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</p:sldMasterIdLst>
  <p:notesMasterIdLst>
    <p:notesMasterId r:id="rId39"/>
  </p:notesMasterIdLst>
  <p:sldIdLst>
    <p:sldId id="258" r:id="rId19"/>
    <p:sldId id="256" r:id="rId20"/>
    <p:sldId id="431" r:id="rId21"/>
    <p:sldId id="358" r:id="rId22"/>
    <p:sldId id="432" r:id="rId23"/>
    <p:sldId id="433" r:id="rId24"/>
    <p:sldId id="435" r:id="rId25"/>
    <p:sldId id="434" r:id="rId26"/>
    <p:sldId id="427" r:id="rId27"/>
    <p:sldId id="436" r:id="rId28"/>
    <p:sldId id="439" r:id="rId29"/>
    <p:sldId id="430" r:id="rId30"/>
    <p:sldId id="438" r:id="rId31"/>
    <p:sldId id="437" r:id="rId32"/>
    <p:sldId id="441" r:id="rId33"/>
    <p:sldId id="428" r:id="rId34"/>
    <p:sldId id="423" r:id="rId35"/>
    <p:sldId id="429" r:id="rId36"/>
    <p:sldId id="262" r:id="rId37"/>
    <p:sldId id="265" r:id="rId38"/>
  </p:sldIdLst>
  <p:sldSz cx="12192000" cy="6858000"/>
  <p:notesSz cx="6858000" cy="9144000"/>
  <p:embeddedFontLst>
    <p:embeddedFont>
      <p:font typeface="黑体" panose="02010609060101010101" charset="-122"/>
      <p:regular r:id="rId43"/>
    </p:embeddedFont>
    <p:embeddedFont>
      <p:font typeface="楷体" panose="02010609060101010101" charset="-122"/>
      <p:regular r:id="rId44"/>
    </p:embeddedFont>
    <p:embeddedFont>
      <p:font typeface="华文行楷" panose="02010800040101010101" charset="-122"/>
      <p:regular r:id="rId45"/>
    </p:embeddedFont>
    <p:embeddedFont>
      <p:font typeface="微软雅黑" panose="020B0503020204020204" charset="-122"/>
      <p:regular r:id="rId46"/>
    </p:embeddedFont>
    <p:embeddedFont>
      <p:font typeface="华文新魏" panose="02010800040101010101" charset="-122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  <p:embeddedFont>
      <p:font typeface="等线" panose="02010600030101010101" charset="-122"/>
      <p:regular r:id="rId52"/>
    </p:embeddedFont>
  </p:embeddedFontLst>
  <p:custDataLst>
    <p:tags r:id="rId5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00"/>
    <a:srgbClr val="1ACC0C"/>
    <a:srgbClr val="00D851"/>
    <a:srgbClr val="006A2A"/>
    <a:srgbClr val="00C654"/>
    <a:srgbClr val="DFA84E"/>
    <a:srgbClr val="966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3" Type="http://schemas.openxmlformats.org/officeDocument/2006/relationships/tags" Target="tags/tag83.xml"/><Relationship Id="rId52" Type="http://schemas.openxmlformats.org/officeDocument/2006/relationships/font" Target="fonts/font10.fntdata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20.xml"/><Relationship Id="rId37" Type="http://schemas.openxmlformats.org/officeDocument/2006/relationships/slide" Target="slides/slide19.xml"/><Relationship Id="rId36" Type="http://schemas.openxmlformats.org/officeDocument/2006/relationships/slide" Target="slides/slide18.xml"/><Relationship Id="rId35" Type="http://schemas.openxmlformats.org/officeDocument/2006/relationships/slide" Target="slides/slide17.xml"/><Relationship Id="rId34" Type="http://schemas.openxmlformats.org/officeDocument/2006/relationships/slide" Target="slides/slide16.xml"/><Relationship Id="rId33" Type="http://schemas.openxmlformats.org/officeDocument/2006/relationships/slide" Target="slides/slide15.xml"/><Relationship Id="rId32" Type="http://schemas.openxmlformats.org/officeDocument/2006/relationships/slide" Target="slides/slide14.xml"/><Relationship Id="rId31" Type="http://schemas.openxmlformats.org/officeDocument/2006/relationships/slide" Target="slides/slide13.xml"/><Relationship Id="rId30" Type="http://schemas.openxmlformats.org/officeDocument/2006/relationships/slide" Target="slides/slide1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8" Type="http://schemas.openxmlformats.org/officeDocument/2006/relationships/slide" Target="slides/slide10.xml"/><Relationship Id="rId27" Type="http://schemas.openxmlformats.org/officeDocument/2006/relationships/slide" Target="slides/slide9.xml"/><Relationship Id="rId26" Type="http://schemas.openxmlformats.org/officeDocument/2006/relationships/slide" Target="slides/slide8.xml"/><Relationship Id="rId25" Type="http://schemas.openxmlformats.org/officeDocument/2006/relationships/slide" Target="slides/slide7.xml"/><Relationship Id="rId24" Type="http://schemas.openxmlformats.org/officeDocument/2006/relationships/slide" Target="slides/slide6.xml"/><Relationship Id="rId23" Type="http://schemas.openxmlformats.org/officeDocument/2006/relationships/slide" Target="slides/slide5.xml"/><Relationship Id="rId22" Type="http://schemas.openxmlformats.org/officeDocument/2006/relationships/slide" Target="slides/slide4.xml"/><Relationship Id="rId21" Type="http://schemas.openxmlformats.org/officeDocument/2006/relationships/slide" Target="slides/slide3.xml"/><Relationship Id="rId20" Type="http://schemas.openxmlformats.org/officeDocument/2006/relationships/slide" Target="slides/slide2.xml"/><Relationship Id="rId2" Type="http://schemas.openxmlformats.org/officeDocument/2006/relationships/theme" Target="theme/theme1.xml"/><Relationship Id="rId19" Type="http://schemas.openxmlformats.org/officeDocument/2006/relationships/slide" Target="slides/slide1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jpeg"/><Relationship Id="rId7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tags" Target="../tags/tag2.xml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tags" Target="../tags/tag44.xml"/><Relationship Id="rId3" Type="http://schemas.microsoft.com/office/2007/relationships/media" Target="file:///D:\&#12304;&#25945;&#31185;&#30740;&#12305;&#25104;&#38271;&#33829;\&#20844;&#24320;&#35838;\20251217&#19971;&#19978;12.2&#27491;&#30830;&#23545;&#24453;&#39034;&#22659;&#21644;&#36870;&#22659;\&#23450;&#39118;&#27874;.mp4" TargetMode="External"/><Relationship Id="rId2" Type="http://schemas.openxmlformats.org/officeDocument/2006/relationships/video" Target="file:///D:\&#12304;&#25945;&#31185;&#30740;&#12305;&#25104;&#38271;&#33829;\&#20844;&#24320;&#35838;\20251217&#19971;&#19978;12.2&#27491;&#30830;&#23545;&#24453;&#39034;&#22659;&#21644;&#36870;&#22659;\&#23450;&#39118;&#27874;.mp4" TargetMode="Externa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tags" Target="../tags/tag45.xml"/><Relationship Id="rId3" Type="http://schemas.microsoft.com/office/2007/relationships/media" Target="file:///D:\&#12304;&#25945;&#31185;&#30740;&#12305;&#25104;&#38271;&#33829;\&#20844;&#24320;&#35838;\20251217&#19971;&#19978;12.2&#27491;&#30830;&#23545;&#24453;&#39034;&#22659;&#21644;&#36870;&#22659;\&#39278;&#28246;&#19978;&#21021;&#26228;&#21518;&#38632;.mp4" TargetMode="External"/><Relationship Id="rId2" Type="http://schemas.openxmlformats.org/officeDocument/2006/relationships/video" Target="file:///D:\&#12304;&#25945;&#31185;&#30740;&#12305;&#25104;&#38271;&#33829;\&#20844;&#24320;&#35838;\20251217&#19971;&#19978;12.2&#27491;&#30830;&#23545;&#24453;&#39034;&#22659;&#21644;&#36870;&#22659;\&#39278;&#28246;&#19978;&#21021;&#26228;&#21518;&#38632;.mp4" TargetMode="Externa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tags" Target="../tags/tag62.xml"/><Relationship Id="rId3" Type="http://schemas.microsoft.com/office/2007/relationships/media" Target="file:///D:\&#12304;&#25945;&#31185;&#30740;&#12305;&#25104;&#38271;&#33829;\&#20844;&#24320;&#35838;\20251217&#19971;&#19978;12.2&#27491;&#30830;&#23545;&#24453;&#39034;&#22659;&#21644;&#36870;&#22659;\&#33487;&#36229;&#20915;&#36187;.mp4" TargetMode="External"/><Relationship Id="rId2" Type="http://schemas.openxmlformats.org/officeDocument/2006/relationships/video" Target="file:///D:\&#12304;&#25945;&#31185;&#30740;&#12305;&#25104;&#38271;&#33829;\&#20844;&#24320;&#35838;\20251217&#19971;&#19978;12.2&#27491;&#30830;&#23545;&#24453;&#39034;&#22659;&#21644;&#36870;&#22659;\&#33487;&#36229;&#20915;&#36187;.mp4" TargetMode="Externa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8.png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image" Target="../media/image17.jpeg"/><Relationship Id="rId2" Type="http://schemas.openxmlformats.org/officeDocument/2006/relationships/tags" Target="../tags/tag63.xml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8.jpeg"/><Relationship Id="rId21" Type="http://schemas.openxmlformats.org/officeDocument/2006/relationships/image" Target="../media/image7.png"/><Relationship Id="rId20" Type="http://schemas.openxmlformats.org/officeDocument/2006/relationships/tags" Target="../tags/tag20.xml"/><Relationship Id="rId2" Type="http://schemas.openxmlformats.org/officeDocument/2006/relationships/image" Target="../media/image2.png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tags" Target="../tags/tag21.xml"/><Relationship Id="rId3" Type="http://schemas.microsoft.com/office/2007/relationships/media" Target="file:///D:\&#12304;&#25945;&#31185;&#30740;&#12305;&#25104;&#38271;&#33829;\&#20844;&#24320;&#35838;\&#21306;&#35780;&#20248;&#35838;&#20915;&#36187;&#65288;&#27491;&#24335;&#29256;&#65289;\VR&#36215;&#33853;&#20154;&#29983;.mp4" TargetMode="External"/><Relationship Id="rId2" Type="http://schemas.openxmlformats.org/officeDocument/2006/relationships/video" Target="file:///D:\&#12304;&#25945;&#31185;&#30740;&#12305;&#25104;&#38271;&#33829;\&#20844;&#24320;&#35838;\&#21306;&#35780;&#20248;&#35838;&#20915;&#36187;&#65288;&#27491;&#24335;&#29256;&#65289;\VR&#36215;&#33853;&#20154;&#29983;.mp4" TargetMode="Externa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2" Type="http://schemas.openxmlformats.org/officeDocument/2006/relationships/slideLayout" Target="../slideLayouts/slideLayout10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00000"/>
          </a:blip>
          <a:srcRect l="107" r="107"/>
          <a:stretch>
            <a:fillRect/>
          </a:stretch>
        </p:blipFill>
        <p:spPr>
          <a:xfrm flipH="1">
            <a:off x="253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100000"/>
          </a:blip>
          <a:srcRect r="69469" b="65370"/>
          <a:stretch>
            <a:fillRect/>
          </a:stretch>
        </p:blipFill>
        <p:spPr>
          <a:xfrm>
            <a:off x="11019972" y="927099"/>
            <a:ext cx="1172029" cy="1329356"/>
          </a:xfrm>
          <a:custGeom>
            <a:avLst/>
            <a:gdLst>
              <a:gd name="connsiteX0" fmla="*/ 0 w 1172029"/>
              <a:gd name="connsiteY0" fmla="*/ 0 h 1329356"/>
              <a:gd name="connsiteX1" fmla="*/ 1172029 w 1172029"/>
              <a:gd name="connsiteY1" fmla="*/ 0 h 1329356"/>
              <a:gd name="connsiteX2" fmla="*/ 1172029 w 1172029"/>
              <a:gd name="connsiteY2" fmla="*/ 1329356 h 1329356"/>
              <a:gd name="connsiteX3" fmla="*/ 0 w 1172029"/>
              <a:gd name="connsiteY3" fmla="*/ 1329356 h 1329356"/>
            </a:gdLst>
            <a:ahLst/>
            <a:cxnLst/>
            <a:rect l="l" t="t" r="r" b="b"/>
            <a:pathLst>
              <a:path w="1172029" h="1329356">
                <a:moveTo>
                  <a:pt x="0" y="0"/>
                </a:moveTo>
                <a:lnTo>
                  <a:pt x="1172029" y="0"/>
                </a:lnTo>
                <a:lnTo>
                  <a:pt x="1172029" y="1329356"/>
                </a:lnTo>
                <a:lnTo>
                  <a:pt x="0" y="132935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9425" y="332740"/>
            <a:ext cx="5139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【课前小游戏】我说你猜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4"/>
          <a:srcRect l="3920" t="33870" r="440" b="18880"/>
          <a:stretch>
            <a:fillRect/>
          </a:stretch>
        </p:blipFill>
        <p:spPr>
          <a:xfrm>
            <a:off x="7463790" y="1268730"/>
            <a:ext cx="3277235" cy="4050665"/>
          </a:xfrm>
          <a:prstGeom prst="ellipse">
            <a:avLst/>
          </a:prstGeom>
        </p:spPr>
      </p:pic>
      <p:pic>
        <p:nvPicPr>
          <p:cNvPr id="7" name="图片 6" descr="MEITU_20250424_1954207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79425" y="1196975"/>
            <a:ext cx="3364865" cy="449453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679690" y="1196340"/>
            <a:ext cx="3357245" cy="4378960"/>
            <a:chOff x="11652" y="1771"/>
            <a:chExt cx="5287" cy="6896"/>
          </a:xfrm>
        </p:grpSpPr>
        <p:pic>
          <p:nvPicPr>
            <p:cNvPr id="8" name="图片 7" descr="MEITU_20250424_19030733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1652" y="1771"/>
              <a:ext cx="5287" cy="68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547" y="1771"/>
              <a:ext cx="1392" cy="30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3600">
                  <a:latin typeface="黑体" panose="02010609060101010101" charset="-122"/>
                  <a:ea typeface="黑体" panose="02010609060101010101" charset="-122"/>
                </a:rPr>
                <a:t>苏轼</a:t>
              </a:r>
              <a:endParaRPr lang="zh-CN" altLang="en-US" sz="36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75685" y="1844675"/>
            <a:ext cx="4401820" cy="229044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</a:rPr>
              <a:t>宋朝著名文学家</a:t>
            </a:r>
            <a:endParaRPr lang="zh-CN" altLang="en-US" sz="4400" u="sng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</a:rPr>
              <a:t>与常州颇有渊源</a:t>
            </a:r>
            <a:r>
              <a:rPr lang="en-US" altLang="zh-CN" sz="4400" u="sng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</a:rPr>
              <a:t>发明了一道美食</a:t>
            </a:r>
            <a:endParaRPr lang="zh-CN" altLang="en-US" sz="44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 descr="扫描全能王 2025-12-11 00.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64"/>
          <a:stretch>
            <a:fillRect/>
          </a:stretch>
        </p:blipFill>
        <p:spPr>
          <a:xfrm>
            <a:off x="1343660" y="405130"/>
            <a:ext cx="9685020" cy="48831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874135" y="3645535"/>
            <a:ext cx="1871980" cy="158369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63750" y="5288280"/>
            <a:ext cx="7658735" cy="5219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典型逆境：乌台诗案，反对新政，被贬黄州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12310" y="1125220"/>
            <a:ext cx="1871980" cy="158369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43885" y="476885"/>
            <a:ext cx="729869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典型顺境：杭州太守、吏部尚书、扬州太守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770" y="188595"/>
            <a:ext cx="71920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【议学活动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苏轼诗词鉴赏会】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定风波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05680" y="908685"/>
            <a:ext cx="7037070" cy="49295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3570" y="772160"/>
            <a:ext cx="407416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《定风波》</a:t>
            </a:r>
            <a:endParaRPr lang="zh-CN" altLang="en-US" sz="2800" b="0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/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莫听穿林打叶声，何妨吟啸且徐行。</a:t>
            </a:r>
            <a:endParaRPr lang="zh-CN" altLang="en-US" sz="2800" b="0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/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竹杖芒鞋轻胜马，谁怕</a:t>
            </a:r>
            <a:r>
              <a:rPr lang="en-US" altLang="zh-CN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一蓑烟雨任平生。 </a:t>
            </a:r>
            <a:endParaRPr lang="zh-CN" altLang="en-US" sz="2800" b="0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/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料峭春风吹酒醒，微冷，山头斜照却相迎。</a:t>
            </a:r>
            <a:endParaRPr lang="zh-CN" altLang="en-US" sz="2800" b="0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/>
            <a:r>
              <a:rPr lang="zh-CN" altLang="en-US" sz="2800" b="0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回首向来萧瑟处，归去。也无风雨也无晴。</a:t>
            </a:r>
            <a:endParaRPr lang="zh-CN" altLang="en-US" sz="2800" b="0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335" y="4653280"/>
            <a:ext cx="5015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逆境之时</a:t>
            </a:r>
            <a:r>
              <a:rPr lang="en-US" altLang="zh-CN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·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贬谪黄州</a:t>
            </a:r>
            <a:endParaRPr lang="zh-CN" altLang="en-US" sz="32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【任务】结合诗词，指出苏轼在人生逆境的做法。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12310" y="6021705"/>
            <a:ext cx="6734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迎难而上，豁达洒脱，受挫而不短志。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3065" y="1628775"/>
            <a:ext cx="5704205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逆境不馁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  <a:p>
            <a:pPr algn="l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在逆境中前行，需要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鼓足勇气，迎难而上；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  <a:p>
            <a:pPr algn="l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在青少年时期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经历一些挫折和考验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，有助于我们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走好人生路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</p:txBody>
      </p:sp>
      <p:pic>
        <p:nvPicPr>
          <p:cNvPr id="7" name="图片 6" descr="1765559861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908685"/>
            <a:ext cx="3978275" cy="5182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770" y="188595"/>
            <a:ext cx="71920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【议学活动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苏轼诗词鉴赏会】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饮湖上初晴后雨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39285" y="831215"/>
            <a:ext cx="7501255" cy="48863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3525" y="4149090"/>
            <a:ext cx="5015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顺境之时</a:t>
            </a:r>
            <a:r>
              <a:rPr lang="en-US" altLang="zh-CN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·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杭州太守</a:t>
            </a:r>
            <a:endParaRPr lang="zh-CN" altLang="en-US" sz="32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【任务】结合诗词，指出苏轼在人生顺境的做法。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100" y="692785"/>
            <a:ext cx="5114290" cy="4447540"/>
          </a:xfrm>
          <a:prstGeom prst="rect">
            <a:avLst/>
          </a:prstGeom>
        </p:spPr>
        <p:txBody>
          <a:bodyPr>
            <a:noAutofit/>
          </a:bodyPr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饮湖上初晴后雨二首</a:t>
            </a:r>
            <a:r>
              <a:rPr lang="en-US" altLang="zh-CN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en-US" altLang="zh-CN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水光潋滟晴方好，</a:t>
            </a:r>
            <a:endParaRPr lang="zh-CN" altLang="en-US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山色空蒙雨亦奇。</a:t>
            </a:r>
            <a:endParaRPr lang="zh-CN" altLang="en-US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欲把西湖比西子，</a:t>
            </a:r>
            <a:endParaRPr lang="zh-CN" altLang="en-US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 i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淡妆浓抹总相宜。</a:t>
            </a:r>
            <a:endParaRPr lang="zh-CN" altLang="en-US" sz="3200" b="0" i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7760" y="5949315"/>
            <a:ext cx="6734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为官一任，造福一方，处优不养尊。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17655597448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745" y="836930"/>
            <a:ext cx="3713480" cy="5022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7760" y="1125220"/>
            <a:ext cx="6452235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顺境不骄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  <a:p>
            <a:pPr algn="l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我们应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珍惜美好时光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，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抓住机遇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，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顺势而为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；</a:t>
            </a:r>
            <a:endParaRPr lang="zh-CN" altLang="en-US" sz="3200" b="1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  <a:p>
            <a:pPr algn="l" defTabSz="914400">
              <a:lnSpc>
                <a:spcPct val="130000"/>
              </a:lnSpc>
              <a:buFont typeface="思源黑体 CN Bold" charset="0"/>
            </a:pP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我们要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有忧患意识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，警惕优越条件滋生的骄傲、懈怠等不良心态，时刻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保持谦虚谨慎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Light" panose="00000400000000000000" charset="-122"/>
              </a:rPr>
              <a:t>的态度。</a:t>
            </a:r>
            <a:endParaRPr lang="zh-CN" altLang="en-US" sz="3200" b="1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Light" panose="000004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99105" y="5661025"/>
            <a:ext cx="66567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顺境和逆境在一定条件下可以相互转化，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让顺境和逆境都成为了人生成长的阶梯。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" descr="扫描全能王 2025-12-11 00.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64"/>
          <a:stretch>
            <a:fillRect/>
          </a:stretch>
        </p:blipFill>
        <p:spPr>
          <a:xfrm>
            <a:off x="1127125" y="1052195"/>
            <a:ext cx="9685020" cy="488315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804285" y="4265930"/>
            <a:ext cx="1871980" cy="158369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42460" y="1745615"/>
            <a:ext cx="1871980" cy="158369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1180" y="332740"/>
            <a:ext cx="10786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【思考】如果苏轼未做到逆境不馁顺境不骄，会出现什么变化？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00000"/>
          </a:blip>
          <a:srcRect l="107" r="107"/>
          <a:stretch>
            <a:fillRect/>
          </a:stretch>
        </p:blipFill>
        <p:spPr>
          <a:xfrm flipH="1">
            <a:off x="253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100000"/>
          </a:blip>
          <a:srcRect r="69469" b="65370"/>
          <a:stretch>
            <a:fillRect/>
          </a:stretch>
        </p:blipFill>
        <p:spPr>
          <a:xfrm>
            <a:off x="11019972" y="927099"/>
            <a:ext cx="1172029" cy="1329356"/>
          </a:xfrm>
          <a:custGeom>
            <a:avLst/>
            <a:gdLst>
              <a:gd name="connsiteX0" fmla="*/ 0 w 1172029"/>
              <a:gd name="connsiteY0" fmla="*/ 0 h 1329356"/>
              <a:gd name="connsiteX1" fmla="*/ 1172029 w 1172029"/>
              <a:gd name="connsiteY1" fmla="*/ 0 h 1329356"/>
              <a:gd name="connsiteX2" fmla="*/ 1172029 w 1172029"/>
              <a:gd name="connsiteY2" fmla="*/ 1329356 h 1329356"/>
              <a:gd name="connsiteX3" fmla="*/ 0 w 1172029"/>
              <a:gd name="connsiteY3" fmla="*/ 1329356 h 1329356"/>
            </a:gdLst>
            <a:ahLst/>
            <a:cxnLst/>
            <a:rect l="l" t="t" r="r" b="b"/>
            <a:pathLst>
              <a:path w="1172029" h="1329356">
                <a:moveTo>
                  <a:pt x="0" y="0"/>
                </a:moveTo>
                <a:lnTo>
                  <a:pt x="1172029" y="0"/>
                </a:lnTo>
                <a:lnTo>
                  <a:pt x="1172029" y="1329356"/>
                </a:lnTo>
                <a:lnTo>
                  <a:pt x="0" y="132935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869950" y="45085"/>
            <a:ext cx="2327275" cy="2226310"/>
            <a:chOff x="7672" y="1370"/>
            <a:chExt cx="3665" cy="3506"/>
          </a:xfrm>
        </p:grpSpPr>
        <p:sp>
          <p:nvSpPr>
            <p:cNvPr id="5" name="标题 1"/>
            <p:cNvSpPr txBox="1"/>
            <p:nvPr>
              <p:custDataLst>
                <p:tags r:id="rId5"/>
              </p:custDataLst>
            </p:nvPr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6" name="标题 1"/>
            <p:cNvSpPr txBox="1"/>
            <p:nvPr>
              <p:custDataLst>
                <p:tags r:id="rId6"/>
              </p:custDataLst>
            </p:nvPr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>
              <p:custDataLst>
                <p:tags r:id="rId7"/>
              </p:custDataLst>
            </p:nvPr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议题一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195955" y="549275"/>
            <a:ext cx="76009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走近东坡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起起伏伏何为人生？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839470" y="2276475"/>
            <a:ext cx="2327275" cy="2226310"/>
            <a:chOff x="7672" y="1370"/>
            <a:chExt cx="3665" cy="3506"/>
          </a:xfrm>
        </p:grpSpPr>
        <p:sp>
          <p:nvSpPr>
            <p:cNvPr id="10" name="标题 1"/>
            <p:cNvSpPr txBox="1"/>
            <p:nvPr>
              <p:custDataLst>
                <p:tags r:id="rId10"/>
              </p:custDataLst>
            </p:nvPr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1" name="标题 1"/>
            <p:cNvSpPr txBox="1"/>
            <p:nvPr>
              <p:custDataLst>
                <p:tags r:id="rId11"/>
              </p:custDataLst>
            </p:nvPr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2" name="标题 1"/>
            <p:cNvSpPr txBox="1"/>
            <p:nvPr>
              <p:custDataLst>
                <p:tags r:id="rId12"/>
              </p:custDataLst>
            </p:nvPr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议题二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143250" y="2781300"/>
            <a:ext cx="71583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风雨晴日何以应对？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" name="组合 13"/>
          <p:cNvGrpSpPr/>
          <p:nvPr>
            <p:custDataLst>
              <p:tags r:id="rId14"/>
            </p:custDataLst>
          </p:nvPr>
        </p:nvGrpSpPr>
        <p:grpSpPr>
          <a:xfrm>
            <a:off x="869950" y="4509135"/>
            <a:ext cx="2327275" cy="2226310"/>
            <a:chOff x="7672" y="1370"/>
            <a:chExt cx="3665" cy="3506"/>
          </a:xfrm>
        </p:grpSpPr>
        <p:sp>
          <p:nvSpPr>
            <p:cNvPr id="15" name="标题 1"/>
            <p:cNvSpPr txBox="1"/>
            <p:nvPr>
              <p:custDataLst>
                <p:tags r:id="rId15"/>
              </p:custDataLst>
            </p:nvPr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6" name="标题 1"/>
            <p:cNvSpPr txBox="1"/>
            <p:nvPr>
              <p:custDataLst>
                <p:tags r:id="rId16"/>
              </p:custDataLst>
            </p:nvPr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7" name="标题 1"/>
            <p:cNvSpPr txBox="1"/>
            <p:nvPr>
              <p:custDataLst>
                <p:tags r:id="rId17"/>
              </p:custDataLst>
            </p:nvPr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议题三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3195955" y="5099050"/>
            <a:ext cx="70008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成为东坡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我何以安心成吾乡？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06400"/>
            <a:ext cx="11816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人们过上了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式生活，这个夏天的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苏超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就是最生动的注脚。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苏超决赛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8800" y="186690"/>
            <a:ext cx="10756900" cy="5720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39695" y="5805170"/>
            <a:ext cx="66567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顺境和逆境在一定条件下可以相互转化，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让顺境和逆境都成为了人生成长的阶梯。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100000">
                <p:cTn id="13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91698" y="11662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120" y="116840"/>
            <a:ext cx="117170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人生的旅程从来不是一帆风顺的，坦途与坎坷交替，鲜花与荆棘同在。在赛场上，在生活里，又或是学习时，我们无法选择自己的剧本，但我们可以像苏轼那样从从容容、游刃有余，让顺境和逆境都成为人生的财富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479425" y="1485265"/>
            <a:ext cx="10430510" cy="3516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【议学活动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式心安良方】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【要求】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参照范例，结合你的人生曲线图，判断不同的境遇，配上苏轼的诗词，并写下相应的具体启示，时间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写好后小组交流，代表总结发言。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【范例】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黑体" panose="02010609060101010101" charset="-122"/>
                <a:sym typeface="+mn-ea"/>
              </a:rPr>
              <a:t>亲人离别是逆境；</a:t>
            </a:r>
            <a:endParaRPr lang="zh-CN" altLang="en-US" sz="360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黑体" panose="02010609060101010101" charset="-122"/>
                <a:sym typeface="+mn-ea"/>
              </a:rPr>
              <a:t>苏式配方：但愿人长久，千里共婵娟</a:t>
            </a:r>
            <a:endParaRPr lang="zh-CN" altLang="en-US" sz="360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华文新魏" panose="02010800040101010101" charset="-122"/>
                <a:ea typeface="华文新魏" panose="02010800040101010101" charset="-122"/>
                <a:cs typeface="黑体" panose="02010609060101010101" charset="-122"/>
                <a:sym typeface="+mn-ea"/>
              </a:rPr>
              <a:t>启示：我们要正视人生离别常态，不拘泥于悲欢。</a:t>
            </a:r>
            <a:endParaRPr lang="zh-CN" altLang="en-US" sz="3600">
              <a:solidFill>
                <a:srgbClr val="002060"/>
              </a:solidFill>
              <a:latin typeface="华文新魏" panose="02010800040101010101" charset="-122"/>
              <a:ea typeface="华文新魏" panose="020108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9120505" y="2997200"/>
            <a:ext cx="2499995" cy="2540635"/>
          </a:xfrm>
          <a:custGeom>
            <a:avLst/>
            <a:gdLst>
              <a:gd name="connsiteX0" fmla="*/ 0 w 3228943"/>
              <a:gd name="connsiteY0" fmla="*/ 1614471 h 3228943"/>
              <a:gd name="connsiteX1" fmla="*/ 0 w 3228943"/>
              <a:gd name="connsiteY1" fmla="*/ 1614471 h 3228943"/>
              <a:gd name="connsiteX2" fmla="*/ 0 w 3228943"/>
              <a:gd name="connsiteY2" fmla="*/ 1614470 h 3228943"/>
              <a:gd name="connsiteX3" fmla="*/ 1614472 w 3228943"/>
              <a:gd name="connsiteY3" fmla="*/ 0 h 3228943"/>
              <a:gd name="connsiteX4" fmla="*/ 1614471 w 3228943"/>
              <a:gd name="connsiteY4" fmla="*/ 0 h 3228943"/>
              <a:gd name="connsiteX5" fmla="*/ 1614471 w 3228943"/>
              <a:gd name="connsiteY5" fmla="*/ 0 h 3228943"/>
              <a:gd name="connsiteX6" fmla="*/ 3228943 w 3228943"/>
              <a:gd name="connsiteY6" fmla="*/ 1614471 h 3228943"/>
              <a:gd name="connsiteX7" fmla="*/ 3228942 w 3228943"/>
              <a:gd name="connsiteY7" fmla="*/ 1614471 h 3228943"/>
              <a:gd name="connsiteX8" fmla="*/ 2604286 w 3228943"/>
              <a:gd name="connsiteY8" fmla="*/ 2556858 h 3228943"/>
              <a:gd name="connsiteX9" fmla="*/ 2569566 w 3228943"/>
              <a:gd name="connsiteY9" fmla="*/ 2569566 h 3228943"/>
              <a:gd name="connsiteX10" fmla="*/ 2556858 w 3228943"/>
              <a:gd name="connsiteY10" fmla="*/ 2604287 h 3228943"/>
              <a:gd name="connsiteX11" fmla="*/ 1614470 w 3228943"/>
              <a:gd name="connsiteY11" fmla="*/ 3228943 h 3228943"/>
              <a:gd name="connsiteX12" fmla="*/ 1614470 w 3228943"/>
              <a:gd name="connsiteY12" fmla="*/ 3228942 h 3228943"/>
              <a:gd name="connsiteX13" fmla="*/ 672083 w 3228943"/>
              <a:gd name="connsiteY13" fmla="*/ 2604286 h 3228943"/>
              <a:gd name="connsiteX14" fmla="*/ 659375 w 3228943"/>
              <a:gd name="connsiteY14" fmla="*/ 2569566 h 3228943"/>
              <a:gd name="connsiteX15" fmla="*/ 624656 w 3228943"/>
              <a:gd name="connsiteY15" fmla="*/ 2556858 h 3228943"/>
              <a:gd name="connsiteX16" fmla="*/ 5280 w 3228943"/>
              <a:gd name="connsiteY16" fmla="*/ 1719042 h 3228943"/>
              <a:gd name="connsiteX17" fmla="*/ 0 w 3228943"/>
              <a:gd name="connsiteY17" fmla="*/ 1614471 h 3228943"/>
              <a:gd name="connsiteX18" fmla="*/ 5280 w 3228943"/>
              <a:gd name="connsiteY18" fmla="*/ 1509900 h 3228943"/>
              <a:gd name="connsiteX19" fmla="*/ 624657 w 3228943"/>
              <a:gd name="connsiteY19" fmla="*/ 672084 h 3228943"/>
              <a:gd name="connsiteX20" fmla="*/ 659377 w 3228943"/>
              <a:gd name="connsiteY20" fmla="*/ 659376 h 3228943"/>
              <a:gd name="connsiteX21" fmla="*/ 672084 w 3228943"/>
              <a:gd name="connsiteY21" fmla="*/ 624656 h 3228943"/>
              <a:gd name="connsiteX22" fmla="*/ 1509900 w 3228943"/>
              <a:gd name="connsiteY22" fmla="*/ 5280 h 3228943"/>
              <a:gd name="connsiteX23" fmla="*/ 1614471 w 3228943"/>
              <a:gd name="connsiteY23" fmla="*/ 0 h 3228943"/>
              <a:gd name="connsiteX24" fmla="*/ 1719042 w 3228943"/>
              <a:gd name="connsiteY24" fmla="*/ 5280 h 3228943"/>
              <a:gd name="connsiteX25" fmla="*/ 2556858 w 3228943"/>
              <a:gd name="connsiteY25" fmla="*/ 624656 h 3228943"/>
              <a:gd name="connsiteX26" fmla="*/ 2569565 w 3228943"/>
              <a:gd name="connsiteY26" fmla="*/ 659376 h 3228943"/>
              <a:gd name="connsiteX27" fmla="*/ 2604287 w 3228943"/>
              <a:gd name="connsiteY27" fmla="*/ 672084 h 3228943"/>
              <a:gd name="connsiteX28" fmla="*/ 3228943 w 3228943"/>
              <a:gd name="connsiteY28" fmla="*/ 1614471 h 3228943"/>
            </a:gdLst>
            <a:ahLst/>
            <a:cxnLst/>
            <a:rect l="l" t="t" r="r" b="b"/>
            <a:pathLst>
              <a:path w="3228943" h="3228943">
                <a:moveTo>
                  <a:pt x="0" y="1614471"/>
                </a:moveTo>
                <a:lnTo>
                  <a:pt x="0" y="1614471"/>
                </a:lnTo>
                <a:lnTo>
                  <a:pt x="0" y="1614470"/>
                </a:lnTo>
                <a:close/>
                <a:moveTo>
                  <a:pt x="1614472" y="0"/>
                </a:moveTo>
                <a:lnTo>
                  <a:pt x="1614471" y="0"/>
                </a:lnTo>
                <a:lnTo>
                  <a:pt x="1614471" y="0"/>
                </a:lnTo>
                <a:close/>
                <a:moveTo>
                  <a:pt x="3228943" y="1614471"/>
                </a:moveTo>
                <a:lnTo>
                  <a:pt x="3228942" y="1614471"/>
                </a:lnTo>
                <a:cubicBezTo>
                  <a:pt x="3228942" y="2038112"/>
                  <a:pt x="2971370" y="2401595"/>
                  <a:pt x="2604286" y="2556858"/>
                </a:cubicBezTo>
                <a:lnTo>
                  <a:pt x="2569566" y="2569566"/>
                </a:lnTo>
                <a:lnTo>
                  <a:pt x="2556858" y="2604287"/>
                </a:lnTo>
                <a:cubicBezTo>
                  <a:pt x="2401594" y="2971371"/>
                  <a:pt x="2038112" y="3228943"/>
                  <a:pt x="1614470" y="3228943"/>
                </a:cubicBezTo>
                <a:lnTo>
                  <a:pt x="1614470" y="3228942"/>
                </a:lnTo>
                <a:cubicBezTo>
                  <a:pt x="1190829" y="3228942"/>
                  <a:pt x="827347" y="2971370"/>
                  <a:pt x="672083" y="2604286"/>
                </a:cubicBezTo>
                <a:lnTo>
                  <a:pt x="659375" y="2569566"/>
                </a:lnTo>
                <a:lnTo>
                  <a:pt x="624656" y="2556858"/>
                </a:lnTo>
                <a:cubicBezTo>
                  <a:pt x="288163" y="2414533"/>
                  <a:pt x="43689" y="2097247"/>
                  <a:pt x="5280" y="1719042"/>
                </a:cubicBezTo>
                <a:lnTo>
                  <a:pt x="0" y="1614471"/>
                </a:lnTo>
                <a:lnTo>
                  <a:pt x="5280" y="1509900"/>
                </a:lnTo>
                <a:cubicBezTo>
                  <a:pt x="43689" y="1131696"/>
                  <a:pt x="288163" y="814409"/>
                  <a:pt x="624657" y="672084"/>
                </a:cubicBezTo>
                <a:lnTo>
                  <a:pt x="659377" y="659376"/>
                </a:lnTo>
                <a:lnTo>
                  <a:pt x="672084" y="624656"/>
                </a:lnTo>
                <a:cubicBezTo>
                  <a:pt x="814409" y="288162"/>
                  <a:pt x="1131696" y="43688"/>
                  <a:pt x="1509900" y="5280"/>
                </a:cubicBezTo>
                <a:lnTo>
                  <a:pt x="1614471" y="0"/>
                </a:lnTo>
                <a:lnTo>
                  <a:pt x="1719042" y="5280"/>
                </a:lnTo>
                <a:cubicBezTo>
                  <a:pt x="2097246" y="43689"/>
                  <a:pt x="2414533" y="288162"/>
                  <a:pt x="2556858" y="624656"/>
                </a:cubicBezTo>
                <a:lnTo>
                  <a:pt x="2569565" y="659376"/>
                </a:lnTo>
                <a:lnTo>
                  <a:pt x="2604287" y="672084"/>
                </a:lnTo>
                <a:cubicBezTo>
                  <a:pt x="2971371" y="827348"/>
                  <a:pt x="3228943" y="1190830"/>
                  <a:pt x="3228943" y="1614471"/>
                </a:cubicBezTo>
                <a:close/>
              </a:path>
            </a:pathLst>
          </a:custGeom>
          <a:blipFill rotWithShape="1">
            <a:blip r:embed="rId2"/>
            <a:stretch>
              <a:fillRect l="6000" r="-14000"/>
            </a:stretch>
          </a:blipFill>
          <a:ln w="76200" cap="sq">
            <a:solidFill>
              <a:schemeClr val="bg1"/>
            </a:solidFill>
            <a:miter/>
          </a:ln>
        </p:spPr>
        <p:txBody>
          <a:bodyPr vert="horz" wrap="square" lIns="0" tIns="0" rIns="0" bIns="0" rtlCol="0" anchor="ctr"/>
          <a:p>
            <a:pPr algn="ctr">
              <a:lnSpc>
                <a:spcPct val="110000"/>
              </a:lnSpc>
            </a:pPr>
            <a:endParaRPr kumimoji="1" lang="zh-CN" altLang="en-US">
              <a:ln w="38100"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>
            <a:off x="600348" y="5932920"/>
            <a:ext cx="1403918" cy="6055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-40005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4"/>
            </p:custDataLst>
          </p:nvPr>
        </p:nvSpPr>
        <p:spPr>
          <a:xfrm>
            <a:off x="1336040" y="291465"/>
            <a:ext cx="10059670" cy="1981835"/>
          </a:xfrm>
          <a:prstGeom prst="roundRect">
            <a:avLst>
              <a:gd name="adj" fmla="val 9524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>
            <p:custDataLst>
              <p:tags r:id="rId5"/>
            </p:custDataLst>
          </p:nvPr>
        </p:nvSpPr>
        <p:spPr>
          <a:xfrm rot="2700000">
            <a:off x="686435" y="488950"/>
            <a:ext cx="1548130" cy="1529080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>
            <p:custDataLst>
              <p:tags r:id="rId6"/>
            </p:custDataLst>
          </p:nvPr>
        </p:nvSpPr>
        <p:spPr>
          <a:xfrm rot="2700000">
            <a:off x="804545" y="605790"/>
            <a:ext cx="1311910" cy="1296035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>
            <p:custDataLst>
              <p:tags r:id="rId7"/>
            </p:custDataLst>
          </p:nvPr>
        </p:nvSpPr>
        <p:spPr>
          <a:xfrm>
            <a:off x="815340" y="782955"/>
            <a:ext cx="1348740" cy="94043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考试满分</a:t>
            </a:r>
            <a:endParaRPr kumimoji="1"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/>
          <p:cNvSpPr txBox="1"/>
          <p:nvPr>
            <p:custDataLst>
              <p:tags r:id="rId8"/>
            </p:custDataLst>
          </p:nvPr>
        </p:nvSpPr>
        <p:spPr>
          <a:xfrm>
            <a:off x="2548890" y="1412875"/>
            <a:ext cx="8527415" cy="57277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考试满分是顺境，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苏式配方：不识庐山真面目；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启示：我们要清醒不骄，谨慎谦虚，查漏补缺。</a:t>
            </a:r>
            <a:r>
              <a:rPr kumimoji="1"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kumimoji="1" lang="en-US" alt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标题 1"/>
          <p:cNvSpPr txBox="1"/>
          <p:nvPr>
            <p:custDataLst>
              <p:tags r:id="rId9"/>
            </p:custDataLst>
          </p:nvPr>
        </p:nvSpPr>
        <p:spPr>
          <a:xfrm>
            <a:off x="1271270" y="2436495"/>
            <a:ext cx="10123805" cy="1981835"/>
          </a:xfrm>
          <a:prstGeom prst="roundRect">
            <a:avLst>
              <a:gd name="adj" fmla="val 9524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2" name="标题 1"/>
          <p:cNvSpPr txBox="1"/>
          <p:nvPr>
            <p:custDataLst>
              <p:tags r:id="rId10"/>
            </p:custDataLst>
          </p:nvPr>
        </p:nvSpPr>
        <p:spPr>
          <a:xfrm rot="2700000">
            <a:off x="623570" y="2624455"/>
            <a:ext cx="1548130" cy="1548130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3" name="标题 1"/>
          <p:cNvSpPr txBox="1"/>
          <p:nvPr>
            <p:custDataLst>
              <p:tags r:id="rId11"/>
            </p:custDataLst>
          </p:nvPr>
        </p:nvSpPr>
        <p:spPr>
          <a:xfrm rot="2700000">
            <a:off x="741680" y="2742565"/>
            <a:ext cx="1311910" cy="1311910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4" name="标题 1"/>
          <p:cNvSpPr txBox="1"/>
          <p:nvPr>
            <p:custDataLst>
              <p:tags r:id="rId12"/>
            </p:custDataLst>
          </p:nvPr>
        </p:nvSpPr>
        <p:spPr>
          <a:xfrm>
            <a:off x="823595" y="2927985"/>
            <a:ext cx="1067435" cy="94043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p>
            <a:pPr algn="ctr">
              <a:lnSpc>
                <a:spcPct val="100000"/>
              </a:lnSpc>
            </a:pPr>
            <a:r>
              <a: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比赛失利</a:t>
            </a:r>
            <a:endParaRPr kumimoji="1"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标题 1"/>
          <p:cNvSpPr txBox="1"/>
          <p:nvPr>
            <p:custDataLst>
              <p:tags r:id="rId13"/>
            </p:custDataLst>
          </p:nvPr>
        </p:nvSpPr>
        <p:spPr>
          <a:xfrm>
            <a:off x="2548890" y="3429000"/>
            <a:ext cx="8608060" cy="6343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比赛失利是逆境，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苏式配方：一蓑烟雨任平生；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启示：我们要勇敢面对，迎难而上，突破自我。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标题 1"/>
          <p:cNvSpPr txBox="1"/>
          <p:nvPr>
            <p:custDataLst>
              <p:tags r:id="rId14"/>
            </p:custDataLst>
          </p:nvPr>
        </p:nvSpPr>
        <p:spPr>
          <a:xfrm>
            <a:off x="1271270" y="4621530"/>
            <a:ext cx="10123805" cy="1981835"/>
          </a:xfrm>
          <a:prstGeom prst="roundRect">
            <a:avLst>
              <a:gd name="adj" fmla="val 9524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9" name="标题 1"/>
          <p:cNvSpPr txBox="1"/>
          <p:nvPr>
            <p:custDataLst>
              <p:tags r:id="rId15"/>
            </p:custDataLst>
          </p:nvPr>
        </p:nvSpPr>
        <p:spPr>
          <a:xfrm rot="2700000">
            <a:off x="623570" y="4809490"/>
            <a:ext cx="1548130" cy="1548130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0" name="标题 1"/>
          <p:cNvSpPr txBox="1"/>
          <p:nvPr>
            <p:custDataLst>
              <p:tags r:id="rId16"/>
            </p:custDataLst>
          </p:nvPr>
        </p:nvSpPr>
        <p:spPr>
          <a:xfrm rot="2700000">
            <a:off x="741680" y="4927600"/>
            <a:ext cx="1311910" cy="1311910"/>
          </a:xfrm>
          <a:prstGeom prst="roundRect">
            <a:avLst>
              <a:gd name="adj" fmla="val 8650"/>
            </a:avLst>
          </a:prstGeom>
          <a:solidFill>
            <a:schemeClr val="accent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1" name="标题 1"/>
          <p:cNvSpPr txBox="1"/>
          <p:nvPr>
            <p:custDataLst>
              <p:tags r:id="rId17"/>
            </p:custDataLst>
          </p:nvPr>
        </p:nvSpPr>
        <p:spPr>
          <a:xfrm>
            <a:off x="600075" y="5102860"/>
            <a:ext cx="1491615" cy="94043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p>
            <a:pPr algn="ctr">
              <a:lnSpc>
                <a:spcPct val="100000"/>
              </a:lnSpc>
            </a:pPr>
            <a:r>
              <a: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家庭经济薄弱</a:t>
            </a:r>
            <a:endParaRPr kumimoji="1"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标题 1"/>
          <p:cNvSpPr txBox="1"/>
          <p:nvPr>
            <p:custDataLst>
              <p:tags r:id="rId18"/>
            </p:custDataLst>
          </p:nvPr>
        </p:nvSpPr>
        <p:spPr>
          <a:xfrm>
            <a:off x="2492375" y="4932045"/>
            <a:ext cx="8903970" cy="16624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b"/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家庭经济薄弱是逆境，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苏式配方：竹杖芒鞋轻胜马；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>
                <a:latin typeface="楷体" panose="02010609060101010101" charset="-122"/>
                <a:ea typeface="楷体" panose="02010609060101010101" charset="-122"/>
              </a:rPr>
              <a:t>启示：我们要自信而不自卑，不拘泥于物质生活，而要追求精神价值和学业成就。</a:t>
            </a:r>
            <a:endParaRPr kumimoji="1"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标题 1"/>
          <p:cNvSpPr txBox="1"/>
          <p:nvPr>
            <p:custDataLst>
              <p:tags r:id="rId19"/>
            </p:custDataLst>
          </p:nvPr>
        </p:nvSpPr>
        <p:spPr>
          <a:xfrm>
            <a:off x="10272395" y="76200"/>
            <a:ext cx="1743710" cy="1791970"/>
          </a:xfrm>
          <a:custGeom>
            <a:avLst/>
            <a:gdLst>
              <a:gd name="connsiteX0" fmla="*/ 0 w 3228943"/>
              <a:gd name="connsiteY0" fmla="*/ 1614471 h 3228943"/>
              <a:gd name="connsiteX1" fmla="*/ 0 w 3228943"/>
              <a:gd name="connsiteY1" fmla="*/ 1614471 h 3228943"/>
              <a:gd name="connsiteX2" fmla="*/ 0 w 3228943"/>
              <a:gd name="connsiteY2" fmla="*/ 1614470 h 3228943"/>
              <a:gd name="connsiteX3" fmla="*/ 1614472 w 3228943"/>
              <a:gd name="connsiteY3" fmla="*/ 0 h 3228943"/>
              <a:gd name="connsiteX4" fmla="*/ 1614471 w 3228943"/>
              <a:gd name="connsiteY4" fmla="*/ 0 h 3228943"/>
              <a:gd name="connsiteX5" fmla="*/ 1614471 w 3228943"/>
              <a:gd name="connsiteY5" fmla="*/ 0 h 3228943"/>
              <a:gd name="connsiteX6" fmla="*/ 3228943 w 3228943"/>
              <a:gd name="connsiteY6" fmla="*/ 1614471 h 3228943"/>
              <a:gd name="connsiteX7" fmla="*/ 3228942 w 3228943"/>
              <a:gd name="connsiteY7" fmla="*/ 1614471 h 3228943"/>
              <a:gd name="connsiteX8" fmla="*/ 2604286 w 3228943"/>
              <a:gd name="connsiteY8" fmla="*/ 2556858 h 3228943"/>
              <a:gd name="connsiteX9" fmla="*/ 2569566 w 3228943"/>
              <a:gd name="connsiteY9" fmla="*/ 2569566 h 3228943"/>
              <a:gd name="connsiteX10" fmla="*/ 2556858 w 3228943"/>
              <a:gd name="connsiteY10" fmla="*/ 2604287 h 3228943"/>
              <a:gd name="connsiteX11" fmla="*/ 1614470 w 3228943"/>
              <a:gd name="connsiteY11" fmla="*/ 3228943 h 3228943"/>
              <a:gd name="connsiteX12" fmla="*/ 1614470 w 3228943"/>
              <a:gd name="connsiteY12" fmla="*/ 3228942 h 3228943"/>
              <a:gd name="connsiteX13" fmla="*/ 672083 w 3228943"/>
              <a:gd name="connsiteY13" fmla="*/ 2604286 h 3228943"/>
              <a:gd name="connsiteX14" fmla="*/ 659375 w 3228943"/>
              <a:gd name="connsiteY14" fmla="*/ 2569566 h 3228943"/>
              <a:gd name="connsiteX15" fmla="*/ 624656 w 3228943"/>
              <a:gd name="connsiteY15" fmla="*/ 2556858 h 3228943"/>
              <a:gd name="connsiteX16" fmla="*/ 5280 w 3228943"/>
              <a:gd name="connsiteY16" fmla="*/ 1719042 h 3228943"/>
              <a:gd name="connsiteX17" fmla="*/ 0 w 3228943"/>
              <a:gd name="connsiteY17" fmla="*/ 1614471 h 3228943"/>
              <a:gd name="connsiteX18" fmla="*/ 5280 w 3228943"/>
              <a:gd name="connsiteY18" fmla="*/ 1509900 h 3228943"/>
              <a:gd name="connsiteX19" fmla="*/ 624657 w 3228943"/>
              <a:gd name="connsiteY19" fmla="*/ 672084 h 3228943"/>
              <a:gd name="connsiteX20" fmla="*/ 659377 w 3228943"/>
              <a:gd name="connsiteY20" fmla="*/ 659376 h 3228943"/>
              <a:gd name="connsiteX21" fmla="*/ 672084 w 3228943"/>
              <a:gd name="connsiteY21" fmla="*/ 624656 h 3228943"/>
              <a:gd name="connsiteX22" fmla="*/ 1509900 w 3228943"/>
              <a:gd name="connsiteY22" fmla="*/ 5280 h 3228943"/>
              <a:gd name="connsiteX23" fmla="*/ 1614471 w 3228943"/>
              <a:gd name="connsiteY23" fmla="*/ 0 h 3228943"/>
              <a:gd name="connsiteX24" fmla="*/ 1719042 w 3228943"/>
              <a:gd name="connsiteY24" fmla="*/ 5280 h 3228943"/>
              <a:gd name="connsiteX25" fmla="*/ 2556858 w 3228943"/>
              <a:gd name="connsiteY25" fmla="*/ 624656 h 3228943"/>
              <a:gd name="connsiteX26" fmla="*/ 2569565 w 3228943"/>
              <a:gd name="connsiteY26" fmla="*/ 659376 h 3228943"/>
              <a:gd name="connsiteX27" fmla="*/ 2604287 w 3228943"/>
              <a:gd name="connsiteY27" fmla="*/ 672084 h 3228943"/>
              <a:gd name="connsiteX28" fmla="*/ 3228943 w 3228943"/>
              <a:gd name="connsiteY28" fmla="*/ 1614471 h 3228943"/>
            </a:gdLst>
            <a:ahLst/>
            <a:cxnLst/>
            <a:rect l="l" t="t" r="r" b="b"/>
            <a:pathLst>
              <a:path w="3228943" h="3228943">
                <a:moveTo>
                  <a:pt x="0" y="1614471"/>
                </a:moveTo>
                <a:lnTo>
                  <a:pt x="0" y="1614471"/>
                </a:lnTo>
                <a:lnTo>
                  <a:pt x="0" y="1614470"/>
                </a:lnTo>
                <a:close/>
                <a:moveTo>
                  <a:pt x="1614472" y="0"/>
                </a:moveTo>
                <a:lnTo>
                  <a:pt x="1614471" y="0"/>
                </a:lnTo>
                <a:lnTo>
                  <a:pt x="1614471" y="0"/>
                </a:lnTo>
                <a:close/>
                <a:moveTo>
                  <a:pt x="3228943" y="1614471"/>
                </a:moveTo>
                <a:lnTo>
                  <a:pt x="3228942" y="1614471"/>
                </a:lnTo>
                <a:cubicBezTo>
                  <a:pt x="3228942" y="2038112"/>
                  <a:pt x="2971370" y="2401595"/>
                  <a:pt x="2604286" y="2556858"/>
                </a:cubicBezTo>
                <a:lnTo>
                  <a:pt x="2569566" y="2569566"/>
                </a:lnTo>
                <a:lnTo>
                  <a:pt x="2556858" y="2604287"/>
                </a:lnTo>
                <a:cubicBezTo>
                  <a:pt x="2401594" y="2971371"/>
                  <a:pt x="2038112" y="3228943"/>
                  <a:pt x="1614470" y="3228943"/>
                </a:cubicBezTo>
                <a:lnTo>
                  <a:pt x="1614470" y="3228942"/>
                </a:lnTo>
                <a:cubicBezTo>
                  <a:pt x="1190829" y="3228942"/>
                  <a:pt x="827347" y="2971370"/>
                  <a:pt x="672083" y="2604286"/>
                </a:cubicBezTo>
                <a:lnTo>
                  <a:pt x="659375" y="2569566"/>
                </a:lnTo>
                <a:lnTo>
                  <a:pt x="624656" y="2556858"/>
                </a:lnTo>
                <a:cubicBezTo>
                  <a:pt x="288163" y="2414533"/>
                  <a:pt x="43689" y="2097247"/>
                  <a:pt x="5280" y="1719042"/>
                </a:cubicBezTo>
                <a:lnTo>
                  <a:pt x="0" y="1614471"/>
                </a:lnTo>
                <a:lnTo>
                  <a:pt x="5280" y="1509900"/>
                </a:lnTo>
                <a:cubicBezTo>
                  <a:pt x="43689" y="1131696"/>
                  <a:pt x="288163" y="814409"/>
                  <a:pt x="624657" y="672084"/>
                </a:cubicBezTo>
                <a:lnTo>
                  <a:pt x="659377" y="659376"/>
                </a:lnTo>
                <a:lnTo>
                  <a:pt x="672084" y="624656"/>
                </a:lnTo>
                <a:cubicBezTo>
                  <a:pt x="814409" y="288162"/>
                  <a:pt x="1131696" y="43688"/>
                  <a:pt x="1509900" y="5280"/>
                </a:cubicBezTo>
                <a:lnTo>
                  <a:pt x="1614471" y="0"/>
                </a:lnTo>
                <a:lnTo>
                  <a:pt x="1719042" y="5280"/>
                </a:lnTo>
                <a:cubicBezTo>
                  <a:pt x="2097246" y="43689"/>
                  <a:pt x="2414533" y="288162"/>
                  <a:pt x="2556858" y="624656"/>
                </a:cubicBezTo>
                <a:lnTo>
                  <a:pt x="2569565" y="659376"/>
                </a:lnTo>
                <a:lnTo>
                  <a:pt x="2604287" y="672084"/>
                </a:lnTo>
                <a:cubicBezTo>
                  <a:pt x="2971371" y="827348"/>
                  <a:pt x="3228943" y="1190830"/>
                  <a:pt x="3228943" y="1614471"/>
                </a:cubicBezTo>
                <a:close/>
              </a:path>
            </a:pathLst>
          </a:custGeom>
          <a:blipFill rotWithShape="1">
            <a:blip r:embed="rId20"/>
            <a:stretch>
              <a:fillRect l="6000" r="-14000"/>
            </a:stretch>
          </a:blipFill>
          <a:ln w="76200" cap="sq">
            <a:solidFill>
              <a:schemeClr val="bg1"/>
            </a:solidFill>
            <a:miter/>
          </a:ln>
        </p:spPr>
        <p:txBody>
          <a:bodyPr vert="horz" wrap="square" lIns="0" tIns="0" rIns="0" bIns="0" rtlCol="0" anchor="ctr"/>
          <a:p>
            <a:pPr algn="ctr">
              <a:lnSpc>
                <a:spcPct val="110000"/>
              </a:lnSpc>
            </a:pPr>
            <a:endParaRPr kumimoji="1" lang="zh-CN" altLang="en-US">
              <a:ln w="38100">
                <a:solidFill>
                  <a:schemeClr val="bg1"/>
                </a:solidFill>
              </a:ln>
            </a:endParaRPr>
          </a:p>
        </p:txBody>
      </p:sp>
      <p:sp>
        <p:nvSpPr>
          <p:cNvPr id="5" name="标题 1"/>
          <p:cNvSpPr txBox="1"/>
          <p:nvPr>
            <p:custDataLst>
              <p:tags r:id="rId21"/>
            </p:custDataLst>
          </p:nvPr>
        </p:nvSpPr>
        <p:spPr>
          <a:xfrm>
            <a:off x="10416540" y="2076450"/>
            <a:ext cx="1743710" cy="1791970"/>
          </a:xfrm>
          <a:custGeom>
            <a:avLst/>
            <a:gdLst>
              <a:gd name="connsiteX0" fmla="*/ 0 w 3228943"/>
              <a:gd name="connsiteY0" fmla="*/ 1614471 h 3228943"/>
              <a:gd name="connsiteX1" fmla="*/ 0 w 3228943"/>
              <a:gd name="connsiteY1" fmla="*/ 1614471 h 3228943"/>
              <a:gd name="connsiteX2" fmla="*/ 0 w 3228943"/>
              <a:gd name="connsiteY2" fmla="*/ 1614470 h 3228943"/>
              <a:gd name="connsiteX3" fmla="*/ 1614472 w 3228943"/>
              <a:gd name="connsiteY3" fmla="*/ 0 h 3228943"/>
              <a:gd name="connsiteX4" fmla="*/ 1614471 w 3228943"/>
              <a:gd name="connsiteY4" fmla="*/ 0 h 3228943"/>
              <a:gd name="connsiteX5" fmla="*/ 1614471 w 3228943"/>
              <a:gd name="connsiteY5" fmla="*/ 0 h 3228943"/>
              <a:gd name="connsiteX6" fmla="*/ 3228943 w 3228943"/>
              <a:gd name="connsiteY6" fmla="*/ 1614471 h 3228943"/>
              <a:gd name="connsiteX7" fmla="*/ 3228942 w 3228943"/>
              <a:gd name="connsiteY7" fmla="*/ 1614471 h 3228943"/>
              <a:gd name="connsiteX8" fmla="*/ 2604286 w 3228943"/>
              <a:gd name="connsiteY8" fmla="*/ 2556858 h 3228943"/>
              <a:gd name="connsiteX9" fmla="*/ 2569566 w 3228943"/>
              <a:gd name="connsiteY9" fmla="*/ 2569566 h 3228943"/>
              <a:gd name="connsiteX10" fmla="*/ 2556858 w 3228943"/>
              <a:gd name="connsiteY10" fmla="*/ 2604287 h 3228943"/>
              <a:gd name="connsiteX11" fmla="*/ 1614470 w 3228943"/>
              <a:gd name="connsiteY11" fmla="*/ 3228943 h 3228943"/>
              <a:gd name="connsiteX12" fmla="*/ 1614470 w 3228943"/>
              <a:gd name="connsiteY12" fmla="*/ 3228942 h 3228943"/>
              <a:gd name="connsiteX13" fmla="*/ 672083 w 3228943"/>
              <a:gd name="connsiteY13" fmla="*/ 2604286 h 3228943"/>
              <a:gd name="connsiteX14" fmla="*/ 659375 w 3228943"/>
              <a:gd name="connsiteY14" fmla="*/ 2569566 h 3228943"/>
              <a:gd name="connsiteX15" fmla="*/ 624656 w 3228943"/>
              <a:gd name="connsiteY15" fmla="*/ 2556858 h 3228943"/>
              <a:gd name="connsiteX16" fmla="*/ 5280 w 3228943"/>
              <a:gd name="connsiteY16" fmla="*/ 1719042 h 3228943"/>
              <a:gd name="connsiteX17" fmla="*/ 0 w 3228943"/>
              <a:gd name="connsiteY17" fmla="*/ 1614471 h 3228943"/>
              <a:gd name="connsiteX18" fmla="*/ 5280 w 3228943"/>
              <a:gd name="connsiteY18" fmla="*/ 1509900 h 3228943"/>
              <a:gd name="connsiteX19" fmla="*/ 624657 w 3228943"/>
              <a:gd name="connsiteY19" fmla="*/ 672084 h 3228943"/>
              <a:gd name="connsiteX20" fmla="*/ 659377 w 3228943"/>
              <a:gd name="connsiteY20" fmla="*/ 659376 h 3228943"/>
              <a:gd name="connsiteX21" fmla="*/ 672084 w 3228943"/>
              <a:gd name="connsiteY21" fmla="*/ 624656 h 3228943"/>
              <a:gd name="connsiteX22" fmla="*/ 1509900 w 3228943"/>
              <a:gd name="connsiteY22" fmla="*/ 5280 h 3228943"/>
              <a:gd name="connsiteX23" fmla="*/ 1614471 w 3228943"/>
              <a:gd name="connsiteY23" fmla="*/ 0 h 3228943"/>
              <a:gd name="connsiteX24" fmla="*/ 1719042 w 3228943"/>
              <a:gd name="connsiteY24" fmla="*/ 5280 h 3228943"/>
              <a:gd name="connsiteX25" fmla="*/ 2556858 w 3228943"/>
              <a:gd name="connsiteY25" fmla="*/ 624656 h 3228943"/>
              <a:gd name="connsiteX26" fmla="*/ 2569565 w 3228943"/>
              <a:gd name="connsiteY26" fmla="*/ 659376 h 3228943"/>
              <a:gd name="connsiteX27" fmla="*/ 2604287 w 3228943"/>
              <a:gd name="connsiteY27" fmla="*/ 672084 h 3228943"/>
              <a:gd name="connsiteX28" fmla="*/ 3228943 w 3228943"/>
              <a:gd name="connsiteY28" fmla="*/ 1614471 h 3228943"/>
            </a:gdLst>
            <a:ahLst/>
            <a:cxnLst/>
            <a:rect l="l" t="t" r="r" b="b"/>
            <a:pathLst>
              <a:path w="3228943" h="3228943">
                <a:moveTo>
                  <a:pt x="0" y="1614471"/>
                </a:moveTo>
                <a:lnTo>
                  <a:pt x="0" y="1614471"/>
                </a:lnTo>
                <a:lnTo>
                  <a:pt x="0" y="1614470"/>
                </a:lnTo>
                <a:close/>
                <a:moveTo>
                  <a:pt x="1614472" y="0"/>
                </a:moveTo>
                <a:lnTo>
                  <a:pt x="1614471" y="0"/>
                </a:lnTo>
                <a:lnTo>
                  <a:pt x="1614471" y="0"/>
                </a:lnTo>
                <a:close/>
                <a:moveTo>
                  <a:pt x="3228943" y="1614471"/>
                </a:moveTo>
                <a:lnTo>
                  <a:pt x="3228942" y="1614471"/>
                </a:lnTo>
                <a:cubicBezTo>
                  <a:pt x="3228942" y="2038112"/>
                  <a:pt x="2971370" y="2401595"/>
                  <a:pt x="2604286" y="2556858"/>
                </a:cubicBezTo>
                <a:lnTo>
                  <a:pt x="2569566" y="2569566"/>
                </a:lnTo>
                <a:lnTo>
                  <a:pt x="2556858" y="2604287"/>
                </a:lnTo>
                <a:cubicBezTo>
                  <a:pt x="2401594" y="2971371"/>
                  <a:pt x="2038112" y="3228943"/>
                  <a:pt x="1614470" y="3228943"/>
                </a:cubicBezTo>
                <a:lnTo>
                  <a:pt x="1614470" y="3228942"/>
                </a:lnTo>
                <a:cubicBezTo>
                  <a:pt x="1190829" y="3228942"/>
                  <a:pt x="827347" y="2971370"/>
                  <a:pt x="672083" y="2604286"/>
                </a:cubicBezTo>
                <a:lnTo>
                  <a:pt x="659375" y="2569566"/>
                </a:lnTo>
                <a:lnTo>
                  <a:pt x="624656" y="2556858"/>
                </a:lnTo>
                <a:cubicBezTo>
                  <a:pt x="288163" y="2414533"/>
                  <a:pt x="43689" y="2097247"/>
                  <a:pt x="5280" y="1719042"/>
                </a:cubicBezTo>
                <a:lnTo>
                  <a:pt x="0" y="1614471"/>
                </a:lnTo>
                <a:lnTo>
                  <a:pt x="5280" y="1509900"/>
                </a:lnTo>
                <a:cubicBezTo>
                  <a:pt x="43689" y="1131696"/>
                  <a:pt x="288163" y="814409"/>
                  <a:pt x="624657" y="672084"/>
                </a:cubicBezTo>
                <a:lnTo>
                  <a:pt x="659377" y="659376"/>
                </a:lnTo>
                <a:lnTo>
                  <a:pt x="672084" y="624656"/>
                </a:lnTo>
                <a:cubicBezTo>
                  <a:pt x="814409" y="288162"/>
                  <a:pt x="1131696" y="43688"/>
                  <a:pt x="1509900" y="5280"/>
                </a:cubicBezTo>
                <a:lnTo>
                  <a:pt x="1614471" y="0"/>
                </a:lnTo>
                <a:lnTo>
                  <a:pt x="1719042" y="5280"/>
                </a:lnTo>
                <a:cubicBezTo>
                  <a:pt x="2097246" y="43689"/>
                  <a:pt x="2414533" y="288162"/>
                  <a:pt x="2556858" y="624656"/>
                </a:cubicBezTo>
                <a:lnTo>
                  <a:pt x="2569565" y="659376"/>
                </a:lnTo>
                <a:lnTo>
                  <a:pt x="2604287" y="672084"/>
                </a:lnTo>
                <a:cubicBezTo>
                  <a:pt x="2971371" y="827348"/>
                  <a:pt x="3228943" y="1190830"/>
                  <a:pt x="3228943" y="1614471"/>
                </a:cubicBezTo>
                <a:close/>
              </a:path>
            </a:pathLst>
          </a:custGeom>
          <a:blipFill rotWithShape="1">
            <a:blip r:embed="rId20"/>
            <a:stretch>
              <a:fillRect l="6000" r="-14000"/>
            </a:stretch>
          </a:blipFill>
          <a:ln w="76200" cap="sq">
            <a:solidFill>
              <a:schemeClr val="bg1"/>
            </a:solidFill>
            <a:miter/>
          </a:ln>
        </p:spPr>
        <p:txBody>
          <a:bodyPr vert="horz" wrap="square" lIns="0" tIns="0" rIns="0" bIns="0" rtlCol="0" anchor="ctr"/>
          <a:p>
            <a:pPr algn="ctr">
              <a:lnSpc>
                <a:spcPct val="110000"/>
              </a:lnSpc>
            </a:pPr>
            <a:endParaRPr kumimoji="1" lang="zh-CN" altLang="en-US">
              <a:ln w="38100">
                <a:solidFill>
                  <a:schemeClr val="bg1"/>
                </a:solidFill>
              </a:ln>
            </a:endParaRPr>
          </a:p>
        </p:txBody>
      </p:sp>
      <p:sp>
        <p:nvSpPr>
          <p:cNvPr id="6" name="标题 1"/>
          <p:cNvSpPr txBox="1"/>
          <p:nvPr>
            <p:custDataLst>
              <p:tags r:id="rId22"/>
            </p:custDataLst>
          </p:nvPr>
        </p:nvSpPr>
        <p:spPr>
          <a:xfrm>
            <a:off x="10416540" y="3959225"/>
            <a:ext cx="1743710" cy="1791970"/>
          </a:xfrm>
          <a:custGeom>
            <a:avLst/>
            <a:gdLst>
              <a:gd name="connsiteX0" fmla="*/ 0 w 3228943"/>
              <a:gd name="connsiteY0" fmla="*/ 1614471 h 3228943"/>
              <a:gd name="connsiteX1" fmla="*/ 0 w 3228943"/>
              <a:gd name="connsiteY1" fmla="*/ 1614471 h 3228943"/>
              <a:gd name="connsiteX2" fmla="*/ 0 w 3228943"/>
              <a:gd name="connsiteY2" fmla="*/ 1614470 h 3228943"/>
              <a:gd name="connsiteX3" fmla="*/ 1614472 w 3228943"/>
              <a:gd name="connsiteY3" fmla="*/ 0 h 3228943"/>
              <a:gd name="connsiteX4" fmla="*/ 1614471 w 3228943"/>
              <a:gd name="connsiteY4" fmla="*/ 0 h 3228943"/>
              <a:gd name="connsiteX5" fmla="*/ 1614471 w 3228943"/>
              <a:gd name="connsiteY5" fmla="*/ 0 h 3228943"/>
              <a:gd name="connsiteX6" fmla="*/ 3228943 w 3228943"/>
              <a:gd name="connsiteY6" fmla="*/ 1614471 h 3228943"/>
              <a:gd name="connsiteX7" fmla="*/ 3228942 w 3228943"/>
              <a:gd name="connsiteY7" fmla="*/ 1614471 h 3228943"/>
              <a:gd name="connsiteX8" fmla="*/ 2604286 w 3228943"/>
              <a:gd name="connsiteY8" fmla="*/ 2556858 h 3228943"/>
              <a:gd name="connsiteX9" fmla="*/ 2569566 w 3228943"/>
              <a:gd name="connsiteY9" fmla="*/ 2569566 h 3228943"/>
              <a:gd name="connsiteX10" fmla="*/ 2556858 w 3228943"/>
              <a:gd name="connsiteY10" fmla="*/ 2604287 h 3228943"/>
              <a:gd name="connsiteX11" fmla="*/ 1614470 w 3228943"/>
              <a:gd name="connsiteY11" fmla="*/ 3228943 h 3228943"/>
              <a:gd name="connsiteX12" fmla="*/ 1614470 w 3228943"/>
              <a:gd name="connsiteY12" fmla="*/ 3228942 h 3228943"/>
              <a:gd name="connsiteX13" fmla="*/ 672083 w 3228943"/>
              <a:gd name="connsiteY13" fmla="*/ 2604286 h 3228943"/>
              <a:gd name="connsiteX14" fmla="*/ 659375 w 3228943"/>
              <a:gd name="connsiteY14" fmla="*/ 2569566 h 3228943"/>
              <a:gd name="connsiteX15" fmla="*/ 624656 w 3228943"/>
              <a:gd name="connsiteY15" fmla="*/ 2556858 h 3228943"/>
              <a:gd name="connsiteX16" fmla="*/ 5280 w 3228943"/>
              <a:gd name="connsiteY16" fmla="*/ 1719042 h 3228943"/>
              <a:gd name="connsiteX17" fmla="*/ 0 w 3228943"/>
              <a:gd name="connsiteY17" fmla="*/ 1614471 h 3228943"/>
              <a:gd name="connsiteX18" fmla="*/ 5280 w 3228943"/>
              <a:gd name="connsiteY18" fmla="*/ 1509900 h 3228943"/>
              <a:gd name="connsiteX19" fmla="*/ 624657 w 3228943"/>
              <a:gd name="connsiteY19" fmla="*/ 672084 h 3228943"/>
              <a:gd name="connsiteX20" fmla="*/ 659377 w 3228943"/>
              <a:gd name="connsiteY20" fmla="*/ 659376 h 3228943"/>
              <a:gd name="connsiteX21" fmla="*/ 672084 w 3228943"/>
              <a:gd name="connsiteY21" fmla="*/ 624656 h 3228943"/>
              <a:gd name="connsiteX22" fmla="*/ 1509900 w 3228943"/>
              <a:gd name="connsiteY22" fmla="*/ 5280 h 3228943"/>
              <a:gd name="connsiteX23" fmla="*/ 1614471 w 3228943"/>
              <a:gd name="connsiteY23" fmla="*/ 0 h 3228943"/>
              <a:gd name="connsiteX24" fmla="*/ 1719042 w 3228943"/>
              <a:gd name="connsiteY24" fmla="*/ 5280 h 3228943"/>
              <a:gd name="connsiteX25" fmla="*/ 2556858 w 3228943"/>
              <a:gd name="connsiteY25" fmla="*/ 624656 h 3228943"/>
              <a:gd name="connsiteX26" fmla="*/ 2569565 w 3228943"/>
              <a:gd name="connsiteY26" fmla="*/ 659376 h 3228943"/>
              <a:gd name="connsiteX27" fmla="*/ 2604287 w 3228943"/>
              <a:gd name="connsiteY27" fmla="*/ 672084 h 3228943"/>
              <a:gd name="connsiteX28" fmla="*/ 3228943 w 3228943"/>
              <a:gd name="connsiteY28" fmla="*/ 1614471 h 3228943"/>
            </a:gdLst>
            <a:ahLst/>
            <a:cxnLst/>
            <a:rect l="l" t="t" r="r" b="b"/>
            <a:pathLst>
              <a:path w="3228943" h="3228943">
                <a:moveTo>
                  <a:pt x="0" y="1614471"/>
                </a:moveTo>
                <a:lnTo>
                  <a:pt x="0" y="1614471"/>
                </a:lnTo>
                <a:lnTo>
                  <a:pt x="0" y="1614470"/>
                </a:lnTo>
                <a:close/>
                <a:moveTo>
                  <a:pt x="1614472" y="0"/>
                </a:moveTo>
                <a:lnTo>
                  <a:pt x="1614471" y="0"/>
                </a:lnTo>
                <a:lnTo>
                  <a:pt x="1614471" y="0"/>
                </a:lnTo>
                <a:close/>
                <a:moveTo>
                  <a:pt x="3228943" y="1614471"/>
                </a:moveTo>
                <a:lnTo>
                  <a:pt x="3228942" y="1614471"/>
                </a:lnTo>
                <a:cubicBezTo>
                  <a:pt x="3228942" y="2038112"/>
                  <a:pt x="2971370" y="2401595"/>
                  <a:pt x="2604286" y="2556858"/>
                </a:cubicBezTo>
                <a:lnTo>
                  <a:pt x="2569566" y="2569566"/>
                </a:lnTo>
                <a:lnTo>
                  <a:pt x="2556858" y="2604287"/>
                </a:lnTo>
                <a:cubicBezTo>
                  <a:pt x="2401594" y="2971371"/>
                  <a:pt x="2038112" y="3228943"/>
                  <a:pt x="1614470" y="3228943"/>
                </a:cubicBezTo>
                <a:lnTo>
                  <a:pt x="1614470" y="3228942"/>
                </a:lnTo>
                <a:cubicBezTo>
                  <a:pt x="1190829" y="3228942"/>
                  <a:pt x="827347" y="2971370"/>
                  <a:pt x="672083" y="2604286"/>
                </a:cubicBezTo>
                <a:lnTo>
                  <a:pt x="659375" y="2569566"/>
                </a:lnTo>
                <a:lnTo>
                  <a:pt x="624656" y="2556858"/>
                </a:lnTo>
                <a:cubicBezTo>
                  <a:pt x="288163" y="2414533"/>
                  <a:pt x="43689" y="2097247"/>
                  <a:pt x="5280" y="1719042"/>
                </a:cubicBezTo>
                <a:lnTo>
                  <a:pt x="0" y="1614471"/>
                </a:lnTo>
                <a:lnTo>
                  <a:pt x="5280" y="1509900"/>
                </a:lnTo>
                <a:cubicBezTo>
                  <a:pt x="43689" y="1131696"/>
                  <a:pt x="288163" y="814409"/>
                  <a:pt x="624657" y="672084"/>
                </a:cubicBezTo>
                <a:lnTo>
                  <a:pt x="659377" y="659376"/>
                </a:lnTo>
                <a:lnTo>
                  <a:pt x="672084" y="624656"/>
                </a:lnTo>
                <a:cubicBezTo>
                  <a:pt x="814409" y="288162"/>
                  <a:pt x="1131696" y="43688"/>
                  <a:pt x="1509900" y="5280"/>
                </a:cubicBezTo>
                <a:lnTo>
                  <a:pt x="1614471" y="0"/>
                </a:lnTo>
                <a:lnTo>
                  <a:pt x="1719042" y="5280"/>
                </a:lnTo>
                <a:cubicBezTo>
                  <a:pt x="2097246" y="43689"/>
                  <a:pt x="2414533" y="288162"/>
                  <a:pt x="2556858" y="624656"/>
                </a:cubicBezTo>
                <a:lnTo>
                  <a:pt x="2569565" y="659376"/>
                </a:lnTo>
                <a:lnTo>
                  <a:pt x="2604287" y="672084"/>
                </a:lnTo>
                <a:cubicBezTo>
                  <a:pt x="2971371" y="827348"/>
                  <a:pt x="3228943" y="1190830"/>
                  <a:pt x="3228943" y="1614471"/>
                </a:cubicBezTo>
                <a:close/>
              </a:path>
            </a:pathLst>
          </a:custGeom>
          <a:blipFill rotWithShape="1">
            <a:blip r:embed="rId20"/>
            <a:stretch>
              <a:fillRect l="6000" r="-14000"/>
            </a:stretch>
          </a:blipFill>
          <a:ln w="76200" cap="sq">
            <a:solidFill>
              <a:schemeClr val="bg1"/>
            </a:solidFill>
            <a:miter/>
          </a:ln>
        </p:spPr>
        <p:txBody>
          <a:bodyPr vert="horz" wrap="square" lIns="0" tIns="0" rIns="0" bIns="0" rtlCol="0" anchor="ctr"/>
          <a:p>
            <a:pPr algn="ctr">
              <a:lnSpc>
                <a:spcPct val="110000"/>
              </a:lnSpc>
            </a:pPr>
            <a:endParaRPr kumimoji="1" lang="zh-CN" altLang="en-US">
              <a:ln w="38100"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5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alpha val="100000"/>
              </a:schemeClr>
            </a:gs>
            <a:gs pos="100000">
              <a:schemeClr val="accent5">
                <a:lumMod val="60000"/>
                <a:lumOff val="40000"/>
                <a:alpha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1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100000"/>
          </a:blip>
          <a:srcRect l="107" r="107"/>
          <a:stretch>
            <a:fillRect/>
          </a:stretch>
        </p:blipFill>
        <p:spPr>
          <a:xfrm flipH="1">
            <a:off x="21971" y="0"/>
            <a:ext cx="12170029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968375" y="1002665"/>
            <a:ext cx="10385425" cy="3954145"/>
          </a:xfrm>
          <a:custGeom>
            <a:avLst/>
            <a:gdLst>
              <a:gd name="connsiteX0" fmla="*/ 422253 w 10858500"/>
              <a:gd name="connsiteY0" fmla="*/ 0 h 3975100"/>
              <a:gd name="connsiteX1" fmla="*/ 10436248 w 10858500"/>
              <a:gd name="connsiteY1" fmla="*/ 0 h 3975100"/>
              <a:gd name="connsiteX2" fmla="*/ 10606184 w 10858500"/>
              <a:gd name="connsiteY2" fmla="*/ 169936 h 3975100"/>
              <a:gd name="connsiteX3" fmla="*/ 10606184 w 10858500"/>
              <a:gd name="connsiteY3" fmla="*/ 219677 h 3975100"/>
              <a:gd name="connsiteX4" fmla="*/ 10707347 w 10858500"/>
              <a:gd name="connsiteY4" fmla="*/ 219677 h 3975100"/>
              <a:gd name="connsiteX5" fmla="*/ 10858500 w 10858500"/>
              <a:gd name="connsiteY5" fmla="*/ 370830 h 3975100"/>
              <a:gd name="connsiteX6" fmla="*/ 10858500 w 10858500"/>
              <a:gd name="connsiteY6" fmla="*/ 3604270 h 3975100"/>
              <a:gd name="connsiteX7" fmla="*/ 10707347 w 10858500"/>
              <a:gd name="connsiteY7" fmla="*/ 3755423 h 3975100"/>
              <a:gd name="connsiteX8" fmla="*/ 10606184 w 10858500"/>
              <a:gd name="connsiteY8" fmla="*/ 3755423 h 3975100"/>
              <a:gd name="connsiteX9" fmla="*/ 10606184 w 10858500"/>
              <a:gd name="connsiteY9" fmla="*/ 3805164 h 3975100"/>
              <a:gd name="connsiteX10" fmla="*/ 10436248 w 10858500"/>
              <a:gd name="connsiteY10" fmla="*/ 3975100 h 3975100"/>
              <a:gd name="connsiteX11" fmla="*/ 422253 w 10858500"/>
              <a:gd name="connsiteY11" fmla="*/ 3975100 h 3975100"/>
              <a:gd name="connsiteX12" fmla="*/ 252317 w 10858500"/>
              <a:gd name="connsiteY12" fmla="*/ 3805164 h 3975100"/>
              <a:gd name="connsiteX13" fmla="*/ 252317 w 10858500"/>
              <a:gd name="connsiteY13" fmla="*/ 3755423 h 3975100"/>
              <a:gd name="connsiteX14" fmla="*/ 151153 w 10858500"/>
              <a:gd name="connsiteY14" fmla="*/ 3755423 h 3975100"/>
              <a:gd name="connsiteX15" fmla="*/ 0 w 10858500"/>
              <a:gd name="connsiteY15" fmla="*/ 3604270 h 3975100"/>
              <a:gd name="connsiteX16" fmla="*/ 0 w 10858500"/>
              <a:gd name="connsiteY16" fmla="*/ 370830 h 3975100"/>
              <a:gd name="connsiteX17" fmla="*/ 151153 w 10858500"/>
              <a:gd name="connsiteY17" fmla="*/ 219677 h 3975100"/>
              <a:gd name="connsiteX18" fmla="*/ 252317 w 10858500"/>
              <a:gd name="connsiteY18" fmla="*/ 219677 h 3975100"/>
              <a:gd name="connsiteX19" fmla="*/ 252317 w 10858500"/>
              <a:gd name="connsiteY19" fmla="*/ 169936 h 3975100"/>
              <a:gd name="connsiteX20" fmla="*/ 422253 w 10858500"/>
              <a:gd name="connsiteY20" fmla="*/ 0 h 3975100"/>
            </a:gdLst>
            <a:ahLst/>
            <a:cxnLst/>
            <a:rect l="l" t="t" r="r" b="b"/>
            <a:pathLst>
              <a:path w="10858500" h="3975100">
                <a:moveTo>
                  <a:pt x="422253" y="0"/>
                </a:moveTo>
                <a:lnTo>
                  <a:pt x="10436248" y="0"/>
                </a:lnTo>
                <a:cubicBezTo>
                  <a:pt x="10530101" y="0"/>
                  <a:pt x="10606184" y="76083"/>
                  <a:pt x="10606184" y="169936"/>
                </a:cubicBezTo>
                <a:lnTo>
                  <a:pt x="10606184" y="219677"/>
                </a:lnTo>
                <a:lnTo>
                  <a:pt x="10707347" y="219677"/>
                </a:lnTo>
                <a:cubicBezTo>
                  <a:pt x="10790826" y="219677"/>
                  <a:pt x="10858500" y="287351"/>
                  <a:pt x="10858500" y="370830"/>
                </a:cubicBezTo>
                <a:lnTo>
                  <a:pt x="10858500" y="3604270"/>
                </a:lnTo>
                <a:cubicBezTo>
                  <a:pt x="10858500" y="3687749"/>
                  <a:pt x="10790826" y="3755423"/>
                  <a:pt x="10707347" y="3755423"/>
                </a:cubicBezTo>
                <a:lnTo>
                  <a:pt x="10606184" y="3755423"/>
                </a:lnTo>
                <a:lnTo>
                  <a:pt x="10606184" y="3805164"/>
                </a:lnTo>
                <a:cubicBezTo>
                  <a:pt x="10606184" y="3899017"/>
                  <a:pt x="10530101" y="3975100"/>
                  <a:pt x="10436248" y="3975100"/>
                </a:cubicBezTo>
                <a:lnTo>
                  <a:pt x="422253" y="3975100"/>
                </a:lnTo>
                <a:cubicBezTo>
                  <a:pt x="328400" y="3975100"/>
                  <a:pt x="252317" y="3899017"/>
                  <a:pt x="252317" y="3805164"/>
                </a:cubicBezTo>
                <a:lnTo>
                  <a:pt x="252317" y="3755423"/>
                </a:lnTo>
                <a:lnTo>
                  <a:pt x="151153" y="3755423"/>
                </a:lnTo>
                <a:cubicBezTo>
                  <a:pt x="67674" y="3755423"/>
                  <a:pt x="0" y="3687749"/>
                  <a:pt x="0" y="3604270"/>
                </a:cubicBezTo>
                <a:lnTo>
                  <a:pt x="0" y="370830"/>
                </a:lnTo>
                <a:cubicBezTo>
                  <a:pt x="0" y="287351"/>
                  <a:pt x="67674" y="219677"/>
                  <a:pt x="151153" y="219677"/>
                </a:cubicBezTo>
                <a:lnTo>
                  <a:pt x="252317" y="219677"/>
                </a:lnTo>
                <a:lnTo>
                  <a:pt x="252317" y="169936"/>
                </a:lnTo>
                <a:cubicBezTo>
                  <a:pt x="252317" y="76083"/>
                  <a:pt x="328400" y="0"/>
                  <a:pt x="422253" y="0"/>
                </a:cubicBezTo>
                <a:close/>
              </a:path>
            </a:pathLst>
          </a:cu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095375" y="1094740"/>
            <a:ext cx="10173970" cy="3772535"/>
          </a:xfrm>
          <a:custGeom>
            <a:avLst/>
            <a:gdLst>
              <a:gd name="connsiteX0" fmla="*/ 422253 w 10858500"/>
              <a:gd name="connsiteY0" fmla="*/ 0 h 3975100"/>
              <a:gd name="connsiteX1" fmla="*/ 10436248 w 10858500"/>
              <a:gd name="connsiteY1" fmla="*/ 0 h 3975100"/>
              <a:gd name="connsiteX2" fmla="*/ 10606184 w 10858500"/>
              <a:gd name="connsiteY2" fmla="*/ 169936 h 3975100"/>
              <a:gd name="connsiteX3" fmla="*/ 10606184 w 10858500"/>
              <a:gd name="connsiteY3" fmla="*/ 219677 h 3975100"/>
              <a:gd name="connsiteX4" fmla="*/ 10707347 w 10858500"/>
              <a:gd name="connsiteY4" fmla="*/ 219677 h 3975100"/>
              <a:gd name="connsiteX5" fmla="*/ 10858500 w 10858500"/>
              <a:gd name="connsiteY5" fmla="*/ 370830 h 3975100"/>
              <a:gd name="connsiteX6" fmla="*/ 10858500 w 10858500"/>
              <a:gd name="connsiteY6" fmla="*/ 3604270 h 3975100"/>
              <a:gd name="connsiteX7" fmla="*/ 10707347 w 10858500"/>
              <a:gd name="connsiteY7" fmla="*/ 3755423 h 3975100"/>
              <a:gd name="connsiteX8" fmla="*/ 10606184 w 10858500"/>
              <a:gd name="connsiteY8" fmla="*/ 3755423 h 3975100"/>
              <a:gd name="connsiteX9" fmla="*/ 10606184 w 10858500"/>
              <a:gd name="connsiteY9" fmla="*/ 3805164 h 3975100"/>
              <a:gd name="connsiteX10" fmla="*/ 10436248 w 10858500"/>
              <a:gd name="connsiteY10" fmla="*/ 3975100 h 3975100"/>
              <a:gd name="connsiteX11" fmla="*/ 422253 w 10858500"/>
              <a:gd name="connsiteY11" fmla="*/ 3975100 h 3975100"/>
              <a:gd name="connsiteX12" fmla="*/ 252317 w 10858500"/>
              <a:gd name="connsiteY12" fmla="*/ 3805164 h 3975100"/>
              <a:gd name="connsiteX13" fmla="*/ 252317 w 10858500"/>
              <a:gd name="connsiteY13" fmla="*/ 3755423 h 3975100"/>
              <a:gd name="connsiteX14" fmla="*/ 151153 w 10858500"/>
              <a:gd name="connsiteY14" fmla="*/ 3755423 h 3975100"/>
              <a:gd name="connsiteX15" fmla="*/ 0 w 10858500"/>
              <a:gd name="connsiteY15" fmla="*/ 3604270 h 3975100"/>
              <a:gd name="connsiteX16" fmla="*/ 0 w 10858500"/>
              <a:gd name="connsiteY16" fmla="*/ 370830 h 3975100"/>
              <a:gd name="connsiteX17" fmla="*/ 151153 w 10858500"/>
              <a:gd name="connsiteY17" fmla="*/ 219677 h 3975100"/>
              <a:gd name="connsiteX18" fmla="*/ 252317 w 10858500"/>
              <a:gd name="connsiteY18" fmla="*/ 219677 h 3975100"/>
              <a:gd name="connsiteX19" fmla="*/ 252317 w 10858500"/>
              <a:gd name="connsiteY19" fmla="*/ 169936 h 3975100"/>
              <a:gd name="connsiteX20" fmla="*/ 422253 w 10858500"/>
              <a:gd name="connsiteY20" fmla="*/ 0 h 3975100"/>
            </a:gdLst>
            <a:ahLst/>
            <a:cxnLst/>
            <a:rect l="l" t="t" r="r" b="b"/>
            <a:pathLst>
              <a:path w="10858500" h="3975100">
                <a:moveTo>
                  <a:pt x="422253" y="0"/>
                </a:moveTo>
                <a:lnTo>
                  <a:pt x="10436248" y="0"/>
                </a:lnTo>
                <a:cubicBezTo>
                  <a:pt x="10530101" y="0"/>
                  <a:pt x="10606184" y="76083"/>
                  <a:pt x="10606184" y="169936"/>
                </a:cubicBezTo>
                <a:lnTo>
                  <a:pt x="10606184" y="219677"/>
                </a:lnTo>
                <a:lnTo>
                  <a:pt x="10707347" y="219677"/>
                </a:lnTo>
                <a:cubicBezTo>
                  <a:pt x="10790826" y="219677"/>
                  <a:pt x="10858500" y="287351"/>
                  <a:pt x="10858500" y="370830"/>
                </a:cubicBezTo>
                <a:lnTo>
                  <a:pt x="10858500" y="3604270"/>
                </a:lnTo>
                <a:cubicBezTo>
                  <a:pt x="10858500" y="3687749"/>
                  <a:pt x="10790826" y="3755423"/>
                  <a:pt x="10707347" y="3755423"/>
                </a:cubicBezTo>
                <a:lnTo>
                  <a:pt x="10606184" y="3755423"/>
                </a:lnTo>
                <a:lnTo>
                  <a:pt x="10606184" y="3805164"/>
                </a:lnTo>
                <a:cubicBezTo>
                  <a:pt x="10606184" y="3899017"/>
                  <a:pt x="10530101" y="3975100"/>
                  <a:pt x="10436248" y="3975100"/>
                </a:cubicBezTo>
                <a:lnTo>
                  <a:pt x="422253" y="3975100"/>
                </a:lnTo>
                <a:cubicBezTo>
                  <a:pt x="328400" y="3975100"/>
                  <a:pt x="252317" y="3899017"/>
                  <a:pt x="252317" y="3805164"/>
                </a:cubicBezTo>
                <a:lnTo>
                  <a:pt x="252317" y="3755423"/>
                </a:lnTo>
                <a:lnTo>
                  <a:pt x="151153" y="3755423"/>
                </a:lnTo>
                <a:cubicBezTo>
                  <a:pt x="67674" y="3755423"/>
                  <a:pt x="0" y="3687749"/>
                  <a:pt x="0" y="3604270"/>
                </a:cubicBezTo>
                <a:lnTo>
                  <a:pt x="0" y="370830"/>
                </a:lnTo>
                <a:cubicBezTo>
                  <a:pt x="0" y="287351"/>
                  <a:pt x="67674" y="219677"/>
                  <a:pt x="151153" y="219677"/>
                </a:cubicBezTo>
                <a:lnTo>
                  <a:pt x="252317" y="219677"/>
                </a:lnTo>
                <a:lnTo>
                  <a:pt x="252317" y="169936"/>
                </a:lnTo>
                <a:cubicBezTo>
                  <a:pt x="252317" y="76083"/>
                  <a:pt x="328400" y="0"/>
                  <a:pt x="422253" y="0"/>
                </a:cubicBezTo>
                <a:close/>
              </a:path>
            </a:pathLst>
          </a:custGeom>
          <a:solidFill>
            <a:schemeClr val="accent1">
              <a:alpha val="7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alphaModFix amt="100000"/>
          </a:blip>
          <a:srcRect r="69469" b="65370"/>
          <a:stretch>
            <a:fillRect/>
          </a:stretch>
        </p:blipFill>
        <p:spPr>
          <a:xfrm>
            <a:off x="11019972" y="927099"/>
            <a:ext cx="1172029" cy="1329356"/>
          </a:xfrm>
          <a:custGeom>
            <a:avLst/>
            <a:gdLst>
              <a:gd name="connsiteX0" fmla="*/ 0 w 1172029"/>
              <a:gd name="connsiteY0" fmla="*/ 0 h 1329356"/>
              <a:gd name="connsiteX1" fmla="*/ 1172029 w 1172029"/>
              <a:gd name="connsiteY1" fmla="*/ 0 h 1329356"/>
              <a:gd name="connsiteX2" fmla="*/ 1172029 w 1172029"/>
              <a:gd name="connsiteY2" fmla="*/ 1329356 h 1329356"/>
              <a:gd name="connsiteX3" fmla="*/ 0 w 1172029"/>
              <a:gd name="connsiteY3" fmla="*/ 1329356 h 1329356"/>
            </a:gdLst>
            <a:ahLst/>
            <a:cxnLst/>
            <a:rect l="l" t="t" r="r" b="b"/>
            <a:pathLst>
              <a:path w="1172029" h="1329356">
                <a:moveTo>
                  <a:pt x="0" y="0"/>
                </a:moveTo>
                <a:lnTo>
                  <a:pt x="1172029" y="0"/>
                </a:lnTo>
                <a:lnTo>
                  <a:pt x="1172029" y="1329356"/>
                </a:lnTo>
                <a:lnTo>
                  <a:pt x="0" y="132935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alphaModFix amt="34000"/>
          </a:blip>
          <a:srcRect/>
          <a:stretch>
            <a:fillRect/>
          </a:stretch>
        </p:blipFill>
        <p:spPr>
          <a:xfrm>
            <a:off x="9410290" y="244369"/>
            <a:ext cx="1528834" cy="102933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标题 1"/>
          <p:cNvSpPr txBox="1"/>
          <p:nvPr/>
        </p:nvSpPr>
        <p:spPr>
          <a:xfrm>
            <a:off x="-48895" y="6235700"/>
            <a:ext cx="12301220" cy="6223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962827" y="6386226"/>
            <a:ext cx="10361190" cy="321249"/>
            <a:chOff x="962827" y="6386226"/>
            <a:chExt cx="10361190" cy="321249"/>
          </a:xfrm>
        </p:grpSpPr>
        <p:grpSp>
          <p:nvGrpSpPr>
            <p:cNvPr id="19" name="组合 18"/>
            <p:cNvGrpSpPr/>
            <p:nvPr/>
          </p:nvGrpSpPr>
          <p:grpSpPr>
            <a:xfrm>
              <a:off x="962827" y="6397805"/>
              <a:ext cx="307459" cy="307459"/>
              <a:chOff x="962827" y="6397805"/>
              <a:chExt cx="307459" cy="307459"/>
            </a:xfrm>
          </p:grpSpPr>
          <p:sp>
            <p:nvSpPr>
              <p:cNvPr id="20" name="标题 1"/>
              <p:cNvSpPr txBox="1"/>
              <p:nvPr/>
            </p:nvSpPr>
            <p:spPr>
              <a:xfrm>
                <a:off x="962827" y="6397805"/>
                <a:ext cx="307459" cy="307459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  <p:sp>
            <p:nvSpPr>
              <p:cNvPr id="21" name="标题 1"/>
              <p:cNvSpPr txBox="1"/>
              <p:nvPr/>
            </p:nvSpPr>
            <p:spPr>
              <a:xfrm>
                <a:off x="1017135" y="6452113"/>
                <a:ext cx="198842" cy="198842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1016558" y="6397805"/>
              <a:ext cx="307459" cy="307459"/>
              <a:chOff x="11016558" y="6397805"/>
              <a:chExt cx="307459" cy="307459"/>
            </a:xfrm>
          </p:grpSpPr>
          <p:sp>
            <p:nvSpPr>
              <p:cNvPr id="23" name="标题 1"/>
              <p:cNvSpPr txBox="1"/>
              <p:nvPr/>
            </p:nvSpPr>
            <p:spPr>
              <a:xfrm>
                <a:off x="11016558" y="6397805"/>
                <a:ext cx="307459" cy="307459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  <p:sp>
            <p:nvSpPr>
              <p:cNvPr id="24" name="标题 1"/>
              <p:cNvSpPr txBox="1"/>
              <p:nvPr/>
            </p:nvSpPr>
            <p:spPr>
              <a:xfrm>
                <a:off x="11070866" y="6452113"/>
                <a:ext cx="198842" cy="198842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</p:grpSp>
        <p:cxnSp>
          <p:nvCxnSpPr>
            <p:cNvPr id="25" name="标题 1"/>
            <p:cNvCxnSpPr/>
            <p:nvPr>
              <p:custDataLst>
                <p:tags r:id="rId5"/>
              </p:custDataLst>
            </p:nvPr>
          </p:nvCxnSpPr>
          <p:spPr>
            <a:xfrm>
              <a:off x="1451336" y="6452113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26" name="标题 1"/>
            <p:cNvCxnSpPr/>
            <p:nvPr>
              <p:custDataLst>
                <p:tags r:id="rId6"/>
              </p:custDataLst>
            </p:nvPr>
          </p:nvCxnSpPr>
          <p:spPr>
            <a:xfrm>
              <a:off x="1451336" y="6482976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27" name="标题 1"/>
            <p:cNvCxnSpPr/>
            <p:nvPr>
              <p:custDataLst>
                <p:tags r:id="rId7"/>
              </p:custDataLst>
            </p:nvPr>
          </p:nvCxnSpPr>
          <p:spPr>
            <a:xfrm>
              <a:off x="1451336" y="6650955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28" name="标题 1"/>
            <p:cNvCxnSpPr/>
            <p:nvPr>
              <p:custDataLst>
                <p:tags r:id="rId8"/>
              </p:custDataLst>
            </p:nvPr>
          </p:nvCxnSpPr>
          <p:spPr>
            <a:xfrm>
              <a:off x="1451336" y="6680964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grpSp>
          <p:nvGrpSpPr>
            <p:cNvPr id="29" name="组合 28"/>
            <p:cNvGrpSpPr/>
            <p:nvPr/>
          </p:nvGrpSpPr>
          <p:grpSpPr>
            <a:xfrm>
              <a:off x="4315431" y="6400016"/>
              <a:ext cx="307459" cy="307459"/>
              <a:chOff x="4315431" y="6400016"/>
              <a:chExt cx="307459" cy="307459"/>
            </a:xfrm>
          </p:grpSpPr>
          <p:sp>
            <p:nvSpPr>
              <p:cNvPr id="30" name="标题 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4315431" y="6400016"/>
                <a:ext cx="307459" cy="307459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  <p:sp>
            <p:nvSpPr>
              <p:cNvPr id="31" name="标题 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369739" y="6454324"/>
                <a:ext cx="198842" cy="198842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</p:grpSp>
        <p:cxnSp>
          <p:nvCxnSpPr>
            <p:cNvPr id="32" name="标题 1"/>
            <p:cNvCxnSpPr/>
            <p:nvPr>
              <p:custDataLst>
                <p:tags r:id="rId11"/>
              </p:custDataLst>
            </p:nvPr>
          </p:nvCxnSpPr>
          <p:spPr>
            <a:xfrm>
              <a:off x="4803940" y="6454324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33" name="标题 1"/>
            <p:cNvCxnSpPr/>
            <p:nvPr>
              <p:custDataLst>
                <p:tags r:id="rId12"/>
              </p:custDataLst>
            </p:nvPr>
          </p:nvCxnSpPr>
          <p:spPr>
            <a:xfrm>
              <a:off x="4803940" y="6485187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34" name="标题 1"/>
            <p:cNvCxnSpPr/>
            <p:nvPr>
              <p:custDataLst>
                <p:tags r:id="rId13"/>
              </p:custDataLst>
            </p:nvPr>
          </p:nvCxnSpPr>
          <p:spPr>
            <a:xfrm>
              <a:off x="4803940" y="6653166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35" name="标题 1"/>
            <p:cNvCxnSpPr/>
            <p:nvPr>
              <p:custDataLst>
                <p:tags r:id="rId14"/>
              </p:custDataLst>
            </p:nvPr>
          </p:nvCxnSpPr>
          <p:spPr>
            <a:xfrm>
              <a:off x="4803940" y="6683175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grpSp>
          <p:nvGrpSpPr>
            <p:cNvPr id="36" name="组合 35"/>
            <p:cNvGrpSpPr/>
            <p:nvPr/>
          </p:nvGrpSpPr>
          <p:grpSpPr>
            <a:xfrm>
              <a:off x="7666843" y="6386226"/>
              <a:ext cx="307459" cy="307459"/>
              <a:chOff x="7666843" y="6386226"/>
              <a:chExt cx="307459" cy="307459"/>
            </a:xfrm>
          </p:grpSpPr>
          <p:sp>
            <p:nvSpPr>
              <p:cNvPr id="37" name="标题 1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7666843" y="6386226"/>
                <a:ext cx="307459" cy="307459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  <p:sp>
            <p:nvSpPr>
              <p:cNvPr id="38" name="标题 1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7721151" y="6440534"/>
                <a:ext cx="198842" cy="198842"/>
              </a:xfrm>
              <a:prstGeom prst="ellipse">
                <a:avLst/>
              </a:prstGeom>
              <a:noFill/>
              <a:ln w="12700" cap="sq">
                <a:solidFill>
                  <a:schemeClr val="accent1">
                    <a:lumMod val="40000"/>
                    <a:lumOff val="60000"/>
                  </a:schemeClr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ctr">
                  <a:lnSpc>
                    <a:spcPct val="110000"/>
                  </a:lnSpc>
                </a:pPr>
                <a:endParaRPr kumimoji="1" lang="zh-CN" altLang="en-US"/>
              </a:p>
            </p:txBody>
          </p:sp>
        </p:grpSp>
        <p:cxnSp>
          <p:nvCxnSpPr>
            <p:cNvPr id="39" name="标题 1"/>
            <p:cNvCxnSpPr/>
            <p:nvPr>
              <p:custDataLst>
                <p:tags r:id="rId17"/>
              </p:custDataLst>
            </p:nvPr>
          </p:nvCxnSpPr>
          <p:spPr>
            <a:xfrm>
              <a:off x="8155352" y="6440534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40" name="标题 1"/>
            <p:cNvCxnSpPr/>
            <p:nvPr>
              <p:custDataLst>
                <p:tags r:id="rId18"/>
              </p:custDataLst>
            </p:nvPr>
          </p:nvCxnSpPr>
          <p:spPr>
            <a:xfrm>
              <a:off x="8155352" y="6471397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41" name="标题 1"/>
            <p:cNvCxnSpPr/>
            <p:nvPr>
              <p:custDataLst>
                <p:tags r:id="rId19"/>
              </p:custDataLst>
            </p:nvPr>
          </p:nvCxnSpPr>
          <p:spPr>
            <a:xfrm>
              <a:off x="8155352" y="6639376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  <p:cxnSp>
          <p:nvCxnSpPr>
            <p:cNvPr id="42" name="标题 1"/>
            <p:cNvCxnSpPr/>
            <p:nvPr>
              <p:custDataLst>
                <p:tags r:id="rId20"/>
              </p:custDataLst>
            </p:nvPr>
          </p:nvCxnSpPr>
          <p:spPr>
            <a:xfrm>
              <a:off x="8155352" y="6669385"/>
              <a:ext cx="2671684" cy="0"/>
            </a:xfrm>
            <a:prstGeom prst="line">
              <a:avLst/>
            </a:prstGeom>
            <a:noFill/>
            <a:ln w="9525" cap="sq">
              <a:solidFill>
                <a:schemeClr val="accent1">
                  <a:lumMod val="20000"/>
                  <a:lumOff val="80000"/>
                  <a:alpha val="31000"/>
                </a:schemeClr>
              </a:solidFill>
              <a:prstDash val="solid"/>
              <a:miter/>
            </a:ln>
          </p:spPr>
        </p:cxnSp>
      </p:grpSp>
      <p:sp>
        <p:nvSpPr>
          <p:cNvPr id="43" name="标题 1"/>
          <p:cNvSpPr txBox="1"/>
          <p:nvPr/>
        </p:nvSpPr>
        <p:spPr>
          <a:xfrm>
            <a:off x="1199515" y="1412875"/>
            <a:ext cx="9903460" cy="25114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zh-CN" altLang="en-US" sz="7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过苏式生活</a:t>
            </a:r>
            <a:r>
              <a:rPr kumimoji="1" lang="en-US" altLang="zh-CN" sz="7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</a:t>
            </a:r>
            <a:r>
              <a:rPr kumimoji="1" lang="zh-CN" altLang="en-US" sz="7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顺逆皆有味</a:t>
            </a:r>
            <a:endParaRPr kumimoji="1" lang="en-US" altLang="zh-CN" sz="8000">
              <a:ln w="12700">
                <a:noFill/>
              </a:ln>
              <a:solidFill>
                <a:srgbClr val="000000">
                  <a:alpha val="100000"/>
                </a:srgb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5400" b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华文行楷" panose="02010800040101010101" charset="-122"/>
              </a:rPr>
              <a:t>正确对待顺境和逆境</a:t>
            </a:r>
            <a:endParaRPr kumimoji="1" lang="zh-CN" altLang="en-US" sz="5400" b="1">
              <a:ln w="12700">
                <a:noFill/>
              </a:ln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华文行楷" panose="02010800040101010101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1">
            <a:alphaModFix amt="100000"/>
          </a:blip>
          <a:srcRect/>
          <a:stretch>
            <a:fillRect/>
          </a:stretch>
        </p:blipFill>
        <p:spPr>
          <a:xfrm>
            <a:off x="1903095" y="3068955"/>
            <a:ext cx="8385810" cy="127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图片 45"/>
          <p:cNvPicPr/>
          <p:nvPr/>
        </p:nvPicPr>
        <p:blipFill>
          <a:blip r:embed="rId22">
            <a:alphaModFix amt="5000"/>
            <a:clrChange>
              <a:clrFrom>
                <a:srgbClr val="EDCCAB">
                  <a:alpha val="100000"/>
                </a:srgbClr>
              </a:clrFrom>
              <a:clrTo>
                <a:srgbClr val="EDCCAB">
                  <a:alpha val="100000"/>
                  <a:alpha val="0"/>
                </a:srgbClr>
              </a:clrTo>
            </a:clrChange>
          </a:blip>
          <a:srcRect t="15516"/>
          <a:stretch>
            <a:fillRect/>
          </a:stretch>
        </p:blipFill>
        <p:spPr>
          <a:xfrm>
            <a:off x="4439920" y="404495"/>
            <a:ext cx="5258435" cy="5748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89150" y="5145405"/>
            <a:ext cx="8131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张嘉诚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新北区小河中学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2025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600348" y="5932920"/>
            <a:ext cx="1403918" cy="6055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-2413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46990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96850" y="0"/>
            <a:ext cx="190500" cy="10287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>
            <p:custDataLst>
              <p:tags r:id="rId3"/>
            </p:custDataLst>
          </p:nvPr>
        </p:nvSpPr>
        <p:spPr>
          <a:xfrm>
            <a:off x="1127125" y="1574165"/>
            <a:ext cx="9921875" cy="3552825"/>
          </a:xfrm>
          <a:prstGeom prst="roundRect">
            <a:avLst>
              <a:gd name="adj" fmla="val 6756"/>
            </a:avLst>
          </a:prstGeom>
          <a:solidFill>
            <a:srgbClr val="FFFFFF">
              <a:alpha val="90000"/>
            </a:srgbClr>
          </a:solidFill>
          <a:ln w="6350" cap="sq">
            <a:noFill/>
            <a:miter/>
          </a:ln>
          <a:effectLst>
            <a:outerShdw blurRad="254000" dist="38100" dir="216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7080" y="332740"/>
            <a:ext cx="7581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【课后作业】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3705" y="2061210"/>
            <a:ext cx="83527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后继续搜集日常生活学习中的具体顺境逆境场景，参照范例，完成更多苏轼心安良方的撰写，在班级中设置一块苏式润心主题的展板，将其张贴上去，为班级同学们答疑解惑，让同学们成为苏轼那般从从容容、游刃有余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VR起落人生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30960" y="332740"/>
            <a:ext cx="9569450" cy="53740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07895" y="5949315"/>
            <a:ext cx="7962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【任务】观看视频，思考并描述苏轼的人生轨迹。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00000"/>
          </a:blip>
          <a:srcRect l="107" r="107"/>
          <a:stretch>
            <a:fillRect/>
          </a:stretch>
        </p:blipFill>
        <p:spPr>
          <a:xfrm flipH="1">
            <a:off x="253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100000"/>
          </a:blip>
          <a:srcRect r="69469" b="65370"/>
          <a:stretch>
            <a:fillRect/>
          </a:stretch>
        </p:blipFill>
        <p:spPr>
          <a:xfrm>
            <a:off x="11019972" y="927099"/>
            <a:ext cx="1172029" cy="1329356"/>
          </a:xfrm>
          <a:custGeom>
            <a:avLst/>
            <a:gdLst>
              <a:gd name="connsiteX0" fmla="*/ 0 w 1172029"/>
              <a:gd name="connsiteY0" fmla="*/ 0 h 1329356"/>
              <a:gd name="connsiteX1" fmla="*/ 1172029 w 1172029"/>
              <a:gd name="connsiteY1" fmla="*/ 0 h 1329356"/>
              <a:gd name="connsiteX2" fmla="*/ 1172029 w 1172029"/>
              <a:gd name="connsiteY2" fmla="*/ 1329356 h 1329356"/>
              <a:gd name="connsiteX3" fmla="*/ 0 w 1172029"/>
              <a:gd name="connsiteY3" fmla="*/ 1329356 h 1329356"/>
            </a:gdLst>
            <a:ahLst/>
            <a:cxnLst/>
            <a:rect l="l" t="t" r="r" b="b"/>
            <a:pathLst>
              <a:path w="1172029" h="1329356">
                <a:moveTo>
                  <a:pt x="0" y="0"/>
                </a:moveTo>
                <a:lnTo>
                  <a:pt x="1172029" y="0"/>
                </a:lnTo>
                <a:lnTo>
                  <a:pt x="1172029" y="1329356"/>
                </a:lnTo>
                <a:lnTo>
                  <a:pt x="0" y="132935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39470" y="407670"/>
            <a:ext cx="2327275" cy="2226310"/>
            <a:chOff x="7672" y="1370"/>
            <a:chExt cx="3665" cy="3506"/>
          </a:xfrm>
        </p:grpSpPr>
        <p:sp>
          <p:nvSpPr>
            <p:cNvPr id="5" name="标题 1"/>
            <p:cNvSpPr txBox="1"/>
            <p:nvPr/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6" name="标题 1"/>
            <p:cNvSpPr txBox="1"/>
            <p:nvPr/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/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议题一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93110" y="1125220"/>
            <a:ext cx="76009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走近东坡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起起伏伏何为人生？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1" descr="扫描全能王 2025-12-11 00.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64"/>
          <a:stretch>
            <a:fillRect/>
          </a:stretch>
        </p:blipFill>
        <p:spPr>
          <a:xfrm>
            <a:off x="1343660" y="332740"/>
            <a:ext cx="9321165" cy="4214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410" y="4420235"/>
            <a:ext cx="12080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【思考】结合苏轼人生曲线图，从地理视角谈谈这些人生阶段分为哪两类？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9895" y="4900930"/>
            <a:ext cx="14725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低谷期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高峰期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503545" y="5187950"/>
            <a:ext cx="1240790" cy="37020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5503545" y="5835650"/>
            <a:ext cx="1240790" cy="37020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44335" y="4869180"/>
            <a:ext cx="4398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逆境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顺境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54950" y="5157470"/>
            <a:ext cx="3159125" cy="1067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人生历程中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两种不同的境遇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2890" y="4900930"/>
            <a:ext cx="3977640" cy="792480"/>
            <a:chOff x="414" y="7718"/>
            <a:chExt cx="6264" cy="1248"/>
          </a:xfrm>
        </p:grpSpPr>
        <p:sp>
          <p:nvSpPr>
            <p:cNvPr id="16" name="文本框 15"/>
            <p:cNvSpPr txBox="1"/>
            <p:nvPr/>
          </p:nvSpPr>
          <p:spPr>
            <a:xfrm>
              <a:off x="414" y="7718"/>
              <a:ext cx="4247" cy="124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 anchor="t">
              <a:noAutofit/>
            </a:bodyPr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乌台诗案被贬黄州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贬谪海南儋州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8" name="右箭头 17"/>
            <p:cNvSpPr/>
            <p:nvPr/>
          </p:nvSpPr>
          <p:spPr>
            <a:xfrm>
              <a:off x="4724" y="8122"/>
              <a:ext cx="1954" cy="583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2890" y="5733415"/>
            <a:ext cx="3977640" cy="829310"/>
            <a:chOff x="414" y="9029"/>
            <a:chExt cx="6264" cy="1306"/>
          </a:xfrm>
        </p:grpSpPr>
        <p:sp>
          <p:nvSpPr>
            <p:cNvPr id="14" name="文本框 13"/>
            <p:cNvSpPr txBox="1"/>
            <p:nvPr/>
          </p:nvSpPr>
          <p:spPr>
            <a:xfrm>
              <a:off x="414" y="9029"/>
              <a:ext cx="4247" cy="130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调任湖州太守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吏部尚书扬州太守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右箭头 18"/>
            <p:cNvSpPr/>
            <p:nvPr/>
          </p:nvSpPr>
          <p:spPr>
            <a:xfrm>
              <a:off x="4724" y="9142"/>
              <a:ext cx="1954" cy="583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6899" y="404577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6456045" y="2086610"/>
            <a:ext cx="5168900" cy="2565400"/>
            <a:chOff x="868" y="2079"/>
            <a:chExt cx="8140" cy="4040"/>
          </a:xfrm>
        </p:grpSpPr>
        <p:cxnSp>
          <p:nvCxnSpPr>
            <p:cNvPr id="10" name="直接连接符 9"/>
            <p:cNvCxnSpPr/>
            <p:nvPr>
              <p:custDataLst>
                <p:tags r:id="rId3"/>
              </p:custDataLst>
            </p:nvPr>
          </p:nvCxnSpPr>
          <p:spPr>
            <a:xfrm flipV="1">
              <a:off x="982" y="3998"/>
              <a:ext cx="7824" cy="1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68" y="2079"/>
              <a:ext cx="8140" cy="4041"/>
              <a:chOff x="1376" y="5880"/>
              <a:chExt cx="8790" cy="3638"/>
            </a:xfrm>
          </p:grpSpPr>
          <p:cxnSp>
            <p:nvCxnSpPr>
              <p:cNvPr id="13" name="直接箭头连接符 12"/>
              <p:cNvCxnSpPr/>
              <p:nvPr>
                <p:custDataLst>
                  <p:tags r:id="rId4"/>
                </p:custDataLst>
              </p:nvPr>
            </p:nvCxnSpPr>
            <p:spPr>
              <a:xfrm flipV="1">
                <a:off x="1376" y="9482"/>
                <a:ext cx="8791" cy="3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14" name="直接箭头连接符 13"/>
              <p:cNvCxnSpPr/>
              <p:nvPr>
                <p:custDataLst>
                  <p:tags r:id="rId5"/>
                </p:custDataLst>
              </p:nvPr>
            </p:nvCxnSpPr>
            <p:spPr>
              <a:xfrm flipH="1" flipV="1">
                <a:off x="1435" y="5880"/>
                <a:ext cx="27" cy="363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>
            <p:custDataLst>
              <p:tags r:id="rId6"/>
            </p:custDataLst>
          </p:nvPr>
        </p:nvGrpSpPr>
        <p:grpSpPr>
          <a:xfrm>
            <a:off x="263525" y="2103120"/>
            <a:ext cx="5585460" cy="2575560"/>
            <a:chOff x="9713" y="2023"/>
            <a:chExt cx="8796" cy="4056"/>
          </a:xfrm>
        </p:grpSpPr>
        <p:grpSp>
          <p:nvGrpSpPr>
            <p:cNvPr id="11" name="组合 10"/>
            <p:cNvGrpSpPr/>
            <p:nvPr/>
          </p:nvGrpSpPr>
          <p:grpSpPr>
            <a:xfrm>
              <a:off x="9713" y="2023"/>
              <a:ext cx="8640" cy="4056"/>
              <a:chOff x="1376" y="5880"/>
              <a:chExt cx="8790" cy="3638"/>
            </a:xfrm>
          </p:grpSpPr>
          <p:cxnSp>
            <p:nvCxnSpPr>
              <p:cNvPr id="8" name="直接箭头连接符 7"/>
              <p:cNvCxnSpPr/>
              <p:nvPr>
                <p:custDataLst>
                  <p:tags r:id="rId7"/>
                </p:custDataLst>
              </p:nvPr>
            </p:nvCxnSpPr>
            <p:spPr>
              <a:xfrm flipV="1">
                <a:off x="1376" y="9482"/>
                <a:ext cx="8791" cy="3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>
                <p:custDataLst>
                  <p:tags r:id="rId8"/>
                </p:custDataLst>
              </p:nvPr>
            </p:nvCxnSpPr>
            <p:spPr>
              <a:xfrm flipH="1" flipV="1">
                <a:off x="1435" y="5880"/>
                <a:ext cx="27" cy="363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>
              <p:custDataLst>
                <p:tags r:id="rId9"/>
              </p:custDataLst>
            </p:nvPr>
          </p:nvSpPr>
          <p:spPr>
            <a:xfrm>
              <a:off x="9811" y="2655"/>
              <a:ext cx="8698" cy="2148"/>
            </a:xfrm>
            <a:custGeom>
              <a:avLst/>
              <a:gdLst>
                <a:gd name="connisteX0" fmla="*/ 0 w 5523184"/>
                <a:gd name="connsiteY0" fmla="*/ 1364121 h 1364121"/>
                <a:gd name="connisteX1" fmla="*/ 585470 w 5523184"/>
                <a:gd name="connsiteY1" fmla="*/ 665621 h 1364121"/>
                <a:gd name="connisteX2" fmla="*/ 1170940 w 5523184"/>
                <a:gd name="connsiteY2" fmla="*/ 1251091 h 1364121"/>
                <a:gd name="connisteX3" fmla="*/ 1699895 w 5523184"/>
                <a:gd name="connsiteY3" fmla="*/ 429401 h 1364121"/>
                <a:gd name="connisteX4" fmla="*/ 2512695 w 5523184"/>
                <a:gd name="connsiteY4" fmla="*/ 788176 h 1364121"/>
                <a:gd name="connisteX5" fmla="*/ 2861945 w 5523184"/>
                <a:gd name="connsiteY5" fmla="*/ 13476 h 1364121"/>
                <a:gd name="connisteX6" fmla="*/ 3277235 w 5523184"/>
                <a:gd name="connsiteY6" fmla="*/ 1061861 h 1364121"/>
                <a:gd name="connisteX7" fmla="*/ 3749675 w 5523184"/>
                <a:gd name="connsiteY7" fmla="*/ 98566 h 1364121"/>
                <a:gd name="connisteX8" fmla="*/ 4373245 w 5523184"/>
                <a:gd name="connsiteY8" fmla="*/ 920256 h 1364121"/>
                <a:gd name="connisteX9" fmla="*/ 5157470 w 5523184"/>
                <a:gd name="connsiteY9" fmla="*/ 571006 h 1364121"/>
                <a:gd name="connisteX10" fmla="*/ 5299075 w 5523184"/>
                <a:gd name="connsiteY10" fmla="*/ 637046 h 1364121"/>
                <a:gd name="connisteX11" fmla="*/ 5516245 w 5523184"/>
                <a:gd name="connsiteY11" fmla="*/ 51576 h 1364121"/>
                <a:gd name="connisteX12" fmla="*/ 5450205 w 5523184"/>
                <a:gd name="connsiteY12" fmla="*/ 61101 h 136412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5523184" h="1364121">
                  <a:moveTo>
                    <a:pt x="0" y="1364121"/>
                  </a:moveTo>
                  <a:cubicBezTo>
                    <a:pt x="105410" y="1212991"/>
                    <a:pt x="351155" y="688481"/>
                    <a:pt x="585470" y="665621"/>
                  </a:cubicBezTo>
                  <a:cubicBezTo>
                    <a:pt x="819785" y="642761"/>
                    <a:pt x="948055" y="1298081"/>
                    <a:pt x="1170940" y="1251091"/>
                  </a:cubicBezTo>
                  <a:cubicBezTo>
                    <a:pt x="1393825" y="1204101"/>
                    <a:pt x="1431290" y="522111"/>
                    <a:pt x="1699895" y="429401"/>
                  </a:cubicBezTo>
                  <a:cubicBezTo>
                    <a:pt x="1968500" y="336691"/>
                    <a:pt x="2280285" y="871361"/>
                    <a:pt x="2512695" y="788176"/>
                  </a:cubicBezTo>
                  <a:cubicBezTo>
                    <a:pt x="2745105" y="704991"/>
                    <a:pt x="2708910" y="-41134"/>
                    <a:pt x="2861945" y="13476"/>
                  </a:cubicBezTo>
                  <a:cubicBezTo>
                    <a:pt x="3014980" y="68086"/>
                    <a:pt x="3099435" y="1044716"/>
                    <a:pt x="3277235" y="1061861"/>
                  </a:cubicBezTo>
                  <a:cubicBezTo>
                    <a:pt x="3455035" y="1079006"/>
                    <a:pt x="3530600" y="127141"/>
                    <a:pt x="3749675" y="98566"/>
                  </a:cubicBezTo>
                  <a:cubicBezTo>
                    <a:pt x="3968750" y="69991"/>
                    <a:pt x="4091940" y="825641"/>
                    <a:pt x="4373245" y="920256"/>
                  </a:cubicBezTo>
                  <a:cubicBezTo>
                    <a:pt x="4654550" y="1014871"/>
                    <a:pt x="4972050" y="627521"/>
                    <a:pt x="5157470" y="571006"/>
                  </a:cubicBezTo>
                  <a:cubicBezTo>
                    <a:pt x="5342890" y="514491"/>
                    <a:pt x="5227320" y="741186"/>
                    <a:pt x="5299075" y="637046"/>
                  </a:cubicBezTo>
                  <a:cubicBezTo>
                    <a:pt x="5370830" y="532906"/>
                    <a:pt x="5485765" y="166511"/>
                    <a:pt x="5516245" y="51576"/>
                  </a:cubicBezTo>
                  <a:cubicBezTo>
                    <a:pt x="5546725" y="-63359"/>
                    <a:pt x="5467985" y="47766"/>
                    <a:pt x="5450205" y="61101"/>
                  </a:cubicBezTo>
                </a:path>
              </a:pathLst>
            </a:cu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1343660" y="4725670"/>
            <a:ext cx="3535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波澜起伏的人生之路，鲜花与荆棘同在。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7392670" y="4725670"/>
            <a:ext cx="3535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一帆风顺的人生之路，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未来正一路繁花。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1015" y="5589270"/>
            <a:ext cx="11995150" cy="1407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【思考】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如果你可以决定自己的人生旅程，你的选择是什么？简要说明理由。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125" y="730250"/>
            <a:ext cx="943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【任务】尝试画一下你的人生曲线图。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380" y="116840"/>
            <a:ext cx="1189863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【议学活动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顺境逆境辩论会】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【辩题】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正方：顺境有利于人生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VS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反方：逆境有利于人生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【要求】准备时间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四人一组，讨论确定本组支持何方以及支持的具体理由；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选出一名记录员，记录总结支持理由；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选出一名发言人，交流发表本组观点。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2"/>
          <a:stretch>
            <a:fillRect/>
          </a:stretch>
        </p:blipFill>
        <p:spPr>
          <a:xfrm>
            <a:off x="5023485" y="3408680"/>
            <a:ext cx="6743700" cy="3204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8000"/>
          </a:blip>
          <a:srcRect l="107" r="107"/>
          <a:stretch>
            <a:fillRect/>
          </a:stretch>
        </p:blipFill>
        <p:spPr>
          <a:xfrm flipH="1">
            <a:off x="-21972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-1"/>
            <a:ext cx="12231862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40263" y="186474"/>
            <a:ext cx="11901974" cy="6561253"/>
          </a:xfrm>
          <a:prstGeom prst="plaque">
            <a:avLst>
              <a:gd name="adj" fmla="val 2560"/>
            </a:avLst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0244" y="186772"/>
            <a:ext cx="11800411" cy="6438736"/>
          </a:xfrm>
          <a:prstGeom prst="plaque">
            <a:avLst>
              <a:gd name="adj" fmla="val 2560"/>
            </a:avLst>
          </a:prstGeom>
          <a:noFill/>
          <a:ln w="15875" cap="sq">
            <a:solidFill>
              <a:schemeClr val="accent2">
                <a:lumMod val="40000"/>
                <a:lumOff val="60000"/>
                <a:alpha val="10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781050" y="406540"/>
            <a:ext cx="10671175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525" y="332740"/>
            <a:ext cx="113893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【议学活动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顺境逆境辩论会】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【辩题】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正方：顺境有利于人生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VS 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反方：逆境有利于人生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230630" y="1706880"/>
          <a:ext cx="9319895" cy="3919855"/>
        </p:xfrm>
        <a:graphic>
          <a:graphicData uri="http://schemas.openxmlformats.org/drawingml/2006/table">
            <a:tbl>
              <a:tblPr/>
              <a:tblGrid>
                <a:gridCol w="1431290"/>
                <a:gridCol w="3858260"/>
                <a:gridCol w="4030345"/>
              </a:tblGrid>
              <a:tr h="750570"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3200">
                          <a:latin typeface="黑体" panose="02010609060101010101" charset="-122"/>
                          <a:ea typeface="黑体" panose="02010609060101010101" charset="-122"/>
                        </a:rPr>
                        <a:t>顺境</a:t>
                      </a:r>
                      <a:endParaRPr lang="zh-CN"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3200">
                          <a:latin typeface="黑体" panose="02010609060101010101" charset="-122"/>
                          <a:ea typeface="黑体" panose="02010609060101010101" charset="-122"/>
                        </a:rPr>
                        <a:t>逆境</a:t>
                      </a:r>
                      <a:endParaRPr lang="zh-CN"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4622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积极</a:t>
                      </a:r>
                      <a:endParaRPr lang="zh-CN" altLang="en-US" sz="32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endParaRPr lang="zh-CN" altLang="en-US" sz="32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en-US" altLang="zh-CN"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en-US" altLang="zh-CN"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30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消极</a:t>
                      </a:r>
                      <a:endParaRPr lang="zh-CN" altLang="en-US" sz="32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320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endParaRPr lang="zh-CN" altLang="en-US" sz="320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>
                          <a:latin typeface="黑体" panose="02010609060101010101" charset="-122"/>
                          <a:ea typeface="黑体" panose="02010609060101010101" charset="-122"/>
                        </a:rPr>
                        <a:t> </a:t>
                      </a:r>
                      <a:endParaRPr lang="en-US" altLang="zh-CN"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32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856230" y="2565400"/>
            <a:ext cx="34436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E20000"/>
                </a:solidFill>
                <a:latin typeface="微软雅黑" panose="020B0503020204020204" charset="-122"/>
                <a:ea typeface="微软雅黑" panose="020B0503020204020204" charset="-122"/>
              </a:rPr>
              <a:t>顺境含有诸多有利因素，让人们更容易接近和实现目标。</a:t>
            </a:r>
            <a:endParaRPr lang="zh-CN" altLang="en-US" sz="2800" b="1">
              <a:solidFill>
                <a:srgbClr val="E2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7985" y="4149090"/>
            <a:ext cx="34436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1ACC0C"/>
                </a:solidFill>
                <a:latin typeface="微软雅黑" panose="020B0503020204020204" charset="-122"/>
                <a:ea typeface="微软雅黑" panose="020B0503020204020204" charset="-122"/>
              </a:rPr>
              <a:t>顺境的舒适优越条件，又容易滋生骄傲自满与娇贵懈怠。</a:t>
            </a:r>
            <a:endParaRPr lang="zh-CN" altLang="en-US" sz="2800" b="1">
              <a:solidFill>
                <a:srgbClr val="1ACC0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6090" y="2493010"/>
            <a:ext cx="34436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E20000"/>
                </a:solidFill>
                <a:latin typeface="微软雅黑" panose="020B0503020204020204" charset="-122"/>
                <a:ea typeface="微软雅黑" panose="020B0503020204020204" charset="-122"/>
              </a:rPr>
              <a:t>逆境可以磨砺意志，陶冶品格，积累抗挫经验，丰富人生阅历。</a:t>
            </a:r>
            <a:endParaRPr lang="zh-CN" altLang="en-US" sz="2800" b="1">
              <a:solidFill>
                <a:srgbClr val="E2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7845" y="4149090"/>
            <a:ext cx="34436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1ACC0C"/>
                </a:solidFill>
                <a:latin typeface="微软雅黑" panose="020B0503020204020204" charset="-122"/>
                <a:ea typeface="微软雅黑" panose="020B0503020204020204" charset="-122"/>
              </a:rPr>
              <a:t>在逆境中需要付出更大努力和更多艰辛才能成功。</a:t>
            </a:r>
            <a:endParaRPr lang="zh-CN" altLang="en-US" sz="2800" b="1">
              <a:solidFill>
                <a:srgbClr val="1ACC0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7805" y="5640070"/>
            <a:ext cx="9511665" cy="1067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无论顺境还是逆境，对人生的作用都是双重的，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关键以何种态度对待人生的境遇。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100000"/>
          </a:blip>
          <a:srcRect l="107" r="107"/>
          <a:stretch>
            <a:fillRect/>
          </a:stretch>
        </p:blipFill>
        <p:spPr>
          <a:xfrm flipH="1">
            <a:off x="253" y="-1"/>
            <a:ext cx="12213971" cy="6858000"/>
          </a:xfrm>
          <a:custGeom>
            <a:avLst/>
            <a:gdLst>
              <a:gd name="connsiteX0" fmla="*/ 12170029 w 12170029"/>
              <a:gd name="connsiteY0" fmla="*/ 0 h 6858000"/>
              <a:gd name="connsiteX1" fmla="*/ 0 w 12170029"/>
              <a:gd name="connsiteY1" fmla="*/ 0 h 6858000"/>
              <a:gd name="connsiteX2" fmla="*/ 0 w 12170029"/>
              <a:gd name="connsiteY2" fmla="*/ 6858000 h 6858000"/>
              <a:gd name="connsiteX3" fmla="*/ 12170029 w 12170029"/>
              <a:gd name="connsiteY3" fmla="*/ 6858000 h 6858000"/>
            </a:gdLst>
            <a:ahLst/>
            <a:cxnLst/>
            <a:rect l="l" t="t" r="r" b="b"/>
            <a:pathLst>
              <a:path w="12170029" h="6858000">
                <a:moveTo>
                  <a:pt x="12170029" y="0"/>
                </a:moveTo>
                <a:lnTo>
                  <a:pt x="0" y="0"/>
                </a:lnTo>
                <a:lnTo>
                  <a:pt x="0" y="6858000"/>
                </a:lnTo>
                <a:lnTo>
                  <a:pt x="12170029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100000"/>
          </a:blip>
          <a:srcRect r="69469" b="65370"/>
          <a:stretch>
            <a:fillRect/>
          </a:stretch>
        </p:blipFill>
        <p:spPr>
          <a:xfrm>
            <a:off x="11019972" y="927099"/>
            <a:ext cx="1172029" cy="1329356"/>
          </a:xfrm>
          <a:custGeom>
            <a:avLst/>
            <a:gdLst>
              <a:gd name="connsiteX0" fmla="*/ 0 w 1172029"/>
              <a:gd name="connsiteY0" fmla="*/ 0 h 1329356"/>
              <a:gd name="connsiteX1" fmla="*/ 1172029 w 1172029"/>
              <a:gd name="connsiteY1" fmla="*/ 0 h 1329356"/>
              <a:gd name="connsiteX2" fmla="*/ 1172029 w 1172029"/>
              <a:gd name="connsiteY2" fmla="*/ 1329356 h 1329356"/>
              <a:gd name="connsiteX3" fmla="*/ 0 w 1172029"/>
              <a:gd name="connsiteY3" fmla="*/ 1329356 h 1329356"/>
            </a:gdLst>
            <a:ahLst/>
            <a:cxnLst/>
            <a:rect l="l" t="t" r="r" b="b"/>
            <a:pathLst>
              <a:path w="1172029" h="1329356">
                <a:moveTo>
                  <a:pt x="0" y="0"/>
                </a:moveTo>
                <a:lnTo>
                  <a:pt x="1172029" y="0"/>
                </a:lnTo>
                <a:lnTo>
                  <a:pt x="1172029" y="1329356"/>
                </a:lnTo>
                <a:lnTo>
                  <a:pt x="0" y="132935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900430" y="189230"/>
            <a:ext cx="2327275" cy="2226310"/>
            <a:chOff x="7672" y="1370"/>
            <a:chExt cx="3665" cy="3506"/>
          </a:xfrm>
        </p:grpSpPr>
        <p:sp>
          <p:nvSpPr>
            <p:cNvPr id="5" name="标题 1"/>
            <p:cNvSpPr txBox="1"/>
            <p:nvPr>
              <p:custDataLst>
                <p:tags r:id="rId5"/>
              </p:custDataLst>
            </p:nvPr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6" name="标题 1"/>
            <p:cNvSpPr txBox="1"/>
            <p:nvPr>
              <p:custDataLst>
                <p:tags r:id="rId6"/>
              </p:custDataLst>
            </p:nvPr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>
              <p:custDataLst>
                <p:tags r:id="rId7"/>
              </p:custDataLst>
            </p:nvPr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议题一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244215" y="836930"/>
            <a:ext cx="76009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走近东坡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起起伏伏何为人生？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900430" y="2493010"/>
            <a:ext cx="2327275" cy="2226310"/>
            <a:chOff x="7672" y="1370"/>
            <a:chExt cx="3665" cy="3506"/>
          </a:xfrm>
        </p:grpSpPr>
        <p:sp>
          <p:nvSpPr>
            <p:cNvPr id="10" name="标题 1"/>
            <p:cNvSpPr txBox="1"/>
            <p:nvPr>
              <p:custDataLst>
                <p:tags r:id="rId10"/>
              </p:custDataLst>
            </p:nvPr>
          </p:nvSpPr>
          <p:spPr>
            <a:xfrm rot="10800000">
              <a:off x="7803" y="1370"/>
              <a:ext cx="3484" cy="3506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noFill/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1" name="标题 1"/>
            <p:cNvSpPr txBox="1"/>
            <p:nvPr>
              <p:custDataLst>
                <p:tags r:id="rId11"/>
              </p:custDataLst>
            </p:nvPr>
          </p:nvSpPr>
          <p:spPr>
            <a:xfrm rot="10800000">
              <a:off x="8000" y="1568"/>
              <a:ext cx="3089" cy="3109"/>
            </a:xfrm>
            <a:custGeom>
              <a:avLst/>
              <a:gdLst>
                <a:gd name="connsiteX0" fmla="*/ 0 w 3228943"/>
                <a:gd name="connsiteY0" fmla="*/ 1614471 h 3228943"/>
                <a:gd name="connsiteX1" fmla="*/ 0 w 3228943"/>
                <a:gd name="connsiteY1" fmla="*/ 1614471 h 3228943"/>
                <a:gd name="connsiteX2" fmla="*/ 0 w 3228943"/>
                <a:gd name="connsiteY2" fmla="*/ 1614470 h 3228943"/>
                <a:gd name="connsiteX3" fmla="*/ 1614472 w 3228943"/>
                <a:gd name="connsiteY3" fmla="*/ 0 h 3228943"/>
                <a:gd name="connsiteX4" fmla="*/ 1614471 w 3228943"/>
                <a:gd name="connsiteY4" fmla="*/ 0 h 3228943"/>
                <a:gd name="connsiteX5" fmla="*/ 1614471 w 3228943"/>
                <a:gd name="connsiteY5" fmla="*/ 0 h 3228943"/>
                <a:gd name="connsiteX6" fmla="*/ 3228943 w 3228943"/>
                <a:gd name="connsiteY6" fmla="*/ 1614471 h 3228943"/>
                <a:gd name="connsiteX7" fmla="*/ 3228942 w 3228943"/>
                <a:gd name="connsiteY7" fmla="*/ 1614471 h 3228943"/>
                <a:gd name="connsiteX8" fmla="*/ 2604286 w 3228943"/>
                <a:gd name="connsiteY8" fmla="*/ 2556858 h 3228943"/>
                <a:gd name="connsiteX9" fmla="*/ 2569566 w 3228943"/>
                <a:gd name="connsiteY9" fmla="*/ 2569566 h 3228943"/>
                <a:gd name="connsiteX10" fmla="*/ 2556858 w 3228943"/>
                <a:gd name="connsiteY10" fmla="*/ 2604287 h 3228943"/>
                <a:gd name="connsiteX11" fmla="*/ 1614470 w 3228943"/>
                <a:gd name="connsiteY11" fmla="*/ 3228943 h 3228943"/>
                <a:gd name="connsiteX12" fmla="*/ 1614470 w 3228943"/>
                <a:gd name="connsiteY12" fmla="*/ 3228942 h 3228943"/>
                <a:gd name="connsiteX13" fmla="*/ 672083 w 3228943"/>
                <a:gd name="connsiteY13" fmla="*/ 2604286 h 3228943"/>
                <a:gd name="connsiteX14" fmla="*/ 659375 w 3228943"/>
                <a:gd name="connsiteY14" fmla="*/ 2569566 h 3228943"/>
                <a:gd name="connsiteX15" fmla="*/ 624656 w 3228943"/>
                <a:gd name="connsiteY15" fmla="*/ 2556858 h 3228943"/>
                <a:gd name="connsiteX16" fmla="*/ 5280 w 3228943"/>
                <a:gd name="connsiteY16" fmla="*/ 1719042 h 3228943"/>
                <a:gd name="connsiteX17" fmla="*/ 0 w 3228943"/>
                <a:gd name="connsiteY17" fmla="*/ 1614471 h 3228943"/>
                <a:gd name="connsiteX18" fmla="*/ 5280 w 3228943"/>
                <a:gd name="connsiteY18" fmla="*/ 1509900 h 3228943"/>
                <a:gd name="connsiteX19" fmla="*/ 624657 w 3228943"/>
                <a:gd name="connsiteY19" fmla="*/ 672084 h 3228943"/>
                <a:gd name="connsiteX20" fmla="*/ 659377 w 3228943"/>
                <a:gd name="connsiteY20" fmla="*/ 659376 h 3228943"/>
                <a:gd name="connsiteX21" fmla="*/ 672084 w 3228943"/>
                <a:gd name="connsiteY21" fmla="*/ 624656 h 3228943"/>
                <a:gd name="connsiteX22" fmla="*/ 1509900 w 3228943"/>
                <a:gd name="connsiteY22" fmla="*/ 5280 h 3228943"/>
                <a:gd name="connsiteX23" fmla="*/ 1614471 w 3228943"/>
                <a:gd name="connsiteY23" fmla="*/ 0 h 3228943"/>
                <a:gd name="connsiteX24" fmla="*/ 1719042 w 3228943"/>
                <a:gd name="connsiteY24" fmla="*/ 5280 h 3228943"/>
                <a:gd name="connsiteX25" fmla="*/ 2556858 w 3228943"/>
                <a:gd name="connsiteY25" fmla="*/ 624656 h 3228943"/>
                <a:gd name="connsiteX26" fmla="*/ 2569565 w 3228943"/>
                <a:gd name="connsiteY26" fmla="*/ 659376 h 3228943"/>
                <a:gd name="connsiteX27" fmla="*/ 2604287 w 3228943"/>
                <a:gd name="connsiteY27" fmla="*/ 672084 h 3228943"/>
                <a:gd name="connsiteX28" fmla="*/ 3228943 w 3228943"/>
                <a:gd name="connsiteY28" fmla="*/ 1614471 h 3228943"/>
              </a:gdLst>
              <a:ahLst/>
              <a:cxnLst/>
              <a:rect l="l" t="t" r="r" b="b"/>
              <a:pathLst>
                <a:path w="3228943" h="3228943">
                  <a:moveTo>
                    <a:pt x="0" y="1614471"/>
                  </a:moveTo>
                  <a:lnTo>
                    <a:pt x="0" y="1614471"/>
                  </a:lnTo>
                  <a:lnTo>
                    <a:pt x="0" y="1614470"/>
                  </a:lnTo>
                  <a:close/>
                  <a:moveTo>
                    <a:pt x="1614472" y="0"/>
                  </a:moveTo>
                  <a:lnTo>
                    <a:pt x="1614471" y="0"/>
                  </a:lnTo>
                  <a:lnTo>
                    <a:pt x="1614471" y="0"/>
                  </a:lnTo>
                  <a:close/>
                  <a:moveTo>
                    <a:pt x="3228943" y="1614471"/>
                  </a:moveTo>
                  <a:lnTo>
                    <a:pt x="3228942" y="1614471"/>
                  </a:lnTo>
                  <a:cubicBezTo>
                    <a:pt x="3228942" y="2038112"/>
                    <a:pt x="2971370" y="2401595"/>
                    <a:pt x="2604286" y="2556858"/>
                  </a:cubicBezTo>
                  <a:lnTo>
                    <a:pt x="2569566" y="2569566"/>
                  </a:lnTo>
                  <a:lnTo>
                    <a:pt x="2556858" y="2604287"/>
                  </a:lnTo>
                  <a:cubicBezTo>
                    <a:pt x="2401594" y="2971371"/>
                    <a:pt x="2038112" y="3228943"/>
                    <a:pt x="1614470" y="3228943"/>
                  </a:cubicBezTo>
                  <a:lnTo>
                    <a:pt x="1614470" y="3228942"/>
                  </a:lnTo>
                  <a:cubicBezTo>
                    <a:pt x="1190829" y="3228942"/>
                    <a:pt x="827347" y="2971370"/>
                    <a:pt x="672083" y="2604286"/>
                  </a:cubicBezTo>
                  <a:lnTo>
                    <a:pt x="659375" y="2569566"/>
                  </a:lnTo>
                  <a:lnTo>
                    <a:pt x="624656" y="2556858"/>
                  </a:lnTo>
                  <a:cubicBezTo>
                    <a:pt x="288163" y="2414533"/>
                    <a:pt x="43689" y="2097247"/>
                    <a:pt x="5280" y="1719042"/>
                  </a:cubicBezTo>
                  <a:lnTo>
                    <a:pt x="0" y="1614471"/>
                  </a:lnTo>
                  <a:lnTo>
                    <a:pt x="5280" y="1509900"/>
                  </a:lnTo>
                  <a:cubicBezTo>
                    <a:pt x="43689" y="1131696"/>
                    <a:pt x="288163" y="814409"/>
                    <a:pt x="624657" y="672084"/>
                  </a:cubicBezTo>
                  <a:lnTo>
                    <a:pt x="659377" y="659376"/>
                  </a:lnTo>
                  <a:lnTo>
                    <a:pt x="672084" y="624656"/>
                  </a:lnTo>
                  <a:cubicBezTo>
                    <a:pt x="814409" y="288162"/>
                    <a:pt x="1131696" y="43688"/>
                    <a:pt x="1509900" y="5280"/>
                  </a:cubicBezTo>
                  <a:lnTo>
                    <a:pt x="1614471" y="0"/>
                  </a:lnTo>
                  <a:lnTo>
                    <a:pt x="1719042" y="5280"/>
                  </a:lnTo>
                  <a:cubicBezTo>
                    <a:pt x="2097246" y="43689"/>
                    <a:pt x="2414533" y="288162"/>
                    <a:pt x="2556858" y="624656"/>
                  </a:cubicBezTo>
                  <a:lnTo>
                    <a:pt x="2569565" y="659376"/>
                  </a:lnTo>
                  <a:lnTo>
                    <a:pt x="2604287" y="672084"/>
                  </a:lnTo>
                  <a:cubicBezTo>
                    <a:pt x="2971371" y="827348"/>
                    <a:pt x="3228943" y="1190830"/>
                    <a:pt x="3228943" y="1614471"/>
                  </a:cubicBezTo>
                  <a:close/>
                </a:path>
              </a:pathLst>
            </a:custGeom>
            <a:solidFill>
              <a:schemeClr val="accent1"/>
            </a:solidFill>
            <a:ln w="12700" cap="sq">
              <a:solidFill>
                <a:schemeClr val="accent1">
                  <a:lumMod val="40000"/>
                  <a:lumOff val="60000"/>
                </a:schemeClr>
              </a:solidFill>
              <a:miter/>
            </a:ln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2" name="标题 1"/>
            <p:cNvSpPr txBox="1"/>
            <p:nvPr>
              <p:custDataLst>
                <p:tags r:id="rId12"/>
              </p:custDataLst>
            </p:nvPr>
          </p:nvSpPr>
          <p:spPr>
            <a:xfrm rot="16200000">
              <a:off x="8941" y="1231"/>
              <a:ext cx="1127" cy="36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lIns="0" tIns="0" rIns="0" bIns="0" rtlCol="0" anchor="b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议题二</a:t>
              </a:r>
              <a:endParaRPr kumimoji="1"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359785" y="3060700"/>
            <a:ext cx="71583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学习东坡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风雨晴日何以应对？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picid" val="{a6f59f27-354e-4e08-aa46-6f3cb897fa67}"/>
</p:tagLst>
</file>

<file path=ppt/tags/tag10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1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2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3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4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5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6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7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8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19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2.xml><?xml version="1.0" encoding="utf-8"?>
<p:tagLst xmlns:p="http://schemas.openxmlformats.org/presentationml/2006/main">
  <p:tag name="picid" val="{c24640ab-c583-4544-a17d-8b9fa9a1603c}"/>
</p:tagLst>
</file>

<file path=ppt/tags/tag20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2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2.xml><?xml version="1.0" encoding="utf-8"?>
<p:tagLst xmlns:p="http://schemas.openxmlformats.org/presentationml/2006/main">
  <p:tag name="picid" val="{07c8b6c3-7a39-4db7-b972-a7e8ba41089f}"/>
</p:tagLst>
</file>

<file path=ppt/tags/tag23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4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5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6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7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8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29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3.xml><?xml version="1.0" encoding="utf-8"?>
<p:tagLst xmlns:p="http://schemas.openxmlformats.org/presentationml/2006/main">
  <p:tag name="picid" val="{ec265ea7-92fb-484c-b580-40d36f45ad46}"/>
</p:tagLst>
</file>

<file path=ppt/tags/tag30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31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32.xml><?xml version="1.0" encoding="utf-8"?>
<p:tagLst xmlns:p="http://schemas.openxmlformats.org/presentationml/2006/main">
  <p:tag name="KSO_WM_DIAGRAM_VIRTUALLY_FRAME" val="{&quot;height&quot;:282.85,&quot;left&quot;:20.75,&quot;top&quot;:164.3,&quot;width&quot;:894.6}"/>
</p:tagLst>
</file>

<file path=ppt/tags/tag33.xml><?xml version="1.0" encoding="utf-8"?>
<p:tagLst xmlns:p="http://schemas.openxmlformats.org/presentationml/2006/main">
  <p:tag name="picid" val="{07c8b6c3-7a39-4db7-b972-a7e8ba41089f}"/>
</p:tagLst>
</file>

<file path=ppt/tags/tag34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35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36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37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38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39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4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40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41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42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43.xml><?xml version="1.0" encoding="utf-8"?>
<p:tagLst xmlns:p="http://schemas.openxmlformats.org/presentationml/2006/main">
  <p:tag name="KSO_WM_DIAGRAM_VIRTUALLY_FRAME" val="{&quot;height&quot;:356.7,&quot;left&quot;:70.9,&quot;top&quot;:14.9,&quot;width&quot;:783.05}"/>
</p:tagLst>
</file>

<file path=ppt/tags/tag4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6.xml><?xml version="1.0" encoding="utf-8"?>
<p:tagLst xmlns:p="http://schemas.openxmlformats.org/presentationml/2006/main">
  <p:tag name="picid" val="{07c8b6c3-7a39-4db7-b972-a7e8ba41089f}"/>
</p:tagLst>
</file>

<file path=ppt/tags/tag47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48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49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50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1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2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3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4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5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6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7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8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59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6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60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61.xml><?xml version="1.0" encoding="utf-8"?>
<p:tagLst xmlns:p="http://schemas.openxmlformats.org/presentationml/2006/main">
  <p:tag name="KSO_WM_DIAGRAM_VIRTUALLY_FRAME" val="{&quot;height&quot;:526.8,&quot;left&quot;:66.1,&quot;top&quot;:3.55,&quot;width&quot;:787.85}"/>
</p:tagLst>
</file>

<file path=ppt/tags/tag6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63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4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5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6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7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8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69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70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1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2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3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4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5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6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7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8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79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22.2963166266402}"/>
</p:tagLst>
</file>

<file path=ppt/tags/tag8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ags/tag80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33.6463166266401}"/>
</p:tagLst>
</file>

<file path=ppt/tags/tag81.xml><?xml version="1.0" encoding="utf-8"?>
<p:tagLst xmlns:p="http://schemas.openxmlformats.org/presentationml/2006/main">
  <p:tag name="KSO_WM_DIAGRAM_VIRTUALLY_FRAME" val="{&quot;height&quot;:528.9963166266401,&quot;left&quot;:23.853683373359864,&quot;top&quot;:-3.15,&quot;width&quot;:933.6463166266401}"/>
</p:tagLst>
</file>

<file path=ppt/tags/tag82.xml><?xml version="1.0" encoding="utf-8"?>
<p:tagLst xmlns:p="http://schemas.openxmlformats.org/presentationml/2006/main">
  <p:tag name="KSO_WM_DIAGRAM_VIRTUALLY_FRAME" val="{&quot;height&quot;:372.0547244094488,&quot;left&quot;:20.892401574803124,&quot;top&quot;:86.79527559055119,&quot;width&quot;:926.157598425197}"/>
</p:tagLst>
</file>

<file path=ppt/tags/tag83.xml><?xml version="1.0" encoding="utf-8"?>
<p:tagLst xmlns:p="http://schemas.openxmlformats.org/presentationml/2006/main">
  <p:tag name="commondata" val="eyJoZGlkIjoiYWU3OWMyMjFjMDU1YzczN2I3ZTUzYWNlMDM3OGJmZjEifQ=="/>
</p:tagLst>
</file>

<file path=ppt/tags/tag9.xml><?xml version="1.0" encoding="utf-8"?>
<p:tagLst xmlns:p="http://schemas.openxmlformats.org/presentationml/2006/main">
  <p:tag name="KSO_WM_DIAGRAM_VIRTUALLY_FRAME" val="{&quot;height&quot;:128.68023622047244,&quot;left&quot;:75.81314960629922,&quot;top&quot;:399.46740157480315,&quot;width&quot;:815.8417322834646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3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4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5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6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7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8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3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7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8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9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0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1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2_Office 主题​​">
  <a:themeElements>
    <a:clrScheme name="Office">
      <a:dk1>
        <a:srgbClr val="000000"/>
      </a:dk1>
      <a:lt1>
        <a:srgbClr val="FFFFFF"/>
      </a:lt1>
      <a:dk2>
        <a:srgbClr val="14317B"/>
      </a:dk2>
      <a:lt2>
        <a:srgbClr val="DBEFF9"/>
      </a:lt2>
      <a:accent1>
        <a:srgbClr val="96643A"/>
      </a:accent1>
      <a:accent2>
        <a:srgbClr val="A88255"/>
      </a:accent2>
      <a:accent3>
        <a:srgbClr val="96643A"/>
      </a:accent3>
      <a:accent4>
        <a:srgbClr val="A88255"/>
      </a:accent4>
      <a:accent5>
        <a:srgbClr val="96643A"/>
      </a:accent5>
      <a:accent6>
        <a:srgbClr val="A88255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1725</Words>
  <Application>WPS 演示</Application>
  <PresentationFormat/>
  <Paragraphs>183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17</vt:i4>
      </vt:variant>
      <vt:variant>
        <vt:lpstr>幻灯片标题</vt:lpstr>
      </vt:variant>
      <vt:variant>
        <vt:i4>20</vt:i4>
      </vt:variant>
    </vt:vector>
  </HeadingPairs>
  <TitlesOfParts>
    <vt:vector size="52" baseType="lpstr">
      <vt:lpstr>Arial</vt:lpstr>
      <vt:lpstr>宋体</vt:lpstr>
      <vt:lpstr>Wingdings</vt:lpstr>
      <vt:lpstr>黑体</vt:lpstr>
      <vt:lpstr>楷体</vt:lpstr>
      <vt:lpstr>华文行楷</vt:lpstr>
      <vt:lpstr>微软雅黑</vt:lpstr>
      <vt:lpstr>思源黑体 CN Bold</vt:lpstr>
      <vt:lpstr>MiSans Light</vt:lpstr>
      <vt:lpstr>华文新魏</vt:lpstr>
      <vt:lpstr>Arial Unicode MS</vt:lpstr>
      <vt:lpstr>Calibri</vt:lpstr>
      <vt:lpstr>等线</vt:lpstr>
      <vt:lpstr>MiSans Light</vt:lpstr>
      <vt:lpstr>Segoe Print</vt:lpstr>
      <vt:lpstr>Office 主题​​</vt:lpstr>
      <vt:lpstr>23_Office 主题​​</vt:lpstr>
      <vt:lpstr>7_Office 主题​​</vt:lpstr>
      <vt:lpstr>27_Office 主题​​</vt:lpstr>
      <vt:lpstr>28_Office 主题​​</vt:lpstr>
      <vt:lpstr>29_Office 主题​​</vt:lpstr>
      <vt:lpstr>30_Office 主题​​</vt:lpstr>
      <vt:lpstr>31_Office 主题​​</vt:lpstr>
      <vt:lpstr>32_Office 主题​​</vt:lpstr>
      <vt:lpstr>33_Office 主题​​</vt:lpstr>
      <vt:lpstr>34_Office 主题​​</vt:lpstr>
      <vt:lpstr>35_Office 主题​​</vt:lpstr>
      <vt:lpstr>36_Office 主题​​</vt:lpstr>
      <vt:lpstr>37_Office 主题​​</vt:lpstr>
      <vt:lpstr>38_Office 主题​​</vt:lpstr>
      <vt:lpstr>15_Office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大考拉</cp:lastModifiedBy>
  <cp:revision>88</cp:revision>
  <dcterms:created xsi:type="dcterms:W3CDTF">2025-04-05T09:07:00Z</dcterms:created>
  <dcterms:modified xsi:type="dcterms:W3CDTF">2025-12-16T14:07:06Z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2FCAB8B0F76148F497F5022AEAE247AB_13</vt:lpwstr>
  </property>
  <property fmtid="{D5CDD505-2E9C-101B-9397-08002B2CF9AE}" pid="3" name="KSOProductBuildVer">
    <vt:lpwstr>2052-12.1.0.24034</vt:lpwstr>
  </property>
</Properties>
</file>