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0" r:id="rId6"/>
    <p:sldId id="259" r:id="rId7"/>
    <p:sldId id="258" r:id="rId8"/>
    <p:sldId id="263" r:id="rId9"/>
    <p:sldId id="264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640" y="128905"/>
            <a:ext cx="8971280" cy="66001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6530" y="128905"/>
            <a:ext cx="8990330" cy="6600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2110" y="123825"/>
            <a:ext cx="9076055" cy="6609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38430"/>
            <a:ext cx="9009380" cy="6581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2595" y="133985"/>
            <a:ext cx="9028430" cy="65906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835" y="138430"/>
            <a:ext cx="8990330" cy="6581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95250"/>
            <a:ext cx="9018905" cy="6666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9585" y="128905"/>
            <a:ext cx="9047480" cy="6600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1175" y="147955"/>
            <a:ext cx="8971280" cy="6562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865" y="124460"/>
            <a:ext cx="9018905" cy="6609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5755" y="114935"/>
            <a:ext cx="8999855" cy="6628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Spoiled丶</cp:lastModifiedBy>
  <cp:revision>2</cp:revision>
  <dcterms:created xsi:type="dcterms:W3CDTF">2015-05-05T08:02:00Z</dcterms:created>
  <dcterms:modified xsi:type="dcterms:W3CDTF">2018-01-21T12:29:31Z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