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handoutMasterIdLst>
    <p:handoutMasterId r:id="rId27"/>
  </p:handoutMasterIdLst>
  <p:sldIdLst>
    <p:sldId id="3265" r:id="rId3"/>
    <p:sldId id="3280" r:id="rId4"/>
    <p:sldId id="3236" r:id="rId5"/>
    <p:sldId id="3007" r:id="rId7"/>
    <p:sldId id="3274" r:id="rId8"/>
    <p:sldId id="3267" r:id="rId9"/>
    <p:sldId id="3273" r:id="rId10"/>
    <p:sldId id="3264" r:id="rId11"/>
    <p:sldId id="3245" r:id="rId12"/>
    <p:sldId id="3268" r:id="rId13"/>
    <p:sldId id="3255" r:id="rId14"/>
    <p:sldId id="3277" r:id="rId15"/>
    <p:sldId id="3262" r:id="rId16"/>
    <p:sldId id="3278" r:id="rId17"/>
    <p:sldId id="3271" r:id="rId18"/>
    <p:sldId id="3254" r:id="rId19"/>
    <p:sldId id="3250" r:id="rId20"/>
    <p:sldId id="3263" r:id="rId21"/>
    <p:sldId id="3282" r:id="rId22"/>
    <p:sldId id="3253" r:id="rId23"/>
    <p:sldId id="3283" r:id="rId24"/>
    <p:sldId id="3256" r:id="rId25"/>
    <p:sldId id="3203" r:id="rId26"/>
  </p:sldIdLst>
  <p:sldSz cx="12192000" cy="6858000"/>
  <p:notesSz cx="6858000" cy="9144000"/>
  <p:embeddedFontLst>
    <p:embeddedFont>
      <p:font typeface="黑体" panose="02010609060101010101" charset="-122"/>
      <p:regular r:id="rId32"/>
    </p:embeddedFont>
    <p:embeddedFont>
      <p:font typeface="微软雅黑" panose="020B0503020204020204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汉仪综艺体简" panose="02010600000101010101" charset="-122"/>
      <p:regular r:id="rId38"/>
    </p:embeddedFont>
    <p:embeddedFont>
      <p:font typeface="楷体" panose="02010609060101010101" charset="-122"/>
      <p:regular r:id="rId39"/>
    </p:embeddedFont>
    <p:embeddedFont>
      <p:font typeface="汉仪雅酷黑 85W" panose="020B0904020202020204" charset="-122"/>
      <p:bold r:id="rId40"/>
    </p:embeddedFont>
    <p:embeddedFont>
      <p:font typeface="Calibri" panose="020F0502020204030204"/>
      <p:regular r:id="rId41"/>
      <p:bold r:id="rId42"/>
      <p:italic r:id="rId43"/>
      <p:boldItalic r:id="rId44"/>
    </p:embeddedFont>
    <p:embeddedFont>
      <p:font typeface="等线" panose="02010600030101010101" charset="-122"/>
      <p:regular r:id="rId45"/>
    </p:embeddedFont>
  </p:embeddedFontLst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030HP001" initials="1" lastIdx="0" clrIdx="0"/>
  <p:cmAuthor id="2" name="1" initials="1" lastIdx="0" clrIdx="1"/>
  <p:cmAuthor id="0" name="CHINESE-BC06F90" initials="" lastIdx="0" clrIdx="0"/>
  <p:cmAuthor id="3" name="Pueschner, Franziska {FA~Shanghai}" initials="P" lastIdx="0" clrIdx="0"/>
  <p:cmAuthor id="7" name="xkb1.com" initials="x" lastIdx="0" clrIdx="0"/>
  <p:cmAuthor id="8" name="xiaoxuan Zeng" initials="x" lastIdx="0" clrIdx="0"/>
  <p:cmAuthor id="4" name="杨一鸣" initials="杨" lastIdx="0" clrIdx="0"/>
  <p:cmAuthor id="5" name="www.xkb1.com" initials="w" lastIdx="0" clrIdx="1"/>
  <p:cmAuthor id="6" name="lenovo" initials="l" lastIdx="0" clrIdx="0"/>
  <p:cmAuthor id="9" name="dongyu" initials="d" lastIdx="0" clrIdx="8"/>
  <p:cmAuthor id="75" name="作者" initials="A" lastIdx="0" clrIdx="24"/>
  <p:cmAuthor id="10" name="jinli" initials="j" lastIdx="0" clrIdx="0"/>
  <p:cmAuthor id="11" name="PC" initials="P" lastIdx="0" clrIdx="12"/>
  <p:cmAuthor id="12" name="user" initials="u" lastIdx="0" clrIdx="0"/>
  <p:cmAuthor id="13" name="Nicole Li  李倩" initials="N" lastIdx="0" clrIdx="0"/>
  <p:cmAuthor id="14" name="admin" initials="a" lastIdx="0" clrIdx="0"/>
  <p:cmAuthor id="16" name="新课标第一网" initials="新" lastIdx="0" clrIdx="0"/>
  <p:cmAuthor id="17" name="八九年" initials="八" lastIdx="0" clrIdx="4"/>
  <p:cmAuthor id="18" name="李丽" initials="李" lastIdx="0" clrIdx="14"/>
  <p:cmAuthor id="19" name="刘浩" initials="刘" lastIdx="0" clrIdx="0"/>
  <p:cmAuthor id="20" name="Vivian Liu" initials="V" lastIdx="0" clrIdx="1"/>
  <p:cmAuthor id="21" name="微软用户" initials="微" lastIdx="0" clrIdx="0"/>
  <p:cmAuthor id="22" name="Windows 用户" initials="W" lastIdx="0" clrIdx="0"/>
  <p:cmAuthor id="23" name="孙宇婷" initials="孙" lastIdx="0" clrIdx="21"/>
  <p:cmAuthor id="24" name="杜B格小生" initials="杜" lastIdx="0" clrIdx="0"/>
  <p:cmAuthor id="27" name="张 林娜" initials="张" lastIdx="0" clrIdx="0"/>
  <p:cmAuthor id="28" name="Mia Vida Villanueva" initials="M" lastIdx="0" clrIdx="0"/>
  <p:cmAuthor id="29" name="李彦利" initials="李" lastIdx="0" clrIdx="25"/>
  <p:cmAuthor id="30" name="LJH" initials="L" lastIdx="0" clrIdx="0"/>
  <p:cmAuthor id="31" name="未知用户1" initials="未" lastIdx="0" clrIdx="22"/>
  <p:cmAuthor id="25" name="ASUS" initials="A" lastIdx="0" clrIdx="0"/>
  <p:cmAuthor id="26" name="刘刘" initials="" lastIdx="0" clrIdx="20"/>
  <p:cmAuthor id="2000" name="张瑞霞" initials="authorId_524709945" lastIdx="0" clrIdx="0"/>
  <p:cmAuthor id="2001" name="Dino._6ZFrB7nA" initials="authorId_1257418890" lastIdx="0" clrIdx="1"/>
  <p:cmAuthor id="32" name="陈庆" initials="陈" lastIdx="0" clrIdx="31"/>
  <p:cmAuthor id="36" name="陈芳" initials="A" lastIdx="0" clrIdx="35"/>
  <p:cmAuthor id="33" name="Echo" initials="" lastIdx="0" clrIdx="30"/>
  <p:cmAuthor id="34" name="a'su's" initials="a" lastIdx="0" clrIdx="33"/>
  <p:cmAuthor id="37" name="邹 嘉豪" initials="" lastIdx="0" clrIdx="25"/>
  <p:cmAuthor id="42" name="小叮当_VfeeFJFJ" initials="" lastIdx="0" clrIdx="0"/>
  <p:cmAuthor id="39" name="韩琳晶" initials="" lastIdx="0" clrIdx="28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B6DDE7-1575-4FC9-AD6F-D1E6758F2644}" styleName="表样式 1 25">
    <a:wholeTbl>
      <a:tcTxStyle>
        <a:fontRef idx="none">
          <a:schemeClr val="tx1"/>
        </a:fontRef>
      </a:tcTxStyle>
      <a:tcStyle>
        <a:tcBdr>
          <a:left>
            <a:ln w="9525" cmpd="sng">
              <a:solidFill>
                <a:srgbClr val="C00000"/>
              </a:solidFill>
            </a:ln>
          </a:left>
          <a:right>
            <a:ln w="9525" cmpd="sng">
              <a:solidFill>
                <a:srgbClr val="C00000"/>
              </a:solidFill>
            </a:ln>
          </a:right>
          <a:top>
            <a:ln w="9525" cmpd="sng">
              <a:solidFill>
                <a:srgbClr val="C00000"/>
              </a:solidFill>
            </a:ln>
          </a:top>
          <a:bottom>
            <a:ln w="9525" cmpd="sng">
              <a:solidFill>
                <a:srgbClr val="C00000"/>
              </a:solidFill>
            </a:ln>
          </a:bottom>
          <a:insideH>
            <a:ln w="9525" cmpd="sng">
              <a:solidFill>
                <a:srgbClr val="C00000">
                  <a:lumMod val="34000"/>
                  <a:lumOff val="66000"/>
                </a:srgbClr>
              </a:solidFill>
            </a:ln>
          </a:insideH>
          <a:insideV>
            <a:ln w="9525" cmpd="sng">
              <a:solidFill>
                <a:srgbClr val="C00000">
                  <a:lumMod val="34000"/>
                  <a:lumOff val="66000"/>
                </a:srgbClr>
              </a:solidFill>
            </a:ln>
          </a:insideV>
        </a:tcBdr>
        <a:fill>
          <a:solidFill>
            <a:schemeClr val="bg1">
              <a:alpha val="0"/>
            </a:schemeClr>
          </a:solidFill>
        </a:fill>
      </a:tcStyle>
    </a:wholeTbl>
    <a:band2H>
      <a:tcTxStyle>
        <a:fontRef idx="none">
          <a:schemeClr val="tx1"/>
        </a:fontRef>
      </a:tcTxStyle>
      <a:tcStyle>
        <a:tcBdr/>
        <a:fill>
          <a:solidFill>
            <a:srgbClr val="C00000">
              <a:alpha val="25000"/>
              <a:lumMod val="40000"/>
              <a:lumOff val="60000"/>
            </a:srgbClr>
          </a:solidFill>
        </a:fill>
      </a:tcStyle>
    </a:band2H>
    <a:band1V>
      <a:tcStyle>
        <a:tcBdr>
          <a:left>
            <a:ln w="9525" cmpd="sng">
              <a:solidFill>
                <a:srgbClr val="C00000"/>
              </a:solidFill>
            </a:ln>
          </a:left>
          <a:right>
            <a:ln w="9525" cmpd="sng">
              <a:solidFill>
                <a:srgbClr val="C00000"/>
              </a:solidFill>
            </a:ln>
          </a:right>
          <a:top>
            <a:ln w="9525" cmpd="sng">
              <a:solidFill>
                <a:srgbClr val="C00000"/>
              </a:solidFill>
            </a:ln>
          </a:top>
          <a:bottom>
            <a:ln w="9525" cmpd="sng">
              <a:solidFill>
                <a:srgbClr val="C00000"/>
              </a:solidFill>
            </a:ln>
          </a:bottom>
          <a:insideH>
            <a:ln w="9525" cmpd="sng">
              <a:solidFill>
                <a:srgbClr val="C00000">
                  <a:lumMod val="40000"/>
                  <a:lumOff val="60000"/>
                </a:srgbClr>
              </a:solidFill>
            </a:ln>
          </a:insideH>
          <a:insideV>
            <a:ln w="9525" cmpd="sng">
              <a:solidFill>
                <a:srgbClr val="C00000">
                  <a:lumMod val="40000"/>
                  <a:lumOff val="60000"/>
                </a:srgbClr>
              </a:solidFill>
            </a:ln>
          </a:insideV>
        </a:tcBdr>
        <a:fill>
          <a:solidFill>
            <a:srgbClr val="C00000">
              <a:alpha val="25000"/>
              <a:lumMod val="40000"/>
              <a:lumOff val="60000"/>
            </a:srgbClr>
          </a:solidFill>
        </a:fill>
      </a:tcStyle>
    </a:band1V>
    <a:band2V>
      <a:tcStyle>
        <a:tcBdr>
          <a:left>
            <a:ln w="9525" cmpd="sng">
              <a:solidFill>
                <a:srgbClr val="C00000">
                  <a:lumMod val="40000"/>
                  <a:lumOff val="60000"/>
                </a:srgbClr>
              </a:solidFill>
            </a:ln>
          </a:left>
          <a:right>
            <a:ln w="9525" cmpd="sng">
              <a:solidFill>
                <a:srgbClr val="C00000">
                  <a:lumMod val="40000"/>
                  <a:lumOff val="60000"/>
                </a:srgbClr>
              </a:solidFill>
            </a:ln>
          </a:right>
          <a:top>
            <a:ln w="9525" cmpd="sng">
              <a:solidFill>
                <a:srgbClr val="C00000"/>
              </a:solidFill>
            </a:ln>
          </a:top>
          <a:bottom>
            <a:ln w="9525" cmpd="sng">
              <a:solidFill>
                <a:srgbClr val="C00000"/>
              </a:solidFill>
            </a:ln>
          </a:bottom>
          <a:insideH>
            <a:ln w="9525" cmpd="sng">
              <a:solidFill>
                <a:srgbClr val="C00000">
                  <a:lumMod val="40000"/>
                  <a:lumOff val="60000"/>
                </a:srgbClr>
              </a:solidFill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band2V>
    <a:lastCol>
      <a:tcTxStyle b="on">
        <a:fontRef idx="none">
          <a:schemeClr val="tx1"/>
        </a:fontRef>
      </a:tcTxStyle>
      <a:tcStyle>
        <a:tcBdr>
          <a:left>
            <a:ln w="9525" cmpd="sng">
              <a:solidFill>
                <a:srgbClr val="C00000">
                  <a:lumMod val="34000"/>
                  <a:lumOff val="66000"/>
                </a:srgbClr>
              </a:solidFill>
            </a:ln>
          </a:left>
          <a:right>
            <a:ln w="9525" cmpd="sng">
              <a:solidFill>
                <a:srgbClr val="C00000"/>
              </a:solidFill>
            </a:ln>
          </a:right>
          <a:top>
            <a:ln w="9525" cmpd="sng">
              <a:solidFill>
                <a:srgbClr val="C00000">
                  <a:lumMod val="34000"/>
                  <a:lumOff val="66000"/>
                </a:srgbClr>
              </a:solidFill>
            </a:ln>
          </a:top>
          <a:bottom>
            <a:ln w="9525" cmpd="sng">
              <a:solidFill>
                <a:srgbClr val="C00000"/>
              </a:solidFill>
            </a:ln>
          </a:bottom>
          <a:insideH>
            <a:ln w="9525" cmpd="sng">
              <a:solidFill>
                <a:srgbClr val="C00000">
                  <a:lumMod val="34000"/>
                  <a:lumOff val="66000"/>
                </a:srgbClr>
              </a:solidFill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lastCol>
    <a:firstCol>
      <a:tcTxStyle b="on">
        <a:fontRef idx="none">
          <a:schemeClr val="tx1"/>
        </a:fontRef>
      </a:tcTxStyle>
      <a:tcStyle>
        <a:tcBdr>
          <a:left>
            <a:ln w="9525" cmpd="sng">
              <a:solidFill>
                <a:srgbClr val="C00000"/>
              </a:solidFill>
            </a:ln>
          </a:left>
          <a:right>
            <a:ln w="9525" cmpd="sng">
              <a:solidFill>
                <a:srgbClr val="C00000">
                  <a:lumMod val="34000"/>
                  <a:lumOff val="66000"/>
                </a:srgbClr>
              </a:solidFill>
            </a:ln>
          </a:right>
          <a:top>
            <a:ln w="9525" cmpd="sng">
              <a:solidFill>
                <a:srgbClr val="C00000">
                  <a:lumMod val="34000"/>
                  <a:lumOff val="66000"/>
                </a:srgbClr>
              </a:solidFill>
            </a:ln>
          </a:top>
          <a:bottom>
            <a:ln w="9525" cmpd="sng">
              <a:solidFill>
                <a:srgbClr val="C00000"/>
              </a:solidFill>
            </a:ln>
          </a:bottom>
          <a:insideH>
            <a:ln w="9525" cmpd="sng">
              <a:solidFill>
                <a:srgbClr val="C00000">
                  <a:lumMod val="34000"/>
                  <a:lumOff val="66000"/>
                </a:srgbClr>
              </a:solidFill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firstCol>
    <a:lastRow>
      <a:tcTxStyle b="on">
        <a:fontRef idx="none">
          <a:schemeClr val="tx1"/>
        </a:fontRef>
      </a:tcTxStyle>
      <a:tcStyle>
        <a:tcBdr>
          <a:left>
            <a:ln w="9525" cmpd="sng">
              <a:solidFill>
                <a:srgbClr val="C00000"/>
              </a:solidFill>
            </a:ln>
          </a:left>
          <a:right>
            <a:ln w="9525" cmpd="sng">
              <a:solidFill>
                <a:srgbClr val="C00000"/>
              </a:solidFill>
            </a:ln>
          </a:right>
          <a:top>
            <a:ln w="9525" cmpd="sng">
              <a:solidFill>
                <a:srgbClr val="C00000"/>
              </a:solidFill>
            </a:ln>
          </a:top>
          <a:bottom>
            <a:ln w="9525" cmpd="sng">
              <a:solidFill>
                <a:srgbClr val="C00000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lastRow>
    <a:seCell>
      <a:tcStyle>
        <a:tcBdr>
          <a:left>
            <a:ln>
              <a:noFill/>
            </a:ln>
          </a:left>
          <a:right>
            <a:ln w="9525" cmpd="sng">
              <a:solidFill>
                <a:srgbClr val="C00000"/>
              </a:solidFill>
            </a:ln>
          </a:right>
          <a:top>
            <a:ln w="9525" cmpd="sng">
              <a:solidFill>
                <a:srgbClr val="C00000"/>
              </a:solidFill>
            </a:ln>
          </a:top>
          <a:bottom>
            <a:ln w="9525" cmpd="sng">
              <a:solidFill>
                <a:srgbClr val="C00000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seCell>
    <a:swCell>
      <a:tcTxStyle b="on">
        <a:fontRef idx="none">
          <a:srgbClr val="C00000"/>
        </a:fontRef>
      </a:tcTxStyle>
      <a:tcStyle>
        <a:tcBdr>
          <a:left>
            <a:ln w="9525" cmpd="sng">
              <a:solidFill>
                <a:srgbClr val="C00000"/>
              </a:solidFill>
            </a:ln>
          </a:left>
          <a:right>
            <a:ln>
              <a:noFill/>
            </a:ln>
          </a:right>
          <a:top>
            <a:ln w="9525" cmpd="sng">
              <a:solidFill>
                <a:srgbClr val="C00000"/>
              </a:solidFill>
            </a:ln>
          </a:top>
          <a:bottom>
            <a:ln w="9525" cmpd="sng">
              <a:solidFill>
                <a:srgbClr val="C00000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swCell>
    <a:firstRow>
      <a:tcTxStyle b="on">
        <a:fontRef idx="none">
          <a:schemeClr val="tx1"/>
        </a:fontRef>
      </a:tcTxStyle>
      <a:tcStyle>
        <a:tcBdr>
          <a:left>
            <a:ln w="9525" cmpd="sng">
              <a:solidFill>
                <a:srgbClr val="C00000"/>
              </a:solidFill>
            </a:ln>
          </a:left>
          <a:right>
            <a:ln w="9525" cmpd="sng">
              <a:solidFill>
                <a:srgbClr val="C00000"/>
              </a:solidFill>
            </a:ln>
          </a:right>
          <a:top>
            <a:ln w="9525" cmpd="sng">
              <a:solidFill>
                <a:srgbClr val="C00000"/>
              </a:solidFill>
            </a:ln>
          </a:top>
          <a:bottom>
            <a:ln w="9525" cmpd="sng">
              <a:solidFill>
                <a:srgbClr val="C00000">
                  <a:lumMod val="34000"/>
                  <a:lumOff val="66000"/>
                </a:srgbClr>
              </a:solidFill>
            </a:ln>
          </a:bottom>
          <a:insideH>
            <a:ln>
              <a:noFill/>
            </a:ln>
          </a:insideH>
          <a:insideV>
            <a:ln w="9525" cmpd="sng">
              <a:solidFill>
                <a:srgbClr val="C00000">
                  <a:alpha val="20000"/>
                  <a:lumMod val="35000"/>
                  <a:lumOff val="65000"/>
                </a:srgbClr>
              </a:solidFill>
            </a:ln>
          </a:insideV>
        </a:tcBdr>
        <a:fill>
          <a:solidFill>
            <a:srgbClr val="C00000">
              <a:alpha val="50000"/>
              <a:lumMod val="40000"/>
              <a:lumOff val="60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244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6" Type="http://schemas.openxmlformats.org/officeDocument/2006/relationships/tags" Target="tags/tag66.xml"/><Relationship Id="rId45" Type="http://schemas.openxmlformats.org/officeDocument/2006/relationships/font" Target="fonts/font14.fntdata"/><Relationship Id="rId44" Type="http://schemas.openxmlformats.org/officeDocument/2006/relationships/font" Target="fonts/font13.fntdata"/><Relationship Id="rId43" Type="http://schemas.openxmlformats.org/officeDocument/2006/relationships/font" Target="fonts/font12.fntdata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slide" Target="slides/slide2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旗黑-45S" panose="02010600030101010101" pitchFamily="18" charset="-122"/>
                <a:ea typeface="汉仪旗黑-45S" panose="0201060003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旗黑-45S" panose="02010600030101010101" pitchFamily="18" charset="-122"/>
                <a:ea typeface="汉仪旗黑-45S" panose="02010600030101010101" pitchFamily="18" charset="-122"/>
              </a:defRPr>
            </a:lvl1pPr>
          </a:lstStyle>
          <a:p>
            <a:fld id="{449038C2-EBEA-4792-9431-C3146B0CA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旗黑-45S" panose="02010600030101010101" pitchFamily="18" charset="-122"/>
                <a:ea typeface="汉仪旗黑-45S" panose="0201060003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旗黑-45S" panose="02010600030101010101" pitchFamily="18" charset="-122"/>
                <a:ea typeface="汉仪旗黑-45S" panose="02010600030101010101" pitchFamily="18" charset="-122"/>
              </a:defRPr>
            </a:lvl1pPr>
          </a:lstStyle>
          <a:p>
            <a:fld id="{B4C90708-4DDA-4E8C-95AB-022CE2073F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旗黑-45S" panose="02010600030101010101" pitchFamily="18" charset="-122"/>
        <a:ea typeface="汉仪旗黑-45S" panose="0201060003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旗黑-45S" panose="02010600030101010101" pitchFamily="18" charset="-122"/>
        <a:ea typeface="汉仪旗黑-45S" panose="0201060003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旗黑-45S" panose="02010600030101010101" pitchFamily="18" charset="-122"/>
        <a:ea typeface="汉仪旗黑-45S" panose="0201060003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旗黑-45S" panose="02010600030101010101" pitchFamily="18" charset="-122"/>
        <a:ea typeface="汉仪旗黑-45S" panose="0201060003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旗黑-45S" panose="02010600030101010101" pitchFamily="18" charset="-122"/>
        <a:ea typeface="汉仪旗黑-45S" panose="0201060003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任意多边形: 形状 145"/>
          <p:cNvSpPr/>
          <p:nvPr userDrawn="1"/>
        </p:nvSpPr>
        <p:spPr>
          <a:xfrm>
            <a:off x="0" y="0"/>
            <a:ext cx="12192000" cy="937753"/>
          </a:xfrm>
          <a:custGeom>
            <a:avLst/>
            <a:gdLst>
              <a:gd name="connsiteX0" fmla="*/ 810559 w 12192000"/>
              <a:gd name="connsiteY0" fmla="*/ 931614 h 937753"/>
              <a:gd name="connsiteX1" fmla="*/ 810559 w 12192000"/>
              <a:gd name="connsiteY1" fmla="*/ 931614 h 937753"/>
              <a:gd name="connsiteX2" fmla="*/ 4342001 w 12192000"/>
              <a:gd name="connsiteY2" fmla="*/ 923743 h 937753"/>
              <a:gd name="connsiteX3" fmla="*/ 4346411 w 12192000"/>
              <a:gd name="connsiteY3" fmla="*/ 928151 h 937753"/>
              <a:gd name="connsiteX4" fmla="*/ 4342001 w 12192000"/>
              <a:gd name="connsiteY4" fmla="*/ 923743 h 937753"/>
              <a:gd name="connsiteX5" fmla="*/ 4898267 w 12192000"/>
              <a:gd name="connsiteY5" fmla="*/ 923094 h 937753"/>
              <a:gd name="connsiteX6" fmla="*/ 4926486 w 12192000"/>
              <a:gd name="connsiteY6" fmla="*/ 931929 h 937753"/>
              <a:gd name="connsiteX7" fmla="*/ 4856590 w 12192000"/>
              <a:gd name="connsiteY7" fmla="*/ 925947 h 937753"/>
              <a:gd name="connsiteX8" fmla="*/ 4898267 w 12192000"/>
              <a:gd name="connsiteY8" fmla="*/ 923094 h 937753"/>
              <a:gd name="connsiteX9" fmla="*/ 10914383 w 12192000"/>
              <a:gd name="connsiteY9" fmla="*/ 914613 h 937753"/>
              <a:gd name="connsiteX10" fmla="*/ 10914383 w 12192000"/>
              <a:gd name="connsiteY10" fmla="*/ 914613 h 937753"/>
              <a:gd name="connsiteX11" fmla="*/ 1309977 w 12192000"/>
              <a:gd name="connsiteY11" fmla="*/ 911641 h 937753"/>
              <a:gd name="connsiteX12" fmla="*/ 1316017 w 12192000"/>
              <a:gd name="connsiteY12" fmla="*/ 911779 h 937753"/>
              <a:gd name="connsiteX13" fmla="*/ 1306887 w 12192000"/>
              <a:gd name="connsiteY13" fmla="*/ 919177 h 937753"/>
              <a:gd name="connsiteX14" fmla="*/ 1309977 w 12192000"/>
              <a:gd name="connsiteY14" fmla="*/ 911641 h 937753"/>
              <a:gd name="connsiteX15" fmla="*/ 692498 w 12192000"/>
              <a:gd name="connsiteY15" fmla="*/ 911464 h 937753"/>
              <a:gd name="connsiteX16" fmla="*/ 696276 w 12192000"/>
              <a:gd name="connsiteY16" fmla="*/ 917445 h 937753"/>
              <a:gd name="connsiteX17" fmla="*/ 696277 w 12192000"/>
              <a:gd name="connsiteY17" fmla="*/ 917446 h 937753"/>
              <a:gd name="connsiteX18" fmla="*/ 709185 w 12192000"/>
              <a:gd name="connsiteY18" fmla="*/ 916029 h 937753"/>
              <a:gd name="connsiteX19" fmla="*/ 784901 w 12192000"/>
              <a:gd name="connsiteY19" fmla="*/ 930668 h 937753"/>
              <a:gd name="connsiteX20" fmla="*/ 631737 w 12192000"/>
              <a:gd name="connsiteY20" fmla="*/ 924686 h 937753"/>
              <a:gd name="connsiteX21" fmla="*/ 692498 w 12192000"/>
              <a:gd name="connsiteY21" fmla="*/ 911464 h 937753"/>
              <a:gd name="connsiteX22" fmla="*/ 1760400 w 12192000"/>
              <a:gd name="connsiteY22" fmla="*/ 909733 h 937753"/>
              <a:gd name="connsiteX23" fmla="*/ 1767797 w 12192000"/>
              <a:gd name="connsiteY23" fmla="*/ 926419 h 937753"/>
              <a:gd name="connsiteX24" fmla="*/ 1742297 w 12192000"/>
              <a:gd name="connsiteY24" fmla="*/ 925475 h 937753"/>
              <a:gd name="connsiteX25" fmla="*/ 1760400 w 12192000"/>
              <a:gd name="connsiteY25" fmla="*/ 909733 h 937753"/>
              <a:gd name="connsiteX26" fmla="*/ 863607 w 12192000"/>
              <a:gd name="connsiteY26" fmla="*/ 906427 h 937753"/>
              <a:gd name="connsiteX27" fmla="*/ 905481 w 12192000"/>
              <a:gd name="connsiteY27" fmla="*/ 919650 h 937753"/>
              <a:gd name="connsiteX28" fmla="*/ 863607 w 12192000"/>
              <a:gd name="connsiteY28" fmla="*/ 906427 h 937753"/>
              <a:gd name="connsiteX29" fmla="*/ 5791635 w 12192000"/>
              <a:gd name="connsiteY29" fmla="*/ 906113 h 937753"/>
              <a:gd name="connsiteX30" fmla="*/ 5805801 w 12192000"/>
              <a:gd name="connsiteY30" fmla="*/ 909577 h 937753"/>
              <a:gd name="connsiteX31" fmla="*/ 5801550 w 12192000"/>
              <a:gd name="connsiteY31" fmla="*/ 914928 h 937753"/>
              <a:gd name="connsiteX32" fmla="*/ 5791790 w 12192000"/>
              <a:gd name="connsiteY32" fmla="*/ 913512 h 937753"/>
              <a:gd name="connsiteX33" fmla="*/ 5792895 w 12192000"/>
              <a:gd name="connsiteY33" fmla="*/ 911466 h 937753"/>
              <a:gd name="connsiteX34" fmla="*/ 5783292 w 12192000"/>
              <a:gd name="connsiteY34" fmla="*/ 909104 h 937753"/>
              <a:gd name="connsiteX35" fmla="*/ 5777782 w 12192000"/>
              <a:gd name="connsiteY35" fmla="*/ 906271 h 937753"/>
              <a:gd name="connsiteX36" fmla="*/ 5782819 w 12192000"/>
              <a:gd name="connsiteY36" fmla="*/ 906271 h 937753"/>
              <a:gd name="connsiteX37" fmla="*/ 5787542 w 12192000"/>
              <a:gd name="connsiteY37" fmla="*/ 906271 h 937753"/>
              <a:gd name="connsiteX38" fmla="*/ 5791635 w 12192000"/>
              <a:gd name="connsiteY38" fmla="*/ 906113 h 937753"/>
              <a:gd name="connsiteX39" fmla="*/ 5763299 w 12192000"/>
              <a:gd name="connsiteY39" fmla="*/ 904224 h 937753"/>
              <a:gd name="connsiteX40" fmla="*/ 5775894 w 12192000"/>
              <a:gd name="connsiteY40" fmla="*/ 912410 h 937753"/>
              <a:gd name="connsiteX41" fmla="*/ 5762041 w 12192000"/>
              <a:gd name="connsiteY41" fmla="*/ 916660 h 937753"/>
              <a:gd name="connsiteX42" fmla="*/ 5758263 w 12192000"/>
              <a:gd name="connsiteY42" fmla="*/ 910206 h 937753"/>
              <a:gd name="connsiteX43" fmla="*/ 5763299 w 12192000"/>
              <a:gd name="connsiteY43" fmla="*/ 904224 h 937753"/>
              <a:gd name="connsiteX44" fmla="*/ 1781072 w 12192000"/>
              <a:gd name="connsiteY44" fmla="*/ 902908 h 937753"/>
              <a:gd name="connsiteX45" fmla="*/ 1795030 w 12192000"/>
              <a:gd name="connsiteY45" fmla="*/ 903279 h 937753"/>
              <a:gd name="connsiteX46" fmla="*/ 1794243 w 12192000"/>
              <a:gd name="connsiteY46" fmla="*/ 914927 h 937753"/>
              <a:gd name="connsiteX47" fmla="*/ 1781072 w 12192000"/>
              <a:gd name="connsiteY47" fmla="*/ 902908 h 937753"/>
              <a:gd name="connsiteX48" fmla="*/ 8505622 w 12192000"/>
              <a:gd name="connsiteY48" fmla="*/ 901548 h 937753"/>
              <a:gd name="connsiteX49" fmla="*/ 8535530 w 12192000"/>
              <a:gd name="connsiteY49" fmla="*/ 908159 h 937753"/>
              <a:gd name="connsiteX50" fmla="*/ 8525299 w 12192000"/>
              <a:gd name="connsiteY50" fmla="*/ 912409 h 937753"/>
              <a:gd name="connsiteX51" fmla="*/ 8493816 w 12192000"/>
              <a:gd name="connsiteY51" fmla="*/ 906112 h 937753"/>
              <a:gd name="connsiteX52" fmla="*/ 8505622 w 12192000"/>
              <a:gd name="connsiteY52" fmla="*/ 901548 h 937753"/>
              <a:gd name="connsiteX53" fmla="*/ 6438921 w 12192000"/>
              <a:gd name="connsiteY53" fmla="*/ 898400 h 937753"/>
              <a:gd name="connsiteX54" fmla="*/ 6453562 w 12192000"/>
              <a:gd name="connsiteY54" fmla="*/ 899344 h 937753"/>
              <a:gd name="connsiteX55" fmla="*/ 6439552 w 12192000"/>
              <a:gd name="connsiteY55" fmla="*/ 903753 h 937753"/>
              <a:gd name="connsiteX56" fmla="*/ 6401457 w 12192000"/>
              <a:gd name="connsiteY56" fmla="*/ 903753 h 937753"/>
              <a:gd name="connsiteX57" fmla="*/ 6400199 w 12192000"/>
              <a:gd name="connsiteY57" fmla="*/ 900604 h 937753"/>
              <a:gd name="connsiteX58" fmla="*/ 6438921 w 12192000"/>
              <a:gd name="connsiteY58" fmla="*/ 898400 h 937753"/>
              <a:gd name="connsiteX59" fmla="*/ 7363578 w 12192000"/>
              <a:gd name="connsiteY59" fmla="*/ 896828 h 937753"/>
              <a:gd name="connsiteX60" fmla="*/ 7366412 w 12192000"/>
              <a:gd name="connsiteY60" fmla="*/ 896828 h 937753"/>
              <a:gd name="connsiteX61" fmla="*/ 7365624 w 12192000"/>
              <a:gd name="connsiteY61" fmla="*/ 896985 h 937753"/>
              <a:gd name="connsiteX62" fmla="*/ 7363578 w 12192000"/>
              <a:gd name="connsiteY62" fmla="*/ 896828 h 937753"/>
              <a:gd name="connsiteX63" fmla="*/ 11032758 w 12192000"/>
              <a:gd name="connsiteY63" fmla="*/ 895723 h 937753"/>
              <a:gd name="connsiteX64" fmla="*/ 11093206 w 12192000"/>
              <a:gd name="connsiteY64" fmla="*/ 909890 h 937753"/>
              <a:gd name="connsiteX65" fmla="*/ 10939883 w 12192000"/>
              <a:gd name="connsiteY65" fmla="*/ 913983 h 937753"/>
              <a:gd name="connsiteX66" fmla="*/ 11015915 w 12192000"/>
              <a:gd name="connsiteY66" fmla="*/ 900130 h 937753"/>
              <a:gd name="connsiteX67" fmla="*/ 11028823 w 12192000"/>
              <a:gd name="connsiteY67" fmla="*/ 901705 h 937753"/>
              <a:gd name="connsiteX68" fmla="*/ 3048838 w 12192000"/>
              <a:gd name="connsiteY68" fmla="*/ 893994 h 937753"/>
              <a:gd name="connsiteX69" fmla="*/ 3048838 w 12192000"/>
              <a:gd name="connsiteY69" fmla="*/ 894624 h 937753"/>
              <a:gd name="connsiteX70" fmla="*/ 3099840 w 12192000"/>
              <a:gd name="connsiteY70" fmla="*/ 898401 h 937753"/>
              <a:gd name="connsiteX71" fmla="*/ 3048838 w 12192000"/>
              <a:gd name="connsiteY71" fmla="*/ 893994 h 937753"/>
              <a:gd name="connsiteX72" fmla="*/ 898962 w 12192000"/>
              <a:gd name="connsiteY72" fmla="*/ 891556 h 937753"/>
              <a:gd name="connsiteX73" fmla="*/ 914925 w 12192000"/>
              <a:gd name="connsiteY73" fmla="*/ 896825 h 937753"/>
              <a:gd name="connsiteX74" fmla="*/ 923269 w 12192000"/>
              <a:gd name="connsiteY74" fmla="*/ 901074 h 937753"/>
              <a:gd name="connsiteX75" fmla="*/ 898962 w 12192000"/>
              <a:gd name="connsiteY75" fmla="*/ 891556 h 937753"/>
              <a:gd name="connsiteX76" fmla="*/ 239304 w 12192000"/>
              <a:gd name="connsiteY76" fmla="*/ 890371 h 937753"/>
              <a:gd name="connsiteX77" fmla="*/ 258193 w 12192000"/>
              <a:gd name="connsiteY77" fmla="*/ 900918 h 937753"/>
              <a:gd name="connsiteX78" fmla="*/ 253785 w 12192000"/>
              <a:gd name="connsiteY78" fmla="*/ 902177 h 937753"/>
              <a:gd name="connsiteX79" fmla="*/ 342568 w 12192000"/>
              <a:gd name="connsiteY79" fmla="*/ 906585 h 937753"/>
              <a:gd name="connsiteX80" fmla="*/ 361772 w 12192000"/>
              <a:gd name="connsiteY80" fmla="*/ 906585 h 937753"/>
              <a:gd name="connsiteX81" fmla="*/ 317539 w 12192000"/>
              <a:gd name="connsiteY81" fmla="*/ 918391 h 937753"/>
              <a:gd name="connsiteX82" fmla="*/ 308724 w 12192000"/>
              <a:gd name="connsiteY82" fmla="*/ 919336 h 937753"/>
              <a:gd name="connsiteX83" fmla="*/ 306519 w 12192000"/>
              <a:gd name="connsiteY83" fmla="*/ 919336 h 937753"/>
              <a:gd name="connsiteX84" fmla="*/ 237572 w 12192000"/>
              <a:gd name="connsiteY84" fmla="*/ 929567 h 937753"/>
              <a:gd name="connsiteX85" fmla="*/ 135094 w 12192000"/>
              <a:gd name="connsiteY85" fmla="*/ 930827 h 937753"/>
              <a:gd name="connsiteX86" fmla="*/ 125808 w 12192000"/>
              <a:gd name="connsiteY86" fmla="*/ 930827 h 937753"/>
              <a:gd name="connsiteX87" fmla="*/ 116363 w 12192000"/>
              <a:gd name="connsiteY87" fmla="*/ 930827 h 937753"/>
              <a:gd name="connsiteX88" fmla="*/ 79842 w 12192000"/>
              <a:gd name="connsiteY88" fmla="*/ 937753 h 937753"/>
              <a:gd name="connsiteX89" fmla="*/ 73545 w 12192000"/>
              <a:gd name="connsiteY89" fmla="*/ 917447 h 937753"/>
              <a:gd name="connsiteX90" fmla="*/ 22858 w 12192000"/>
              <a:gd name="connsiteY90" fmla="*/ 918234 h 937753"/>
              <a:gd name="connsiteX91" fmla="*/ 19867 w 12192000"/>
              <a:gd name="connsiteY91" fmla="*/ 918234 h 937753"/>
              <a:gd name="connsiteX92" fmla="*/ 18922 w 12192000"/>
              <a:gd name="connsiteY92" fmla="*/ 918234 h 937753"/>
              <a:gd name="connsiteX93" fmla="*/ 1568 w 12192000"/>
              <a:gd name="connsiteY93" fmla="*/ 920536 h 937753"/>
              <a:gd name="connsiteX94" fmla="*/ 0 w 12192000"/>
              <a:gd name="connsiteY94" fmla="*/ 920325 h 937753"/>
              <a:gd name="connsiteX95" fmla="*/ 0 w 12192000"/>
              <a:gd name="connsiteY95" fmla="*/ 904085 h 937753"/>
              <a:gd name="connsiteX96" fmla="*/ 15145 w 12192000"/>
              <a:gd name="connsiteY96" fmla="*/ 904854 h 937753"/>
              <a:gd name="connsiteX97" fmla="*/ 238043 w 12192000"/>
              <a:gd name="connsiteY97" fmla="*/ 901705 h 937753"/>
              <a:gd name="connsiteX98" fmla="*/ 1018820 w 12192000"/>
              <a:gd name="connsiteY98" fmla="*/ 889584 h 937753"/>
              <a:gd name="connsiteX99" fmla="*/ 1127592 w 12192000"/>
              <a:gd name="connsiteY99" fmla="*/ 889584 h 937753"/>
              <a:gd name="connsiteX100" fmla="*/ 1129481 w 12192000"/>
              <a:gd name="connsiteY100" fmla="*/ 893362 h 937753"/>
              <a:gd name="connsiteX101" fmla="*/ 1124759 w 12192000"/>
              <a:gd name="connsiteY101" fmla="*/ 900287 h 937753"/>
              <a:gd name="connsiteX102" fmla="*/ 1124758 w 12192000"/>
              <a:gd name="connsiteY102" fmla="*/ 900288 h 937753"/>
              <a:gd name="connsiteX103" fmla="*/ 1137194 w 12192000"/>
              <a:gd name="connsiteY103" fmla="*/ 905326 h 937753"/>
              <a:gd name="connsiteX104" fmla="*/ 1144593 w 12192000"/>
              <a:gd name="connsiteY104" fmla="*/ 921067 h 937753"/>
              <a:gd name="connsiteX105" fmla="*/ 1000244 w 12192000"/>
              <a:gd name="connsiteY105" fmla="*/ 907687 h 937753"/>
              <a:gd name="connsiteX106" fmla="*/ 1009690 w 12192000"/>
              <a:gd name="connsiteY106" fmla="*/ 896983 h 937753"/>
              <a:gd name="connsiteX107" fmla="*/ 1022598 w 12192000"/>
              <a:gd name="connsiteY107" fmla="*/ 895566 h 937753"/>
              <a:gd name="connsiteX108" fmla="*/ 310137 w 12192000"/>
              <a:gd name="connsiteY108" fmla="*/ 889112 h 937753"/>
              <a:gd name="connsiteX109" fmla="*/ 320055 w 12192000"/>
              <a:gd name="connsiteY109" fmla="*/ 890213 h 937753"/>
              <a:gd name="connsiteX110" fmla="*/ 310137 w 12192000"/>
              <a:gd name="connsiteY110" fmla="*/ 889112 h 937753"/>
              <a:gd name="connsiteX111" fmla="*/ 10861491 w 12192000"/>
              <a:gd name="connsiteY111" fmla="*/ 888168 h 937753"/>
              <a:gd name="connsiteX112" fmla="*/ 10819619 w 12192000"/>
              <a:gd name="connsiteY112" fmla="*/ 901233 h 937753"/>
              <a:gd name="connsiteX113" fmla="*/ 10861491 w 12192000"/>
              <a:gd name="connsiteY113" fmla="*/ 888168 h 937753"/>
              <a:gd name="connsiteX114" fmla="*/ 7959392 w 12192000"/>
              <a:gd name="connsiteY114" fmla="*/ 887696 h 937753"/>
              <a:gd name="connsiteX115" fmla="*/ 7977337 w 12192000"/>
              <a:gd name="connsiteY115" fmla="*/ 887696 h 937753"/>
              <a:gd name="connsiteX116" fmla="*/ 7978282 w 12192000"/>
              <a:gd name="connsiteY116" fmla="*/ 887696 h 937753"/>
              <a:gd name="connsiteX117" fmla="*/ 7976865 w 12192000"/>
              <a:gd name="connsiteY117" fmla="*/ 908317 h 937753"/>
              <a:gd name="connsiteX118" fmla="*/ 7959392 w 12192000"/>
              <a:gd name="connsiteY118" fmla="*/ 887696 h 937753"/>
              <a:gd name="connsiteX119" fmla="*/ 6121734 w 12192000"/>
              <a:gd name="connsiteY119" fmla="*/ 886280 h 937753"/>
              <a:gd name="connsiteX120" fmla="*/ 6121261 w 12192000"/>
              <a:gd name="connsiteY120" fmla="*/ 886438 h 937753"/>
              <a:gd name="connsiteX121" fmla="*/ 6124881 w 12192000"/>
              <a:gd name="connsiteY121" fmla="*/ 886280 h 937753"/>
              <a:gd name="connsiteX122" fmla="*/ 6121734 w 12192000"/>
              <a:gd name="connsiteY122" fmla="*/ 886280 h 937753"/>
              <a:gd name="connsiteX123" fmla="*/ 308477 w 12192000"/>
              <a:gd name="connsiteY123" fmla="*/ 885923 h 937753"/>
              <a:gd name="connsiteX124" fmla="*/ 310366 w 12192000"/>
              <a:gd name="connsiteY124" fmla="*/ 889701 h 937753"/>
              <a:gd name="connsiteX125" fmla="*/ 306431 w 12192000"/>
              <a:gd name="connsiteY125" fmla="*/ 887340 h 937753"/>
              <a:gd name="connsiteX126" fmla="*/ 10415633 w 12192000"/>
              <a:gd name="connsiteY126" fmla="*/ 885747 h 937753"/>
              <a:gd name="connsiteX127" fmla="*/ 10418054 w 12192000"/>
              <a:gd name="connsiteY127" fmla="*/ 895251 h 937753"/>
              <a:gd name="connsiteX128" fmla="*/ 10409081 w 12192000"/>
              <a:gd name="connsiteY128" fmla="*/ 887695 h 937753"/>
              <a:gd name="connsiteX129" fmla="*/ 10415633 w 12192000"/>
              <a:gd name="connsiteY129" fmla="*/ 885747 h 937753"/>
              <a:gd name="connsiteX130" fmla="*/ 230328 w 12192000"/>
              <a:gd name="connsiteY130" fmla="*/ 883130 h 937753"/>
              <a:gd name="connsiteX131" fmla="*/ 238042 w 12192000"/>
              <a:gd name="connsiteY131" fmla="*/ 886750 h 937753"/>
              <a:gd name="connsiteX132" fmla="*/ 235680 w 12192000"/>
              <a:gd name="connsiteY132" fmla="*/ 889584 h 937753"/>
              <a:gd name="connsiteX133" fmla="*/ 227652 w 12192000"/>
              <a:gd name="connsiteY133" fmla="*/ 885806 h 937753"/>
              <a:gd name="connsiteX134" fmla="*/ 230328 w 12192000"/>
              <a:gd name="connsiteY134" fmla="*/ 883130 h 937753"/>
              <a:gd name="connsiteX135" fmla="*/ 9964699 w 12192000"/>
              <a:gd name="connsiteY135" fmla="*/ 880139 h 937753"/>
              <a:gd name="connsiteX136" fmla="*/ 9982801 w 12192000"/>
              <a:gd name="connsiteY136" fmla="*/ 895881 h 937753"/>
              <a:gd name="connsiteX137" fmla="*/ 9957143 w 12192000"/>
              <a:gd name="connsiteY137" fmla="*/ 895881 h 937753"/>
              <a:gd name="connsiteX138" fmla="*/ 9964699 w 12192000"/>
              <a:gd name="connsiteY138" fmla="*/ 880139 h 937753"/>
              <a:gd name="connsiteX139" fmla="*/ 6558873 w 12192000"/>
              <a:gd name="connsiteY139" fmla="*/ 879826 h 937753"/>
              <a:gd name="connsiteX140" fmla="*/ 6510390 w 12192000"/>
              <a:gd name="connsiteY140" fmla="*/ 883604 h 937753"/>
              <a:gd name="connsiteX141" fmla="*/ 6579810 w 12192000"/>
              <a:gd name="connsiteY141" fmla="*/ 882660 h 937753"/>
              <a:gd name="connsiteX142" fmla="*/ 6558873 w 12192000"/>
              <a:gd name="connsiteY142" fmla="*/ 879826 h 937753"/>
              <a:gd name="connsiteX143" fmla="*/ 6636007 w 12192000"/>
              <a:gd name="connsiteY143" fmla="*/ 877465 h 937753"/>
              <a:gd name="connsiteX144" fmla="*/ 6582014 w 12192000"/>
              <a:gd name="connsiteY144" fmla="*/ 878724 h 937753"/>
              <a:gd name="connsiteX145" fmla="*/ 6587996 w 12192000"/>
              <a:gd name="connsiteY145" fmla="*/ 881715 h 937753"/>
              <a:gd name="connsiteX146" fmla="*/ 6636323 w 12192000"/>
              <a:gd name="connsiteY146" fmla="*/ 881715 h 937753"/>
              <a:gd name="connsiteX147" fmla="*/ 6635063 w 12192000"/>
              <a:gd name="connsiteY147" fmla="*/ 881873 h 937753"/>
              <a:gd name="connsiteX148" fmla="*/ 6656944 w 12192000"/>
              <a:gd name="connsiteY148" fmla="*/ 879197 h 937753"/>
              <a:gd name="connsiteX149" fmla="*/ 2005652 w 12192000"/>
              <a:gd name="connsiteY149" fmla="*/ 874944 h 937753"/>
              <a:gd name="connsiteX150" fmla="*/ 1972437 w 12192000"/>
              <a:gd name="connsiteY150" fmla="*/ 879666 h 937753"/>
              <a:gd name="connsiteX151" fmla="*/ 1951186 w 12192000"/>
              <a:gd name="connsiteY151" fmla="*/ 880768 h 937753"/>
              <a:gd name="connsiteX152" fmla="*/ 1951186 w 12192000"/>
              <a:gd name="connsiteY152" fmla="*/ 885648 h 937753"/>
              <a:gd name="connsiteX153" fmla="*/ 1962991 w 12192000"/>
              <a:gd name="connsiteY153" fmla="*/ 884074 h 937753"/>
              <a:gd name="connsiteX154" fmla="*/ 1994474 w 12192000"/>
              <a:gd name="connsiteY154" fmla="*/ 879666 h 937753"/>
              <a:gd name="connsiteX155" fmla="*/ 2005652 w 12192000"/>
              <a:gd name="connsiteY155" fmla="*/ 874944 h 937753"/>
              <a:gd name="connsiteX156" fmla="*/ 1234005 w 12192000"/>
              <a:gd name="connsiteY156" fmla="*/ 874000 h 937753"/>
              <a:gd name="connsiteX157" fmla="*/ 1249746 w 12192000"/>
              <a:gd name="connsiteY157" fmla="*/ 882500 h 937753"/>
              <a:gd name="connsiteX158" fmla="*/ 1245023 w 12192000"/>
              <a:gd name="connsiteY158" fmla="*/ 889426 h 937753"/>
              <a:gd name="connsiteX159" fmla="*/ 1257303 w 12192000"/>
              <a:gd name="connsiteY159" fmla="*/ 894464 h 937753"/>
              <a:gd name="connsiteX160" fmla="*/ 1257303 w 12192000"/>
              <a:gd name="connsiteY160" fmla="*/ 898242 h 937753"/>
              <a:gd name="connsiteX161" fmla="*/ 1265173 w 12192000"/>
              <a:gd name="connsiteY161" fmla="*/ 906270 h 937753"/>
              <a:gd name="connsiteX162" fmla="*/ 1172456 w 12192000"/>
              <a:gd name="connsiteY162" fmla="*/ 898872 h 937753"/>
              <a:gd name="connsiteX163" fmla="*/ 1163012 w 12192000"/>
              <a:gd name="connsiteY163" fmla="*/ 892575 h 937753"/>
              <a:gd name="connsiteX164" fmla="*/ 1161880 w 12192000"/>
              <a:gd name="connsiteY164" fmla="*/ 892677 h 937753"/>
              <a:gd name="connsiteX165" fmla="*/ 1147269 w 12192000"/>
              <a:gd name="connsiteY165" fmla="*/ 893992 h 937753"/>
              <a:gd name="connsiteX166" fmla="*/ 1234005 w 12192000"/>
              <a:gd name="connsiteY166" fmla="*/ 874000 h 937753"/>
              <a:gd name="connsiteX167" fmla="*/ 9944149 w 12192000"/>
              <a:gd name="connsiteY167" fmla="*/ 872932 h 937753"/>
              <a:gd name="connsiteX168" fmla="*/ 9930225 w 12192000"/>
              <a:gd name="connsiteY168" fmla="*/ 885019 h 937753"/>
              <a:gd name="connsiteX169" fmla="*/ 9930225 w 12192000"/>
              <a:gd name="connsiteY169" fmla="*/ 873055 h 937753"/>
              <a:gd name="connsiteX170" fmla="*/ 9944149 w 12192000"/>
              <a:gd name="connsiteY170" fmla="*/ 872932 h 937753"/>
              <a:gd name="connsiteX171" fmla="*/ 10825710 w 12192000"/>
              <a:gd name="connsiteY171" fmla="*/ 872550 h 937753"/>
              <a:gd name="connsiteX172" fmla="*/ 10801359 w 12192000"/>
              <a:gd name="connsiteY172" fmla="*/ 881870 h 937753"/>
              <a:gd name="connsiteX173" fmla="*/ 10809703 w 12192000"/>
              <a:gd name="connsiteY173" fmla="*/ 877777 h 937753"/>
              <a:gd name="connsiteX174" fmla="*/ 10825710 w 12192000"/>
              <a:gd name="connsiteY174" fmla="*/ 872550 h 937753"/>
              <a:gd name="connsiteX175" fmla="*/ 5486252 w 12192000"/>
              <a:gd name="connsiteY175" fmla="*/ 871954 h 937753"/>
              <a:gd name="connsiteX176" fmla="*/ 5504195 w 12192000"/>
              <a:gd name="connsiteY176" fmla="*/ 885965 h 937753"/>
              <a:gd name="connsiteX177" fmla="*/ 5416202 w 12192000"/>
              <a:gd name="connsiteY177" fmla="*/ 886751 h 937753"/>
              <a:gd name="connsiteX178" fmla="*/ 5413682 w 12192000"/>
              <a:gd name="connsiteY178" fmla="*/ 881872 h 937753"/>
              <a:gd name="connsiteX179" fmla="*/ 5486252 w 12192000"/>
              <a:gd name="connsiteY179" fmla="*/ 871954 h 937753"/>
              <a:gd name="connsiteX180" fmla="*/ 6166911 w 12192000"/>
              <a:gd name="connsiteY180" fmla="*/ 871326 h 937753"/>
              <a:gd name="connsiteX181" fmla="*/ 6163074 w 12192000"/>
              <a:gd name="connsiteY181" fmla="*/ 873471 h 937753"/>
              <a:gd name="connsiteX182" fmla="*/ 6160724 w 12192000"/>
              <a:gd name="connsiteY182" fmla="*/ 875452 h 937753"/>
              <a:gd name="connsiteX183" fmla="*/ 6159354 w 12192000"/>
              <a:gd name="connsiteY183" fmla="*/ 876364 h 937753"/>
              <a:gd name="connsiteX184" fmla="*/ 6159827 w 12192000"/>
              <a:gd name="connsiteY184" fmla="*/ 876206 h 937753"/>
              <a:gd name="connsiteX185" fmla="*/ 6160724 w 12192000"/>
              <a:gd name="connsiteY185" fmla="*/ 875452 h 937753"/>
              <a:gd name="connsiteX186" fmla="*/ 11227481 w 12192000"/>
              <a:gd name="connsiteY186" fmla="*/ 870694 h 937753"/>
              <a:gd name="connsiteX187" fmla="*/ 11232046 w 12192000"/>
              <a:gd name="connsiteY187" fmla="*/ 876518 h 937753"/>
              <a:gd name="connsiteX188" fmla="*/ 11244954 w 12192000"/>
              <a:gd name="connsiteY188" fmla="*/ 878093 h 937753"/>
              <a:gd name="connsiteX189" fmla="*/ 11288086 w 12192000"/>
              <a:gd name="connsiteY189" fmla="*/ 885019 h 937753"/>
              <a:gd name="connsiteX190" fmla="*/ 11300994 w 12192000"/>
              <a:gd name="connsiteY190" fmla="*/ 886593 h 937753"/>
              <a:gd name="connsiteX191" fmla="*/ 11305559 w 12192000"/>
              <a:gd name="connsiteY191" fmla="*/ 892417 h 937753"/>
              <a:gd name="connsiteX192" fmla="*/ 11313588 w 12192000"/>
              <a:gd name="connsiteY192" fmla="*/ 900918 h 937753"/>
              <a:gd name="connsiteX193" fmla="*/ 11343653 w 12192000"/>
              <a:gd name="connsiteY193" fmla="*/ 897455 h 937753"/>
              <a:gd name="connsiteX194" fmla="*/ 11301466 w 12192000"/>
              <a:gd name="connsiteY194" fmla="*/ 902335 h 937753"/>
              <a:gd name="connsiteX195" fmla="*/ 11306031 w 12192000"/>
              <a:gd name="connsiteY195" fmla="*/ 908316 h 937753"/>
              <a:gd name="connsiteX196" fmla="*/ 11281160 w 12192000"/>
              <a:gd name="connsiteY196" fmla="*/ 920909 h 937753"/>
              <a:gd name="connsiteX197" fmla="*/ 11230315 w 12192000"/>
              <a:gd name="connsiteY197" fmla="*/ 926104 h 937753"/>
              <a:gd name="connsiteX198" fmla="*/ 11204027 w 12192000"/>
              <a:gd name="connsiteY198" fmla="*/ 914928 h 937753"/>
              <a:gd name="connsiteX199" fmla="*/ 11101549 w 12192000"/>
              <a:gd name="connsiteY199" fmla="*/ 913669 h 937753"/>
              <a:gd name="connsiteX200" fmla="*/ 11172957 w 12192000"/>
              <a:gd name="connsiteY200" fmla="*/ 895664 h 937753"/>
              <a:gd name="connsiteX201" fmla="*/ 11180733 w 12192000"/>
              <a:gd name="connsiteY201" fmla="*/ 892103 h 937753"/>
              <a:gd name="connsiteX202" fmla="*/ 11169080 w 12192000"/>
              <a:gd name="connsiteY202" fmla="*/ 892103 h 937753"/>
              <a:gd name="connsiteX203" fmla="*/ 11160265 w 12192000"/>
              <a:gd name="connsiteY203" fmla="*/ 888797 h 937753"/>
              <a:gd name="connsiteX204" fmla="*/ 11176479 w 12192000"/>
              <a:gd name="connsiteY204" fmla="*/ 883838 h 937753"/>
              <a:gd name="connsiteX205" fmla="*/ 11184224 w 12192000"/>
              <a:gd name="connsiteY205" fmla="*/ 890504 h 937753"/>
              <a:gd name="connsiteX206" fmla="*/ 9834833 w 12192000"/>
              <a:gd name="connsiteY206" fmla="*/ 870536 h 937753"/>
              <a:gd name="connsiteX207" fmla="*/ 9844906 w 12192000"/>
              <a:gd name="connsiteY207" fmla="*/ 870693 h 937753"/>
              <a:gd name="connsiteX208" fmla="*/ 9841915 w 12192000"/>
              <a:gd name="connsiteY208" fmla="*/ 873370 h 937753"/>
              <a:gd name="connsiteX209" fmla="*/ 9831211 w 12192000"/>
              <a:gd name="connsiteY209" fmla="*/ 873370 h 937753"/>
              <a:gd name="connsiteX210" fmla="*/ 9834833 w 12192000"/>
              <a:gd name="connsiteY210" fmla="*/ 870536 h 937753"/>
              <a:gd name="connsiteX211" fmla="*/ 1578389 w 12192000"/>
              <a:gd name="connsiteY211" fmla="*/ 870453 h 937753"/>
              <a:gd name="connsiteX212" fmla="*/ 1659496 w 12192000"/>
              <a:gd name="connsiteY212" fmla="*/ 882185 h 937753"/>
              <a:gd name="connsiteX213" fmla="*/ 1654775 w 12192000"/>
              <a:gd name="connsiteY213" fmla="*/ 887694 h 937753"/>
              <a:gd name="connsiteX214" fmla="*/ 1667840 w 12192000"/>
              <a:gd name="connsiteY214" fmla="*/ 890685 h 937753"/>
              <a:gd name="connsiteX215" fmla="*/ 1665794 w 12192000"/>
              <a:gd name="connsiteY215" fmla="*/ 913038 h 937753"/>
              <a:gd name="connsiteX216" fmla="*/ 1605661 w 12192000"/>
              <a:gd name="connsiteY216" fmla="*/ 918548 h 937753"/>
              <a:gd name="connsiteX217" fmla="*/ 1563631 w 12192000"/>
              <a:gd name="connsiteY217" fmla="*/ 909103 h 937753"/>
              <a:gd name="connsiteX218" fmla="*/ 1568355 w 12192000"/>
              <a:gd name="connsiteY218" fmla="*/ 903594 h 937753"/>
              <a:gd name="connsiteX219" fmla="*/ 1525694 w 12192000"/>
              <a:gd name="connsiteY219" fmla="*/ 901862 h 937753"/>
              <a:gd name="connsiteX220" fmla="*/ 1529630 w 12192000"/>
              <a:gd name="connsiteY220" fmla="*/ 907844 h 937753"/>
              <a:gd name="connsiteX221" fmla="*/ 1486340 w 12192000"/>
              <a:gd name="connsiteY221" fmla="*/ 913982 h 937753"/>
              <a:gd name="connsiteX222" fmla="*/ 1470599 w 12192000"/>
              <a:gd name="connsiteY222" fmla="*/ 898241 h 937753"/>
              <a:gd name="connsiteX223" fmla="*/ 1300276 w 12192000"/>
              <a:gd name="connsiteY223" fmla="*/ 891630 h 937753"/>
              <a:gd name="connsiteX224" fmla="*/ 1304582 w 12192000"/>
              <a:gd name="connsiteY224" fmla="*/ 886463 h 937753"/>
              <a:gd name="connsiteX225" fmla="*/ 1304998 w 12192000"/>
              <a:gd name="connsiteY225" fmla="*/ 885963 h 937753"/>
              <a:gd name="connsiteX226" fmla="*/ 1292405 w 12192000"/>
              <a:gd name="connsiteY226" fmla="*/ 883602 h 937753"/>
              <a:gd name="connsiteX227" fmla="*/ 1497046 w 12192000"/>
              <a:gd name="connsiteY227" fmla="*/ 883602 h 937753"/>
              <a:gd name="connsiteX228" fmla="*/ 1509796 w 12192000"/>
              <a:gd name="connsiteY228" fmla="*/ 886121 h 937753"/>
              <a:gd name="connsiteX229" fmla="*/ 1509777 w 12192000"/>
              <a:gd name="connsiteY229" fmla="*/ 886093 h 937753"/>
              <a:gd name="connsiteX230" fmla="*/ 1505861 w 12192000"/>
              <a:gd name="connsiteY230" fmla="*/ 880139 h 937753"/>
              <a:gd name="connsiteX231" fmla="*/ 1531518 w 12192000"/>
              <a:gd name="connsiteY231" fmla="*/ 881083 h 937753"/>
              <a:gd name="connsiteX232" fmla="*/ 1526639 w 12192000"/>
              <a:gd name="connsiteY232" fmla="*/ 888010 h 937753"/>
              <a:gd name="connsiteX233" fmla="*/ 1561113 w 12192000"/>
              <a:gd name="connsiteY233" fmla="*/ 884232 h 937753"/>
              <a:gd name="connsiteX234" fmla="*/ 1557334 w 12192000"/>
              <a:gd name="connsiteY234" fmla="*/ 878250 h 937753"/>
              <a:gd name="connsiteX235" fmla="*/ 1578389 w 12192000"/>
              <a:gd name="connsiteY235" fmla="*/ 870453 h 937753"/>
              <a:gd name="connsiteX236" fmla="*/ 3159343 w 12192000"/>
              <a:gd name="connsiteY236" fmla="*/ 870382 h 937753"/>
              <a:gd name="connsiteX237" fmla="*/ 3160760 w 12192000"/>
              <a:gd name="connsiteY237" fmla="*/ 871798 h 937753"/>
              <a:gd name="connsiteX238" fmla="*/ 3160760 w 12192000"/>
              <a:gd name="connsiteY238" fmla="*/ 871956 h 937753"/>
              <a:gd name="connsiteX239" fmla="*/ 3166584 w 12192000"/>
              <a:gd name="connsiteY239" fmla="*/ 871641 h 937753"/>
              <a:gd name="connsiteX240" fmla="*/ 2231856 w 12192000"/>
              <a:gd name="connsiteY240" fmla="*/ 868333 h 937753"/>
              <a:gd name="connsiteX241" fmla="*/ 2227543 w 12192000"/>
              <a:gd name="connsiteY241" fmla="*/ 872762 h 937753"/>
              <a:gd name="connsiteX242" fmla="*/ 2178807 w 12192000"/>
              <a:gd name="connsiteY242" fmla="*/ 890056 h 937753"/>
              <a:gd name="connsiteX243" fmla="*/ 2226033 w 12192000"/>
              <a:gd name="connsiteY243" fmla="*/ 874314 h 937753"/>
              <a:gd name="connsiteX244" fmla="*/ 2227543 w 12192000"/>
              <a:gd name="connsiteY244" fmla="*/ 872762 h 937753"/>
              <a:gd name="connsiteX245" fmla="*/ 2227608 w 12192000"/>
              <a:gd name="connsiteY245" fmla="*/ 872740 h 937753"/>
              <a:gd name="connsiteX246" fmla="*/ 2231856 w 12192000"/>
              <a:gd name="connsiteY246" fmla="*/ 868333 h 937753"/>
              <a:gd name="connsiteX247" fmla="*/ 242679 w 12192000"/>
              <a:gd name="connsiteY247" fmla="*/ 865459 h 937753"/>
              <a:gd name="connsiteX248" fmla="*/ 240160 w 12192000"/>
              <a:gd name="connsiteY248" fmla="*/ 868765 h 937753"/>
              <a:gd name="connsiteX249" fmla="*/ 238429 w 12192000"/>
              <a:gd name="connsiteY249" fmla="*/ 866876 h 937753"/>
              <a:gd name="connsiteX250" fmla="*/ 3806475 w 12192000"/>
              <a:gd name="connsiteY250" fmla="*/ 865187 h 937753"/>
              <a:gd name="connsiteX251" fmla="*/ 3804744 w 12192000"/>
              <a:gd name="connsiteY251" fmla="*/ 867391 h 937753"/>
              <a:gd name="connsiteX252" fmla="*/ 3846932 w 12192000"/>
              <a:gd name="connsiteY252" fmla="*/ 867391 h 937753"/>
              <a:gd name="connsiteX253" fmla="*/ 3852440 w 12192000"/>
              <a:gd name="connsiteY253" fmla="*/ 867076 h 937753"/>
              <a:gd name="connsiteX254" fmla="*/ 3834181 w 12192000"/>
              <a:gd name="connsiteY254" fmla="*/ 865187 h 937753"/>
              <a:gd name="connsiteX255" fmla="*/ 3806475 w 12192000"/>
              <a:gd name="connsiteY255" fmla="*/ 865187 h 937753"/>
              <a:gd name="connsiteX256" fmla="*/ 4832034 w 12192000"/>
              <a:gd name="connsiteY256" fmla="*/ 862511 h 937753"/>
              <a:gd name="connsiteX257" fmla="*/ 4808894 w 12192000"/>
              <a:gd name="connsiteY257" fmla="*/ 870854 h 937753"/>
              <a:gd name="connsiteX258" fmla="*/ 4849034 w 12192000"/>
              <a:gd name="connsiteY258" fmla="*/ 871956 h 937753"/>
              <a:gd name="connsiteX259" fmla="*/ 4924123 w 12192000"/>
              <a:gd name="connsiteY259" fmla="*/ 872743 h 937753"/>
              <a:gd name="connsiteX260" fmla="*/ 4890120 w 12192000"/>
              <a:gd name="connsiteY260" fmla="*/ 862511 h 937753"/>
              <a:gd name="connsiteX261" fmla="*/ 4832034 w 12192000"/>
              <a:gd name="connsiteY261" fmla="*/ 862511 h 937753"/>
              <a:gd name="connsiteX262" fmla="*/ 9814211 w 12192000"/>
              <a:gd name="connsiteY262" fmla="*/ 862194 h 937753"/>
              <a:gd name="connsiteX263" fmla="*/ 9776116 w 12192000"/>
              <a:gd name="connsiteY263" fmla="*/ 867231 h 937753"/>
              <a:gd name="connsiteX264" fmla="*/ 9777376 w 12192000"/>
              <a:gd name="connsiteY264" fmla="*/ 865185 h 937753"/>
              <a:gd name="connsiteX265" fmla="*/ 9814211 w 12192000"/>
              <a:gd name="connsiteY265" fmla="*/ 862194 h 937753"/>
              <a:gd name="connsiteX266" fmla="*/ 9814211 w 12192000"/>
              <a:gd name="connsiteY266" fmla="*/ 862194 h 937753"/>
              <a:gd name="connsiteX267" fmla="*/ 9865685 w 12192000"/>
              <a:gd name="connsiteY267" fmla="*/ 864870 h 937753"/>
              <a:gd name="connsiteX268" fmla="*/ 9817045 w 12192000"/>
              <a:gd name="connsiteY268" fmla="*/ 866129 h 937753"/>
              <a:gd name="connsiteX269" fmla="*/ 6914789 w 12192000"/>
              <a:gd name="connsiteY269" fmla="*/ 860779 h 937753"/>
              <a:gd name="connsiteX270" fmla="*/ 6914001 w 12192000"/>
              <a:gd name="connsiteY270" fmla="*/ 861723 h 937753"/>
              <a:gd name="connsiteX271" fmla="*/ 6914789 w 12192000"/>
              <a:gd name="connsiteY271" fmla="*/ 861567 h 937753"/>
              <a:gd name="connsiteX272" fmla="*/ 6914789 w 12192000"/>
              <a:gd name="connsiteY272" fmla="*/ 860779 h 937753"/>
              <a:gd name="connsiteX273" fmla="*/ 3464570 w 12192000"/>
              <a:gd name="connsiteY273" fmla="*/ 858576 h 937753"/>
              <a:gd name="connsiteX274" fmla="*/ 3322897 w 12192000"/>
              <a:gd name="connsiteY274" fmla="*/ 863456 h 937753"/>
              <a:gd name="connsiteX275" fmla="*/ 3209086 w 12192000"/>
              <a:gd name="connsiteY275" fmla="*/ 871011 h 937753"/>
              <a:gd name="connsiteX276" fmla="*/ 3332184 w 12192000"/>
              <a:gd name="connsiteY276" fmla="*/ 871011 h 937753"/>
              <a:gd name="connsiteX277" fmla="*/ 3398456 w 12192000"/>
              <a:gd name="connsiteY277" fmla="*/ 881558 h 937753"/>
              <a:gd name="connsiteX278" fmla="*/ 3423328 w 12192000"/>
              <a:gd name="connsiteY278" fmla="*/ 877308 h 937753"/>
              <a:gd name="connsiteX279" fmla="*/ 3439069 w 12192000"/>
              <a:gd name="connsiteY279" fmla="*/ 875262 h 937753"/>
              <a:gd name="connsiteX280" fmla="*/ 3457644 w 12192000"/>
              <a:gd name="connsiteY280" fmla="*/ 876678 h 937753"/>
              <a:gd name="connsiteX281" fmla="*/ 3492433 w 12192000"/>
              <a:gd name="connsiteY281" fmla="*/ 878409 h 937753"/>
              <a:gd name="connsiteX282" fmla="*/ 3511323 w 12192000"/>
              <a:gd name="connsiteY282" fmla="*/ 878409 h 937753"/>
              <a:gd name="connsiteX283" fmla="*/ 3537453 w 12192000"/>
              <a:gd name="connsiteY283" fmla="*/ 878409 h 937753"/>
              <a:gd name="connsiteX284" fmla="*/ 3766020 w 12192000"/>
              <a:gd name="connsiteY284" fmla="*/ 867391 h 937753"/>
              <a:gd name="connsiteX285" fmla="*/ 3777511 w 12192000"/>
              <a:gd name="connsiteY285" fmla="*/ 867391 h 937753"/>
              <a:gd name="connsiteX286" fmla="*/ 3770428 w 12192000"/>
              <a:gd name="connsiteY286" fmla="*/ 865974 h 937753"/>
              <a:gd name="connsiteX287" fmla="*/ 3723203 w 12192000"/>
              <a:gd name="connsiteY287" fmla="*/ 865029 h 937753"/>
              <a:gd name="connsiteX288" fmla="*/ 3635523 w 12192000"/>
              <a:gd name="connsiteY288" fmla="*/ 866289 h 937753"/>
              <a:gd name="connsiteX289" fmla="*/ 3548158 w 12192000"/>
              <a:gd name="connsiteY289" fmla="*/ 865502 h 937753"/>
              <a:gd name="connsiteX290" fmla="*/ 3539185 w 12192000"/>
              <a:gd name="connsiteY290" fmla="*/ 867391 h 937753"/>
              <a:gd name="connsiteX291" fmla="*/ 3532574 w 12192000"/>
              <a:gd name="connsiteY291" fmla="*/ 865345 h 937753"/>
              <a:gd name="connsiteX292" fmla="*/ 3525175 w 12192000"/>
              <a:gd name="connsiteY292" fmla="*/ 865345 h 937753"/>
              <a:gd name="connsiteX293" fmla="*/ 3489442 w 12192000"/>
              <a:gd name="connsiteY293" fmla="*/ 861881 h 937753"/>
              <a:gd name="connsiteX294" fmla="*/ 3476691 w 12192000"/>
              <a:gd name="connsiteY294" fmla="*/ 859992 h 937753"/>
              <a:gd name="connsiteX295" fmla="*/ 3464570 w 12192000"/>
              <a:gd name="connsiteY295" fmla="*/ 858576 h 937753"/>
              <a:gd name="connsiteX296" fmla="*/ 785370 w 12192000"/>
              <a:gd name="connsiteY296" fmla="*/ 857788 h 937753"/>
              <a:gd name="connsiteX297" fmla="*/ 779388 w 12192000"/>
              <a:gd name="connsiteY297" fmla="*/ 858890 h 937753"/>
              <a:gd name="connsiteX298" fmla="*/ 777657 w 12192000"/>
              <a:gd name="connsiteY298" fmla="*/ 859992 h 937753"/>
              <a:gd name="connsiteX299" fmla="*/ 1666107 w 12192000"/>
              <a:gd name="connsiteY299" fmla="*/ 857629 h 937753"/>
              <a:gd name="connsiteX300" fmla="*/ 1672719 w 12192000"/>
              <a:gd name="connsiteY300" fmla="*/ 858730 h 937753"/>
              <a:gd name="connsiteX301" fmla="*/ 1684053 w 12192000"/>
              <a:gd name="connsiteY301" fmla="*/ 864240 h 937753"/>
              <a:gd name="connsiteX302" fmla="*/ 1676498 w 12192000"/>
              <a:gd name="connsiteY302" fmla="*/ 873371 h 937753"/>
              <a:gd name="connsiteX303" fmla="*/ 6935724 w 12192000"/>
              <a:gd name="connsiteY303" fmla="*/ 855742 h 937753"/>
              <a:gd name="connsiteX304" fmla="*/ 6925020 w 12192000"/>
              <a:gd name="connsiteY304" fmla="*/ 858732 h 937753"/>
              <a:gd name="connsiteX305" fmla="*/ 6924233 w 12192000"/>
              <a:gd name="connsiteY305" fmla="*/ 858890 h 937753"/>
              <a:gd name="connsiteX306" fmla="*/ 6954299 w 12192000"/>
              <a:gd name="connsiteY306" fmla="*/ 858103 h 937753"/>
              <a:gd name="connsiteX307" fmla="*/ 6935724 w 12192000"/>
              <a:gd name="connsiteY307" fmla="*/ 855742 h 937753"/>
              <a:gd name="connsiteX308" fmla="*/ 11250602 w 12192000"/>
              <a:gd name="connsiteY308" fmla="*/ 855071 h 937753"/>
              <a:gd name="connsiteX309" fmla="*/ 11267779 w 12192000"/>
              <a:gd name="connsiteY309" fmla="*/ 855268 h 937753"/>
              <a:gd name="connsiteX310" fmla="*/ 11283049 w 12192000"/>
              <a:gd name="connsiteY310" fmla="*/ 871954 h 937753"/>
              <a:gd name="connsiteX311" fmla="*/ 11241806 w 12192000"/>
              <a:gd name="connsiteY311" fmla="*/ 867861 h 937753"/>
              <a:gd name="connsiteX312" fmla="*/ 11250602 w 12192000"/>
              <a:gd name="connsiteY312" fmla="*/ 855071 h 937753"/>
              <a:gd name="connsiteX313" fmla="*/ 1276981 w 12192000"/>
              <a:gd name="connsiteY313" fmla="*/ 854480 h 937753"/>
              <a:gd name="connsiteX314" fmla="*/ 1234634 w 12192000"/>
              <a:gd name="connsiteY314" fmla="*/ 863453 h 937753"/>
              <a:gd name="connsiteX315" fmla="*/ 1217792 w 12192000"/>
              <a:gd name="connsiteY315" fmla="*/ 857156 h 937753"/>
              <a:gd name="connsiteX316" fmla="*/ 1276981 w 12192000"/>
              <a:gd name="connsiteY316" fmla="*/ 854480 h 937753"/>
              <a:gd name="connsiteX317" fmla="*/ 10492196 w 12192000"/>
              <a:gd name="connsiteY317" fmla="*/ 850387 h 937753"/>
              <a:gd name="connsiteX318" fmla="*/ 10578460 w 12192000"/>
              <a:gd name="connsiteY318" fmla="*/ 871795 h 937753"/>
              <a:gd name="connsiteX319" fmla="*/ 10563287 w 12192000"/>
              <a:gd name="connsiteY319" fmla="*/ 870279 h 937753"/>
              <a:gd name="connsiteX320" fmla="*/ 10562719 w 12192000"/>
              <a:gd name="connsiteY320" fmla="*/ 870222 h 937753"/>
              <a:gd name="connsiteX321" fmla="*/ 10553273 w 12192000"/>
              <a:gd name="connsiteY321" fmla="*/ 876518 h 937753"/>
              <a:gd name="connsiteX322" fmla="*/ 10459612 w 12192000"/>
              <a:gd name="connsiteY322" fmla="*/ 882972 h 937753"/>
              <a:gd name="connsiteX323" fmla="*/ 10467797 w 12192000"/>
              <a:gd name="connsiteY323" fmla="*/ 874786 h 937753"/>
              <a:gd name="connsiteX324" fmla="*/ 10467797 w 12192000"/>
              <a:gd name="connsiteY324" fmla="*/ 870851 h 937753"/>
              <a:gd name="connsiteX325" fmla="*/ 10480234 w 12192000"/>
              <a:gd name="connsiteY325" fmla="*/ 865971 h 937753"/>
              <a:gd name="connsiteX326" fmla="*/ 10475510 w 12192000"/>
              <a:gd name="connsiteY326" fmla="*/ 858730 h 937753"/>
              <a:gd name="connsiteX327" fmla="*/ 10492196 w 12192000"/>
              <a:gd name="connsiteY327" fmla="*/ 850387 h 937753"/>
              <a:gd name="connsiteX328" fmla="*/ 604343 w 12192000"/>
              <a:gd name="connsiteY328" fmla="*/ 849288 h 937753"/>
              <a:gd name="connsiteX329" fmla="*/ 604186 w 12192000"/>
              <a:gd name="connsiteY329" fmla="*/ 849917 h 937753"/>
              <a:gd name="connsiteX330" fmla="*/ 677541 w 12192000"/>
              <a:gd name="connsiteY330" fmla="*/ 861252 h 937753"/>
              <a:gd name="connsiteX331" fmla="*/ 620084 w 12192000"/>
              <a:gd name="connsiteY331" fmla="*/ 849288 h 937753"/>
              <a:gd name="connsiteX332" fmla="*/ 604343 w 12192000"/>
              <a:gd name="connsiteY332" fmla="*/ 849288 h 937753"/>
              <a:gd name="connsiteX333" fmla="*/ 2346297 w 12192000"/>
              <a:gd name="connsiteY333" fmla="*/ 846609 h 937753"/>
              <a:gd name="connsiteX334" fmla="*/ 2377781 w 12192000"/>
              <a:gd name="connsiteY334" fmla="*/ 850702 h 937753"/>
              <a:gd name="connsiteX335" fmla="*/ 2373217 w 12192000"/>
              <a:gd name="connsiteY335" fmla="*/ 857629 h 937753"/>
              <a:gd name="connsiteX336" fmla="*/ 2350549 w 12192000"/>
              <a:gd name="connsiteY336" fmla="*/ 854638 h 937753"/>
              <a:gd name="connsiteX337" fmla="*/ 2346297 w 12192000"/>
              <a:gd name="connsiteY337" fmla="*/ 846609 h 937753"/>
              <a:gd name="connsiteX338" fmla="*/ 3379251 w 12192000"/>
              <a:gd name="connsiteY338" fmla="*/ 845982 h 937753"/>
              <a:gd name="connsiteX339" fmla="*/ 3298970 w 12192000"/>
              <a:gd name="connsiteY339" fmla="*/ 847399 h 937753"/>
              <a:gd name="connsiteX340" fmla="*/ 3296766 w 12192000"/>
              <a:gd name="connsiteY340" fmla="*/ 851019 h 937753"/>
              <a:gd name="connsiteX341" fmla="*/ 3296766 w 12192000"/>
              <a:gd name="connsiteY341" fmla="*/ 850390 h 937753"/>
              <a:gd name="connsiteX342" fmla="*/ 3289682 w 12192000"/>
              <a:gd name="connsiteY342" fmla="*/ 856214 h 937753"/>
              <a:gd name="connsiteX343" fmla="*/ 3298340 w 12192000"/>
              <a:gd name="connsiteY343" fmla="*/ 856214 h 937753"/>
              <a:gd name="connsiteX344" fmla="*/ 3450875 w 12192000"/>
              <a:gd name="connsiteY344" fmla="*/ 851492 h 937753"/>
              <a:gd name="connsiteX345" fmla="*/ 3451977 w 12192000"/>
              <a:gd name="connsiteY345" fmla="*/ 850075 h 937753"/>
              <a:gd name="connsiteX346" fmla="*/ 3379251 w 12192000"/>
              <a:gd name="connsiteY346" fmla="*/ 845982 h 937753"/>
              <a:gd name="connsiteX347" fmla="*/ 2273413 w 12192000"/>
              <a:gd name="connsiteY347" fmla="*/ 844563 h 937753"/>
              <a:gd name="connsiteX348" fmla="*/ 2277506 w 12192000"/>
              <a:gd name="connsiteY348" fmla="*/ 857313 h 937753"/>
              <a:gd name="connsiteX349" fmla="*/ 2279395 w 12192000"/>
              <a:gd name="connsiteY349" fmla="*/ 862351 h 937753"/>
              <a:gd name="connsiteX350" fmla="*/ 2282073 w 12192000"/>
              <a:gd name="connsiteY350" fmla="*/ 865184 h 937753"/>
              <a:gd name="connsiteX351" fmla="*/ 2285064 w 12192000"/>
              <a:gd name="connsiteY351" fmla="*/ 866915 h 937753"/>
              <a:gd name="connsiteX352" fmla="*/ 2286165 w 12192000"/>
              <a:gd name="connsiteY352" fmla="*/ 866915 h 937753"/>
              <a:gd name="connsiteX353" fmla="*/ 2313713 w 12192000"/>
              <a:gd name="connsiteY353" fmla="*/ 876046 h 937753"/>
              <a:gd name="connsiteX354" fmla="*/ 2329454 w 12192000"/>
              <a:gd name="connsiteY354" fmla="*/ 881397 h 937753"/>
              <a:gd name="connsiteX355" fmla="*/ 2332760 w 12192000"/>
              <a:gd name="connsiteY355" fmla="*/ 883917 h 937753"/>
              <a:gd name="connsiteX356" fmla="*/ 2328982 w 12192000"/>
              <a:gd name="connsiteY356" fmla="*/ 887537 h 937753"/>
              <a:gd name="connsiteX357" fmla="*/ 2314500 w 12192000"/>
              <a:gd name="connsiteY357" fmla="*/ 891157 h 937753"/>
              <a:gd name="connsiteX358" fmla="*/ 2315444 w 12192000"/>
              <a:gd name="connsiteY358" fmla="*/ 894148 h 937753"/>
              <a:gd name="connsiteX359" fmla="*/ 2331186 w 12192000"/>
              <a:gd name="connsiteY359" fmla="*/ 895565 h 937753"/>
              <a:gd name="connsiteX360" fmla="*/ 2558336 w 12192000"/>
              <a:gd name="connsiteY360" fmla="*/ 891787 h 937753"/>
              <a:gd name="connsiteX361" fmla="*/ 2651210 w 12192000"/>
              <a:gd name="connsiteY361" fmla="*/ 893203 h 937753"/>
              <a:gd name="connsiteX362" fmla="*/ 2659396 w 12192000"/>
              <a:gd name="connsiteY362" fmla="*/ 895250 h 937753"/>
              <a:gd name="connsiteX363" fmla="*/ 2531890 w 12192000"/>
              <a:gd name="connsiteY363" fmla="*/ 900130 h 937753"/>
              <a:gd name="connsiteX364" fmla="*/ 2445784 w 12192000"/>
              <a:gd name="connsiteY364" fmla="*/ 909260 h 937753"/>
              <a:gd name="connsiteX365" fmla="*/ 2415403 w 12192000"/>
              <a:gd name="connsiteY365" fmla="*/ 907529 h 937753"/>
              <a:gd name="connsiteX366" fmla="*/ 2402023 w 12192000"/>
              <a:gd name="connsiteY366" fmla="*/ 911307 h 937753"/>
              <a:gd name="connsiteX367" fmla="*/ 2287582 w 12192000"/>
              <a:gd name="connsiteY367" fmla="*/ 901547 h 937753"/>
              <a:gd name="connsiteX368" fmla="*/ 2191716 w 12192000"/>
              <a:gd name="connsiteY368" fmla="*/ 901547 h 937753"/>
              <a:gd name="connsiteX369" fmla="*/ 2100101 w 12192000"/>
              <a:gd name="connsiteY369" fmla="*/ 909103 h 937753"/>
              <a:gd name="connsiteX370" fmla="*/ 1930564 w 12192000"/>
              <a:gd name="connsiteY370" fmla="*/ 912724 h 937753"/>
              <a:gd name="connsiteX371" fmla="*/ 1909314 w 12192000"/>
              <a:gd name="connsiteY371" fmla="*/ 911779 h 937753"/>
              <a:gd name="connsiteX372" fmla="*/ 1897036 w 12192000"/>
              <a:gd name="connsiteY372" fmla="*/ 927521 h 937753"/>
              <a:gd name="connsiteX373" fmla="*/ 1890109 w 12192000"/>
              <a:gd name="connsiteY373" fmla="*/ 910520 h 937753"/>
              <a:gd name="connsiteX374" fmla="*/ 1846977 w 12192000"/>
              <a:gd name="connsiteY374" fmla="*/ 906898 h 937753"/>
              <a:gd name="connsiteX375" fmla="*/ 1845246 w 12192000"/>
              <a:gd name="connsiteY375" fmla="*/ 906898 h 937753"/>
              <a:gd name="connsiteX376" fmla="*/ 1823365 w 12192000"/>
              <a:gd name="connsiteY376" fmla="*/ 906898 h 937753"/>
              <a:gd name="connsiteX377" fmla="*/ 1739305 w 12192000"/>
              <a:gd name="connsiteY377" fmla="*/ 888167 h 937753"/>
              <a:gd name="connsiteX378" fmla="*/ 1744028 w 12192000"/>
              <a:gd name="connsiteY378" fmla="*/ 882499 h 937753"/>
              <a:gd name="connsiteX379" fmla="*/ 1730491 w 12192000"/>
              <a:gd name="connsiteY379" fmla="*/ 890843 h 937753"/>
              <a:gd name="connsiteX380" fmla="*/ 1684053 w 12192000"/>
              <a:gd name="connsiteY380" fmla="*/ 884074 h 937753"/>
              <a:gd name="connsiteX381" fmla="*/ 1671460 w 12192000"/>
              <a:gd name="connsiteY381" fmla="*/ 881712 h 937753"/>
              <a:gd name="connsiteX382" fmla="*/ 1680842 w 12192000"/>
              <a:gd name="connsiteY382" fmla="*/ 880569 h 937753"/>
              <a:gd name="connsiteX383" fmla="*/ 1684367 w 12192000"/>
              <a:gd name="connsiteY383" fmla="*/ 880139 h 937753"/>
              <a:gd name="connsiteX384" fmla="*/ 1710183 w 12192000"/>
              <a:gd name="connsiteY384" fmla="*/ 877305 h 937753"/>
              <a:gd name="connsiteX385" fmla="*/ 1697590 w 12192000"/>
              <a:gd name="connsiteY385" fmla="*/ 874944 h 937753"/>
              <a:gd name="connsiteX386" fmla="*/ 1732536 w 12192000"/>
              <a:gd name="connsiteY386" fmla="*/ 864555 h 937753"/>
              <a:gd name="connsiteX387" fmla="*/ 1879091 w 12192000"/>
              <a:gd name="connsiteY387" fmla="*/ 867388 h 937753"/>
              <a:gd name="connsiteX388" fmla="*/ 1892156 w 12192000"/>
              <a:gd name="connsiteY388" fmla="*/ 864555 h 937753"/>
              <a:gd name="connsiteX389" fmla="*/ 1969918 w 12192000"/>
              <a:gd name="connsiteY389" fmla="*/ 865499 h 937753"/>
              <a:gd name="connsiteX390" fmla="*/ 1999356 w 12192000"/>
              <a:gd name="connsiteY390" fmla="*/ 869277 h 937753"/>
              <a:gd name="connsiteX391" fmla="*/ 2000299 w 12192000"/>
              <a:gd name="connsiteY391" fmla="*/ 869277 h 937753"/>
              <a:gd name="connsiteX392" fmla="*/ 2004236 w 12192000"/>
              <a:gd name="connsiteY392" fmla="*/ 868175 h 937753"/>
              <a:gd name="connsiteX393" fmla="*/ 2079321 w 12192000"/>
              <a:gd name="connsiteY393" fmla="*/ 868175 h 937753"/>
              <a:gd name="connsiteX394" fmla="*/ 2126546 w 12192000"/>
              <a:gd name="connsiteY394" fmla="*/ 875101 h 937753"/>
              <a:gd name="connsiteX395" fmla="*/ 2172197 w 12192000"/>
              <a:gd name="connsiteY395" fmla="*/ 868017 h 937753"/>
              <a:gd name="connsiteX396" fmla="*/ 2186048 w 12192000"/>
              <a:gd name="connsiteY396" fmla="*/ 863453 h 937753"/>
              <a:gd name="connsiteX397" fmla="*/ 2198013 w 12192000"/>
              <a:gd name="connsiteY397" fmla="*/ 863453 h 937753"/>
              <a:gd name="connsiteX398" fmla="*/ 2199743 w 12192000"/>
              <a:gd name="connsiteY398" fmla="*/ 863453 h 937753"/>
              <a:gd name="connsiteX399" fmla="*/ 2202578 w 12192000"/>
              <a:gd name="connsiteY399" fmla="*/ 863453 h 937753"/>
              <a:gd name="connsiteX400" fmla="*/ 2239886 w 12192000"/>
              <a:gd name="connsiteY400" fmla="*/ 854322 h 937753"/>
              <a:gd name="connsiteX401" fmla="*/ 2243664 w 12192000"/>
              <a:gd name="connsiteY401" fmla="*/ 853063 h 937753"/>
              <a:gd name="connsiteX402" fmla="*/ 2243664 w 12192000"/>
              <a:gd name="connsiteY402" fmla="*/ 849914 h 937753"/>
              <a:gd name="connsiteX403" fmla="*/ 2272154 w 12192000"/>
              <a:gd name="connsiteY403" fmla="*/ 846137 h 937753"/>
              <a:gd name="connsiteX404" fmla="*/ 293921 w 12192000"/>
              <a:gd name="connsiteY404" fmla="*/ 842047 h 937753"/>
              <a:gd name="connsiteX405" fmla="*/ 269521 w 12192000"/>
              <a:gd name="connsiteY405" fmla="*/ 842834 h 937753"/>
              <a:gd name="connsiteX406" fmla="*/ 270781 w 12192000"/>
              <a:gd name="connsiteY406" fmla="*/ 849446 h 937753"/>
              <a:gd name="connsiteX407" fmla="*/ 289513 w 12192000"/>
              <a:gd name="connsiteY407" fmla="*/ 853223 h 937753"/>
              <a:gd name="connsiteX408" fmla="*/ 289513 w 12192000"/>
              <a:gd name="connsiteY408" fmla="*/ 853853 h 937753"/>
              <a:gd name="connsiteX409" fmla="*/ 293921 w 12192000"/>
              <a:gd name="connsiteY409" fmla="*/ 842047 h 937753"/>
              <a:gd name="connsiteX410" fmla="*/ 825511 w 12192000"/>
              <a:gd name="connsiteY410" fmla="*/ 840158 h 937753"/>
              <a:gd name="connsiteX411" fmla="*/ 806936 w 12192000"/>
              <a:gd name="connsiteY411" fmla="*/ 843149 h 937753"/>
              <a:gd name="connsiteX412" fmla="*/ 825668 w 12192000"/>
              <a:gd name="connsiteY412" fmla="*/ 840473 h 937753"/>
              <a:gd name="connsiteX413" fmla="*/ 9535430 w 12192000"/>
              <a:gd name="connsiteY413" fmla="*/ 836380 h 937753"/>
              <a:gd name="connsiteX414" fmla="*/ 9499166 w 12192000"/>
              <a:gd name="connsiteY414" fmla="*/ 837442 h 937753"/>
              <a:gd name="connsiteX415" fmla="*/ 9474699 w 12192000"/>
              <a:gd name="connsiteY415" fmla="*/ 838424 h 937753"/>
              <a:gd name="connsiteX416" fmla="*/ 9469945 w 12192000"/>
              <a:gd name="connsiteY416" fmla="*/ 838584 h 937753"/>
              <a:gd name="connsiteX417" fmla="*/ 9464909 w 12192000"/>
              <a:gd name="connsiteY417" fmla="*/ 838584 h 937753"/>
              <a:gd name="connsiteX418" fmla="*/ 9466798 w 12192000"/>
              <a:gd name="connsiteY418" fmla="*/ 838741 h 937753"/>
              <a:gd name="connsiteX419" fmla="*/ 9474699 w 12192000"/>
              <a:gd name="connsiteY419" fmla="*/ 838424 h 937753"/>
              <a:gd name="connsiteX420" fmla="*/ 801741 w 12192000"/>
              <a:gd name="connsiteY420" fmla="*/ 835435 h 937753"/>
              <a:gd name="connsiteX421" fmla="*/ 774036 w 12192000"/>
              <a:gd name="connsiteY421" fmla="*/ 842362 h 937753"/>
              <a:gd name="connsiteX422" fmla="*/ 774036 w 12192000"/>
              <a:gd name="connsiteY422" fmla="*/ 842991 h 937753"/>
              <a:gd name="connsiteX423" fmla="*/ 764119 w 12192000"/>
              <a:gd name="connsiteY423" fmla="*/ 851334 h 937753"/>
              <a:gd name="connsiteX424" fmla="*/ 800954 w 12192000"/>
              <a:gd name="connsiteY424" fmla="*/ 842519 h 937753"/>
              <a:gd name="connsiteX425" fmla="*/ 803630 w 12192000"/>
              <a:gd name="connsiteY425" fmla="*/ 842519 h 937753"/>
              <a:gd name="connsiteX426" fmla="*/ 11122958 w 12192000"/>
              <a:gd name="connsiteY426" fmla="*/ 833701 h 937753"/>
              <a:gd name="connsiteX427" fmla="*/ 11141218 w 12192000"/>
              <a:gd name="connsiteY427" fmla="*/ 853220 h 937753"/>
              <a:gd name="connsiteX428" fmla="*/ 11065973 w 12192000"/>
              <a:gd name="connsiteY428" fmla="*/ 878879 h 937753"/>
              <a:gd name="connsiteX429" fmla="*/ 11039685 w 12192000"/>
              <a:gd name="connsiteY429" fmla="*/ 867702 h 937753"/>
              <a:gd name="connsiteX430" fmla="*/ 10937838 w 12192000"/>
              <a:gd name="connsiteY430" fmla="*/ 878406 h 937753"/>
              <a:gd name="connsiteX431" fmla="*/ 10894077 w 12192000"/>
              <a:gd name="connsiteY431" fmla="*/ 859674 h 937753"/>
              <a:gd name="connsiteX432" fmla="*/ 10843389 w 12192000"/>
              <a:gd name="connsiteY432" fmla="*/ 868962 h 937753"/>
              <a:gd name="connsiteX433" fmla="*/ 10808601 w 12192000"/>
              <a:gd name="connsiteY433" fmla="*/ 854007 h 937753"/>
              <a:gd name="connsiteX434" fmla="*/ 10703748 w 12192000"/>
              <a:gd name="connsiteY434" fmla="*/ 874448 h 937753"/>
              <a:gd name="connsiteX435" fmla="*/ 10715568 w 12192000"/>
              <a:gd name="connsiteY435" fmla="*/ 875889 h 937753"/>
              <a:gd name="connsiteX436" fmla="*/ 10724856 w 12192000"/>
              <a:gd name="connsiteY436" fmla="*/ 887538 h 937753"/>
              <a:gd name="connsiteX437" fmla="*/ 10580507 w 12192000"/>
              <a:gd name="connsiteY437" fmla="*/ 899344 h 937753"/>
              <a:gd name="connsiteX438" fmla="*/ 10588062 w 12192000"/>
              <a:gd name="connsiteY438" fmla="*/ 883602 h 937753"/>
              <a:gd name="connsiteX439" fmla="*/ 10600498 w 12192000"/>
              <a:gd name="connsiteY439" fmla="*/ 878565 h 937753"/>
              <a:gd name="connsiteX440" fmla="*/ 10595933 w 12192000"/>
              <a:gd name="connsiteY440" fmla="*/ 871481 h 937753"/>
              <a:gd name="connsiteX441" fmla="*/ 10597822 w 12192000"/>
              <a:gd name="connsiteY441" fmla="*/ 867703 h 937753"/>
              <a:gd name="connsiteX442" fmla="*/ 10706596 w 12192000"/>
              <a:gd name="connsiteY442" fmla="*/ 868176 h 937753"/>
              <a:gd name="connsiteX443" fmla="*/ 10702661 w 12192000"/>
              <a:gd name="connsiteY443" fmla="*/ 874315 h 937753"/>
              <a:gd name="connsiteX444" fmla="*/ 10703182 w 12192000"/>
              <a:gd name="connsiteY444" fmla="*/ 874379 h 937753"/>
              <a:gd name="connsiteX445" fmla="*/ 10723436 w 12192000"/>
              <a:gd name="connsiteY445" fmla="*/ 860501 h 937753"/>
              <a:gd name="connsiteX446" fmla="*/ 10821036 w 12192000"/>
              <a:gd name="connsiteY446" fmla="*/ 851647 h 937753"/>
              <a:gd name="connsiteX447" fmla="*/ 10816314 w 12192000"/>
              <a:gd name="connsiteY447" fmla="*/ 845822 h 937753"/>
              <a:gd name="connsiteX448" fmla="*/ 10918161 w 12192000"/>
              <a:gd name="connsiteY448" fmla="*/ 835117 h 937753"/>
              <a:gd name="connsiteX449" fmla="*/ 10922726 w 12192000"/>
              <a:gd name="connsiteY449" fmla="*/ 840943 h 937753"/>
              <a:gd name="connsiteX450" fmla="*/ 10935477 w 12192000"/>
              <a:gd name="connsiteY450" fmla="*/ 838738 h 937753"/>
              <a:gd name="connsiteX451" fmla="*/ 11122958 w 12192000"/>
              <a:gd name="connsiteY451" fmla="*/ 833701 h 937753"/>
              <a:gd name="connsiteX452" fmla="*/ 490217 w 12192000"/>
              <a:gd name="connsiteY452" fmla="*/ 832602 h 937753"/>
              <a:gd name="connsiteX453" fmla="*/ 498560 w 12192000"/>
              <a:gd name="connsiteY453" fmla="*/ 851177 h 937753"/>
              <a:gd name="connsiteX454" fmla="*/ 498192 w 12192000"/>
              <a:gd name="connsiteY454" fmla="*/ 853603 h 937753"/>
              <a:gd name="connsiteX455" fmla="*/ 497458 w 12192000"/>
              <a:gd name="connsiteY455" fmla="*/ 854168 h 937753"/>
              <a:gd name="connsiteX456" fmla="*/ 496042 w 12192000"/>
              <a:gd name="connsiteY456" fmla="*/ 863612 h 937753"/>
              <a:gd name="connsiteX457" fmla="*/ 496671 w 12192000"/>
              <a:gd name="connsiteY457" fmla="*/ 863612 h 937753"/>
              <a:gd name="connsiteX458" fmla="*/ 498192 w 12192000"/>
              <a:gd name="connsiteY458" fmla="*/ 853603 h 937753"/>
              <a:gd name="connsiteX459" fmla="*/ 513200 w 12192000"/>
              <a:gd name="connsiteY459" fmla="*/ 842047 h 937753"/>
              <a:gd name="connsiteX460" fmla="*/ 490217 w 12192000"/>
              <a:gd name="connsiteY460" fmla="*/ 832602 h 937753"/>
              <a:gd name="connsiteX461" fmla="*/ 1439113 w 12192000"/>
              <a:gd name="connsiteY461" fmla="*/ 830713 h 937753"/>
              <a:gd name="connsiteX462" fmla="*/ 1437540 w 12192000"/>
              <a:gd name="connsiteY462" fmla="*/ 833704 h 937753"/>
              <a:gd name="connsiteX463" fmla="*/ 1458633 w 12192000"/>
              <a:gd name="connsiteY463" fmla="*/ 832760 h 937753"/>
              <a:gd name="connsiteX464" fmla="*/ 1494052 w 12192000"/>
              <a:gd name="connsiteY464" fmla="*/ 835120 h 937753"/>
              <a:gd name="connsiteX465" fmla="*/ 1507117 w 12192000"/>
              <a:gd name="connsiteY465" fmla="*/ 836853 h 937753"/>
              <a:gd name="connsiteX466" fmla="*/ 1506959 w 12192000"/>
              <a:gd name="connsiteY466" fmla="*/ 837482 h 937753"/>
              <a:gd name="connsiteX467" fmla="*/ 1519080 w 12192000"/>
              <a:gd name="connsiteY467" fmla="*/ 830713 h 937753"/>
              <a:gd name="connsiteX468" fmla="*/ 11986044 w 12192000"/>
              <a:gd name="connsiteY468" fmla="*/ 828920 h 937753"/>
              <a:gd name="connsiteX469" fmla="*/ 12029824 w 12192000"/>
              <a:gd name="connsiteY469" fmla="*/ 835906 h 937753"/>
              <a:gd name="connsiteX470" fmla="*/ 12027778 w 12192000"/>
              <a:gd name="connsiteY470" fmla="*/ 842044 h 937753"/>
              <a:gd name="connsiteX471" fmla="*/ 11917587 w 12192000"/>
              <a:gd name="connsiteY471" fmla="*/ 849128 h 937753"/>
              <a:gd name="connsiteX472" fmla="*/ 11941672 w 12192000"/>
              <a:gd name="connsiteY472" fmla="*/ 829609 h 937753"/>
              <a:gd name="connsiteX473" fmla="*/ 11986044 w 12192000"/>
              <a:gd name="connsiteY473" fmla="*/ 828920 h 937753"/>
              <a:gd name="connsiteX474" fmla="*/ 3388382 w 12192000"/>
              <a:gd name="connsiteY474" fmla="*/ 828824 h 937753"/>
              <a:gd name="connsiteX475" fmla="*/ 3291099 w 12192000"/>
              <a:gd name="connsiteY475" fmla="*/ 832287 h 937753"/>
              <a:gd name="connsiteX476" fmla="*/ 3435291 w 12192000"/>
              <a:gd name="connsiteY476" fmla="*/ 834019 h 937753"/>
              <a:gd name="connsiteX477" fmla="*/ 3434346 w 12192000"/>
              <a:gd name="connsiteY477" fmla="*/ 829454 h 937753"/>
              <a:gd name="connsiteX478" fmla="*/ 3388382 w 12192000"/>
              <a:gd name="connsiteY478" fmla="*/ 829454 h 937753"/>
              <a:gd name="connsiteX479" fmla="*/ 9903563 w 12192000"/>
              <a:gd name="connsiteY479" fmla="*/ 827050 h 937753"/>
              <a:gd name="connsiteX480" fmla="*/ 9925817 w 12192000"/>
              <a:gd name="connsiteY480" fmla="*/ 836534 h 937753"/>
              <a:gd name="connsiteX481" fmla="*/ 9968635 w 12192000"/>
              <a:gd name="connsiteY481" fmla="*/ 836534 h 937753"/>
              <a:gd name="connsiteX482" fmla="*/ 9997127 w 12192000"/>
              <a:gd name="connsiteY482" fmla="*/ 834646 h 937753"/>
              <a:gd name="connsiteX483" fmla="*/ 9999173 w 12192000"/>
              <a:gd name="connsiteY483" fmla="*/ 836377 h 937753"/>
              <a:gd name="connsiteX484" fmla="*/ 10044823 w 12192000"/>
              <a:gd name="connsiteY484" fmla="*/ 836377 h 937753"/>
              <a:gd name="connsiteX485" fmla="*/ 10042619 w 12192000"/>
              <a:gd name="connsiteY485" fmla="*/ 834016 h 937753"/>
              <a:gd name="connsiteX486" fmla="*/ 10053953 w 12192000"/>
              <a:gd name="connsiteY486" fmla="*/ 828506 h 937753"/>
              <a:gd name="connsiteX487" fmla="*/ 10060564 w 12192000"/>
              <a:gd name="connsiteY487" fmla="*/ 827404 h 937753"/>
              <a:gd name="connsiteX488" fmla="*/ 10054898 w 12192000"/>
              <a:gd name="connsiteY488" fmla="*/ 836377 h 937753"/>
              <a:gd name="connsiteX489" fmla="*/ 10353986 w 12192000"/>
              <a:gd name="connsiteY489" fmla="*/ 834803 h 937753"/>
              <a:gd name="connsiteX490" fmla="*/ 10302197 w 12192000"/>
              <a:gd name="connsiteY490" fmla="*/ 840312 h 937753"/>
              <a:gd name="connsiteX491" fmla="*/ 10141476 w 12192000"/>
              <a:gd name="connsiteY491" fmla="*/ 841887 h 937753"/>
              <a:gd name="connsiteX492" fmla="*/ 10168237 w 12192000"/>
              <a:gd name="connsiteY492" fmla="*/ 850387 h 937753"/>
              <a:gd name="connsiteX493" fmla="*/ 10164459 w 12192000"/>
              <a:gd name="connsiteY493" fmla="*/ 856369 h 937753"/>
              <a:gd name="connsiteX494" fmla="*/ 10198775 w 12192000"/>
              <a:gd name="connsiteY494" fmla="*/ 860776 h 937753"/>
              <a:gd name="connsiteX495" fmla="*/ 10194052 w 12192000"/>
              <a:gd name="connsiteY495" fmla="*/ 853536 h 937753"/>
              <a:gd name="connsiteX496" fmla="*/ 10219710 w 12192000"/>
              <a:gd name="connsiteY496" fmla="*/ 853536 h 937753"/>
              <a:gd name="connsiteX497" fmla="*/ 10216664 w 12192000"/>
              <a:gd name="connsiteY497" fmla="*/ 858288 h 937753"/>
              <a:gd name="connsiteX498" fmla="*/ 10215775 w 12192000"/>
              <a:gd name="connsiteY498" fmla="*/ 859674 h 937753"/>
              <a:gd name="connsiteX499" fmla="*/ 10228369 w 12192000"/>
              <a:gd name="connsiteY499" fmla="*/ 857313 h 937753"/>
              <a:gd name="connsiteX500" fmla="*/ 10433008 w 12192000"/>
              <a:gd name="connsiteY500" fmla="*/ 859832 h 937753"/>
              <a:gd name="connsiteX501" fmla="*/ 10420414 w 12192000"/>
              <a:gd name="connsiteY501" fmla="*/ 861878 h 937753"/>
              <a:gd name="connsiteX502" fmla="*/ 10420693 w 12192000"/>
              <a:gd name="connsiteY502" fmla="*/ 862222 h 937753"/>
              <a:gd name="connsiteX503" fmla="*/ 10425138 w 12192000"/>
              <a:gd name="connsiteY503" fmla="*/ 867702 h 937753"/>
              <a:gd name="connsiteX504" fmla="*/ 10254657 w 12192000"/>
              <a:gd name="connsiteY504" fmla="*/ 872268 h 937753"/>
              <a:gd name="connsiteX505" fmla="*/ 10238916 w 12192000"/>
              <a:gd name="connsiteY505" fmla="*/ 888009 h 937753"/>
              <a:gd name="connsiteX506" fmla="*/ 10195784 w 12192000"/>
              <a:gd name="connsiteY506" fmla="*/ 881083 h 937753"/>
              <a:gd name="connsiteX507" fmla="*/ 10199719 w 12192000"/>
              <a:gd name="connsiteY507" fmla="*/ 875101 h 937753"/>
              <a:gd name="connsiteX508" fmla="*/ 10157060 w 12192000"/>
              <a:gd name="connsiteY508" fmla="*/ 876203 h 937753"/>
              <a:gd name="connsiteX509" fmla="*/ 10161624 w 12192000"/>
              <a:gd name="connsiteY509" fmla="*/ 882028 h 937753"/>
              <a:gd name="connsiteX510" fmla="*/ 10119595 w 12192000"/>
              <a:gd name="connsiteY510" fmla="*/ 891157 h 937753"/>
              <a:gd name="connsiteX511" fmla="*/ 10059462 w 12192000"/>
              <a:gd name="connsiteY511" fmla="*/ 884703 h 937753"/>
              <a:gd name="connsiteX512" fmla="*/ 10058046 w 12192000"/>
              <a:gd name="connsiteY512" fmla="*/ 860934 h 937753"/>
              <a:gd name="connsiteX513" fmla="*/ 10070639 w 12192000"/>
              <a:gd name="connsiteY513" fmla="*/ 858730 h 937753"/>
              <a:gd name="connsiteX514" fmla="*/ 10066074 w 12192000"/>
              <a:gd name="connsiteY514" fmla="*/ 852905 h 937753"/>
              <a:gd name="connsiteX515" fmla="*/ 10090158 w 12192000"/>
              <a:gd name="connsiteY515" fmla="*/ 847711 h 937753"/>
              <a:gd name="connsiteX516" fmla="*/ 10044980 w 12192000"/>
              <a:gd name="connsiteY516" fmla="*/ 851174 h 937753"/>
              <a:gd name="connsiteX517" fmla="*/ 10045767 w 12192000"/>
              <a:gd name="connsiteY517" fmla="*/ 851174 h 937753"/>
              <a:gd name="connsiteX518" fmla="*/ 10058833 w 12192000"/>
              <a:gd name="connsiteY518" fmla="*/ 852749 h 937753"/>
              <a:gd name="connsiteX519" fmla="*/ 10046082 w 12192000"/>
              <a:gd name="connsiteY519" fmla="*/ 855109 h 937753"/>
              <a:gd name="connsiteX520" fmla="*/ 9998858 w 12192000"/>
              <a:gd name="connsiteY520" fmla="*/ 861406 h 937753"/>
              <a:gd name="connsiteX521" fmla="*/ 9985321 w 12192000"/>
              <a:gd name="connsiteY521" fmla="*/ 852749 h 937753"/>
              <a:gd name="connsiteX522" fmla="*/ 9990043 w 12192000"/>
              <a:gd name="connsiteY522" fmla="*/ 858573 h 937753"/>
              <a:gd name="connsiteX523" fmla="*/ 9905825 w 12192000"/>
              <a:gd name="connsiteY523" fmla="*/ 876675 h 937753"/>
              <a:gd name="connsiteX524" fmla="*/ 9862694 w 12192000"/>
              <a:gd name="connsiteY524" fmla="*/ 869906 h 937753"/>
              <a:gd name="connsiteX525" fmla="*/ 9866629 w 12192000"/>
              <a:gd name="connsiteY525" fmla="*/ 863767 h 937753"/>
              <a:gd name="connsiteX526" fmla="*/ 9853564 w 12192000"/>
              <a:gd name="connsiteY526" fmla="*/ 862036 h 937753"/>
              <a:gd name="connsiteX527" fmla="*/ 9827906 w 12192000"/>
              <a:gd name="connsiteY527" fmla="*/ 858887 h 937753"/>
              <a:gd name="connsiteX528" fmla="*/ 9823183 w 12192000"/>
              <a:gd name="connsiteY528" fmla="*/ 853063 h 937753"/>
              <a:gd name="connsiteX529" fmla="*/ 9810590 w 12192000"/>
              <a:gd name="connsiteY529" fmla="*/ 855424 h 937753"/>
              <a:gd name="connsiteX530" fmla="*/ 9834832 w 12192000"/>
              <a:gd name="connsiteY530" fmla="*/ 834961 h 937753"/>
              <a:gd name="connsiteX531" fmla="*/ 9872926 w 12192000"/>
              <a:gd name="connsiteY531" fmla="*/ 836219 h 937753"/>
              <a:gd name="connsiteX532" fmla="*/ 9856083 w 12192000"/>
              <a:gd name="connsiteY532" fmla="*/ 829923 h 937753"/>
              <a:gd name="connsiteX533" fmla="*/ 9877177 w 12192000"/>
              <a:gd name="connsiteY533" fmla="*/ 828191 h 937753"/>
              <a:gd name="connsiteX534" fmla="*/ 9903563 w 12192000"/>
              <a:gd name="connsiteY534" fmla="*/ 827050 h 937753"/>
              <a:gd name="connsiteX535" fmla="*/ 2319851 w 12192000"/>
              <a:gd name="connsiteY535" fmla="*/ 826618 h 937753"/>
              <a:gd name="connsiteX536" fmla="*/ 2328353 w 12192000"/>
              <a:gd name="connsiteY536" fmla="*/ 844091 h 937753"/>
              <a:gd name="connsiteX537" fmla="*/ 2319851 w 12192000"/>
              <a:gd name="connsiteY537" fmla="*/ 827563 h 937753"/>
              <a:gd name="connsiteX538" fmla="*/ 2319851 w 12192000"/>
              <a:gd name="connsiteY538" fmla="*/ 826618 h 937753"/>
              <a:gd name="connsiteX539" fmla="*/ 2314500 w 12192000"/>
              <a:gd name="connsiteY539" fmla="*/ 825988 h 937753"/>
              <a:gd name="connsiteX540" fmla="*/ 2300648 w 12192000"/>
              <a:gd name="connsiteY540" fmla="*/ 829608 h 937753"/>
              <a:gd name="connsiteX541" fmla="*/ 2287425 w 12192000"/>
              <a:gd name="connsiteY541" fmla="*/ 833072 h 937753"/>
              <a:gd name="connsiteX542" fmla="*/ 2300176 w 12192000"/>
              <a:gd name="connsiteY542" fmla="*/ 829608 h 937753"/>
              <a:gd name="connsiteX543" fmla="*/ 2314500 w 12192000"/>
              <a:gd name="connsiteY543" fmla="*/ 825988 h 937753"/>
              <a:gd name="connsiteX544" fmla="*/ 10183821 w 12192000"/>
              <a:gd name="connsiteY544" fmla="*/ 825831 h 937753"/>
              <a:gd name="connsiteX545" fmla="*/ 10195154 w 12192000"/>
              <a:gd name="connsiteY545" fmla="*/ 826933 h 937753"/>
              <a:gd name="connsiteX546" fmla="*/ 10187756 w 12192000"/>
              <a:gd name="connsiteY546" fmla="*/ 828822 h 937753"/>
              <a:gd name="connsiteX547" fmla="*/ 10175950 w 12192000"/>
              <a:gd name="connsiteY547" fmla="*/ 828192 h 937753"/>
              <a:gd name="connsiteX548" fmla="*/ 10183821 w 12192000"/>
              <a:gd name="connsiteY548" fmla="*/ 825831 h 937753"/>
              <a:gd name="connsiteX549" fmla="*/ 11671233 w 12192000"/>
              <a:gd name="connsiteY549" fmla="*/ 823784 h 937753"/>
              <a:gd name="connsiteX550" fmla="*/ 11686974 w 12192000"/>
              <a:gd name="connsiteY550" fmla="*/ 825358 h 937753"/>
              <a:gd name="connsiteX551" fmla="*/ 11677057 w 12192000"/>
              <a:gd name="connsiteY551" fmla="*/ 829137 h 937753"/>
              <a:gd name="connsiteX552" fmla="*/ 11661788 w 12192000"/>
              <a:gd name="connsiteY552" fmla="*/ 828664 h 937753"/>
              <a:gd name="connsiteX553" fmla="*/ 11671233 w 12192000"/>
              <a:gd name="connsiteY553" fmla="*/ 823784 h 937753"/>
              <a:gd name="connsiteX554" fmla="*/ 10303180 w 12192000"/>
              <a:gd name="connsiteY554" fmla="*/ 820420 h 937753"/>
              <a:gd name="connsiteX555" fmla="*/ 10316994 w 12192000"/>
              <a:gd name="connsiteY555" fmla="*/ 829137 h 937753"/>
              <a:gd name="connsiteX556" fmla="*/ 10276223 w 12192000"/>
              <a:gd name="connsiteY556" fmla="*/ 826933 h 937753"/>
              <a:gd name="connsiteX557" fmla="*/ 10280159 w 12192000"/>
              <a:gd name="connsiteY557" fmla="*/ 822211 h 937753"/>
              <a:gd name="connsiteX558" fmla="*/ 10303180 w 12192000"/>
              <a:gd name="connsiteY558" fmla="*/ 820420 h 937753"/>
              <a:gd name="connsiteX559" fmla="*/ 2554085 w 12192000"/>
              <a:gd name="connsiteY559" fmla="*/ 819219 h 937753"/>
              <a:gd name="connsiteX560" fmla="*/ 2593439 w 12192000"/>
              <a:gd name="connsiteY560" fmla="*/ 820793 h 937753"/>
              <a:gd name="connsiteX561" fmla="*/ 2857740 w 12192000"/>
              <a:gd name="connsiteY561" fmla="*/ 823155 h 937753"/>
              <a:gd name="connsiteX562" fmla="*/ 2873481 w 12192000"/>
              <a:gd name="connsiteY562" fmla="*/ 823155 h 937753"/>
              <a:gd name="connsiteX563" fmla="*/ 2839163 w 12192000"/>
              <a:gd name="connsiteY563" fmla="*/ 828822 h 937753"/>
              <a:gd name="connsiteX564" fmla="*/ 2830977 w 12192000"/>
              <a:gd name="connsiteY564" fmla="*/ 829608 h 937753"/>
              <a:gd name="connsiteX565" fmla="*/ 2829089 w 12192000"/>
              <a:gd name="connsiteY565" fmla="*/ 829608 h 937753"/>
              <a:gd name="connsiteX566" fmla="*/ 2773208 w 12192000"/>
              <a:gd name="connsiteY566" fmla="*/ 834803 h 937753"/>
              <a:gd name="connsiteX567" fmla="*/ 2690092 w 12192000"/>
              <a:gd name="connsiteY567" fmla="*/ 834803 h 937753"/>
              <a:gd name="connsiteX568" fmla="*/ 2682536 w 12192000"/>
              <a:gd name="connsiteY568" fmla="*/ 834803 h 937753"/>
              <a:gd name="connsiteX569" fmla="*/ 2675610 w 12192000"/>
              <a:gd name="connsiteY569" fmla="*/ 834803 h 937753"/>
              <a:gd name="connsiteX570" fmla="*/ 2674665 w 12192000"/>
              <a:gd name="connsiteY570" fmla="*/ 834803 h 937753"/>
              <a:gd name="connsiteX571" fmla="*/ 2645701 w 12192000"/>
              <a:gd name="connsiteY571" fmla="*/ 837794 h 937753"/>
              <a:gd name="connsiteX572" fmla="*/ 2639719 w 12192000"/>
              <a:gd name="connsiteY572" fmla="*/ 827877 h 937753"/>
              <a:gd name="connsiteX573" fmla="*/ 2600523 w 12192000"/>
              <a:gd name="connsiteY573" fmla="*/ 827877 h 937753"/>
              <a:gd name="connsiteX574" fmla="*/ 2597059 w 12192000"/>
              <a:gd name="connsiteY574" fmla="*/ 827877 h 937753"/>
              <a:gd name="connsiteX575" fmla="*/ 2596429 w 12192000"/>
              <a:gd name="connsiteY575" fmla="*/ 827877 h 937753"/>
              <a:gd name="connsiteX576" fmla="*/ 2569040 w 12192000"/>
              <a:gd name="connsiteY576" fmla="*/ 827877 h 937753"/>
              <a:gd name="connsiteX577" fmla="*/ 2513787 w 12192000"/>
              <a:gd name="connsiteY577" fmla="*/ 820951 h 937753"/>
              <a:gd name="connsiteX578" fmla="*/ 2554085 w 12192000"/>
              <a:gd name="connsiteY578" fmla="*/ 819219 h 937753"/>
              <a:gd name="connsiteX579" fmla="*/ 2469711 w 12192000"/>
              <a:gd name="connsiteY579" fmla="*/ 818747 h 937753"/>
              <a:gd name="connsiteX580" fmla="*/ 2501193 w 12192000"/>
              <a:gd name="connsiteY580" fmla="*/ 821108 h 937753"/>
              <a:gd name="connsiteX581" fmla="*/ 2475221 w 12192000"/>
              <a:gd name="connsiteY581" fmla="*/ 827247 h 937753"/>
              <a:gd name="connsiteX582" fmla="*/ 2469711 w 12192000"/>
              <a:gd name="connsiteY582" fmla="*/ 818747 h 937753"/>
              <a:gd name="connsiteX583" fmla="*/ 2075857 w 12192000"/>
              <a:gd name="connsiteY583" fmla="*/ 813870 h 937753"/>
              <a:gd name="connsiteX584" fmla="*/ 1889478 w 12192000"/>
              <a:gd name="connsiteY584" fmla="*/ 817963 h 937753"/>
              <a:gd name="connsiteX585" fmla="*/ 1848550 w 12192000"/>
              <a:gd name="connsiteY585" fmla="*/ 819379 h 937753"/>
              <a:gd name="connsiteX586" fmla="*/ 1726396 w 12192000"/>
              <a:gd name="connsiteY586" fmla="*/ 828194 h 937753"/>
              <a:gd name="connsiteX587" fmla="*/ 1628011 w 12192000"/>
              <a:gd name="connsiteY587" fmla="*/ 830398 h 937753"/>
              <a:gd name="connsiteX588" fmla="*/ 1673977 w 12192000"/>
              <a:gd name="connsiteY588" fmla="*/ 832917 h 937753"/>
              <a:gd name="connsiteX589" fmla="*/ 1690820 w 12192000"/>
              <a:gd name="connsiteY589" fmla="*/ 830713 h 937753"/>
              <a:gd name="connsiteX590" fmla="*/ 1922377 w 12192000"/>
              <a:gd name="connsiteY590" fmla="*/ 826463 h 937753"/>
              <a:gd name="connsiteX591" fmla="*/ 2089867 w 12192000"/>
              <a:gd name="connsiteY591" fmla="*/ 815287 h 937753"/>
              <a:gd name="connsiteX592" fmla="*/ 2075857 w 12192000"/>
              <a:gd name="connsiteY592" fmla="*/ 813870 h 937753"/>
              <a:gd name="connsiteX593" fmla="*/ 10519271 w 12192000"/>
              <a:gd name="connsiteY593" fmla="*/ 808043 h 937753"/>
              <a:gd name="connsiteX594" fmla="*/ 10515808 w 12192000"/>
              <a:gd name="connsiteY594" fmla="*/ 817803 h 937753"/>
              <a:gd name="connsiteX595" fmla="*/ 10500066 w 12192000"/>
              <a:gd name="connsiteY595" fmla="*/ 817803 h 937753"/>
              <a:gd name="connsiteX596" fmla="*/ 11873827 w 12192000"/>
              <a:gd name="connsiteY596" fmla="*/ 806626 h 937753"/>
              <a:gd name="connsiteX597" fmla="*/ 11889569 w 12192000"/>
              <a:gd name="connsiteY597" fmla="*/ 806626 h 937753"/>
              <a:gd name="connsiteX598" fmla="*/ 11900272 w 12192000"/>
              <a:gd name="connsiteY598" fmla="*/ 811034 h 937753"/>
              <a:gd name="connsiteX599" fmla="*/ 11883429 w 12192000"/>
              <a:gd name="connsiteY599" fmla="*/ 836693 h 937753"/>
              <a:gd name="connsiteX600" fmla="*/ 11819203 w 12192000"/>
              <a:gd name="connsiteY600" fmla="*/ 847082 h 937753"/>
              <a:gd name="connsiteX601" fmla="*/ 11762061 w 12192000"/>
              <a:gd name="connsiteY601" fmla="*/ 848656 h 937753"/>
              <a:gd name="connsiteX602" fmla="*/ 11726644 w 12192000"/>
              <a:gd name="connsiteY602" fmla="*/ 849601 h 937753"/>
              <a:gd name="connsiteX603" fmla="*/ 11722709 w 12192000"/>
              <a:gd name="connsiteY603" fmla="*/ 849601 h 937753"/>
              <a:gd name="connsiteX604" fmla="*/ 11671234 w 12192000"/>
              <a:gd name="connsiteY604" fmla="*/ 849601 h 937753"/>
              <a:gd name="connsiteX605" fmla="*/ 11653446 w 12192000"/>
              <a:gd name="connsiteY605" fmla="*/ 851490 h 937753"/>
              <a:gd name="connsiteX606" fmla="*/ 11637704 w 12192000"/>
              <a:gd name="connsiteY606" fmla="*/ 856527 h 937753"/>
              <a:gd name="connsiteX607" fmla="*/ 11631408 w 12192000"/>
              <a:gd name="connsiteY607" fmla="*/ 853694 h 937753"/>
              <a:gd name="connsiteX608" fmla="*/ 11555691 w 12192000"/>
              <a:gd name="connsiteY608" fmla="*/ 858416 h 937753"/>
              <a:gd name="connsiteX609" fmla="*/ 11363330 w 12192000"/>
              <a:gd name="connsiteY609" fmla="*/ 859518 h 937753"/>
              <a:gd name="connsiteX610" fmla="*/ 11355302 w 12192000"/>
              <a:gd name="connsiteY610" fmla="*/ 859518 h 937753"/>
              <a:gd name="connsiteX611" fmla="*/ 11306346 w 12192000"/>
              <a:gd name="connsiteY611" fmla="*/ 859518 h 937753"/>
              <a:gd name="connsiteX612" fmla="*/ 11348218 w 12192000"/>
              <a:gd name="connsiteY612" fmla="*/ 850703 h 937753"/>
              <a:gd name="connsiteX613" fmla="*/ 11302568 w 12192000"/>
              <a:gd name="connsiteY613" fmla="*/ 856685 h 937753"/>
              <a:gd name="connsiteX614" fmla="*/ 11297689 w 12192000"/>
              <a:gd name="connsiteY614" fmla="*/ 853694 h 937753"/>
              <a:gd name="connsiteX615" fmla="*/ 11267937 w 12192000"/>
              <a:gd name="connsiteY615" fmla="*/ 833229 h 937753"/>
              <a:gd name="connsiteX616" fmla="*/ 11220712 w 12192000"/>
              <a:gd name="connsiteY616" fmla="*/ 838109 h 937753"/>
              <a:gd name="connsiteX617" fmla="*/ 11244010 w 12192000"/>
              <a:gd name="connsiteY617" fmla="*/ 832757 h 937753"/>
              <a:gd name="connsiteX618" fmla="*/ 11203554 w 12192000"/>
              <a:gd name="connsiteY618" fmla="*/ 832757 h 937753"/>
              <a:gd name="connsiteX619" fmla="*/ 11187812 w 12192000"/>
              <a:gd name="connsiteY619" fmla="*/ 831655 h 937753"/>
              <a:gd name="connsiteX620" fmla="*/ 11261168 w 12192000"/>
              <a:gd name="connsiteY620" fmla="*/ 831655 h 937753"/>
              <a:gd name="connsiteX621" fmla="*/ 11276910 w 12192000"/>
              <a:gd name="connsiteY621" fmla="*/ 831655 h 937753"/>
              <a:gd name="connsiteX622" fmla="*/ 11290920 w 12192000"/>
              <a:gd name="connsiteY622" fmla="*/ 829609 h 937753"/>
              <a:gd name="connsiteX623" fmla="*/ 11350895 w 12192000"/>
              <a:gd name="connsiteY623" fmla="*/ 845350 h 937753"/>
              <a:gd name="connsiteX624" fmla="*/ 11385840 w 12192000"/>
              <a:gd name="connsiteY624" fmla="*/ 845350 h 937753"/>
              <a:gd name="connsiteX625" fmla="*/ 11387572 w 12192000"/>
              <a:gd name="connsiteY625" fmla="*/ 842989 h 937753"/>
              <a:gd name="connsiteX626" fmla="*/ 11383007 w 12192000"/>
              <a:gd name="connsiteY626" fmla="*/ 842044 h 937753"/>
              <a:gd name="connsiteX627" fmla="*/ 11383007 w 12192000"/>
              <a:gd name="connsiteY627" fmla="*/ 828192 h 937753"/>
              <a:gd name="connsiteX628" fmla="*/ 11413703 w 12192000"/>
              <a:gd name="connsiteY628" fmla="*/ 832127 h 937753"/>
              <a:gd name="connsiteX629" fmla="*/ 11415277 w 12192000"/>
              <a:gd name="connsiteY629" fmla="*/ 833544 h 937753"/>
              <a:gd name="connsiteX630" fmla="*/ 11448335 w 12192000"/>
              <a:gd name="connsiteY630" fmla="*/ 833544 h 937753"/>
              <a:gd name="connsiteX631" fmla="*/ 11547348 w 12192000"/>
              <a:gd name="connsiteY631" fmla="*/ 828822 h 937753"/>
              <a:gd name="connsiteX632" fmla="*/ 11556321 w 12192000"/>
              <a:gd name="connsiteY632" fmla="*/ 828822 h 937753"/>
              <a:gd name="connsiteX633" fmla="*/ 11564979 w 12192000"/>
              <a:gd name="connsiteY633" fmla="*/ 828822 h 937753"/>
              <a:gd name="connsiteX634" fmla="*/ 11597564 w 12192000"/>
              <a:gd name="connsiteY634" fmla="*/ 820636 h 937753"/>
              <a:gd name="connsiteX635" fmla="*/ 11613305 w 12192000"/>
              <a:gd name="connsiteY635" fmla="*/ 840470 h 937753"/>
              <a:gd name="connsiteX636" fmla="*/ 11619759 w 12192000"/>
              <a:gd name="connsiteY636" fmla="*/ 840470 h 937753"/>
              <a:gd name="connsiteX637" fmla="*/ 11615352 w 12192000"/>
              <a:gd name="connsiteY637" fmla="*/ 820007 h 937753"/>
              <a:gd name="connsiteX638" fmla="*/ 11638491 w 12192000"/>
              <a:gd name="connsiteY638" fmla="*/ 820007 h 937753"/>
              <a:gd name="connsiteX639" fmla="*/ 11648881 w 12192000"/>
              <a:gd name="connsiteY639" fmla="*/ 839368 h 937753"/>
              <a:gd name="connsiteX640" fmla="*/ 11662261 w 12192000"/>
              <a:gd name="connsiteY640" fmla="*/ 839368 h 937753"/>
              <a:gd name="connsiteX641" fmla="*/ 11666354 w 12192000"/>
              <a:gd name="connsiteY641" fmla="*/ 839368 h 937753"/>
              <a:gd name="connsiteX642" fmla="*/ 11700198 w 12192000"/>
              <a:gd name="connsiteY642" fmla="*/ 837637 h 937753"/>
              <a:gd name="connsiteX643" fmla="*/ 11725069 w 12192000"/>
              <a:gd name="connsiteY643" fmla="*/ 834489 h 937753"/>
              <a:gd name="connsiteX644" fmla="*/ 11715152 w 12192000"/>
              <a:gd name="connsiteY644" fmla="*/ 826460 h 937753"/>
              <a:gd name="connsiteX645" fmla="*/ 11729635 w 12192000"/>
              <a:gd name="connsiteY645" fmla="*/ 817960 h 937753"/>
              <a:gd name="connsiteX646" fmla="*/ 11769932 w 12192000"/>
              <a:gd name="connsiteY646" fmla="*/ 830396 h 937753"/>
              <a:gd name="connsiteX647" fmla="*/ 11757025 w 12192000"/>
              <a:gd name="connsiteY647" fmla="*/ 837952 h 937753"/>
              <a:gd name="connsiteX648" fmla="*/ 11751358 w 12192000"/>
              <a:gd name="connsiteY648" fmla="*/ 837952 h 937753"/>
              <a:gd name="connsiteX649" fmla="*/ 11760960 w 12192000"/>
              <a:gd name="connsiteY649" fmla="*/ 841730 h 937753"/>
              <a:gd name="connsiteX650" fmla="*/ 11780164 w 12192000"/>
              <a:gd name="connsiteY650" fmla="*/ 841730 h 937753"/>
              <a:gd name="connsiteX651" fmla="*/ 11771193 w 12192000"/>
              <a:gd name="connsiteY651" fmla="*/ 839998 h 937753"/>
              <a:gd name="connsiteX652" fmla="*/ 11807870 w 12192000"/>
              <a:gd name="connsiteY652" fmla="*/ 827562 h 937753"/>
              <a:gd name="connsiteX653" fmla="*/ 11785360 w 12192000"/>
              <a:gd name="connsiteY653" fmla="*/ 825044 h 937753"/>
              <a:gd name="connsiteX654" fmla="*/ 11790869 w 12192000"/>
              <a:gd name="connsiteY654" fmla="*/ 816385 h 937753"/>
              <a:gd name="connsiteX655" fmla="*/ 11836833 w 12192000"/>
              <a:gd name="connsiteY655" fmla="*/ 819692 h 937753"/>
              <a:gd name="connsiteX656" fmla="*/ 11873827 w 12192000"/>
              <a:gd name="connsiteY656" fmla="*/ 806626 h 937753"/>
              <a:gd name="connsiteX657" fmla="*/ 10819658 w 12192000"/>
              <a:gd name="connsiteY657" fmla="*/ 802849 h 937753"/>
              <a:gd name="connsiteX658" fmla="*/ 10839768 w 12192000"/>
              <a:gd name="connsiteY658" fmla="*/ 813396 h 937753"/>
              <a:gd name="connsiteX659" fmla="*/ 10796951 w 12192000"/>
              <a:gd name="connsiteY659" fmla="*/ 810719 h 937753"/>
              <a:gd name="connsiteX660" fmla="*/ 10819658 w 12192000"/>
              <a:gd name="connsiteY660" fmla="*/ 802849 h 937753"/>
              <a:gd name="connsiteX661" fmla="*/ 11393712 w 12192000"/>
              <a:gd name="connsiteY661" fmla="*/ 797341 h 937753"/>
              <a:gd name="connsiteX662" fmla="*/ 11383795 w 12192000"/>
              <a:gd name="connsiteY662" fmla="*/ 798286 h 937753"/>
              <a:gd name="connsiteX663" fmla="*/ 11385370 w 12192000"/>
              <a:gd name="connsiteY663" fmla="*/ 799859 h 937753"/>
              <a:gd name="connsiteX664" fmla="*/ 11387730 w 12192000"/>
              <a:gd name="connsiteY664" fmla="*/ 799859 h 937753"/>
              <a:gd name="connsiteX665" fmla="*/ 10556599 w 12192000"/>
              <a:gd name="connsiteY665" fmla="*/ 791927 h 937753"/>
              <a:gd name="connsiteX666" fmla="*/ 10609628 w 12192000"/>
              <a:gd name="connsiteY666" fmla="*/ 796708 h 937753"/>
              <a:gd name="connsiteX667" fmla="*/ 10511716 w 12192000"/>
              <a:gd name="connsiteY667" fmla="*/ 798598 h 937753"/>
              <a:gd name="connsiteX668" fmla="*/ 10556599 w 12192000"/>
              <a:gd name="connsiteY668" fmla="*/ 791927 h 937753"/>
              <a:gd name="connsiteX669" fmla="*/ 11034964 w 12192000"/>
              <a:gd name="connsiteY669" fmla="*/ 788369 h 937753"/>
              <a:gd name="connsiteX670" fmla="*/ 11020954 w 12192000"/>
              <a:gd name="connsiteY670" fmla="*/ 791675 h 937753"/>
              <a:gd name="connsiteX671" fmla="*/ 11017805 w 12192000"/>
              <a:gd name="connsiteY671" fmla="*/ 791675 h 937753"/>
              <a:gd name="connsiteX672" fmla="*/ 11017805 w 12192000"/>
              <a:gd name="connsiteY672" fmla="*/ 793091 h 937753"/>
              <a:gd name="connsiteX673" fmla="*/ 11026306 w 12192000"/>
              <a:gd name="connsiteY673" fmla="*/ 793091 h 937753"/>
              <a:gd name="connsiteX674" fmla="*/ 11026306 w 12192000"/>
              <a:gd name="connsiteY674" fmla="*/ 793248 h 937753"/>
              <a:gd name="connsiteX675" fmla="*/ 11029769 w 12192000"/>
              <a:gd name="connsiteY675" fmla="*/ 805999 h 937753"/>
              <a:gd name="connsiteX676" fmla="*/ 11044409 w 12192000"/>
              <a:gd name="connsiteY676" fmla="*/ 805999 h 937753"/>
              <a:gd name="connsiteX677" fmla="*/ 11035122 w 12192000"/>
              <a:gd name="connsiteY677" fmla="*/ 792304 h 937753"/>
              <a:gd name="connsiteX678" fmla="*/ 11047872 w 12192000"/>
              <a:gd name="connsiteY678" fmla="*/ 789942 h 937753"/>
              <a:gd name="connsiteX679" fmla="*/ 1216529 w 12192000"/>
              <a:gd name="connsiteY679" fmla="*/ 786637 h 937753"/>
              <a:gd name="connsiteX680" fmla="*/ 1076226 w 12192000"/>
              <a:gd name="connsiteY680" fmla="*/ 791908 h 937753"/>
              <a:gd name="connsiteX681" fmla="*/ 952527 w 12192000"/>
              <a:gd name="connsiteY681" fmla="*/ 803964 h 937753"/>
              <a:gd name="connsiteX682" fmla="*/ 943414 w 12192000"/>
              <a:gd name="connsiteY682" fmla="*/ 804110 h 937753"/>
              <a:gd name="connsiteX683" fmla="*/ 941034 w 12192000"/>
              <a:gd name="connsiteY683" fmla="*/ 805084 h 937753"/>
              <a:gd name="connsiteX684" fmla="*/ 936488 w 12192000"/>
              <a:gd name="connsiteY684" fmla="*/ 805527 h 937753"/>
              <a:gd name="connsiteX685" fmla="*/ 939951 w 12192000"/>
              <a:gd name="connsiteY685" fmla="*/ 805527 h 937753"/>
              <a:gd name="connsiteX686" fmla="*/ 941034 w 12192000"/>
              <a:gd name="connsiteY686" fmla="*/ 805084 h 937753"/>
              <a:gd name="connsiteX687" fmla="*/ 952527 w 12192000"/>
              <a:gd name="connsiteY687" fmla="*/ 803964 h 937753"/>
              <a:gd name="connsiteX688" fmla="*/ 1139711 w 12192000"/>
              <a:gd name="connsiteY688" fmla="*/ 800962 h 937753"/>
              <a:gd name="connsiteX689" fmla="*/ 1145220 w 12192000"/>
              <a:gd name="connsiteY689" fmla="*/ 800962 h 937753"/>
              <a:gd name="connsiteX690" fmla="*/ 1301218 w 12192000"/>
              <a:gd name="connsiteY690" fmla="*/ 797499 h 937753"/>
              <a:gd name="connsiteX691" fmla="*/ 1387324 w 12192000"/>
              <a:gd name="connsiteY691" fmla="*/ 795137 h 937753"/>
              <a:gd name="connsiteX692" fmla="*/ 1428567 w 12192000"/>
              <a:gd name="connsiteY692" fmla="*/ 793878 h 937753"/>
              <a:gd name="connsiteX693" fmla="*/ 1435965 w 12192000"/>
              <a:gd name="connsiteY693" fmla="*/ 792933 h 937753"/>
              <a:gd name="connsiteX694" fmla="*/ 1437540 w 12192000"/>
              <a:gd name="connsiteY694" fmla="*/ 792933 h 937753"/>
              <a:gd name="connsiteX695" fmla="*/ 1437540 w 12192000"/>
              <a:gd name="connsiteY695" fmla="*/ 791989 h 937753"/>
              <a:gd name="connsiteX696" fmla="*/ 1467133 w 12192000"/>
              <a:gd name="connsiteY696" fmla="*/ 789155 h 937753"/>
              <a:gd name="connsiteX697" fmla="*/ 1481616 w 12192000"/>
              <a:gd name="connsiteY697" fmla="*/ 792146 h 937753"/>
              <a:gd name="connsiteX698" fmla="*/ 1488700 w 12192000"/>
              <a:gd name="connsiteY698" fmla="*/ 792146 h 937753"/>
              <a:gd name="connsiteX699" fmla="*/ 1502395 w 12192000"/>
              <a:gd name="connsiteY699" fmla="*/ 792146 h 937753"/>
              <a:gd name="connsiteX700" fmla="*/ 1502237 w 12192000"/>
              <a:gd name="connsiteY700" fmla="*/ 793248 h 937753"/>
              <a:gd name="connsiteX701" fmla="*/ 1556860 w 12192000"/>
              <a:gd name="connsiteY701" fmla="*/ 788840 h 937753"/>
              <a:gd name="connsiteX702" fmla="*/ 1530571 w 12192000"/>
              <a:gd name="connsiteY702" fmla="*/ 788840 h 937753"/>
              <a:gd name="connsiteX703" fmla="*/ 1450605 w 12192000"/>
              <a:gd name="connsiteY703" fmla="*/ 786795 h 937753"/>
              <a:gd name="connsiteX704" fmla="*/ 1435808 w 12192000"/>
              <a:gd name="connsiteY704" fmla="*/ 787896 h 937753"/>
              <a:gd name="connsiteX705" fmla="*/ 1427150 w 12192000"/>
              <a:gd name="connsiteY705" fmla="*/ 787896 h 937753"/>
              <a:gd name="connsiteX706" fmla="*/ 1425418 w 12192000"/>
              <a:gd name="connsiteY706" fmla="*/ 790573 h 937753"/>
              <a:gd name="connsiteX707" fmla="*/ 1425418 w 12192000"/>
              <a:gd name="connsiteY707" fmla="*/ 787896 h 937753"/>
              <a:gd name="connsiteX708" fmla="*/ 1357730 w 12192000"/>
              <a:gd name="connsiteY708" fmla="*/ 787896 h 937753"/>
              <a:gd name="connsiteX709" fmla="*/ 1338998 w 12192000"/>
              <a:gd name="connsiteY709" fmla="*/ 787896 h 937753"/>
              <a:gd name="connsiteX710" fmla="*/ 1325460 w 12192000"/>
              <a:gd name="connsiteY710" fmla="*/ 787896 h 937753"/>
              <a:gd name="connsiteX711" fmla="*/ 1299329 w 12192000"/>
              <a:gd name="connsiteY711" fmla="*/ 787896 h 937753"/>
              <a:gd name="connsiteX712" fmla="*/ 11423621 w 12192000"/>
              <a:gd name="connsiteY712" fmla="*/ 773569 h 937753"/>
              <a:gd name="connsiteX713" fmla="*/ 11441723 w 12192000"/>
              <a:gd name="connsiteY713" fmla="*/ 774987 h 937753"/>
              <a:gd name="connsiteX714" fmla="*/ 11434167 w 12192000"/>
              <a:gd name="connsiteY714" fmla="*/ 778922 h 937753"/>
              <a:gd name="connsiteX715" fmla="*/ 11417324 w 12192000"/>
              <a:gd name="connsiteY715" fmla="*/ 776875 h 937753"/>
              <a:gd name="connsiteX716" fmla="*/ 11423621 w 12192000"/>
              <a:gd name="connsiteY716" fmla="*/ 773569 h 937753"/>
              <a:gd name="connsiteX717" fmla="*/ 11468799 w 12192000"/>
              <a:gd name="connsiteY717" fmla="*/ 766645 h 937753"/>
              <a:gd name="connsiteX718" fmla="*/ 11361285 w 12192000"/>
              <a:gd name="connsiteY718" fmla="*/ 780183 h 937753"/>
              <a:gd name="connsiteX719" fmla="*/ 11385054 w 12192000"/>
              <a:gd name="connsiteY719" fmla="*/ 787582 h 937753"/>
              <a:gd name="connsiteX720" fmla="*/ 11429446 w 12192000"/>
              <a:gd name="connsiteY720" fmla="*/ 785220 h 937753"/>
              <a:gd name="connsiteX721" fmla="*/ 11430232 w 12192000"/>
              <a:gd name="connsiteY721" fmla="*/ 785062 h 937753"/>
              <a:gd name="connsiteX722" fmla="*/ 11489892 w 12192000"/>
              <a:gd name="connsiteY722" fmla="*/ 776090 h 937753"/>
              <a:gd name="connsiteX723" fmla="*/ 11468799 w 12192000"/>
              <a:gd name="connsiteY723" fmla="*/ 766645 h 937753"/>
              <a:gd name="connsiteX724" fmla="*/ 10026250 w 12192000"/>
              <a:gd name="connsiteY724" fmla="*/ 766330 h 937753"/>
              <a:gd name="connsiteX725" fmla="*/ 10042935 w 12192000"/>
              <a:gd name="connsiteY725" fmla="*/ 768849 h 937753"/>
              <a:gd name="connsiteX726" fmla="*/ 10044982 w 12192000"/>
              <a:gd name="connsiteY726" fmla="*/ 768849 h 937753"/>
              <a:gd name="connsiteX727" fmla="*/ 10059150 w 12192000"/>
              <a:gd name="connsiteY727" fmla="*/ 768849 h 937753"/>
              <a:gd name="connsiteX728" fmla="*/ 10061196 w 12192000"/>
              <a:gd name="connsiteY728" fmla="*/ 766330 h 937753"/>
              <a:gd name="connsiteX729" fmla="*/ 11079040 w 12192000"/>
              <a:gd name="connsiteY729" fmla="*/ 766016 h 937753"/>
              <a:gd name="connsiteX730" fmla="*/ 11047557 w 12192000"/>
              <a:gd name="connsiteY730" fmla="*/ 781757 h 937753"/>
              <a:gd name="connsiteX731" fmla="*/ 11068336 w 12192000"/>
              <a:gd name="connsiteY731" fmla="*/ 783804 h 937753"/>
              <a:gd name="connsiteX732" fmla="*/ 11064558 w 12192000"/>
              <a:gd name="connsiteY732" fmla="*/ 791202 h 937753"/>
              <a:gd name="connsiteX733" fmla="*/ 11065526 w 12192000"/>
              <a:gd name="connsiteY733" fmla="*/ 791517 h 937753"/>
              <a:gd name="connsiteX734" fmla="*/ 11077623 w 12192000"/>
              <a:gd name="connsiteY734" fmla="*/ 795452 h 937753"/>
              <a:gd name="connsiteX735" fmla="*/ 11051177 w 12192000"/>
              <a:gd name="connsiteY735" fmla="*/ 805999 h 937753"/>
              <a:gd name="connsiteX736" fmla="*/ 11137284 w 12192000"/>
              <a:gd name="connsiteY736" fmla="*/ 802850 h 937753"/>
              <a:gd name="connsiteX737" fmla="*/ 11183406 w 12192000"/>
              <a:gd name="connsiteY737" fmla="*/ 799702 h 937753"/>
              <a:gd name="connsiteX738" fmla="*/ 11195841 w 12192000"/>
              <a:gd name="connsiteY738" fmla="*/ 797026 h 937753"/>
              <a:gd name="connsiteX739" fmla="*/ 11254085 w 12192000"/>
              <a:gd name="connsiteY739" fmla="*/ 795295 h 937753"/>
              <a:gd name="connsiteX740" fmla="*/ 11263215 w 12192000"/>
              <a:gd name="connsiteY740" fmla="*/ 794980 h 937753"/>
              <a:gd name="connsiteX741" fmla="*/ 11215991 w 12192000"/>
              <a:gd name="connsiteY741" fmla="*/ 783331 h 937753"/>
              <a:gd name="connsiteX742" fmla="*/ 11189545 w 12192000"/>
              <a:gd name="connsiteY742" fmla="*/ 791517 h 937753"/>
              <a:gd name="connsiteX743" fmla="*/ 11182146 w 12192000"/>
              <a:gd name="connsiteY743" fmla="*/ 791517 h 937753"/>
              <a:gd name="connsiteX744" fmla="*/ 11179471 w 12192000"/>
              <a:gd name="connsiteY744" fmla="*/ 791517 h 937753"/>
              <a:gd name="connsiteX745" fmla="*/ 11134922 w 12192000"/>
              <a:gd name="connsiteY745" fmla="*/ 791517 h 937753"/>
              <a:gd name="connsiteX746" fmla="*/ 11133978 w 12192000"/>
              <a:gd name="connsiteY746" fmla="*/ 791517 h 937753"/>
              <a:gd name="connsiteX747" fmla="*/ 11103281 w 12192000"/>
              <a:gd name="connsiteY747" fmla="*/ 771525 h 937753"/>
              <a:gd name="connsiteX748" fmla="*/ 11079040 w 12192000"/>
              <a:gd name="connsiteY748" fmla="*/ 766016 h 937753"/>
              <a:gd name="connsiteX749" fmla="*/ 10008304 w 12192000"/>
              <a:gd name="connsiteY749" fmla="*/ 765543 h 937753"/>
              <a:gd name="connsiteX750" fmla="*/ 9865686 w 12192000"/>
              <a:gd name="connsiteY750" fmla="*/ 769321 h 937753"/>
              <a:gd name="connsiteX751" fmla="*/ 9764311 w 12192000"/>
              <a:gd name="connsiteY751" fmla="*/ 773887 h 937753"/>
              <a:gd name="connsiteX752" fmla="*/ 9782729 w 12192000"/>
              <a:gd name="connsiteY752" fmla="*/ 775145 h 937753"/>
              <a:gd name="connsiteX753" fmla="*/ 9856084 w 12192000"/>
              <a:gd name="connsiteY753" fmla="*/ 771840 h 937753"/>
              <a:gd name="connsiteX754" fmla="*/ 9860806 w 12192000"/>
              <a:gd name="connsiteY754" fmla="*/ 771840 h 937753"/>
              <a:gd name="connsiteX755" fmla="*/ 10010508 w 12192000"/>
              <a:gd name="connsiteY755" fmla="*/ 765543 h 937753"/>
              <a:gd name="connsiteX756" fmla="*/ 10008304 w 12192000"/>
              <a:gd name="connsiteY756" fmla="*/ 765543 h 937753"/>
              <a:gd name="connsiteX757" fmla="*/ 10578461 w 12192000"/>
              <a:gd name="connsiteY757" fmla="*/ 741459 h 937753"/>
              <a:gd name="connsiteX758" fmla="*/ 10531237 w 12192000"/>
              <a:gd name="connsiteY758" fmla="*/ 746339 h 937753"/>
              <a:gd name="connsiteX759" fmla="*/ 10523838 w 12192000"/>
              <a:gd name="connsiteY759" fmla="*/ 749330 h 937753"/>
              <a:gd name="connsiteX760" fmla="*/ 10512347 w 12192000"/>
              <a:gd name="connsiteY760" fmla="*/ 749330 h 937753"/>
              <a:gd name="connsiteX761" fmla="*/ 10510458 w 12192000"/>
              <a:gd name="connsiteY761" fmla="*/ 749330 h 937753"/>
              <a:gd name="connsiteX762" fmla="*/ 10476299 w 12192000"/>
              <a:gd name="connsiteY762" fmla="*/ 760192 h 937753"/>
              <a:gd name="connsiteX763" fmla="*/ 10472678 w 12192000"/>
              <a:gd name="connsiteY763" fmla="*/ 761765 h 937753"/>
              <a:gd name="connsiteX764" fmla="*/ 10489206 w 12192000"/>
              <a:gd name="connsiteY764" fmla="*/ 761765 h 937753"/>
              <a:gd name="connsiteX765" fmla="*/ 10498809 w 12192000"/>
              <a:gd name="connsiteY765" fmla="*/ 761765 h 937753"/>
              <a:gd name="connsiteX766" fmla="*/ 10499911 w 12192000"/>
              <a:gd name="connsiteY766" fmla="*/ 761765 h 937753"/>
              <a:gd name="connsiteX767" fmla="*/ 10577674 w 12192000"/>
              <a:gd name="connsiteY767" fmla="*/ 761765 h 937753"/>
              <a:gd name="connsiteX768" fmla="*/ 10610416 w 12192000"/>
              <a:gd name="connsiteY768" fmla="*/ 754367 h 937753"/>
              <a:gd name="connsiteX769" fmla="*/ 10695105 w 12192000"/>
              <a:gd name="connsiteY769" fmla="*/ 758145 h 937753"/>
              <a:gd name="connsiteX770" fmla="*/ 10695105 w 12192000"/>
              <a:gd name="connsiteY770" fmla="*/ 757988 h 937753"/>
              <a:gd name="connsiteX771" fmla="*/ 10690225 w 12192000"/>
              <a:gd name="connsiteY771" fmla="*/ 744135 h 937753"/>
              <a:gd name="connsiteX772" fmla="*/ 10562720 w 12192000"/>
              <a:gd name="connsiteY772" fmla="*/ 747913 h 937753"/>
              <a:gd name="connsiteX773" fmla="*/ 10578461 w 12192000"/>
              <a:gd name="connsiteY773" fmla="*/ 741459 h 937753"/>
              <a:gd name="connsiteX774" fmla="*/ 11975990 w 12192000"/>
              <a:gd name="connsiteY774" fmla="*/ 739570 h 937753"/>
              <a:gd name="connsiteX775" fmla="*/ 11955368 w 12192000"/>
              <a:gd name="connsiteY775" fmla="*/ 741302 h 937753"/>
              <a:gd name="connsiteX776" fmla="*/ 11943562 w 12192000"/>
              <a:gd name="connsiteY776" fmla="*/ 741459 h 937753"/>
              <a:gd name="connsiteX777" fmla="*/ 11940257 w 12192000"/>
              <a:gd name="connsiteY777" fmla="*/ 743348 h 937753"/>
              <a:gd name="connsiteX778" fmla="*/ 11903578 w 12192000"/>
              <a:gd name="connsiteY778" fmla="*/ 740671 h 937753"/>
              <a:gd name="connsiteX779" fmla="*/ 11874772 w 12192000"/>
              <a:gd name="connsiteY779" fmla="*/ 756413 h 937753"/>
              <a:gd name="connsiteX780" fmla="*/ 11936321 w 12192000"/>
              <a:gd name="connsiteY780" fmla="*/ 750432 h 937753"/>
              <a:gd name="connsiteX781" fmla="*/ 11975990 w 12192000"/>
              <a:gd name="connsiteY781" fmla="*/ 739570 h 937753"/>
              <a:gd name="connsiteX782" fmla="*/ 11670448 w 12192000"/>
              <a:gd name="connsiteY782" fmla="*/ 724143 h 937753"/>
              <a:gd name="connsiteX783" fmla="*/ 11672021 w 12192000"/>
              <a:gd name="connsiteY783" fmla="*/ 727292 h 937753"/>
              <a:gd name="connsiteX784" fmla="*/ 11673123 w 12192000"/>
              <a:gd name="connsiteY784" fmla="*/ 729810 h 937753"/>
              <a:gd name="connsiteX785" fmla="*/ 11755452 w 12192000"/>
              <a:gd name="connsiteY785" fmla="*/ 732958 h 937753"/>
              <a:gd name="connsiteX786" fmla="*/ 11756711 w 12192000"/>
              <a:gd name="connsiteY786" fmla="*/ 732801 h 937753"/>
              <a:gd name="connsiteX787" fmla="*/ 11743960 w 12192000"/>
              <a:gd name="connsiteY787" fmla="*/ 730598 h 937753"/>
              <a:gd name="connsiteX788" fmla="*/ 11670448 w 12192000"/>
              <a:gd name="connsiteY788" fmla="*/ 724143 h 937753"/>
              <a:gd name="connsiteX789" fmla="*/ 10335255 w 12192000"/>
              <a:gd name="connsiteY789" fmla="*/ 722727 h 937753"/>
              <a:gd name="connsiteX790" fmla="*/ 10218138 w 12192000"/>
              <a:gd name="connsiteY790" fmla="*/ 736422 h 937753"/>
              <a:gd name="connsiteX791" fmla="*/ 10356663 w 12192000"/>
              <a:gd name="connsiteY791" fmla="*/ 731700 h 937753"/>
              <a:gd name="connsiteX792" fmla="*/ 10358867 w 12192000"/>
              <a:gd name="connsiteY792" fmla="*/ 729967 h 937753"/>
              <a:gd name="connsiteX793" fmla="*/ 10371145 w 12192000"/>
              <a:gd name="connsiteY793" fmla="*/ 725560 h 937753"/>
              <a:gd name="connsiteX794" fmla="*/ 10367682 w 12192000"/>
              <a:gd name="connsiteY794" fmla="*/ 722727 h 937753"/>
              <a:gd name="connsiteX795" fmla="*/ 10351941 w 12192000"/>
              <a:gd name="connsiteY795" fmla="*/ 722727 h 937753"/>
              <a:gd name="connsiteX796" fmla="*/ 10510773 w 12192000"/>
              <a:gd name="connsiteY796" fmla="*/ 722412 h 937753"/>
              <a:gd name="connsiteX797" fmla="*/ 10474724 w 12192000"/>
              <a:gd name="connsiteY797" fmla="*/ 726032 h 937753"/>
              <a:gd name="connsiteX798" fmla="*/ 10506207 w 12192000"/>
              <a:gd name="connsiteY798" fmla="*/ 724458 h 937753"/>
              <a:gd name="connsiteX799" fmla="*/ 10506207 w 12192000"/>
              <a:gd name="connsiteY799" fmla="*/ 724301 h 937753"/>
              <a:gd name="connsiteX800" fmla="*/ 10510773 w 12192000"/>
              <a:gd name="connsiteY800" fmla="*/ 722412 h 937753"/>
              <a:gd name="connsiteX801" fmla="*/ 11226222 w 12192000"/>
              <a:gd name="connsiteY801" fmla="*/ 715958 h 937753"/>
              <a:gd name="connsiteX802" fmla="*/ 11003008 w 12192000"/>
              <a:gd name="connsiteY802" fmla="*/ 716903 h 937753"/>
              <a:gd name="connsiteX803" fmla="*/ 10914541 w 12192000"/>
              <a:gd name="connsiteY803" fmla="*/ 722727 h 937753"/>
              <a:gd name="connsiteX804" fmla="*/ 10884790 w 12192000"/>
              <a:gd name="connsiteY804" fmla="*/ 733116 h 937753"/>
              <a:gd name="connsiteX805" fmla="*/ 10881327 w 12192000"/>
              <a:gd name="connsiteY805" fmla="*/ 734375 h 937753"/>
              <a:gd name="connsiteX806" fmla="*/ 10882901 w 12192000"/>
              <a:gd name="connsiteY806" fmla="*/ 737524 h 937753"/>
              <a:gd name="connsiteX807" fmla="*/ 10858030 w 12192000"/>
              <a:gd name="connsiteY807" fmla="*/ 742404 h 937753"/>
              <a:gd name="connsiteX808" fmla="*/ 10858030 w 12192000"/>
              <a:gd name="connsiteY808" fmla="*/ 743820 h 937753"/>
              <a:gd name="connsiteX809" fmla="*/ 10844335 w 12192000"/>
              <a:gd name="connsiteY809" fmla="*/ 732329 h 937753"/>
              <a:gd name="connsiteX810" fmla="*/ 10824500 w 12192000"/>
              <a:gd name="connsiteY810" fmla="*/ 737680 h 937753"/>
              <a:gd name="connsiteX811" fmla="*/ 10847168 w 12192000"/>
              <a:gd name="connsiteY811" fmla="*/ 755626 h 937753"/>
              <a:gd name="connsiteX812" fmla="*/ 10851890 w 12192000"/>
              <a:gd name="connsiteY812" fmla="*/ 754524 h 937753"/>
              <a:gd name="connsiteX813" fmla="*/ 10847168 w 12192000"/>
              <a:gd name="connsiteY813" fmla="*/ 756256 h 937753"/>
              <a:gd name="connsiteX814" fmla="*/ 10846380 w 12192000"/>
              <a:gd name="connsiteY814" fmla="*/ 764127 h 937753"/>
              <a:gd name="connsiteX815" fmla="*/ 10841501 w 12192000"/>
              <a:gd name="connsiteY815" fmla="*/ 768534 h 937753"/>
              <a:gd name="connsiteX816" fmla="*/ 10840556 w 12192000"/>
              <a:gd name="connsiteY816" fmla="*/ 769479 h 937753"/>
              <a:gd name="connsiteX817" fmla="*/ 10843075 w 12192000"/>
              <a:gd name="connsiteY817" fmla="*/ 773887 h 937753"/>
              <a:gd name="connsiteX818" fmla="*/ 10845909 w 12192000"/>
              <a:gd name="connsiteY818" fmla="*/ 774831 h 937753"/>
              <a:gd name="connsiteX819" fmla="*/ 10846380 w 12192000"/>
              <a:gd name="connsiteY819" fmla="*/ 774831 h 937753"/>
              <a:gd name="connsiteX820" fmla="*/ 11026463 w 12192000"/>
              <a:gd name="connsiteY820" fmla="*/ 737366 h 937753"/>
              <a:gd name="connsiteX821" fmla="*/ 11149719 w 12192000"/>
              <a:gd name="connsiteY821" fmla="*/ 736264 h 937753"/>
              <a:gd name="connsiteX822" fmla="*/ 11195999 w 12192000"/>
              <a:gd name="connsiteY822" fmla="*/ 739884 h 937753"/>
              <a:gd name="connsiteX823" fmla="*/ 11198361 w 12192000"/>
              <a:gd name="connsiteY823" fmla="*/ 733273 h 937753"/>
              <a:gd name="connsiteX824" fmla="*/ 11226222 w 12192000"/>
              <a:gd name="connsiteY824" fmla="*/ 715958 h 937753"/>
              <a:gd name="connsiteX825" fmla="*/ 11852262 w 12192000"/>
              <a:gd name="connsiteY825" fmla="*/ 689824 h 937753"/>
              <a:gd name="connsiteX826" fmla="*/ 11872567 w 12192000"/>
              <a:gd name="connsiteY826" fmla="*/ 695648 h 937753"/>
              <a:gd name="connsiteX827" fmla="*/ 11817314 w 12192000"/>
              <a:gd name="connsiteY827" fmla="*/ 700214 h 937753"/>
              <a:gd name="connsiteX828" fmla="*/ 11852262 w 12192000"/>
              <a:gd name="connsiteY828" fmla="*/ 689824 h 937753"/>
              <a:gd name="connsiteX829" fmla="*/ 11679263 w 12192000"/>
              <a:gd name="connsiteY829" fmla="*/ 667159 h 937753"/>
              <a:gd name="connsiteX830" fmla="*/ 11673628 w 12192000"/>
              <a:gd name="connsiteY830" fmla="*/ 676926 h 937753"/>
              <a:gd name="connsiteX831" fmla="*/ 11642427 w 12192000"/>
              <a:gd name="connsiteY831" fmla="*/ 695179 h 937753"/>
              <a:gd name="connsiteX832" fmla="*/ 11675170 w 12192000"/>
              <a:gd name="connsiteY832" fmla="*/ 695179 h 937753"/>
              <a:gd name="connsiteX833" fmla="*/ 11672179 w 12192000"/>
              <a:gd name="connsiteY833" fmla="*/ 679438 h 937753"/>
              <a:gd name="connsiteX834" fmla="*/ 11673628 w 12192000"/>
              <a:gd name="connsiteY834" fmla="*/ 676926 h 937753"/>
              <a:gd name="connsiteX835" fmla="*/ 11673910 w 12192000"/>
              <a:gd name="connsiteY835" fmla="*/ 676761 h 937753"/>
              <a:gd name="connsiteX836" fmla="*/ 11679735 w 12192000"/>
              <a:gd name="connsiteY836" fmla="*/ 667317 h 937753"/>
              <a:gd name="connsiteX837" fmla="*/ 11679735 w 12192000"/>
              <a:gd name="connsiteY837" fmla="*/ 667159 h 937753"/>
              <a:gd name="connsiteX838" fmla="*/ 10711319 w 12192000"/>
              <a:gd name="connsiteY838" fmla="*/ 653937 h 937753"/>
              <a:gd name="connsiteX839" fmla="*/ 10711319 w 12192000"/>
              <a:gd name="connsiteY839" fmla="*/ 654093 h 937753"/>
              <a:gd name="connsiteX840" fmla="*/ 10708642 w 12192000"/>
              <a:gd name="connsiteY840" fmla="*/ 657242 h 937753"/>
              <a:gd name="connsiteX841" fmla="*/ 10710689 w 12192000"/>
              <a:gd name="connsiteY841" fmla="*/ 658973 h 937753"/>
              <a:gd name="connsiteX842" fmla="*/ 10729579 w 12192000"/>
              <a:gd name="connsiteY842" fmla="*/ 661335 h 937753"/>
              <a:gd name="connsiteX843" fmla="*/ 10821037 w 12192000"/>
              <a:gd name="connsiteY843" fmla="*/ 664168 h 937753"/>
              <a:gd name="connsiteX844" fmla="*/ 10845751 w 12192000"/>
              <a:gd name="connsiteY844" fmla="*/ 671252 h 937753"/>
              <a:gd name="connsiteX845" fmla="*/ 10845751 w 12192000"/>
              <a:gd name="connsiteY845" fmla="*/ 675187 h 937753"/>
              <a:gd name="connsiteX846" fmla="*/ 10836621 w 12192000"/>
              <a:gd name="connsiteY846" fmla="*/ 675187 h 937753"/>
              <a:gd name="connsiteX847" fmla="*/ 10839454 w 12192000"/>
              <a:gd name="connsiteY847" fmla="*/ 676761 h 937753"/>
              <a:gd name="connsiteX848" fmla="*/ 10929496 w 12192000"/>
              <a:gd name="connsiteY848" fmla="*/ 675502 h 937753"/>
              <a:gd name="connsiteX849" fmla="*/ 10980341 w 12192000"/>
              <a:gd name="connsiteY849" fmla="*/ 670779 h 937753"/>
              <a:gd name="connsiteX850" fmla="*/ 11142635 w 12192000"/>
              <a:gd name="connsiteY850" fmla="*/ 661335 h 937753"/>
              <a:gd name="connsiteX851" fmla="*/ 11227640 w 12192000"/>
              <a:gd name="connsiteY851" fmla="*/ 664955 h 937753"/>
              <a:gd name="connsiteX852" fmla="*/ 11233779 w 12192000"/>
              <a:gd name="connsiteY852" fmla="*/ 670465 h 937753"/>
              <a:gd name="connsiteX853" fmla="*/ 11255030 w 12192000"/>
              <a:gd name="connsiteY853" fmla="*/ 664798 h 937753"/>
              <a:gd name="connsiteX854" fmla="*/ 11285568 w 12192000"/>
              <a:gd name="connsiteY854" fmla="*/ 654251 h 937753"/>
              <a:gd name="connsiteX855" fmla="*/ 11230631 w 12192000"/>
              <a:gd name="connsiteY855" fmla="*/ 654251 h 937753"/>
              <a:gd name="connsiteX856" fmla="*/ 11207176 w 12192000"/>
              <a:gd name="connsiteY856" fmla="*/ 654251 h 937753"/>
              <a:gd name="connsiteX857" fmla="*/ 11185610 w 12192000"/>
              <a:gd name="connsiteY857" fmla="*/ 654251 h 937753"/>
              <a:gd name="connsiteX858" fmla="*/ 11181831 w 12192000"/>
              <a:gd name="connsiteY858" fmla="*/ 654251 h 937753"/>
              <a:gd name="connsiteX859" fmla="*/ 11160896 w 12192000"/>
              <a:gd name="connsiteY859" fmla="*/ 654251 h 937753"/>
              <a:gd name="connsiteX860" fmla="*/ 11158849 w 12192000"/>
              <a:gd name="connsiteY860" fmla="*/ 654251 h 937753"/>
              <a:gd name="connsiteX861" fmla="*/ 11087540 w 12192000"/>
              <a:gd name="connsiteY861" fmla="*/ 654251 h 937753"/>
              <a:gd name="connsiteX862" fmla="*/ 11040316 w 12192000"/>
              <a:gd name="connsiteY862" fmla="*/ 654251 h 937753"/>
              <a:gd name="connsiteX863" fmla="*/ 11003481 w 12192000"/>
              <a:gd name="connsiteY863" fmla="*/ 654251 h 937753"/>
              <a:gd name="connsiteX864" fmla="*/ 10991675 w 12192000"/>
              <a:gd name="connsiteY864" fmla="*/ 654251 h 937753"/>
              <a:gd name="connsiteX865" fmla="*/ 10801675 w 12192000"/>
              <a:gd name="connsiteY865" fmla="*/ 658659 h 937753"/>
              <a:gd name="connsiteX866" fmla="*/ 10776174 w 12192000"/>
              <a:gd name="connsiteY866" fmla="*/ 655038 h 937753"/>
              <a:gd name="connsiteX867" fmla="*/ 10774285 w 12192000"/>
              <a:gd name="connsiteY867" fmla="*/ 653937 h 937753"/>
              <a:gd name="connsiteX868" fmla="*/ 10711319 w 12192000"/>
              <a:gd name="connsiteY868" fmla="*/ 653937 h 937753"/>
              <a:gd name="connsiteX869" fmla="*/ 11607324 w 12192000"/>
              <a:gd name="connsiteY869" fmla="*/ 648742 h 937753"/>
              <a:gd name="connsiteX870" fmla="*/ 11600083 w 12192000"/>
              <a:gd name="connsiteY870" fmla="*/ 649057 h 937753"/>
              <a:gd name="connsiteX871" fmla="*/ 11601815 w 12192000"/>
              <a:gd name="connsiteY871" fmla="*/ 650158 h 937753"/>
              <a:gd name="connsiteX872" fmla="*/ 11570332 w 12192000"/>
              <a:gd name="connsiteY872" fmla="*/ 652519 h 937753"/>
              <a:gd name="connsiteX873" fmla="*/ 11446131 w 12192000"/>
              <a:gd name="connsiteY873" fmla="*/ 652519 h 937753"/>
              <a:gd name="connsiteX874" fmla="*/ 11389462 w 12192000"/>
              <a:gd name="connsiteY874" fmla="*/ 652519 h 937753"/>
              <a:gd name="connsiteX875" fmla="*/ 11387101 w 12192000"/>
              <a:gd name="connsiteY875" fmla="*/ 652519 h 937753"/>
              <a:gd name="connsiteX876" fmla="*/ 11384582 w 12192000"/>
              <a:gd name="connsiteY876" fmla="*/ 652519 h 937753"/>
              <a:gd name="connsiteX877" fmla="*/ 11339561 w 12192000"/>
              <a:gd name="connsiteY877" fmla="*/ 652519 h 937753"/>
              <a:gd name="connsiteX878" fmla="*/ 11328070 w 12192000"/>
              <a:gd name="connsiteY878" fmla="*/ 652519 h 937753"/>
              <a:gd name="connsiteX879" fmla="*/ 11318311 w 12192000"/>
              <a:gd name="connsiteY879" fmla="*/ 654093 h 937753"/>
              <a:gd name="connsiteX880" fmla="*/ 11352154 w 12192000"/>
              <a:gd name="connsiteY880" fmla="*/ 665585 h 937753"/>
              <a:gd name="connsiteX881" fmla="*/ 11370415 w 12192000"/>
              <a:gd name="connsiteY881" fmla="*/ 671725 h 937753"/>
              <a:gd name="connsiteX882" fmla="*/ 11372776 w 12192000"/>
              <a:gd name="connsiteY882" fmla="*/ 670779 h 937753"/>
              <a:gd name="connsiteX883" fmla="*/ 11380017 w 12192000"/>
              <a:gd name="connsiteY883" fmla="*/ 665112 h 937753"/>
              <a:gd name="connsiteX884" fmla="*/ 11428659 w 12192000"/>
              <a:gd name="connsiteY884" fmla="*/ 660233 h 937753"/>
              <a:gd name="connsiteX885" fmla="*/ 11488790 w 12192000"/>
              <a:gd name="connsiteY885" fmla="*/ 668734 h 937753"/>
              <a:gd name="connsiteX886" fmla="*/ 11510514 w 12192000"/>
              <a:gd name="connsiteY886" fmla="*/ 674400 h 937753"/>
              <a:gd name="connsiteX887" fmla="*/ 11544987 w 12192000"/>
              <a:gd name="connsiteY887" fmla="*/ 666530 h 937753"/>
              <a:gd name="connsiteX888" fmla="*/ 11569859 w 12192000"/>
              <a:gd name="connsiteY888" fmla="*/ 679280 h 937753"/>
              <a:gd name="connsiteX889" fmla="*/ 11604176 w 12192000"/>
              <a:gd name="connsiteY889" fmla="*/ 667001 h 937753"/>
              <a:gd name="connsiteX890" fmla="*/ 11621334 w 12192000"/>
              <a:gd name="connsiteY890" fmla="*/ 658501 h 937753"/>
              <a:gd name="connsiteX891" fmla="*/ 11637076 w 12192000"/>
              <a:gd name="connsiteY891" fmla="*/ 658501 h 937753"/>
              <a:gd name="connsiteX892" fmla="*/ 11639751 w 12192000"/>
              <a:gd name="connsiteY892" fmla="*/ 657557 h 937753"/>
              <a:gd name="connsiteX893" fmla="*/ 11653762 w 12192000"/>
              <a:gd name="connsiteY893" fmla="*/ 652519 h 937753"/>
              <a:gd name="connsiteX894" fmla="*/ 11651086 w 12192000"/>
              <a:gd name="connsiteY894" fmla="*/ 652519 h 937753"/>
              <a:gd name="connsiteX895" fmla="*/ 11612519 w 12192000"/>
              <a:gd name="connsiteY895" fmla="*/ 650158 h 937753"/>
              <a:gd name="connsiteX896" fmla="*/ 11635187 w 12192000"/>
              <a:gd name="connsiteY896" fmla="*/ 648742 h 937753"/>
              <a:gd name="connsiteX897" fmla="*/ 11544358 w 12192000"/>
              <a:gd name="connsiteY897" fmla="*/ 575229 h 937753"/>
              <a:gd name="connsiteX898" fmla="*/ 11526255 w 12192000"/>
              <a:gd name="connsiteY898" fmla="*/ 576488 h 937753"/>
              <a:gd name="connsiteX899" fmla="*/ 11513348 w 12192000"/>
              <a:gd name="connsiteY899" fmla="*/ 577432 h 937753"/>
              <a:gd name="connsiteX900" fmla="*/ 11424408 w 12192000"/>
              <a:gd name="connsiteY900" fmla="*/ 581211 h 937753"/>
              <a:gd name="connsiteX901" fmla="*/ 11394185 w 12192000"/>
              <a:gd name="connsiteY901" fmla="*/ 583729 h 937753"/>
              <a:gd name="connsiteX902" fmla="*/ 11394185 w 12192000"/>
              <a:gd name="connsiteY902" fmla="*/ 583100 h 937753"/>
              <a:gd name="connsiteX903" fmla="*/ 11376554 w 12192000"/>
              <a:gd name="connsiteY903" fmla="*/ 597424 h 937753"/>
              <a:gd name="connsiteX904" fmla="*/ 11399222 w 12192000"/>
              <a:gd name="connsiteY904" fmla="*/ 585146 h 937753"/>
              <a:gd name="connsiteX905" fmla="*/ 11505634 w 12192000"/>
              <a:gd name="connsiteY905" fmla="*/ 597267 h 937753"/>
              <a:gd name="connsiteX906" fmla="*/ 11598194 w 12192000"/>
              <a:gd name="connsiteY906" fmla="*/ 597267 h 937753"/>
              <a:gd name="connsiteX907" fmla="*/ 11598194 w 12192000"/>
              <a:gd name="connsiteY907" fmla="*/ 587822 h 937753"/>
              <a:gd name="connsiteX908" fmla="*/ 11600713 w 12192000"/>
              <a:gd name="connsiteY908" fmla="*/ 577118 h 937753"/>
              <a:gd name="connsiteX909" fmla="*/ 11595991 w 12192000"/>
              <a:gd name="connsiteY909" fmla="*/ 577118 h 937753"/>
              <a:gd name="connsiteX910" fmla="*/ 11580249 w 12192000"/>
              <a:gd name="connsiteY910" fmla="*/ 577118 h 937753"/>
              <a:gd name="connsiteX911" fmla="*/ 11569388 w 12192000"/>
              <a:gd name="connsiteY911" fmla="*/ 577118 h 937753"/>
              <a:gd name="connsiteX912" fmla="*/ 11544358 w 12192000"/>
              <a:gd name="connsiteY912" fmla="*/ 575229 h 937753"/>
              <a:gd name="connsiteX913" fmla="*/ 12182989 w 12192000"/>
              <a:gd name="connsiteY913" fmla="*/ 398452 h 937753"/>
              <a:gd name="connsiteX914" fmla="*/ 12156702 w 12192000"/>
              <a:gd name="connsiteY914" fmla="*/ 399396 h 937753"/>
              <a:gd name="connsiteX915" fmla="*/ 12179842 w 12192000"/>
              <a:gd name="connsiteY915" fmla="*/ 399396 h 937753"/>
              <a:gd name="connsiteX916" fmla="*/ 12182989 w 12192000"/>
              <a:gd name="connsiteY916" fmla="*/ 398452 h 937753"/>
              <a:gd name="connsiteX917" fmla="*/ 0 w 12192000"/>
              <a:gd name="connsiteY917" fmla="*/ 0 h 937753"/>
              <a:gd name="connsiteX918" fmla="*/ 12192000 w 12192000"/>
              <a:gd name="connsiteY918" fmla="*/ 0 h 937753"/>
              <a:gd name="connsiteX919" fmla="*/ 12192000 w 12192000"/>
              <a:gd name="connsiteY919" fmla="*/ 206590 h 937753"/>
              <a:gd name="connsiteX920" fmla="*/ 12162526 w 12192000"/>
              <a:gd name="connsiteY920" fmla="*/ 207823 h 937753"/>
              <a:gd name="connsiteX921" fmla="*/ 12172444 w 12192000"/>
              <a:gd name="connsiteY921" fmla="*/ 207823 h 937753"/>
              <a:gd name="connsiteX922" fmla="*/ 12192000 w 12192000"/>
              <a:gd name="connsiteY922" fmla="*/ 208662 h 937753"/>
              <a:gd name="connsiteX923" fmla="*/ 12192000 w 12192000"/>
              <a:gd name="connsiteY923" fmla="*/ 246187 h 937753"/>
              <a:gd name="connsiteX924" fmla="*/ 12190547 w 12192000"/>
              <a:gd name="connsiteY924" fmla="*/ 246232 h 937753"/>
              <a:gd name="connsiteX925" fmla="*/ 12161896 w 12192000"/>
              <a:gd name="connsiteY925" fmla="*/ 247491 h 937753"/>
              <a:gd name="connsiteX926" fmla="*/ 12144896 w 12192000"/>
              <a:gd name="connsiteY926" fmla="*/ 249065 h 937753"/>
              <a:gd name="connsiteX927" fmla="*/ 12170712 w 12192000"/>
              <a:gd name="connsiteY927" fmla="*/ 250325 h 937753"/>
              <a:gd name="connsiteX928" fmla="*/ 12146312 w 12192000"/>
              <a:gd name="connsiteY928" fmla="*/ 250325 h 937753"/>
              <a:gd name="connsiteX929" fmla="*/ 12123959 w 12192000"/>
              <a:gd name="connsiteY929" fmla="*/ 252056 h 937753"/>
              <a:gd name="connsiteX930" fmla="*/ 12190547 w 12192000"/>
              <a:gd name="connsiteY930" fmla="*/ 254260 h 937753"/>
              <a:gd name="connsiteX931" fmla="*/ 12192000 w 12192000"/>
              <a:gd name="connsiteY931" fmla="*/ 254365 h 937753"/>
              <a:gd name="connsiteX932" fmla="*/ 12192000 w 12192000"/>
              <a:gd name="connsiteY932" fmla="*/ 261245 h 937753"/>
              <a:gd name="connsiteX933" fmla="*/ 12186788 w 12192000"/>
              <a:gd name="connsiteY933" fmla="*/ 261521 h 937753"/>
              <a:gd name="connsiteX934" fmla="*/ 12192000 w 12192000"/>
              <a:gd name="connsiteY934" fmla="*/ 262279 h 937753"/>
              <a:gd name="connsiteX935" fmla="*/ 12192000 w 12192000"/>
              <a:gd name="connsiteY935" fmla="*/ 264782 h 937753"/>
              <a:gd name="connsiteX936" fmla="*/ 12190389 w 12192000"/>
              <a:gd name="connsiteY936" fmla="*/ 264650 h 937753"/>
              <a:gd name="connsiteX937" fmla="*/ 12105542 w 12192000"/>
              <a:gd name="connsiteY937" fmla="*/ 264650 h 937753"/>
              <a:gd name="connsiteX938" fmla="*/ 12089801 w 12192000"/>
              <a:gd name="connsiteY938" fmla="*/ 264650 h 937753"/>
              <a:gd name="connsiteX939" fmla="*/ 12037225 w 12192000"/>
              <a:gd name="connsiteY939" fmla="*/ 266696 h 937753"/>
              <a:gd name="connsiteX940" fmla="*/ 12014399 w 12192000"/>
              <a:gd name="connsiteY940" fmla="*/ 266696 h 937753"/>
              <a:gd name="connsiteX941" fmla="*/ 12022584 w 12192000"/>
              <a:gd name="connsiteY941" fmla="*/ 268427 h 937753"/>
              <a:gd name="connsiteX942" fmla="*/ 12028724 w 12192000"/>
              <a:gd name="connsiteY942" fmla="*/ 268427 h 937753"/>
              <a:gd name="connsiteX943" fmla="*/ 12082558 w 12192000"/>
              <a:gd name="connsiteY943" fmla="*/ 268427 h 937753"/>
              <a:gd name="connsiteX944" fmla="*/ 12137811 w 12192000"/>
              <a:gd name="connsiteY944" fmla="*/ 268427 h 937753"/>
              <a:gd name="connsiteX945" fmla="*/ 12171183 w 12192000"/>
              <a:gd name="connsiteY945" fmla="*/ 268427 h 937753"/>
              <a:gd name="connsiteX946" fmla="*/ 12192000 w 12192000"/>
              <a:gd name="connsiteY946" fmla="*/ 269165 h 937753"/>
              <a:gd name="connsiteX947" fmla="*/ 12192000 w 12192000"/>
              <a:gd name="connsiteY947" fmla="*/ 271214 h 937753"/>
              <a:gd name="connsiteX948" fmla="*/ 12186925 w 12192000"/>
              <a:gd name="connsiteY948" fmla="*/ 272048 h 937753"/>
              <a:gd name="connsiteX949" fmla="*/ 12174333 w 12192000"/>
              <a:gd name="connsiteY949" fmla="*/ 274566 h 937753"/>
              <a:gd name="connsiteX950" fmla="*/ 12192000 w 12192000"/>
              <a:gd name="connsiteY950" fmla="*/ 275792 h 937753"/>
              <a:gd name="connsiteX951" fmla="*/ 12192000 w 12192000"/>
              <a:gd name="connsiteY951" fmla="*/ 279316 h 937753"/>
              <a:gd name="connsiteX952" fmla="*/ 12189916 w 12192000"/>
              <a:gd name="connsiteY952" fmla="*/ 279289 h 937753"/>
              <a:gd name="connsiteX953" fmla="*/ 12129312 w 12192000"/>
              <a:gd name="connsiteY953" fmla="*/ 280863 h 937753"/>
              <a:gd name="connsiteX954" fmla="*/ 12105700 w 12192000"/>
              <a:gd name="connsiteY954" fmla="*/ 282752 h 937753"/>
              <a:gd name="connsiteX955" fmla="*/ 12192000 w 12192000"/>
              <a:gd name="connsiteY955" fmla="*/ 291490 h 937753"/>
              <a:gd name="connsiteX956" fmla="*/ 12192000 w 12192000"/>
              <a:gd name="connsiteY956" fmla="*/ 400724 h 937753"/>
              <a:gd name="connsiteX957" fmla="*/ 12142850 w 12192000"/>
              <a:gd name="connsiteY957" fmla="*/ 402545 h 937753"/>
              <a:gd name="connsiteX958" fmla="*/ 12128839 w 12192000"/>
              <a:gd name="connsiteY958" fmla="*/ 404276 h 937753"/>
              <a:gd name="connsiteX959" fmla="*/ 12192000 w 12192000"/>
              <a:gd name="connsiteY959" fmla="*/ 405699 h 937753"/>
              <a:gd name="connsiteX960" fmla="*/ 12192000 w 12192000"/>
              <a:gd name="connsiteY960" fmla="*/ 534704 h 937753"/>
              <a:gd name="connsiteX961" fmla="*/ 12148831 w 12192000"/>
              <a:gd name="connsiteY961" fmla="*/ 536347 h 937753"/>
              <a:gd name="connsiteX962" fmla="*/ 12107116 w 12192000"/>
              <a:gd name="connsiteY962" fmla="*/ 541385 h 937753"/>
              <a:gd name="connsiteX963" fmla="*/ 12036910 w 12192000"/>
              <a:gd name="connsiteY963" fmla="*/ 545793 h 937753"/>
              <a:gd name="connsiteX964" fmla="*/ 12069651 w 12192000"/>
              <a:gd name="connsiteY964" fmla="*/ 548626 h 937753"/>
              <a:gd name="connsiteX965" fmla="*/ 12063197 w 12192000"/>
              <a:gd name="connsiteY965" fmla="*/ 552404 h 937753"/>
              <a:gd name="connsiteX966" fmla="*/ 11992203 w 12192000"/>
              <a:gd name="connsiteY966" fmla="*/ 556182 h 937753"/>
              <a:gd name="connsiteX967" fmla="*/ 11976461 w 12192000"/>
              <a:gd name="connsiteY967" fmla="*/ 556182 h 937753"/>
              <a:gd name="connsiteX968" fmla="*/ 11969378 w 12192000"/>
              <a:gd name="connsiteY968" fmla="*/ 556182 h 937753"/>
              <a:gd name="connsiteX969" fmla="*/ 11962924 w 12192000"/>
              <a:gd name="connsiteY969" fmla="*/ 556182 h 937753"/>
              <a:gd name="connsiteX970" fmla="*/ 11921681 w 12192000"/>
              <a:gd name="connsiteY970" fmla="*/ 562321 h 937753"/>
              <a:gd name="connsiteX971" fmla="*/ 11798741 w 12192000"/>
              <a:gd name="connsiteY971" fmla="*/ 567988 h 937753"/>
              <a:gd name="connsiteX972" fmla="*/ 11742858 w 12192000"/>
              <a:gd name="connsiteY972" fmla="*/ 570192 h 937753"/>
              <a:gd name="connsiteX973" fmla="*/ 11730580 w 12192000"/>
              <a:gd name="connsiteY973" fmla="*/ 570192 h 937753"/>
              <a:gd name="connsiteX974" fmla="*/ 11666355 w 12192000"/>
              <a:gd name="connsiteY974" fmla="*/ 573340 h 937753"/>
              <a:gd name="connsiteX975" fmla="*/ 11642742 w 12192000"/>
              <a:gd name="connsiteY975" fmla="*/ 573340 h 937753"/>
              <a:gd name="connsiteX976" fmla="*/ 11616769 w 12192000"/>
              <a:gd name="connsiteY976" fmla="*/ 571766 h 937753"/>
              <a:gd name="connsiteX977" fmla="*/ 11615824 w 12192000"/>
              <a:gd name="connsiteY977" fmla="*/ 571766 h 937753"/>
              <a:gd name="connsiteX978" fmla="*/ 11615824 w 12192000"/>
              <a:gd name="connsiteY978" fmla="*/ 572710 h 937753"/>
              <a:gd name="connsiteX979" fmla="*/ 11613621 w 12192000"/>
              <a:gd name="connsiteY979" fmla="*/ 574127 h 937753"/>
              <a:gd name="connsiteX980" fmla="*/ 11605750 w 12192000"/>
              <a:gd name="connsiteY980" fmla="*/ 596165 h 937753"/>
              <a:gd name="connsiteX981" fmla="*/ 11714208 w 12192000"/>
              <a:gd name="connsiteY981" fmla="*/ 596165 h 937753"/>
              <a:gd name="connsiteX982" fmla="*/ 11715941 w 12192000"/>
              <a:gd name="connsiteY982" fmla="*/ 595220 h 937753"/>
              <a:gd name="connsiteX983" fmla="*/ 11715941 w 12192000"/>
              <a:gd name="connsiteY983" fmla="*/ 596165 h 937753"/>
              <a:gd name="connsiteX984" fmla="*/ 11944821 w 12192000"/>
              <a:gd name="connsiteY984" fmla="*/ 595063 h 937753"/>
              <a:gd name="connsiteX985" fmla="*/ 12192000 w 12192000"/>
              <a:gd name="connsiteY985" fmla="*/ 595063 h 937753"/>
              <a:gd name="connsiteX986" fmla="*/ 12192000 w 12192000"/>
              <a:gd name="connsiteY986" fmla="*/ 605285 h 937753"/>
              <a:gd name="connsiteX987" fmla="*/ 12175591 w 12192000"/>
              <a:gd name="connsiteY987" fmla="*/ 605924 h 937753"/>
              <a:gd name="connsiteX988" fmla="*/ 12192000 w 12192000"/>
              <a:gd name="connsiteY988" fmla="*/ 605924 h 937753"/>
              <a:gd name="connsiteX989" fmla="*/ 12192000 w 12192000"/>
              <a:gd name="connsiteY989" fmla="*/ 637093 h 937753"/>
              <a:gd name="connsiteX990" fmla="*/ 12023843 w 12192000"/>
              <a:gd name="connsiteY990" fmla="*/ 637093 h 937753"/>
              <a:gd name="connsiteX991" fmla="*/ 12036752 w 12192000"/>
              <a:gd name="connsiteY991" fmla="*/ 640871 h 937753"/>
              <a:gd name="connsiteX992" fmla="*/ 12005269 w 12192000"/>
              <a:gd name="connsiteY992" fmla="*/ 647325 h 937753"/>
              <a:gd name="connsiteX993" fmla="*/ 11989528 w 12192000"/>
              <a:gd name="connsiteY993" fmla="*/ 651102 h 937753"/>
              <a:gd name="connsiteX994" fmla="*/ 12006528 w 12192000"/>
              <a:gd name="connsiteY994" fmla="*/ 648427 h 937753"/>
              <a:gd name="connsiteX995" fmla="*/ 12090116 w 12192000"/>
              <a:gd name="connsiteY995" fmla="*/ 651733 h 937753"/>
              <a:gd name="connsiteX996" fmla="*/ 12093421 w 12192000"/>
              <a:gd name="connsiteY996" fmla="*/ 653621 h 937753"/>
              <a:gd name="connsiteX997" fmla="*/ 12091217 w 12192000"/>
              <a:gd name="connsiteY997" fmla="*/ 654881 h 937753"/>
              <a:gd name="connsiteX998" fmla="*/ 12026362 w 12192000"/>
              <a:gd name="connsiteY998" fmla="*/ 656612 h 937753"/>
              <a:gd name="connsiteX999" fmla="*/ 12003695 w 12192000"/>
              <a:gd name="connsiteY999" fmla="*/ 656612 h 937753"/>
              <a:gd name="connsiteX1000" fmla="*/ 11799056 w 12192000"/>
              <a:gd name="connsiteY1000" fmla="*/ 654408 h 937753"/>
              <a:gd name="connsiteX1001" fmla="*/ 11736089 w 12192000"/>
              <a:gd name="connsiteY1001" fmla="*/ 654408 h 937753"/>
              <a:gd name="connsiteX1002" fmla="*/ 11736089 w 12192000"/>
              <a:gd name="connsiteY1002" fmla="*/ 656140 h 937753"/>
              <a:gd name="connsiteX1003" fmla="*/ 11739553 w 12192000"/>
              <a:gd name="connsiteY1003" fmla="*/ 661335 h 937753"/>
              <a:gd name="connsiteX1004" fmla="*/ 11743331 w 12192000"/>
              <a:gd name="connsiteY1004" fmla="*/ 664483 h 937753"/>
              <a:gd name="connsiteX1005" fmla="*/ 11744589 w 12192000"/>
              <a:gd name="connsiteY1005" fmla="*/ 665428 h 937753"/>
              <a:gd name="connsiteX1006" fmla="*/ 11779535 w 12192000"/>
              <a:gd name="connsiteY1006" fmla="*/ 682429 h 937753"/>
              <a:gd name="connsiteX1007" fmla="*/ 11799842 w 12192000"/>
              <a:gd name="connsiteY1007" fmla="*/ 692502 h 937753"/>
              <a:gd name="connsiteX1008" fmla="*/ 11803462 w 12192000"/>
              <a:gd name="connsiteY1008" fmla="*/ 696438 h 937753"/>
              <a:gd name="connsiteX1009" fmla="*/ 11798741 w 12192000"/>
              <a:gd name="connsiteY1009" fmla="*/ 703208 h 937753"/>
              <a:gd name="connsiteX1010" fmla="*/ 11780008 w 12192000"/>
              <a:gd name="connsiteY1010" fmla="*/ 710290 h 937753"/>
              <a:gd name="connsiteX1011" fmla="*/ 11781111 w 12192000"/>
              <a:gd name="connsiteY1011" fmla="*/ 715801 h 937753"/>
              <a:gd name="connsiteX1012" fmla="*/ 11800630 w 12192000"/>
              <a:gd name="connsiteY1012" fmla="*/ 718319 h 937753"/>
              <a:gd name="connsiteX1013" fmla="*/ 12080985 w 12192000"/>
              <a:gd name="connsiteY1013" fmla="*/ 709188 h 937753"/>
              <a:gd name="connsiteX1014" fmla="*/ 12192000 w 12192000"/>
              <a:gd name="connsiteY1014" fmla="*/ 713591 h 937753"/>
              <a:gd name="connsiteX1015" fmla="*/ 12192000 w 12192000"/>
              <a:gd name="connsiteY1015" fmla="*/ 718195 h 937753"/>
              <a:gd name="connsiteX1016" fmla="*/ 12044780 w 12192000"/>
              <a:gd name="connsiteY1016" fmla="*/ 727764 h 937753"/>
              <a:gd name="connsiteX1017" fmla="*/ 11970324 w 12192000"/>
              <a:gd name="connsiteY1017" fmla="*/ 730440 h 937753"/>
              <a:gd name="connsiteX1018" fmla="*/ 11972212 w 12192000"/>
              <a:gd name="connsiteY1018" fmla="*/ 732014 h 937753"/>
              <a:gd name="connsiteX1019" fmla="*/ 12126320 w 12192000"/>
              <a:gd name="connsiteY1019" fmla="*/ 729338 h 937753"/>
              <a:gd name="connsiteX1020" fmla="*/ 12061150 w 12192000"/>
              <a:gd name="connsiteY1020" fmla="*/ 737680 h 937753"/>
              <a:gd name="connsiteX1021" fmla="*/ 12047928 w 12192000"/>
              <a:gd name="connsiteY1021" fmla="*/ 746181 h 937753"/>
              <a:gd name="connsiteX1022" fmla="*/ 12049659 w 12192000"/>
              <a:gd name="connsiteY1022" fmla="*/ 747598 h 937753"/>
              <a:gd name="connsiteX1023" fmla="*/ 12052179 w 12192000"/>
              <a:gd name="connsiteY1023" fmla="*/ 747598 h 937753"/>
              <a:gd name="connsiteX1024" fmla="*/ 12140330 w 12192000"/>
              <a:gd name="connsiteY1024" fmla="*/ 745237 h 937753"/>
              <a:gd name="connsiteX1025" fmla="*/ 12174805 w 12192000"/>
              <a:gd name="connsiteY1025" fmla="*/ 750274 h 937753"/>
              <a:gd name="connsiteX1026" fmla="*/ 12185135 w 12192000"/>
              <a:gd name="connsiteY1026" fmla="*/ 757673 h 937753"/>
              <a:gd name="connsiteX1027" fmla="*/ 12192000 w 12192000"/>
              <a:gd name="connsiteY1027" fmla="*/ 757601 h 937753"/>
              <a:gd name="connsiteX1028" fmla="*/ 12192000 w 12192000"/>
              <a:gd name="connsiteY1028" fmla="*/ 764787 h 937753"/>
              <a:gd name="connsiteX1029" fmla="*/ 12188658 w 12192000"/>
              <a:gd name="connsiteY1029" fmla="*/ 765228 h 937753"/>
              <a:gd name="connsiteX1030" fmla="*/ 12131987 w 12192000"/>
              <a:gd name="connsiteY1030" fmla="*/ 771210 h 937753"/>
              <a:gd name="connsiteX1031" fmla="*/ 12027308 w 12192000"/>
              <a:gd name="connsiteY1031" fmla="*/ 777349 h 937753"/>
              <a:gd name="connsiteX1032" fmla="*/ 12017704 w 12192000"/>
              <a:gd name="connsiteY1032" fmla="*/ 776247 h 937753"/>
              <a:gd name="connsiteX1033" fmla="*/ 12015815 w 12192000"/>
              <a:gd name="connsiteY1033" fmla="*/ 776247 h 937753"/>
              <a:gd name="connsiteX1034" fmla="*/ 12003065 w 12192000"/>
              <a:gd name="connsiteY1034" fmla="*/ 780498 h 937753"/>
              <a:gd name="connsiteX1035" fmla="*/ 11977564 w 12192000"/>
              <a:gd name="connsiteY1035" fmla="*/ 784905 h 937753"/>
              <a:gd name="connsiteX1036" fmla="*/ 11960091 w 12192000"/>
              <a:gd name="connsiteY1036" fmla="*/ 782229 h 937753"/>
              <a:gd name="connsiteX1037" fmla="*/ 11957887 w 12192000"/>
              <a:gd name="connsiteY1037" fmla="*/ 782229 h 937753"/>
              <a:gd name="connsiteX1038" fmla="*/ 11912394 w 12192000"/>
              <a:gd name="connsiteY1038" fmla="*/ 782229 h 937753"/>
              <a:gd name="connsiteX1039" fmla="*/ 11910348 w 12192000"/>
              <a:gd name="connsiteY1039" fmla="*/ 780498 h 937753"/>
              <a:gd name="connsiteX1040" fmla="*/ 11880754 w 12192000"/>
              <a:gd name="connsiteY1040" fmla="*/ 774044 h 937753"/>
              <a:gd name="connsiteX1041" fmla="*/ 11878077 w 12192000"/>
              <a:gd name="connsiteY1041" fmla="*/ 774044 h 937753"/>
              <a:gd name="connsiteX1042" fmla="*/ 11843761 w 12192000"/>
              <a:gd name="connsiteY1042" fmla="*/ 775460 h 937753"/>
              <a:gd name="connsiteX1043" fmla="*/ 11772452 w 12192000"/>
              <a:gd name="connsiteY1043" fmla="*/ 781442 h 937753"/>
              <a:gd name="connsiteX1044" fmla="*/ 11683985 w 12192000"/>
              <a:gd name="connsiteY1044" fmla="*/ 790730 h 937753"/>
              <a:gd name="connsiteX1045" fmla="*/ 11654864 w 12192000"/>
              <a:gd name="connsiteY1045" fmla="*/ 798286 h 937753"/>
              <a:gd name="connsiteX1046" fmla="*/ 11598981 w 12192000"/>
              <a:gd name="connsiteY1046" fmla="*/ 793563 h 937753"/>
              <a:gd name="connsiteX1047" fmla="*/ 11577730 w 12192000"/>
              <a:gd name="connsiteY1047" fmla="*/ 795452 h 937753"/>
              <a:gd name="connsiteX1048" fmla="*/ 11564350 w 12192000"/>
              <a:gd name="connsiteY1048" fmla="*/ 791044 h 937753"/>
              <a:gd name="connsiteX1049" fmla="*/ 11527987 w 12192000"/>
              <a:gd name="connsiteY1049" fmla="*/ 803637 h 937753"/>
              <a:gd name="connsiteX1050" fmla="*/ 11521061 w 12192000"/>
              <a:gd name="connsiteY1050" fmla="*/ 803637 h 937753"/>
              <a:gd name="connsiteX1051" fmla="*/ 11659271 w 12192000"/>
              <a:gd name="connsiteY1051" fmla="*/ 810092 h 937753"/>
              <a:gd name="connsiteX1052" fmla="*/ 11621648 w 12192000"/>
              <a:gd name="connsiteY1052" fmla="*/ 816703 h 937753"/>
              <a:gd name="connsiteX1053" fmla="*/ 11293754 w 12192000"/>
              <a:gd name="connsiteY1053" fmla="*/ 820167 h 937753"/>
              <a:gd name="connsiteX1054" fmla="*/ 11292652 w 12192000"/>
              <a:gd name="connsiteY1054" fmla="*/ 820953 h 937753"/>
              <a:gd name="connsiteX1055" fmla="*/ 11281790 w 12192000"/>
              <a:gd name="connsiteY1055" fmla="*/ 820953 h 937753"/>
              <a:gd name="connsiteX1056" fmla="*/ 11280216 w 12192000"/>
              <a:gd name="connsiteY1056" fmla="*/ 820953 h 937753"/>
              <a:gd name="connsiteX1057" fmla="*/ 11279429 w 12192000"/>
              <a:gd name="connsiteY1057" fmla="*/ 820953 h 937753"/>
              <a:gd name="connsiteX1058" fmla="*/ 11252983 w 12192000"/>
              <a:gd name="connsiteY1058" fmla="*/ 822056 h 937753"/>
              <a:gd name="connsiteX1059" fmla="*/ 11250779 w 12192000"/>
              <a:gd name="connsiteY1059" fmla="*/ 822056 h 937753"/>
              <a:gd name="connsiteX1060" fmla="*/ 11212527 w 12192000"/>
              <a:gd name="connsiteY1060" fmla="*/ 822056 h 937753"/>
              <a:gd name="connsiteX1061" fmla="*/ 11069280 w 12192000"/>
              <a:gd name="connsiteY1061" fmla="*/ 826148 h 937753"/>
              <a:gd name="connsiteX1062" fmla="*/ 11071012 w 12192000"/>
              <a:gd name="connsiteY1062" fmla="*/ 828194 h 937753"/>
              <a:gd name="connsiteX1063" fmla="*/ 10995138 w 12192000"/>
              <a:gd name="connsiteY1063" fmla="*/ 842047 h 937753"/>
              <a:gd name="connsiteX1064" fmla="*/ 10934848 w 12192000"/>
              <a:gd name="connsiteY1064" fmla="*/ 835751 h 937753"/>
              <a:gd name="connsiteX1065" fmla="*/ 10938784 w 12192000"/>
              <a:gd name="connsiteY1065" fmla="*/ 829611 h 937753"/>
              <a:gd name="connsiteX1066" fmla="*/ 10930125 w 12192000"/>
              <a:gd name="connsiteY1066" fmla="*/ 828509 h 937753"/>
              <a:gd name="connsiteX1067" fmla="*/ 10856141 w 12192000"/>
              <a:gd name="connsiteY1067" fmla="*/ 828509 h 937753"/>
              <a:gd name="connsiteX1068" fmla="*/ 10801046 w 12192000"/>
              <a:gd name="connsiteY1068" fmla="*/ 829769 h 937753"/>
              <a:gd name="connsiteX1069" fmla="*/ 10806397 w 12192000"/>
              <a:gd name="connsiteY1069" fmla="*/ 827722 h 937753"/>
              <a:gd name="connsiteX1070" fmla="*/ 10709273 w 12192000"/>
              <a:gd name="connsiteY1070" fmla="*/ 830713 h 937753"/>
              <a:gd name="connsiteX1071" fmla="*/ 10707384 w 12192000"/>
              <a:gd name="connsiteY1071" fmla="*/ 833389 h 937753"/>
              <a:gd name="connsiteX1072" fmla="*/ 10618444 w 12192000"/>
              <a:gd name="connsiteY1072" fmla="*/ 837482 h 937753"/>
              <a:gd name="connsiteX1073" fmla="*/ 10623797 w 12192000"/>
              <a:gd name="connsiteY1073" fmla="*/ 828824 h 937753"/>
              <a:gd name="connsiteX1074" fmla="*/ 10622852 w 12192000"/>
              <a:gd name="connsiteY1074" fmla="*/ 828824 h 937753"/>
              <a:gd name="connsiteX1075" fmla="*/ 10595461 w 12192000"/>
              <a:gd name="connsiteY1075" fmla="*/ 828824 h 937753"/>
              <a:gd name="connsiteX1076" fmla="*/ 10586017 w 12192000"/>
              <a:gd name="connsiteY1076" fmla="*/ 838426 h 937753"/>
              <a:gd name="connsiteX1077" fmla="*/ 10562562 w 12192000"/>
              <a:gd name="connsiteY1077" fmla="*/ 840000 h 937753"/>
              <a:gd name="connsiteX1078" fmla="*/ 10560515 w 12192000"/>
              <a:gd name="connsiteY1078" fmla="*/ 840000 h 937753"/>
              <a:gd name="connsiteX1079" fmla="*/ 10557367 w 12192000"/>
              <a:gd name="connsiteY1079" fmla="*/ 840000 h 937753"/>
              <a:gd name="connsiteX1080" fmla="*/ 10496448 w 12192000"/>
              <a:gd name="connsiteY1080" fmla="*/ 838426 h 937753"/>
              <a:gd name="connsiteX1081" fmla="*/ 10510615 w 12192000"/>
              <a:gd name="connsiteY1081" fmla="*/ 835120 h 937753"/>
              <a:gd name="connsiteX1082" fmla="*/ 10488105 w 12192000"/>
              <a:gd name="connsiteY1082" fmla="*/ 832917 h 937753"/>
              <a:gd name="connsiteX1083" fmla="*/ 10559413 w 12192000"/>
              <a:gd name="connsiteY1083" fmla="*/ 819536 h 937753"/>
              <a:gd name="connsiteX1084" fmla="*/ 10685345 w 12192000"/>
              <a:gd name="connsiteY1084" fmla="*/ 819536 h 937753"/>
              <a:gd name="connsiteX1085" fmla="*/ 10694633 w 12192000"/>
              <a:gd name="connsiteY1085" fmla="*/ 818592 h 937753"/>
              <a:gd name="connsiteX1086" fmla="*/ 10698569 w 12192000"/>
              <a:gd name="connsiteY1086" fmla="*/ 819536 h 937753"/>
              <a:gd name="connsiteX1087" fmla="*/ 10794591 w 12192000"/>
              <a:gd name="connsiteY1087" fmla="*/ 820796 h 937753"/>
              <a:gd name="connsiteX1088" fmla="*/ 10830639 w 12192000"/>
              <a:gd name="connsiteY1088" fmla="*/ 820796 h 937753"/>
              <a:gd name="connsiteX1089" fmla="*/ 10938784 w 12192000"/>
              <a:gd name="connsiteY1089" fmla="*/ 810092 h 937753"/>
              <a:gd name="connsiteX1090" fmla="*/ 10932644 w 12192000"/>
              <a:gd name="connsiteY1090" fmla="*/ 800804 h 937753"/>
              <a:gd name="connsiteX1091" fmla="*/ 10978452 w 12192000"/>
              <a:gd name="connsiteY1091" fmla="*/ 791359 h 937753"/>
              <a:gd name="connsiteX1092" fmla="*/ 10944450 w 12192000"/>
              <a:gd name="connsiteY1092" fmla="*/ 787267 h 937753"/>
              <a:gd name="connsiteX1093" fmla="*/ 10879438 w 12192000"/>
              <a:gd name="connsiteY1093" fmla="*/ 798915 h 937753"/>
              <a:gd name="connsiteX1094" fmla="*/ 10876762 w 12192000"/>
              <a:gd name="connsiteY1094" fmla="*/ 798915 h 937753"/>
              <a:gd name="connsiteX1095" fmla="*/ 10875030 w 12192000"/>
              <a:gd name="connsiteY1095" fmla="*/ 800175 h 937753"/>
              <a:gd name="connsiteX1096" fmla="*/ 10738394 w 12192000"/>
              <a:gd name="connsiteY1096" fmla="*/ 796869 h 937753"/>
              <a:gd name="connsiteX1097" fmla="*/ 10735718 w 12192000"/>
              <a:gd name="connsiteY1097" fmla="*/ 798915 h 937753"/>
              <a:gd name="connsiteX1098" fmla="*/ 10735718 w 12192000"/>
              <a:gd name="connsiteY1098" fmla="*/ 799702 h 937753"/>
              <a:gd name="connsiteX1099" fmla="*/ 10730681 w 12192000"/>
              <a:gd name="connsiteY1099" fmla="*/ 802064 h 937753"/>
              <a:gd name="connsiteX1100" fmla="*/ 10726746 w 12192000"/>
              <a:gd name="connsiteY1100" fmla="*/ 807101 h 937753"/>
              <a:gd name="connsiteX1101" fmla="*/ 10712578 w 12192000"/>
              <a:gd name="connsiteY1101" fmla="*/ 805999 h 937753"/>
              <a:gd name="connsiteX1102" fmla="*/ 10711162 w 12192000"/>
              <a:gd name="connsiteY1102" fmla="*/ 805999 h 937753"/>
              <a:gd name="connsiteX1103" fmla="*/ 10700300 w 12192000"/>
              <a:gd name="connsiteY1103" fmla="*/ 809619 h 937753"/>
              <a:gd name="connsiteX1104" fmla="*/ 10699198 w 12192000"/>
              <a:gd name="connsiteY1104" fmla="*/ 809619 h 937753"/>
              <a:gd name="connsiteX1105" fmla="*/ 10685030 w 12192000"/>
              <a:gd name="connsiteY1105" fmla="*/ 808517 h 937753"/>
              <a:gd name="connsiteX1106" fmla="*/ 10670233 w 12192000"/>
              <a:gd name="connsiteY1106" fmla="*/ 807258 h 937753"/>
              <a:gd name="connsiteX1107" fmla="*/ 10623009 w 12192000"/>
              <a:gd name="connsiteY1107" fmla="*/ 800646 h 937753"/>
              <a:gd name="connsiteX1108" fmla="*/ 10609314 w 12192000"/>
              <a:gd name="connsiteY1108" fmla="*/ 798601 h 937753"/>
              <a:gd name="connsiteX1109" fmla="*/ 10620333 w 12192000"/>
              <a:gd name="connsiteY1109" fmla="*/ 798601 h 937753"/>
              <a:gd name="connsiteX1110" fmla="*/ 10610731 w 12192000"/>
              <a:gd name="connsiteY1110" fmla="*/ 788684 h 937753"/>
              <a:gd name="connsiteX1111" fmla="*/ 10600656 w 12192000"/>
              <a:gd name="connsiteY1111" fmla="*/ 779396 h 937753"/>
              <a:gd name="connsiteX1112" fmla="*/ 10566497 w 12192000"/>
              <a:gd name="connsiteY1112" fmla="*/ 779396 h 937753"/>
              <a:gd name="connsiteX1113" fmla="*/ 10550756 w 12192000"/>
              <a:gd name="connsiteY1113" fmla="*/ 788526 h 937753"/>
              <a:gd name="connsiteX1114" fmla="*/ 10504633 w 12192000"/>
              <a:gd name="connsiteY1114" fmla="*/ 782859 h 937753"/>
              <a:gd name="connsiteX1115" fmla="*/ 10304244 w 12192000"/>
              <a:gd name="connsiteY1115" fmla="*/ 784905 h 937753"/>
              <a:gd name="connsiteX1116" fmla="*/ 10264103 w 12192000"/>
              <a:gd name="connsiteY1116" fmla="*/ 784905 h 937753"/>
              <a:gd name="connsiteX1117" fmla="*/ 10318727 w 12192000"/>
              <a:gd name="connsiteY1117" fmla="*/ 777664 h 937753"/>
              <a:gd name="connsiteX1118" fmla="*/ 10321087 w 12192000"/>
              <a:gd name="connsiteY1118" fmla="*/ 777664 h 937753"/>
              <a:gd name="connsiteX1119" fmla="*/ 10321087 w 12192000"/>
              <a:gd name="connsiteY1119" fmla="*/ 768219 h 937753"/>
              <a:gd name="connsiteX1120" fmla="*/ 10331320 w 12192000"/>
              <a:gd name="connsiteY1120" fmla="*/ 775460 h 937753"/>
              <a:gd name="connsiteX1121" fmla="*/ 10379488 w 12192000"/>
              <a:gd name="connsiteY1121" fmla="*/ 770423 h 937753"/>
              <a:gd name="connsiteX1122" fmla="*/ 10431121 w 12192000"/>
              <a:gd name="connsiteY1122" fmla="*/ 766960 h 937753"/>
              <a:gd name="connsiteX1123" fmla="*/ 10432380 w 12192000"/>
              <a:gd name="connsiteY1123" fmla="*/ 764127 h 937753"/>
              <a:gd name="connsiteX1124" fmla="*/ 10435371 w 12192000"/>
              <a:gd name="connsiteY1124" fmla="*/ 760821 h 937753"/>
              <a:gd name="connsiteX1125" fmla="*/ 10430019 w 12192000"/>
              <a:gd name="connsiteY1125" fmla="*/ 756099 h 937753"/>
              <a:gd name="connsiteX1126" fmla="*/ 10428287 w 12192000"/>
              <a:gd name="connsiteY1126" fmla="*/ 755154 h 937753"/>
              <a:gd name="connsiteX1127" fmla="*/ 10282521 w 12192000"/>
              <a:gd name="connsiteY1127" fmla="*/ 758303 h 937753"/>
              <a:gd name="connsiteX1128" fmla="*/ 10261585 w 12192000"/>
              <a:gd name="connsiteY1128" fmla="*/ 768534 h 937753"/>
              <a:gd name="connsiteX1129" fmla="*/ 10188229 w 12192000"/>
              <a:gd name="connsiteY1129" fmla="*/ 762081 h 937753"/>
              <a:gd name="connsiteX1130" fmla="*/ 10186145 w 12192000"/>
              <a:gd name="connsiteY1130" fmla="*/ 762081 h 937753"/>
              <a:gd name="connsiteX1131" fmla="*/ 10189402 w 12192000"/>
              <a:gd name="connsiteY1131" fmla="*/ 766288 h 937753"/>
              <a:gd name="connsiteX1132" fmla="*/ 10182633 w 12192000"/>
              <a:gd name="connsiteY1132" fmla="*/ 763612 h 937753"/>
              <a:gd name="connsiteX1133" fmla="*/ 10184711 w 12192000"/>
              <a:gd name="connsiteY1133" fmla="*/ 762081 h 937753"/>
              <a:gd name="connsiteX1134" fmla="*/ 10089373 w 12192000"/>
              <a:gd name="connsiteY1134" fmla="*/ 762081 h 937753"/>
              <a:gd name="connsiteX1135" fmla="*/ 10079141 w 12192000"/>
              <a:gd name="connsiteY1135" fmla="*/ 766645 h 937753"/>
              <a:gd name="connsiteX1136" fmla="*/ 10086382 w 12192000"/>
              <a:gd name="connsiteY1136" fmla="*/ 768692 h 937753"/>
              <a:gd name="connsiteX1137" fmla="*/ 10088586 w 12192000"/>
              <a:gd name="connsiteY1137" fmla="*/ 769636 h 937753"/>
              <a:gd name="connsiteX1138" fmla="*/ 10090317 w 12192000"/>
              <a:gd name="connsiteY1138" fmla="*/ 769636 h 937753"/>
              <a:gd name="connsiteX1139" fmla="*/ 10131560 w 12192000"/>
              <a:gd name="connsiteY1139" fmla="*/ 768534 h 937753"/>
              <a:gd name="connsiteX1140" fmla="*/ 10133134 w 12192000"/>
              <a:gd name="connsiteY1140" fmla="*/ 768534 h 937753"/>
              <a:gd name="connsiteX1141" fmla="*/ 10135338 w 12192000"/>
              <a:gd name="connsiteY1141" fmla="*/ 766803 h 937753"/>
              <a:gd name="connsiteX1142" fmla="*/ 10184924 w 12192000"/>
              <a:gd name="connsiteY1142" fmla="*/ 774674 h 937753"/>
              <a:gd name="connsiteX1143" fmla="*/ 10189331 w 12192000"/>
              <a:gd name="connsiteY1143" fmla="*/ 777980 h 937753"/>
              <a:gd name="connsiteX1144" fmla="*/ 10190276 w 12192000"/>
              <a:gd name="connsiteY1144" fmla="*/ 777980 h 937753"/>
              <a:gd name="connsiteX1145" fmla="*/ 10216879 w 12192000"/>
              <a:gd name="connsiteY1145" fmla="*/ 785378 h 937753"/>
              <a:gd name="connsiteX1146" fmla="*/ 10153913 w 12192000"/>
              <a:gd name="connsiteY1146" fmla="*/ 786637 h 937753"/>
              <a:gd name="connsiteX1147" fmla="*/ 10102753 w 12192000"/>
              <a:gd name="connsiteY1147" fmla="*/ 785062 h 937753"/>
              <a:gd name="connsiteX1148" fmla="*/ 10101808 w 12192000"/>
              <a:gd name="connsiteY1148" fmla="*/ 785062 h 937753"/>
              <a:gd name="connsiteX1149" fmla="*/ 10088586 w 12192000"/>
              <a:gd name="connsiteY1149" fmla="*/ 786007 h 937753"/>
              <a:gd name="connsiteX1150" fmla="*/ 9929439 w 12192000"/>
              <a:gd name="connsiteY1150" fmla="*/ 788369 h 937753"/>
              <a:gd name="connsiteX1151" fmla="*/ 9600443 w 12192000"/>
              <a:gd name="connsiteY1151" fmla="*/ 796082 h 937753"/>
              <a:gd name="connsiteX1152" fmla="*/ 9337402 w 12192000"/>
              <a:gd name="connsiteY1152" fmla="*/ 809305 h 937753"/>
              <a:gd name="connsiteX1153" fmla="*/ 9262788 w 12192000"/>
              <a:gd name="connsiteY1153" fmla="*/ 809305 h 937753"/>
              <a:gd name="connsiteX1154" fmla="*/ 9271603 w 12192000"/>
              <a:gd name="connsiteY1154" fmla="*/ 814972 h 937753"/>
              <a:gd name="connsiteX1155" fmla="*/ 9397535 w 12192000"/>
              <a:gd name="connsiteY1155" fmla="*/ 812452 h 937753"/>
              <a:gd name="connsiteX1156" fmla="*/ 9570691 w 12192000"/>
              <a:gd name="connsiteY1156" fmla="*/ 811351 h 937753"/>
              <a:gd name="connsiteX1157" fmla="*/ 9575728 w 12192000"/>
              <a:gd name="connsiteY1157" fmla="*/ 811351 h 937753"/>
              <a:gd name="connsiteX1158" fmla="*/ 9822397 w 12192000"/>
              <a:gd name="connsiteY1158" fmla="*/ 805370 h 937753"/>
              <a:gd name="connsiteX1159" fmla="*/ 10322189 w 12192000"/>
              <a:gd name="connsiteY1159" fmla="*/ 803166 h 937753"/>
              <a:gd name="connsiteX1160" fmla="*/ 10512347 w 12192000"/>
              <a:gd name="connsiteY1160" fmla="*/ 800646 h 937753"/>
              <a:gd name="connsiteX1161" fmla="*/ 10490781 w 12192000"/>
              <a:gd name="connsiteY1161" fmla="*/ 816388 h 937753"/>
              <a:gd name="connsiteX1162" fmla="*/ 10473308 w 12192000"/>
              <a:gd name="connsiteY1162" fmla="*/ 816388 h 937753"/>
              <a:gd name="connsiteX1163" fmla="*/ 10462131 w 12192000"/>
              <a:gd name="connsiteY1163" fmla="*/ 816388 h 937753"/>
              <a:gd name="connsiteX1164" fmla="*/ 10461187 w 12192000"/>
              <a:gd name="connsiteY1164" fmla="*/ 816388 h 937753"/>
              <a:gd name="connsiteX1165" fmla="*/ 10387517 w 12192000"/>
              <a:gd name="connsiteY1165" fmla="*/ 816388 h 937753"/>
              <a:gd name="connsiteX1166" fmla="*/ 10382795 w 12192000"/>
              <a:gd name="connsiteY1166" fmla="*/ 816388 h 937753"/>
              <a:gd name="connsiteX1167" fmla="*/ 10338403 w 12192000"/>
              <a:gd name="connsiteY1167" fmla="*/ 817176 h 937753"/>
              <a:gd name="connsiteX1168" fmla="*/ 10188544 w 12192000"/>
              <a:gd name="connsiteY1168" fmla="*/ 815601 h 937753"/>
              <a:gd name="connsiteX1169" fmla="*/ 9915115 w 12192000"/>
              <a:gd name="connsiteY1169" fmla="*/ 820167 h 937753"/>
              <a:gd name="connsiteX1170" fmla="*/ 9627518 w 12192000"/>
              <a:gd name="connsiteY1170" fmla="*/ 827093 h 937753"/>
              <a:gd name="connsiteX1171" fmla="*/ 9618545 w 12192000"/>
              <a:gd name="connsiteY1171" fmla="*/ 830713 h 937753"/>
              <a:gd name="connsiteX1172" fmla="*/ 9580293 w 12192000"/>
              <a:gd name="connsiteY1172" fmla="*/ 835593 h 937753"/>
              <a:gd name="connsiteX1173" fmla="*/ 9712679 w 12192000"/>
              <a:gd name="connsiteY1173" fmla="*/ 832760 h 937753"/>
              <a:gd name="connsiteX1174" fmla="*/ 9747153 w 12192000"/>
              <a:gd name="connsiteY1174" fmla="*/ 833704 h 937753"/>
              <a:gd name="connsiteX1175" fmla="*/ 9794378 w 12192000"/>
              <a:gd name="connsiteY1175" fmla="*/ 831658 h 937753"/>
              <a:gd name="connsiteX1176" fmla="*/ 9704336 w 12192000"/>
              <a:gd name="connsiteY1176" fmla="*/ 849917 h 937753"/>
              <a:gd name="connsiteX1177" fmla="*/ 9700873 w 12192000"/>
              <a:gd name="connsiteY1177" fmla="*/ 849917 h 937753"/>
              <a:gd name="connsiteX1178" fmla="*/ 9699456 w 12192000"/>
              <a:gd name="connsiteY1178" fmla="*/ 849917 h 937753"/>
              <a:gd name="connsiteX1179" fmla="*/ 9696308 w 12192000"/>
              <a:gd name="connsiteY1179" fmla="*/ 849917 h 937753"/>
              <a:gd name="connsiteX1180" fmla="*/ 9687021 w 12192000"/>
              <a:gd name="connsiteY1180" fmla="*/ 849917 h 937753"/>
              <a:gd name="connsiteX1181" fmla="*/ 9556052 w 12192000"/>
              <a:gd name="connsiteY1181" fmla="*/ 857946 h 937753"/>
              <a:gd name="connsiteX1182" fmla="*/ 9553848 w 12192000"/>
              <a:gd name="connsiteY1182" fmla="*/ 857946 h 937753"/>
              <a:gd name="connsiteX1183" fmla="*/ 9438777 w 12192000"/>
              <a:gd name="connsiteY1183" fmla="*/ 866447 h 937753"/>
              <a:gd name="connsiteX1184" fmla="*/ 9457667 w 12192000"/>
              <a:gd name="connsiteY1184" fmla="*/ 871956 h 937753"/>
              <a:gd name="connsiteX1185" fmla="*/ 9458769 w 12192000"/>
              <a:gd name="connsiteY1185" fmla="*/ 871956 h 937753"/>
              <a:gd name="connsiteX1186" fmla="*/ 9493401 w 12192000"/>
              <a:gd name="connsiteY1186" fmla="*/ 882345 h 937753"/>
              <a:gd name="connsiteX1187" fmla="*/ 9649714 w 12192000"/>
              <a:gd name="connsiteY1187" fmla="*/ 877151 h 937753"/>
              <a:gd name="connsiteX1188" fmla="*/ 9663251 w 12192000"/>
              <a:gd name="connsiteY1188" fmla="*/ 877151 h 937753"/>
              <a:gd name="connsiteX1189" fmla="*/ 9664511 w 12192000"/>
              <a:gd name="connsiteY1189" fmla="*/ 877151 h 937753"/>
              <a:gd name="connsiteX1190" fmla="*/ 9792961 w 12192000"/>
              <a:gd name="connsiteY1190" fmla="*/ 873058 h 937753"/>
              <a:gd name="connsiteX1191" fmla="*/ 9664982 w 12192000"/>
              <a:gd name="connsiteY1191" fmla="*/ 881244 h 937753"/>
              <a:gd name="connsiteX1192" fmla="*/ 9463176 w 12192000"/>
              <a:gd name="connsiteY1192" fmla="*/ 893050 h 937753"/>
              <a:gd name="connsiteX1193" fmla="*/ 9447423 w 12192000"/>
              <a:gd name="connsiteY1193" fmla="*/ 891633 h 937753"/>
              <a:gd name="connsiteX1194" fmla="*/ 9448537 w 12192000"/>
              <a:gd name="connsiteY1194" fmla="*/ 891633 h 937753"/>
              <a:gd name="connsiteX1195" fmla="*/ 9446766 w 12192000"/>
              <a:gd name="connsiteY1195" fmla="*/ 891574 h 937753"/>
              <a:gd name="connsiteX1196" fmla="*/ 9447423 w 12192000"/>
              <a:gd name="connsiteY1196" fmla="*/ 891633 h 937753"/>
              <a:gd name="connsiteX1197" fmla="*/ 9445704 w 12192000"/>
              <a:gd name="connsiteY1197" fmla="*/ 891633 h 937753"/>
              <a:gd name="connsiteX1198" fmla="*/ 9110882 w 12192000"/>
              <a:gd name="connsiteY1198" fmla="*/ 905012 h 937753"/>
              <a:gd name="connsiteX1199" fmla="*/ 9008091 w 12192000"/>
              <a:gd name="connsiteY1199" fmla="*/ 909263 h 937753"/>
              <a:gd name="connsiteX1200" fmla="*/ 8941976 w 12192000"/>
              <a:gd name="connsiteY1200" fmla="*/ 911309 h 937753"/>
              <a:gd name="connsiteX1201" fmla="*/ 8936939 w 12192000"/>
              <a:gd name="connsiteY1201" fmla="*/ 908003 h 937753"/>
              <a:gd name="connsiteX1202" fmla="*/ 8926077 w 12192000"/>
              <a:gd name="connsiteY1202" fmla="*/ 908003 h 937753"/>
              <a:gd name="connsiteX1203" fmla="*/ 8599914 w 12192000"/>
              <a:gd name="connsiteY1203" fmla="*/ 910680 h 937753"/>
              <a:gd name="connsiteX1204" fmla="*/ 8597710 w 12192000"/>
              <a:gd name="connsiteY1204" fmla="*/ 910680 h 937753"/>
              <a:gd name="connsiteX1205" fmla="*/ 8581024 w 12192000"/>
              <a:gd name="connsiteY1205" fmla="*/ 910680 h 937753"/>
              <a:gd name="connsiteX1206" fmla="*/ 8580237 w 12192000"/>
              <a:gd name="connsiteY1206" fmla="*/ 910680 h 937753"/>
              <a:gd name="connsiteX1207" fmla="*/ 8561347 w 12192000"/>
              <a:gd name="connsiteY1207" fmla="*/ 904698 h 937753"/>
              <a:gd name="connsiteX1208" fmla="*/ 8558356 w 12192000"/>
              <a:gd name="connsiteY1208" fmla="*/ 900448 h 937753"/>
              <a:gd name="connsiteX1209" fmla="*/ 8588580 w 12192000"/>
              <a:gd name="connsiteY1209" fmla="*/ 899346 h 937753"/>
              <a:gd name="connsiteX1210" fmla="*/ 8600386 w 12192000"/>
              <a:gd name="connsiteY1210" fmla="*/ 900133 h 937753"/>
              <a:gd name="connsiteX1211" fmla="*/ 8601488 w 12192000"/>
              <a:gd name="connsiteY1211" fmla="*/ 900133 h 937753"/>
              <a:gd name="connsiteX1212" fmla="*/ 8662093 w 12192000"/>
              <a:gd name="connsiteY1212" fmla="*/ 897457 h 937753"/>
              <a:gd name="connsiteX1213" fmla="*/ 8695465 w 12192000"/>
              <a:gd name="connsiteY1213" fmla="*/ 894308 h 937753"/>
              <a:gd name="connsiteX1214" fmla="*/ 8814628 w 12192000"/>
              <a:gd name="connsiteY1214" fmla="*/ 896670 h 937753"/>
              <a:gd name="connsiteX1215" fmla="*/ 8933790 w 12192000"/>
              <a:gd name="connsiteY1215" fmla="*/ 895726 h 937753"/>
              <a:gd name="connsiteX1216" fmla="*/ 8945596 w 12192000"/>
              <a:gd name="connsiteY1216" fmla="*/ 895726 h 937753"/>
              <a:gd name="connsiteX1217" fmla="*/ 8961338 w 12192000"/>
              <a:gd name="connsiteY1217" fmla="*/ 895726 h 937753"/>
              <a:gd name="connsiteX1218" fmla="*/ 8962282 w 12192000"/>
              <a:gd name="connsiteY1218" fmla="*/ 895726 h 937753"/>
              <a:gd name="connsiteX1219" fmla="*/ 8978024 w 12192000"/>
              <a:gd name="connsiteY1219" fmla="*/ 898874 h 937753"/>
              <a:gd name="connsiteX1220" fmla="*/ 8986052 w 12192000"/>
              <a:gd name="connsiteY1220" fmla="*/ 901707 h 937753"/>
              <a:gd name="connsiteX1221" fmla="*/ 9143467 w 12192000"/>
              <a:gd name="connsiteY1221" fmla="*/ 891790 h 937753"/>
              <a:gd name="connsiteX1222" fmla="*/ 9251926 w 12192000"/>
              <a:gd name="connsiteY1222" fmla="*/ 885021 h 937753"/>
              <a:gd name="connsiteX1223" fmla="*/ 9263103 w 12192000"/>
              <a:gd name="connsiteY1223" fmla="*/ 883447 h 937753"/>
              <a:gd name="connsiteX1224" fmla="*/ 9264834 w 12192000"/>
              <a:gd name="connsiteY1224" fmla="*/ 883447 h 937753"/>
              <a:gd name="connsiteX1225" fmla="*/ 9266565 w 12192000"/>
              <a:gd name="connsiteY1225" fmla="*/ 873530 h 937753"/>
              <a:gd name="connsiteX1226" fmla="*/ 9265463 w 12192000"/>
              <a:gd name="connsiteY1226" fmla="*/ 872585 h 937753"/>
              <a:gd name="connsiteX1227" fmla="*/ 9001164 w 12192000"/>
              <a:gd name="connsiteY1227" fmla="*/ 881086 h 937753"/>
              <a:gd name="connsiteX1228" fmla="*/ 8711521 w 12192000"/>
              <a:gd name="connsiteY1228" fmla="*/ 887540 h 937753"/>
              <a:gd name="connsiteX1229" fmla="*/ 8396691 w 12192000"/>
              <a:gd name="connsiteY1229" fmla="*/ 885493 h 937753"/>
              <a:gd name="connsiteX1230" fmla="*/ 8372449 w 12192000"/>
              <a:gd name="connsiteY1230" fmla="*/ 885493 h 937753"/>
              <a:gd name="connsiteX1231" fmla="*/ 8113344 w 12192000"/>
              <a:gd name="connsiteY1231" fmla="*/ 882660 h 937753"/>
              <a:gd name="connsiteX1232" fmla="*/ 8077926 w 12192000"/>
              <a:gd name="connsiteY1232" fmla="*/ 885336 h 937753"/>
              <a:gd name="connsiteX1233" fmla="*/ 8007907 w 12192000"/>
              <a:gd name="connsiteY1233" fmla="*/ 887696 h 937753"/>
              <a:gd name="connsiteX1234" fmla="*/ 8207950 w 12192000"/>
              <a:gd name="connsiteY1234" fmla="*/ 887696 h 937753"/>
              <a:gd name="connsiteX1235" fmla="*/ 8395746 w 12192000"/>
              <a:gd name="connsiteY1235" fmla="*/ 885964 h 937753"/>
              <a:gd name="connsiteX1236" fmla="*/ 8408969 w 12192000"/>
              <a:gd name="connsiteY1236" fmla="*/ 885964 h 937753"/>
              <a:gd name="connsiteX1237" fmla="*/ 8437461 w 12192000"/>
              <a:gd name="connsiteY1237" fmla="*/ 893362 h 937753"/>
              <a:gd name="connsiteX1238" fmla="*/ 8402358 w 12192000"/>
              <a:gd name="connsiteY1238" fmla="*/ 897770 h 937753"/>
              <a:gd name="connsiteX1239" fmla="*/ 8100750 w 12192000"/>
              <a:gd name="connsiteY1239" fmla="*/ 891789 h 937753"/>
              <a:gd name="connsiteX1240" fmla="*/ 8093352 w 12192000"/>
              <a:gd name="connsiteY1240" fmla="*/ 891789 h 937753"/>
              <a:gd name="connsiteX1241" fmla="*/ 7998903 w 12192000"/>
              <a:gd name="connsiteY1241" fmla="*/ 888798 h 937753"/>
              <a:gd name="connsiteX1242" fmla="*/ 8006925 w 12192000"/>
              <a:gd name="connsiteY1242" fmla="*/ 887697 h 937753"/>
              <a:gd name="connsiteX1243" fmla="*/ 7978755 w 12192000"/>
              <a:gd name="connsiteY1243" fmla="*/ 887697 h 937753"/>
              <a:gd name="connsiteX1244" fmla="*/ 7969153 w 12192000"/>
              <a:gd name="connsiteY1244" fmla="*/ 885179 h 937753"/>
              <a:gd name="connsiteX1245" fmla="*/ 7958763 w 12192000"/>
              <a:gd name="connsiteY1245" fmla="*/ 887697 h 937753"/>
              <a:gd name="connsiteX1246" fmla="*/ 7935623 w 12192000"/>
              <a:gd name="connsiteY1246" fmla="*/ 888642 h 937753"/>
              <a:gd name="connsiteX1247" fmla="*/ 7934521 w 12192000"/>
              <a:gd name="connsiteY1247" fmla="*/ 888642 h 937753"/>
              <a:gd name="connsiteX1248" fmla="*/ 7829526 w 12192000"/>
              <a:gd name="connsiteY1248" fmla="*/ 882345 h 937753"/>
              <a:gd name="connsiteX1249" fmla="*/ 7820238 w 12192000"/>
              <a:gd name="connsiteY1249" fmla="*/ 887697 h 937753"/>
              <a:gd name="connsiteX1250" fmla="*/ 7790487 w 12192000"/>
              <a:gd name="connsiteY1250" fmla="*/ 889271 h 937753"/>
              <a:gd name="connsiteX1251" fmla="*/ 7759004 w 12192000"/>
              <a:gd name="connsiteY1251" fmla="*/ 889271 h 937753"/>
              <a:gd name="connsiteX1252" fmla="*/ 7580496 w 12192000"/>
              <a:gd name="connsiteY1252" fmla="*/ 894151 h 937753"/>
              <a:gd name="connsiteX1253" fmla="*/ 7515641 w 12192000"/>
              <a:gd name="connsiteY1253" fmla="*/ 892419 h 937753"/>
              <a:gd name="connsiteX1254" fmla="*/ 7375227 w 12192000"/>
              <a:gd name="connsiteY1254" fmla="*/ 896355 h 937753"/>
              <a:gd name="connsiteX1255" fmla="*/ 7337447 w 12192000"/>
              <a:gd name="connsiteY1255" fmla="*/ 896355 h 937753"/>
              <a:gd name="connsiteX1256" fmla="*/ 7333197 w 12192000"/>
              <a:gd name="connsiteY1256" fmla="*/ 896355 h 937753"/>
              <a:gd name="connsiteX1257" fmla="*/ 7319502 w 12192000"/>
              <a:gd name="connsiteY1257" fmla="*/ 896355 h 937753"/>
              <a:gd name="connsiteX1258" fmla="*/ 7317613 w 12192000"/>
              <a:gd name="connsiteY1258" fmla="*/ 896355 h 937753"/>
              <a:gd name="connsiteX1259" fmla="*/ 7271175 w 12192000"/>
              <a:gd name="connsiteY1259" fmla="*/ 898086 h 937753"/>
              <a:gd name="connsiteX1260" fmla="*/ 7194672 w 12192000"/>
              <a:gd name="connsiteY1260" fmla="*/ 900448 h 937753"/>
              <a:gd name="connsiteX1261" fmla="*/ 7190107 w 12192000"/>
              <a:gd name="connsiteY1261" fmla="*/ 896985 h 937753"/>
              <a:gd name="connsiteX1262" fmla="*/ 7230720 w 12192000"/>
              <a:gd name="connsiteY1262" fmla="*/ 894781 h 937753"/>
              <a:gd name="connsiteX1263" fmla="*/ 7235285 w 12192000"/>
              <a:gd name="connsiteY1263" fmla="*/ 895568 h 937753"/>
              <a:gd name="connsiteX1264" fmla="*/ 7236072 w 12192000"/>
              <a:gd name="connsiteY1264" fmla="*/ 895568 h 937753"/>
              <a:gd name="connsiteX1265" fmla="*/ 7249767 w 12192000"/>
              <a:gd name="connsiteY1265" fmla="*/ 895568 h 937753"/>
              <a:gd name="connsiteX1266" fmla="*/ 7251656 w 12192000"/>
              <a:gd name="connsiteY1266" fmla="*/ 895568 h 937753"/>
              <a:gd name="connsiteX1267" fmla="*/ 7267397 w 12192000"/>
              <a:gd name="connsiteY1267" fmla="*/ 895568 h 937753"/>
              <a:gd name="connsiteX1268" fmla="*/ 7310529 w 12192000"/>
              <a:gd name="connsiteY1268" fmla="*/ 894308 h 937753"/>
              <a:gd name="connsiteX1269" fmla="*/ 7313362 w 12192000"/>
              <a:gd name="connsiteY1269" fmla="*/ 894308 h 937753"/>
              <a:gd name="connsiteX1270" fmla="*/ 7360587 w 12192000"/>
              <a:gd name="connsiteY1270" fmla="*/ 892892 h 937753"/>
              <a:gd name="connsiteX1271" fmla="*/ 7360587 w 12192000"/>
              <a:gd name="connsiteY1271" fmla="*/ 890373 h 937753"/>
              <a:gd name="connsiteX1272" fmla="*/ 7418516 w 12192000"/>
              <a:gd name="connsiteY1272" fmla="*/ 886910 h 937753"/>
              <a:gd name="connsiteX1273" fmla="*/ 7463537 w 12192000"/>
              <a:gd name="connsiteY1273" fmla="*/ 886910 h 937753"/>
              <a:gd name="connsiteX1274" fmla="*/ 7394589 w 12192000"/>
              <a:gd name="connsiteY1274" fmla="*/ 883604 h 937753"/>
              <a:gd name="connsiteX1275" fmla="*/ 7288019 w 12192000"/>
              <a:gd name="connsiteY1275" fmla="*/ 884864 h 937753"/>
              <a:gd name="connsiteX1276" fmla="*/ 7185070 w 12192000"/>
              <a:gd name="connsiteY1276" fmla="*/ 885808 h 937753"/>
              <a:gd name="connsiteX1277" fmla="*/ 7172634 w 12192000"/>
              <a:gd name="connsiteY1277" fmla="*/ 885808 h 937753"/>
              <a:gd name="connsiteX1278" fmla="*/ 7107149 w 12192000"/>
              <a:gd name="connsiteY1278" fmla="*/ 890215 h 937753"/>
              <a:gd name="connsiteX1279" fmla="*/ 7101010 w 12192000"/>
              <a:gd name="connsiteY1279" fmla="*/ 891633 h 937753"/>
              <a:gd name="connsiteX1280" fmla="*/ 7100696 w 12192000"/>
              <a:gd name="connsiteY1280" fmla="*/ 891633 h 937753"/>
              <a:gd name="connsiteX1281" fmla="*/ 7057721 w 12192000"/>
              <a:gd name="connsiteY1281" fmla="*/ 893364 h 937753"/>
              <a:gd name="connsiteX1282" fmla="*/ 7004514 w 12192000"/>
              <a:gd name="connsiteY1282" fmla="*/ 898559 h 937753"/>
              <a:gd name="connsiteX1283" fmla="*/ 6973819 w 12192000"/>
              <a:gd name="connsiteY1283" fmla="*/ 900605 h 937753"/>
              <a:gd name="connsiteX1284" fmla="*/ 6840489 w 12192000"/>
              <a:gd name="connsiteY1284" fmla="*/ 904698 h 937753"/>
              <a:gd name="connsiteX1285" fmla="*/ 6787755 w 12192000"/>
              <a:gd name="connsiteY1285" fmla="*/ 899818 h 937753"/>
              <a:gd name="connsiteX1286" fmla="*/ 6807589 w 12192000"/>
              <a:gd name="connsiteY1286" fmla="*/ 897614 h 937753"/>
              <a:gd name="connsiteX1287" fmla="*/ 6793893 w 12192000"/>
              <a:gd name="connsiteY1287" fmla="*/ 893206 h 937753"/>
              <a:gd name="connsiteX1288" fmla="*/ 6781458 w 12192000"/>
              <a:gd name="connsiteY1288" fmla="*/ 893206 h 937753"/>
              <a:gd name="connsiteX1289" fmla="*/ 6757374 w 12192000"/>
              <a:gd name="connsiteY1289" fmla="*/ 896512 h 937753"/>
              <a:gd name="connsiteX1290" fmla="*/ 6764931 w 12192000"/>
              <a:gd name="connsiteY1290" fmla="*/ 893050 h 937753"/>
              <a:gd name="connsiteX1291" fmla="*/ 6676305 w 12192000"/>
              <a:gd name="connsiteY1291" fmla="*/ 891790 h 937753"/>
              <a:gd name="connsiteX1292" fmla="*/ 6658676 w 12192000"/>
              <a:gd name="connsiteY1292" fmla="*/ 891790 h 937753"/>
              <a:gd name="connsiteX1293" fmla="*/ 6597914 w 12192000"/>
              <a:gd name="connsiteY1293" fmla="*/ 896041 h 937753"/>
              <a:gd name="connsiteX1294" fmla="*/ 6656472 w 12192000"/>
              <a:gd name="connsiteY1294" fmla="*/ 891790 h 937753"/>
              <a:gd name="connsiteX1295" fmla="*/ 6565328 w 12192000"/>
              <a:gd name="connsiteY1295" fmla="*/ 892577 h 937753"/>
              <a:gd name="connsiteX1296" fmla="*/ 6551160 w 12192000"/>
              <a:gd name="connsiteY1296" fmla="*/ 897299 h 937753"/>
              <a:gd name="connsiteX1297" fmla="*/ 6524873 w 12192000"/>
              <a:gd name="connsiteY1297" fmla="*/ 896355 h 937753"/>
              <a:gd name="connsiteX1298" fmla="*/ 6527548 w 12192000"/>
              <a:gd name="connsiteY1298" fmla="*/ 891475 h 937753"/>
              <a:gd name="connsiteX1299" fmla="*/ 6453878 w 12192000"/>
              <a:gd name="connsiteY1299" fmla="*/ 888799 h 937753"/>
              <a:gd name="connsiteX1300" fmla="*/ 6418144 w 12192000"/>
              <a:gd name="connsiteY1300" fmla="*/ 888799 h 937753"/>
              <a:gd name="connsiteX1301" fmla="*/ 6395792 w 12192000"/>
              <a:gd name="connsiteY1301" fmla="*/ 890373 h 937753"/>
              <a:gd name="connsiteX1302" fmla="*/ 6394690 w 12192000"/>
              <a:gd name="connsiteY1302" fmla="*/ 889114 h 937753"/>
              <a:gd name="connsiteX1303" fmla="*/ 6355336 w 12192000"/>
              <a:gd name="connsiteY1303" fmla="*/ 888170 h 937753"/>
              <a:gd name="connsiteX1304" fmla="*/ 6375800 w 12192000"/>
              <a:gd name="connsiteY1304" fmla="*/ 892577 h 937753"/>
              <a:gd name="connsiteX1305" fmla="*/ 6335030 w 12192000"/>
              <a:gd name="connsiteY1305" fmla="*/ 894939 h 937753"/>
              <a:gd name="connsiteX1306" fmla="*/ 6343216 w 12192000"/>
              <a:gd name="connsiteY1306" fmla="*/ 887068 h 937753"/>
              <a:gd name="connsiteX1307" fmla="*/ 6334400 w 12192000"/>
              <a:gd name="connsiteY1307" fmla="*/ 885808 h 937753"/>
              <a:gd name="connsiteX1308" fmla="*/ 6280093 w 12192000"/>
              <a:gd name="connsiteY1308" fmla="*/ 884864 h 937753"/>
              <a:gd name="connsiteX1309" fmla="*/ 6279149 w 12192000"/>
              <a:gd name="connsiteY1309" fmla="*/ 884864 h 937753"/>
              <a:gd name="connsiteX1310" fmla="*/ 6281194 w 12192000"/>
              <a:gd name="connsiteY1310" fmla="*/ 887540 h 937753"/>
              <a:gd name="connsiteX1311" fmla="*/ 6278518 w 12192000"/>
              <a:gd name="connsiteY1311" fmla="*/ 887540 h 937753"/>
              <a:gd name="connsiteX1312" fmla="*/ 6283870 w 12192000"/>
              <a:gd name="connsiteY1312" fmla="*/ 891317 h 937753"/>
              <a:gd name="connsiteX1313" fmla="*/ 6223108 w 12192000"/>
              <a:gd name="connsiteY1313" fmla="*/ 895883 h 937753"/>
              <a:gd name="connsiteX1314" fmla="*/ 6089777 w 12192000"/>
              <a:gd name="connsiteY1314" fmla="*/ 910523 h 937753"/>
              <a:gd name="connsiteX1315" fmla="*/ 6079390 w 12192000"/>
              <a:gd name="connsiteY1315" fmla="*/ 905170 h 937753"/>
              <a:gd name="connsiteX1316" fmla="*/ 6055303 w 12192000"/>
              <a:gd name="connsiteY1316" fmla="*/ 912254 h 937753"/>
              <a:gd name="connsiteX1317" fmla="*/ 6005403 w 12192000"/>
              <a:gd name="connsiteY1317" fmla="*/ 911152 h 937753"/>
              <a:gd name="connsiteX1318" fmla="*/ 6001469 w 12192000"/>
              <a:gd name="connsiteY1318" fmla="*/ 904226 h 937753"/>
              <a:gd name="connsiteX1319" fmla="*/ 5949994 w 12192000"/>
              <a:gd name="connsiteY1319" fmla="*/ 913671 h 937753"/>
              <a:gd name="connsiteX1320" fmla="*/ 5913472 w 12192000"/>
              <a:gd name="connsiteY1320" fmla="*/ 909736 h 937753"/>
              <a:gd name="connsiteX1321" fmla="*/ 5889704 w 12192000"/>
              <a:gd name="connsiteY1321" fmla="*/ 906587 h 937753"/>
              <a:gd name="connsiteX1322" fmla="*/ 5889704 w 12192000"/>
              <a:gd name="connsiteY1322" fmla="*/ 878567 h 937753"/>
              <a:gd name="connsiteX1323" fmla="*/ 5840906 w 12192000"/>
              <a:gd name="connsiteY1323" fmla="*/ 887540 h 937753"/>
              <a:gd name="connsiteX1324" fmla="*/ 5836340 w 12192000"/>
              <a:gd name="connsiteY1324" fmla="*/ 878882 h 937753"/>
              <a:gd name="connsiteX1325" fmla="*/ 5889704 w 12192000"/>
              <a:gd name="connsiteY1325" fmla="*/ 876049 h 937753"/>
              <a:gd name="connsiteX1326" fmla="*/ 5889704 w 12192000"/>
              <a:gd name="connsiteY1326" fmla="*/ 865345 h 937753"/>
              <a:gd name="connsiteX1327" fmla="*/ 5819497 w 12192000"/>
              <a:gd name="connsiteY1327" fmla="*/ 868650 h 937753"/>
              <a:gd name="connsiteX1328" fmla="*/ 5767707 w 12192000"/>
              <a:gd name="connsiteY1328" fmla="*/ 864243 h 937753"/>
              <a:gd name="connsiteX1329" fmla="*/ 5822330 w 12192000"/>
              <a:gd name="connsiteY1329" fmla="*/ 861252 h 937753"/>
              <a:gd name="connsiteX1330" fmla="*/ 5809579 w 12192000"/>
              <a:gd name="connsiteY1330" fmla="*/ 861252 h 937753"/>
              <a:gd name="connsiteX1331" fmla="*/ 5748661 w 12192000"/>
              <a:gd name="connsiteY1331" fmla="*/ 862983 h 937753"/>
              <a:gd name="connsiteX1332" fmla="*/ 5720484 w 12192000"/>
              <a:gd name="connsiteY1332" fmla="*/ 862983 h 937753"/>
              <a:gd name="connsiteX1333" fmla="*/ 5692778 w 12192000"/>
              <a:gd name="connsiteY1333" fmla="*/ 862983 h 937753"/>
              <a:gd name="connsiteX1334" fmla="*/ 5647915 w 12192000"/>
              <a:gd name="connsiteY1334" fmla="*/ 866289 h 937753"/>
              <a:gd name="connsiteX1335" fmla="*/ 5613128 w 12192000"/>
              <a:gd name="connsiteY1335" fmla="*/ 866289 h 937753"/>
              <a:gd name="connsiteX1336" fmla="*/ 5568264 w 12192000"/>
              <a:gd name="connsiteY1336" fmla="*/ 859520 h 937753"/>
              <a:gd name="connsiteX1337" fmla="*/ 5565430 w 12192000"/>
              <a:gd name="connsiteY1337" fmla="*/ 862039 h 937753"/>
              <a:gd name="connsiteX1338" fmla="*/ 5557875 w 12192000"/>
              <a:gd name="connsiteY1338" fmla="*/ 858732 h 937753"/>
              <a:gd name="connsiteX1339" fmla="*/ 5543706 w 12192000"/>
              <a:gd name="connsiteY1339" fmla="*/ 857788 h 937753"/>
              <a:gd name="connsiteX1340" fmla="*/ 5625720 w 12192000"/>
              <a:gd name="connsiteY1340" fmla="*/ 876836 h 937753"/>
              <a:gd name="connsiteX1341" fmla="*/ 5562754 w 12192000"/>
              <a:gd name="connsiteY1341" fmla="*/ 883289 h 937753"/>
              <a:gd name="connsiteX1342" fmla="*/ 5536152 w 12192000"/>
              <a:gd name="connsiteY1342" fmla="*/ 883289 h 937753"/>
              <a:gd name="connsiteX1343" fmla="*/ 5521669 w 12192000"/>
              <a:gd name="connsiteY1343" fmla="*/ 864872 h 937753"/>
              <a:gd name="connsiteX1344" fmla="*/ 5523242 w 12192000"/>
              <a:gd name="connsiteY1344" fmla="*/ 859677 h 937753"/>
              <a:gd name="connsiteX1345" fmla="*/ 5518363 w 12192000"/>
              <a:gd name="connsiteY1345" fmla="*/ 859677 h 937753"/>
              <a:gd name="connsiteX1346" fmla="*/ 5522928 w 12192000"/>
              <a:gd name="connsiteY1346" fmla="*/ 857001 h 937753"/>
              <a:gd name="connsiteX1347" fmla="*/ 5492389 w 12192000"/>
              <a:gd name="connsiteY1347" fmla="*/ 857946 h 937753"/>
              <a:gd name="connsiteX1348" fmla="*/ 5436348 w 12192000"/>
              <a:gd name="connsiteY1348" fmla="*/ 862039 h 937753"/>
              <a:gd name="connsiteX1349" fmla="*/ 5428951 w 12192000"/>
              <a:gd name="connsiteY1349" fmla="*/ 866131 h 937753"/>
              <a:gd name="connsiteX1350" fmla="*/ 5417616 w 12192000"/>
              <a:gd name="connsiteY1350" fmla="*/ 866131 h 937753"/>
              <a:gd name="connsiteX1351" fmla="*/ 5422970 w 12192000"/>
              <a:gd name="connsiteY1351" fmla="*/ 863298 h 937753"/>
              <a:gd name="connsiteX1352" fmla="*/ 5398416 w 12192000"/>
              <a:gd name="connsiteY1352" fmla="*/ 863298 h 937753"/>
              <a:gd name="connsiteX1353" fmla="*/ 5162290 w 12192000"/>
              <a:gd name="connsiteY1353" fmla="*/ 876836 h 937753"/>
              <a:gd name="connsiteX1354" fmla="*/ 5266499 w 12192000"/>
              <a:gd name="connsiteY1354" fmla="*/ 876836 h 937753"/>
              <a:gd name="connsiteX1355" fmla="*/ 5321751 w 12192000"/>
              <a:gd name="connsiteY1355" fmla="*/ 886438 h 937753"/>
              <a:gd name="connsiteX1356" fmla="*/ 5253591 w 12192000"/>
              <a:gd name="connsiteY1356" fmla="*/ 886438 h 937753"/>
              <a:gd name="connsiteX1357" fmla="*/ 5214079 w 12192000"/>
              <a:gd name="connsiteY1357" fmla="*/ 884235 h 937753"/>
              <a:gd name="connsiteX1358" fmla="*/ 5074137 w 12192000"/>
              <a:gd name="connsiteY1358" fmla="*/ 887382 h 937753"/>
              <a:gd name="connsiteX1359" fmla="*/ 5017155 w 12192000"/>
              <a:gd name="connsiteY1359" fmla="*/ 887382 h 937753"/>
              <a:gd name="connsiteX1360" fmla="*/ 4919400 w 12192000"/>
              <a:gd name="connsiteY1360" fmla="*/ 885651 h 937753"/>
              <a:gd name="connsiteX1361" fmla="*/ 4872174 w 12192000"/>
              <a:gd name="connsiteY1361" fmla="*/ 885651 h 937753"/>
              <a:gd name="connsiteX1362" fmla="*/ 4862258 w 12192000"/>
              <a:gd name="connsiteY1362" fmla="*/ 885651 h 937753"/>
              <a:gd name="connsiteX1363" fmla="*/ 4803227 w 12192000"/>
              <a:gd name="connsiteY1363" fmla="*/ 884235 h 937753"/>
              <a:gd name="connsiteX1364" fmla="*/ 4695714 w 12192000"/>
              <a:gd name="connsiteY1364" fmla="*/ 882502 h 937753"/>
              <a:gd name="connsiteX1365" fmla="*/ 4666906 w 12192000"/>
              <a:gd name="connsiteY1365" fmla="*/ 882502 h 937753"/>
              <a:gd name="connsiteX1366" fmla="*/ 4655259 w 12192000"/>
              <a:gd name="connsiteY1366" fmla="*/ 883919 h 937753"/>
              <a:gd name="connsiteX1367" fmla="*/ 4643923 w 12192000"/>
              <a:gd name="connsiteY1367" fmla="*/ 882345 h 937753"/>
              <a:gd name="connsiteX1368" fmla="*/ 4407802 w 12192000"/>
              <a:gd name="connsiteY1368" fmla="*/ 882345 h 937753"/>
              <a:gd name="connsiteX1369" fmla="*/ 4377733 w 12192000"/>
              <a:gd name="connsiteY1369" fmla="*/ 877465 h 937753"/>
              <a:gd name="connsiteX1370" fmla="*/ 4386864 w 12192000"/>
              <a:gd name="connsiteY1370" fmla="*/ 877465 h 937753"/>
              <a:gd name="connsiteX1371" fmla="*/ 4329882 w 12192000"/>
              <a:gd name="connsiteY1371" fmla="*/ 875734 h 937753"/>
              <a:gd name="connsiteX1372" fmla="*/ 4324055 w 12192000"/>
              <a:gd name="connsiteY1372" fmla="*/ 879826 h 937753"/>
              <a:gd name="connsiteX1373" fmla="*/ 4318233 w 12192000"/>
              <a:gd name="connsiteY1373" fmla="*/ 876678 h 937753"/>
              <a:gd name="connsiteX1374" fmla="*/ 4304381 w 12192000"/>
              <a:gd name="connsiteY1374" fmla="*/ 878095 h 937753"/>
              <a:gd name="connsiteX1375" fmla="*/ 4214495 w 12192000"/>
              <a:gd name="connsiteY1375" fmla="*/ 883604 h 937753"/>
              <a:gd name="connsiteX1376" fmla="*/ 4225987 w 12192000"/>
              <a:gd name="connsiteY1376" fmla="*/ 899346 h 937753"/>
              <a:gd name="connsiteX1377" fmla="*/ 4208986 w 12192000"/>
              <a:gd name="connsiteY1377" fmla="*/ 883604 h 937753"/>
              <a:gd name="connsiteX1378" fmla="*/ 4178762 w 12192000"/>
              <a:gd name="connsiteY1378" fmla="*/ 879669 h 937753"/>
              <a:gd name="connsiteX1379" fmla="*/ 4093758 w 12192000"/>
              <a:gd name="connsiteY1379" fmla="*/ 881086 h 937753"/>
              <a:gd name="connsiteX1380" fmla="*/ 4018985 w 12192000"/>
              <a:gd name="connsiteY1380" fmla="*/ 873058 h 937753"/>
              <a:gd name="connsiteX1381" fmla="*/ 3880618 w 12192000"/>
              <a:gd name="connsiteY1381" fmla="*/ 880142 h 937753"/>
              <a:gd name="connsiteX1382" fmla="*/ 3845356 w 12192000"/>
              <a:gd name="connsiteY1382" fmla="*/ 881400 h 937753"/>
              <a:gd name="connsiteX1383" fmla="*/ 3703683 w 12192000"/>
              <a:gd name="connsiteY1383" fmla="*/ 876678 h 937753"/>
              <a:gd name="connsiteX1384" fmla="*/ 3667478 w 12192000"/>
              <a:gd name="connsiteY1384" fmla="*/ 877938 h 937753"/>
              <a:gd name="connsiteX1385" fmla="*/ 3425059 w 12192000"/>
              <a:gd name="connsiteY1385" fmla="*/ 889271 h 937753"/>
              <a:gd name="connsiteX1386" fmla="*/ 3340842 w 12192000"/>
              <a:gd name="connsiteY1386" fmla="*/ 889271 h 937753"/>
              <a:gd name="connsiteX1387" fmla="*/ 3249542 w 12192000"/>
              <a:gd name="connsiteY1387" fmla="*/ 900763 h 937753"/>
              <a:gd name="connsiteX1388" fmla="*/ 3144231 w 12192000"/>
              <a:gd name="connsiteY1388" fmla="*/ 907689 h 937753"/>
              <a:gd name="connsiteX1389" fmla="*/ 3121091 w 12192000"/>
              <a:gd name="connsiteY1389" fmla="*/ 908791 h 937753"/>
              <a:gd name="connsiteX1390" fmla="*/ 3063320 w 12192000"/>
              <a:gd name="connsiteY1390" fmla="*/ 917921 h 937753"/>
              <a:gd name="connsiteX1391" fmla="*/ 2992640 w 12192000"/>
              <a:gd name="connsiteY1391" fmla="*/ 903911 h 937753"/>
              <a:gd name="connsiteX1392" fmla="*/ 3000196 w 12192000"/>
              <a:gd name="connsiteY1392" fmla="*/ 890215 h 937753"/>
              <a:gd name="connsiteX1393" fmla="*/ 3044588 w 12192000"/>
              <a:gd name="connsiteY1393" fmla="*/ 890215 h 937753"/>
              <a:gd name="connsiteX1394" fmla="*/ 3047736 w 12192000"/>
              <a:gd name="connsiteY1394" fmla="*/ 890215 h 937753"/>
              <a:gd name="connsiteX1395" fmla="*/ 3089451 w 12192000"/>
              <a:gd name="connsiteY1395" fmla="*/ 883762 h 937753"/>
              <a:gd name="connsiteX1396" fmla="*/ 3075441 w 12192000"/>
              <a:gd name="connsiteY1396" fmla="*/ 879197 h 937753"/>
              <a:gd name="connsiteX1397" fmla="*/ 3064579 w 12192000"/>
              <a:gd name="connsiteY1397" fmla="*/ 874789 h 937753"/>
              <a:gd name="connsiteX1398" fmla="*/ 3088664 w 12192000"/>
              <a:gd name="connsiteY1398" fmla="*/ 868020 h 937753"/>
              <a:gd name="connsiteX1399" fmla="*/ 3122193 w 12192000"/>
              <a:gd name="connsiteY1399" fmla="*/ 868965 h 937753"/>
              <a:gd name="connsiteX1400" fmla="*/ 3124239 w 12192000"/>
              <a:gd name="connsiteY1400" fmla="*/ 863612 h 937753"/>
              <a:gd name="connsiteX1401" fmla="*/ 3180751 w 12192000"/>
              <a:gd name="connsiteY1401" fmla="*/ 865345 h 937753"/>
              <a:gd name="connsiteX1402" fmla="*/ 3145175 w 12192000"/>
              <a:gd name="connsiteY1402" fmla="*/ 862511 h 937753"/>
              <a:gd name="connsiteX1403" fmla="*/ 3179020 w 12192000"/>
              <a:gd name="connsiteY1403" fmla="*/ 861567 h 937753"/>
              <a:gd name="connsiteX1404" fmla="*/ 3096377 w 12192000"/>
              <a:gd name="connsiteY1404" fmla="*/ 856057 h 937753"/>
              <a:gd name="connsiteX1405" fmla="*/ 3126601 w 12192000"/>
              <a:gd name="connsiteY1405" fmla="*/ 854797 h 937753"/>
              <a:gd name="connsiteX1406" fmla="*/ 3126601 w 12192000"/>
              <a:gd name="connsiteY1406" fmla="*/ 846770 h 937753"/>
              <a:gd name="connsiteX1407" fmla="*/ 3127860 w 12192000"/>
              <a:gd name="connsiteY1407" fmla="*/ 846770 h 937753"/>
              <a:gd name="connsiteX1408" fmla="*/ 3112118 w 12192000"/>
              <a:gd name="connsiteY1408" fmla="*/ 843779 h 937753"/>
              <a:gd name="connsiteX1409" fmla="*/ 3111017 w 12192000"/>
              <a:gd name="connsiteY1409" fmla="*/ 843779 h 937753"/>
              <a:gd name="connsiteX1410" fmla="*/ 3110072 w 12192000"/>
              <a:gd name="connsiteY1410" fmla="*/ 843779 h 937753"/>
              <a:gd name="connsiteX1411" fmla="*/ 3098109 w 12192000"/>
              <a:gd name="connsiteY1411" fmla="*/ 843779 h 937753"/>
              <a:gd name="connsiteX1412" fmla="*/ 3096692 w 12192000"/>
              <a:gd name="connsiteY1412" fmla="*/ 843779 h 937753"/>
              <a:gd name="connsiteX1413" fmla="*/ 3066783 w 12192000"/>
              <a:gd name="connsiteY1413" fmla="*/ 843779 h 937753"/>
              <a:gd name="connsiteX1414" fmla="*/ 3064422 w 12192000"/>
              <a:gd name="connsiteY1414" fmla="*/ 843779 h 937753"/>
              <a:gd name="connsiteX1415" fmla="*/ 3020503 w 12192000"/>
              <a:gd name="connsiteY1415" fmla="*/ 843779 h 937753"/>
              <a:gd name="connsiteX1416" fmla="*/ 3017355 w 12192000"/>
              <a:gd name="connsiteY1416" fmla="*/ 843779 h 937753"/>
              <a:gd name="connsiteX1417" fmla="*/ 2971704 w 12192000"/>
              <a:gd name="connsiteY1417" fmla="*/ 836537 h 937753"/>
              <a:gd name="connsiteX1418" fmla="*/ 2969500 w 12192000"/>
              <a:gd name="connsiteY1418" fmla="*/ 833075 h 937753"/>
              <a:gd name="connsiteX1419" fmla="*/ 2968084 w 12192000"/>
              <a:gd name="connsiteY1419" fmla="*/ 833075 h 937753"/>
              <a:gd name="connsiteX1420" fmla="*/ 2958167 w 12192000"/>
              <a:gd name="connsiteY1420" fmla="*/ 825361 h 937753"/>
              <a:gd name="connsiteX1421" fmla="*/ 3012632 w 12192000"/>
              <a:gd name="connsiteY1421" fmla="*/ 825361 h 937753"/>
              <a:gd name="connsiteX1422" fmla="*/ 3062690 w 12192000"/>
              <a:gd name="connsiteY1422" fmla="*/ 828509 h 937753"/>
              <a:gd name="connsiteX1423" fmla="*/ 3063477 w 12192000"/>
              <a:gd name="connsiteY1423" fmla="*/ 828509 h 937753"/>
              <a:gd name="connsiteX1424" fmla="*/ 3077015 w 12192000"/>
              <a:gd name="connsiteY1424" fmla="*/ 828509 h 937753"/>
              <a:gd name="connsiteX1425" fmla="*/ 3189409 w 12192000"/>
              <a:gd name="connsiteY1425" fmla="*/ 829454 h 937753"/>
              <a:gd name="connsiteX1426" fmla="*/ 3162334 w 12192000"/>
              <a:gd name="connsiteY1426" fmla="*/ 818592 h 937753"/>
              <a:gd name="connsiteX1427" fmla="*/ 3116211 w 12192000"/>
              <a:gd name="connsiteY1427" fmla="*/ 818592 h 937753"/>
              <a:gd name="connsiteX1428" fmla="*/ 3073867 w 12192000"/>
              <a:gd name="connsiteY1428" fmla="*/ 825833 h 937753"/>
              <a:gd name="connsiteX1429" fmla="*/ 2954861 w 12192000"/>
              <a:gd name="connsiteY1429" fmla="*/ 823944 h 937753"/>
              <a:gd name="connsiteX1430" fmla="*/ 2958167 w 12192000"/>
              <a:gd name="connsiteY1430" fmla="*/ 825361 h 937753"/>
              <a:gd name="connsiteX1431" fmla="*/ 2874579 w 12192000"/>
              <a:gd name="connsiteY1431" fmla="*/ 823629 h 937753"/>
              <a:gd name="connsiteX1432" fmla="*/ 2884339 w 12192000"/>
              <a:gd name="connsiteY1432" fmla="*/ 822213 h 937753"/>
              <a:gd name="connsiteX1433" fmla="*/ 2607132 w 12192000"/>
              <a:gd name="connsiteY1433" fmla="*/ 815287 h 937753"/>
              <a:gd name="connsiteX1434" fmla="*/ 2606187 w 12192000"/>
              <a:gd name="connsiteY1434" fmla="*/ 807888 h 937753"/>
              <a:gd name="connsiteX1435" fmla="*/ 2578640 w 12192000"/>
              <a:gd name="connsiteY1435" fmla="*/ 807888 h 937753"/>
              <a:gd name="connsiteX1436" fmla="*/ 2195334 w 12192000"/>
              <a:gd name="connsiteY1436" fmla="*/ 812138 h 937753"/>
              <a:gd name="connsiteX1437" fmla="*/ 2260032 w 12192000"/>
              <a:gd name="connsiteY1437" fmla="*/ 817333 h 937753"/>
              <a:gd name="connsiteX1438" fmla="*/ 2267431 w 12192000"/>
              <a:gd name="connsiteY1438" fmla="*/ 830871 h 937753"/>
              <a:gd name="connsiteX1439" fmla="*/ 2248226 w 12192000"/>
              <a:gd name="connsiteY1439" fmla="*/ 832602 h 937753"/>
              <a:gd name="connsiteX1440" fmla="*/ 2192344 w 12192000"/>
              <a:gd name="connsiteY1440" fmla="*/ 839371 h 937753"/>
              <a:gd name="connsiteX1441" fmla="*/ 2158342 w 12192000"/>
              <a:gd name="connsiteY1441" fmla="*/ 845982 h 937753"/>
              <a:gd name="connsiteX1442" fmla="*/ 2070819 w 12192000"/>
              <a:gd name="connsiteY1442" fmla="*/ 852121 h 937753"/>
              <a:gd name="connsiteX1443" fmla="*/ 2045161 w 12192000"/>
              <a:gd name="connsiteY1443" fmla="*/ 847084 h 937753"/>
              <a:gd name="connsiteX1444" fmla="*/ 1933711 w 12192000"/>
              <a:gd name="connsiteY1444" fmla="*/ 845353 h 937753"/>
              <a:gd name="connsiteX1445" fmla="*/ 1913877 w 12192000"/>
              <a:gd name="connsiteY1445" fmla="*/ 850705 h 937753"/>
              <a:gd name="connsiteX1446" fmla="*/ 1854217 w 12192000"/>
              <a:gd name="connsiteY1446" fmla="*/ 851492 h 937753"/>
              <a:gd name="connsiteX1447" fmla="*/ 1804474 w 12192000"/>
              <a:gd name="connsiteY1447" fmla="*/ 843779 h 937753"/>
              <a:gd name="connsiteX1448" fmla="*/ 1751267 w 12192000"/>
              <a:gd name="connsiteY1448" fmla="*/ 843779 h 937753"/>
              <a:gd name="connsiteX1449" fmla="*/ 1747332 w 12192000"/>
              <a:gd name="connsiteY1449" fmla="*/ 843779 h 937753"/>
              <a:gd name="connsiteX1450" fmla="*/ 1744971 w 12192000"/>
              <a:gd name="connsiteY1450" fmla="*/ 843779 h 937753"/>
              <a:gd name="connsiteX1451" fmla="*/ 1687829 w 12192000"/>
              <a:gd name="connsiteY1451" fmla="*/ 845353 h 937753"/>
              <a:gd name="connsiteX1452" fmla="*/ 1670671 w 12192000"/>
              <a:gd name="connsiteY1452" fmla="*/ 845353 h 937753"/>
              <a:gd name="connsiteX1453" fmla="*/ 1598103 w 12192000"/>
              <a:gd name="connsiteY1453" fmla="*/ 852908 h 937753"/>
              <a:gd name="connsiteX1454" fmla="*/ 1592436 w 12192000"/>
              <a:gd name="connsiteY1454" fmla="*/ 855899 h 937753"/>
              <a:gd name="connsiteX1455" fmla="*/ 1591334 w 12192000"/>
              <a:gd name="connsiteY1455" fmla="*/ 855899 h 937753"/>
              <a:gd name="connsiteX1456" fmla="*/ 1532146 w 12192000"/>
              <a:gd name="connsiteY1456" fmla="*/ 856844 h 937753"/>
              <a:gd name="connsiteX1457" fmla="*/ 1461309 w 12192000"/>
              <a:gd name="connsiteY1457" fmla="*/ 856844 h 937753"/>
              <a:gd name="connsiteX1458" fmla="*/ 1453596 w 12192000"/>
              <a:gd name="connsiteY1458" fmla="*/ 856844 h 937753"/>
              <a:gd name="connsiteX1459" fmla="*/ 1436595 w 12192000"/>
              <a:gd name="connsiteY1459" fmla="*/ 843935 h 937753"/>
              <a:gd name="connsiteX1460" fmla="*/ 1434234 w 12192000"/>
              <a:gd name="connsiteY1460" fmla="*/ 842834 h 937753"/>
              <a:gd name="connsiteX1461" fmla="*/ 1433447 w 12192000"/>
              <a:gd name="connsiteY1461" fmla="*/ 842834 h 937753"/>
              <a:gd name="connsiteX1462" fmla="*/ 1276976 w 12192000"/>
              <a:gd name="connsiteY1462" fmla="*/ 840473 h 937753"/>
              <a:gd name="connsiteX1463" fmla="*/ 1344350 w 12192000"/>
              <a:gd name="connsiteY1463" fmla="*/ 824259 h 937753"/>
              <a:gd name="connsiteX1464" fmla="*/ 1369064 w 12192000"/>
              <a:gd name="connsiteY1464" fmla="*/ 819851 h 937753"/>
              <a:gd name="connsiteX1465" fmla="*/ 1260920 w 12192000"/>
              <a:gd name="connsiteY1465" fmla="*/ 818120 h 937753"/>
              <a:gd name="connsiteX1466" fmla="*/ 1213696 w 12192000"/>
              <a:gd name="connsiteY1466" fmla="*/ 825361 h 937753"/>
              <a:gd name="connsiteX1467" fmla="*/ 1225187 w 12192000"/>
              <a:gd name="connsiteY1467" fmla="*/ 831342 h 937753"/>
              <a:gd name="connsiteX1468" fmla="*/ 1209445 w 12192000"/>
              <a:gd name="connsiteY1468" fmla="*/ 831342 h 937753"/>
              <a:gd name="connsiteX1469" fmla="*/ 1205510 w 12192000"/>
              <a:gd name="connsiteY1469" fmla="*/ 827093 h 937753"/>
              <a:gd name="connsiteX1470" fmla="*/ 1192130 w 12192000"/>
              <a:gd name="connsiteY1470" fmla="*/ 828667 h 937753"/>
              <a:gd name="connsiteX1471" fmla="*/ 1184574 w 12192000"/>
              <a:gd name="connsiteY1471" fmla="*/ 828667 h 937753"/>
              <a:gd name="connsiteX1472" fmla="*/ 1182527 w 12192000"/>
              <a:gd name="connsiteY1472" fmla="*/ 828667 h 937753"/>
              <a:gd name="connsiteX1473" fmla="*/ 1113422 w 12192000"/>
              <a:gd name="connsiteY1473" fmla="*/ 838269 h 937753"/>
              <a:gd name="connsiteX1474" fmla="*/ 1010945 w 12192000"/>
              <a:gd name="connsiteY1474" fmla="*/ 838269 h 937753"/>
              <a:gd name="connsiteX1475" fmla="*/ 1001658 w 12192000"/>
              <a:gd name="connsiteY1475" fmla="*/ 838269 h 937753"/>
              <a:gd name="connsiteX1476" fmla="*/ 992055 w 12192000"/>
              <a:gd name="connsiteY1476" fmla="*/ 838269 h 937753"/>
              <a:gd name="connsiteX1477" fmla="*/ 955535 w 12192000"/>
              <a:gd name="connsiteY1477" fmla="*/ 844881 h 937753"/>
              <a:gd name="connsiteX1478" fmla="*/ 955535 w 12192000"/>
              <a:gd name="connsiteY1478" fmla="*/ 842519 h 937753"/>
              <a:gd name="connsiteX1479" fmla="*/ 911617 w 12192000"/>
              <a:gd name="connsiteY1479" fmla="*/ 858261 h 937753"/>
              <a:gd name="connsiteX1480" fmla="*/ 907838 w 12192000"/>
              <a:gd name="connsiteY1480" fmla="*/ 860150 h 937753"/>
              <a:gd name="connsiteX1481" fmla="*/ 1022279 w 12192000"/>
              <a:gd name="connsiteY1481" fmla="*/ 884235 h 937753"/>
              <a:gd name="connsiteX1482" fmla="*/ 916811 w 12192000"/>
              <a:gd name="connsiteY1482" fmla="*/ 862825 h 937753"/>
              <a:gd name="connsiteX1483" fmla="*/ 881865 w 12192000"/>
              <a:gd name="connsiteY1483" fmla="*/ 876836 h 937753"/>
              <a:gd name="connsiteX1484" fmla="*/ 831335 w 12192000"/>
              <a:gd name="connsiteY1484" fmla="*/ 867233 h 937753"/>
              <a:gd name="connsiteX1485" fmla="*/ 787259 w 12192000"/>
              <a:gd name="connsiteY1485" fmla="*/ 884864 h 937753"/>
              <a:gd name="connsiteX1486" fmla="*/ 685569 w 12192000"/>
              <a:gd name="connsiteY1486" fmla="*/ 873215 h 937753"/>
              <a:gd name="connsiteX1487" fmla="*/ 659281 w 12192000"/>
              <a:gd name="connsiteY1487" fmla="*/ 883762 h 937753"/>
              <a:gd name="connsiteX1488" fmla="*/ 584351 w 12192000"/>
              <a:gd name="connsiteY1488" fmla="*/ 857788 h 937753"/>
              <a:gd name="connsiteX1489" fmla="*/ 602297 w 12192000"/>
              <a:gd name="connsiteY1489" fmla="*/ 839213 h 937753"/>
              <a:gd name="connsiteX1490" fmla="*/ 569397 w 12192000"/>
              <a:gd name="connsiteY1490" fmla="*/ 852752 h 937753"/>
              <a:gd name="connsiteX1491" fmla="*/ 556331 w 12192000"/>
              <a:gd name="connsiteY1491" fmla="*/ 860937 h 937753"/>
              <a:gd name="connsiteX1492" fmla="*/ 542164 w 12192000"/>
              <a:gd name="connsiteY1492" fmla="*/ 860937 h 937753"/>
              <a:gd name="connsiteX1493" fmla="*/ 540904 w 12192000"/>
              <a:gd name="connsiteY1493" fmla="*/ 860937 h 937753"/>
              <a:gd name="connsiteX1494" fmla="*/ 502495 w 12192000"/>
              <a:gd name="connsiteY1494" fmla="*/ 876678 h 937753"/>
              <a:gd name="connsiteX1495" fmla="*/ 622446 w 12192000"/>
              <a:gd name="connsiteY1495" fmla="*/ 916504 h 937753"/>
              <a:gd name="connsiteX1496" fmla="*/ 519969 w 12192000"/>
              <a:gd name="connsiteY1496" fmla="*/ 916504 h 937753"/>
              <a:gd name="connsiteX1497" fmla="*/ 493523 w 12192000"/>
              <a:gd name="connsiteY1497" fmla="*/ 927051 h 937753"/>
              <a:gd name="connsiteX1498" fmla="*/ 442835 w 12192000"/>
              <a:gd name="connsiteY1498" fmla="*/ 921227 h 937753"/>
              <a:gd name="connsiteX1499" fmla="*/ 418121 w 12192000"/>
              <a:gd name="connsiteY1499" fmla="*/ 908634 h 937753"/>
              <a:gd name="connsiteX1500" fmla="*/ 422686 w 12192000"/>
              <a:gd name="connsiteY1500" fmla="*/ 902966 h 937753"/>
              <a:gd name="connsiteX1501" fmla="*/ 380499 w 12192000"/>
              <a:gd name="connsiteY1501" fmla="*/ 897457 h 937753"/>
              <a:gd name="connsiteX1502" fmla="*/ 410565 w 12192000"/>
              <a:gd name="connsiteY1502" fmla="*/ 901392 h 937753"/>
              <a:gd name="connsiteX1503" fmla="*/ 416862 w 12192000"/>
              <a:gd name="connsiteY1503" fmla="*/ 894939 h 937753"/>
              <a:gd name="connsiteX1504" fmla="*/ 362081 w 12192000"/>
              <a:gd name="connsiteY1504" fmla="*/ 893994 h 937753"/>
              <a:gd name="connsiteX1505" fmla="*/ 423001 w 12192000"/>
              <a:gd name="connsiteY1505" fmla="*/ 884549 h 937753"/>
              <a:gd name="connsiteX1506" fmla="*/ 421742 w 12192000"/>
              <a:gd name="connsiteY1506" fmla="*/ 879669 h 937753"/>
              <a:gd name="connsiteX1507" fmla="*/ 423316 w 12192000"/>
              <a:gd name="connsiteY1507" fmla="*/ 884549 h 937753"/>
              <a:gd name="connsiteX1508" fmla="*/ 444882 w 12192000"/>
              <a:gd name="connsiteY1508" fmla="*/ 886595 h 937753"/>
              <a:gd name="connsiteX1509" fmla="*/ 447243 w 12192000"/>
              <a:gd name="connsiteY1509" fmla="*/ 876678 h 937753"/>
              <a:gd name="connsiteX1510" fmla="*/ 449636 w 12192000"/>
              <a:gd name="connsiteY1510" fmla="*/ 873892 h 937753"/>
              <a:gd name="connsiteX1511" fmla="*/ 449919 w 12192000"/>
              <a:gd name="connsiteY1511" fmla="*/ 874317 h 937753"/>
              <a:gd name="connsiteX1512" fmla="*/ 449880 w 12192000"/>
              <a:gd name="connsiteY1512" fmla="*/ 873609 h 937753"/>
              <a:gd name="connsiteX1513" fmla="*/ 449636 w 12192000"/>
              <a:gd name="connsiteY1513" fmla="*/ 873892 h 937753"/>
              <a:gd name="connsiteX1514" fmla="*/ 443308 w 12192000"/>
              <a:gd name="connsiteY1514" fmla="*/ 864400 h 937753"/>
              <a:gd name="connsiteX1515" fmla="*/ 437798 w 12192000"/>
              <a:gd name="connsiteY1515" fmla="*/ 859048 h 937753"/>
              <a:gd name="connsiteX1516" fmla="*/ 432446 w 12192000"/>
              <a:gd name="connsiteY1516" fmla="*/ 855585 h 937753"/>
              <a:gd name="connsiteX1517" fmla="*/ 431029 w 12192000"/>
              <a:gd name="connsiteY1517" fmla="*/ 855585 h 937753"/>
              <a:gd name="connsiteX1518" fmla="*/ 419380 w 12192000"/>
              <a:gd name="connsiteY1518" fmla="*/ 850232 h 937753"/>
              <a:gd name="connsiteX1519" fmla="*/ 353739 w 12192000"/>
              <a:gd name="connsiteY1519" fmla="*/ 859520 h 937753"/>
              <a:gd name="connsiteX1520" fmla="*/ 365229 w 12192000"/>
              <a:gd name="connsiteY1520" fmla="*/ 831973 h 937753"/>
              <a:gd name="connsiteX1521" fmla="*/ 360035 w 12192000"/>
              <a:gd name="connsiteY1521" fmla="*/ 831973 h 937753"/>
              <a:gd name="connsiteX1522" fmla="*/ 329654 w 12192000"/>
              <a:gd name="connsiteY1522" fmla="*/ 831973 h 937753"/>
              <a:gd name="connsiteX1523" fmla="*/ 332960 w 12192000"/>
              <a:gd name="connsiteY1523" fmla="*/ 833546 h 937753"/>
              <a:gd name="connsiteX1524" fmla="*/ 334849 w 12192000"/>
              <a:gd name="connsiteY1524" fmla="*/ 870854 h 937753"/>
              <a:gd name="connsiteX1525" fmla="*/ 319107 w 12192000"/>
              <a:gd name="connsiteY1525" fmla="*/ 880142 h 937753"/>
              <a:gd name="connsiteX1526" fmla="*/ 293448 w 12192000"/>
              <a:gd name="connsiteY1526" fmla="*/ 860150 h 937753"/>
              <a:gd name="connsiteX1527" fmla="*/ 241659 w 12192000"/>
              <a:gd name="connsiteY1527" fmla="*/ 854797 h 937753"/>
              <a:gd name="connsiteX1528" fmla="*/ 219464 w 12192000"/>
              <a:gd name="connsiteY1528" fmla="*/ 856057 h 937753"/>
              <a:gd name="connsiteX1529" fmla="*/ 199472 w 12192000"/>
              <a:gd name="connsiteY1529" fmla="*/ 859677 h 937753"/>
              <a:gd name="connsiteX1530" fmla="*/ 206556 w 12192000"/>
              <a:gd name="connsiteY1530" fmla="*/ 839686 h 937753"/>
              <a:gd name="connsiteX1531" fmla="*/ 209861 w 12192000"/>
              <a:gd name="connsiteY1531" fmla="*/ 836380 h 937753"/>
              <a:gd name="connsiteX1532" fmla="*/ 0 w 12192000"/>
              <a:gd name="connsiteY1532" fmla="*/ 842548 h 937753"/>
              <a:gd name="connsiteX1533" fmla="*/ 0 w 12192000"/>
              <a:gd name="connsiteY1533" fmla="*/ 796070 h 937753"/>
              <a:gd name="connsiteX1534" fmla="*/ 41112 w 12192000"/>
              <a:gd name="connsiteY1534" fmla="*/ 794035 h 937753"/>
              <a:gd name="connsiteX1535" fmla="*/ 81568 w 12192000"/>
              <a:gd name="connsiteY1535" fmla="*/ 791675 h 937753"/>
              <a:gd name="connsiteX1536" fmla="*/ 193018 w 12192000"/>
              <a:gd name="connsiteY1536" fmla="*/ 787896 h 937753"/>
              <a:gd name="connsiteX1537" fmla="*/ 195851 w 12192000"/>
              <a:gd name="connsiteY1537" fmla="*/ 786322 h 937753"/>
              <a:gd name="connsiteX1538" fmla="*/ 162794 w 12192000"/>
              <a:gd name="connsiteY1538" fmla="*/ 781127 h 937753"/>
              <a:gd name="connsiteX1539" fmla="*/ 70431 w 12192000"/>
              <a:gd name="connsiteY1539" fmla="*/ 775362 h 937753"/>
              <a:gd name="connsiteX1540" fmla="*/ 0 w 12192000"/>
              <a:gd name="connsiteY1540" fmla="*/ 768523 h 937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</a:cxnLst>
            <a:rect l="l" t="t" r="r" b="b"/>
            <a:pathLst>
              <a:path w="12192000" h="937753">
                <a:moveTo>
                  <a:pt x="810559" y="931614"/>
                </a:moveTo>
                <a:cubicBezTo>
                  <a:pt x="865498" y="929253"/>
                  <a:pt x="828347" y="944050"/>
                  <a:pt x="810559" y="931614"/>
                </a:cubicBezTo>
                <a:close/>
                <a:moveTo>
                  <a:pt x="4342001" y="923743"/>
                </a:moveTo>
                <a:cubicBezTo>
                  <a:pt x="4344207" y="923271"/>
                  <a:pt x="4348139" y="928151"/>
                  <a:pt x="4346411" y="928151"/>
                </a:cubicBezTo>
                <a:cubicBezTo>
                  <a:pt x="4340112" y="928466"/>
                  <a:pt x="4328779" y="926734"/>
                  <a:pt x="4342001" y="923743"/>
                </a:cubicBezTo>
                <a:close/>
                <a:moveTo>
                  <a:pt x="4898267" y="923094"/>
                </a:moveTo>
                <a:cubicBezTo>
                  <a:pt x="4910191" y="923901"/>
                  <a:pt x="4919872" y="926656"/>
                  <a:pt x="4926486" y="931929"/>
                </a:cubicBezTo>
                <a:lnTo>
                  <a:pt x="4856590" y="925947"/>
                </a:lnTo>
                <a:cubicBezTo>
                  <a:pt x="4872174" y="923429"/>
                  <a:pt x="4886342" y="922287"/>
                  <a:pt x="4898267" y="923094"/>
                </a:cubicBezTo>
                <a:close/>
                <a:moveTo>
                  <a:pt x="10914383" y="914613"/>
                </a:moveTo>
                <a:cubicBezTo>
                  <a:pt x="10896438" y="927206"/>
                  <a:pt x="10859445" y="911465"/>
                  <a:pt x="10914383" y="914613"/>
                </a:cubicBezTo>
                <a:close/>
                <a:moveTo>
                  <a:pt x="1309977" y="911641"/>
                </a:moveTo>
                <a:cubicBezTo>
                  <a:pt x="1312241" y="909733"/>
                  <a:pt x="1314995" y="909103"/>
                  <a:pt x="1316017" y="911779"/>
                </a:cubicBezTo>
                <a:cubicBezTo>
                  <a:pt x="1318064" y="917131"/>
                  <a:pt x="1309564" y="926733"/>
                  <a:pt x="1306887" y="919177"/>
                </a:cubicBezTo>
                <a:cubicBezTo>
                  <a:pt x="1305944" y="916738"/>
                  <a:pt x="1307714" y="913550"/>
                  <a:pt x="1309977" y="911641"/>
                </a:cubicBezTo>
                <a:close/>
                <a:moveTo>
                  <a:pt x="692498" y="911464"/>
                </a:moveTo>
                <a:lnTo>
                  <a:pt x="696276" y="917445"/>
                </a:lnTo>
                <a:lnTo>
                  <a:pt x="696277" y="917446"/>
                </a:lnTo>
                <a:lnTo>
                  <a:pt x="709185" y="916029"/>
                </a:lnTo>
                <a:cubicBezTo>
                  <a:pt x="746807" y="913825"/>
                  <a:pt x="774983" y="916659"/>
                  <a:pt x="784901" y="930668"/>
                </a:cubicBezTo>
                <a:cubicBezTo>
                  <a:pt x="724453" y="936178"/>
                  <a:pt x="659442" y="935548"/>
                  <a:pt x="631737" y="924686"/>
                </a:cubicBezTo>
                <a:cubicBezTo>
                  <a:pt x="644015" y="916344"/>
                  <a:pt x="673766" y="916659"/>
                  <a:pt x="692498" y="911464"/>
                </a:cubicBezTo>
                <a:close/>
                <a:moveTo>
                  <a:pt x="1760400" y="909733"/>
                </a:moveTo>
                <a:cubicBezTo>
                  <a:pt x="1762760" y="915085"/>
                  <a:pt x="1772048" y="917604"/>
                  <a:pt x="1767797" y="926419"/>
                </a:cubicBezTo>
                <a:lnTo>
                  <a:pt x="1742297" y="925475"/>
                </a:lnTo>
                <a:cubicBezTo>
                  <a:pt x="1740565" y="915715"/>
                  <a:pt x="1745445" y="909733"/>
                  <a:pt x="1760400" y="909733"/>
                </a:cubicBezTo>
                <a:close/>
                <a:moveTo>
                  <a:pt x="863607" y="906427"/>
                </a:moveTo>
                <a:cubicBezTo>
                  <a:pt x="892573" y="904853"/>
                  <a:pt x="890998" y="915557"/>
                  <a:pt x="905481" y="919650"/>
                </a:cubicBezTo>
                <a:cubicBezTo>
                  <a:pt x="878562" y="920437"/>
                  <a:pt x="871006" y="913511"/>
                  <a:pt x="863607" y="906427"/>
                </a:cubicBezTo>
                <a:close/>
                <a:moveTo>
                  <a:pt x="5791635" y="906113"/>
                </a:moveTo>
                <a:cubicBezTo>
                  <a:pt x="5796435" y="906900"/>
                  <a:pt x="5801175" y="908050"/>
                  <a:pt x="5805801" y="909577"/>
                </a:cubicBezTo>
                <a:cubicBezTo>
                  <a:pt x="5806272" y="910049"/>
                  <a:pt x="5802652" y="914928"/>
                  <a:pt x="5801550" y="914928"/>
                </a:cubicBezTo>
                <a:cubicBezTo>
                  <a:pt x="5798244" y="914976"/>
                  <a:pt x="5794956" y="914488"/>
                  <a:pt x="5791790" y="913512"/>
                </a:cubicBezTo>
                <a:cubicBezTo>
                  <a:pt x="5788956" y="912882"/>
                  <a:pt x="5793366" y="911781"/>
                  <a:pt x="5792895" y="911466"/>
                </a:cubicBezTo>
                <a:cubicBezTo>
                  <a:pt x="5792421" y="911151"/>
                  <a:pt x="5784865" y="909104"/>
                  <a:pt x="5783292" y="909104"/>
                </a:cubicBezTo>
                <a:cubicBezTo>
                  <a:pt x="5781308" y="908475"/>
                  <a:pt x="5779451" y="907514"/>
                  <a:pt x="5777782" y="906271"/>
                </a:cubicBezTo>
                <a:cubicBezTo>
                  <a:pt x="5777939" y="905169"/>
                  <a:pt x="5781559" y="906271"/>
                  <a:pt x="5782819" y="906271"/>
                </a:cubicBezTo>
                <a:lnTo>
                  <a:pt x="5787542" y="906271"/>
                </a:lnTo>
                <a:cubicBezTo>
                  <a:pt x="5789274" y="906428"/>
                  <a:pt x="5789430" y="905011"/>
                  <a:pt x="5791635" y="906113"/>
                </a:cubicBezTo>
                <a:close/>
                <a:moveTo>
                  <a:pt x="5763299" y="904224"/>
                </a:moveTo>
                <a:cubicBezTo>
                  <a:pt x="5767077" y="903437"/>
                  <a:pt x="5777311" y="908159"/>
                  <a:pt x="5775894" y="912410"/>
                </a:cubicBezTo>
                <a:cubicBezTo>
                  <a:pt x="5774477" y="916660"/>
                  <a:pt x="5765817" y="917289"/>
                  <a:pt x="5762041" y="916660"/>
                </a:cubicBezTo>
                <a:cubicBezTo>
                  <a:pt x="5758263" y="916030"/>
                  <a:pt x="5758263" y="911937"/>
                  <a:pt x="5758263" y="910206"/>
                </a:cubicBezTo>
                <a:cubicBezTo>
                  <a:pt x="5758263" y="908474"/>
                  <a:pt x="5759522" y="904224"/>
                  <a:pt x="5763299" y="904224"/>
                </a:cubicBezTo>
                <a:close/>
                <a:moveTo>
                  <a:pt x="1781072" y="902908"/>
                </a:moveTo>
                <a:cubicBezTo>
                  <a:pt x="1784257" y="901794"/>
                  <a:pt x="1788930" y="901626"/>
                  <a:pt x="1795030" y="903279"/>
                </a:cubicBezTo>
                <a:cubicBezTo>
                  <a:pt x="1794243" y="907214"/>
                  <a:pt x="1794243" y="911150"/>
                  <a:pt x="1794243" y="914927"/>
                </a:cubicBezTo>
                <a:cubicBezTo>
                  <a:pt x="1775354" y="918115"/>
                  <a:pt x="1771518" y="906250"/>
                  <a:pt x="1781072" y="902908"/>
                </a:cubicBezTo>
                <a:close/>
                <a:moveTo>
                  <a:pt x="8505622" y="901548"/>
                </a:moveTo>
                <a:cubicBezTo>
                  <a:pt x="8511760" y="902019"/>
                  <a:pt x="8532697" y="903909"/>
                  <a:pt x="8535530" y="908159"/>
                </a:cubicBezTo>
                <a:cubicBezTo>
                  <a:pt x="8538364" y="912409"/>
                  <a:pt x="8531437" y="912252"/>
                  <a:pt x="8525299" y="912409"/>
                </a:cubicBezTo>
                <a:cubicBezTo>
                  <a:pt x="8519159" y="912567"/>
                  <a:pt x="8498853" y="912094"/>
                  <a:pt x="8493816" y="906112"/>
                </a:cubicBezTo>
                <a:cubicBezTo>
                  <a:pt x="8488779" y="900130"/>
                  <a:pt x="8499483" y="901548"/>
                  <a:pt x="8505622" y="901548"/>
                </a:cubicBezTo>
                <a:close/>
                <a:moveTo>
                  <a:pt x="6438921" y="898400"/>
                </a:moveTo>
                <a:cubicBezTo>
                  <a:pt x="6443331" y="898873"/>
                  <a:pt x="6451831" y="896669"/>
                  <a:pt x="6453562" y="899344"/>
                </a:cubicBezTo>
                <a:cubicBezTo>
                  <a:pt x="6455294" y="902020"/>
                  <a:pt x="6447894" y="903753"/>
                  <a:pt x="6439552" y="903753"/>
                </a:cubicBezTo>
                <a:cubicBezTo>
                  <a:pt x="6426911" y="905390"/>
                  <a:pt x="6414098" y="905390"/>
                  <a:pt x="6401457" y="903753"/>
                </a:cubicBezTo>
                <a:cubicBezTo>
                  <a:pt x="6400199" y="903122"/>
                  <a:pt x="6397521" y="900604"/>
                  <a:pt x="6400199" y="900604"/>
                </a:cubicBezTo>
                <a:cubicBezTo>
                  <a:pt x="6412792" y="897031"/>
                  <a:pt x="6426014" y="896275"/>
                  <a:pt x="6438921" y="898400"/>
                </a:cubicBezTo>
                <a:close/>
                <a:moveTo>
                  <a:pt x="7363578" y="896828"/>
                </a:moveTo>
                <a:lnTo>
                  <a:pt x="7366412" y="896828"/>
                </a:lnTo>
                <a:lnTo>
                  <a:pt x="7365624" y="896985"/>
                </a:lnTo>
                <a:cubicBezTo>
                  <a:pt x="7371134" y="896670"/>
                  <a:pt x="7363578" y="896828"/>
                  <a:pt x="7363578" y="896828"/>
                </a:cubicBezTo>
                <a:close/>
                <a:moveTo>
                  <a:pt x="11032758" y="895723"/>
                </a:moveTo>
                <a:cubicBezTo>
                  <a:pt x="11051333" y="901232"/>
                  <a:pt x="11081085" y="901075"/>
                  <a:pt x="11093206" y="909890"/>
                </a:cubicBezTo>
                <a:cubicBezTo>
                  <a:pt x="11065815" y="920595"/>
                  <a:pt x="11000331" y="920437"/>
                  <a:pt x="10939883" y="913983"/>
                </a:cubicBezTo>
                <a:cubicBezTo>
                  <a:pt x="10950116" y="900130"/>
                  <a:pt x="10978293" y="897297"/>
                  <a:pt x="11015915" y="900130"/>
                </a:cubicBezTo>
                <a:lnTo>
                  <a:pt x="11028823" y="901705"/>
                </a:lnTo>
                <a:close/>
                <a:moveTo>
                  <a:pt x="3048838" y="893994"/>
                </a:moveTo>
                <a:lnTo>
                  <a:pt x="3048838" y="894624"/>
                </a:lnTo>
                <a:cubicBezTo>
                  <a:pt x="3065555" y="898401"/>
                  <a:pt x="3082745" y="899676"/>
                  <a:pt x="3099840" y="898401"/>
                </a:cubicBezTo>
                <a:cubicBezTo>
                  <a:pt x="3082713" y="900275"/>
                  <a:pt x="3065382" y="898779"/>
                  <a:pt x="3048838" y="893994"/>
                </a:cubicBezTo>
                <a:close/>
                <a:moveTo>
                  <a:pt x="898962" y="891556"/>
                </a:moveTo>
                <a:cubicBezTo>
                  <a:pt x="900483" y="890735"/>
                  <a:pt x="905204" y="891866"/>
                  <a:pt x="914925" y="896825"/>
                </a:cubicBezTo>
                <a:cubicBezTo>
                  <a:pt x="919491" y="898871"/>
                  <a:pt x="925473" y="896352"/>
                  <a:pt x="923269" y="901074"/>
                </a:cubicBezTo>
                <a:cubicBezTo>
                  <a:pt x="918664" y="914061"/>
                  <a:pt x="894403" y="894020"/>
                  <a:pt x="898962" y="891556"/>
                </a:cubicBezTo>
                <a:close/>
                <a:moveTo>
                  <a:pt x="239304" y="890371"/>
                </a:moveTo>
                <a:cubicBezTo>
                  <a:pt x="247017" y="890308"/>
                  <a:pt x="254195" y="894323"/>
                  <a:pt x="258193" y="900918"/>
                </a:cubicBezTo>
                <a:lnTo>
                  <a:pt x="253785" y="902177"/>
                </a:lnTo>
                <a:lnTo>
                  <a:pt x="342568" y="906585"/>
                </a:lnTo>
                <a:lnTo>
                  <a:pt x="361772" y="906585"/>
                </a:lnTo>
                <a:cubicBezTo>
                  <a:pt x="343040" y="911622"/>
                  <a:pt x="326826" y="916816"/>
                  <a:pt x="317539" y="918391"/>
                </a:cubicBezTo>
                <a:cubicBezTo>
                  <a:pt x="294871" y="922326"/>
                  <a:pt x="316908" y="918076"/>
                  <a:pt x="308724" y="919336"/>
                </a:cubicBezTo>
                <a:lnTo>
                  <a:pt x="306519" y="919336"/>
                </a:lnTo>
                <a:cubicBezTo>
                  <a:pt x="289361" y="943577"/>
                  <a:pt x="261341" y="925789"/>
                  <a:pt x="237572" y="929567"/>
                </a:cubicBezTo>
                <a:cubicBezTo>
                  <a:pt x="203854" y="937013"/>
                  <a:pt x="168987" y="937438"/>
                  <a:pt x="135094" y="930827"/>
                </a:cubicBezTo>
                <a:cubicBezTo>
                  <a:pt x="132262" y="930827"/>
                  <a:pt x="128641" y="930827"/>
                  <a:pt x="125808" y="930827"/>
                </a:cubicBezTo>
                <a:lnTo>
                  <a:pt x="116363" y="930827"/>
                </a:lnTo>
                <a:cubicBezTo>
                  <a:pt x="104431" y="934242"/>
                  <a:pt x="92199" y="936557"/>
                  <a:pt x="79842" y="937753"/>
                </a:cubicBezTo>
                <a:cubicBezTo>
                  <a:pt x="78111" y="930874"/>
                  <a:pt x="76002" y="924105"/>
                  <a:pt x="73545" y="917447"/>
                </a:cubicBezTo>
                <a:cubicBezTo>
                  <a:pt x="56703" y="919020"/>
                  <a:pt x="39749" y="919288"/>
                  <a:pt x="22858" y="918234"/>
                </a:cubicBezTo>
                <a:lnTo>
                  <a:pt x="19867" y="918234"/>
                </a:lnTo>
                <a:lnTo>
                  <a:pt x="18922" y="918234"/>
                </a:lnTo>
                <a:cubicBezTo>
                  <a:pt x="14437" y="921933"/>
                  <a:pt x="7983" y="921618"/>
                  <a:pt x="1568" y="920536"/>
                </a:cubicBezTo>
                <a:lnTo>
                  <a:pt x="0" y="920325"/>
                </a:lnTo>
                <a:lnTo>
                  <a:pt x="0" y="904085"/>
                </a:lnTo>
                <a:lnTo>
                  <a:pt x="15145" y="904854"/>
                </a:lnTo>
                <a:cubicBezTo>
                  <a:pt x="89319" y="899391"/>
                  <a:pt x="163745" y="898352"/>
                  <a:pt x="238043" y="901705"/>
                </a:cubicBezTo>
                <a:close/>
                <a:moveTo>
                  <a:pt x="1018820" y="889584"/>
                </a:moveTo>
                <a:cubicBezTo>
                  <a:pt x="1055055" y="891536"/>
                  <a:pt x="1091355" y="891536"/>
                  <a:pt x="1127592" y="889584"/>
                </a:cubicBezTo>
                <a:cubicBezTo>
                  <a:pt x="1123815" y="890213"/>
                  <a:pt x="1121453" y="892417"/>
                  <a:pt x="1129481" y="893362"/>
                </a:cubicBezTo>
                <a:lnTo>
                  <a:pt x="1124759" y="900287"/>
                </a:lnTo>
                <a:lnTo>
                  <a:pt x="1124758" y="900288"/>
                </a:lnTo>
                <a:lnTo>
                  <a:pt x="1137194" y="905326"/>
                </a:lnTo>
                <a:cubicBezTo>
                  <a:pt x="1139398" y="910678"/>
                  <a:pt x="1148686" y="913196"/>
                  <a:pt x="1144593" y="921067"/>
                </a:cubicBezTo>
                <a:cubicBezTo>
                  <a:pt x="1074387" y="917761"/>
                  <a:pt x="1041488" y="923429"/>
                  <a:pt x="1000244" y="907687"/>
                </a:cubicBezTo>
                <a:cubicBezTo>
                  <a:pt x="1001977" y="903437"/>
                  <a:pt x="999615" y="896668"/>
                  <a:pt x="1009690" y="896983"/>
                </a:cubicBezTo>
                <a:lnTo>
                  <a:pt x="1022598" y="895566"/>
                </a:lnTo>
                <a:close/>
                <a:moveTo>
                  <a:pt x="310137" y="889112"/>
                </a:moveTo>
                <a:lnTo>
                  <a:pt x="320055" y="890213"/>
                </a:lnTo>
                <a:cubicBezTo>
                  <a:pt x="316748" y="895723"/>
                  <a:pt x="312813" y="895251"/>
                  <a:pt x="310137" y="889112"/>
                </a:cubicBezTo>
                <a:close/>
                <a:moveTo>
                  <a:pt x="10861491" y="888168"/>
                </a:moveTo>
                <a:cubicBezTo>
                  <a:pt x="10854093" y="895408"/>
                  <a:pt x="10846537" y="902335"/>
                  <a:pt x="10819619" y="901233"/>
                </a:cubicBezTo>
                <a:cubicBezTo>
                  <a:pt x="10834101" y="897140"/>
                  <a:pt x="10832055" y="886278"/>
                  <a:pt x="10861491" y="888168"/>
                </a:cubicBezTo>
                <a:close/>
                <a:moveTo>
                  <a:pt x="7959392" y="887696"/>
                </a:moveTo>
                <a:cubicBezTo>
                  <a:pt x="7965327" y="886672"/>
                  <a:pt x="7971403" y="886672"/>
                  <a:pt x="7977337" y="887696"/>
                </a:cubicBezTo>
                <a:lnTo>
                  <a:pt x="7978282" y="887696"/>
                </a:lnTo>
                <a:cubicBezTo>
                  <a:pt x="7984264" y="895251"/>
                  <a:pt x="8000635" y="909576"/>
                  <a:pt x="7976865" y="908317"/>
                </a:cubicBezTo>
                <a:cubicBezTo>
                  <a:pt x="7966680" y="906822"/>
                  <a:pt x="7959203" y="897990"/>
                  <a:pt x="7959392" y="887696"/>
                </a:cubicBezTo>
                <a:close/>
                <a:moveTo>
                  <a:pt x="6121734" y="886280"/>
                </a:moveTo>
                <a:lnTo>
                  <a:pt x="6121261" y="886438"/>
                </a:lnTo>
                <a:cubicBezTo>
                  <a:pt x="6121734" y="886123"/>
                  <a:pt x="6124881" y="886280"/>
                  <a:pt x="6124881" y="886280"/>
                </a:cubicBezTo>
                <a:cubicBezTo>
                  <a:pt x="6123842" y="886060"/>
                  <a:pt x="6122771" y="886060"/>
                  <a:pt x="6121734" y="886280"/>
                </a:cubicBezTo>
                <a:close/>
                <a:moveTo>
                  <a:pt x="308477" y="885923"/>
                </a:moveTo>
                <a:lnTo>
                  <a:pt x="310366" y="889701"/>
                </a:lnTo>
                <a:lnTo>
                  <a:pt x="306431" y="887340"/>
                </a:lnTo>
                <a:close/>
                <a:moveTo>
                  <a:pt x="10415633" y="885747"/>
                </a:moveTo>
                <a:cubicBezTo>
                  <a:pt x="10417857" y="887499"/>
                  <a:pt x="10419392" y="891159"/>
                  <a:pt x="10418054" y="895251"/>
                </a:cubicBezTo>
                <a:cubicBezTo>
                  <a:pt x="10415378" y="903437"/>
                  <a:pt x="10407035" y="893048"/>
                  <a:pt x="10409081" y="887695"/>
                </a:cubicBezTo>
                <a:cubicBezTo>
                  <a:pt x="10410498" y="884153"/>
                  <a:pt x="10413410" y="883996"/>
                  <a:pt x="10415633" y="885747"/>
                </a:cubicBezTo>
                <a:close/>
                <a:moveTo>
                  <a:pt x="230328" y="883130"/>
                </a:moveTo>
                <a:cubicBezTo>
                  <a:pt x="233098" y="883854"/>
                  <a:pt x="235711" y="885081"/>
                  <a:pt x="238042" y="886750"/>
                </a:cubicBezTo>
                <a:cubicBezTo>
                  <a:pt x="241662" y="890371"/>
                  <a:pt x="238514" y="890686"/>
                  <a:pt x="235680" y="889584"/>
                </a:cubicBezTo>
                <a:cubicBezTo>
                  <a:pt x="232847" y="888482"/>
                  <a:pt x="230328" y="887065"/>
                  <a:pt x="227652" y="885806"/>
                </a:cubicBezTo>
                <a:cubicBezTo>
                  <a:pt x="228597" y="884861"/>
                  <a:pt x="230328" y="883130"/>
                  <a:pt x="230328" y="883130"/>
                </a:cubicBezTo>
                <a:close/>
                <a:moveTo>
                  <a:pt x="9964699" y="880139"/>
                </a:moveTo>
                <a:cubicBezTo>
                  <a:pt x="9979810" y="880768"/>
                  <a:pt x="9984690" y="886435"/>
                  <a:pt x="9982801" y="895881"/>
                </a:cubicBezTo>
                <a:lnTo>
                  <a:pt x="9957143" y="895881"/>
                </a:lnTo>
                <a:cubicBezTo>
                  <a:pt x="9953050" y="888010"/>
                  <a:pt x="9962495" y="885491"/>
                  <a:pt x="9964699" y="880139"/>
                </a:cubicBezTo>
                <a:close/>
                <a:moveTo>
                  <a:pt x="6558873" y="879826"/>
                </a:moveTo>
                <a:cubicBezTo>
                  <a:pt x="6542818" y="881244"/>
                  <a:pt x="6526133" y="882345"/>
                  <a:pt x="6510390" y="883604"/>
                </a:cubicBezTo>
                <a:lnTo>
                  <a:pt x="6579810" y="882660"/>
                </a:lnTo>
                <a:cubicBezTo>
                  <a:pt x="6573026" y="880613"/>
                  <a:pt x="6565957" y="879654"/>
                  <a:pt x="6558873" y="879826"/>
                </a:cubicBezTo>
                <a:close/>
                <a:moveTo>
                  <a:pt x="6636007" y="877465"/>
                </a:moveTo>
                <a:cubicBezTo>
                  <a:pt x="6646554" y="884391"/>
                  <a:pt x="6583745" y="878567"/>
                  <a:pt x="6582014" y="878724"/>
                </a:cubicBezTo>
                <a:cubicBezTo>
                  <a:pt x="6580282" y="878882"/>
                  <a:pt x="6584847" y="880299"/>
                  <a:pt x="6587996" y="881715"/>
                </a:cubicBezTo>
                <a:lnTo>
                  <a:pt x="6636323" y="881715"/>
                </a:lnTo>
                <a:lnTo>
                  <a:pt x="6635063" y="881873"/>
                </a:lnTo>
                <a:cubicBezTo>
                  <a:pt x="6642430" y="881653"/>
                  <a:pt x="6649749" y="880756"/>
                  <a:pt x="6656944" y="879197"/>
                </a:cubicBezTo>
                <a:close/>
                <a:moveTo>
                  <a:pt x="2005652" y="874944"/>
                </a:moveTo>
                <a:cubicBezTo>
                  <a:pt x="1994915" y="878376"/>
                  <a:pt x="1983692" y="879965"/>
                  <a:pt x="1972437" y="879666"/>
                </a:cubicBezTo>
                <a:cubicBezTo>
                  <a:pt x="1962678" y="879666"/>
                  <a:pt x="1955750" y="873999"/>
                  <a:pt x="1951186" y="880768"/>
                </a:cubicBezTo>
                <a:cubicBezTo>
                  <a:pt x="1951186" y="882028"/>
                  <a:pt x="1949454" y="885648"/>
                  <a:pt x="1951186" y="885648"/>
                </a:cubicBezTo>
                <a:cubicBezTo>
                  <a:pt x="1955152" y="885428"/>
                  <a:pt x="1959104" y="884908"/>
                  <a:pt x="1962991" y="884074"/>
                </a:cubicBezTo>
                <a:cubicBezTo>
                  <a:pt x="1969604" y="883601"/>
                  <a:pt x="1987550" y="880768"/>
                  <a:pt x="1994474" y="879666"/>
                </a:cubicBezTo>
                <a:cubicBezTo>
                  <a:pt x="2001086" y="878722"/>
                  <a:pt x="2003763" y="879037"/>
                  <a:pt x="2005652" y="874944"/>
                </a:cubicBezTo>
                <a:close/>
                <a:moveTo>
                  <a:pt x="1234005" y="874000"/>
                </a:moveTo>
                <a:cubicBezTo>
                  <a:pt x="1234005" y="878722"/>
                  <a:pt x="1235107" y="883287"/>
                  <a:pt x="1249746" y="882500"/>
                </a:cubicBezTo>
                <a:lnTo>
                  <a:pt x="1245023" y="889426"/>
                </a:lnTo>
                <a:lnTo>
                  <a:pt x="1257303" y="894464"/>
                </a:lnTo>
                <a:lnTo>
                  <a:pt x="1257303" y="898242"/>
                </a:lnTo>
                <a:cubicBezTo>
                  <a:pt x="1256988" y="902019"/>
                  <a:pt x="1263758" y="903121"/>
                  <a:pt x="1265173" y="906270"/>
                </a:cubicBezTo>
                <a:cubicBezTo>
                  <a:pt x="1233532" y="903437"/>
                  <a:pt x="1221097" y="900918"/>
                  <a:pt x="1172456" y="898872"/>
                </a:cubicBezTo>
                <a:lnTo>
                  <a:pt x="1163012" y="892575"/>
                </a:lnTo>
                <a:lnTo>
                  <a:pt x="1161880" y="892677"/>
                </a:lnTo>
                <a:lnTo>
                  <a:pt x="1147269" y="893992"/>
                </a:lnTo>
                <a:cubicBezTo>
                  <a:pt x="1143807" y="870852"/>
                  <a:pt x="1204254" y="880297"/>
                  <a:pt x="1234005" y="874000"/>
                </a:cubicBezTo>
                <a:close/>
                <a:moveTo>
                  <a:pt x="9944149" y="872932"/>
                </a:moveTo>
                <a:cubicBezTo>
                  <a:pt x="9953631" y="876606"/>
                  <a:pt x="9949587" y="888915"/>
                  <a:pt x="9930225" y="885019"/>
                </a:cubicBezTo>
                <a:cubicBezTo>
                  <a:pt x="9930225" y="881083"/>
                  <a:pt x="9930225" y="877148"/>
                  <a:pt x="9930225" y="873055"/>
                </a:cubicBezTo>
                <a:cubicBezTo>
                  <a:pt x="9936325" y="871441"/>
                  <a:pt x="9940988" y="871707"/>
                  <a:pt x="9944149" y="872932"/>
                </a:cubicBezTo>
                <a:close/>
                <a:moveTo>
                  <a:pt x="10825710" y="872550"/>
                </a:moveTo>
                <a:cubicBezTo>
                  <a:pt x="10830255" y="875082"/>
                  <a:pt x="10805845" y="895211"/>
                  <a:pt x="10801359" y="881870"/>
                </a:cubicBezTo>
                <a:cubicBezTo>
                  <a:pt x="10799786" y="877777"/>
                  <a:pt x="10805767" y="879824"/>
                  <a:pt x="10809703" y="877777"/>
                </a:cubicBezTo>
                <a:cubicBezTo>
                  <a:pt x="10819463" y="872818"/>
                  <a:pt x="10824195" y="871707"/>
                  <a:pt x="10825710" y="872550"/>
                </a:cubicBezTo>
                <a:close/>
                <a:moveTo>
                  <a:pt x="5486252" y="871954"/>
                </a:moveTo>
                <a:cubicBezTo>
                  <a:pt x="5504039" y="871954"/>
                  <a:pt x="5508760" y="878881"/>
                  <a:pt x="5504195" y="885965"/>
                </a:cubicBezTo>
                <a:lnTo>
                  <a:pt x="5416202" y="886751"/>
                </a:lnTo>
                <a:cubicBezTo>
                  <a:pt x="5415256" y="885178"/>
                  <a:pt x="5411637" y="882816"/>
                  <a:pt x="5413682" y="881872"/>
                </a:cubicBezTo>
                <a:cubicBezTo>
                  <a:pt x="5437058" y="874158"/>
                  <a:pt x="5461662" y="870805"/>
                  <a:pt x="5486252" y="871954"/>
                </a:cubicBezTo>
                <a:close/>
                <a:moveTo>
                  <a:pt x="6166911" y="871326"/>
                </a:moveTo>
                <a:cubicBezTo>
                  <a:pt x="6166518" y="870933"/>
                  <a:pt x="6164747" y="872153"/>
                  <a:pt x="6163074" y="873471"/>
                </a:cubicBezTo>
                <a:lnTo>
                  <a:pt x="6160724" y="875452"/>
                </a:lnTo>
                <a:lnTo>
                  <a:pt x="6159354" y="876364"/>
                </a:lnTo>
                <a:lnTo>
                  <a:pt x="6159827" y="876206"/>
                </a:lnTo>
                <a:lnTo>
                  <a:pt x="6160724" y="875452"/>
                </a:lnTo>
                <a:close/>
                <a:moveTo>
                  <a:pt x="11227481" y="870694"/>
                </a:moveTo>
                <a:lnTo>
                  <a:pt x="11232046" y="876518"/>
                </a:lnTo>
                <a:lnTo>
                  <a:pt x="11244954" y="878093"/>
                </a:lnTo>
                <a:cubicBezTo>
                  <a:pt x="11271085" y="874472"/>
                  <a:pt x="11262113" y="888640"/>
                  <a:pt x="11288086" y="885019"/>
                </a:cubicBezTo>
                <a:lnTo>
                  <a:pt x="11300994" y="886593"/>
                </a:lnTo>
                <a:lnTo>
                  <a:pt x="11305559" y="892417"/>
                </a:lnTo>
                <a:cubicBezTo>
                  <a:pt x="11309007" y="894417"/>
                  <a:pt x="11311793" y="897361"/>
                  <a:pt x="11313588" y="900918"/>
                </a:cubicBezTo>
                <a:lnTo>
                  <a:pt x="11343653" y="897455"/>
                </a:lnTo>
                <a:cubicBezTo>
                  <a:pt x="11331501" y="906585"/>
                  <a:pt x="11315381" y="908458"/>
                  <a:pt x="11301466" y="902335"/>
                </a:cubicBezTo>
                <a:lnTo>
                  <a:pt x="11306031" y="908316"/>
                </a:lnTo>
                <a:cubicBezTo>
                  <a:pt x="11287299" y="908159"/>
                  <a:pt x="11279114" y="912252"/>
                  <a:pt x="11281160" y="920909"/>
                </a:cubicBezTo>
                <a:cubicBezTo>
                  <a:pt x="11264600" y="912802"/>
                  <a:pt x="11244892" y="914818"/>
                  <a:pt x="11230315" y="926104"/>
                </a:cubicBezTo>
                <a:cubicBezTo>
                  <a:pt x="11219768" y="920909"/>
                  <a:pt x="11181988" y="925632"/>
                  <a:pt x="11204027" y="914928"/>
                </a:cubicBezTo>
                <a:cubicBezTo>
                  <a:pt x="11150978" y="922956"/>
                  <a:pt x="11139487" y="915715"/>
                  <a:pt x="11101549" y="913669"/>
                </a:cubicBezTo>
                <a:cubicBezTo>
                  <a:pt x="11123903" y="906979"/>
                  <a:pt x="11149837" y="901902"/>
                  <a:pt x="11172957" y="895664"/>
                </a:cubicBezTo>
                <a:lnTo>
                  <a:pt x="11180733" y="892103"/>
                </a:lnTo>
                <a:lnTo>
                  <a:pt x="11169080" y="892103"/>
                </a:lnTo>
                <a:cubicBezTo>
                  <a:pt x="11170339" y="888639"/>
                  <a:pt x="11165460" y="888482"/>
                  <a:pt x="11160265" y="888797"/>
                </a:cubicBezTo>
                <a:cubicBezTo>
                  <a:pt x="11158376" y="885019"/>
                  <a:pt x="11167978" y="883327"/>
                  <a:pt x="11176479" y="883838"/>
                </a:cubicBezTo>
                <a:lnTo>
                  <a:pt x="11184224" y="890504"/>
                </a:lnTo>
                <a:close/>
                <a:moveTo>
                  <a:pt x="9834833" y="870536"/>
                </a:moveTo>
                <a:cubicBezTo>
                  <a:pt x="9836721" y="869749"/>
                  <a:pt x="9842860" y="868962"/>
                  <a:pt x="9844906" y="870693"/>
                </a:cubicBezTo>
                <a:cubicBezTo>
                  <a:pt x="9846953" y="872426"/>
                  <a:pt x="9843962" y="873370"/>
                  <a:pt x="9841915" y="873370"/>
                </a:cubicBezTo>
                <a:cubicBezTo>
                  <a:pt x="9838359" y="873874"/>
                  <a:pt x="9834769" y="873874"/>
                  <a:pt x="9831211" y="873370"/>
                </a:cubicBezTo>
                <a:cubicBezTo>
                  <a:pt x="9830425" y="872582"/>
                  <a:pt x="9832786" y="870536"/>
                  <a:pt x="9834833" y="870536"/>
                </a:cubicBezTo>
                <a:close/>
                <a:moveTo>
                  <a:pt x="1578389" y="870453"/>
                </a:moveTo>
                <a:cubicBezTo>
                  <a:pt x="1602414" y="867368"/>
                  <a:pt x="1633878" y="876636"/>
                  <a:pt x="1659496" y="882185"/>
                </a:cubicBezTo>
                <a:lnTo>
                  <a:pt x="1654775" y="887694"/>
                </a:lnTo>
                <a:lnTo>
                  <a:pt x="1667840" y="890685"/>
                </a:lnTo>
                <a:cubicBezTo>
                  <a:pt x="1651470" y="896982"/>
                  <a:pt x="1674137" y="900760"/>
                  <a:pt x="1665794" y="913038"/>
                </a:cubicBezTo>
                <a:cubicBezTo>
                  <a:pt x="1641551" y="907214"/>
                  <a:pt x="1617152" y="908158"/>
                  <a:pt x="1605661" y="918548"/>
                </a:cubicBezTo>
                <a:cubicBezTo>
                  <a:pt x="1579373" y="920595"/>
                  <a:pt x="1590077" y="907214"/>
                  <a:pt x="1563631" y="909103"/>
                </a:cubicBezTo>
                <a:lnTo>
                  <a:pt x="1568355" y="903594"/>
                </a:lnTo>
                <a:cubicBezTo>
                  <a:pt x="1554124" y="905136"/>
                  <a:pt x="1539752" y="904553"/>
                  <a:pt x="1525694" y="901862"/>
                </a:cubicBezTo>
                <a:lnTo>
                  <a:pt x="1529630" y="907844"/>
                </a:lnTo>
                <a:cubicBezTo>
                  <a:pt x="1517823" y="911464"/>
                  <a:pt x="1497832" y="910520"/>
                  <a:pt x="1486340" y="913982"/>
                </a:cubicBezTo>
                <a:cubicBezTo>
                  <a:pt x="1474849" y="911464"/>
                  <a:pt x="1486340" y="899343"/>
                  <a:pt x="1470599" y="898241"/>
                </a:cubicBezTo>
                <a:cubicBezTo>
                  <a:pt x="1413915" y="906804"/>
                  <a:pt x="1356127" y="904553"/>
                  <a:pt x="1300276" y="891630"/>
                </a:cubicBezTo>
                <a:lnTo>
                  <a:pt x="1304582" y="886463"/>
                </a:lnTo>
                <a:lnTo>
                  <a:pt x="1304998" y="885963"/>
                </a:lnTo>
                <a:lnTo>
                  <a:pt x="1292405" y="883602"/>
                </a:lnTo>
                <a:cubicBezTo>
                  <a:pt x="1346085" y="861091"/>
                  <a:pt x="1409051" y="882342"/>
                  <a:pt x="1497046" y="883602"/>
                </a:cubicBezTo>
                <a:lnTo>
                  <a:pt x="1509796" y="886121"/>
                </a:lnTo>
                <a:lnTo>
                  <a:pt x="1509777" y="886093"/>
                </a:lnTo>
                <a:lnTo>
                  <a:pt x="1505861" y="880139"/>
                </a:lnTo>
                <a:cubicBezTo>
                  <a:pt x="1518139" y="879037"/>
                  <a:pt x="1520658" y="876046"/>
                  <a:pt x="1531518" y="881083"/>
                </a:cubicBezTo>
                <a:lnTo>
                  <a:pt x="1526639" y="888010"/>
                </a:lnTo>
                <a:cubicBezTo>
                  <a:pt x="1537989" y="885680"/>
                  <a:pt x="1549527" y="884405"/>
                  <a:pt x="1561113" y="884232"/>
                </a:cubicBezTo>
                <a:lnTo>
                  <a:pt x="1557334" y="878250"/>
                </a:lnTo>
                <a:cubicBezTo>
                  <a:pt x="1563198" y="873882"/>
                  <a:pt x="1570381" y="871481"/>
                  <a:pt x="1578389" y="870453"/>
                </a:cubicBezTo>
                <a:close/>
                <a:moveTo>
                  <a:pt x="3159343" y="870382"/>
                </a:moveTo>
                <a:cubicBezTo>
                  <a:pt x="3158870" y="870539"/>
                  <a:pt x="3160760" y="871798"/>
                  <a:pt x="3160760" y="871798"/>
                </a:cubicBezTo>
                <a:lnTo>
                  <a:pt x="3160760" y="871956"/>
                </a:lnTo>
                <a:cubicBezTo>
                  <a:pt x="3162712" y="872019"/>
                  <a:pt x="3164648" y="871909"/>
                  <a:pt x="3166584" y="871641"/>
                </a:cubicBezTo>
                <a:close/>
                <a:moveTo>
                  <a:pt x="2231856" y="868333"/>
                </a:moveTo>
                <a:lnTo>
                  <a:pt x="2227543" y="872762"/>
                </a:lnTo>
                <a:lnTo>
                  <a:pt x="2178807" y="890056"/>
                </a:lnTo>
                <a:cubicBezTo>
                  <a:pt x="2195967" y="890056"/>
                  <a:pt x="2235950" y="893047"/>
                  <a:pt x="2226033" y="874314"/>
                </a:cubicBezTo>
                <a:lnTo>
                  <a:pt x="2227543" y="872762"/>
                </a:lnTo>
                <a:lnTo>
                  <a:pt x="2227608" y="872740"/>
                </a:lnTo>
                <a:cubicBezTo>
                  <a:pt x="2231385" y="871480"/>
                  <a:pt x="2232644" y="870064"/>
                  <a:pt x="2231856" y="868333"/>
                </a:cubicBezTo>
                <a:close/>
                <a:moveTo>
                  <a:pt x="242679" y="865459"/>
                </a:moveTo>
                <a:lnTo>
                  <a:pt x="240160" y="868765"/>
                </a:lnTo>
                <a:lnTo>
                  <a:pt x="238429" y="866876"/>
                </a:lnTo>
                <a:close/>
                <a:moveTo>
                  <a:pt x="3806475" y="865187"/>
                </a:moveTo>
                <a:cubicBezTo>
                  <a:pt x="3802698" y="867391"/>
                  <a:pt x="3803957" y="867391"/>
                  <a:pt x="3804744" y="867391"/>
                </a:cubicBezTo>
                <a:cubicBezTo>
                  <a:pt x="3817337" y="867391"/>
                  <a:pt x="3834023" y="867391"/>
                  <a:pt x="3846932" y="867391"/>
                </a:cubicBezTo>
                <a:lnTo>
                  <a:pt x="3852440" y="867076"/>
                </a:lnTo>
                <a:cubicBezTo>
                  <a:pt x="3848347" y="866918"/>
                  <a:pt x="3840320" y="865187"/>
                  <a:pt x="3834181" y="865187"/>
                </a:cubicBezTo>
                <a:cubicBezTo>
                  <a:pt x="3824956" y="864479"/>
                  <a:pt x="3815701" y="864479"/>
                  <a:pt x="3806475" y="865187"/>
                </a:cubicBezTo>
                <a:close/>
                <a:moveTo>
                  <a:pt x="4832034" y="862511"/>
                </a:moveTo>
                <a:cubicBezTo>
                  <a:pt x="4824636" y="865187"/>
                  <a:pt x="4816295" y="867548"/>
                  <a:pt x="4808894" y="870854"/>
                </a:cubicBezTo>
                <a:lnTo>
                  <a:pt x="4849034" y="871956"/>
                </a:lnTo>
                <a:cubicBezTo>
                  <a:pt x="4874065" y="871956"/>
                  <a:pt x="4899093" y="871956"/>
                  <a:pt x="4924123" y="872743"/>
                </a:cubicBezTo>
                <a:cubicBezTo>
                  <a:pt x="4912410" y="870743"/>
                  <a:pt x="4900998" y="867296"/>
                  <a:pt x="4890120" y="862511"/>
                </a:cubicBezTo>
                <a:cubicBezTo>
                  <a:pt x="4871041" y="867155"/>
                  <a:pt x="4851114" y="867155"/>
                  <a:pt x="4832034" y="862511"/>
                </a:cubicBezTo>
                <a:close/>
                <a:moveTo>
                  <a:pt x="9814211" y="862194"/>
                </a:moveTo>
                <a:lnTo>
                  <a:pt x="9776116" y="867231"/>
                </a:lnTo>
                <a:lnTo>
                  <a:pt x="9777376" y="865185"/>
                </a:lnTo>
                <a:cubicBezTo>
                  <a:pt x="9789135" y="860777"/>
                  <a:pt x="9801901" y="859738"/>
                  <a:pt x="9814211" y="862194"/>
                </a:cubicBezTo>
                <a:close/>
                <a:moveTo>
                  <a:pt x="9814211" y="862194"/>
                </a:moveTo>
                <a:lnTo>
                  <a:pt x="9865685" y="864870"/>
                </a:lnTo>
                <a:cubicBezTo>
                  <a:pt x="9850574" y="866129"/>
                  <a:pt x="9830109" y="872741"/>
                  <a:pt x="9817045" y="866129"/>
                </a:cubicBezTo>
                <a:close/>
                <a:moveTo>
                  <a:pt x="6914789" y="860779"/>
                </a:moveTo>
                <a:cubicBezTo>
                  <a:pt x="6914789" y="860779"/>
                  <a:pt x="6914159" y="861723"/>
                  <a:pt x="6914001" y="861723"/>
                </a:cubicBezTo>
                <a:lnTo>
                  <a:pt x="6914789" y="861567"/>
                </a:lnTo>
                <a:cubicBezTo>
                  <a:pt x="6914789" y="861567"/>
                  <a:pt x="6914789" y="860779"/>
                  <a:pt x="6914789" y="860779"/>
                </a:cubicBezTo>
                <a:close/>
                <a:moveTo>
                  <a:pt x="3464570" y="858576"/>
                </a:moveTo>
                <a:cubicBezTo>
                  <a:pt x="3419707" y="861252"/>
                  <a:pt x="3365714" y="863456"/>
                  <a:pt x="3322897" y="863456"/>
                </a:cubicBezTo>
                <a:cubicBezTo>
                  <a:pt x="3284850" y="864070"/>
                  <a:pt x="3246866" y="866588"/>
                  <a:pt x="3209086" y="871011"/>
                </a:cubicBezTo>
                <a:cubicBezTo>
                  <a:pt x="3249384" y="871011"/>
                  <a:pt x="3293617" y="868493"/>
                  <a:pt x="3332184" y="871011"/>
                </a:cubicBezTo>
                <a:cubicBezTo>
                  <a:pt x="3357371" y="872585"/>
                  <a:pt x="3375159" y="880299"/>
                  <a:pt x="3398456" y="881558"/>
                </a:cubicBezTo>
                <a:cubicBezTo>
                  <a:pt x="3406909" y="881400"/>
                  <a:pt x="3415299" y="879968"/>
                  <a:pt x="3423328" y="877308"/>
                </a:cubicBezTo>
                <a:cubicBezTo>
                  <a:pt x="3428491" y="876080"/>
                  <a:pt x="3433764" y="875388"/>
                  <a:pt x="3439069" y="875262"/>
                </a:cubicBezTo>
                <a:cubicBezTo>
                  <a:pt x="3445287" y="875309"/>
                  <a:pt x="3451489" y="875797"/>
                  <a:pt x="3457644" y="876678"/>
                </a:cubicBezTo>
                <a:cubicBezTo>
                  <a:pt x="3465987" y="877465"/>
                  <a:pt x="3483617" y="878409"/>
                  <a:pt x="3492433" y="878409"/>
                </a:cubicBezTo>
                <a:cubicBezTo>
                  <a:pt x="3501248" y="878409"/>
                  <a:pt x="3503294" y="878409"/>
                  <a:pt x="3511323" y="878409"/>
                </a:cubicBezTo>
                <a:cubicBezTo>
                  <a:pt x="3520012" y="879118"/>
                  <a:pt x="3528764" y="879118"/>
                  <a:pt x="3537453" y="878409"/>
                </a:cubicBezTo>
                <a:cubicBezTo>
                  <a:pt x="3613312" y="869705"/>
                  <a:pt x="3689674" y="866021"/>
                  <a:pt x="3766020" y="867391"/>
                </a:cubicBezTo>
                <a:lnTo>
                  <a:pt x="3777511" y="867391"/>
                </a:lnTo>
                <a:cubicBezTo>
                  <a:pt x="3775212" y="866667"/>
                  <a:pt x="3772835" y="866179"/>
                  <a:pt x="3770428" y="865974"/>
                </a:cubicBezTo>
                <a:cubicBezTo>
                  <a:pt x="3754686" y="866289"/>
                  <a:pt x="3738945" y="865029"/>
                  <a:pt x="3723203" y="865029"/>
                </a:cubicBezTo>
                <a:cubicBezTo>
                  <a:pt x="3694081" y="865187"/>
                  <a:pt x="3664644" y="867076"/>
                  <a:pt x="3635523" y="866289"/>
                </a:cubicBezTo>
                <a:cubicBezTo>
                  <a:pt x="3606401" y="865502"/>
                  <a:pt x="3577122" y="865502"/>
                  <a:pt x="3548158" y="865502"/>
                </a:cubicBezTo>
                <a:cubicBezTo>
                  <a:pt x="3545009" y="865502"/>
                  <a:pt x="3541861" y="867391"/>
                  <a:pt x="3539185" y="867391"/>
                </a:cubicBezTo>
                <a:cubicBezTo>
                  <a:pt x="3536509" y="867391"/>
                  <a:pt x="3534935" y="865345"/>
                  <a:pt x="3532574" y="865345"/>
                </a:cubicBezTo>
                <a:cubicBezTo>
                  <a:pt x="3530102" y="865187"/>
                  <a:pt x="3527646" y="865187"/>
                  <a:pt x="3525175" y="865345"/>
                </a:cubicBezTo>
                <a:cubicBezTo>
                  <a:pt x="3512897" y="865029"/>
                  <a:pt x="3501248" y="862983"/>
                  <a:pt x="3489442" y="861881"/>
                </a:cubicBezTo>
                <a:cubicBezTo>
                  <a:pt x="3485160" y="861535"/>
                  <a:pt x="3480894" y="860905"/>
                  <a:pt x="3476691" y="859992"/>
                </a:cubicBezTo>
                <a:cubicBezTo>
                  <a:pt x="3472740" y="858985"/>
                  <a:pt x="3468663" y="858497"/>
                  <a:pt x="3464570" y="858576"/>
                </a:cubicBezTo>
                <a:close/>
                <a:moveTo>
                  <a:pt x="785370" y="857788"/>
                </a:moveTo>
                <a:cubicBezTo>
                  <a:pt x="783324" y="857678"/>
                  <a:pt x="781261" y="858056"/>
                  <a:pt x="779388" y="858890"/>
                </a:cubicBezTo>
                <a:lnTo>
                  <a:pt x="777657" y="859992"/>
                </a:lnTo>
                <a:close/>
                <a:moveTo>
                  <a:pt x="1666107" y="857629"/>
                </a:moveTo>
                <a:lnTo>
                  <a:pt x="1672719" y="858730"/>
                </a:lnTo>
                <a:cubicBezTo>
                  <a:pt x="1676387" y="860793"/>
                  <a:pt x="1680165" y="862635"/>
                  <a:pt x="1684053" y="864240"/>
                </a:cubicBezTo>
                <a:cubicBezTo>
                  <a:pt x="1682322" y="866601"/>
                  <a:pt x="1677285" y="870065"/>
                  <a:pt x="1676498" y="873371"/>
                </a:cubicBezTo>
                <a:close/>
                <a:moveTo>
                  <a:pt x="6935724" y="855742"/>
                </a:moveTo>
                <a:cubicBezTo>
                  <a:pt x="6932577" y="855899"/>
                  <a:pt x="6922974" y="857631"/>
                  <a:pt x="6925020" y="858732"/>
                </a:cubicBezTo>
                <a:lnTo>
                  <a:pt x="6924233" y="858890"/>
                </a:lnTo>
                <a:cubicBezTo>
                  <a:pt x="6934213" y="860527"/>
                  <a:pt x="6944414" y="860260"/>
                  <a:pt x="6954299" y="858103"/>
                </a:cubicBezTo>
                <a:cubicBezTo>
                  <a:pt x="6948191" y="856734"/>
                  <a:pt x="6941974" y="855931"/>
                  <a:pt x="6935724" y="855742"/>
                </a:cubicBezTo>
                <a:close/>
                <a:moveTo>
                  <a:pt x="11250602" y="855071"/>
                </a:moveTo>
                <a:cubicBezTo>
                  <a:pt x="11255540" y="853772"/>
                  <a:pt x="11261876" y="854638"/>
                  <a:pt x="11267779" y="855268"/>
                </a:cubicBezTo>
                <a:cubicBezTo>
                  <a:pt x="11278169" y="856212"/>
                  <a:pt x="11290920" y="858416"/>
                  <a:pt x="11283049" y="871954"/>
                </a:cubicBezTo>
                <a:lnTo>
                  <a:pt x="11241806" y="867861"/>
                </a:lnTo>
                <a:cubicBezTo>
                  <a:pt x="11242121" y="859832"/>
                  <a:pt x="11245663" y="856369"/>
                  <a:pt x="11250602" y="855071"/>
                </a:cubicBezTo>
                <a:close/>
                <a:moveTo>
                  <a:pt x="1276981" y="854480"/>
                </a:moveTo>
                <a:cubicBezTo>
                  <a:pt x="1263551" y="860084"/>
                  <a:pt x="1249180" y="863138"/>
                  <a:pt x="1234634" y="863453"/>
                </a:cubicBezTo>
                <a:cubicBezTo>
                  <a:pt x="1229441" y="863767"/>
                  <a:pt x="1208662" y="861407"/>
                  <a:pt x="1217792" y="857156"/>
                </a:cubicBezTo>
                <a:cubicBezTo>
                  <a:pt x="1237044" y="851662"/>
                  <a:pt x="1257320" y="850749"/>
                  <a:pt x="1276981" y="854480"/>
                </a:cubicBezTo>
                <a:close/>
                <a:moveTo>
                  <a:pt x="10492196" y="850387"/>
                </a:moveTo>
                <a:cubicBezTo>
                  <a:pt x="10521790" y="857156"/>
                  <a:pt x="10582396" y="848341"/>
                  <a:pt x="10578460" y="871795"/>
                </a:cubicBezTo>
                <a:lnTo>
                  <a:pt x="10563287" y="870279"/>
                </a:lnTo>
                <a:lnTo>
                  <a:pt x="10562719" y="870222"/>
                </a:lnTo>
                <a:lnTo>
                  <a:pt x="10553273" y="876518"/>
                </a:lnTo>
                <a:cubicBezTo>
                  <a:pt x="10503846" y="878092"/>
                  <a:pt x="10491095" y="880453"/>
                  <a:pt x="10459612" y="882972"/>
                </a:cubicBezTo>
                <a:cubicBezTo>
                  <a:pt x="10461186" y="879666"/>
                  <a:pt x="10467797" y="878722"/>
                  <a:pt x="10467797" y="874786"/>
                </a:cubicBezTo>
                <a:lnTo>
                  <a:pt x="10467797" y="870851"/>
                </a:lnTo>
                <a:lnTo>
                  <a:pt x="10480234" y="865971"/>
                </a:lnTo>
                <a:lnTo>
                  <a:pt x="10475510" y="858730"/>
                </a:lnTo>
                <a:cubicBezTo>
                  <a:pt x="10490151" y="859832"/>
                  <a:pt x="10492196" y="855267"/>
                  <a:pt x="10492196" y="850387"/>
                </a:cubicBezTo>
                <a:close/>
                <a:moveTo>
                  <a:pt x="604343" y="849288"/>
                </a:moveTo>
                <a:lnTo>
                  <a:pt x="604186" y="849917"/>
                </a:lnTo>
                <a:cubicBezTo>
                  <a:pt x="625122" y="852752"/>
                  <a:pt x="650466" y="857788"/>
                  <a:pt x="677541" y="861252"/>
                </a:cubicBezTo>
                <a:cubicBezTo>
                  <a:pt x="658651" y="855899"/>
                  <a:pt x="639132" y="853696"/>
                  <a:pt x="620084" y="849288"/>
                </a:cubicBezTo>
                <a:cubicBezTo>
                  <a:pt x="614417" y="849288"/>
                  <a:pt x="609380" y="849288"/>
                  <a:pt x="604343" y="849288"/>
                </a:cubicBezTo>
                <a:close/>
                <a:moveTo>
                  <a:pt x="2346297" y="846609"/>
                </a:moveTo>
                <a:cubicBezTo>
                  <a:pt x="2356939" y="846452"/>
                  <a:pt x="2367533" y="847821"/>
                  <a:pt x="2377781" y="850702"/>
                </a:cubicBezTo>
                <a:cubicBezTo>
                  <a:pt x="2385652" y="854794"/>
                  <a:pt x="2380615" y="857629"/>
                  <a:pt x="2373217" y="857629"/>
                </a:cubicBezTo>
                <a:cubicBezTo>
                  <a:pt x="2365535" y="858510"/>
                  <a:pt x="2357743" y="857471"/>
                  <a:pt x="2350549" y="854638"/>
                </a:cubicBezTo>
                <a:cubicBezTo>
                  <a:pt x="2345511" y="851647"/>
                  <a:pt x="2348659" y="850072"/>
                  <a:pt x="2346297" y="846609"/>
                </a:cubicBezTo>
                <a:close/>
                <a:moveTo>
                  <a:pt x="3379251" y="845982"/>
                </a:moveTo>
                <a:cubicBezTo>
                  <a:pt x="3353750" y="844566"/>
                  <a:pt x="3325416" y="847399"/>
                  <a:pt x="3298970" y="847399"/>
                </a:cubicBezTo>
                <a:lnTo>
                  <a:pt x="3296766" y="851019"/>
                </a:lnTo>
                <a:lnTo>
                  <a:pt x="3296766" y="850390"/>
                </a:lnTo>
                <a:cubicBezTo>
                  <a:pt x="3295035" y="852987"/>
                  <a:pt x="3292563" y="855018"/>
                  <a:pt x="3289682" y="856214"/>
                </a:cubicBezTo>
                <a:lnTo>
                  <a:pt x="3298340" y="856214"/>
                </a:lnTo>
                <a:cubicBezTo>
                  <a:pt x="3349658" y="856057"/>
                  <a:pt x="3400188" y="854325"/>
                  <a:pt x="3450875" y="851492"/>
                </a:cubicBezTo>
                <a:cubicBezTo>
                  <a:pt x="3451977" y="851492"/>
                  <a:pt x="3452922" y="850075"/>
                  <a:pt x="3451977" y="850075"/>
                </a:cubicBezTo>
                <a:cubicBezTo>
                  <a:pt x="3427578" y="849917"/>
                  <a:pt x="3404753" y="847399"/>
                  <a:pt x="3379251" y="845982"/>
                </a:cubicBezTo>
                <a:close/>
                <a:moveTo>
                  <a:pt x="2273413" y="844563"/>
                </a:moveTo>
                <a:cubicBezTo>
                  <a:pt x="2278450" y="838266"/>
                  <a:pt x="2284119" y="848498"/>
                  <a:pt x="2277506" y="857313"/>
                </a:cubicBezTo>
                <a:cubicBezTo>
                  <a:pt x="2276090" y="859045"/>
                  <a:pt x="2279395" y="860776"/>
                  <a:pt x="2279395" y="862351"/>
                </a:cubicBezTo>
                <a:cubicBezTo>
                  <a:pt x="2279395" y="863925"/>
                  <a:pt x="2281285" y="865184"/>
                  <a:pt x="2282073" y="865184"/>
                </a:cubicBezTo>
                <a:cubicBezTo>
                  <a:pt x="2283016" y="865845"/>
                  <a:pt x="2284024" y="866427"/>
                  <a:pt x="2285064" y="866915"/>
                </a:cubicBezTo>
                <a:cubicBezTo>
                  <a:pt x="2285423" y="866994"/>
                  <a:pt x="2285802" y="866994"/>
                  <a:pt x="2286165" y="866915"/>
                </a:cubicBezTo>
                <a:cubicBezTo>
                  <a:pt x="2295154" y="870505"/>
                  <a:pt x="2304361" y="873543"/>
                  <a:pt x="2313713" y="876046"/>
                </a:cubicBezTo>
                <a:cubicBezTo>
                  <a:pt x="2319081" y="877431"/>
                  <a:pt x="2324354" y="879225"/>
                  <a:pt x="2329454" y="881397"/>
                </a:cubicBezTo>
                <a:cubicBezTo>
                  <a:pt x="2332760" y="883917"/>
                  <a:pt x="2331816" y="882028"/>
                  <a:pt x="2332760" y="883917"/>
                </a:cubicBezTo>
                <a:cubicBezTo>
                  <a:pt x="2333705" y="885805"/>
                  <a:pt x="2331973" y="886592"/>
                  <a:pt x="2328982" y="887537"/>
                </a:cubicBezTo>
                <a:cubicBezTo>
                  <a:pt x="2325990" y="888481"/>
                  <a:pt x="2317176" y="889741"/>
                  <a:pt x="2314500" y="891157"/>
                </a:cubicBezTo>
                <a:cubicBezTo>
                  <a:pt x="2311824" y="892574"/>
                  <a:pt x="2311508" y="894148"/>
                  <a:pt x="2315444" y="894148"/>
                </a:cubicBezTo>
                <a:cubicBezTo>
                  <a:pt x="2320623" y="895203"/>
                  <a:pt x="2325897" y="895676"/>
                  <a:pt x="2331186" y="895565"/>
                </a:cubicBezTo>
                <a:cubicBezTo>
                  <a:pt x="2406588" y="895092"/>
                  <a:pt x="2482619" y="891787"/>
                  <a:pt x="2558336" y="891787"/>
                </a:cubicBezTo>
                <a:cubicBezTo>
                  <a:pt x="2588087" y="891787"/>
                  <a:pt x="2618626" y="892259"/>
                  <a:pt x="2651210" y="893203"/>
                </a:cubicBezTo>
                <a:cubicBezTo>
                  <a:pt x="2653980" y="893723"/>
                  <a:pt x="2656704" y="894401"/>
                  <a:pt x="2659396" y="895250"/>
                </a:cubicBezTo>
                <a:cubicBezTo>
                  <a:pt x="2617003" y="899076"/>
                  <a:pt x="2574455" y="900697"/>
                  <a:pt x="2531890" y="900130"/>
                </a:cubicBezTo>
                <a:cubicBezTo>
                  <a:pt x="2502863" y="897108"/>
                  <a:pt x="2473536" y="900209"/>
                  <a:pt x="2445784" y="909260"/>
                </a:cubicBezTo>
                <a:cubicBezTo>
                  <a:pt x="2435631" y="910252"/>
                  <a:pt x="2425383" y="909669"/>
                  <a:pt x="2415403" y="907529"/>
                </a:cubicBezTo>
                <a:cubicBezTo>
                  <a:pt x="2409421" y="906584"/>
                  <a:pt x="2406588" y="911307"/>
                  <a:pt x="2402023" y="911307"/>
                </a:cubicBezTo>
                <a:cubicBezTo>
                  <a:pt x="2365345" y="907529"/>
                  <a:pt x="2322528" y="905954"/>
                  <a:pt x="2287582" y="901547"/>
                </a:cubicBezTo>
                <a:cubicBezTo>
                  <a:pt x="2255816" y="896730"/>
                  <a:pt x="2223497" y="896730"/>
                  <a:pt x="2191716" y="901547"/>
                </a:cubicBezTo>
                <a:cubicBezTo>
                  <a:pt x="2161367" y="906049"/>
                  <a:pt x="2130763" y="908567"/>
                  <a:pt x="2100101" y="909103"/>
                </a:cubicBezTo>
                <a:cubicBezTo>
                  <a:pt x="2044533" y="910677"/>
                  <a:pt x="1983613" y="912724"/>
                  <a:pt x="1930564" y="912724"/>
                </a:cubicBezTo>
                <a:cubicBezTo>
                  <a:pt x="1922852" y="912724"/>
                  <a:pt x="1915926" y="911779"/>
                  <a:pt x="1909314" y="911779"/>
                </a:cubicBezTo>
                <a:cubicBezTo>
                  <a:pt x="1908055" y="919807"/>
                  <a:pt x="1906481" y="927521"/>
                  <a:pt x="1897036" y="927521"/>
                </a:cubicBezTo>
                <a:cubicBezTo>
                  <a:pt x="1884915" y="926261"/>
                  <a:pt x="1890109" y="917288"/>
                  <a:pt x="1890109" y="910520"/>
                </a:cubicBezTo>
                <a:cubicBezTo>
                  <a:pt x="1875831" y="908347"/>
                  <a:pt x="1861413" y="907135"/>
                  <a:pt x="1846977" y="906898"/>
                </a:cubicBezTo>
                <a:cubicBezTo>
                  <a:pt x="1846411" y="907009"/>
                  <a:pt x="1845813" y="907009"/>
                  <a:pt x="1845246" y="906898"/>
                </a:cubicBezTo>
                <a:cubicBezTo>
                  <a:pt x="1841782" y="908473"/>
                  <a:pt x="1836746" y="909889"/>
                  <a:pt x="1823365" y="906898"/>
                </a:cubicBezTo>
                <a:cubicBezTo>
                  <a:pt x="1821633" y="893676"/>
                  <a:pt x="1785744" y="895723"/>
                  <a:pt x="1739305" y="888167"/>
                </a:cubicBezTo>
                <a:lnTo>
                  <a:pt x="1744028" y="882499"/>
                </a:lnTo>
                <a:cubicBezTo>
                  <a:pt x="1739793" y="885711"/>
                  <a:pt x="1735260" y="888498"/>
                  <a:pt x="1730491" y="890843"/>
                </a:cubicBezTo>
                <a:cubicBezTo>
                  <a:pt x="1714434" y="890685"/>
                  <a:pt x="1690822" y="893834"/>
                  <a:pt x="1684053" y="884074"/>
                </a:cubicBezTo>
                <a:lnTo>
                  <a:pt x="1671460" y="881712"/>
                </a:lnTo>
                <a:lnTo>
                  <a:pt x="1680842" y="880569"/>
                </a:lnTo>
                <a:lnTo>
                  <a:pt x="1684367" y="880139"/>
                </a:lnTo>
                <a:lnTo>
                  <a:pt x="1710183" y="877305"/>
                </a:lnTo>
                <a:lnTo>
                  <a:pt x="1697590" y="874944"/>
                </a:lnTo>
                <a:cubicBezTo>
                  <a:pt x="1706405" y="870064"/>
                  <a:pt x="1726712" y="871008"/>
                  <a:pt x="1732536" y="864555"/>
                </a:cubicBezTo>
                <a:cubicBezTo>
                  <a:pt x="1781272" y="868631"/>
                  <a:pt x="1830229" y="869576"/>
                  <a:pt x="1879091" y="867388"/>
                </a:cubicBezTo>
                <a:lnTo>
                  <a:pt x="1892156" y="864555"/>
                </a:lnTo>
                <a:cubicBezTo>
                  <a:pt x="1917578" y="857062"/>
                  <a:pt x="1944685" y="857392"/>
                  <a:pt x="1969918" y="865499"/>
                </a:cubicBezTo>
                <a:cubicBezTo>
                  <a:pt x="1979457" y="868395"/>
                  <a:pt x="1989406" y="869670"/>
                  <a:pt x="1999356" y="869277"/>
                </a:cubicBezTo>
                <a:lnTo>
                  <a:pt x="2000299" y="869277"/>
                </a:lnTo>
                <a:lnTo>
                  <a:pt x="2004236" y="868175"/>
                </a:lnTo>
                <a:cubicBezTo>
                  <a:pt x="2028980" y="862775"/>
                  <a:pt x="2054577" y="862775"/>
                  <a:pt x="2079321" y="868175"/>
                </a:cubicBezTo>
                <a:cubicBezTo>
                  <a:pt x="2094875" y="871591"/>
                  <a:pt x="2110663" y="873905"/>
                  <a:pt x="2126546" y="875101"/>
                </a:cubicBezTo>
                <a:cubicBezTo>
                  <a:pt x="2142082" y="875731"/>
                  <a:pt x="2157590" y="873322"/>
                  <a:pt x="2172197" y="868017"/>
                </a:cubicBezTo>
                <a:cubicBezTo>
                  <a:pt x="2176651" y="866050"/>
                  <a:pt x="2181295" y="864523"/>
                  <a:pt x="2186048" y="863453"/>
                </a:cubicBezTo>
                <a:cubicBezTo>
                  <a:pt x="2190299" y="863453"/>
                  <a:pt x="2195494" y="863453"/>
                  <a:pt x="2198013" y="863453"/>
                </a:cubicBezTo>
                <a:lnTo>
                  <a:pt x="2199743" y="863453"/>
                </a:lnTo>
                <a:lnTo>
                  <a:pt x="2202578" y="863453"/>
                </a:lnTo>
                <a:cubicBezTo>
                  <a:pt x="2208402" y="862193"/>
                  <a:pt x="2234376" y="856054"/>
                  <a:pt x="2239886" y="854322"/>
                </a:cubicBezTo>
                <a:lnTo>
                  <a:pt x="2243664" y="853063"/>
                </a:lnTo>
                <a:cubicBezTo>
                  <a:pt x="2243664" y="852749"/>
                  <a:pt x="2242247" y="849914"/>
                  <a:pt x="2243664" y="849914"/>
                </a:cubicBezTo>
                <a:cubicBezTo>
                  <a:pt x="2252479" y="848341"/>
                  <a:pt x="2262868" y="847554"/>
                  <a:pt x="2272154" y="846137"/>
                </a:cubicBezTo>
                <a:close/>
                <a:moveTo>
                  <a:pt x="293921" y="842047"/>
                </a:moveTo>
                <a:lnTo>
                  <a:pt x="269521" y="842834"/>
                </a:lnTo>
                <a:cubicBezTo>
                  <a:pt x="269994" y="845195"/>
                  <a:pt x="270781" y="847557"/>
                  <a:pt x="270781" y="849446"/>
                </a:cubicBezTo>
                <a:cubicBezTo>
                  <a:pt x="273772" y="864085"/>
                  <a:pt x="287782" y="860150"/>
                  <a:pt x="289513" y="853223"/>
                </a:cubicBezTo>
                <a:lnTo>
                  <a:pt x="289513" y="853853"/>
                </a:lnTo>
                <a:cubicBezTo>
                  <a:pt x="290112" y="849650"/>
                  <a:pt x="291622" y="845621"/>
                  <a:pt x="293921" y="842047"/>
                </a:cubicBezTo>
                <a:close/>
                <a:moveTo>
                  <a:pt x="825511" y="840158"/>
                </a:moveTo>
                <a:cubicBezTo>
                  <a:pt x="819371" y="841481"/>
                  <a:pt x="813169" y="842472"/>
                  <a:pt x="806936" y="843149"/>
                </a:cubicBezTo>
                <a:cubicBezTo>
                  <a:pt x="815751" y="845510"/>
                  <a:pt x="827557" y="852436"/>
                  <a:pt x="825668" y="840473"/>
                </a:cubicBezTo>
                <a:close/>
                <a:moveTo>
                  <a:pt x="9535430" y="836380"/>
                </a:moveTo>
                <a:cubicBezTo>
                  <a:pt x="9526930" y="836380"/>
                  <a:pt x="9512723" y="836892"/>
                  <a:pt x="9499166" y="837442"/>
                </a:cubicBezTo>
                <a:lnTo>
                  <a:pt x="9474699" y="838424"/>
                </a:lnTo>
                <a:lnTo>
                  <a:pt x="9469945" y="838584"/>
                </a:lnTo>
                <a:lnTo>
                  <a:pt x="9464909" y="838584"/>
                </a:lnTo>
                <a:lnTo>
                  <a:pt x="9466798" y="838741"/>
                </a:lnTo>
                <a:lnTo>
                  <a:pt x="9474699" y="838424"/>
                </a:lnTo>
                <a:close/>
                <a:moveTo>
                  <a:pt x="801741" y="835435"/>
                </a:moveTo>
                <a:cubicBezTo>
                  <a:pt x="792139" y="837639"/>
                  <a:pt x="781749" y="840315"/>
                  <a:pt x="774036" y="842362"/>
                </a:cubicBezTo>
                <a:lnTo>
                  <a:pt x="774036" y="842991"/>
                </a:lnTo>
                <a:cubicBezTo>
                  <a:pt x="766795" y="844881"/>
                  <a:pt x="762702" y="844723"/>
                  <a:pt x="764119" y="851334"/>
                </a:cubicBezTo>
                <a:cubicBezTo>
                  <a:pt x="774823" y="843794"/>
                  <a:pt x="787999" y="840630"/>
                  <a:pt x="800954" y="842519"/>
                </a:cubicBezTo>
                <a:cubicBezTo>
                  <a:pt x="801836" y="842362"/>
                  <a:pt x="802748" y="842362"/>
                  <a:pt x="803630" y="842519"/>
                </a:cubicBezTo>
                <a:close/>
                <a:moveTo>
                  <a:pt x="11122958" y="833701"/>
                </a:moveTo>
                <a:cubicBezTo>
                  <a:pt x="11144052" y="846609"/>
                  <a:pt x="11092892" y="850387"/>
                  <a:pt x="11141218" y="853220"/>
                </a:cubicBezTo>
                <a:cubicBezTo>
                  <a:pt x="11126579" y="866286"/>
                  <a:pt x="11071484" y="862036"/>
                  <a:pt x="11065973" y="878879"/>
                </a:cubicBezTo>
                <a:cubicBezTo>
                  <a:pt x="11047399" y="880139"/>
                  <a:pt x="11038583" y="876361"/>
                  <a:pt x="11039685" y="867702"/>
                </a:cubicBezTo>
                <a:cubicBezTo>
                  <a:pt x="11008832" y="880926"/>
                  <a:pt x="10970895" y="867231"/>
                  <a:pt x="10937838" y="878406"/>
                </a:cubicBezTo>
                <a:cubicBezTo>
                  <a:pt x="10916587" y="875415"/>
                  <a:pt x="10911865" y="864397"/>
                  <a:pt x="10894077" y="859674"/>
                </a:cubicBezTo>
                <a:cubicBezTo>
                  <a:pt x="10878288" y="867167"/>
                  <a:pt x="10860799" y="870379"/>
                  <a:pt x="10843389" y="868962"/>
                </a:cubicBezTo>
                <a:cubicBezTo>
                  <a:pt x="10833472" y="863138"/>
                  <a:pt x="10818675" y="859832"/>
                  <a:pt x="10808601" y="854007"/>
                </a:cubicBezTo>
                <a:lnTo>
                  <a:pt x="10703748" y="874448"/>
                </a:lnTo>
                <a:lnTo>
                  <a:pt x="10715568" y="875889"/>
                </a:lnTo>
                <a:cubicBezTo>
                  <a:pt x="10725800" y="876204"/>
                  <a:pt x="10723282" y="882973"/>
                  <a:pt x="10724856" y="887538"/>
                </a:cubicBezTo>
                <a:cubicBezTo>
                  <a:pt x="10683456" y="902335"/>
                  <a:pt x="10650713" y="896825"/>
                  <a:pt x="10580507" y="899344"/>
                </a:cubicBezTo>
                <a:cubicBezTo>
                  <a:pt x="10576414" y="891473"/>
                  <a:pt x="10585701" y="888955"/>
                  <a:pt x="10588062" y="883602"/>
                </a:cubicBezTo>
                <a:lnTo>
                  <a:pt x="10600498" y="878565"/>
                </a:lnTo>
                <a:lnTo>
                  <a:pt x="10595933" y="871481"/>
                </a:lnTo>
                <a:cubicBezTo>
                  <a:pt x="10603961" y="870694"/>
                  <a:pt x="10601600" y="867703"/>
                  <a:pt x="10597822" y="867703"/>
                </a:cubicBezTo>
                <a:cubicBezTo>
                  <a:pt x="10634044" y="869781"/>
                  <a:pt x="10670359" y="869939"/>
                  <a:pt x="10706596" y="868176"/>
                </a:cubicBezTo>
                <a:lnTo>
                  <a:pt x="10702661" y="874315"/>
                </a:lnTo>
                <a:lnTo>
                  <a:pt x="10703182" y="874379"/>
                </a:lnTo>
                <a:lnTo>
                  <a:pt x="10723436" y="860501"/>
                </a:lnTo>
                <a:cubicBezTo>
                  <a:pt x="10748842" y="849845"/>
                  <a:pt x="10786799" y="848930"/>
                  <a:pt x="10821036" y="851647"/>
                </a:cubicBezTo>
                <a:lnTo>
                  <a:pt x="10816314" y="845822"/>
                </a:lnTo>
                <a:cubicBezTo>
                  <a:pt x="10845121" y="840470"/>
                  <a:pt x="10892817" y="842516"/>
                  <a:pt x="10918161" y="835117"/>
                </a:cubicBezTo>
                <a:lnTo>
                  <a:pt x="10922726" y="840943"/>
                </a:lnTo>
                <a:lnTo>
                  <a:pt x="10935477" y="838738"/>
                </a:lnTo>
                <a:cubicBezTo>
                  <a:pt x="10994035" y="860304"/>
                  <a:pt x="11072113" y="839841"/>
                  <a:pt x="11122958" y="833701"/>
                </a:cubicBezTo>
                <a:close/>
                <a:moveTo>
                  <a:pt x="490217" y="832602"/>
                </a:moveTo>
                <a:cubicBezTo>
                  <a:pt x="488013" y="836695"/>
                  <a:pt x="489745" y="842677"/>
                  <a:pt x="498560" y="851177"/>
                </a:cubicBezTo>
                <a:lnTo>
                  <a:pt x="498192" y="853603"/>
                </a:lnTo>
                <a:lnTo>
                  <a:pt x="497458" y="854168"/>
                </a:lnTo>
                <a:cubicBezTo>
                  <a:pt x="493208" y="857474"/>
                  <a:pt x="492106" y="860465"/>
                  <a:pt x="496042" y="863612"/>
                </a:cubicBezTo>
                <a:lnTo>
                  <a:pt x="496671" y="863612"/>
                </a:lnTo>
                <a:lnTo>
                  <a:pt x="498192" y="853603"/>
                </a:lnTo>
                <a:lnTo>
                  <a:pt x="513200" y="842047"/>
                </a:lnTo>
                <a:cubicBezTo>
                  <a:pt x="505927" y="838032"/>
                  <a:pt x="498214" y="834869"/>
                  <a:pt x="490217" y="832602"/>
                </a:cubicBezTo>
                <a:close/>
                <a:moveTo>
                  <a:pt x="1439113" y="830713"/>
                </a:moveTo>
                <a:cubicBezTo>
                  <a:pt x="1437540" y="830713"/>
                  <a:pt x="1435965" y="833704"/>
                  <a:pt x="1437540" y="833704"/>
                </a:cubicBezTo>
                <a:cubicBezTo>
                  <a:pt x="1443679" y="833546"/>
                  <a:pt x="1450290" y="832444"/>
                  <a:pt x="1458633" y="832760"/>
                </a:cubicBezTo>
                <a:cubicBezTo>
                  <a:pt x="1466976" y="833075"/>
                  <a:pt x="1486653" y="834649"/>
                  <a:pt x="1494052" y="835120"/>
                </a:cubicBezTo>
                <a:cubicBezTo>
                  <a:pt x="1501450" y="835593"/>
                  <a:pt x="1502552" y="837797"/>
                  <a:pt x="1507117" y="836853"/>
                </a:cubicBezTo>
                <a:lnTo>
                  <a:pt x="1506959" y="837482"/>
                </a:lnTo>
                <a:cubicBezTo>
                  <a:pt x="1511682" y="836695"/>
                  <a:pt x="1513099" y="831973"/>
                  <a:pt x="1519080" y="830713"/>
                </a:cubicBezTo>
                <a:close/>
                <a:moveTo>
                  <a:pt x="11986044" y="828920"/>
                </a:moveTo>
                <a:cubicBezTo>
                  <a:pt x="12000782" y="829975"/>
                  <a:pt x="12015421" y="832309"/>
                  <a:pt x="12029824" y="835906"/>
                </a:cubicBezTo>
                <a:cubicBezTo>
                  <a:pt x="12032343" y="836693"/>
                  <a:pt x="12028881" y="841100"/>
                  <a:pt x="12027778" y="842044"/>
                </a:cubicBezTo>
                <a:lnTo>
                  <a:pt x="11917587" y="849128"/>
                </a:lnTo>
                <a:cubicBezTo>
                  <a:pt x="11918218" y="831655"/>
                  <a:pt x="11922468" y="830553"/>
                  <a:pt x="11941672" y="829609"/>
                </a:cubicBezTo>
                <a:cubicBezTo>
                  <a:pt x="11956469" y="828090"/>
                  <a:pt x="11971306" y="827866"/>
                  <a:pt x="11986044" y="828920"/>
                </a:cubicBezTo>
                <a:close/>
                <a:moveTo>
                  <a:pt x="3388382" y="828824"/>
                </a:moveTo>
                <a:cubicBezTo>
                  <a:pt x="3356111" y="828982"/>
                  <a:pt x="3323369" y="830240"/>
                  <a:pt x="3291099" y="832287"/>
                </a:cubicBezTo>
                <a:lnTo>
                  <a:pt x="3435291" y="834019"/>
                </a:lnTo>
                <a:cubicBezTo>
                  <a:pt x="3432615" y="832760"/>
                  <a:pt x="3432930" y="831342"/>
                  <a:pt x="3434346" y="829454"/>
                </a:cubicBezTo>
                <a:lnTo>
                  <a:pt x="3388382" y="829454"/>
                </a:lnTo>
                <a:close/>
                <a:moveTo>
                  <a:pt x="9903563" y="827050"/>
                </a:moveTo>
                <a:cubicBezTo>
                  <a:pt x="9911099" y="827995"/>
                  <a:pt x="9917947" y="830710"/>
                  <a:pt x="9925817" y="836534"/>
                </a:cubicBezTo>
                <a:lnTo>
                  <a:pt x="9968635" y="836534"/>
                </a:lnTo>
                <a:cubicBezTo>
                  <a:pt x="9978237" y="836062"/>
                  <a:pt x="9987839" y="835590"/>
                  <a:pt x="9997127" y="834646"/>
                </a:cubicBezTo>
                <a:cubicBezTo>
                  <a:pt x="9997741" y="835291"/>
                  <a:pt x="9998433" y="835873"/>
                  <a:pt x="9999173" y="836377"/>
                </a:cubicBezTo>
                <a:lnTo>
                  <a:pt x="10044823" y="836377"/>
                </a:lnTo>
                <a:cubicBezTo>
                  <a:pt x="10043973" y="835716"/>
                  <a:pt x="10043217" y="834913"/>
                  <a:pt x="10042619" y="834016"/>
                </a:cubicBezTo>
                <a:cubicBezTo>
                  <a:pt x="10046082" y="832442"/>
                  <a:pt x="10050333" y="830553"/>
                  <a:pt x="10053953" y="828506"/>
                </a:cubicBezTo>
                <a:lnTo>
                  <a:pt x="10060564" y="827404"/>
                </a:lnTo>
                <a:lnTo>
                  <a:pt x="10054898" y="836377"/>
                </a:lnTo>
                <a:lnTo>
                  <a:pt x="10353986" y="834803"/>
                </a:lnTo>
                <a:cubicBezTo>
                  <a:pt x="10337032" y="838880"/>
                  <a:pt x="10319622" y="840722"/>
                  <a:pt x="10302197" y="840312"/>
                </a:cubicBezTo>
                <a:cubicBezTo>
                  <a:pt x="10253240" y="844090"/>
                  <a:pt x="10189645" y="837007"/>
                  <a:pt x="10141476" y="841887"/>
                </a:cubicBezTo>
                <a:cubicBezTo>
                  <a:pt x="10151046" y="842013"/>
                  <a:pt x="10160349" y="844972"/>
                  <a:pt x="10168237" y="850387"/>
                </a:cubicBezTo>
                <a:lnTo>
                  <a:pt x="10164459" y="856369"/>
                </a:lnTo>
                <a:cubicBezTo>
                  <a:pt x="10176012" y="856762"/>
                  <a:pt x="10187504" y="858242"/>
                  <a:pt x="10198775" y="860776"/>
                </a:cubicBezTo>
                <a:lnTo>
                  <a:pt x="10194052" y="853536"/>
                </a:lnTo>
                <a:cubicBezTo>
                  <a:pt x="10204913" y="849127"/>
                  <a:pt x="10207433" y="852434"/>
                  <a:pt x="10219710" y="853536"/>
                </a:cubicBezTo>
                <a:lnTo>
                  <a:pt x="10216664" y="858288"/>
                </a:lnTo>
                <a:lnTo>
                  <a:pt x="10215775" y="859674"/>
                </a:lnTo>
                <a:lnTo>
                  <a:pt x="10228369" y="857313"/>
                </a:lnTo>
                <a:cubicBezTo>
                  <a:pt x="10316048" y="857156"/>
                  <a:pt x="10379172" y="836219"/>
                  <a:pt x="10433008" y="859832"/>
                </a:cubicBezTo>
                <a:lnTo>
                  <a:pt x="10420414" y="861878"/>
                </a:lnTo>
                <a:lnTo>
                  <a:pt x="10420693" y="862222"/>
                </a:lnTo>
                <a:lnTo>
                  <a:pt x="10425138" y="867702"/>
                </a:lnTo>
                <a:cubicBezTo>
                  <a:pt x="10369129" y="880122"/>
                  <a:pt x="10311247" y="881681"/>
                  <a:pt x="10254657" y="872268"/>
                </a:cubicBezTo>
                <a:cubicBezTo>
                  <a:pt x="10238916" y="872268"/>
                  <a:pt x="10250564" y="885333"/>
                  <a:pt x="10238916" y="888009"/>
                </a:cubicBezTo>
                <a:cubicBezTo>
                  <a:pt x="10227267" y="884232"/>
                  <a:pt x="10207275" y="885019"/>
                  <a:pt x="10195784" y="881083"/>
                </a:cubicBezTo>
                <a:lnTo>
                  <a:pt x="10199719" y="875101"/>
                </a:lnTo>
                <a:cubicBezTo>
                  <a:pt x="10185631" y="877588"/>
                  <a:pt x="10171258" y="877966"/>
                  <a:pt x="10157060" y="876203"/>
                </a:cubicBezTo>
                <a:lnTo>
                  <a:pt x="10161624" y="882028"/>
                </a:lnTo>
                <a:cubicBezTo>
                  <a:pt x="10135336" y="879824"/>
                  <a:pt x="10146040" y="893519"/>
                  <a:pt x="10119595" y="891157"/>
                </a:cubicBezTo>
                <a:cubicBezTo>
                  <a:pt x="10108261" y="880296"/>
                  <a:pt x="10083861" y="879037"/>
                  <a:pt x="10059462" y="884703"/>
                </a:cubicBezTo>
                <a:cubicBezTo>
                  <a:pt x="10051749" y="871323"/>
                  <a:pt x="10073788" y="867702"/>
                  <a:pt x="10058046" y="860934"/>
                </a:cubicBezTo>
                <a:lnTo>
                  <a:pt x="10070639" y="858730"/>
                </a:lnTo>
                <a:lnTo>
                  <a:pt x="10066074" y="852905"/>
                </a:lnTo>
                <a:lnTo>
                  <a:pt x="10090158" y="847711"/>
                </a:lnTo>
                <a:cubicBezTo>
                  <a:pt x="10075519" y="849127"/>
                  <a:pt x="10060722" y="850229"/>
                  <a:pt x="10044980" y="851174"/>
                </a:cubicBezTo>
                <a:lnTo>
                  <a:pt x="10045767" y="851174"/>
                </a:lnTo>
                <a:lnTo>
                  <a:pt x="10058833" y="852749"/>
                </a:lnTo>
                <a:lnTo>
                  <a:pt x="10046082" y="855109"/>
                </a:lnTo>
                <a:cubicBezTo>
                  <a:pt x="10038369" y="864869"/>
                  <a:pt x="10014599" y="861406"/>
                  <a:pt x="9998858" y="861406"/>
                </a:cubicBezTo>
                <a:cubicBezTo>
                  <a:pt x="9994089" y="858934"/>
                  <a:pt x="9989555" y="856038"/>
                  <a:pt x="9985321" y="852749"/>
                </a:cubicBezTo>
                <a:lnTo>
                  <a:pt x="9990043" y="858573"/>
                </a:lnTo>
                <a:cubicBezTo>
                  <a:pt x="9943605" y="865656"/>
                  <a:pt x="9907715" y="863138"/>
                  <a:pt x="9905825" y="876675"/>
                </a:cubicBezTo>
                <a:cubicBezTo>
                  <a:pt x="9873871" y="883286"/>
                  <a:pt x="9888825" y="866129"/>
                  <a:pt x="9862694" y="869906"/>
                </a:cubicBezTo>
                <a:lnTo>
                  <a:pt x="9866629" y="863767"/>
                </a:lnTo>
                <a:lnTo>
                  <a:pt x="9853564" y="862036"/>
                </a:lnTo>
                <a:cubicBezTo>
                  <a:pt x="9851990" y="857471"/>
                  <a:pt x="9837980" y="858887"/>
                  <a:pt x="9827906" y="858887"/>
                </a:cubicBezTo>
                <a:lnTo>
                  <a:pt x="9823183" y="853063"/>
                </a:lnTo>
                <a:lnTo>
                  <a:pt x="9810590" y="855424"/>
                </a:lnTo>
                <a:cubicBezTo>
                  <a:pt x="9800515" y="840785"/>
                  <a:pt x="9842072" y="848341"/>
                  <a:pt x="9834832" y="834961"/>
                </a:cubicBezTo>
                <a:lnTo>
                  <a:pt x="9872926" y="836219"/>
                </a:lnTo>
                <a:cubicBezTo>
                  <a:pt x="9867527" y="833607"/>
                  <a:pt x="9861875" y="831497"/>
                  <a:pt x="9856083" y="829923"/>
                </a:cubicBezTo>
                <a:cubicBezTo>
                  <a:pt x="9862694" y="829608"/>
                  <a:pt x="9871195" y="828979"/>
                  <a:pt x="9877177" y="828191"/>
                </a:cubicBezTo>
                <a:cubicBezTo>
                  <a:pt x="9887802" y="826932"/>
                  <a:pt x="9896027" y="826106"/>
                  <a:pt x="9903563" y="827050"/>
                </a:cubicBezTo>
                <a:close/>
                <a:moveTo>
                  <a:pt x="2319851" y="826618"/>
                </a:moveTo>
                <a:cubicBezTo>
                  <a:pt x="2325992" y="831498"/>
                  <a:pt x="2318750" y="841415"/>
                  <a:pt x="2328353" y="844091"/>
                </a:cubicBezTo>
                <a:cubicBezTo>
                  <a:pt x="2323314" y="850860"/>
                  <a:pt x="2321269" y="830553"/>
                  <a:pt x="2319851" y="827563"/>
                </a:cubicBezTo>
                <a:cubicBezTo>
                  <a:pt x="2319851" y="826618"/>
                  <a:pt x="2319851" y="826618"/>
                  <a:pt x="2319851" y="826618"/>
                </a:cubicBezTo>
                <a:close/>
                <a:moveTo>
                  <a:pt x="2314500" y="825988"/>
                </a:moveTo>
                <a:lnTo>
                  <a:pt x="2300648" y="829608"/>
                </a:lnTo>
                <a:lnTo>
                  <a:pt x="2287425" y="833072"/>
                </a:lnTo>
                <a:cubicBezTo>
                  <a:pt x="2291565" y="831529"/>
                  <a:pt x="2295830" y="830364"/>
                  <a:pt x="2300176" y="829608"/>
                </a:cubicBezTo>
                <a:cubicBezTo>
                  <a:pt x="2304489" y="827011"/>
                  <a:pt x="2309479" y="825752"/>
                  <a:pt x="2314500" y="825988"/>
                </a:cubicBezTo>
                <a:close/>
                <a:moveTo>
                  <a:pt x="10183821" y="825831"/>
                </a:moveTo>
                <a:cubicBezTo>
                  <a:pt x="10187614" y="826004"/>
                  <a:pt x="10191393" y="826366"/>
                  <a:pt x="10195154" y="826933"/>
                </a:cubicBezTo>
                <a:cubicBezTo>
                  <a:pt x="10195469" y="827405"/>
                  <a:pt x="10190274" y="828822"/>
                  <a:pt x="10187756" y="828822"/>
                </a:cubicBezTo>
                <a:cubicBezTo>
                  <a:pt x="10183836" y="829688"/>
                  <a:pt x="10179760" y="829468"/>
                  <a:pt x="10175950" y="828192"/>
                </a:cubicBezTo>
                <a:cubicBezTo>
                  <a:pt x="10171857" y="825831"/>
                  <a:pt x="10180988" y="825831"/>
                  <a:pt x="10183821" y="825831"/>
                </a:cubicBezTo>
                <a:close/>
                <a:moveTo>
                  <a:pt x="11671233" y="823784"/>
                </a:moveTo>
                <a:cubicBezTo>
                  <a:pt x="11676585" y="823910"/>
                  <a:pt x="11681779" y="824445"/>
                  <a:pt x="11686974" y="825358"/>
                </a:cubicBezTo>
                <a:cubicBezTo>
                  <a:pt x="11683826" y="826869"/>
                  <a:pt x="11680521" y="828144"/>
                  <a:pt x="11677057" y="829137"/>
                </a:cubicBezTo>
                <a:cubicBezTo>
                  <a:pt x="11672020" y="830128"/>
                  <a:pt x="11666826" y="829954"/>
                  <a:pt x="11661788" y="828664"/>
                </a:cubicBezTo>
                <a:cubicBezTo>
                  <a:pt x="11654074" y="822997"/>
                  <a:pt x="11667298" y="823784"/>
                  <a:pt x="11671233" y="823784"/>
                </a:cubicBezTo>
                <a:close/>
                <a:moveTo>
                  <a:pt x="10303180" y="820420"/>
                </a:moveTo>
                <a:cubicBezTo>
                  <a:pt x="10311405" y="820636"/>
                  <a:pt x="10318095" y="822604"/>
                  <a:pt x="10316994" y="829137"/>
                </a:cubicBezTo>
                <a:cubicBezTo>
                  <a:pt x="10305660" y="828664"/>
                  <a:pt x="10285825" y="828349"/>
                  <a:pt x="10276223" y="826933"/>
                </a:cubicBezTo>
                <a:cubicBezTo>
                  <a:pt x="10256389" y="823627"/>
                  <a:pt x="10270084" y="823155"/>
                  <a:pt x="10280159" y="822211"/>
                </a:cubicBezTo>
                <a:cubicBezTo>
                  <a:pt x="10285196" y="821738"/>
                  <a:pt x="10294955" y="820203"/>
                  <a:pt x="10303180" y="820420"/>
                </a:cubicBezTo>
                <a:close/>
                <a:moveTo>
                  <a:pt x="2554085" y="819219"/>
                </a:moveTo>
                <a:cubicBezTo>
                  <a:pt x="2567151" y="820730"/>
                  <a:pt x="2580295" y="821250"/>
                  <a:pt x="2593439" y="820793"/>
                </a:cubicBezTo>
                <a:cubicBezTo>
                  <a:pt x="2682220" y="817487"/>
                  <a:pt x="2770215" y="820636"/>
                  <a:pt x="2857740" y="823155"/>
                </a:cubicBezTo>
                <a:cubicBezTo>
                  <a:pt x="2863406" y="823155"/>
                  <a:pt x="2868915" y="823155"/>
                  <a:pt x="2873481" y="823155"/>
                </a:cubicBezTo>
                <a:cubicBezTo>
                  <a:pt x="2865610" y="824571"/>
                  <a:pt x="2844672" y="828822"/>
                  <a:pt x="2839163" y="828822"/>
                </a:cubicBezTo>
                <a:cubicBezTo>
                  <a:pt x="2825469" y="830553"/>
                  <a:pt x="2832866" y="829608"/>
                  <a:pt x="2830977" y="829608"/>
                </a:cubicBezTo>
                <a:cubicBezTo>
                  <a:pt x="2829089" y="829608"/>
                  <a:pt x="2829089" y="829608"/>
                  <a:pt x="2829089" y="829608"/>
                </a:cubicBezTo>
                <a:cubicBezTo>
                  <a:pt x="2812560" y="840785"/>
                  <a:pt x="2792726" y="833386"/>
                  <a:pt x="2773208" y="834803"/>
                </a:cubicBezTo>
                <a:cubicBezTo>
                  <a:pt x="2745581" y="837716"/>
                  <a:pt x="2717717" y="837716"/>
                  <a:pt x="2690092" y="834803"/>
                </a:cubicBezTo>
                <a:cubicBezTo>
                  <a:pt x="2687731" y="834803"/>
                  <a:pt x="2684740" y="834803"/>
                  <a:pt x="2682536" y="834803"/>
                </a:cubicBezTo>
                <a:cubicBezTo>
                  <a:pt x="2680332" y="834803"/>
                  <a:pt x="2677341" y="834803"/>
                  <a:pt x="2675610" y="834803"/>
                </a:cubicBezTo>
                <a:lnTo>
                  <a:pt x="2674665" y="834803"/>
                </a:lnTo>
                <a:cubicBezTo>
                  <a:pt x="2665126" y="836724"/>
                  <a:pt x="2655429" y="837716"/>
                  <a:pt x="2645701" y="837794"/>
                </a:cubicBezTo>
                <a:cubicBezTo>
                  <a:pt x="2641293" y="837322"/>
                  <a:pt x="2644599" y="827877"/>
                  <a:pt x="2639719" y="827877"/>
                </a:cubicBezTo>
                <a:cubicBezTo>
                  <a:pt x="2630116" y="827877"/>
                  <a:pt x="2608236" y="827877"/>
                  <a:pt x="2600523" y="827877"/>
                </a:cubicBezTo>
                <a:lnTo>
                  <a:pt x="2597059" y="827877"/>
                </a:lnTo>
                <a:lnTo>
                  <a:pt x="2596429" y="827877"/>
                </a:lnTo>
                <a:cubicBezTo>
                  <a:pt x="2588560" y="831340"/>
                  <a:pt x="2576123" y="827877"/>
                  <a:pt x="2569040" y="827877"/>
                </a:cubicBezTo>
                <a:cubicBezTo>
                  <a:pt x="2550339" y="830978"/>
                  <a:pt x="2531150" y="828570"/>
                  <a:pt x="2513787" y="820951"/>
                </a:cubicBezTo>
                <a:cubicBezTo>
                  <a:pt x="2526915" y="817361"/>
                  <a:pt x="2540689" y="816764"/>
                  <a:pt x="2554085" y="819219"/>
                </a:cubicBezTo>
                <a:close/>
                <a:moveTo>
                  <a:pt x="2469711" y="818747"/>
                </a:moveTo>
                <a:cubicBezTo>
                  <a:pt x="2478210" y="816385"/>
                  <a:pt x="2491906" y="822053"/>
                  <a:pt x="2501193" y="821108"/>
                </a:cubicBezTo>
                <a:cubicBezTo>
                  <a:pt x="2495213" y="828822"/>
                  <a:pt x="2484980" y="827562"/>
                  <a:pt x="2475221" y="827247"/>
                </a:cubicBezTo>
                <a:cubicBezTo>
                  <a:pt x="2465461" y="826933"/>
                  <a:pt x="2461210" y="821108"/>
                  <a:pt x="2469711" y="818747"/>
                </a:cubicBezTo>
                <a:close/>
                <a:moveTo>
                  <a:pt x="2075857" y="813870"/>
                </a:moveTo>
                <a:cubicBezTo>
                  <a:pt x="2014150" y="815129"/>
                  <a:pt x="1951027" y="816074"/>
                  <a:pt x="1889478" y="817963"/>
                </a:cubicBezTo>
                <a:cubicBezTo>
                  <a:pt x="1875625" y="818434"/>
                  <a:pt x="1860985" y="819379"/>
                  <a:pt x="1848550" y="819379"/>
                </a:cubicBezTo>
                <a:cubicBezTo>
                  <a:pt x="1808566" y="821111"/>
                  <a:pt x="1763388" y="826935"/>
                  <a:pt x="1726396" y="828194"/>
                </a:cubicBezTo>
                <a:cubicBezTo>
                  <a:pt x="1689403" y="829454"/>
                  <a:pt x="1663115" y="829611"/>
                  <a:pt x="1628011" y="830398"/>
                </a:cubicBezTo>
                <a:cubicBezTo>
                  <a:pt x="1643281" y="832020"/>
                  <a:pt x="1658629" y="832854"/>
                  <a:pt x="1673977" y="832917"/>
                </a:cubicBezTo>
                <a:cubicBezTo>
                  <a:pt x="1679801" y="832917"/>
                  <a:pt x="1684996" y="830713"/>
                  <a:pt x="1690820" y="830713"/>
                </a:cubicBezTo>
                <a:cubicBezTo>
                  <a:pt x="1767953" y="826463"/>
                  <a:pt x="1845244" y="827722"/>
                  <a:pt x="1922377" y="826463"/>
                </a:cubicBezTo>
                <a:cubicBezTo>
                  <a:pt x="1978574" y="825676"/>
                  <a:pt x="2034299" y="821269"/>
                  <a:pt x="2089867" y="815287"/>
                </a:cubicBezTo>
                <a:cubicBezTo>
                  <a:pt x="2084986" y="814972"/>
                  <a:pt x="2080736" y="813870"/>
                  <a:pt x="2075857" y="813870"/>
                </a:cubicBezTo>
                <a:close/>
                <a:moveTo>
                  <a:pt x="10519271" y="808043"/>
                </a:moveTo>
                <a:cubicBezTo>
                  <a:pt x="10521475" y="810719"/>
                  <a:pt x="10520058" y="814025"/>
                  <a:pt x="10515808" y="817803"/>
                </a:cubicBezTo>
                <a:cubicBezTo>
                  <a:pt x="10510567" y="818212"/>
                  <a:pt x="10505308" y="818212"/>
                  <a:pt x="10500066" y="817803"/>
                </a:cubicBezTo>
                <a:close/>
                <a:moveTo>
                  <a:pt x="11873827" y="806626"/>
                </a:moveTo>
                <a:cubicBezTo>
                  <a:pt x="11879021" y="806233"/>
                  <a:pt x="11884373" y="806233"/>
                  <a:pt x="11889569" y="806626"/>
                </a:cubicBezTo>
                <a:cubicBezTo>
                  <a:pt x="11893660" y="806783"/>
                  <a:pt x="11902476" y="811821"/>
                  <a:pt x="11900272" y="811034"/>
                </a:cubicBezTo>
                <a:cubicBezTo>
                  <a:pt x="11889254" y="819220"/>
                  <a:pt x="11892086" y="827562"/>
                  <a:pt x="11883429" y="836693"/>
                </a:cubicBezTo>
                <a:cubicBezTo>
                  <a:pt x="11863122" y="845193"/>
                  <a:pt x="11841084" y="848750"/>
                  <a:pt x="11819203" y="847082"/>
                </a:cubicBezTo>
                <a:cubicBezTo>
                  <a:pt x="11800314" y="847868"/>
                  <a:pt x="11781267" y="848656"/>
                  <a:pt x="11762061" y="848656"/>
                </a:cubicBezTo>
                <a:cubicBezTo>
                  <a:pt x="11750728" y="853174"/>
                  <a:pt x="11738135" y="853520"/>
                  <a:pt x="11726644" y="849601"/>
                </a:cubicBezTo>
                <a:lnTo>
                  <a:pt x="11722709" y="849601"/>
                </a:lnTo>
                <a:lnTo>
                  <a:pt x="11671234" y="849601"/>
                </a:lnTo>
                <a:cubicBezTo>
                  <a:pt x="11665409" y="850388"/>
                  <a:pt x="11659428" y="851490"/>
                  <a:pt x="11653446" y="851490"/>
                </a:cubicBezTo>
                <a:cubicBezTo>
                  <a:pt x="11651714" y="855425"/>
                  <a:pt x="11647464" y="857471"/>
                  <a:pt x="11637704" y="856527"/>
                </a:cubicBezTo>
                <a:cubicBezTo>
                  <a:pt x="11635344" y="856227"/>
                  <a:pt x="11633139" y="855236"/>
                  <a:pt x="11631408" y="853694"/>
                </a:cubicBezTo>
                <a:cubicBezTo>
                  <a:pt x="11606221" y="855897"/>
                  <a:pt x="11580878" y="857471"/>
                  <a:pt x="11555691" y="858416"/>
                </a:cubicBezTo>
                <a:cubicBezTo>
                  <a:pt x="11489262" y="872583"/>
                  <a:pt x="11423620" y="899501"/>
                  <a:pt x="11363330" y="859518"/>
                </a:cubicBezTo>
                <a:lnTo>
                  <a:pt x="11355302" y="859518"/>
                </a:lnTo>
                <a:cubicBezTo>
                  <a:pt x="11338774" y="859518"/>
                  <a:pt x="11322088" y="859518"/>
                  <a:pt x="11306346" y="859518"/>
                </a:cubicBezTo>
                <a:cubicBezTo>
                  <a:pt x="11321143" y="856999"/>
                  <a:pt x="11335310" y="853694"/>
                  <a:pt x="11348218" y="850703"/>
                </a:cubicBezTo>
                <a:cubicBezTo>
                  <a:pt x="11334051" y="849128"/>
                  <a:pt x="11311068" y="859518"/>
                  <a:pt x="11302568" y="856685"/>
                </a:cubicBezTo>
                <a:cubicBezTo>
                  <a:pt x="11297689" y="854952"/>
                  <a:pt x="11297689" y="853694"/>
                  <a:pt x="11297689" y="853694"/>
                </a:cubicBezTo>
                <a:cubicBezTo>
                  <a:pt x="11289330" y="844847"/>
                  <a:pt x="11279192" y="837873"/>
                  <a:pt x="11267937" y="833229"/>
                </a:cubicBezTo>
                <a:lnTo>
                  <a:pt x="11220712" y="838109"/>
                </a:lnTo>
                <a:cubicBezTo>
                  <a:pt x="11228331" y="835748"/>
                  <a:pt x="11236123" y="833953"/>
                  <a:pt x="11244010" y="832757"/>
                </a:cubicBezTo>
                <a:cubicBezTo>
                  <a:pt x="11230157" y="833702"/>
                  <a:pt x="11216148" y="832757"/>
                  <a:pt x="11203554" y="832757"/>
                </a:cubicBezTo>
                <a:cubicBezTo>
                  <a:pt x="11198045" y="831655"/>
                  <a:pt x="11193007" y="831655"/>
                  <a:pt x="11187812" y="831655"/>
                </a:cubicBezTo>
                <a:cubicBezTo>
                  <a:pt x="11211787" y="824808"/>
                  <a:pt x="11237194" y="824808"/>
                  <a:pt x="11261168" y="831655"/>
                </a:cubicBezTo>
                <a:cubicBezTo>
                  <a:pt x="11266992" y="831655"/>
                  <a:pt x="11271872" y="831655"/>
                  <a:pt x="11276910" y="831655"/>
                </a:cubicBezTo>
                <a:cubicBezTo>
                  <a:pt x="11281617" y="831246"/>
                  <a:pt x="11286292" y="830553"/>
                  <a:pt x="11290920" y="829609"/>
                </a:cubicBezTo>
                <a:cubicBezTo>
                  <a:pt x="11319412" y="824886"/>
                  <a:pt x="11333421" y="821266"/>
                  <a:pt x="11350895" y="845350"/>
                </a:cubicBezTo>
                <a:lnTo>
                  <a:pt x="11385840" y="845350"/>
                </a:lnTo>
                <a:lnTo>
                  <a:pt x="11387572" y="842989"/>
                </a:lnTo>
                <a:lnTo>
                  <a:pt x="11383007" y="842044"/>
                </a:lnTo>
                <a:cubicBezTo>
                  <a:pt x="11374979" y="834804"/>
                  <a:pt x="11367266" y="832127"/>
                  <a:pt x="11383007" y="828192"/>
                </a:cubicBezTo>
                <a:cubicBezTo>
                  <a:pt x="11393396" y="826303"/>
                  <a:pt x="11404101" y="827673"/>
                  <a:pt x="11413703" y="832127"/>
                </a:cubicBezTo>
                <a:cubicBezTo>
                  <a:pt x="11414332" y="832521"/>
                  <a:pt x="11414805" y="832994"/>
                  <a:pt x="11415277" y="833544"/>
                </a:cubicBezTo>
                <a:cubicBezTo>
                  <a:pt x="11426296" y="835118"/>
                  <a:pt x="11437315" y="835118"/>
                  <a:pt x="11448335" y="833544"/>
                </a:cubicBezTo>
                <a:cubicBezTo>
                  <a:pt x="11480604" y="824744"/>
                  <a:pt x="11514448" y="823139"/>
                  <a:pt x="11547348" y="828822"/>
                </a:cubicBezTo>
                <a:cubicBezTo>
                  <a:pt x="11550182" y="828822"/>
                  <a:pt x="11553802" y="828822"/>
                  <a:pt x="11556321" y="828822"/>
                </a:cubicBezTo>
                <a:lnTo>
                  <a:pt x="11564979" y="828822"/>
                </a:lnTo>
                <a:cubicBezTo>
                  <a:pt x="11575525" y="824744"/>
                  <a:pt x="11586387" y="822006"/>
                  <a:pt x="11597564" y="820636"/>
                </a:cubicBezTo>
                <a:cubicBezTo>
                  <a:pt x="11603073" y="827247"/>
                  <a:pt x="11607323" y="834173"/>
                  <a:pt x="11613305" y="840470"/>
                </a:cubicBezTo>
                <a:lnTo>
                  <a:pt x="11619759" y="840470"/>
                </a:lnTo>
                <a:cubicBezTo>
                  <a:pt x="11616611" y="834143"/>
                  <a:pt x="11615036" y="827091"/>
                  <a:pt x="11615352" y="820007"/>
                </a:cubicBezTo>
                <a:lnTo>
                  <a:pt x="11638491" y="820007"/>
                </a:lnTo>
                <a:cubicBezTo>
                  <a:pt x="11641324" y="825831"/>
                  <a:pt x="11645575" y="832915"/>
                  <a:pt x="11648881" y="839368"/>
                </a:cubicBezTo>
                <a:lnTo>
                  <a:pt x="11662261" y="839368"/>
                </a:lnTo>
                <a:lnTo>
                  <a:pt x="11666354" y="839368"/>
                </a:lnTo>
                <a:cubicBezTo>
                  <a:pt x="11674697" y="829924"/>
                  <a:pt x="11691383" y="839368"/>
                  <a:pt x="11700198" y="837637"/>
                </a:cubicBezTo>
                <a:cubicBezTo>
                  <a:pt x="11708383" y="836000"/>
                  <a:pt x="11716727" y="834945"/>
                  <a:pt x="11725069" y="834489"/>
                </a:cubicBezTo>
                <a:cubicBezTo>
                  <a:pt x="11721134" y="832757"/>
                  <a:pt x="11717671" y="829986"/>
                  <a:pt x="11715152" y="826460"/>
                </a:cubicBezTo>
                <a:cubicBezTo>
                  <a:pt x="11709485" y="818905"/>
                  <a:pt x="11720032" y="816385"/>
                  <a:pt x="11729635" y="817960"/>
                </a:cubicBezTo>
                <a:cubicBezTo>
                  <a:pt x="11739237" y="819534"/>
                  <a:pt x="11760488" y="820636"/>
                  <a:pt x="11769932" y="830396"/>
                </a:cubicBezTo>
                <a:cubicBezTo>
                  <a:pt x="11770562" y="837952"/>
                  <a:pt x="11762849" y="837952"/>
                  <a:pt x="11757025" y="837952"/>
                </a:cubicBezTo>
                <a:lnTo>
                  <a:pt x="11751358" y="837952"/>
                </a:lnTo>
                <a:cubicBezTo>
                  <a:pt x="11754663" y="838959"/>
                  <a:pt x="11757813" y="840219"/>
                  <a:pt x="11760960" y="841730"/>
                </a:cubicBezTo>
                <a:lnTo>
                  <a:pt x="11780164" y="841730"/>
                </a:lnTo>
                <a:cubicBezTo>
                  <a:pt x="11777174" y="841321"/>
                  <a:pt x="11774183" y="840738"/>
                  <a:pt x="11771193" y="839998"/>
                </a:cubicBezTo>
                <a:cubicBezTo>
                  <a:pt x="11783156" y="835055"/>
                  <a:pt x="11795433" y="830900"/>
                  <a:pt x="11807870" y="827562"/>
                </a:cubicBezTo>
                <a:cubicBezTo>
                  <a:pt x="11800314" y="827263"/>
                  <a:pt x="11792758" y="826429"/>
                  <a:pt x="11785360" y="825044"/>
                </a:cubicBezTo>
                <a:cubicBezTo>
                  <a:pt x="11758284" y="819062"/>
                  <a:pt x="11780480" y="816858"/>
                  <a:pt x="11790869" y="816385"/>
                </a:cubicBezTo>
                <a:cubicBezTo>
                  <a:pt x="11801257" y="815914"/>
                  <a:pt x="11831167" y="808672"/>
                  <a:pt x="11836833" y="819692"/>
                </a:cubicBezTo>
                <a:cubicBezTo>
                  <a:pt x="11849427" y="816213"/>
                  <a:pt x="11861864" y="811837"/>
                  <a:pt x="11873827" y="806626"/>
                </a:cubicBezTo>
                <a:close/>
                <a:moveTo>
                  <a:pt x="10819658" y="802849"/>
                </a:moveTo>
                <a:cubicBezTo>
                  <a:pt x="10830559" y="803518"/>
                  <a:pt x="10841027" y="807256"/>
                  <a:pt x="10839768" y="813396"/>
                </a:cubicBezTo>
                <a:cubicBezTo>
                  <a:pt x="10820248" y="823785"/>
                  <a:pt x="10823554" y="808043"/>
                  <a:pt x="10796951" y="810719"/>
                </a:cubicBezTo>
                <a:cubicBezTo>
                  <a:pt x="10797423" y="804580"/>
                  <a:pt x="10808757" y="802179"/>
                  <a:pt x="10819658" y="802849"/>
                </a:cubicBezTo>
                <a:close/>
                <a:moveTo>
                  <a:pt x="11393712" y="797341"/>
                </a:moveTo>
                <a:lnTo>
                  <a:pt x="11383795" y="798286"/>
                </a:lnTo>
                <a:cubicBezTo>
                  <a:pt x="11384268" y="798915"/>
                  <a:pt x="11385370" y="799859"/>
                  <a:pt x="11385370" y="799859"/>
                </a:cubicBezTo>
                <a:cubicBezTo>
                  <a:pt x="11386156" y="800190"/>
                  <a:pt x="11386943" y="800190"/>
                  <a:pt x="11387730" y="799859"/>
                </a:cubicBezTo>
                <a:close/>
                <a:moveTo>
                  <a:pt x="10556599" y="791927"/>
                </a:moveTo>
                <a:cubicBezTo>
                  <a:pt x="10573462" y="792065"/>
                  <a:pt x="10591683" y="794111"/>
                  <a:pt x="10609628" y="796708"/>
                </a:cubicBezTo>
                <a:cubicBezTo>
                  <a:pt x="10577043" y="797181"/>
                  <a:pt x="10544300" y="797810"/>
                  <a:pt x="10511716" y="798598"/>
                </a:cubicBezTo>
                <a:cubicBezTo>
                  <a:pt x="10524231" y="793560"/>
                  <a:pt x="10539736" y="791789"/>
                  <a:pt x="10556599" y="791927"/>
                </a:cubicBezTo>
                <a:close/>
                <a:moveTo>
                  <a:pt x="11034964" y="788369"/>
                </a:moveTo>
                <a:cubicBezTo>
                  <a:pt x="11030446" y="790053"/>
                  <a:pt x="11025740" y="791170"/>
                  <a:pt x="11020954" y="791675"/>
                </a:cubicBezTo>
                <a:lnTo>
                  <a:pt x="11017805" y="791675"/>
                </a:lnTo>
                <a:lnTo>
                  <a:pt x="11017805" y="793091"/>
                </a:lnTo>
                <a:lnTo>
                  <a:pt x="11026306" y="793091"/>
                </a:lnTo>
                <a:lnTo>
                  <a:pt x="11026306" y="793248"/>
                </a:lnTo>
                <a:cubicBezTo>
                  <a:pt x="11016546" y="798286"/>
                  <a:pt x="11020954" y="803008"/>
                  <a:pt x="11029769" y="805999"/>
                </a:cubicBezTo>
                <a:lnTo>
                  <a:pt x="11044409" y="805999"/>
                </a:lnTo>
                <a:cubicBezTo>
                  <a:pt x="11042992" y="800646"/>
                  <a:pt x="11033862" y="799073"/>
                  <a:pt x="11035122" y="792304"/>
                </a:cubicBezTo>
                <a:lnTo>
                  <a:pt x="11047872" y="789942"/>
                </a:lnTo>
                <a:close/>
                <a:moveTo>
                  <a:pt x="1216529" y="786637"/>
                </a:moveTo>
                <a:cubicBezTo>
                  <a:pt x="1169706" y="786999"/>
                  <a:pt x="1122919" y="788758"/>
                  <a:pt x="1076226" y="791908"/>
                </a:cubicBezTo>
                <a:lnTo>
                  <a:pt x="952527" y="803964"/>
                </a:lnTo>
                <a:lnTo>
                  <a:pt x="943414" y="804110"/>
                </a:lnTo>
                <a:lnTo>
                  <a:pt x="941034" y="805084"/>
                </a:lnTo>
                <a:lnTo>
                  <a:pt x="936488" y="805527"/>
                </a:lnTo>
                <a:lnTo>
                  <a:pt x="939951" y="805527"/>
                </a:lnTo>
                <a:lnTo>
                  <a:pt x="941034" y="805084"/>
                </a:lnTo>
                <a:lnTo>
                  <a:pt x="952527" y="803964"/>
                </a:lnTo>
                <a:lnTo>
                  <a:pt x="1139711" y="800962"/>
                </a:lnTo>
                <a:lnTo>
                  <a:pt x="1145220" y="800962"/>
                </a:lnTo>
                <a:lnTo>
                  <a:pt x="1301218" y="797499"/>
                </a:lnTo>
                <a:cubicBezTo>
                  <a:pt x="1329805" y="794350"/>
                  <a:pt x="1358612" y="793563"/>
                  <a:pt x="1387324" y="795137"/>
                </a:cubicBezTo>
                <a:cubicBezTo>
                  <a:pt x="1401649" y="795295"/>
                  <a:pt x="1415029" y="793878"/>
                  <a:pt x="1428567" y="793878"/>
                </a:cubicBezTo>
                <a:cubicBezTo>
                  <a:pt x="1431054" y="793705"/>
                  <a:pt x="1433526" y="793390"/>
                  <a:pt x="1435965" y="792933"/>
                </a:cubicBezTo>
                <a:cubicBezTo>
                  <a:pt x="1437540" y="792933"/>
                  <a:pt x="1436595" y="792933"/>
                  <a:pt x="1437540" y="792933"/>
                </a:cubicBezTo>
                <a:lnTo>
                  <a:pt x="1437540" y="791989"/>
                </a:lnTo>
                <a:cubicBezTo>
                  <a:pt x="1437697" y="789155"/>
                  <a:pt x="1461152" y="787739"/>
                  <a:pt x="1467133" y="789155"/>
                </a:cubicBezTo>
                <a:cubicBezTo>
                  <a:pt x="1473115" y="790573"/>
                  <a:pt x="1477366" y="792146"/>
                  <a:pt x="1481616" y="792146"/>
                </a:cubicBezTo>
                <a:cubicBezTo>
                  <a:pt x="1483961" y="792540"/>
                  <a:pt x="1486354" y="792540"/>
                  <a:pt x="1488700" y="792146"/>
                </a:cubicBezTo>
                <a:cubicBezTo>
                  <a:pt x="1492792" y="792146"/>
                  <a:pt x="1497200" y="792146"/>
                  <a:pt x="1502395" y="792146"/>
                </a:cubicBezTo>
                <a:lnTo>
                  <a:pt x="1502237" y="793248"/>
                </a:lnTo>
                <a:cubicBezTo>
                  <a:pt x="1519867" y="792304"/>
                  <a:pt x="1538915" y="791044"/>
                  <a:pt x="1556860" y="788840"/>
                </a:cubicBezTo>
                <a:cubicBezTo>
                  <a:pt x="1548045" y="788840"/>
                  <a:pt x="1539387" y="788840"/>
                  <a:pt x="1530571" y="788840"/>
                </a:cubicBezTo>
                <a:cubicBezTo>
                  <a:pt x="1503969" y="789471"/>
                  <a:pt x="1476893" y="788211"/>
                  <a:pt x="1450605" y="786795"/>
                </a:cubicBezTo>
                <a:cubicBezTo>
                  <a:pt x="1445568" y="786637"/>
                  <a:pt x="1439586" y="787896"/>
                  <a:pt x="1435808" y="787896"/>
                </a:cubicBezTo>
                <a:lnTo>
                  <a:pt x="1427150" y="787896"/>
                </a:lnTo>
                <a:cubicBezTo>
                  <a:pt x="1425418" y="788211"/>
                  <a:pt x="1427780" y="790573"/>
                  <a:pt x="1425418" y="790573"/>
                </a:cubicBezTo>
                <a:cubicBezTo>
                  <a:pt x="1423057" y="790573"/>
                  <a:pt x="1419280" y="787896"/>
                  <a:pt x="1425418" y="787896"/>
                </a:cubicBezTo>
                <a:cubicBezTo>
                  <a:pt x="1402751" y="787896"/>
                  <a:pt x="1380240" y="787896"/>
                  <a:pt x="1357730" y="787896"/>
                </a:cubicBezTo>
                <a:lnTo>
                  <a:pt x="1338998" y="787896"/>
                </a:lnTo>
                <a:lnTo>
                  <a:pt x="1325460" y="787896"/>
                </a:lnTo>
                <a:lnTo>
                  <a:pt x="1299329" y="787896"/>
                </a:lnTo>
                <a:close/>
                <a:moveTo>
                  <a:pt x="11423621" y="773569"/>
                </a:moveTo>
                <a:cubicBezTo>
                  <a:pt x="11429759" y="773175"/>
                  <a:pt x="11435741" y="773648"/>
                  <a:pt x="11441723" y="774987"/>
                </a:cubicBezTo>
                <a:cubicBezTo>
                  <a:pt x="11446918" y="777505"/>
                  <a:pt x="11438889" y="779394"/>
                  <a:pt x="11434167" y="778922"/>
                </a:cubicBezTo>
                <a:cubicBezTo>
                  <a:pt x="11428500" y="778969"/>
                  <a:pt x="11422834" y="778276"/>
                  <a:pt x="11417324" y="776875"/>
                </a:cubicBezTo>
                <a:cubicBezTo>
                  <a:pt x="11411972" y="774829"/>
                  <a:pt x="11418583" y="773569"/>
                  <a:pt x="11423621" y="773569"/>
                </a:cubicBezTo>
                <a:close/>
                <a:moveTo>
                  <a:pt x="11468799" y="766645"/>
                </a:moveTo>
                <a:cubicBezTo>
                  <a:pt x="11432594" y="769636"/>
                  <a:pt x="11396861" y="774044"/>
                  <a:pt x="11361285" y="780183"/>
                </a:cubicBezTo>
                <a:cubicBezTo>
                  <a:pt x="11369785" y="780073"/>
                  <a:pt x="11378128" y="782670"/>
                  <a:pt x="11385054" y="787582"/>
                </a:cubicBezTo>
                <a:lnTo>
                  <a:pt x="11429446" y="785220"/>
                </a:lnTo>
                <a:lnTo>
                  <a:pt x="11430232" y="785062"/>
                </a:lnTo>
                <a:cubicBezTo>
                  <a:pt x="11449909" y="780482"/>
                  <a:pt x="11469744" y="777491"/>
                  <a:pt x="11489892" y="776090"/>
                </a:cubicBezTo>
                <a:cubicBezTo>
                  <a:pt x="11483596" y="771446"/>
                  <a:pt x="11476355" y="768235"/>
                  <a:pt x="11468799" y="766645"/>
                </a:cubicBezTo>
                <a:close/>
                <a:moveTo>
                  <a:pt x="10026250" y="766330"/>
                </a:moveTo>
                <a:lnTo>
                  <a:pt x="10042935" y="768849"/>
                </a:lnTo>
                <a:cubicBezTo>
                  <a:pt x="10044982" y="768849"/>
                  <a:pt x="10043880" y="768849"/>
                  <a:pt x="10044982" y="768849"/>
                </a:cubicBezTo>
                <a:lnTo>
                  <a:pt x="10059150" y="768849"/>
                </a:lnTo>
                <a:cubicBezTo>
                  <a:pt x="10058677" y="768534"/>
                  <a:pt x="10063399" y="765858"/>
                  <a:pt x="10061196" y="766330"/>
                </a:cubicBezTo>
                <a:close/>
                <a:moveTo>
                  <a:pt x="11079040" y="766016"/>
                </a:moveTo>
                <a:cubicBezTo>
                  <a:pt x="11067863" y="769762"/>
                  <a:pt x="11057270" y="775066"/>
                  <a:pt x="11047557" y="781757"/>
                </a:cubicBezTo>
                <a:cubicBezTo>
                  <a:pt x="11054798" y="782387"/>
                  <a:pt x="11062826" y="783804"/>
                  <a:pt x="11068336" y="783804"/>
                </a:cubicBezTo>
                <a:lnTo>
                  <a:pt x="11064558" y="791202"/>
                </a:lnTo>
                <a:lnTo>
                  <a:pt x="11065526" y="791517"/>
                </a:lnTo>
                <a:lnTo>
                  <a:pt x="11077623" y="795452"/>
                </a:lnTo>
                <a:cubicBezTo>
                  <a:pt x="11069312" y="800111"/>
                  <a:pt x="11060418" y="803654"/>
                  <a:pt x="11051177" y="805999"/>
                </a:cubicBezTo>
                <a:cubicBezTo>
                  <a:pt x="11079827" y="804739"/>
                  <a:pt x="11108634" y="802850"/>
                  <a:pt x="11137284" y="802850"/>
                </a:cubicBezTo>
                <a:lnTo>
                  <a:pt x="11183406" y="799702"/>
                </a:lnTo>
                <a:cubicBezTo>
                  <a:pt x="11187499" y="798757"/>
                  <a:pt x="11191592" y="797026"/>
                  <a:pt x="11195841" y="797026"/>
                </a:cubicBezTo>
                <a:cubicBezTo>
                  <a:pt x="11215125" y="794256"/>
                  <a:pt x="11234660" y="793673"/>
                  <a:pt x="11254085" y="795295"/>
                </a:cubicBezTo>
                <a:lnTo>
                  <a:pt x="11263215" y="794980"/>
                </a:lnTo>
                <a:cubicBezTo>
                  <a:pt x="11256132" y="782387"/>
                  <a:pt x="11235038" y="782072"/>
                  <a:pt x="11215991" y="783331"/>
                </a:cubicBezTo>
                <a:cubicBezTo>
                  <a:pt x="11208434" y="789140"/>
                  <a:pt x="11199053" y="792036"/>
                  <a:pt x="11189545" y="791517"/>
                </a:cubicBezTo>
                <a:lnTo>
                  <a:pt x="11182146" y="791517"/>
                </a:lnTo>
                <a:lnTo>
                  <a:pt x="11179471" y="791517"/>
                </a:lnTo>
                <a:cubicBezTo>
                  <a:pt x="11164658" y="792918"/>
                  <a:pt x="11149735" y="792918"/>
                  <a:pt x="11134922" y="791517"/>
                </a:cubicBezTo>
                <a:lnTo>
                  <a:pt x="11133978" y="791517"/>
                </a:lnTo>
                <a:cubicBezTo>
                  <a:pt x="11120833" y="791044"/>
                  <a:pt x="11109027" y="783347"/>
                  <a:pt x="11103281" y="771525"/>
                </a:cubicBezTo>
                <a:cubicBezTo>
                  <a:pt x="11091475" y="767905"/>
                  <a:pt x="11092420" y="762395"/>
                  <a:pt x="11079040" y="766016"/>
                </a:cubicBezTo>
                <a:close/>
                <a:moveTo>
                  <a:pt x="10008304" y="765543"/>
                </a:moveTo>
                <a:cubicBezTo>
                  <a:pt x="9961395" y="766173"/>
                  <a:pt x="9911809" y="767432"/>
                  <a:pt x="9865686" y="769321"/>
                </a:cubicBezTo>
                <a:lnTo>
                  <a:pt x="9764311" y="773887"/>
                </a:lnTo>
                <a:cubicBezTo>
                  <a:pt x="9769664" y="774044"/>
                  <a:pt x="9777849" y="775145"/>
                  <a:pt x="9782729" y="775145"/>
                </a:cubicBezTo>
                <a:cubicBezTo>
                  <a:pt x="9805869" y="775303"/>
                  <a:pt x="9836565" y="771840"/>
                  <a:pt x="9856084" y="771840"/>
                </a:cubicBezTo>
                <a:lnTo>
                  <a:pt x="9860806" y="771840"/>
                </a:lnTo>
                <a:lnTo>
                  <a:pt x="10010508" y="765543"/>
                </a:lnTo>
                <a:cubicBezTo>
                  <a:pt x="10009721" y="765543"/>
                  <a:pt x="10009248" y="765543"/>
                  <a:pt x="10008304" y="765543"/>
                </a:cubicBezTo>
                <a:close/>
                <a:moveTo>
                  <a:pt x="10578461" y="741459"/>
                </a:moveTo>
                <a:cubicBezTo>
                  <a:pt x="10562720" y="742246"/>
                  <a:pt x="10546978" y="744293"/>
                  <a:pt x="10531237" y="746339"/>
                </a:cubicBezTo>
                <a:cubicBezTo>
                  <a:pt x="10528985" y="747787"/>
                  <a:pt x="10526466" y="748795"/>
                  <a:pt x="10523838" y="749330"/>
                </a:cubicBezTo>
                <a:cubicBezTo>
                  <a:pt x="10520013" y="749535"/>
                  <a:pt x="10516171" y="749535"/>
                  <a:pt x="10512347" y="749330"/>
                </a:cubicBezTo>
                <a:cubicBezTo>
                  <a:pt x="10510458" y="749330"/>
                  <a:pt x="10510458" y="749330"/>
                  <a:pt x="10510458" y="749330"/>
                </a:cubicBezTo>
                <a:cubicBezTo>
                  <a:pt x="10501327" y="751848"/>
                  <a:pt x="10482437" y="757672"/>
                  <a:pt x="10476299" y="760192"/>
                </a:cubicBezTo>
                <a:cubicBezTo>
                  <a:pt x="10475023" y="760538"/>
                  <a:pt x="10473811" y="761073"/>
                  <a:pt x="10472678" y="761765"/>
                </a:cubicBezTo>
                <a:lnTo>
                  <a:pt x="10489206" y="761765"/>
                </a:lnTo>
                <a:cubicBezTo>
                  <a:pt x="10492386" y="761309"/>
                  <a:pt x="10495629" y="761309"/>
                  <a:pt x="10498809" y="761765"/>
                </a:cubicBezTo>
                <a:lnTo>
                  <a:pt x="10499911" y="761765"/>
                </a:lnTo>
                <a:cubicBezTo>
                  <a:pt x="10525805" y="760348"/>
                  <a:pt x="10551779" y="760348"/>
                  <a:pt x="10577674" y="761765"/>
                </a:cubicBezTo>
                <a:cubicBezTo>
                  <a:pt x="10588692" y="759561"/>
                  <a:pt x="10599240" y="756728"/>
                  <a:pt x="10610416" y="754367"/>
                </a:cubicBezTo>
                <a:cubicBezTo>
                  <a:pt x="10638562" y="748999"/>
                  <a:pt x="10667557" y="750305"/>
                  <a:pt x="10695105" y="758145"/>
                </a:cubicBezTo>
                <a:lnTo>
                  <a:pt x="10695105" y="757988"/>
                </a:lnTo>
                <a:cubicBezTo>
                  <a:pt x="10694869" y="752997"/>
                  <a:pt x="10693169" y="748181"/>
                  <a:pt x="10690225" y="744135"/>
                </a:cubicBezTo>
                <a:cubicBezTo>
                  <a:pt x="10647723" y="743662"/>
                  <a:pt x="10605378" y="745079"/>
                  <a:pt x="10562720" y="747913"/>
                </a:cubicBezTo>
                <a:cubicBezTo>
                  <a:pt x="10568166" y="746276"/>
                  <a:pt x="10573424" y="744103"/>
                  <a:pt x="10578461" y="741459"/>
                </a:cubicBezTo>
                <a:close/>
                <a:moveTo>
                  <a:pt x="11975990" y="739570"/>
                </a:moveTo>
                <a:cubicBezTo>
                  <a:pt x="11969221" y="740656"/>
                  <a:pt x="11962295" y="741223"/>
                  <a:pt x="11955368" y="741302"/>
                </a:cubicBezTo>
                <a:lnTo>
                  <a:pt x="11943562" y="741459"/>
                </a:lnTo>
                <a:lnTo>
                  <a:pt x="11940257" y="743348"/>
                </a:lnTo>
                <a:cubicBezTo>
                  <a:pt x="11933960" y="747755"/>
                  <a:pt x="11913495" y="743662"/>
                  <a:pt x="11903578" y="740671"/>
                </a:cubicBezTo>
                <a:cubicBezTo>
                  <a:pt x="11897440" y="748386"/>
                  <a:pt x="11883901" y="750117"/>
                  <a:pt x="11874772" y="756413"/>
                </a:cubicBezTo>
                <a:cubicBezTo>
                  <a:pt x="11894921" y="751313"/>
                  <a:pt x="11915542" y="749298"/>
                  <a:pt x="11936321" y="750432"/>
                </a:cubicBezTo>
                <a:cubicBezTo>
                  <a:pt x="11953637" y="750274"/>
                  <a:pt x="11975990" y="753580"/>
                  <a:pt x="11975990" y="739570"/>
                </a:cubicBezTo>
                <a:close/>
                <a:moveTo>
                  <a:pt x="11670448" y="724143"/>
                </a:moveTo>
                <a:cubicBezTo>
                  <a:pt x="11671077" y="725119"/>
                  <a:pt x="11671550" y="726189"/>
                  <a:pt x="11672021" y="727292"/>
                </a:cubicBezTo>
                <a:lnTo>
                  <a:pt x="11673123" y="729810"/>
                </a:lnTo>
                <a:cubicBezTo>
                  <a:pt x="11699255" y="730912"/>
                  <a:pt x="11728219" y="732958"/>
                  <a:pt x="11755452" y="732958"/>
                </a:cubicBezTo>
                <a:lnTo>
                  <a:pt x="11756711" y="732801"/>
                </a:lnTo>
                <a:lnTo>
                  <a:pt x="11743960" y="730598"/>
                </a:lnTo>
                <a:cubicBezTo>
                  <a:pt x="11719876" y="724899"/>
                  <a:pt x="11695162" y="722727"/>
                  <a:pt x="11670448" y="724143"/>
                </a:cubicBezTo>
                <a:close/>
                <a:moveTo>
                  <a:pt x="10335255" y="722727"/>
                </a:moveTo>
                <a:cubicBezTo>
                  <a:pt x="10296846" y="727449"/>
                  <a:pt x="10257334" y="732171"/>
                  <a:pt x="10218138" y="736422"/>
                </a:cubicBezTo>
                <a:cubicBezTo>
                  <a:pt x="10265363" y="733431"/>
                  <a:pt x="10311328" y="732486"/>
                  <a:pt x="10356663" y="731700"/>
                </a:cubicBezTo>
                <a:cubicBezTo>
                  <a:pt x="10357277" y="730975"/>
                  <a:pt x="10358017" y="730393"/>
                  <a:pt x="10358867" y="729967"/>
                </a:cubicBezTo>
                <a:cubicBezTo>
                  <a:pt x="10361229" y="728709"/>
                  <a:pt x="10369256" y="727292"/>
                  <a:pt x="10371145" y="725560"/>
                </a:cubicBezTo>
                <a:cubicBezTo>
                  <a:pt x="10373035" y="723829"/>
                  <a:pt x="10371618" y="722727"/>
                  <a:pt x="10367682" y="722727"/>
                </a:cubicBezTo>
                <a:cubicBezTo>
                  <a:pt x="10362440" y="722459"/>
                  <a:pt x="10357183" y="722459"/>
                  <a:pt x="10351941" y="722727"/>
                </a:cubicBezTo>
                <a:close/>
                <a:moveTo>
                  <a:pt x="10510773" y="722412"/>
                </a:moveTo>
                <a:cubicBezTo>
                  <a:pt x="10498667" y="722475"/>
                  <a:pt x="10486594" y="723687"/>
                  <a:pt x="10474724" y="726032"/>
                </a:cubicBezTo>
                <a:cubicBezTo>
                  <a:pt x="10485161" y="724710"/>
                  <a:pt x="10495692" y="724175"/>
                  <a:pt x="10506207" y="724458"/>
                </a:cubicBezTo>
                <a:lnTo>
                  <a:pt x="10506207" y="724301"/>
                </a:lnTo>
                <a:cubicBezTo>
                  <a:pt x="10507671" y="723545"/>
                  <a:pt x="10509198" y="722915"/>
                  <a:pt x="10510773" y="722412"/>
                </a:cubicBezTo>
                <a:close/>
                <a:moveTo>
                  <a:pt x="11226222" y="715958"/>
                </a:moveTo>
                <a:cubicBezTo>
                  <a:pt x="11151766" y="718476"/>
                  <a:pt x="11077466" y="720838"/>
                  <a:pt x="11003008" y="716903"/>
                </a:cubicBezTo>
                <a:cubicBezTo>
                  <a:pt x="10973414" y="720523"/>
                  <a:pt x="10943978" y="721310"/>
                  <a:pt x="10914541" y="722727"/>
                </a:cubicBezTo>
                <a:cubicBezTo>
                  <a:pt x="10905726" y="726189"/>
                  <a:pt x="10890142" y="731384"/>
                  <a:pt x="10884790" y="733116"/>
                </a:cubicBezTo>
                <a:lnTo>
                  <a:pt x="10881327" y="734375"/>
                </a:lnTo>
                <a:cubicBezTo>
                  <a:pt x="10880698" y="735005"/>
                  <a:pt x="10884475" y="737524"/>
                  <a:pt x="10882901" y="737524"/>
                </a:cubicBezTo>
                <a:cubicBezTo>
                  <a:pt x="10875818" y="739570"/>
                  <a:pt x="10866057" y="740515"/>
                  <a:pt x="10858030" y="742404"/>
                </a:cubicBezTo>
                <a:lnTo>
                  <a:pt x="10858030" y="743820"/>
                </a:lnTo>
                <a:cubicBezTo>
                  <a:pt x="10856928" y="750117"/>
                  <a:pt x="10839927" y="742561"/>
                  <a:pt x="10844335" y="732329"/>
                </a:cubicBezTo>
                <a:lnTo>
                  <a:pt x="10824500" y="737680"/>
                </a:lnTo>
                <a:cubicBezTo>
                  <a:pt x="10834150" y="740389"/>
                  <a:pt x="10842319" y="746858"/>
                  <a:pt x="10847168" y="755626"/>
                </a:cubicBezTo>
                <a:cubicBezTo>
                  <a:pt x="10848710" y="755107"/>
                  <a:pt x="10850285" y="754745"/>
                  <a:pt x="10851890" y="754524"/>
                </a:cubicBezTo>
                <a:lnTo>
                  <a:pt x="10847168" y="756256"/>
                </a:lnTo>
                <a:cubicBezTo>
                  <a:pt x="10848301" y="758838"/>
                  <a:pt x="10848002" y="761829"/>
                  <a:pt x="10846380" y="764127"/>
                </a:cubicBezTo>
                <a:cubicBezTo>
                  <a:pt x="10837723" y="774516"/>
                  <a:pt x="10844964" y="764914"/>
                  <a:pt x="10841501" y="768534"/>
                </a:cubicBezTo>
                <a:cubicBezTo>
                  <a:pt x="10840556" y="769479"/>
                  <a:pt x="10840556" y="769479"/>
                  <a:pt x="10840556" y="769479"/>
                </a:cubicBezTo>
                <a:cubicBezTo>
                  <a:pt x="10841501" y="770581"/>
                  <a:pt x="10842131" y="772942"/>
                  <a:pt x="10843075" y="773887"/>
                </a:cubicBezTo>
                <a:cubicBezTo>
                  <a:pt x="10844020" y="774831"/>
                  <a:pt x="10844807" y="774831"/>
                  <a:pt x="10845909" y="774831"/>
                </a:cubicBezTo>
                <a:lnTo>
                  <a:pt x="10846380" y="774831"/>
                </a:lnTo>
                <a:cubicBezTo>
                  <a:pt x="10901476" y="734218"/>
                  <a:pt x="10963183" y="738153"/>
                  <a:pt x="11026463" y="737366"/>
                </a:cubicBezTo>
                <a:cubicBezTo>
                  <a:pt x="11067344" y="731951"/>
                  <a:pt x="11108745" y="731589"/>
                  <a:pt x="11149719" y="736264"/>
                </a:cubicBezTo>
                <a:cubicBezTo>
                  <a:pt x="11164516" y="737838"/>
                  <a:pt x="11180258" y="738940"/>
                  <a:pt x="11195999" y="739884"/>
                </a:cubicBezTo>
                <a:cubicBezTo>
                  <a:pt x="11195212" y="737398"/>
                  <a:pt x="11196188" y="734706"/>
                  <a:pt x="11198361" y="733273"/>
                </a:cubicBezTo>
                <a:cubicBezTo>
                  <a:pt x="11208309" y="728630"/>
                  <a:pt x="11217659" y="722821"/>
                  <a:pt x="11226222" y="715958"/>
                </a:cubicBezTo>
                <a:close/>
                <a:moveTo>
                  <a:pt x="11852262" y="689824"/>
                </a:moveTo>
                <a:cubicBezTo>
                  <a:pt x="11856983" y="689352"/>
                  <a:pt x="11880280" y="690453"/>
                  <a:pt x="11872567" y="695648"/>
                </a:cubicBezTo>
                <a:cubicBezTo>
                  <a:pt x="11858557" y="705250"/>
                  <a:pt x="11835260" y="701315"/>
                  <a:pt x="11817314" y="700214"/>
                </a:cubicBezTo>
                <a:cubicBezTo>
                  <a:pt x="11827704" y="693586"/>
                  <a:pt x="11839825" y="689997"/>
                  <a:pt x="11852262" y="689824"/>
                </a:cubicBezTo>
                <a:close/>
                <a:moveTo>
                  <a:pt x="11679263" y="667159"/>
                </a:moveTo>
                <a:lnTo>
                  <a:pt x="11673628" y="676926"/>
                </a:lnTo>
                <a:lnTo>
                  <a:pt x="11642427" y="695179"/>
                </a:lnTo>
                <a:lnTo>
                  <a:pt x="11675170" y="695179"/>
                </a:lnTo>
                <a:cubicBezTo>
                  <a:pt x="11677059" y="689780"/>
                  <a:pt x="11675957" y="683751"/>
                  <a:pt x="11672179" y="679438"/>
                </a:cubicBezTo>
                <a:lnTo>
                  <a:pt x="11673628" y="676926"/>
                </a:lnTo>
                <a:lnTo>
                  <a:pt x="11673910" y="676761"/>
                </a:lnTo>
                <a:cubicBezTo>
                  <a:pt x="11679420" y="672826"/>
                  <a:pt x="11682096" y="671725"/>
                  <a:pt x="11679735" y="667317"/>
                </a:cubicBezTo>
                <a:lnTo>
                  <a:pt x="11679735" y="667159"/>
                </a:lnTo>
                <a:close/>
                <a:moveTo>
                  <a:pt x="10711319" y="653937"/>
                </a:moveTo>
                <a:lnTo>
                  <a:pt x="10711319" y="654093"/>
                </a:lnTo>
                <a:cubicBezTo>
                  <a:pt x="10709430" y="654093"/>
                  <a:pt x="10708013" y="656770"/>
                  <a:pt x="10708642" y="657242"/>
                </a:cubicBezTo>
                <a:cubicBezTo>
                  <a:pt x="10709273" y="657714"/>
                  <a:pt x="10707541" y="658501"/>
                  <a:pt x="10710689" y="658973"/>
                </a:cubicBezTo>
                <a:cubicBezTo>
                  <a:pt x="10713837" y="659446"/>
                  <a:pt x="10723912" y="660075"/>
                  <a:pt x="10729579" y="661335"/>
                </a:cubicBezTo>
                <a:cubicBezTo>
                  <a:pt x="10759787" y="666530"/>
                  <a:pt x="10790562" y="667489"/>
                  <a:pt x="10821037" y="664168"/>
                </a:cubicBezTo>
                <a:cubicBezTo>
                  <a:pt x="10830010" y="663696"/>
                  <a:pt x="10838667" y="669835"/>
                  <a:pt x="10845751" y="671252"/>
                </a:cubicBezTo>
                <a:cubicBezTo>
                  <a:pt x="10852835" y="672669"/>
                  <a:pt x="10849844" y="675187"/>
                  <a:pt x="10845751" y="675187"/>
                </a:cubicBezTo>
                <a:lnTo>
                  <a:pt x="10836621" y="675187"/>
                </a:lnTo>
                <a:lnTo>
                  <a:pt x="10839454" y="676761"/>
                </a:lnTo>
                <a:cubicBezTo>
                  <a:pt x="10869222" y="671708"/>
                  <a:pt x="10899603" y="671284"/>
                  <a:pt x="10929496" y="675502"/>
                </a:cubicBezTo>
                <a:cubicBezTo>
                  <a:pt x="10946182" y="673298"/>
                  <a:pt x="10962553" y="671881"/>
                  <a:pt x="10980341" y="670779"/>
                </a:cubicBezTo>
                <a:cubicBezTo>
                  <a:pt x="11033233" y="667317"/>
                  <a:pt x="11091318" y="663224"/>
                  <a:pt x="11142635" y="661335"/>
                </a:cubicBezTo>
                <a:cubicBezTo>
                  <a:pt x="11174906" y="660233"/>
                  <a:pt x="11197573" y="666530"/>
                  <a:pt x="11227640" y="664955"/>
                </a:cubicBezTo>
                <a:cubicBezTo>
                  <a:pt x="11231890" y="664798"/>
                  <a:pt x="11236612" y="668103"/>
                  <a:pt x="11233779" y="670465"/>
                </a:cubicBezTo>
                <a:lnTo>
                  <a:pt x="11255030" y="664798"/>
                </a:lnTo>
                <a:cubicBezTo>
                  <a:pt x="11264758" y="660107"/>
                  <a:pt x="11275005" y="656565"/>
                  <a:pt x="11285568" y="654251"/>
                </a:cubicBezTo>
                <a:cubicBezTo>
                  <a:pt x="11267465" y="654251"/>
                  <a:pt x="11248576" y="654251"/>
                  <a:pt x="11230631" y="654251"/>
                </a:cubicBezTo>
                <a:lnTo>
                  <a:pt x="11207176" y="654251"/>
                </a:lnTo>
                <a:cubicBezTo>
                  <a:pt x="11200250" y="654251"/>
                  <a:pt x="11190017" y="654251"/>
                  <a:pt x="11185610" y="654251"/>
                </a:cubicBezTo>
                <a:lnTo>
                  <a:pt x="11181831" y="654251"/>
                </a:lnTo>
                <a:cubicBezTo>
                  <a:pt x="11174890" y="655353"/>
                  <a:pt x="11167838" y="655353"/>
                  <a:pt x="11160896" y="654251"/>
                </a:cubicBezTo>
                <a:lnTo>
                  <a:pt x="11158849" y="654251"/>
                </a:lnTo>
                <a:lnTo>
                  <a:pt x="11087540" y="654251"/>
                </a:lnTo>
                <a:cubicBezTo>
                  <a:pt x="11072743" y="655195"/>
                  <a:pt x="11054326" y="654251"/>
                  <a:pt x="11040316" y="654251"/>
                </a:cubicBezTo>
                <a:cubicBezTo>
                  <a:pt x="11026306" y="654251"/>
                  <a:pt x="11016546" y="655668"/>
                  <a:pt x="11003481" y="654251"/>
                </a:cubicBezTo>
                <a:cubicBezTo>
                  <a:pt x="10999546" y="653937"/>
                  <a:pt x="10995610" y="653937"/>
                  <a:pt x="10991675" y="654251"/>
                </a:cubicBezTo>
                <a:cubicBezTo>
                  <a:pt x="10928551" y="658659"/>
                  <a:pt x="10864641" y="657872"/>
                  <a:pt x="10801675" y="658659"/>
                </a:cubicBezTo>
                <a:cubicBezTo>
                  <a:pt x="10793033" y="658847"/>
                  <a:pt x="10784422" y="657619"/>
                  <a:pt x="10776174" y="655038"/>
                </a:cubicBezTo>
                <a:cubicBezTo>
                  <a:pt x="10771137" y="652677"/>
                  <a:pt x="10775701" y="654724"/>
                  <a:pt x="10774285" y="653937"/>
                </a:cubicBezTo>
                <a:cubicBezTo>
                  <a:pt x="10753821" y="654881"/>
                  <a:pt x="10731310" y="653937"/>
                  <a:pt x="10711319" y="653937"/>
                </a:cubicBezTo>
                <a:close/>
                <a:moveTo>
                  <a:pt x="11607324" y="648742"/>
                </a:moveTo>
                <a:lnTo>
                  <a:pt x="11600083" y="649057"/>
                </a:lnTo>
                <a:cubicBezTo>
                  <a:pt x="11601815" y="649213"/>
                  <a:pt x="11601815" y="650158"/>
                  <a:pt x="11601815" y="650158"/>
                </a:cubicBezTo>
                <a:cubicBezTo>
                  <a:pt x="11591425" y="652126"/>
                  <a:pt x="11580878" y="652913"/>
                  <a:pt x="11570332" y="652519"/>
                </a:cubicBezTo>
                <a:cubicBezTo>
                  <a:pt x="11529089" y="651733"/>
                  <a:pt x="11487846" y="651575"/>
                  <a:pt x="11446131" y="652519"/>
                </a:cubicBezTo>
                <a:cubicBezTo>
                  <a:pt x="11427714" y="652519"/>
                  <a:pt x="11408037" y="652519"/>
                  <a:pt x="11389462" y="652519"/>
                </a:cubicBezTo>
                <a:lnTo>
                  <a:pt x="11387101" y="652519"/>
                </a:lnTo>
                <a:lnTo>
                  <a:pt x="11384582" y="652519"/>
                </a:lnTo>
                <a:cubicBezTo>
                  <a:pt x="11369628" y="654172"/>
                  <a:pt x="11354516" y="654172"/>
                  <a:pt x="11339561" y="652519"/>
                </a:cubicBezTo>
                <a:cubicBezTo>
                  <a:pt x="11335736" y="652283"/>
                  <a:pt x="11331895" y="652283"/>
                  <a:pt x="11328070" y="652519"/>
                </a:cubicBezTo>
                <a:cubicBezTo>
                  <a:pt x="11324781" y="652739"/>
                  <a:pt x="11321506" y="653259"/>
                  <a:pt x="11318311" y="654093"/>
                </a:cubicBezTo>
                <a:cubicBezTo>
                  <a:pt x="11330117" y="656188"/>
                  <a:pt x="11341529" y="660060"/>
                  <a:pt x="11352154" y="665585"/>
                </a:cubicBezTo>
                <a:cubicBezTo>
                  <a:pt x="11358042" y="668199"/>
                  <a:pt x="11364150" y="670260"/>
                  <a:pt x="11370415" y="671725"/>
                </a:cubicBezTo>
                <a:lnTo>
                  <a:pt x="11372776" y="670779"/>
                </a:lnTo>
                <a:cubicBezTo>
                  <a:pt x="11378443" y="667632"/>
                  <a:pt x="11380017" y="665112"/>
                  <a:pt x="11380017" y="665112"/>
                </a:cubicBezTo>
                <a:cubicBezTo>
                  <a:pt x="11394814" y="652048"/>
                  <a:pt x="11411500" y="655510"/>
                  <a:pt x="11428659" y="660233"/>
                </a:cubicBezTo>
                <a:cubicBezTo>
                  <a:pt x="11449122" y="659477"/>
                  <a:pt x="11469429" y="662358"/>
                  <a:pt x="11488790" y="668734"/>
                </a:cubicBezTo>
                <a:cubicBezTo>
                  <a:pt x="11495874" y="671141"/>
                  <a:pt x="11503116" y="673030"/>
                  <a:pt x="11510514" y="674400"/>
                </a:cubicBezTo>
                <a:cubicBezTo>
                  <a:pt x="11522477" y="674117"/>
                  <a:pt x="11534126" y="671441"/>
                  <a:pt x="11544987" y="666530"/>
                </a:cubicBezTo>
                <a:cubicBezTo>
                  <a:pt x="11554118" y="661020"/>
                  <a:pt x="11563406" y="670150"/>
                  <a:pt x="11569859" y="679280"/>
                </a:cubicBezTo>
                <a:cubicBezTo>
                  <a:pt x="11581981" y="677564"/>
                  <a:pt x="11593629" y="673393"/>
                  <a:pt x="11604176" y="667001"/>
                </a:cubicBezTo>
                <a:cubicBezTo>
                  <a:pt x="11609213" y="663066"/>
                  <a:pt x="11615037" y="660170"/>
                  <a:pt x="11621334" y="658501"/>
                </a:cubicBezTo>
                <a:cubicBezTo>
                  <a:pt x="11625741" y="658501"/>
                  <a:pt x="11632353" y="659446"/>
                  <a:pt x="11637076" y="658501"/>
                </a:cubicBezTo>
                <a:lnTo>
                  <a:pt x="11639751" y="657557"/>
                </a:lnTo>
                <a:lnTo>
                  <a:pt x="11653762" y="652519"/>
                </a:lnTo>
                <a:lnTo>
                  <a:pt x="11651086" y="652519"/>
                </a:lnTo>
                <a:cubicBezTo>
                  <a:pt x="11638178" y="652771"/>
                  <a:pt x="11625270" y="651984"/>
                  <a:pt x="11612519" y="650158"/>
                </a:cubicBezTo>
                <a:cubicBezTo>
                  <a:pt x="11619445" y="648742"/>
                  <a:pt x="11627788" y="648742"/>
                  <a:pt x="11635187" y="648742"/>
                </a:cubicBezTo>
                <a:close/>
                <a:moveTo>
                  <a:pt x="11544358" y="575229"/>
                </a:moveTo>
                <a:cubicBezTo>
                  <a:pt x="11538376" y="575543"/>
                  <a:pt x="11530506" y="575543"/>
                  <a:pt x="11526255" y="576488"/>
                </a:cubicBezTo>
                <a:cubicBezTo>
                  <a:pt x="11522006" y="577432"/>
                  <a:pt x="11517755" y="577432"/>
                  <a:pt x="11513348" y="577432"/>
                </a:cubicBezTo>
                <a:cubicBezTo>
                  <a:pt x="11483596" y="579321"/>
                  <a:pt x="11454789" y="576645"/>
                  <a:pt x="11424408" y="581211"/>
                </a:cubicBezTo>
                <a:cubicBezTo>
                  <a:pt x="11414333" y="582470"/>
                  <a:pt x="11404259" y="583729"/>
                  <a:pt x="11394185" y="583729"/>
                </a:cubicBezTo>
                <a:lnTo>
                  <a:pt x="11394185" y="583100"/>
                </a:lnTo>
                <a:cubicBezTo>
                  <a:pt x="11388517" y="587350"/>
                  <a:pt x="11379702" y="589869"/>
                  <a:pt x="11376554" y="597424"/>
                </a:cubicBezTo>
                <a:cubicBezTo>
                  <a:pt x="11382850" y="591364"/>
                  <a:pt x="11390721" y="587130"/>
                  <a:pt x="11399222" y="585146"/>
                </a:cubicBezTo>
                <a:cubicBezTo>
                  <a:pt x="11435112" y="584044"/>
                  <a:pt x="11471003" y="588121"/>
                  <a:pt x="11505634" y="597267"/>
                </a:cubicBezTo>
                <a:lnTo>
                  <a:pt x="11598194" y="597267"/>
                </a:lnTo>
                <a:cubicBezTo>
                  <a:pt x="11595676" y="594638"/>
                  <a:pt x="11595676" y="590451"/>
                  <a:pt x="11598194" y="587822"/>
                </a:cubicBezTo>
                <a:cubicBezTo>
                  <a:pt x="11600713" y="584201"/>
                  <a:pt x="11603074" y="580423"/>
                  <a:pt x="11600713" y="577118"/>
                </a:cubicBezTo>
                <a:lnTo>
                  <a:pt x="11595991" y="577118"/>
                </a:lnTo>
                <a:lnTo>
                  <a:pt x="11580249" y="577118"/>
                </a:lnTo>
                <a:lnTo>
                  <a:pt x="11569388" y="577118"/>
                </a:lnTo>
                <a:cubicBezTo>
                  <a:pt x="11561044" y="577449"/>
                  <a:pt x="11552544" y="576803"/>
                  <a:pt x="11544358" y="575229"/>
                </a:cubicBezTo>
                <a:close/>
                <a:moveTo>
                  <a:pt x="12182989" y="398452"/>
                </a:moveTo>
                <a:lnTo>
                  <a:pt x="12156702" y="399396"/>
                </a:lnTo>
                <a:lnTo>
                  <a:pt x="12179842" y="399396"/>
                </a:lnTo>
                <a:cubicBezTo>
                  <a:pt x="12180943" y="399443"/>
                  <a:pt x="12182046" y="399113"/>
                  <a:pt x="12182989" y="39845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206590"/>
                </a:lnTo>
                <a:lnTo>
                  <a:pt x="12162526" y="207823"/>
                </a:lnTo>
                <a:lnTo>
                  <a:pt x="12172444" y="207823"/>
                </a:lnTo>
                <a:lnTo>
                  <a:pt x="12192000" y="208662"/>
                </a:lnTo>
                <a:lnTo>
                  <a:pt x="12192000" y="246187"/>
                </a:lnTo>
                <a:lnTo>
                  <a:pt x="12190547" y="246232"/>
                </a:lnTo>
                <a:cubicBezTo>
                  <a:pt x="12181100" y="247223"/>
                  <a:pt x="12171498" y="247649"/>
                  <a:pt x="12161896" y="247491"/>
                </a:cubicBezTo>
                <a:cubicBezTo>
                  <a:pt x="12151193" y="247491"/>
                  <a:pt x="12142219" y="247806"/>
                  <a:pt x="12144896" y="249065"/>
                </a:cubicBezTo>
                <a:cubicBezTo>
                  <a:pt x="12153553" y="248388"/>
                  <a:pt x="12162211" y="248798"/>
                  <a:pt x="12170712" y="250325"/>
                </a:cubicBezTo>
                <a:cubicBezTo>
                  <a:pt x="12162526" y="251222"/>
                  <a:pt x="12154498" y="251222"/>
                  <a:pt x="12146312" y="250325"/>
                </a:cubicBezTo>
                <a:cubicBezTo>
                  <a:pt x="12129783" y="249853"/>
                  <a:pt x="12121599" y="250482"/>
                  <a:pt x="12123959" y="252056"/>
                </a:cubicBezTo>
                <a:cubicBezTo>
                  <a:pt x="12145524" y="252844"/>
                  <a:pt x="12166304" y="254260"/>
                  <a:pt x="12190547" y="254260"/>
                </a:cubicBezTo>
                <a:lnTo>
                  <a:pt x="12192000" y="254365"/>
                </a:lnTo>
                <a:lnTo>
                  <a:pt x="12192000" y="261245"/>
                </a:lnTo>
                <a:lnTo>
                  <a:pt x="12186788" y="261521"/>
                </a:lnTo>
                <a:lnTo>
                  <a:pt x="12192000" y="262279"/>
                </a:lnTo>
                <a:lnTo>
                  <a:pt x="12192000" y="264782"/>
                </a:lnTo>
                <a:lnTo>
                  <a:pt x="12190389" y="264650"/>
                </a:lnTo>
                <a:cubicBezTo>
                  <a:pt x="12161110" y="266066"/>
                  <a:pt x="12132932" y="265909"/>
                  <a:pt x="12105542" y="264650"/>
                </a:cubicBezTo>
                <a:lnTo>
                  <a:pt x="12089801" y="264650"/>
                </a:lnTo>
                <a:cubicBezTo>
                  <a:pt x="12072328" y="266743"/>
                  <a:pt x="12054855" y="267420"/>
                  <a:pt x="12037225" y="266696"/>
                </a:cubicBezTo>
                <a:cubicBezTo>
                  <a:pt x="12027778" y="266696"/>
                  <a:pt x="12017548" y="266696"/>
                  <a:pt x="12014399" y="266696"/>
                </a:cubicBezTo>
                <a:lnTo>
                  <a:pt x="12022584" y="268427"/>
                </a:lnTo>
                <a:lnTo>
                  <a:pt x="12028724" y="268427"/>
                </a:lnTo>
                <a:cubicBezTo>
                  <a:pt x="12046354" y="268427"/>
                  <a:pt x="12066817" y="267483"/>
                  <a:pt x="12082558" y="268427"/>
                </a:cubicBezTo>
                <a:cubicBezTo>
                  <a:pt x="12101292" y="268427"/>
                  <a:pt x="12120496" y="267483"/>
                  <a:pt x="12137811" y="268427"/>
                </a:cubicBezTo>
                <a:cubicBezTo>
                  <a:pt x="12148989" y="268427"/>
                  <a:pt x="12160322" y="268427"/>
                  <a:pt x="12171183" y="268427"/>
                </a:cubicBezTo>
                <a:lnTo>
                  <a:pt x="12192000" y="269165"/>
                </a:lnTo>
                <a:lnTo>
                  <a:pt x="12192000" y="271214"/>
                </a:lnTo>
                <a:lnTo>
                  <a:pt x="12186925" y="272048"/>
                </a:lnTo>
                <a:cubicBezTo>
                  <a:pt x="12180943" y="272835"/>
                  <a:pt x="12178426" y="273780"/>
                  <a:pt x="12174333" y="274566"/>
                </a:cubicBezTo>
                <a:lnTo>
                  <a:pt x="12192000" y="275792"/>
                </a:lnTo>
                <a:lnTo>
                  <a:pt x="12192000" y="279316"/>
                </a:lnTo>
                <a:lnTo>
                  <a:pt x="12189916" y="279289"/>
                </a:lnTo>
                <a:cubicBezTo>
                  <a:pt x="12169767" y="278533"/>
                  <a:pt x="12149460" y="279053"/>
                  <a:pt x="12129312" y="280863"/>
                </a:cubicBezTo>
                <a:cubicBezTo>
                  <a:pt x="12121599" y="282579"/>
                  <a:pt x="12113571" y="283209"/>
                  <a:pt x="12105700" y="282752"/>
                </a:cubicBezTo>
                <a:lnTo>
                  <a:pt x="12192000" y="291490"/>
                </a:lnTo>
                <a:lnTo>
                  <a:pt x="12192000" y="400724"/>
                </a:lnTo>
                <a:lnTo>
                  <a:pt x="12142850" y="402545"/>
                </a:lnTo>
                <a:cubicBezTo>
                  <a:pt x="12128839" y="402387"/>
                  <a:pt x="12125692" y="403174"/>
                  <a:pt x="12128839" y="404276"/>
                </a:cubicBezTo>
                <a:lnTo>
                  <a:pt x="12192000" y="405699"/>
                </a:lnTo>
                <a:lnTo>
                  <a:pt x="12192000" y="534704"/>
                </a:lnTo>
                <a:lnTo>
                  <a:pt x="12148831" y="536347"/>
                </a:lnTo>
                <a:cubicBezTo>
                  <a:pt x="12138599" y="544060"/>
                  <a:pt x="12121599" y="541385"/>
                  <a:pt x="12107116" y="541385"/>
                </a:cubicBezTo>
                <a:lnTo>
                  <a:pt x="12036910" y="545793"/>
                </a:lnTo>
                <a:cubicBezTo>
                  <a:pt x="12043993" y="549413"/>
                  <a:pt x="12060364" y="546422"/>
                  <a:pt x="12069651" y="548626"/>
                </a:cubicBezTo>
                <a:cubicBezTo>
                  <a:pt x="12078938" y="550829"/>
                  <a:pt x="12073272" y="552404"/>
                  <a:pt x="12063197" y="552404"/>
                </a:cubicBezTo>
                <a:cubicBezTo>
                  <a:pt x="12039427" y="552246"/>
                  <a:pt x="12015815" y="556182"/>
                  <a:pt x="11992203" y="556182"/>
                </a:cubicBezTo>
                <a:lnTo>
                  <a:pt x="11976461" y="556182"/>
                </a:lnTo>
                <a:cubicBezTo>
                  <a:pt x="11974259" y="557158"/>
                  <a:pt x="11971582" y="557158"/>
                  <a:pt x="11969378" y="556182"/>
                </a:cubicBezTo>
                <a:lnTo>
                  <a:pt x="11962924" y="556182"/>
                </a:lnTo>
                <a:cubicBezTo>
                  <a:pt x="11949544" y="560526"/>
                  <a:pt x="11935691" y="562605"/>
                  <a:pt x="11921681" y="562321"/>
                </a:cubicBezTo>
                <a:cubicBezTo>
                  <a:pt x="11880596" y="564524"/>
                  <a:pt x="11839826" y="565626"/>
                  <a:pt x="11798741" y="567988"/>
                </a:cubicBezTo>
                <a:cubicBezTo>
                  <a:pt x="11780165" y="568460"/>
                  <a:pt x="11761905" y="567988"/>
                  <a:pt x="11742858" y="570192"/>
                </a:cubicBezTo>
                <a:lnTo>
                  <a:pt x="11730580" y="570192"/>
                </a:lnTo>
                <a:cubicBezTo>
                  <a:pt x="11709329" y="570192"/>
                  <a:pt x="11687763" y="573340"/>
                  <a:pt x="11666355" y="573340"/>
                </a:cubicBezTo>
                <a:lnTo>
                  <a:pt x="11642742" y="573340"/>
                </a:lnTo>
                <a:cubicBezTo>
                  <a:pt x="11634085" y="573655"/>
                  <a:pt x="11625427" y="573119"/>
                  <a:pt x="11616769" y="571766"/>
                </a:cubicBezTo>
                <a:lnTo>
                  <a:pt x="11615824" y="571766"/>
                </a:lnTo>
                <a:cubicBezTo>
                  <a:pt x="11615824" y="572710"/>
                  <a:pt x="11615824" y="572710"/>
                  <a:pt x="11615824" y="572710"/>
                </a:cubicBezTo>
                <a:cubicBezTo>
                  <a:pt x="11615195" y="573403"/>
                  <a:pt x="11614408" y="573891"/>
                  <a:pt x="11613621" y="574127"/>
                </a:cubicBezTo>
                <a:cubicBezTo>
                  <a:pt x="11621492" y="580423"/>
                  <a:pt x="11612519" y="588767"/>
                  <a:pt x="11605750" y="596165"/>
                </a:cubicBezTo>
                <a:lnTo>
                  <a:pt x="11714208" y="596165"/>
                </a:lnTo>
                <a:lnTo>
                  <a:pt x="11715941" y="595220"/>
                </a:lnTo>
                <a:lnTo>
                  <a:pt x="11715941" y="596165"/>
                </a:lnTo>
                <a:lnTo>
                  <a:pt x="11944821" y="595063"/>
                </a:lnTo>
                <a:lnTo>
                  <a:pt x="12192000" y="595063"/>
                </a:lnTo>
                <a:lnTo>
                  <a:pt x="12192000" y="605285"/>
                </a:lnTo>
                <a:lnTo>
                  <a:pt x="12175591" y="605924"/>
                </a:lnTo>
                <a:lnTo>
                  <a:pt x="12192000" y="605924"/>
                </a:lnTo>
                <a:lnTo>
                  <a:pt x="12192000" y="637093"/>
                </a:lnTo>
                <a:lnTo>
                  <a:pt x="12023843" y="637093"/>
                </a:lnTo>
                <a:cubicBezTo>
                  <a:pt x="12026520" y="639140"/>
                  <a:pt x="12036752" y="634416"/>
                  <a:pt x="12036752" y="640871"/>
                </a:cubicBezTo>
                <a:cubicBezTo>
                  <a:pt x="12036752" y="647325"/>
                  <a:pt x="12012352" y="647325"/>
                  <a:pt x="12005269" y="647325"/>
                </a:cubicBezTo>
                <a:cubicBezTo>
                  <a:pt x="11999916" y="648128"/>
                  <a:pt x="11994722" y="649387"/>
                  <a:pt x="11989528" y="651102"/>
                </a:cubicBezTo>
                <a:cubicBezTo>
                  <a:pt x="11995194" y="649827"/>
                  <a:pt x="12000861" y="648930"/>
                  <a:pt x="12006528" y="648427"/>
                </a:cubicBezTo>
                <a:cubicBezTo>
                  <a:pt x="12034548" y="648537"/>
                  <a:pt x="12062411" y="649639"/>
                  <a:pt x="12090116" y="651733"/>
                </a:cubicBezTo>
                <a:cubicBezTo>
                  <a:pt x="12091532" y="651890"/>
                  <a:pt x="12093579" y="652362"/>
                  <a:pt x="12093421" y="653621"/>
                </a:cubicBezTo>
                <a:cubicBezTo>
                  <a:pt x="12093264" y="654881"/>
                  <a:pt x="12092162" y="654881"/>
                  <a:pt x="12091217" y="654881"/>
                </a:cubicBezTo>
                <a:cubicBezTo>
                  <a:pt x="12069494" y="655195"/>
                  <a:pt x="12048086" y="655195"/>
                  <a:pt x="12026362" y="656612"/>
                </a:cubicBezTo>
                <a:cubicBezTo>
                  <a:pt x="12018807" y="657005"/>
                  <a:pt x="12011251" y="657005"/>
                  <a:pt x="12003695" y="656612"/>
                </a:cubicBezTo>
                <a:cubicBezTo>
                  <a:pt x="11934590" y="654408"/>
                  <a:pt x="11867689" y="655826"/>
                  <a:pt x="11799056" y="654408"/>
                </a:cubicBezTo>
                <a:lnTo>
                  <a:pt x="11736089" y="654408"/>
                </a:lnTo>
                <a:lnTo>
                  <a:pt x="11736089" y="656140"/>
                </a:lnTo>
                <a:cubicBezTo>
                  <a:pt x="11736876" y="658060"/>
                  <a:pt x="11738136" y="659823"/>
                  <a:pt x="11739553" y="661335"/>
                </a:cubicBezTo>
                <a:lnTo>
                  <a:pt x="11743331" y="664483"/>
                </a:lnTo>
                <a:cubicBezTo>
                  <a:pt x="11743645" y="664876"/>
                  <a:pt x="11744118" y="665191"/>
                  <a:pt x="11744589" y="665428"/>
                </a:cubicBezTo>
                <a:cubicBezTo>
                  <a:pt x="11755767" y="672165"/>
                  <a:pt x="11767416" y="677848"/>
                  <a:pt x="11779535" y="682429"/>
                </a:cubicBezTo>
                <a:cubicBezTo>
                  <a:pt x="11786620" y="684962"/>
                  <a:pt x="11793545" y="688347"/>
                  <a:pt x="11799842" y="692502"/>
                </a:cubicBezTo>
                <a:cubicBezTo>
                  <a:pt x="11801416" y="693605"/>
                  <a:pt x="11803462" y="693762"/>
                  <a:pt x="11803462" y="696438"/>
                </a:cubicBezTo>
                <a:cubicBezTo>
                  <a:pt x="11803777" y="699555"/>
                  <a:pt x="11801731" y="702436"/>
                  <a:pt x="11798741" y="703208"/>
                </a:cubicBezTo>
                <a:cubicBezTo>
                  <a:pt x="11792444" y="705253"/>
                  <a:pt x="11786147" y="707615"/>
                  <a:pt x="11780008" y="710290"/>
                </a:cubicBezTo>
                <a:cubicBezTo>
                  <a:pt x="11777490" y="711708"/>
                  <a:pt x="11777490" y="714856"/>
                  <a:pt x="11781111" y="715801"/>
                </a:cubicBezTo>
                <a:cubicBezTo>
                  <a:pt x="11787563" y="717391"/>
                  <a:pt x="11794018" y="718240"/>
                  <a:pt x="11800630" y="718319"/>
                </a:cubicBezTo>
                <a:cubicBezTo>
                  <a:pt x="11893976" y="717689"/>
                  <a:pt x="11986536" y="709188"/>
                  <a:pt x="12080985" y="709188"/>
                </a:cubicBezTo>
                <a:lnTo>
                  <a:pt x="12192000" y="713591"/>
                </a:lnTo>
                <a:lnTo>
                  <a:pt x="12192000" y="718195"/>
                </a:lnTo>
                <a:lnTo>
                  <a:pt x="12044780" y="727764"/>
                </a:lnTo>
                <a:cubicBezTo>
                  <a:pt x="12019908" y="724930"/>
                  <a:pt x="11994879" y="725844"/>
                  <a:pt x="11970324" y="730440"/>
                </a:cubicBezTo>
                <a:cubicBezTo>
                  <a:pt x="11974415" y="734218"/>
                  <a:pt x="11972212" y="732014"/>
                  <a:pt x="11972212" y="732014"/>
                </a:cubicBezTo>
                <a:cubicBezTo>
                  <a:pt x="12023528" y="728456"/>
                  <a:pt x="12075003" y="727560"/>
                  <a:pt x="12126320" y="729338"/>
                </a:cubicBezTo>
                <a:cubicBezTo>
                  <a:pt x="12104912" y="734124"/>
                  <a:pt x="12083031" y="736925"/>
                  <a:pt x="12061150" y="737680"/>
                </a:cubicBezTo>
                <a:cubicBezTo>
                  <a:pt x="12032187" y="738153"/>
                  <a:pt x="12039427" y="736107"/>
                  <a:pt x="12047928" y="746181"/>
                </a:cubicBezTo>
                <a:cubicBezTo>
                  <a:pt x="12049659" y="747598"/>
                  <a:pt x="12046512" y="747598"/>
                  <a:pt x="12049659" y="747598"/>
                </a:cubicBezTo>
                <a:lnTo>
                  <a:pt x="12052179" y="747598"/>
                </a:lnTo>
                <a:cubicBezTo>
                  <a:pt x="12070439" y="747441"/>
                  <a:pt x="12116246" y="746653"/>
                  <a:pt x="12140330" y="745237"/>
                </a:cubicBezTo>
                <a:cubicBezTo>
                  <a:pt x="12152137" y="744120"/>
                  <a:pt x="12163943" y="745851"/>
                  <a:pt x="12174805" y="750274"/>
                </a:cubicBezTo>
                <a:cubicBezTo>
                  <a:pt x="12176064" y="754918"/>
                  <a:pt x="12180196" y="756925"/>
                  <a:pt x="12185135" y="757673"/>
                </a:cubicBezTo>
                <a:lnTo>
                  <a:pt x="12192000" y="757601"/>
                </a:lnTo>
                <a:lnTo>
                  <a:pt x="12192000" y="764787"/>
                </a:lnTo>
                <a:lnTo>
                  <a:pt x="12188658" y="765228"/>
                </a:lnTo>
                <a:cubicBezTo>
                  <a:pt x="12169609" y="765008"/>
                  <a:pt x="12150563" y="767007"/>
                  <a:pt x="12131987" y="771210"/>
                </a:cubicBezTo>
                <a:cubicBezTo>
                  <a:pt x="12097672" y="778671"/>
                  <a:pt x="12062253" y="780734"/>
                  <a:pt x="12027308" y="777349"/>
                </a:cubicBezTo>
                <a:lnTo>
                  <a:pt x="12017704" y="776247"/>
                </a:lnTo>
                <a:lnTo>
                  <a:pt x="12015815" y="776247"/>
                </a:lnTo>
                <a:cubicBezTo>
                  <a:pt x="12013768" y="777507"/>
                  <a:pt x="12008102" y="778609"/>
                  <a:pt x="12003065" y="780498"/>
                </a:cubicBezTo>
                <a:cubicBezTo>
                  <a:pt x="11994879" y="783269"/>
                  <a:pt x="11986221" y="784764"/>
                  <a:pt x="11977564" y="784905"/>
                </a:cubicBezTo>
                <a:cubicBezTo>
                  <a:pt x="11971425" y="784433"/>
                  <a:pt x="11962295" y="782229"/>
                  <a:pt x="11960091" y="782229"/>
                </a:cubicBezTo>
                <a:cubicBezTo>
                  <a:pt x="11957887" y="782229"/>
                  <a:pt x="11957887" y="782229"/>
                  <a:pt x="11957887" y="782229"/>
                </a:cubicBezTo>
                <a:cubicBezTo>
                  <a:pt x="11943089" y="786637"/>
                  <a:pt x="11927190" y="786637"/>
                  <a:pt x="11912394" y="782229"/>
                </a:cubicBezTo>
                <a:cubicBezTo>
                  <a:pt x="11907200" y="779238"/>
                  <a:pt x="11909247" y="780498"/>
                  <a:pt x="11910348" y="780498"/>
                </a:cubicBezTo>
                <a:cubicBezTo>
                  <a:pt x="11901061" y="776452"/>
                  <a:pt x="11890986" y="774264"/>
                  <a:pt x="11880754" y="774044"/>
                </a:cubicBezTo>
                <a:lnTo>
                  <a:pt x="11878077" y="774044"/>
                </a:lnTo>
                <a:cubicBezTo>
                  <a:pt x="11866743" y="775571"/>
                  <a:pt x="11855252" y="776043"/>
                  <a:pt x="11843761" y="775460"/>
                </a:cubicBezTo>
                <a:cubicBezTo>
                  <a:pt x="11819834" y="774044"/>
                  <a:pt x="11795749" y="776059"/>
                  <a:pt x="11772452" y="781442"/>
                </a:cubicBezTo>
                <a:cubicBezTo>
                  <a:pt x="11751044" y="792304"/>
                  <a:pt x="11715468" y="793248"/>
                  <a:pt x="11683985" y="790730"/>
                </a:cubicBezTo>
                <a:cubicBezTo>
                  <a:pt x="11682883" y="797026"/>
                  <a:pt x="11668873" y="797184"/>
                  <a:pt x="11654864" y="798286"/>
                </a:cubicBezTo>
                <a:cubicBezTo>
                  <a:pt x="11640854" y="799388"/>
                  <a:pt x="11612991" y="802693"/>
                  <a:pt x="11598981" y="793563"/>
                </a:cubicBezTo>
                <a:cubicBezTo>
                  <a:pt x="11592055" y="794917"/>
                  <a:pt x="11584814" y="795562"/>
                  <a:pt x="11577730" y="795452"/>
                </a:cubicBezTo>
                <a:lnTo>
                  <a:pt x="11564350" y="791044"/>
                </a:lnTo>
                <a:cubicBezTo>
                  <a:pt x="11552858" y="796900"/>
                  <a:pt x="11540580" y="801151"/>
                  <a:pt x="11527987" y="803637"/>
                </a:cubicBezTo>
                <a:cubicBezTo>
                  <a:pt x="11525783" y="803637"/>
                  <a:pt x="11523264" y="803637"/>
                  <a:pt x="11521061" y="803637"/>
                </a:cubicBezTo>
                <a:cubicBezTo>
                  <a:pt x="11564822" y="804268"/>
                  <a:pt x="11614565" y="808361"/>
                  <a:pt x="11659271" y="810092"/>
                </a:cubicBezTo>
                <a:cubicBezTo>
                  <a:pt x="11647307" y="814940"/>
                  <a:pt x="11634557" y="817191"/>
                  <a:pt x="11621648" y="816703"/>
                </a:cubicBezTo>
                <a:cubicBezTo>
                  <a:pt x="11512875" y="815601"/>
                  <a:pt x="11402842" y="818434"/>
                  <a:pt x="11293754" y="820167"/>
                </a:cubicBezTo>
                <a:lnTo>
                  <a:pt x="11292652" y="820953"/>
                </a:lnTo>
                <a:cubicBezTo>
                  <a:pt x="11289032" y="823158"/>
                  <a:pt x="11284151" y="820953"/>
                  <a:pt x="11281790" y="820953"/>
                </a:cubicBezTo>
                <a:cubicBezTo>
                  <a:pt x="11279429" y="820953"/>
                  <a:pt x="11281003" y="820953"/>
                  <a:pt x="11280216" y="820953"/>
                </a:cubicBezTo>
                <a:cubicBezTo>
                  <a:pt x="11279429" y="820953"/>
                  <a:pt x="11280688" y="819694"/>
                  <a:pt x="11279429" y="820953"/>
                </a:cubicBezTo>
                <a:cubicBezTo>
                  <a:pt x="11275022" y="824889"/>
                  <a:pt x="11257234" y="822056"/>
                  <a:pt x="11252983" y="822056"/>
                </a:cubicBezTo>
                <a:lnTo>
                  <a:pt x="11250779" y="822056"/>
                </a:lnTo>
                <a:cubicBezTo>
                  <a:pt x="11238233" y="825298"/>
                  <a:pt x="11225073" y="825298"/>
                  <a:pt x="11212527" y="822056"/>
                </a:cubicBezTo>
                <a:lnTo>
                  <a:pt x="11069280" y="826148"/>
                </a:lnTo>
                <a:lnTo>
                  <a:pt x="11071012" y="828194"/>
                </a:lnTo>
                <a:cubicBezTo>
                  <a:pt x="11035122" y="832760"/>
                  <a:pt x="11024732" y="830871"/>
                  <a:pt x="10995138" y="842047"/>
                </a:cubicBezTo>
                <a:cubicBezTo>
                  <a:pt x="10991832" y="821269"/>
                  <a:pt x="10982073" y="844251"/>
                  <a:pt x="10934848" y="835751"/>
                </a:cubicBezTo>
                <a:lnTo>
                  <a:pt x="10938784" y="829611"/>
                </a:lnTo>
                <a:lnTo>
                  <a:pt x="10930125" y="828509"/>
                </a:lnTo>
                <a:cubicBezTo>
                  <a:pt x="10905884" y="828509"/>
                  <a:pt x="10880225" y="829296"/>
                  <a:pt x="10856141" y="828509"/>
                </a:cubicBezTo>
                <a:cubicBezTo>
                  <a:pt x="10837833" y="830272"/>
                  <a:pt x="10819416" y="830698"/>
                  <a:pt x="10801046" y="829769"/>
                </a:cubicBezTo>
                <a:lnTo>
                  <a:pt x="10806397" y="827722"/>
                </a:lnTo>
                <a:cubicBezTo>
                  <a:pt x="10780267" y="828352"/>
                  <a:pt x="10744691" y="830713"/>
                  <a:pt x="10709273" y="830713"/>
                </a:cubicBezTo>
                <a:cubicBezTo>
                  <a:pt x="10710060" y="831500"/>
                  <a:pt x="10708328" y="833389"/>
                  <a:pt x="10707384" y="833389"/>
                </a:cubicBezTo>
                <a:cubicBezTo>
                  <a:pt x="10677632" y="834964"/>
                  <a:pt x="10648511" y="836065"/>
                  <a:pt x="10618444" y="837482"/>
                </a:cubicBezTo>
                <a:cubicBezTo>
                  <a:pt x="10620648" y="832602"/>
                  <a:pt x="10621435" y="830240"/>
                  <a:pt x="10623797" y="828824"/>
                </a:cubicBezTo>
                <a:lnTo>
                  <a:pt x="10622852" y="828824"/>
                </a:lnTo>
                <a:cubicBezTo>
                  <a:pt x="10613737" y="828179"/>
                  <a:pt x="10604576" y="828179"/>
                  <a:pt x="10595461" y="828824"/>
                </a:cubicBezTo>
                <a:cubicBezTo>
                  <a:pt x="10592628" y="832444"/>
                  <a:pt x="10589637" y="837010"/>
                  <a:pt x="10586017" y="838426"/>
                </a:cubicBezTo>
                <a:cubicBezTo>
                  <a:pt x="10578272" y="839686"/>
                  <a:pt x="10570417" y="840221"/>
                  <a:pt x="10562562" y="840000"/>
                </a:cubicBezTo>
                <a:lnTo>
                  <a:pt x="10560515" y="840000"/>
                </a:lnTo>
                <a:lnTo>
                  <a:pt x="10557367" y="840000"/>
                </a:lnTo>
                <a:cubicBezTo>
                  <a:pt x="10537061" y="841449"/>
                  <a:pt x="10516660" y="840914"/>
                  <a:pt x="10496448" y="838426"/>
                </a:cubicBezTo>
                <a:lnTo>
                  <a:pt x="10510615" y="835120"/>
                </a:lnTo>
                <a:lnTo>
                  <a:pt x="10488105" y="832917"/>
                </a:lnTo>
                <a:cubicBezTo>
                  <a:pt x="10513291" y="816074"/>
                  <a:pt x="10529033" y="819536"/>
                  <a:pt x="10559413" y="819536"/>
                </a:cubicBezTo>
                <a:cubicBezTo>
                  <a:pt x="10600499" y="820638"/>
                  <a:pt x="10642843" y="819536"/>
                  <a:pt x="10685345" y="819536"/>
                </a:cubicBezTo>
                <a:cubicBezTo>
                  <a:pt x="10685345" y="817018"/>
                  <a:pt x="10692901" y="818592"/>
                  <a:pt x="10694633" y="818592"/>
                </a:cubicBezTo>
                <a:lnTo>
                  <a:pt x="10698569" y="819536"/>
                </a:lnTo>
                <a:cubicBezTo>
                  <a:pt x="10730681" y="819379"/>
                  <a:pt x="10763108" y="819379"/>
                  <a:pt x="10794591" y="820796"/>
                </a:cubicBezTo>
                <a:cubicBezTo>
                  <a:pt x="10806082" y="820796"/>
                  <a:pt x="10819148" y="820796"/>
                  <a:pt x="10830639" y="820796"/>
                </a:cubicBezTo>
                <a:cubicBezTo>
                  <a:pt x="10866136" y="812989"/>
                  <a:pt x="10902436" y="809399"/>
                  <a:pt x="10938784" y="810092"/>
                </a:cubicBezTo>
                <a:cubicBezTo>
                  <a:pt x="10935635" y="807416"/>
                  <a:pt x="10932644" y="805370"/>
                  <a:pt x="10932644" y="800804"/>
                </a:cubicBezTo>
                <a:cubicBezTo>
                  <a:pt x="10948512" y="802189"/>
                  <a:pt x="10964426" y="798900"/>
                  <a:pt x="10978452" y="791359"/>
                </a:cubicBezTo>
                <a:lnTo>
                  <a:pt x="10944450" y="787267"/>
                </a:lnTo>
                <a:cubicBezTo>
                  <a:pt x="10923514" y="794461"/>
                  <a:pt x="10901586" y="798396"/>
                  <a:pt x="10879438" y="798915"/>
                </a:cubicBezTo>
                <a:lnTo>
                  <a:pt x="10876762" y="798915"/>
                </a:lnTo>
                <a:lnTo>
                  <a:pt x="10875030" y="800175"/>
                </a:lnTo>
                <a:cubicBezTo>
                  <a:pt x="10842603" y="777192"/>
                  <a:pt x="10762637" y="779711"/>
                  <a:pt x="10738394" y="796869"/>
                </a:cubicBezTo>
                <a:lnTo>
                  <a:pt x="10735718" y="798915"/>
                </a:lnTo>
                <a:cubicBezTo>
                  <a:pt x="10735781" y="799167"/>
                  <a:pt x="10735781" y="799435"/>
                  <a:pt x="10735718" y="799702"/>
                </a:cubicBezTo>
                <a:cubicBezTo>
                  <a:pt x="10736190" y="800804"/>
                  <a:pt x="10733829" y="802064"/>
                  <a:pt x="10730681" y="802064"/>
                </a:cubicBezTo>
                <a:cubicBezTo>
                  <a:pt x="10726746" y="805527"/>
                  <a:pt x="10726746" y="807101"/>
                  <a:pt x="10726746" y="807101"/>
                </a:cubicBezTo>
                <a:cubicBezTo>
                  <a:pt x="10722070" y="808706"/>
                  <a:pt x="10716954" y="808297"/>
                  <a:pt x="10712578" y="805999"/>
                </a:cubicBezTo>
                <a:lnTo>
                  <a:pt x="10711162" y="805999"/>
                </a:lnTo>
                <a:cubicBezTo>
                  <a:pt x="10709587" y="809619"/>
                  <a:pt x="10705180" y="809619"/>
                  <a:pt x="10700300" y="809619"/>
                </a:cubicBezTo>
                <a:lnTo>
                  <a:pt x="10699198" y="809619"/>
                </a:lnTo>
                <a:cubicBezTo>
                  <a:pt x="10694633" y="809619"/>
                  <a:pt x="10689753" y="808675"/>
                  <a:pt x="10685030" y="808517"/>
                </a:cubicBezTo>
                <a:cubicBezTo>
                  <a:pt x="10680308" y="808361"/>
                  <a:pt x="10675428" y="807258"/>
                  <a:pt x="10670233" y="807258"/>
                </a:cubicBezTo>
                <a:cubicBezTo>
                  <a:pt x="10654272" y="811981"/>
                  <a:pt x="10637051" y="809572"/>
                  <a:pt x="10623009" y="800646"/>
                </a:cubicBezTo>
                <a:lnTo>
                  <a:pt x="10609314" y="798601"/>
                </a:lnTo>
                <a:lnTo>
                  <a:pt x="10620333" y="798601"/>
                </a:lnTo>
                <a:cubicBezTo>
                  <a:pt x="10616713" y="795736"/>
                  <a:pt x="10613485" y="792398"/>
                  <a:pt x="10610731" y="788684"/>
                </a:cubicBezTo>
                <a:cubicBezTo>
                  <a:pt x="10607929" y="785032"/>
                  <a:pt x="10604529" y="781883"/>
                  <a:pt x="10600656" y="779396"/>
                </a:cubicBezTo>
                <a:cubicBezTo>
                  <a:pt x="10589276" y="778750"/>
                  <a:pt x="10577879" y="778750"/>
                  <a:pt x="10566497" y="779396"/>
                </a:cubicBezTo>
                <a:cubicBezTo>
                  <a:pt x="10561869" y="783395"/>
                  <a:pt x="10556533" y="786495"/>
                  <a:pt x="10550756" y="788526"/>
                </a:cubicBezTo>
                <a:cubicBezTo>
                  <a:pt x="10535266" y="787708"/>
                  <a:pt x="10519855" y="785819"/>
                  <a:pt x="10504633" y="782859"/>
                </a:cubicBezTo>
                <a:cubicBezTo>
                  <a:pt x="10437890" y="784905"/>
                  <a:pt x="10371303" y="784905"/>
                  <a:pt x="10304244" y="784905"/>
                </a:cubicBezTo>
                <a:cubicBezTo>
                  <a:pt x="10290706" y="784905"/>
                  <a:pt x="10277326" y="784905"/>
                  <a:pt x="10264103" y="784905"/>
                </a:cubicBezTo>
                <a:cubicBezTo>
                  <a:pt x="10280317" y="783016"/>
                  <a:pt x="10304559" y="779081"/>
                  <a:pt x="10318727" y="777664"/>
                </a:cubicBezTo>
                <a:lnTo>
                  <a:pt x="10321087" y="777664"/>
                </a:lnTo>
                <a:cubicBezTo>
                  <a:pt x="10321087" y="774358"/>
                  <a:pt x="10322819" y="770265"/>
                  <a:pt x="10321087" y="768219"/>
                </a:cubicBezTo>
                <a:lnTo>
                  <a:pt x="10331320" y="775460"/>
                </a:lnTo>
                <a:cubicBezTo>
                  <a:pt x="10345330" y="766960"/>
                  <a:pt x="10362173" y="772469"/>
                  <a:pt x="10379488" y="770423"/>
                </a:cubicBezTo>
                <a:cubicBezTo>
                  <a:pt x="10396615" y="768267"/>
                  <a:pt x="10413852" y="767118"/>
                  <a:pt x="10431121" y="766960"/>
                </a:cubicBezTo>
                <a:cubicBezTo>
                  <a:pt x="10431199" y="765905"/>
                  <a:pt x="10431640" y="764898"/>
                  <a:pt x="10432380" y="764127"/>
                </a:cubicBezTo>
                <a:cubicBezTo>
                  <a:pt x="10433230" y="762899"/>
                  <a:pt x="10434238" y="761781"/>
                  <a:pt x="10435371" y="760821"/>
                </a:cubicBezTo>
                <a:cubicBezTo>
                  <a:pt x="10433733" y="759090"/>
                  <a:pt x="10431939" y="757515"/>
                  <a:pt x="10430019" y="756099"/>
                </a:cubicBezTo>
                <a:lnTo>
                  <a:pt x="10428287" y="755154"/>
                </a:lnTo>
                <a:cubicBezTo>
                  <a:pt x="10379646" y="755626"/>
                  <a:pt x="10331162" y="755154"/>
                  <a:pt x="10282521" y="758303"/>
                </a:cubicBezTo>
                <a:cubicBezTo>
                  <a:pt x="10276051" y="762678"/>
                  <a:pt x="10269015" y="766125"/>
                  <a:pt x="10261585" y="768534"/>
                </a:cubicBezTo>
                <a:cubicBezTo>
                  <a:pt x="10237847" y="761324"/>
                  <a:pt x="10212865" y="759137"/>
                  <a:pt x="10188229" y="762081"/>
                </a:cubicBezTo>
                <a:lnTo>
                  <a:pt x="10186145" y="762081"/>
                </a:lnTo>
                <a:lnTo>
                  <a:pt x="10189402" y="766288"/>
                </a:lnTo>
                <a:lnTo>
                  <a:pt x="10182633" y="763612"/>
                </a:lnTo>
                <a:lnTo>
                  <a:pt x="10184711" y="762081"/>
                </a:lnTo>
                <a:lnTo>
                  <a:pt x="10089373" y="762081"/>
                </a:lnTo>
                <a:cubicBezTo>
                  <a:pt x="10085406" y="761781"/>
                  <a:pt x="10081565" y="763497"/>
                  <a:pt x="10079141" y="766645"/>
                </a:cubicBezTo>
                <a:cubicBezTo>
                  <a:pt x="10078983" y="768692"/>
                  <a:pt x="10085438" y="768692"/>
                  <a:pt x="10086382" y="768692"/>
                </a:cubicBezTo>
                <a:cubicBezTo>
                  <a:pt x="10086996" y="769242"/>
                  <a:pt x="10087768" y="769573"/>
                  <a:pt x="10088586" y="769636"/>
                </a:cubicBezTo>
                <a:cubicBezTo>
                  <a:pt x="10090317" y="769636"/>
                  <a:pt x="10083863" y="772154"/>
                  <a:pt x="10090317" y="769636"/>
                </a:cubicBezTo>
                <a:cubicBezTo>
                  <a:pt x="10103949" y="767370"/>
                  <a:pt x="10117833" y="767007"/>
                  <a:pt x="10131560" y="768534"/>
                </a:cubicBezTo>
                <a:lnTo>
                  <a:pt x="10133134" y="768534"/>
                </a:lnTo>
                <a:lnTo>
                  <a:pt x="10135338" y="766803"/>
                </a:lnTo>
                <a:cubicBezTo>
                  <a:pt x="10137700" y="765071"/>
                  <a:pt x="10175794" y="763339"/>
                  <a:pt x="10184924" y="774674"/>
                </a:cubicBezTo>
                <a:cubicBezTo>
                  <a:pt x="10185868" y="775933"/>
                  <a:pt x="10187915" y="776720"/>
                  <a:pt x="10189331" y="777980"/>
                </a:cubicBezTo>
                <a:cubicBezTo>
                  <a:pt x="10190276" y="777980"/>
                  <a:pt x="10189331" y="777980"/>
                  <a:pt x="10190276" y="777980"/>
                </a:cubicBezTo>
                <a:cubicBezTo>
                  <a:pt x="10198713" y="781804"/>
                  <a:pt x="10207686" y="784292"/>
                  <a:pt x="10216879" y="785378"/>
                </a:cubicBezTo>
                <a:lnTo>
                  <a:pt x="10153913" y="786637"/>
                </a:lnTo>
                <a:cubicBezTo>
                  <a:pt x="10136849" y="787471"/>
                  <a:pt x="10119739" y="786936"/>
                  <a:pt x="10102753" y="785062"/>
                </a:cubicBezTo>
                <a:lnTo>
                  <a:pt x="10101808" y="785062"/>
                </a:lnTo>
                <a:lnTo>
                  <a:pt x="10088586" y="786007"/>
                </a:lnTo>
                <a:cubicBezTo>
                  <a:pt x="10036009" y="788369"/>
                  <a:pt x="9982489" y="788369"/>
                  <a:pt x="9929439" y="788369"/>
                </a:cubicBezTo>
                <a:cubicBezTo>
                  <a:pt x="9819879" y="790257"/>
                  <a:pt x="9709531" y="791517"/>
                  <a:pt x="9600443" y="796082"/>
                </a:cubicBezTo>
                <a:cubicBezTo>
                  <a:pt x="9512133" y="799545"/>
                  <a:pt x="9425240" y="804268"/>
                  <a:pt x="9337402" y="809305"/>
                </a:cubicBezTo>
                <a:cubicBezTo>
                  <a:pt x="9312374" y="810721"/>
                  <a:pt x="9287974" y="809305"/>
                  <a:pt x="9262788" y="809305"/>
                </a:cubicBezTo>
                <a:cubicBezTo>
                  <a:pt x="9265463" y="814972"/>
                  <a:pt x="9260112" y="814972"/>
                  <a:pt x="9271603" y="814972"/>
                </a:cubicBezTo>
                <a:cubicBezTo>
                  <a:pt x="9310957" y="815129"/>
                  <a:pt x="9358496" y="815601"/>
                  <a:pt x="9397535" y="812452"/>
                </a:cubicBezTo>
                <a:cubicBezTo>
                  <a:pt x="9455149" y="807967"/>
                  <a:pt x="9513014" y="807604"/>
                  <a:pt x="9570691" y="811351"/>
                </a:cubicBezTo>
                <a:cubicBezTo>
                  <a:pt x="9572422" y="811351"/>
                  <a:pt x="9573839" y="811351"/>
                  <a:pt x="9575728" y="811351"/>
                </a:cubicBezTo>
                <a:cubicBezTo>
                  <a:pt x="9657742" y="804268"/>
                  <a:pt x="9739912" y="806628"/>
                  <a:pt x="9822397" y="805370"/>
                </a:cubicBezTo>
                <a:cubicBezTo>
                  <a:pt x="9988942" y="803166"/>
                  <a:pt x="10155802" y="803166"/>
                  <a:pt x="10322189" y="803166"/>
                </a:cubicBezTo>
                <a:cubicBezTo>
                  <a:pt x="10386415" y="803166"/>
                  <a:pt x="10449381" y="801906"/>
                  <a:pt x="10512347" y="800646"/>
                </a:cubicBezTo>
                <a:cubicBezTo>
                  <a:pt x="10503751" y="803637"/>
                  <a:pt x="10496259" y="809116"/>
                  <a:pt x="10490781" y="816388"/>
                </a:cubicBezTo>
                <a:cubicBezTo>
                  <a:pt x="10490623" y="818907"/>
                  <a:pt x="10477243" y="817647"/>
                  <a:pt x="10473308" y="816388"/>
                </a:cubicBezTo>
                <a:cubicBezTo>
                  <a:pt x="10469593" y="815916"/>
                  <a:pt x="10465847" y="815916"/>
                  <a:pt x="10462131" y="816388"/>
                </a:cubicBezTo>
                <a:lnTo>
                  <a:pt x="10461187" y="816388"/>
                </a:lnTo>
                <a:cubicBezTo>
                  <a:pt x="10436662" y="817963"/>
                  <a:pt x="10412042" y="817963"/>
                  <a:pt x="10387517" y="816388"/>
                </a:cubicBezTo>
                <a:lnTo>
                  <a:pt x="10382795" y="816388"/>
                </a:lnTo>
                <a:cubicBezTo>
                  <a:pt x="10367525" y="815601"/>
                  <a:pt x="10353200" y="817176"/>
                  <a:pt x="10338403" y="817176"/>
                </a:cubicBezTo>
                <a:cubicBezTo>
                  <a:pt x="10288502" y="815601"/>
                  <a:pt x="10238130" y="815601"/>
                  <a:pt x="10188544" y="815601"/>
                </a:cubicBezTo>
                <a:cubicBezTo>
                  <a:pt x="10095984" y="816703"/>
                  <a:pt x="10008619" y="817176"/>
                  <a:pt x="9915115" y="820167"/>
                </a:cubicBezTo>
                <a:cubicBezTo>
                  <a:pt x="9821610" y="823158"/>
                  <a:pt x="9721966" y="824731"/>
                  <a:pt x="9627518" y="827093"/>
                </a:cubicBezTo>
                <a:cubicBezTo>
                  <a:pt x="9624055" y="827250"/>
                  <a:pt x="9621851" y="830713"/>
                  <a:pt x="9618545" y="830713"/>
                </a:cubicBezTo>
                <a:cubicBezTo>
                  <a:pt x="9605952" y="832760"/>
                  <a:pt x="9593201" y="834491"/>
                  <a:pt x="9580293" y="835593"/>
                </a:cubicBezTo>
                <a:cubicBezTo>
                  <a:pt x="9624684" y="834019"/>
                  <a:pt x="9668131" y="832760"/>
                  <a:pt x="9712679" y="832760"/>
                </a:cubicBezTo>
                <a:cubicBezTo>
                  <a:pt x="9724170" y="832760"/>
                  <a:pt x="9734088" y="833704"/>
                  <a:pt x="9747153" y="833704"/>
                </a:cubicBezTo>
                <a:cubicBezTo>
                  <a:pt x="9762831" y="832052"/>
                  <a:pt x="9778605" y="831374"/>
                  <a:pt x="9794378" y="831658"/>
                </a:cubicBezTo>
                <a:cubicBezTo>
                  <a:pt x="9773126" y="835593"/>
                  <a:pt x="9718031" y="847871"/>
                  <a:pt x="9704336" y="849917"/>
                </a:cubicBezTo>
                <a:lnTo>
                  <a:pt x="9700873" y="849917"/>
                </a:lnTo>
                <a:lnTo>
                  <a:pt x="9699456" y="849917"/>
                </a:lnTo>
                <a:lnTo>
                  <a:pt x="9696308" y="849917"/>
                </a:lnTo>
                <a:lnTo>
                  <a:pt x="9687021" y="849917"/>
                </a:lnTo>
                <a:cubicBezTo>
                  <a:pt x="9645936" y="851334"/>
                  <a:pt x="9597609" y="852594"/>
                  <a:pt x="9556052" y="857946"/>
                </a:cubicBezTo>
                <a:cubicBezTo>
                  <a:pt x="9553848" y="857946"/>
                  <a:pt x="9555107" y="857946"/>
                  <a:pt x="9553848" y="857946"/>
                </a:cubicBezTo>
                <a:cubicBezTo>
                  <a:pt x="9515690" y="863077"/>
                  <a:pt x="9477265" y="865911"/>
                  <a:pt x="9438777" y="866447"/>
                </a:cubicBezTo>
                <a:cubicBezTo>
                  <a:pt x="9441926" y="870539"/>
                  <a:pt x="9454047" y="871169"/>
                  <a:pt x="9457667" y="871956"/>
                </a:cubicBezTo>
                <a:cubicBezTo>
                  <a:pt x="9461288" y="872743"/>
                  <a:pt x="9457038" y="871956"/>
                  <a:pt x="9458769" y="871956"/>
                </a:cubicBezTo>
                <a:cubicBezTo>
                  <a:pt x="9472936" y="882345"/>
                  <a:pt x="9466010" y="883604"/>
                  <a:pt x="9493401" y="882345"/>
                </a:cubicBezTo>
                <a:cubicBezTo>
                  <a:pt x="9533699" y="880299"/>
                  <a:pt x="9612878" y="877151"/>
                  <a:pt x="9649714" y="877151"/>
                </a:cubicBezTo>
                <a:cubicBezTo>
                  <a:pt x="9664982" y="877151"/>
                  <a:pt x="9664982" y="877151"/>
                  <a:pt x="9663251" y="877151"/>
                </a:cubicBezTo>
                <a:lnTo>
                  <a:pt x="9664511" y="877151"/>
                </a:lnTo>
                <a:cubicBezTo>
                  <a:pt x="9707327" y="857316"/>
                  <a:pt x="9745736" y="866603"/>
                  <a:pt x="9792961" y="873058"/>
                </a:cubicBezTo>
                <a:cubicBezTo>
                  <a:pt x="9749514" y="880142"/>
                  <a:pt x="9710160" y="876206"/>
                  <a:pt x="9664982" y="881244"/>
                </a:cubicBezTo>
                <a:cubicBezTo>
                  <a:pt x="9604850" y="888012"/>
                  <a:pt x="9518587" y="897772"/>
                  <a:pt x="9463176" y="893050"/>
                </a:cubicBezTo>
                <a:lnTo>
                  <a:pt x="9447423" y="891633"/>
                </a:lnTo>
                <a:lnTo>
                  <a:pt x="9448537" y="891633"/>
                </a:lnTo>
                <a:cubicBezTo>
                  <a:pt x="9453889" y="892105"/>
                  <a:pt x="9448812" y="891712"/>
                  <a:pt x="9446766" y="891574"/>
                </a:cubicBezTo>
                <a:lnTo>
                  <a:pt x="9447423" y="891633"/>
                </a:lnTo>
                <a:lnTo>
                  <a:pt x="9445704" y="891633"/>
                </a:lnTo>
                <a:cubicBezTo>
                  <a:pt x="9334726" y="925791"/>
                  <a:pt x="9226898" y="908319"/>
                  <a:pt x="9110882" y="905012"/>
                </a:cubicBezTo>
                <a:cubicBezTo>
                  <a:pt x="9076566" y="903801"/>
                  <a:pt x="9042202" y="905217"/>
                  <a:pt x="9008091" y="909263"/>
                </a:cubicBezTo>
                <a:cubicBezTo>
                  <a:pt x="8986525" y="911309"/>
                  <a:pt x="8961338" y="917921"/>
                  <a:pt x="8941976" y="911309"/>
                </a:cubicBezTo>
                <a:cubicBezTo>
                  <a:pt x="8936939" y="909736"/>
                  <a:pt x="8939930" y="909263"/>
                  <a:pt x="8936939" y="908003"/>
                </a:cubicBezTo>
                <a:cubicBezTo>
                  <a:pt x="8933948" y="906745"/>
                  <a:pt x="8927652" y="908003"/>
                  <a:pt x="8926077" y="908003"/>
                </a:cubicBezTo>
                <a:cubicBezTo>
                  <a:pt x="8817304" y="910680"/>
                  <a:pt x="8708530" y="913356"/>
                  <a:pt x="8599914" y="910680"/>
                </a:cubicBezTo>
                <a:cubicBezTo>
                  <a:pt x="8598812" y="910680"/>
                  <a:pt x="8600701" y="910680"/>
                  <a:pt x="8597710" y="910680"/>
                </a:cubicBezTo>
                <a:cubicBezTo>
                  <a:pt x="8592216" y="911923"/>
                  <a:pt x="8586518" y="911923"/>
                  <a:pt x="8581024" y="910680"/>
                </a:cubicBezTo>
                <a:lnTo>
                  <a:pt x="8580237" y="910680"/>
                </a:lnTo>
                <a:cubicBezTo>
                  <a:pt x="8573390" y="911278"/>
                  <a:pt x="8566605" y="909122"/>
                  <a:pt x="8561347" y="904698"/>
                </a:cubicBezTo>
                <a:cubicBezTo>
                  <a:pt x="8559301" y="901392"/>
                  <a:pt x="8558356" y="900448"/>
                  <a:pt x="8558356" y="900448"/>
                </a:cubicBezTo>
                <a:cubicBezTo>
                  <a:pt x="8568446" y="900605"/>
                  <a:pt x="8578537" y="900243"/>
                  <a:pt x="8588580" y="899346"/>
                </a:cubicBezTo>
                <a:cubicBezTo>
                  <a:pt x="8591413" y="900133"/>
                  <a:pt x="8598025" y="901235"/>
                  <a:pt x="8600386" y="900133"/>
                </a:cubicBezTo>
                <a:lnTo>
                  <a:pt x="8601488" y="900133"/>
                </a:lnTo>
                <a:cubicBezTo>
                  <a:pt x="8621007" y="890531"/>
                  <a:pt x="8640684" y="897457"/>
                  <a:pt x="8662093" y="897457"/>
                </a:cubicBezTo>
                <a:cubicBezTo>
                  <a:pt x="8673742" y="897457"/>
                  <a:pt x="8683816" y="894308"/>
                  <a:pt x="8695465" y="894308"/>
                </a:cubicBezTo>
                <a:cubicBezTo>
                  <a:pt x="8730883" y="895883"/>
                  <a:pt x="8783145" y="899031"/>
                  <a:pt x="8814628" y="896670"/>
                </a:cubicBezTo>
                <a:cubicBezTo>
                  <a:pt x="8854296" y="893946"/>
                  <a:pt x="8894091" y="893632"/>
                  <a:pt x="8933790" y="895726"/>
                </a:cubicBezTo>
                <a:lnTo>
                  <a:pt x="8945596" y="895726"/>
                </a:lnTo>
                <a:cubicBezTo>
                  <a:pt x="8945596" y="893050"/>
                  <a:pt x="8957560" y="893364"/>
                  <a:pt x="8961338" y="895726"/>
                </a:cubicBezTo>
                <a:cubicBezTo>
                  <a:pt x="8962282" y="895726"/>
                  <a:pt x="8962282" y="895726"/>
                  <a:pt x="8962282" y="895726"/>
                </a:cubicBezTo>
                <a:cubicBezTo>
                  <a:pt x="8967650" y="895993"/>
                  <a:pt x="8972956" y="897063"/>
                  <a:pt x="8978024" y="898874"/>
                </a:cubicBezTo>
                <a:cubicBezTo>
                  <a:pt x="8980480" y="900337"/>
                  <a:pt x="8983219" y="901298"/>
                  <a:pt x="8986052" y="901707"/>
                </a:cubicBezTo>
                <a:cubicBezTo>
                  <a:pt x="9034694" y="902337"/>
                  <a:pt x="9096242" y="894939"/>
                  <a:pt x="9143467" y="891790"/>
                </a:cubicBezTo>
                <a:cubicBezTo>
                  <a:pt x="9178414" y="889429"/>
                  <a:pt x="9227842" y="887855"/>
                  <a:pt x="9251926" y="885021"/>
                </a:cubicBezTo>
                <a:cubicBezTo>
                  <a:pt x="9276011" y="882188"/>
                  <a:pt x="9258381" y="883447"/>
                  <a:pt x="9263103" y="883447"/>
                </a:cubicBezTo>
                <a:lnTo>
                  <a:pt x="9264834" y="883447"/>
                </a:lnTo>
                <a:cubicBezTo>
                  <a:pt x="9267825" y="881873"/>
                  <a:pt x="9267825" y="875262"/>
                  <a:pt x="9266565" y="873530"/>
                </a:cubicBezTo>
                <a:lnTo>
                  <a:pt x="9265463" y="872585"/>
                </a:lnTo>
                <a:cubicBezTo>
                  <a:pt x="9177312" y="874002"/>
                  <a:pt x="9089474" y="878724"/>
                  <a:pt x="9001164" y="881086"/>
                </a:cubicBezTo>
                <a:cubicBezTo>
                  <a:pt x="8904984" y="883604"/>
                  <a:pt x="8807702" y="888957"/>
                  <a:pt x="8711521" y="887540"/>
                </a:cubicBezTo>
                <a:cubicBezTo>
                  <a:pt x="8606210" y="885493"/>
                  <a:pt x="8502159" y="885493"/>
                  <a:pt x="8396691" y="885493"/>
                </a:cubicBezTo>
                <a:cubicBezTo>
                  <a:pt x="8388191" y="885493"/>
                  <a:pt x="8380320" y="885493"/>
                  <a:pt x="8372449" y="885493"/>
                </a:cubicBezTo>
                <a:cubicBezTo>
                  <a:pt x="8286501" y="884549"/>
                  <a:pt x="8199922" y="882660"/>
                  <a:pt x="8113344" y="882660"/>
                </a:cubicBezTo>
                <a:cubicBezTo>
                  <a:pt x="8101382" y="882660"/>
                  <a:pt x="8090834" y="885336"/>
                  <a:pt x="8077926" y="885336"/>
                </a:cubicBezTo>
                <a:lnTo>
                  <a:pt x="8007907" y="887696"/>
                </a:lnTo>
                <a:lnTo>
                  <a:pt x="8207950" y="887696"/>
                </a:lnTo>
                <a:cubicBezTo>
                  <a:pt x="8272805" y="887066"/>
                  <a:pt x="8332780" y="885964"/>
                  <a:pt x="8395746" y="885964"/>
                </a:cubicBezTo>
                <a:cubicBezTo>
                  <a:pt x="8400783" y="885964"/>
                  <a:pt x="8403616" y="885964"/>
                  <a:pt x="8408969" y="885964"/>
                </a:cubicBezTo>
                <a:cubicBezTo>
                  <a:pt x="8414164" y="885807"/>
                  <a:pt x="8445647" y="885020"/>
                  <a:pt x="8437461" y="893362"/>
                </a:cubicBezTo>
                <a:cubicBezTo>
                  <a:pt x="8429275" y="901706"/>
                  <a:pt x="8419358" y="897770"/>
                  <a:pt x="8402358" y="897770"/>
                </a:cubicBezTo>
                <a:cubicBezTo>
                  <a:pt x="8305390" y="896668"/>
                  <a:pt x="8199921" y="895094"/>
                  <a:pt x="8100750" y="891789"/>
                </a:cubicBezTo>
                <a:lnTo>
                  <a:pt x="8093352" y="891789"/>
                </a:lnTo>
                <a:lnTo>
                  <a:pt x="7998903" y="888798"/>
                </a:lnTo>
                <a:lnTo>
                  <a:pt x="8006925" y="887697"/>
                </a:lnTo>
                <a:lnTo>
                  <a:pt x="7978755" y="887697"/>
                </a:lnTo>
                <a:cubicBezTo>
                  <a:pt x="7974504" y="887540"/>
                  <a:pt x="7973403" y="885179"/>
                  <a:pt x="7969153" y="885179"/>
                </a:cubicBezTo>
                <a:cubicBezTo>
                  <a:pt x="7965533" y="885052"/>
                  <a:pt x="7961928" y="885934"/>
                  <a:pt x="7958763" y="887697"/>
                </a:cubicBezTo>
                <a:cubicBezTo>
                  <a:pt x="7954198" y="890059"/>
                  <a:pt x="7941605" y="887382"/>
                  <a:pt x="7935623" y="888642"/>
                </a:cubicBezTo>
                <a:cubicBezTo>
                  <a:pt x="7934521" y="888642"/>
                  <a:pt x="7935781" y="888642"/>
                  <a:pt x="7934521" y="888642"/>
                </a:cubicBezTo>
                <a:cubicBezTo>
                  <a:pt x="7900898" y="876269"/>
                  <a:pt x="7864377" y="874081"/>
                  <a:pt x="7829526" y="882345"/>
                </a:cubicBezTo>
                <a:cubicBezTo>
                  <a:pt x="7820238" y="885179"/>
                  <a:pt x="7821340" y="887697"/>
                  <a:pt x="7820238" y="887697"/>
                </a:cubicBezTo>
                <a:cubicBezTo>
                  <a:pt x="7808905" y="894939"/>
                  <a:pt x="7801506" y="886595"/>
                  <a:pt x="7790487" y="889271"/>
                </a:cubicBezTo>
                <a:cubicBezTo>
                  <a:pt x="7780035" y="890609"/>
                  <a:pt x="7769456" y="890609"/>
                  <a:pt x="7759004" y="889271"/>
                </a:cubicBezTo>
                <a:cubicBezTo>
                  <a:pt x="7698872" y="889429"/>
                  <a:pt x="7641730" y="892577"/>
                  <a:pt x="7580496" y="894151"/>
                </a:cubicBezTo>
                <a:cubicBezTo>
                  <a:pt x="7559559" y="894624"/>
                  <a:pt x="7541142" y="892419"/>
                  <a:pt x="7515641" y="892419"/>
                </a:cubicBezTo>
                <a:cubicBezTo>
                  <a:pt x="7478176" y="891317"/>
                  <a:pt x="7409386" y="894466"/>
                  <a:pt x="7375227" y="896355"/>
                </a:cubicBezTo>
                <a:cubicBezTo>
                  <a:pt x="7362650" y="897173"/>
                  <a:pt x="7350025" y="897173"/>
                  <a:pt x="7337447" y="896355"/>
                </a:cubicBezTo>
                <a:lnTo>
                  <a:pt x="7333197" y="896355"/>
                </a:lnTo>
                <a:cubicBezTo>
                  <a:pt x="7331150" y="893364"/>
                  <a:pt x="7321391" y="896355"/>
                  <a:pt x="7319502" y="896355"/>
                </a:cubicBezTo>
                <a:cubicBezTo>
                  <a:pt x="7317613" y="896355"/>
                  <a:pt x="7317613" y="896355"/>
                  <a:pt x="7317613" y="896355"/>
                </a:cubicBezTo>
                <a:cubicBezTo>
                  <a:pt x="7302123" y="894702"/>
                  <a:pt x="7286492" y="895285"/>
                  <a:pt x="7271175" y="898086"/>
                </a:cubicBezTo>
                <a:cubicBezTo>
                  <a:pt x="7250240" y="904856"/>
                  <a:pt x="7208682" y="907374"/>
                  <a:pt x="7194672" y="900448"/>
                </a:cubicBezTo>
                <a:cubicBezTo>
                  <a:pt x="7180662" y="893521"/>
                  <a:pt x="7193412" y="898401"/>
                  <a:pt x="7190107" y="896985"/>
                </a:cubicBezTo>
                <a:cubicBezTo>
                  <a:pt x="7203235" y="892766"/>
                  <a:pt x="7217214" y="892010"/>
                  <a:pt x="7230720" y="894781"/>
                </a:cubicBezTo>
                <a:cubicBezTo>
                  <a:pt x="7232263" y="894907"/>
                  <a:pt x="7233789" y="895159"/>
                  <a:pt x="7235285" y="895568"/>
                </a:cubicBezTo>
                <a:lnTo>
                  <a:pt x="7236072" y="895568"/>
                </a:lnTo>
                <a:cubicBezTo>
                  <a:pt x="7240637" y="895804"/>
                  <a:pt x="7245202" y="895804"/>
                  <a:pt x="7249767" y="895568"/>
                </a:cubicBezTo>
                <a:cubicBezTo>
                  <a:pt x="7252600" y="895568"/>
                  <a:pt x="7250240" y="896355"/>
                  <a:pt x="7251656" y="895568"/>
                </a:cubicBezTo>
                <a:cubicBezTo>
                  <a:pt x="7256693" y="893521"/>
                  <a:pt x="7260786" y="895568"/>
                  <a:pt x="7267397" y="895568"/>
                </a:cubicBezTo>
                <a:cubicBezTo>
                  <a:pt x="7281675" y="893490"/>
                  <a:pt x="7296158" y="893065"/>
                  <a:pt x="7310529" y="894308"/>
                </a:cubicBezTo>
                <a:lnTo>
                  <a:pt x="7313362" y="894308"/>
                </a:lnTo>
                <a:cubicBezTo>
                  <a:pt x="7329104" y="892892"/>
                  <a:pt x="7344845" y="892892"/>
                  <a:pt x="7360587" y="892892"/>
                </a:cubicBezTo>
                <a:lnTo>
                  <a:pt x="7360587" y="890373"/>
                </a:lnTo>
                <a:cubicBezTo>
                  <a:pt x="7379524" y="885745"/>
                  <a:pt x="7399154" y="884565"/>
                  <a:pt x="7418516" y="886910"/>
                </a:cubicBezTo>
                <a:cubicBezTo>
                  <a:pt x="7432054" y="891948"/>
                  <a:pt x="7449999" y="883919"/>
                  <a:pt x="7463537" y="886910"/>
                </a:cubicBezTo>
                <a:cubicBezTo>
                  <a:pt x="7440758" y="883101"/>
                  <a:pt x="7417619" y="881999"/>
                  <a:pt x="7394589" y="883604"/>
                </a:cubicBezTo>
                <a:cubicBezTo>
                  <a:pt x="7364208" y="884864"/>
                  <a:pt x="7309427" y="884864"/>
                  <a:pt x="7288019" y="884864"/>
                </a:cubicBezTo>
                <a:cubicBezTo>
                  <a:pt x="7253545" y="885808"/>
                  <a:pt x="7219229" y="885808"/>
                  <a:pt x="7185070" y="885808"/>
                </a:cubicBezTo>
                <a:cubicBezTo>
                  <a:pt x="7180945" y="886280"/>
                  <a:pt x="7176774" y="886280"/>
                  <a:pt x="7172634" y="885808"/>
                </a:cubicBezTo>
                <a:cubicBezTo>
                  <a:pt x="7151131" y="890373"/>
                  <a:pt x="7129077" y="891853"/>
                  <a:pt x="7107149" y="890215"/>
                </a:cubicBezTo>
                <a:lnTo>
                  <a:pt x="7101010" y="891633"/>
                </a:lnTo>
                <a:lnTo>
                  <a:pt x="7100696" y="891633"/>
                </a:lnTo>
                <a:cubicBezTo>
                  <a:pt x="7086466" y="893616"/>
                  <a:pt x="7072061" y="894183"/>
                  <a:pt x="7057721" y="893364"/>
                </a:cubicBezTo>
                <a:cubicBezTo>
                  <a:pt x="7039886" y="893726"/>
                  <a:pt x="7022098" y="895474"/>
                  <a:pt x="7004514" y="898559"/>
                </a:cubicBezTo>
                <a:cubicBezTo>
                  <a:pt x="6994393" y="900337"/>
                  <a:pt x="6984098" y="901030"/>
                  <a:pt x="6973819" y="900605"/>
                </a:cubicBezTo>
                <a:cubicBezTo>
                  <a:pt x="6928798" y="901550"/>
                  <a:pt x="6885195" y="902494"/>
                  <a:pt x="6840489" y="904698"/>
                </a:cubicBezTo>
                <a:cubicBezTo>
                  <a:pt x="6823204" y="900778"/>
                  <a:pt x="6805464" y="899126"/>
                  <a:pt x="6787755" y="899818"/>
                </a:cubicBezTo>
                <a:cubicBezTo>
                  <a:pt x="6794226" y="898134"/>
                  <a:pt x="6800898" y="897378"/>
                  <a:pt x="6807589" y="897614"/>
                </a:cubicBezTo>
                <a:cubicBezTo>
                  <a:pt x="6803181" y="895678"/>
                  <a:pt x="6798600" y="894199"/>
                  <a:pt x="6793893" y="893206"/>
                </a:cubicBezTo>
                <a:lnTo>
                  <a:pt x="6781458" y="893206"/>
                </a:lnTo>
                <a:cubicBezTo>
                  <a:pt x="6773666" y="895615"/>
                  <a:pt x="6765529" y="896732"/>
                  <a:pt x="6757374" y="896512"/>
                </a:cubicBezTo>
                <a:cubicBezTo>
                  <a:pt x="6760081" y="895804"/>
                  <a:pt x="6762632" y="894639"/>
                  <a:pt x="6764931" y="893050"/>
                </a:cubicBezTo>
                <a:lnTo>
                  <a:pt x="6676305" y="891790"/>
                </a:lnTo>
                <a:lnTo>
                  <a:pt x="6658676" y="891790"/>
                </a:lnTo>
                <a:cubicBezTo>
                  <a:pt x="6639029" y="897898"/>
                  <a:pt x="6618219" y="899346"/>
                  <a:pt x="6597914" y="896041"/>
                </a:cubicBezTo>
                <a:cubicBezTo>
                  <a:pt x="6617542" y="897410"/>
                  <a:pt x="6637250" y="895977"/>
                  <a:pt x="6656472" y="891790"/>
                </a:cubicBezTo>
                <a:cubicBezTo>
                  <a:pt x="6625618" y="892577"/>
                  <a:pt x="6595236" y="892577"/>
                  <a:pt x="6565328" y="892577"/>
                </a:cubicBezTo>
                <a:cubicBezTo>
                  <a:pt x="6565170" y="895568"/>
                  <a:pt x="6558401" y="897299"/>
                  <a:pt x="6551160" y="897299"/>
                </a:cubicBezTo>
                <a:cubicBezTo>
                  <a:pt x="6543921" y="897299"/>
                  <a:pt x="6532585" y="900920"/>
                  <a:pt x="6524873" y="896355"/>
                </a:cubicBezTo>
                <a:cubicBezTo>
                  <a:pt x="6520780" y="893994"/>
                  <a:pt x="6523298" y="892419"/>
                  <a:pt x="6527548" y="891475"/>
                </a:cubicBezTo>
                <a:cubicBezTo>
                  <a:pt x="6502992" y="890846"/>
                  <a:pt x="6478434" y="889901"/>
                  <a:pt x="6453878" y="888799"/>
                </a:cubicBezTo>
                <a:cubicBezTo>
                  <a:pt x="6442072" y="888799"/>
                  <a:pt x="6430109" y="888799"/>
                  <a:pt x="6418144" y="888799"/>
                </a:cubicBezTo>
                <a:lnTo>
                  <a:pt x="6395792" y="890373"/>
                </a:lnTo>
                <a:cubicBezTo>
                  <a:pt x="6395320" y="890074"/>
                  <a:pt x="6394926" y="889633"/>
                  <a:pt x="6394690" y="889114"/>
                </a:cubicBezTo>
                <a:cubicBezTo>
                  <a:pt x="6381311" y="889271"/>
                  <a:pt x="6368087" y="889114"/>
                  <a:pt x="6355336" y="888170"/>
                </a:cubicBezTo>
                <a:cubicBezTo>
                  <a:pt x="6362058" y="890059"/>
                  <a:pt x="6368890" y="891538"/>
                  <a:pt x="6375800" y="892577"/>
                </a:cubicBezTo>
                <a:cubicBezTo>
                  <a:pt x="6362262" y="893837"/>
                  <a:pt x="6348568" y="894939"/>
                  <a:pt x="6335030" y="894939"/>
                </a:cubicBezTo>
                <a:cubicBezTo>
                  <a:pt x="6338809" y="892577"/>
                  <a:pt x="6342272" y="890531"/>
                  <a:pt x="6343216" y="887068"/>
                </a:cubicBezTo>
                <a:lnTo>
                  <a:pt x="6334400" y="885808"/>
                </a:lnTo>
                <a:cubicBezTo>
                  <a:pt x="6316140" y="886438"/>
                  <a:pt x="6297566" y="884864"/>
                  <a:pt x="6280093" y="884864"/>
                </a:cubicBezTo>
                <a:lnTo>
                  <a:pt x="6279149" y="884864"/>
                </a:lnTo>
                <a:lnTo>
                  <a:pt x="6281194" y="887540"/>
                </a:lnTo>
                <a:lnTo>
                  <a:pt x="6278518" y="887540"/>
                </a:lnTo>
                <a:cubicBezTo>
                  <a:pt x="6279998" y="889192"/>
                  <a:pt x="6281823" y="890483"/>
                  <a:pt x="6283870" y="891317"/>
                </a:cubicBezTo>
                <a:cubicBezTo>
                  <a:pt x="6261202" y="887697"/>
                  <a:pt x="6241054" y="882502"/>
                  <a:pt x="6223108" y="895883"/>
                </a:cubicBezTo>
                <a:cubicBezTo>
                  <a:pt x="6178402" y="899976"/>
                  <a:pt x="6134326" y="906745"/>
                  <a:pt x="6089777" y="910523"/>
                </a:cubicBezTo>
                <a:cubicBezTo>
                  <a:pt x="6097650" y="906430"/>
                  <a:pt x="6086316" y="904698"/>
                  <a:pt x="6079390" y="905170"/>
                </a:cubicBezTo>
                <a:cubicBezTo>
                  <a:pt x="6072463" y="905643"/>
                  <a:pt x="6063647" y="912254"/>
                  <a:pt x="6055303" y="912254"/>
                </a:cubicBezTo>
                <a:cubicBezTo>
                  <a:pt x="6039404" y="912254"/>
                  <a:pt x="6021146" y="910050"/>
                  <a:pt x="6005403" y="911152"/>
                </a:cubicBezTo>
                <a:cubicBezTo>
                  <a:pt x="6005247" y="909578"/>
                  <a:pt x="6006349" y="904226"/>
                  <a:pt x="6001469" y="904226"/>
                </a:cubicBezTo>
                <a:cubicBezTo>
                  <a:pt x="5985098" y="906587"/>
                  <a:pt x="5967152" y="911309"/>
                  <a:pt x="5949994" y="913671"/>
                </a:cubicBezTo>
                <a:cubicBezTo>
                  <a:pt x="5939447" y="904856"/>
                  <a:pt x="5926854" y="909736"/>
                  <a:pt x="5913472" y="909736"/>
                </a:cubicBezTo>
                <a:cubicBezTo>
                  <a:pt x="5905445" y="909892"/>
                  <a:pt x="5898362" y="905800"/>
                  <a:pt x="5889704" y="906587"/>
                </a:cubicBezTo>
                <a:cubicBezTo>
                  <a:pt x="5889704" y="897142"/>
                  <a:pt x="5889704" y="887697"/>
                  <a:pt x="5889704" y="878567"/>
                </a:cubicBezTo>
                <a:cubicBezTo>
                  <a:pt x="5873271" y="880519"/>
                  <a:pt x="5856962" y="883510"/>
                  <a:pt x="5840906" y="887540"/>
                </a:cubicBezTo>
                <a:cubicBezTo>
                  <a:pt x="5833507" y="888799"/>
                  <a:pt x="5834451" y="881558"/>
                  <a:pt x="5836340" y="878882"/>
                </a:cubicBezTo>
                <a:cubicBezTo>
                  <a:pt x="5854128" y="877465"/>
                  <a:pt x="5871917" y="876049"/>
                  <a:pt x="5889704" y="876049"/>
                </a:cubicBezTo>
                <a:cubicBezTo>
                  <a:pt x="5889704" y="872585"/>
                  <a:pt x="5889704" y="868965"/>
                  <a:pt x="5889704" y="865345"/>
                </a:cubicBezTo>
                <a:cubicBezTo>
                  <a:pt x="5866722" y="866289"/>
                  <a:pt x="5842953" y="867076"/>
                  <a:pt x="5819497" y="868650"/>
                </a:cubicBezTo>
                <a:cubicBezTo>
                  <a:pt x="5800135" y="869909"/>
                  <a:pt x="5778096" y="871326"/>
                  <a:pt x="5767707" y="864243"/>
                </a:cubicBezTo>
                <a:lnTo>
                  <a:pt x="5822330" y="861252"/>
                </a:lnTo>
                <a:lnTo>
                  <a:pt x="5809579" y="861252"/>
                </a:lnTo>
                <a:cubicBezTo>
                  <a:pt x="5786125" y="861567"/>
                  <a:pt x="5770227" y="862983"/>
                  <a:pt x="5748661" y="862983"/>
                </a:cubicBezTo>
                <a:cubicBezTo>
                  <a:pt x="5739294" y="861881"/>
                  <a:pt x="5729848" y="861881"/>
                  <a:pt x="5720484" y="862983"/>
                </a:cubicBezTo>
                <a:cubicBezTo>
                  <a:pt x="5711494" y="865959"/>
                  <a:pt x="5701767" y="865959"/>
                  <a:pt x="5692778" y="862983"/>
                </a:cubicBezTo>
                <a:cubicBezTo>
                  <a:pt x="5678077" y="857379"/>
                  <a:pt x="5661641" y="858591"/>
                  <a:pt x="5647915" y="866289"/>
                </a:cubicBezTo>
                <a:cubicBezTo>
                  <a:pt x="5636709" y="870523"/>
                  <a:pt x="5624334" y="870523"/>
                  <a:pt x="5613128" y="866289"/>
                </a:cubicBezTo>
                <a:cubicBezTo>
                  <a:pt x="5598312" y="863141"/>
                  <a:pt x="5583344" y="860874"/>
                  <a:pt x="5568264" y="859520"/>
                </a:cubicBezTo>
                <a:cubicBezTo>
                  <a:pt x="5566532" y="859363"/>
                  <a:pt x="5567633" y="862196"/>
                  <a:pt x="5565430" y="862039"/>
                </a:cubicBezTo>
                <a:cubicBezTo>
                  <a:pt x="5563226" y="861881"/>
                  <a:pt x="5560866" y="859677"/>
                  <a:pt x="5557875" y="858732"/>
                </a:cubicBezTo>
                <a:cubicBezTo>
                  <a:pt x="5554882" y="857788"/>
                  <a:pt x="5548900" y="857788"/>
                  <a:pt x="5543706" y="857788"/>
                </a:cubicBezTo>
                <a:cubicBezTo>
                  <a:pt x="5562754" y="868020"/>
                  <a:pt x="5607302" y="866289"/>
                  <a:pt x="5625720" y="876836"/>
                </a:cubicBezTo>
                <a:cubicBezTo>
                  <a:pt x="5606200" y="885651"/>
                  <a:pt x="5584164" y="882345"/>
                  <a:pt x="5562754" y="883289"/>
                </a:cubicBezTo>
                <a:lnTo>
                  <a:pt x="5536152" y="883289"/>
                </a:lnTo>
                <a:cubicBezTo>
                  <a:pt x="5524973" y="878409"/>
                  <a:pt x="5538197" y="869122"/>
                  <a:pt x="5521669" y="864872"/>
                </a:cubicBezTo>
                <a:cubicBezTo>
                  <a:pt x="5517735" y="863927"/>
                  <a:pt x="5519150" y="861567"/>
                  <a:pt x="5523242" y="859677"/>
                </a:cubicBezTo>
                <a:lnTo>
                  <a:pt x="5518363" y="859677"/>
                </a:lnTo>
                <a:cubicBezTo>
                  <a:pt x="5516315" y="859520"/>
                  <a:pt x="5524973" y="857001"/>
                  <a:pt x="5522928" y="857001"/>
                </a:cubicBezTo>
                <a:cubicBezTo>
                  <a:pt x="5514271" y="857946"/>
                  <a:pt x="5502621" y="856687"/>
                  <a:pt x="5492389" y="857946"/>
                </a:cubicBezTo>
                <a:cubicBezTo>
                  <a:pt x="5473971" y="860150"/>
                  <a:pt x="5455240" y="862039"/>
                  <a:pt x="5436348" y="862039"/>
                </a:cubicBezTo>
                <a:cubicBezTo>
                  <a:pt x="5436193" y="863298"/>
                  <a:pt x="5432256" y="866131"/>
                  <a:pt x="5428951" y="866131"/>
                </a:cubicBezTo>
                <a:cubicBezTo>
                  <a:pt x="5425191" y="866572"/>
                  <a:pt x="5421379" y="866572"/>
                  <a:pt x="5417616" y="866131"/>
                </a:cubicBezTo>
                <a:lnTo>
                  <a:pt x="5422970" y="863298"/>
                </a:lnTo>
                <a:lnTo>
                  <a:pt x="5398416" y="863298"/>
                </a:lnTo>
                <a:cubicBezTo>
                  <a:pt x="5319485" y="862495"/>
                  <a:pt x="5240605" y="867013"/>
                  <a:pt x="5162290" y="876836"/>
                </a:cubicBezTo>
                <a:cubicBezTo>
                  <a:pt x="5196922" y="876836"/>
                  <a:pt x="5231081" y="877938"/>
                  <a:pt x="5266499" y="876836"/>
                </a:cubicBezTo>
                <a:cubicBezTo>
                  <a:pt x="5292158" y="876049"/>
                  <a:pt x="5316084" y="875891"/>
                  <a:pt x="5321751" y="886438"/>
                </a:cubicBezTo>
                <a:cubicBezTo>
                  <a:pt x="5298138" y="887697"/>
                  <a:pt x="5271851" y="895095"/>
                  <a:pt x="5253591" y="886438"/>
                </a:cubicBezTo>
                <a:cubicBezTo>
                  <a:pt x="5240856" y="882203"/>
                  <a:pt x="5227209" y="881448"/>
                  <a:pt x="5214079" y="884235"/>
                </a:cubicBezTo>
                <a:cubicBezTo>
                  <a:pt x="5167676" y="890247"/>
                  <a:pt x="5120763" y="891302"/>
                  <a:pt x="5074137" y="887382"/>
                </a:cubicBezTo>
                <a:cubicBezTo>
                  <a:pt x="5054933" y="887382"/>
                  <a:pt x="5035572" y="887382"/>
                  <a:pt x="5017155" y="887382"/>
                </a:cubicBezTo>
                <a:lnTo>
                  <a:pt x="4919400" y="885651"/>
                </a:lnTo>
                <a:cubicBezTo>
                  <a:pt x="4903659" y="885651"/>
                  <a:pt x="4887915" y="885651"/>
                  <a:pt x="4872174" y="885651"/>
                </a:cubicBezTo>
                <a:lnTo>
                  <a:pt x="4862258" y="885651"/>
                </a:lnTo>
                <a:cubicBezTo>
                  <a:pt x="4841163" y="885651"/>
                  <a:pt x="4821960" y="885179"/>
                  <a:pt x="4803227" y="884235"/>
                </a:cubicBezTo>
                <a:cubicBezTo>
                  <a:pt x="4767651" y="883447"/>
                  <a:pt x="4732075" y="882502"/>
                  <a:pt x="4695714" y="882502"/>
                </a:cubicBezTo>
                <a:lnTo>
                  <a:pt x="4666906" y="882502"/>
                </a:lnTo>
                <a:cubicBezTo>
                  <a:pt x="4668324" y="883919"/>
                  <a:pt x="4667378" y="884706"/>
                  <a:pt x="4655259" y="883919"/>
                </a:cubicBezTo>
                <a:cubicBezTo>
                  <a:pt x="4651954" y="883604"/>
                  <a:pt x="4648017" y="883133"/>
                  <a:pt x="4643923" y="882345"/>
                </a:cubicBezTo>
                <a:cubicBezTo>
                  <a:pt x="4565215" y="882345"/>
                  <a:pt x="4487766" y="880456"/>
                  <a:pt x="4407802" y="882345"/>
                </a:cubicBezTo>
                <a:cubicBezTo>
                  <a:pt x="4397522" y="883337"/>
                  <a:pt x="4387165" y="881653"/>
                  <a:pt x="4377733" y="877465"/>
                </a:cubicBezTo>
                <a:lnTo>
                  <a:pt x="4386864" y="877465"/>
                </a:lnTo>
                <a:cubicBezTo>
                  <a:pt x="4367976" y="875009"/>
                  <a:pt x="4348880" y="874427"/>
                  <a:pt x="4329882" y="875734"/>
                </a:cubicBezTo>
                <a:cubicBezTo>
                  <a:pt x="4327046" y="876049"/>
                  <a:pt x="4326732" y="879826"/>
                  <a:pt x="4324055" y="879826"/>
                </a:cubicBezTo>
                <a:cubicBezTo>
                  <a:pt x="4321381" y="879826"/>
                  <a:pt x="4321853" y="876678"/>
                  <a:pt x="4318233" y="876678"/>
                </a:cubicBezTo>
                <a:cubicBezTo>
                  <a:pt x="4313589" y="876820"/>
                  <a:pt x="4308962" y="877292"/>
                  <a:pt x="4304381" y="878095"/>
                </a:cubicBezTo>
                <a:cubicBezTo>
                  <a:pt x="4274535" y="881526"/>
                  <a:pt x="4244529" y="883368"/>
                  <a:pt x="4214495" y="883604"/>
                </a:cubicBezTo>
                <a:cubicBezTo>
                  <a:pt x="4223625" y="887855"/>
                  <a:pt x="4228820" y="891633"/>
                  <a:pt x="4225987" y="899346"/>
                </a:cubicBezTo>
                <a:cubicBezTo>
                  <a:pt x="4219218" y="895095"/>
                  <a:pt x="4216701" y="885966"/>
                  <a:pt x="4208986" y="883604"/>
                </a:cubicBezTo>
                <a:cubicBezTo>
                  <a:pt x="4199038" y="881448"/>
                  <a:pt x="4188932" y="880125"/>
                  <a:pt x="4178762" y="879669"/>
                </a:cubicBezTo>
                <a:cubicBezTo>
                  <a:pt x="4150426" y="878488"/>
                  <a:pt x="4122045" y="878961"/>
                  <a:pt x="4093758" y="881086"/>
                </a:cubicBezTo>
                <a:cubicBezTo>
                  <a:pt x="4066210" y="880771"/>
                  <a:pt x="4050468" y="871956"/>
                  <a:pt x="4018985" y="873058"/>
                </a:cubicBezTo>
                <a:cubicBezTo>
                  <a:pt x="3976798" y="874632"/>
                  <a:pt x="3925166" y="875891"/>
                  <a:pt x="3880618" y="880142"/>
                </a:cubicBezTo>
                <a:cubicBezTo>
                  <a:pt x="3868938" y="881668"/>
                  <a:pt x="3857115" y="882093"/>
                  <a:pt x="3845356" y="881400"/>
                </a:cubicBezTo>
                <a:cubicBezTo>
                  <a:pt x="3798242" y="877292"/>
                  <a:pt x="3750956" y="875718"/>
                  <a:pt x="3703683" y="876678"/>
                </a:cubicBezTo>
                <a:cubicBezTo>
                  <a:pt x="3691594" y="876253"/>
                  <a:pt x="3679504" y="876678"/>
                  <a:pt x="3667478" y="877938"/>
                </a:cubicBezTo>
                <a:cubicBezTo>
                  <a:pt x="3587102" y="888075"/>
                  <a:pt x="3506033" y="891869"/>
                  <a:pt x="3425059" y="889271"/>
                </a:cubicBezTo>
                <a:cubicBezTo>
                  <a:pt x="3396724" y="889271"/>
                  <a:pt x="3370279" y="889271"/>
                  <a:pt x="3340842" y="889271"/>
                </a:cubicBezTo>
                <a:cubicBezTo>
                  <a:pt x="3310036" y="889145"/>
                  <a:pt x="3279356" y="893002"/>
                  <a:pt x="3249542" y="900763"/>
                </a:cubicBezTo>
                <a:cubicBezTo>
                  <a:pt x="3215335" y="910601"/>
                  <a:pt x="3179429" y="912962"/>
                  <a:pt x="3144231" y="907689"/>
                </a:cubicBezTo>
                <a:cubicBezTo>
                  <a:pt x="3137934" y="907059"/>
                  <a:pt x="3124397" y="905170"/>
                  <a:pt x="3121091" y="908791"/>
                </a:cubicBezTo>
                <a:cubicBezTo>
                  <a:pt x="3107868" y="923116"/>
                  <a:pt x="3079848" y="919338"/>
                  <a:pt x="3063320" y="917921"/>
                </a:cubicBezTo>
                <a:cubicBezTo>
                  <a:pt x="3039109" y="917464"/>
                  <a:pt x="3015182" y="912727"/>
                  <a:pt x="2992640" y="903911"/>
                </a:cubicBezTo>
                <a:cubicBezTo>
                  <a:pt x="2979103" y="897614"/>
                  <a:pt x="2988705" y="893050"/>
                  <a:pt x="3000196" y="890215"/>
                </a:cubicBezTo>
                <a:cubicBezTo>
                  <a:pt x="3014915" y="888012"/>
                  <a:pt x="3029869" y="888012"/>
                  <a:pt x="3044588" y="890215"/>
                </a:cubicBezTo>
                <a:cubicBezTo>
                  <a:pt x="3046476" y="890215"/>
                  <a:pt x="3046476" y="890215"/>
                  <a:pt x="3047736" y="890215"/>
                </a:cubicBezTo>
                <a:cubicBezTo>
                  <a:pt x="3050569" y="883762"/>
                  <a:pt x="3077330" y="887068"/>
                  <a:pt x="3089451" y="883762"/>
                </a:cubicBezTo>
                <a:cubicBezTo>
                  <a:pt x="3101572" y="880456"/>
                  <a:pt x="3079061" y="879197"/>
                  <a:pt x="3075441" y="879197"/>
                </a:cubicBezTo>
                <a:cubicBezTo>
                  <a:pt x="3071820" y="879197"/>
                  <a:pt x="3063635" y="877465"/>
                  <a:pt x="3064579" y="874789"/>
                </a:cubicBezTo>
                <a:cubicBezTo>
                  <a:pt x="3067098" y="868020"/>
                  <a:pt x="3078904" y="867076"/>
                  <a:pt x="3088664" y="868020"/>
                </a:cubicBezTo>
                <a:cubicBezTo>
                  <a:pt x="3098423" y="868965"/>
                  <a:pt x="3114165" y="869909"/>
                  <a:pt x="3122193" y="868965"/>
                </a:cubicBezTo>
                <a:cubicBezTo>
                  <a:pt x="3130221" y="868020"/>
                  <a:pt x="3129434" y="863612"/>
                  <a:pt x="3124239" y="863612"/>
                </a:cubicBezTo>
                <a:cubicBezTo>
                  <a:pt x="3142814" y="863927"/>
                  <a:pt x="3162019" y="865345"/>
                  <a:pt x="3180751" y="865345"/>
                </a:cubicBezTo>
                <a:cubicBezTo>
                  <a:pt x="3169103" y="863770"/>
                  <a:pt x="3157139" y="862511"/>
                  <a:pt x="3145175" y="862511"/>
                </a:cubicBezTo>
                <a:cubicBezTo>
                  <a:pt x="3156352" y="860544"/>
                  <a:pt x="3167749" y="860228"/>
                  <a:pt x="3179020" y="861567"/>
                </a:cubicBezTo>
                <a:cubicBezTo>
                  <a:pt x="3151598" y="858229"/>
                  <a:pt x="3124003" y="856387"/>
                  <a:pt x="3096377" y="856057"/>
                </a:cubicBezTo>
                <a:cubicBezTo>
                  <a:pt x="3106452" y="855585"/>
                  <a:pt x="3116369" y="854797"/>
                  <a:pt x="3126601" y="854797"/>
                </a:cubicBezTo>
                <a:cubicBezTo>
                  <a:pt x="3115581" y="854325"/>
                  <a:pt x="3124082" y="848501"/>
                  <a:pt x="3126601" y="846770"/>
                </a:cubicBezTo>
                <a:lnTo>
                  <a:pt x="3127860" y="846770"/>
                </a:lnTo>
                <a:cubicBezTo>
                  <a:pt x="3122523" y="846344"/>
                  <a:pt x="3117234" y="845353"/>
                  <a:pt x="3112118" y="843779"/>
                </a:cubicBezTo>
                <a:lnTo>
                  <a:pt x="3111017" y="843779"/>
                </a:lnTo>
                <a:lnTo>
                  <a:pt x="3110072" y="843779"/>
                </a:lnTo>
                <a:lnTo>
                  <a:pt x="3098109" y="843779"/>
                </a:lnTo>
                <a:lnTo>
                  <a:pt x="3096692" y="843779"/>
                </a:lnTo>
                <a:cubicBezTo>
                  <a:pt x="3087011" y="847179"/>
                  <a:pt x="3076464" y="847179"/>
                  <a:pt x="3066783" y="843779"/>
                </a:cubicBezTo>
                <a:lnTo>
                  <a:pt x="3064422" y="843779"/>
                </a:lnTo>
                <a:cubicBezTo>
                  <a:pt x="3049955" y="846911"/>
                  <a:pt x="3034969" y="846911"/>
                  <a:pt x="3020503" y="843779"/>
                </a:cubicBezTo>
                <a:lnTo>
                  <a:pt x="3017355" y="843779"/>
                </a:lnTo>
                <a:cubicBezTo>
                  <a:pt x="3001850" y="843747"/>
                  <a:pt x="2986454" y="841307"/>
                  <a:pt x="2971704" y="836537"/>
                </a:cubicBezTo>
                <a:cubicBezTo>
                  <a:pt x="2970760" y="835908"/>
                  <a:pt x="2970917" y="833075"/>
                  <a:pt x="2969500" y="833075"/>
                </a:cubicBezTo>
                <a:cubicBezTo>
                  <a:pt x="2968084" y="833075"/>
                  <a:pt x="2969973" y="834019"/>
                  <a:pt x="2968084" y="833075"/>
                </a:cubicBezTo>
                <a:cubicBezTo>
                  <a:pt x="2966195" y="832129"/>
                  <a:pt x="2963046" y="825361"/>
                  <a:pt x="2958167" y="825361"/>
                </a:cubicBezTo>
                <a:lnTo>
                  <a:pt x="3012632" y="825361"/>
                </a:lnTo>
                <a:cubicBezTo>
                  <a:pt x="3029381" y="824983"/>
                  <a:pt x="3046130" y="826038"/>
                  <a:pt x="3062690" y="828509"/>
                </a:cubicBezTo>
                <a:lnTo>
                  <a:pt x="3063477" y="828509"/>
                </a:lnTo>
                <a:lnTo>
                  <a:pt x="3077015" y="828509"/>
                </a:lnTo>
                <a:cubicBezTo>
                  <a:pt x="3114008" y="827722"/>
                  <a:pt x="3151944" y="829454"/>
                  <a:pt x="3189409" y="829454"/>
                </a:cubicBezTo>
                <a:cubicBezTo>
                  <a:pt x="3179335" y="827250"/>
                  <a:pt x="3172723" y="820481"/>
                  <a:pt x="3162334" y="818592"/>
                </a:cubicBezTo>
                <a:cubicBezTo>
                  <a:pt x="3146986" y="817490"/>
                  <a:pt x="3131559" y="817490"/>
                  <a:pt x="3116211" y="818592"/>
                </a:cubicBezTo>
                <a:cubicBezTo>
                  <a:pt x="3104247" y="818434"/>
                  <a:pt x="3077645" y="817963"/>
                  <a:pt x="3073867" y="825833"/>
                </a:cubicBezTo>
                <a:lnTo>
                  <a:pt x="2954861" y="823944"/>
                </a:lnTo>
                <a:cubicBezTo>
                  <a:pt x="2956435" y="823787"/>
                  <a:pt x="2956907" y="825361"/>
                  <a:pt x="2958167" y="825361"/>
                </a:cubicBezTo>
                <a:cubicBezTo>
                  <a:pt x="2930777" y="824574"/>
                  <a:pt x="2902127" y="824731"/>
                  <a:pt x="2874579" y="823629"/>
                </a:cubicBezTo>
                <a:lnTo>
                  <a:pt x="2884339" y="822213"/>
                </a:lnTo>
                <a:lnTo>
                  <a:pt x="2607132" y="815287"/>
                </a:lnTo>
                <a:cubicBezTo>
                  <a:pt x="2605243" y="814027"/>
                  <a:pt x="2609493" y="807888"/>
                  <a:pt x="2606187" y="807888"/>
                </a:cubicBezTo>
                <a:cubicBezTo>
                  <a:pt x="2597010" y="807242"/>
                  <a:pt x="2587817" y="807242"/>
                  <a:pt x="2578640" y="807888"/>
                </a:cubicBezTo>
                <a:cubicBezTo>
                  <a:pt x="2451134" y="808517"/>
                  <a:pt x="2322526" y="810407"/>
                  <a:pt x="2195334" y="812138"/>
                </a:cubicBezTo>
                <a:cubicBezTo>
                  <a:pt x="2211391" y="821425"/>
                  <a:pt x="2244291" y="815916"/>
                  <a:pt x="2260032" y="817333"/>
                </a:cubicBezTo>
                <a:cubicBezTo>
                  <a:pt x="2286320" y="819536"/>
                  <a:pt x="2294821" y="823629"/>
                  <a:pt x="2267431" y="830871"/>
                </a:cubicBezTo>
                <a:cubicBezTo>
                  <a:pt x="2261102" y="832082"/>
                  <a:pt x="2254664" y="832665"/>
                  <a:pt x="2248226" y="832602"/>
                </a:cubicBezTo>
                <a:cubicBezTo>
                  <a:pt x="2229368" y="832052"/>
                  <a:pt x="2210525" y="834333"/>
                  <a:pt x="2192344" y="839371"/>
                </a:cubicBezTo>
                <a:cubicBezTo>
                  <a:pt x="2178963" y="845982"/>
                  <a:pt x="2180380" y="845982"/>
                  <a:pt x="2158342" y="845982"/>
                </a:cubicBezTo>
                <a:cubicBezTo>
                  <a:pt x="2129031" y="844566"/>
                  <a:pt x="2099642" y="846628"/>
                  <a:pt x="2070819" y="852121"/>
                </a:cubicBezTo>
                <a:cubicBezTo>
                  <a:pt x="2062067" y="851665"/>
                  <a:pt x="2053425" y="849965"/>
                  <a:pt x="2045161" y="847084"/>
                </a:cubicBezTo>
                <a:cubicBezTo>
                  <a:pt x="2008027" y="849493"/>
                  <a:pt x="1970751" y="848910"/>
                  <a:pt x="1933711" y="845353"/>
                </a:cubicBezTo>
                <a:cubicBezTo>
                  <a:pt x="1893570" y="842047"/>
                  <a:pt x="1939063" y="849130"/>
                  <a:pt x="1913877" y="850705"/>
                </a:cubicBezTo>
                <a:cubicBezTo>
                  <a:pt x="1897821" y="851492"/>
                  <a:pt x="1873264" y="851492"/>
                  <a:pt x="1854217" y="851492"/>
                </a:cubicBezTo>
                <a:cubicBezTo>
                  <a:pt x="1837232" y="853901"/>
                  <a:pt x="1819932" y="851224"/>
                  <a:pt x="1804474" y="843779"/>
                </a:cubicBezTo>
                <a:cubicBezTo>
                  <a:pt x="1794241" y="837955"/>
                  <a:pt x="1760869" y="842519"/>
                  <a:pt x="1751267" y="843779"/>
                </a:cubicBezTo>
                <a:cubicBezTo>
                  <a:pt x="1741665" y="845037"/>
                  <a:pt x="1749536" y="843779"/>
                  <a:pt x="1747332" y="843779"/>
                </a:cubicBezTo>
                <a:lnTo>
                  <a:pt x="1744971" y="843779"/>
                </a:lnTo>
                <a:cubicBezTo>
                  <a:pt x="1726380" y="849194"/>
                  <a:pt x="1706703" y="849729"/>
                  <a:pt x="1687829" y="845353"/>
                </a:cubicBezTo>
                <a:cubicBezTo>
                  <a:pt x="1686413" y="845353"/>
                  <a:pt x="1670671" y="845353"/>
                  <a:pt x="1670671" y="845353"/>
                </a:cubicBezTo>
                <a:cubicBezTo>
                  <a:pt x="1646303" y="845668"/>
                  <a:pt x="1622014" y="848202"/>
                  <a:pt x="1598103" y="852908"/>
                </a:cubicBezTo>
                <a:cubicBezTo>
                  <a:pt x="1592436" y="854483"/>
                  <a:pt x="1592436" y="855899"/>
                  <a:pt x="1592436" y="855899"/>
                </a:cubicBezTo>
                <a:cubicBezTo>
                  <a:pt x="1593380" y="855899"/>
                  <a:pt x="1591334" y="855899"/>
                  <a:pt x="1591334" y="855899"/>
                </a:cubicBezTo>
                <a:cubicBezTo>
                  <a:pt x="1572444" y="867076"/>
                  <a:pt x="1552452" y="858418"/>
                  <a:pt x="1532146" y="856844"/>
                </a:cubicBezTo>
                <a:cubicBezTo>
                  <a:pt x="1511840" y="855270"/>
                  <a:pt x="1477051" y="857788"/>
                  <a:pt x="1461309" y="856844"/>
                </a:cubicBezTo>
                <a:cubicBezTo>
                  <a:pt x="1458743" y="856624"/>
                  <a:pt x="1456162" y="856624"/>
                  <a:pt x="1453596" y="856844"/>
                </a:cubicBezTo>
                <a:cubicBezTo>
                  <a:pt x="1448275" y="852090"/>
                  <a:pt x="1442592" y="847777"/>
                  <a:pt x="1436595" y="843935"/>
                </a:cubicBezTo>
                <a:lnTo>
                  <a:pt x="1434234" y="842834"/>
                </a:lnTo>
                <a:lnTo>
                  <a:pt x="1433447" y="842834"/>
                </a:lnTo>
                <a:cubicBezTo>
                  <a:pt x="1381280" y="844959"/>
                  <a:pt x="1329049" y="844172"/>
                  <a:pt x="1276976" y="840473"/>
                </a:cubicBezTo>
                <a:cubicBezTo>
                  <a:pt x="1298936" y="833169"/>
                  <a:pt x="1321478" y="827738"/>
                  <a:pt x="1344350" y="824259"/>
                </a:cubicBezTo>
                <a:cubicBezTo>
                  <a:pt x="1363082" y="825046"/>
                  <a:pt x="1372842" y="829296"/>
                  <a:pt x="1369064" y="819851"/>
                </a:cubicBezTo>
                <a:cubicBezTo>
                  <a:pt x="1332858" y="819536"/>
                  <a:pt x="1296968" y="818120"/>
                  <a:pt x="1260920" y="818120"/>
                </a:cubicBezTo>
                <a:cubicBezTo>
                  <a:pt x="1245179" y="820167"/>
                  <a:pt x="1228178" y="823158"/>
                  <a:pt x="1213696" y="825361"/>
                </a:cubicBezTo>
                <a:lnTo>
                  <a:pt x="1225187" y="831342"/>
                </a:lnTo>
                <a:cubicBezTo>
                  <a:pt x="1219945" y="831768"/>
                  <a:pt x="1214687" y="831768"/>
                  <a:pt x="1209445" y="831342"/>
                </a:cubicBezTo>
                <a:cubicBezTo>
                  <a:pt x="1207887" y="830178"/>
                  <a:pt x="1206549" y="828745"/>
                  <a:pt x="1205510" y="827093"/>
                </a:cubicBezTo>
                <a:cubicBezTo>
                  <a:pt x="1200788" y="827722"/>
                  <a:pt x="1196222" y="828667"/>
                  <a:pt x="1192130" y="828667"/>
                </a:cubicBezTo>
                <a:cubicBezTo>
                  <a:pt x="1171036" y="830084"/>
                  <a:pt x="1192602" y="828667"/>
                  <a:pt x="1184574" y="828667"/>
                </a:cubicBezTo>
                <a:lnTo>
                  <a:pt x="1182527" y="828667"/>
                </a:lnTo>
                <a:cubicBezTo>
                  <a:pt x="1165212" y="852752"/>
                  <a:pt x="1137192" y="834649"/>
                  <a:pt x="1113422" y="838269"/>
                </a:cubicBezTo>
                <a:cubicBezTo>
                  <a:pt x="1079610" y="845195"/>
                  <a:pt x="1044758" y="845195"/>
                  <a:pt x="1010945" y="838269"/>
                </a:cubicBezTo>
                <a:cubicBezTo>
                  <a:pt x="1008112" y="838269"/>
                  <a:pt x="1004334" y="838269"/>
                  <a:pt x="1001658" y="838269"/>
                </a:cubicBezTo>
                <a:lnTo>
                  <a:pt x="992055" y="838269"/>
                </a:lnTo>
                <a:cubicBezTo>
                  <a:pt x="980123" y="841654"/>
                  <a:pt x="967892" y="843873"/>
                  <a:pt x="955535" y="844881"/>
                </a:cubicBezTo>
                <a:lnTo>
                  <a:pt x="955535" y="842519"/>
                </a:lnTo>
                <a:cubicBezTo>
                  <a:pt x="941211" y="848595"/>
                  <a:pt x="926540" y="853853"/>
                  <a:pt x="911617" y="858261"/>
                </a:cubicBezTo>
                <a:lnTo>
                  <a:pt x="907838" y="860150"/>
                </a:lnTo>
                <a:cubicBezTo>
                  <a:pt x="952702" y="857474"/>
                  <a:pt x="1002760" y="861252"/>
                  <a:pt x="1022279" y="884235"/>
                </a:cubicBezTo>
                <a:lnTo>
                  <a:pt x="916811" y="862825"/>
                </a:lnTo>
                <a:cubicBezTo>
                  <a:pt x="906737" y="868336"/>
                  <a:pt x="891782" y="871326"/>
                  <a:pt x="881865" y="876836"/>
                </a:cubicBezTo>
                <a:cubicBezTo>
                  <a:pt x="864471" y="878032"/>
                  <a:pt x="847077" y="874727"/>
                  <a:pt x="831335" y="867233"/>
                </a:cubicBezTo>
                <a:cubicBezTo>
                  <a:pt x="813547" y="871483"/>
                  <a:pt x="808510" y="882345"/>
                  <a:pt x="787259" y="884864"/>
                </a:cubicBezTo>
                <a:cubicBezTo>
                  <a:pt x="754517" y="873215"/>
                  <a:pt x="716265" y="886595"/>
                  <a:pt x="685569" y="873215"/>
                </a:cubicBezTo>
                <a:cubicBezTo>
                  <a:pt x="686513" y="881715"/>
                  <a:pt x="677698" y="885336"/>
                  <a:pt x="659281" y="883762"/>
                </a:cubicBezTo>
                <a:cubicBezTo>
                  <a:pt x="653929" y="867233"/>
                  <a:pt x="598676" y="870696"/>
                  <a:pt x="584351" y="857788"/>
                </a:cubicBezTo>
                <a:cubicBezTo>
                  <a:pt x="632048" y="854955"/>
                  <a:pt x="582620" y="851334"/>
                  <a:pt x="602297" y="839213"/>
                </a:cubicBezTo>
                <a:cubicBezTo>
                  <a:pt x="590144" y="840032"/>
                  <a:pt x="578606" y="844786"/>
                  <a:pt x="569397" y="852752"/>
                </a:cubicBezTo>
                <a:cubicBezTo>
                  <a:pt x="564832" y="856214"/>
                  <a:pt x="562313" y="859834"/>
                  <a:pt x="556331" y="860937"/>
                </a:cubicBezTo>
                <a:cubicBezTo>
                  <a:pt x="551624" y="861330"/>
                  <a:pt x="546870" y="861330"/>
                  <a:pt x="542164" y="860937"/>
                </a:cubicBezTo>
                <a:cubicBezTo>
                  <a:pt x="539960" y="860937"/>
                  <a:pt x="540904" y="860937"/>
                  <a:pt x="540904" y="860937"/>
                </a:cubicBezTo>
                <a:cubicBezTo>
                  <a:pt x="530200" y="864400"/>
                  <a:pt x="513042" y="871326"/>
                  <a:pt x="502495" y="876678"/>
                </a:cubicBezTo>
                <a:cubicBezTo>
                  <a:pt x="527209" y="896041"/>
                  <a:pt x="581203" y="903754"/>
                  <a:pt x="622446" y="916504"/>
                </a:cubicBezTo>
                <a:cubicBezTo>
                  <a:pt x="584351" y="917921"/>
                  <a:pt x="572860" y="924847"/>
                  <a:pt x="519969" y="916504"/>
                </a:cubicBezTo>
                <a:cubicBezTo>
                  <a:pt x="541849" y="927051"/>
                  <a:pt x="504699" y="922171"/>
                  <a:pt x="493523" y="927051"/>
                </a:cubicBezTo>
                <a:cubicBezTo>
                  <a:pt x="479025" y="915827"/>
                  <a:pt x="459505" y="913592"/>
                  <a:pt x="442835" y="921227"/>
                </a:cubicBezTo>
                <a:cubicBezTo>
                  <a:pt x="444882" y="912727"/>
                  <a:pt x="436854" y="908634"/>
                  <a:pt x="418121" y="908634"/>
                </a:cubicBezTo>
                <a:lnTo>
                  <a:pt x="422686" y="902966"/>
                </a:lnTo>
                <a:cubicBezTo>
                  <a:pt x="410250" y="908948"/>
                  <a:pt x="385536" y="905485"/>
                  <a:pt x="380499" y="897457"/>
                </a:cubicBezTo>
                <a:lnTo>
                  <a:pt x="410565" y="901392"/>
                </a:lnTo>
                <a:cubicBezTo>
                  <a:pt x="411982" y="898669"/>
                  <a:pt x="414186" y="896434"/>
                  <a:pt x="416862" y="894939"/>
                </a:cubicBezTo>
                <a:cubicBezTo>
                  <a:pt x="398602" y="893994"/>
                  <a:pt x="380499" y="893994"/>
                  <a:pt x="362081" y="893994"/>
                </a:cubicBezTo>
                <a:cubicBezTo>
                  <a:pt x="381916" y="888358"/>
                  <a:pt x="402380" y="885179"/>
                  <a:pt x="423001" y="884549"/>
                </a:cubicBezTo>
                <a:lnTo>
                  <a:pt x="421742" y="879669"/>
                </a:lnTo>
                <a:cubicBezTo>
                  <a:pt x="422356" y="881259"/>
                  <a:pt x="422891" y="882896"/>
                  <a:pt x="423316" y="884549"/>
                </a:cubicBezTo>
                <a:cubicBezTo>
                  <a:pt x="430557" y="884407"/>
                  <a:pt x="437798" y="885100"/>
                  <a:pt x="444882" y="886595"/>
                </a:cubicBezTo>
                <a:cubicBezTo>
                  <a:pt x="444708" y="883133"/>
                  <a:pt x="445527" y="879685"/>
                  <a:pt x="447243" y="876678"/>
                </a:cubicBezTo>
                <a:lnTo>
                  <a:pt x="449636" y="873892"/>
                </a:lnTo>
                <a:lnTo>
                  <a:pt x="449919" y="874317"/>
                </a:lnTo>
                <a:cubicBezTo>
                  <a:pt x="448896" y="875498"/>
                  <a:pt x="449604" y="874238"/>
                  <a:pt x="449880" y="873609"/>
                </a:cubicBezTo>
                <a:lnTo>
                  <a:pt x="449636" y="873892"/>
                </a:lnTo>
                <a:lnTo>
                  <a:pt x="443308" y="864400"/>
                </a:lnTo>
                <a:cubicBezTo>
                  <a:pt x="441717" y="862385"/>
                  <a:pt x="439860" y="860591"/>
                  <a:pt x="437798" y="859048"/>
                </a:cubicBezTo>
                <a:cubicBezTo>
                  <a:pt x="435751" y="857631"/>
                  <a:pt x="432918" y="855585"/>
                  <a:pt x="432446" y="855585"/>
                </a:cubicBezTo>
                <a:cubicBezTo>
                  <a:pt x="431974" y="855585"/>
                  <a:pt x="431029" y="855585"/>
                  <a:pt x="431029" y="855585"/>
                </a:cubicBezTo>
                <a:cubicBezTo>
                  <a:pt x="427251" y="853538"/>
                  <a:pt x="423316" y="851964"/>
                  <a:pt x="419380" y="850232"/>
                </a:cubicBezTo>
                <a:cubicBezTo>
                  <a:pt x="414186" y="877465"/>
                  <a:pt x="396083" y="878724"/>
                  <a:pt x="353739" y="859520"/>
                </a:cubicBezTo>
                <a:lnTo>
                  <a:pt x="365229" y="831973"/>
                </a:lnTo>
                <a:lnTo>
                  <a:pt x="360035" y="831973"/>
                </a:lnTo>
                <a:lnTo>
                  <a:pt x="329654" y="831973"/>
                </a:lnTo>
                <a:lnTo>
                  <a:pt x="332960" y="833546"/>
                </a:lnTo>
                <a:cubicBezTo>
                  <a:pt x="350590" y="842047"/>
                  <a:pt x="343349" y="858576"/>
                  <a:pt x="334849" y="870854"/>
                </a:cubicBezTo>
                <a:cubicBezTo>
                  <a:pt x="331701" y="875104"/>
                  <a:pt x="324459" y="877151"/>
                  <a:pt x="319107" y="880142"/>
                </a:cubicBezTo>
                <a:cubicBezTo>
                  <a:pt x="318635" y="865659"/>
                  <a:pt x="313755" y="852436"/>
                  <a:pt x="293448" y="860150"/>
                </a:cubicBezTo>
                <a:cubicBezTo>
                  <a:pt x="273142" y="867863"/>
                  <a:pt x="258502" y="858890"/>
                  <a:pt x="241659" y="854797"/>
                </a:cubicBezTo>
                <a:cubicBezTo>
                  <a:pt x="232844" y="843149"/>
                  <a:pt x="224658" y="850548"/>
                  <a:pt x="219464" y="856057"/>
                </a:cubicBezTo>
                <a:cubicBezTo>
                  <a:pt x="214269" y="861567"/>
                  <a:pt x="209389" y="869122"/>
                  <a:pt x="199472" y="859677"/>
                </a:cubicBezTo>
                <a:cubicBezTo>
                  <a:pt x="189555" y="850232"/>
                  <a:pt x="201203" y="846297"/>
                  <a:pt x="206556" y="839686"/>
                </a:cubicBezTo>
                <a:cubicBezTo>
                  <a:pt x="207532" y="838473"/>
                  <a:pt x="208649" y="837356"/>
                  <a:pt x="209861" y="836380"/>
                </a:cubicBezTo>
                <a:lnTo>
                  <a:pt x="0" y="842548"/>
                </a:lnTo>
                <a:lnTo>
                  <a:pt x="0" y="796070"/>
                </a:lnTo>
                <a:lnTo>
                  <a:pt x="41112" y="794035"/>
                </a:lnTo>
                <a:cubicBezTo>
                  <a:pt x="51502" y="793563"/>
                  <a:pt x="65827" y="791675"/>
                  <a:pt x="81568" y="791675"/>
                </a:cubicBezTo>
                <a:cubicBezTo>
                  <a:pt x="115727" y="790730"/>
                  <a:pt x="156655" y="789628"/>
                  <a:pt x="193018" y="787896"/>
                </a:cubicBezTo>
                <a:lnTo>
                  <a:pt x="195851" y="786322"/>
                </a:lnTo>
                <a:cubicBezTo>
                  <a:pt x="184990" y="784433"/>
                  <a:pt x="173498" y="782229"/>
                  <a:pt x="162794" y="781127"/>
                </a:cubicBezTo>
                <a:cubicBezTo>
                  <a:pt x="133436" y="777979"/>
                  <a:pt x="101717" y="776917"/>
                  <a:pt x="70431" y="775362"/>
                </a:cubicBezTo>
                <a:lnTo>
                  <a:pt x="0" y="768523"/>
                </a:lnTo>
                <a:close/>
              </a:path>
            </a:pathLst>
          </a:custGeom>
          <a:gradFill flip="none" rotWithShape="1">
            <a:gsLst>
              <a:gs pos="95000">
                <a:srgbClr val="E30000"/>
              </a:gs>
              <a:gs pos="24000">
                <a:srgbClr val="760303"/>
              </a:gs>
            </a:gsLst>
            <a:lin ang="0" scaled="0"/>
          </a:gradFill>
          <a:ln w="157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汉仪旗黑-45S" panose="02010600030101010101" pitchFamily="18" charset="-122"/>
              <a:ea typeface="汉仪旗黑-45S" panose="02010600030101010101" pitchFamily="18" charset="-122"/>
            </a:endParaRPr>
          </a:p>
        </p:txBody>
      </p:sp>
      <p:sp>
        <p:nvSpPr>
          <p:cNvPr id="147" name="任意多边形 37"/>
          <p:cNvSpPr/>
          <p:nvPr userDrawn="1"/>
        </p:nvSpPr>
        <p:spPr bwMode="auto">
          <a:xfrm>
            <a:off x="431800" y="274667"/>
            <a:ext cx="527050" cy="582037"/>
          </a:xfrm>
          <a:custGeom>
            <a:avLst/>
            <a:gdLst>
              <a:gd name="connsiteX0" fmla="*/ 294429 w 619572"/>
              <a:gd name="connsiteY0" fmla="*/ 577850 h 684212"/>
              <a:gd name="connsiteX1" fmla="*/ 315066 w 619572"/>
              <a:gd name="connsiteY1" fmla="*/ 577850 h 684212"/>
              <a:gd name="connsiteX2" fmla="*/ 315066 w 619572"/>
              <a:gd name="connsiteY2" fmla="*/ 684212 h 684212"/>
              <a:gd name="connsiteX3" fmla="*/ 294429 w 619572"/>
              <a:gd name="connsiteY3" fmla="*/ 684212 h 684212"/>
              <a:gd name="connsiteX4" fmla="*/ 385920 w 619572"/>
              <a:gd name="connsiteY4" fmla="*/ 498865 h 684212"/>
              <a:gd name="connsiteX5" fmla="*/ 391768 w 619572"/>
              <a:gd name="connsiteY5" fmla="*/ 500815 h 684212"/>
              <a:gd name="connsiteX6" fmla="*/ 373442 w 619572"/>
              <a:gd name="connsiteY6" fmla="*/ 547604 h 684212"/>
              <a:gd name="connsiteX7" fmla="*/ 331722 w 619572"/>
              <a:gd name="connsiteY7" fmla="*/ 556962 h 684212"/>
              <a:gd name="connsiteX8" fmla="*/ 330942 w 619572"/>
              <a:gd name="connsiteY8" fmla="*/ 555402 h 684212"/>
              <a:gd name="connsiteX9" fmla="*/ 333281 w 619572"/>
              <a:gd name="connsiteY9" fmla="*/ 536297 h 684212"/>
              <a:gd name="connsiteX10" fmla="*/ 332502 w 619572"/>
              <a:gd name="connsiteY10" fmla="*/ 527719 h 684212"/>
              <a:gd name="connsiteX11" fmla="*/ 337181 w 619572"/>
              <a:gd name="connsiteY11" fmla="*/ 522650 h 684212"/>
              <a:gd name="connsiteX12" fmla="*/ 341859 w 619572"/>
              <a:gd name="connsiteY12" fmla="*/ 517581 h 684212"/>
              <a:gd name="connsiteX13" fmla="*/ 377341 w 619572"/>
              <a:gd name="connsiteY13" fmla="*/ 499255 h 684212"/>
              <a:gd name="connsiteX14" fmla="*/ 385920 w 619572"/>
              <a:gd name="connsiteY14" fmla="*/ 498865 h 684212"/>
              <a:gd name="connsiteX15" fmla="*/ 223253 w 619572"/>
              <a:gd name="connsiteY15" fmla="*/ 498865 h 684212"/>
              <a:gd name="connsiteX16" fmla="*/ 231489 w 619572"/>
              <a:gd name="connsiteY16" fmla="*/ 499255 h 684212"/>
              <a:gd name="connsiteX17" fmla="*/ 267180 w 619572"/>
              <a:gd name="connsiteY17" fmla="*/ 517581 h 684212"/>
              <a:gd name="connsiteX18" fmla="*/ 272279 w 619572"/>
              <a:gd name="connsiteY18" fmla="*/ 522650 h 684212"/>
              <a:gd name="connsiteX19" fmla="*/ 276593 w 619572"/>
              <a:gd name="connsiteY19" fmla="*/ 527719 h 684212"/>
              <a:gd name="connsiteX20" fmla="*/ 276201 w 619572"/>
              <a:gd name="connsiteY20" fmla="*/ 536297 h 684212"/>
              <a:gd name="connsiteX21" fmla="*/ 278554 w 619572"/>
              <a:gd name="connsiteY21" fmla="*/ 555402 h 684212"/>
              <a:gd name="connsiteX22" fmla="*/ 277377 w 619572"/>
              <a:gd name="connsiteY22" fmla="*/ 556962 h 684212"/>
              <a:gd name="connsiteX23" fmla="*/ 235803 w 619572"/>
              <a:gd name="connsiteY23" fmla="*/ 547604 h 684212"/>
              <a:gd name="connsiteX24" fmla="*/ 217370 w 619572"/>
              <a:gd name="connsiteY24" fmla="*/ 500815 h 684212"/>
              <a:gd name="connsiteX25" fmla="*/ 223253 w 619572"/>
              <a:gd name="connsiteY25" fmla="*/ 498865 h 684212"/>
              <a:gd name="connsiteX26" fmla="*/ 518267 w 619572"/>
              <a:gd name="connsiteY26" fmla="*/ 495300 h 684212"/>
              <a:gd name="connsiteX27" fmla="*/ 538904 w 619572"/>
              <a:gd name="connsiteY27" fmla="*/ 495300 h 684212"/>
              <a:gd name="connsiteX28" fmla="*/ 538904 w 619572"/>
              <a:gd name="connsiteY28" fmla="*/ 684212 h 684212"/>
              <a:gd name="connsiteX29" fmla="*/ 518267 w 619572"/>
              <a:gd name="connsiteY29" fmla="*/ 684212 h 684212"/>
              <a:gd name="connsiteX30" fmla="*/ 304948 w 619572"/>
              <a:gd name="connsiteY30" fmla="*/ 490537 h 684212"/>
              <a:gd name="connsiteX31" fmla="*/ 320560 w 619572"/>
              <a:gd name="connsiteY31" fmla="*/ 505787 h 684212"/>
              <a:gd name="connsiteX32" fmla="*/ 323362 w 619572"/>
              <a:gd name="connsiteY32" fmla="*/ 511652 h 684212"/>
              <a:gd name="connsiteX33" fmla="*/ 326965 w 619572"/>
              <a:gd name="connsiteY33" fmla="*/ 526119 h 684212"/>
              <a:gd name="connsiteX34" fmla="*/ 327766 w 619572"/>
              <a:gd name="connsiteY34" fmla="*/ 535894 h 684212"/>
              <a:gd name="connsiteX35" fmla="*/ 327766 w 619572"/>
              <a:gd name="connsiteY35" fmla="*/ 538631 h 684212"/>
              <a:gd name="connsiteX36" fmla="*/ 326965 w 619572"/>
              <a:gd name="connsiteY36" fmla="*/ 546061 h 684212"/>
              <a:gd name="connsiteX37" fmla="*/ 324563 w 619572"/>
              <a:gd name="connsiteY37" fmla="*/ 556227 h 684212"/>
              <a:gd name="connsiteX38" fmla="*/ 304948 w 619572"/>
              <a:gd name="connsiteY38" fmla="*/ 569912 h 684212"/>
              <a:gd name="connsiteX39" fmla="*/ 285332 w 619572"/>
              <a:gd name="connsiteY39" fmla="*/ 556227 h 684212"/>
              <a:gd name="connsiteX40" fmla="*/ 282530 w 619572"/>
              <a:gd name="connsiteY40" fmla="*/ 546061 h 684212"/>
              <a:gd name="connsiteX41" fmla="*/ 281729 w 619572"/>
              <a:gd name="connsiteY41" fmla="*/ 538631 h 684212"/>
              <a:gd name="connsiteX42" fmla="*/ 281729 w 619572"/>
              <a:gd name="connsiteY42" fmla="*/ 535894 h 684212"/>
              <a:gd name="connsiteX43" fmla="*/ 282530 w 619572"/>
              <a:gd name="connsiteY43" fmla="*/ 526119 h 684212"/>
              <a:gd name="connsiteX44" fmla="*/ 286533 w 619572"/>
              <a:gd name="connsiteY44" fmla="*/ 511652 h 684212"/>
              <a:gd name="connsiteX45" fmla="*/ 289335 w 619572"/>
              <a:gd name="connsiteY45" fmla="*/ 505787 h 684212"/>
              <a:gd name="connsiteX46" fmla="*/ 304948 w 619572"/>
              <a:gd name="connsiteY46" fmla="*/ 490537 h 684212"/>
              <a:gd name="connsiteX47" fmla="*/ 80117 w 619572"/>
              <a:gd name="connsiteY47" fmla="*/ 490537 h 684212"/>
              <a:gd name="connsiteX48" fmla="*/ 100754 w 619572"/>
              <a:gd name="connsiteY48" fmla="*/ 490537 h 684212"/>
              <a:gd name="connsiteX49" fmla="*/ 100754 w 619572"/>
              <a:gd name="connsiteY49" fmla="*/ 684212 h 684212"/>
              <a:gd name="connsiteX50" fmla="*/ 80117 w 619572"/>
              <a:gd name="connsiteY50" fmla="*/ 684212 h 684212"/>
              <a:gd name="connsiteX51" fmla="*/ 386962 w 619572"/>
              <a:gd name="connsiteY51" fmla="*/ 454419 h 684212"/>
              <a:gd name="connsiteX52" fmla="*/ 392881 w 619572"/>
              <a:gd name="connsiteY52" fmla="*/ 456391 h 684212"/>
              <a:gd name="connsiteX53" fmla="*/ 383410 w 619572"/>
              <a:gd name="connsiteY53" fmla="*/ 493065 h 684212"/>
              <a:gd name="connsiteX54" fmla="*/ 338027 w 619572"/>
              <a:gd name="connsiteY54" fmla="*/ 513965 h 684212"/>
              <a:gd name="connsiteX55" fmla="*/ 336054 w 619572"/>
              <a:gd name="connsiteY55" fmla="*/ 515937 h 684212"/>
              <a:gd name="connsiteX56" fmla="*/ 332108 w 619572"/>
              <a:gd name="connsiteY56" fmla="*/ 513177 h 684212"/>
              <a:gd name="connsiteX57" fmla="*/ 327767 w 619572"/>
              <a:gd name="connsiteY57" fmla="*/ 506079 h 684212"/>
              <a:gd name="connsiteX58" fmla="*/ 333292 w 619572"/>
              <a:gd name="connsiteY58" fmla="*/ 483601 h 684212"/>
              <a:gd name="connsiteX59" fmla="*/ 337633 w 619572"/>
              <a:gd name="connsiteY59" fmla="*/ 478474 h 684212"/>
              <a:gd name="connsiteX60" fmla="*/ 342368 w 619572"/>
              <a:gd name="connsiteY60" fmla="*/ 473348 h 684212"/>
              <a:gd name="connsiteX61" fmla="*/ 378280 w 619572"/>
              <a:gd name="connsiteY61" fmla="*/ 454814 h 684212"/>
              <a:gd name="connsiteX62" fmla="*/ 386962 w 619572"/>
              <a:gd name="connsiteY62" fmla="*/ 454419 h 684212"/>
              <a:gd name="connsiteX63" fmla="*/ 223939 w 619572"/>
              <a:gd name="connsiteY63" fmla="*/ 454419 h 684212"/>
              <a:gd name="connsiteX64" fmla="*/ 232084 w 619572"/>
              <a:gd name="connsiteY64" fmla="*/ 454814 h 684212"/>
              <a:gd name="connsiteX65" fmla="*/ 267378 w 619572"/>
              <a:gd name="connsiteY65" fmla="*/ 473348 h 684212"/>
              <a:gd name="connsiteX66" fmla="*/ 272420 w 619572"/>
              <a:gd name="connsiteY66" fmla="*/ 478474 h 684212"/>
              <a:gd name="connsiteX67" fmla="*/ 276299 w 619572"/>
              <a:gd name="connsiteY67" fmla="*/ 483601 h 684212"/>
              <a:gd name="connsiteX68" fmla="*/ 281729 w 619572"/>
              <a:gd name="connsiteY68" fmla="*/ 506079 h 684212"/>
              <a:gd name="connsiteX69" fmla="*/ 277463 w 619572"/>
              <a:gd name="connsiteY69" fmla="*/ 513177 h 684212"/>
              <a:gd name="connsiteX70" fmla="*/ 273584 w 619572"/>
              <a:gd name="connsiteY70" fmla="*/ 515937 h 684212"/>
              <a:gd name="connsiteX71" fmla="*/ 272033 w 619572"/>
              <a:gd name="connsiteY71" fmla="*/ 513965 h 684212"/>
              <a:gd name="connsiteX72" fmla="*/ 227042 w 619572"/>
              <a:gd name="connsiteY72" fmla="*/ 493065 h 684212"/>
              <a:gd name="connsiteX73" fmla="*/ 218121 w 619572"/>
              <a:gd name="connsiteY73" fmla="*/ 456391 h 684212"/>
              <a:gd name="connsiteX74" fmla="*/ 223939 w 619572"/>
              <a:gd name="connsiteY74" fmla="*/ 454419 h 684212"/>
              <a:gd name="connsiteX75" fmla="*/ 304948 w 619572"/>
              <a:gd name="connsiteY75" fmla="*/ 433387 h 684212"/>
              <a:gd name="connsiteX76" fmla="*/ 320560 w 619572"/>
              <a:gd name="connsiteY76" fmla="*/ 448594 h 684212"/>
              <a:gd name="connsiteX77" fmla="*/ 321361 w 619572"/>
              <a:gd name="connsiteY77" fmla="*/ 450543 h 684212"/>
              <a:gd name="connsiteX78" fmla="*/ 323362 w 619572"/>
              <a:gd name="connsiteY78" fmla="*/ 454442 h 684212"/>
              <a:gd name="connsiteX79" fmla="*/ 327366 w 619572"/>
              <a:gd name="connsiteY79" fmla="*/ 471599 h 684212"/>
              <a:gd name="connsiteX80" fmla="*/ 327766 w 619572"/>
              <a:gd name="connsiteY80" fmla="*/ 478617 h 684212"/>
              <a:gd name="connsiteX81" fmla="*/ 327766 w 619572"/>
              <a:gd name="connsiteY81" fmla="*/ 481346 h 684212"/>
              <a:gd name="connsiteX82" fmla="*/ 323763 w 619572"/>
              <a:gd name="connsiteY82" fmla="*/ 500062 h 684212"/>
              <a:gd name="connsiteX83" fmla="*/ 320960 w 619572"/>
              <a:gd name="connsiteY83" fmla="*/ 495383 h 684212"/>
              <a:gd name="connsiteX84" fmla="*/ 304948 w 619572"/>
              <a:gd name="connsiteY84" fmla="*/ 484856 h 684212"/>
              <a:gd name="connsiteX85" fmla="*/ 293338 w 619572"/>
              <a:gd name="connsiteY85" fmla="*/ 490314 h 684212"/>
              <a:gd name="connsiteX86" fmla="*/ 288935 w 619572"/>
              <a:gd name="connsiteY86" fmla="*/ 495383 h 684212"/>
              <a:gd name="connsiteX87" fmla="*/ 285732 w 619572"/>
              <a:gd name="connsiteY87" fmla="*/ 500062 h 684212"/>
              <a:gd name="connsiteX88" fmla="*/ 281729 w 619572"/>
              <a:gd name="connsiteY88" fmla="*/ 481346 h 684212"/>
              <a:gd name="connsiteX89" fmla="*/ 281729 w 619572"/>
              <a:gd name="connsiteY89" fmla="*/ 478617 h 684212"/>
              <a:gd name="connsiteX90" fmla="*/ 282129 w 619572"/>
              <a:gd name="connsiteY90" fmla="*/ 471599 h 684212"/>
              <a:gd name="connsiteX91" fmla="*/ 286533 w 619572"/>
              <a:gd name="connsiteY91" fmla="*/ 454442 h 684212"/>
              <a:gd name="connsiteX92" fmla="*/ 288534 w 619572"/>
              <a:gd name="connsiteY92" fmla="*/ 450543 h 684212"/>
              <a:gd name="connsiteX93" fmla="*/ 289335 w 619572"/>
              <a:gd name="connsiteY93" fmla="*/ 448594 h 684212"/>
              <a:gd name="connsiteX94" fmla="*/ 304948 w 619572"/>
              <a:gd name="connsiteY94" fmla="*/ 433387 h 684212"/>
              <a:gd name="connsiteX95" fmla="*/ 610666 w 619572"/>
              <a:gd name="connsiteY95" fmla="*/ 414337 h 684212"/>
              <a:gd name="connsiteX96" fmla="*/ 617452 w 619572"/>
              <a:gd name="connsiteY96" fmla="*/ 416732 h 684212"/>
              <a:gd name="connsiteX97" fmla="*/ 598690 w 619572"/>
              <a:gd name="connsiteY97" fmla="*/ 464236 h 684212"/>
              <a:gd name="connsiteX98" fmla="*/ 555977 w 619572"/>
              <a:gd name="connsiteY98" fmla="*/ 473418 h 684212"/>
              <a:gd name="connsiteX99" fmla="*/ 554779 w 619572"/>
              <a:gd name="connsiteY99" fmla="*/ 472619 h 684212"/>
              <a:gd name="connsiteX100" fmla="*/ 557573 w 619572"/>
              <a:gd name="connsiteY100" fmla="*/ 452660 h 684212"/>
              <a:gd name="connsiteX101" fmla="*/ 556775 w 619572"/>
              <a:gd name="connsiteY101" fmla="*/ 444277 h 684212"/>
              <a:gd name="connsiteX102" fmla="*/ 561166 w 619572"/>
              <a:gd name="connsiteY102" fmla="*/ 439087 h 684212"/>
              <a:gd name="connsiteX103" fmla="*/ 566356 w 619572"/>
              <a:gd name="connsiteY103" fmla="*/ 433898 h 684212"/>
              <a:gd name="connsiteX104" fmla="*/ 602283 w 619572"/>
              <a:gd name="connsiteY104" fmla="*/ 415136 h 684212"/>
              <a:gd name="connsiteX105" fmla="*/ 610666 w 619572"/>
              <a:gd name="connsiteY105" fmla="*/ 414337 h 684212"/>
              <a:gd name="connsiteX106" fmla="*/ 447414 w 619572"/>
              <a:gd name="connsiteY106" fmla="*/ 414337 h 684212"/>
              <a:gd name="connsiteX107" fmla="*/ 455993 w 619572"/>
              <a:gd name="connsiteY107" fmla="*/ 415136 h 684212"/>
              <a:gd name="connsiteX108" fmla="*/ 491085 w 619572"/>
              <a:gd name="connsiteY108" fmla="*/ 433898 h 684212"/>
              <a:gd name="connsiteX109" fmla="*/ 496154 w 619572"/>
              <a:gd name="connsiteY109" fmla="*/ 439087 h 684212"/>
              <a:gd name="connsiteX110" fmla="*/ 500443 w 619572"/>
              <a:gd name="connsiteY110" fmla="*/ 444277 h 684212"/>
              <a:gd name="connsiteX111" fmla="*/ 499663 w 619572"/>
              <a:gd name="connsiteY111" fmla="*/ 452660 h 684212"/>
              <a:gd name="connsiteX112" fmla="*/ 502392 w 619572"/>
              <a:gd name="connsiteY112" fmla="*/ 472619 h 684212"/>
              <a:gd name="connsiteX113" fmla="*/ 501222 w 619572"/>
              <a:gd name="connsiteY113" fmla="*/ 473418 h 684212"/>
              <a:gd name="connsiteX114" fmla="*/ 459502 w 619572"/>
              <a:gd name="connsiteY114" fmla="*/ 464236 h 684212"/>
              <a:gd name="connsiteX115" fmla="*/ 441176 w 619572"/>
              <a:gd name="connsiteY115" fmla="*/ 416732 h 684212"/>
              <a:gd name="connsiteX116" fmla="*/ 447414 w 619572"/>
              <a:gd name="connsiteY116" fmla="*/ 414337 h 684212"/>
              <a:gd name="connsiteX117" fmla="*/ 171996 w 619572"/>
              <a:gd name="connsiteY117" fmla="*/ 411552 h 684212"/>
              <a:gd name="connsiteX118" fmla="*/ 177845 w 619572"/>
              <a:gd name="connsiteY118" fmla="*/ 413502 h 684212"/>
              <a:gd name="connsiteX119" fmla="*/ 159519 w 619572"/>
              <a:gd name="connsiteY119" fmla="*/ 460291 h 684212"/>
              <a:gd name="connsiteX120" fmla="*/ 117799 w 619572"/>
              <a:gd name="connsiteY120" fmla="*/ 469649 h 684212"/>
              <a:gd name="connsiteX121" fmla="*/ 116629 w 619572"/>
              <a:gd name="connsiteY121" fmla="*/ 468089 h 684212"/>
              <a:gd name="connsiteX122" fmla="*/ 119358 w 619572"/>
              <a:gd name="connsiteY122" fmla="*/ 448984 h 684212"/>
              <a:gd name="connsiteX123" fmla="*/ 118968 w 619572"/>
              <a:gd name="connsiteY123" fmla="*/ 440795 h 684212"/>
              <a:gd name="connsiteX124" fmla="*/ 123257 w 619572"/>
              <a:gd name="connsiteY124" fmla="*/ 435337 h 684212"/>
              <a:gd name="connsiteX125" fmla="*/ 127936 w 619572"/>
              <a:gd name="connsiteY125" fmla="*/ 430268 h 684212"/>
              <a:gd name="connsiteX126" fmla="*/ 163418 w 619572"/>
              <a:gd name="connsiteY126" fmla="*/ 411942 h 684212"/>
              <a:gd name="connsiteX127" fmla="*/ 171996 w 619572"/>
              <a:gd name="connsiteY127" fmla="*/ 411552 h 684212"/>
              <a:gd name="connsiteX128" fmla="*/ 9264 w 619572"/>
              <a:gd name="connsiteY128" fmla="*/ 411552 h 684212"/>
              <a:gd name="connsiteX129" fmla="*/ 17452 w 619572"/>
              <a:gd name="connsiteY129" fmla="*/ 411942 h 684212"/>
              <a:gd name="connsiteX130" fmla="*/ 53324 w 619572"/>
              <a:gd name="connsiteY130" fmla="*/ 430268 h 684212"/>
              <a:gd name="connsiteX131" fmla="*/ 57613 w 619572"/>
              <a:gd name="connsiteY131" fmla="*/ 435337 h 684212"/>
              <a:gd name="connsiteX132" fmla="*/ 62292 w 619572"/>
              <a:gd name="connsiteY132" fmla="*/ 440795 h 684212"/>
              <a:gd name="connsiteX133" fmla="*/ 61902 w 619572"/>
              <a:gd name="connsiteY133" fmla="*/ 448984 h 684212"/>
              <a:gd name="connsiteX134" fmla="*/ 64242 w 619572"/>
              <a:gd name="connsiteY134" fmla="*/ 468089 h 684212"/>
              <a:gd name="connsiteX135" fmla="*/ 62682 w 619572"/>
              <a:gd name="connsiteY135" fmla="*/ 469649 h 684212"/>
              <a:gd name="connsiteX136" fmla="*/ 21352 w 619572"/>
              <a:gd name="connsiteY136" fmla="*/ 460291 h 684212"/>
              <a:gd name="connsiteX137" fmla="*/ 3416 w 619572"/>
              <a:gd name="connsiteY137" fmla="*/ 413502 h 684212"/>
              <a:gd name="connsiteX138" fmla="*/ 9264 w 619572"/>
              <a:gd name="connsiteY138" fmla="*/ 411552 h 684212"/>
              <a:gd name="connsiteX139" fmla="*/ 387022 w 619572"/>
              <a:gd name="connsiteY139" fmla="*/ 409575 h 684212"/>
              <a:gd name="connsiteX140" fmla="*/ 392908 w 619572"/>
              <a:gd name="connsiteY140" fmla="*/ 411941 h 684212"/>
              <a:gd name="connsiteX141" fmla="*/ 383490 w 619572"/>
              <a:gd name="connsiteY141" fmla="*/ 448615 h 684212"/>
              <a:gd name="connsiteX142" fmla="*/ 338362 w 619572"/>
              <a:gd name="connsiteY142" fmla="*/ 469515 h 684212"/>
              <a:gd name="connsiteX143" fmla="*/ 336400 w 619572"/>
              <a:gd name="connsiteY143" fmla="*/ 471487 h 684212"/>
              <a:gd name="connsiteX144" fmla="*/ 333261 w 619572"/>
              <a:gd name="connsiteY144" fmla="*/ 469121 h 684212"/>
              <a:gd name="connsiteX145" fmla="*/ 327767 w 619572"/>
              <a:gd name="connsiteY145" fmla="*/ 450193 h 684212"/>
              <a:gd name="connsiteX146" fmla="*/ 337970 w 619572"/>
              <a:gd name="connsiteY146" fmla="*/ 434024 h 684212"/>
              <a:gd name="connsiteX147" fmla="*/ 342679 w 619572"/>
              <a:gd name="connsiteY147" fmla="*/ 429292 h 684212"/>
              <a:gd name="connsiteX148" fmla="*/ 378389 w 619572"/>
              <a:gd name="connsiteY148" fmla="*/ 410364 h 684212"/>
              <a:gd name="connsiteX149" fmla="*/ 387022 w 619572"/>
              <a:gd name="connsiteY149" fmla="*/ 409575 h 684212"/>
              <a:gd name="connsiteX150" fmla="*/ 223880 w 619572"/>
              <a:gd name="connsiteY150" fmla="*/ 409575 h 684212"/>
              <a:gd name="connsiteX151" fmla="*/ 231979 w 619572"/>
              <a:gd name="connsiteY151" fmla="*/ 410364 h 684212"/>
              <a:gd name="connsiteX152" fmla="*/ 267074 w 619572"/>
              <a:gd name="connsiteY152" fmla="*/ 429292 h 684212"/>
              <a:gd name="connsiteX153" fmla="*/ 272087 w 619572"/>
              <a:gd name="connsiteY153" fmla="*/ 434024 h 684212"/>
              <a:gd name="connsiteX154" fmla="*/ 281729 w 619572"/>
              <a:gd name="connsiteY154" fmla="*/ 450193 h 684212"/>
              <a:gd name="connsiteX155" fmla="*/ 276330 w 619572"/>
              <a:gd name="connsiteY155" fmla="*/ 469121 h 684212"/>
              <a:gd name="connsiteX156" fmla="*/ 273244 w 619572"/>
              <a:gd name="connsiteY156" fmla="*/ 471487 h 684212"/>
              <a:gd name="connsiteX157" fmla="*/ 271702 w 619572"/>
              <a:gd name="connsiteY157" fmla="*/ 469515 h 684212"/>
              <a:gd name="connsiteX158" fmla="*/ 226965 w 619572"/>
              <a:gd name="connsiteY158" fmla="*/ 448615 h 684212"/>
              <a:gd name="connsiteX159" fmla="*/ 218095 w 619572"/>
              <a:gd name="connsiteY159" fmla="*/ 411941 h 684212"/>
              <a:gd name="connsiteX160" fmla="*/ 223880 w 619572"/>
              <a:gd name="connsiteY160" fmla="*/ 409575 h 684212"/>
              <a:gd name="connsiteX161" fmla="*/ 529379 w 619572"/>
              <a:gd name="connsiteY161" fmla="*/ 407987 h 684212"/>
              <a:gd name="connsiteX162" fmla="*/ 544586 w 619572"/>
              <a:gd name="connsiteY162" fmla="*/ 422845 h 684212"/>
              <a:gd name="connsiteX163" fmla="*/ 547315 w 619572"/>
              <a:gd name="connsiteY163" fmla="*/ 429102 h 684212"/>
              <a:gd name="connsiteX164" fmla="*/ 550824 w 619572"/>
              <a:gd name="connsiteY164" fmla="*/ 443178 h 684212"/>
              <a:gd name="connsiteX165" fmla="*/ 551604 w 619572"/>
              <a:gd name="connsiteY165" fmla="*/ 452953 h 684212"/>
              <a:gd name="connsiteX166" fmla="*/ 551604 w 619572"/>
              <a:gd name="connsiteY166" fmla="*/ 455690 h 684212"/>
              <a:gd name="connsiteX167" fmla="*/ 550824 w 619572"/>
              <a:gd name="connsiteY167" fmla="*/ 463120 h 684212"/>
              <a:gd name="connsiteX168" fmla="*/ 548485 w 619572"/>
              <a:gd name="connsiteY168" fmla="*/ 473286 h 684212"/>
              <a:gd name="connsiteX169" fmla="*/ 529379 w 619572"/>
              <a:gd name="connsiteY169" fmla="*/ 487362 h 684212"/>
              <a:gd name="connsiteX170" fmla="*/ 510273 w 619572"/>
              <a:gd name="connsiteY170" fmla="*/ 473286 h 684212"/>
              <a:gd name="connsiteX171" fmla="*/ 507934 w 619572"/>
              <a:gd name="connsiteY171" fmla="*/ 463120 h 684212"/>
              <a:gd name="connsiteX172" fmla="*/ 507154 w 619572"/>
              <a:gd name="connsiteY172" fmla="*/ 455690 h 684212"/>
              <a:gd name="connsiteX173" fmla="*/ 507154 w 619572"/>
              <a:gd name="connsiteY173" fmla="*/ 452953 h 684212"/>
              <a:gd name="connsiteX174" fmla="*/ 507934 w 619572"/>
              <a:gd name="connsiteY174" fmla="*/ 443178 h 684212"/>
              <a:gd name="connsiteX175" fmla="*/ 511443 w 619572"/>
              <a:gd name="connsiteY175" fmla="*/ 429102 h 684212"/>
              <a:gd name="connsiteX176" fmla="*/ 514173 w 619572"/>
              <a:gd name="connsiteY176" fmla="*/ 422845 h 684212"/>
              <a:gd name="connsiteX177" fmla="*/ 529379 w 619572"/>
              <a:gd name="connsiteY177" fmla="*/ 407987 h 684212"/>
              <a:gd name="connsiteX178" fmla="*/ 90235 w 619572"/>
              <a:gd name="connsiteY178" fmla="*/ 403225 h 684212"/>
              <a:gd name="connsiteX179" fmla="*/ 105448 w 619572"/>
              <a:gd name="connsiteY179" fmla="*/ 418400 h 684212"/>
              <a:gd name="connsiteX180" fmla="*/ 108250 w 619572"/>
              <a:gd name="connsiteY180" fmla="*/ 424236 h 684212"/>
              <a:gd name="connsiteX181" fmla="*/ 112253 w 619572"/>
              <a:gd name="connsiteY181" fmla="*/ 439022 h 684212"/>
              <a:gd name="connsiteX182" fmla="*/ 113454 w 619572"/>
              <a:gd name="connsiteY182" fmla="*/ 448360 h 684212"/>
              <a:gd name="connsiteX183" fmla="*/ 113054 w 619572"/>
              <a:gd name="connsiteY183" fmla="*/ 451084 h 684212"/>
              <a:gd name="connsiteX184" fmla="*/ 112653 w 619572"/>
              <a:gd name="connsiteY184" fmla="*/ 458476 h 684212"/>
              <a:gd name="connsiteX185" fmla="*/ 109851 w 619572"/>
              <a:gd name="connsiteY185" fmla="*/ 468593 h 684212"/>
              <a:gd name="connsiteX186" fmla="*/ 90235 w 619572"/>
              <a:gd name="connsiteY186" fmla="*/ 482600 h 684212"/>
              <a:gd name="connsiteX187" fmla="*/ 70620 w 619572"/>
              <a:gd name="connsiteY187" fmla="*/ 468593 h 684212"/>
              <a:gd name="connsiteX188" fmla="*/ 67817 w 619572"/>
              <a:gd name="connsiteY188" fmla="*/ 458476 h 684212"/>
              <a:gd name="connsiteX189" fmla="*/ 67417 w 619572"/>
              <a:gd name="connsiteY189" fmla="*/ 451084 h 684212"/>
              <a:gd name="connsiteX190" fmla="*/ 67417 w 619572"/>
              <a:gd name="connsiteY190" fmla="*/ 448360 h 684212"/>
              <a:gd name="connsiteX191" fmla="*/ 68218 w 619572"/>
              <a:gd name="connsiteY191" fmla="*/ 439022 h 684212"/>
              <a:gd name="connsiteX192" fmla="*/ 71820 w 619572"/>
              <a:gd name="connsiteY192" fmla="*/ 424236 h 684212"/>
              <a:gd name="connsiteX193" fmla="*/ 74623 w 619572"/>
              <a:gd name="connsiteY193" fmla="*/ 418400 h 684212"/>
              <a:gd name="connsiteX194" fmla="*/ 90235 w 619572"/>
              <a:gd name="connsiteY194" fmla="*/ 403225 h 684212"/>
              <a:gd name="connsiteX195" fmla="*/ 304948 w 619572"/>
              <a:gd name="connsiteY195" fmla="*/ 374650 h 684212"/>
              <a:gd name="connsiteX196" fmla="*/ 320560 w 619572"/>
              <a:gd name="connsiteY196" fmla="*/ 390219 h 684212"/>
              <a:gd name="connsiteX197" fmla="*/ 323362 w 619572"/>
              <a:gd name="connsiteY197" fmla="*/ 396606 h 684212"/>
              <a:gd name="connsiteX198" fmla="*/ 323763 w 619572"/>
              <a:gd name="connsiteY198" fmla="*/ 398203 h 684212"/>
              <a:gd name="connsiteX199" fmla="*/ 326965 w 619572"/>
              <a:gd name="connsiteY199" fmla="*/ 410577 h 684212"/>
              <a:gd name="connsiteX200" fmla="*/ 327366 w 619572"/>
              <a:gd name="connsiteY200" fmla="*/ 415767 h 684212"/>
              <a:gd name="connsiteX201" fmla="*/ 327766 w 619572"/>
              <a:gd name="connsiteY201" fmla="*/ 420957 h 684212"/>
              <a:gd name="connsiteX202" fmla="*/ 327366 w 619572"/>
              <a:gd name="connsiteY202" fmla="*/ 427344 h 684212"/>
              <a:gd name="connsiteX203" fmla="*/ 323763 w 619572"/>
              <a:gd name="connsiteY203" fmla="*/ 442912 h 684212"/>
              <a:gd name="connsiteX204" fmla="*/ 304948 w 619572"/>
              <a:gd name="connsiteY204" fmla="*/ 427743 h 684212"/>
              <a:gd name="connsiteX205" fmla="*/ 293338 w 619572"/>
              <a:gd name="connsiteY205" fmla="*/ 432932 h 684212"/>
              <a:gd name="connsiteX206" fmla="*/ 285732 w 619572"/>
              <a:gd name="connsiteY206" fmla="*/ 442513 h 684212"/>
              <a:gd name="connsiteX207" fmla="*/ 282129 w 619572"/>
              <a:gd name="connsiteY207" fmla="*/ 427344 h 684212"/>
              <a:gd name="connsiteX208" fmla="*/ 281729 w 619572"/>
              <a:gd name="connsiteY208" fmla="*/ 420957 h 684212"/>
              <a:gd name="connsiteX209" fmla="*/ 282129 w 619572"/>
              <a:gd name="connsiteY209" fmla="*/ 415767 h 684212"/>
              <a:gd name="connsiteX210" fmla="*/ 282530 w 619572"/>
              <a:gd name="connsiteY210" fmla="*/ 410577 h 684212"/>
              <a:gd name="connsiteX211" fmla="*/ 285732 w 619572"/>
              <a:gd name="connsiteY211" fmla="*/ 398203 h 684212"/>
              <a:gd name="connsiteX212" fmla="*/ 286533 w 619572"/>
              <a:gd name="connsiteY212" fmla="*/ 396606 h 684212"/>
              <a:gd name="connsiteX213" fmla="*/ 289335 w 619572"/>
              <a:gd name="connsiteY213" fmla="*/ 390219 h 684212"/>
              <a:gd name="connsiteX214" fmla="*/ 304948 w 619572"/>
              <a:gd name="connsiteY214" fmla="*/ 374650 h 684212"/>
              <a:gd name="connsiteX215" fmla="*/ 610404 w 619572"/>
              <a:gd name="connsiteY215" fmla="*/ 369887 h 684212"/>
              <a:gd name="connsiteX216" fmla="*/ 617113 w 619572"/>
              <a:gd name="connsiteY216" fmla="*/ 371871 h 684212"/>
              <a:gd name="connsiteX217" fmla="*/ 607642 w 619572"/>
              <a:gd name="connsiteY217" fmla="*/ 408781 h 684212"/>
              <a:gd name="connsiteX218" fmla="*/ 561865 w 619572"/>
              <a:gd name="connsiteY218" fmla="*/ 429815 h 684212"/>
              <a:gd name="connsiteX219" fmla="*/ 559891 w 619572"/>
              <a:gd name="connsiteY219" fmla="*/ 431799 h 684212"/>
              <a:gd name="connsiteX220" fmla="*/ 556340 w 619572"/>
              <a:gd name="connsiteY220" fmla="*/ 429021 h 684212"/>
              <a:gd name="connsiteX221" fmla="*/ 551604 w 619572"/>
              <a:gd name="connsiteY221" fmla="*/ 422274 h 684212"/>
              <a:gd name="connsiteX222" fmla="*/ 557524 w 619572"/>
              <a:gd name="connsiteY222" fmla="*/ 398859 h 684212"/>
              <a:gd name="connsiteX223" fmla="*/ 561470 w 619572"/>
              <a:gd name="connsiteY223" fmla="*/ 394096 h 684212"/>
              <a:gd name="connsiteX224" fmla="*/ 566600 w 619572"/>
              <a:gd name="connsiteY224" fmla="*/ 389334 h 684212"/>
              <a:gd name="connsiteX225" fmla="*/ 602117 w 619572"/>
              <a:gd name="connsiteY225" fmla="*/ 370681 h 684212"/>
              <a:gd name="connsiteX226" fmla="*/ 610404 w 619572"/>
              <a:gd name="connsiteY226" fmla="*/ 369887 h 684212"/>
              <a:gd name="connsiteX227" fmla="*/ 447717 w 619572"/>
              <a:gd name="connsiteY227" fmla="*/ 369887 h 684212"/>
              <a:gd name="connsiteX228" fmla="*/ 456202 w 619572"/>
              <a:gd name="connsiteY228" fmla="*/ 370681 h 684212"/>
              <a:gd name="connsiteX229" fmla="*/ 490911 w 619572"/>
              <a:gd name="connsiteY229" fmla="*/ 389334 h 684212"/>
              <a:gd name="connsiteX230" fmla="*/ 495925 w 619572"/>
              <a:gd name="connsiteY230" fmla="*/ 394096 h 684212"/>
              <a:gd name="connsiteX231" fmla="*/ 499781 w 619572"/>
              <a:gd name="connsiteY231" fmla="*/ 398859 h 684212"/>
              <a:gd name="connsiteX232" fmla="*/ 505566 w 619572"/>
              <a:gd name="connsiteY232" fmla="*/ 422274 h 684212"/>
              <a:gd name="connsiteX233" fmla="*/ 500938 w 619572"/>
              <a:gd name="connsiteY233" fmla="*/ 429021 h 684212"/>
              <a:gd name="connsiteX234" fmla="*/ 497467 w 619572"/>
              <a:gd name="connsiteY234" fmla="*/ 431799 h 684212"/>
              <a:gd name="connsiteX235" fmla="*/ 495539 w 619572"/>
              <a:gd name="connsiteY235" fmla="*/ 429815 h 684212"/>
              <a:gd name="connsiteX236" fmla="*/ 450802 w 619572"/>
              <a:gd name="connsiteY236" fmla="*/ 408781 h 684212"/>
              <a:gd name="connsiteX237" fmla="*/ 441546 w 619572"/>
              <a:gd name="connsiteY237" fmla="*/ 371871 h 684212"/>
              <a:gd name="connsiteX238" fmla="*/ 447717 w 619572"/>
              <a:gd name="connsiteY238" fmla="*/ 369887 h 684212"/>
              <a:gd name="connsiteX239" fmla="*/ 171632 w 619572"/>
              <a:gd name="connsiteY239" fmla="*/ 367106 h 684212"/>
              <a:gd name="connsiteX240" fmla="*/ 177450 w 619572"/>
              <a:gd name="connsiteY240" fmla="*/ 369078 h 684212"/>
              <a:gd name="connsiteX241" fmla="*/ 168141 w 619572"/>
              <a:gd name="connsiteY241" fmla="*/ 405752 h 684212"/>
              <a:gd name="connsiteX242" fmla="*/ 123538 w 619572"/>
              <a:gd name="connsiteY242" fmla="*/ 426652 h 684212"/>
              <a:gd name="connsiteX243" fmla="*/ 121987 w 619572"/>
              <a:gd name="connsiteY243" fmla="*/ 428624 h 684212"/>
              <a:gd name="connsiteX244" fmla="*/ 117720 w 619572"/>
              <a:gd name="connsiteY244" fmla="*/ 425864 h 684212"/>
              <a:gd name="connsiteX245" fmla="*/ 113454 w 619572"/>
              <a:gd name="connsiteY245" fmla="*/ 419160 h 684212"/>
              <a:gd name="connsiteX246" fmla="*/ 119272 w 619572"/>
              <a:gd name="connsiteY246" fmla="*/ 396288 h 684212"/>
              <a:gd name="connsiteX247" fmla="*/ 123150 w 619572"/>
              <a:gd name="connsiteY247" fmla="*/ 391161 h 684212"/>
              <a:gd name="connsiteX248" fmla="*/ 127804 w 619572"/>
              <a:gd name="connsiteY248" fmla="*/ 386429 h 684212"/>
              <a:gd name="connsiteX249" fmla="*/ 163099 w 619572"/>
              <a:gd name="connsiteY249" fmla="*/ 367501 h 684212"/>
              <a:gd name="connsiteX250" fmla="*/ 171632 w 619572"/>
              <a:gd name="connsiteY250" fmla="*/ 367106 h 684212"/>
              <a:gd name="connsiteX251" fmla="*/ 8222 w 619572"/>
              <a:gd name="connsiteY251" fmla="*/ 367106 h 684212"/>
              <a:gd name="connsiteX252" fmla="*/ 16509 w 619572"/>
              <a:gd name="connsiteY252" fmla="*/ 367501 h 684212"/>
              <a:gd name="connsiteX253" fmla="*/ 52816 w 619572"/>
              <a:gd name="connsiteY253" fmla="*/ 386429 h 684212"/>
              <a:gd name="connsiteX254" fmla="*/ 57156 w 619572"/>
              <a:gd name="connsiteY254" fmla="*/ 391161 h 684212"/>
              <a:gd name="connsiteX255" fmla="*/ 61497 w 619572"/>
              <a:gd name="connsiteY255" fmla="*/ 396288 h 684212"/>
              <a:gd name="connsiteX256" fmla="*/ 67417 w 619572"/>
              <a:gd name="connsiteY256" fmla="*/ 419160 h 684212"/>
              <a:gd name="connsiteX257" fmla="*/ 62287 w 619572"/>
              <a:gd name="connsiteY257" fmla="*/ 425864 h 684212"/>
              <a:gd name="connsiteX258" fmla="*/ 58735 w 619572"/>
              <a:gd name="connsiteY258" fmla="*/ 428624 h 684212"/>
              <a:gd name="connsiteX259" fmla="*/ 56762 w 619572"/>
              <a:gd name="connsiteY259" fmla="*/ 426652 h 684212"/>
              <a:gd name="connsiteX260" fmla="*/ 11774 w 619572"/>
              <a:gd name="connsiteY260" fmla="*/ 405752 h 684212"/>
              <a:gd name="connsiteX261" fmla="*/ 2303 w 619572"/>
              <a:gd name="connsiteY261" fmla="*/ 369078 h 684212"/>
              <a:gd name="connsiteX262" fmla="*/ 8222 w 619572"/>
              <a:gd name="connsiteY262" fmla="*/ 367106 h 684212"/>
              <a:gd name="connsiteX263" fmla="*/ 387027 w 619572"/>
              <a:gd name="connsiteY263" fmla="*/ 365125 h 684212"/>
              <a:gd name="connsiteX264" fmla="*/ 392910 w 619572"/>
              <a:gd name="connsiteY264" fmla="*/ 367491 h 684212"/>
              <a:gd name="connsiteX265" fmla="*/ 383498 w 619572"/>
              <a:gd name="connsiteY265" fmla="*/ 404165 h 684212"/>
              <a:gd name="connsiteX266" fmla="*/ 338394 w 619572"/>
              <a:gd name="connsiteY266" fmla="*/ 425065 h 684212"/>
              <a:gd name="connsiteX267" fmla="*/ 336433 w 619572"/>
              <a:gd name="connsiteY267" fmla="*/ 427037 h 684212"/>
              <a:gd name="connsiteX268" fmla="*/ 333687 w 619572"/>
              <a:gd name="connsiteY268" fmla="*/ 425065 h 684212"/>
              <a:gd name="connsiteX269" fmla="*/ 334080 w 619572"/>
              <a:gd name="connsiteY269" fmla="*/ 421122 h 684212"/>
              <a:gd name="connsiteX270" fmla="*/ 330942 w 619572"/>
              <a:gd name="connsiteY270" fmla="*/ 399433 h 684212"/>
              <a:gd name="connsiteX271" fmla="*/ 338002 w 619572"/>
              <a:gd name="connsiteY271" fmla="*/ 389574 h 684212"/>
              <a:gd name="connsiteX272" fmla="*/ 342708 w 619572"/>
              <a:gd name="connsiteY272" fmla="*/ 384842 h 684212"/>
              <a:gd name="connsiteX273" fmla="*/ 378399 w 619572"/>
              <a:gd name="connsiteY273" fmla="*/ 365914 h 684212"/>
              <a:gd name="connsiteX274" fmla="*/ 387027 w 619572"/>
              <a:gd name="connsiteY274" fmla="*/ 365125 h 684212"/>
              <a:gd name="connsiteX275" fmla="*/ 223995 w 619572"/>
              <a:gd name="connsiteY275" fmla="*/ 365125 h 684212"/>
              <a:gd name="connsiteX276" fmla="*/ 232183 w 619572"/>
              <a:gd name="connsiteY276" fmla="*/ 365914 h 684212"/>
              <a:gd name="connsiteX277" fmla="*/ 267665 w 619572"/>
              <a:gd name="connsiteY277" fmla="*/ 384842 h 684212"/>
              <a:gd name="connsiteX278" fmla="*/ 272734 w 619572"/>
              <a:gd name="connsiteY278" fmla="*/ 389574 h 684212"/>
              <a:gd name="connsiteX279" fmla="*/ 280142 w 619572"/>
              <a:gd name="connsiteY279" fmla="*/ 399433 h 684212"/>
              <a:gd name="connsiteX280" fmla="*/ 276633 w 619572"/>
              <a:gd name="connsiteY280" fmla="*/ 421122 h 684212"/>
              <a:gd name="connsiteX281" fmla="*/ 276633 w 619572"/>
              <a:gd name="connsiteY281" fmla="*/ 425065 h 684212"/>
              <a:gd name="connsiteX282" fmla="*/ 273903 w 619572"/>
              <a:gd name="connsiteY282" fmla="*/ 427037 h 684212"/>
              <a:gd name="connsiteX283" fmla="*/ 272344 w 619572"/>
              <a:gd name="connsiteY283" fmla="*/ 425065 h 684212"/>
              <a:gd name="connsiteX284" fmla="*/ 227114 w 619572"/>
              <a:gd name="connsiteY284" fmla="*/ 404165 h 684212"/>
              <a:gd name="connsiteX285" fmla="*/ 218146 w 619572"/>
              <a:gd name="connsiteY285" fmla="*/ 367491 h 684212"/>
              <a:gd name="connsiteX286" fmla="*/ 223995 w 619572"/>
              <a:gd name="connsiteY286" fmla="*/ 365125 h 684212"/>
              <a:gd name="connsiteX287" fmla="*/ 529379 w 619572"/>
              <a:gd name="connsiteY287" fmla="*/ 349250 h 684212"/>
              <a:gd name="connsiteX288" fmla="*/ 544586 w 619572"/>
              <a:gd name="connsiteY288" fmla="*/ 364154 h 684212"/>
              <a:gd name="connsiteX289" fmla="*/ 545366 w 619572"/>
              <a:gd name="connsiteY289" fmla="*/ 366115 h 684212"/>
              <a:gd name="connsiteX290" fmla="*/ 547315 w 619572"/>
              <a:gd name="connsiteY290" fmla="*/ 370429 h 684212"/>
              <a:gd name="connsiteX291" fmla="*/ 551214 w 619572"/>
              <a:gd name="connsiteY291" fmla="*/ 387294 h 684212"/>
              <a:gd name="connsiteX292" fmla="*/ 551604 w 619572"/>
              <a:gd name="connsiteY292" fmla="*/ 394746 h 684212"/>
              <a:gd name="connsiteX293" fmla="*/ 551604 w 619572"/>
              <a:gd name="connsiteY293" fmla="*/ 397099 h 684212"/>
              <a:gd name="connsiteX294" fmla="*/ 548095 w 619572"/>
              <a:gd name="connsiteY294" fmla="*/ 415925 h 684212"/>
              <a:gd name="connsiteX295" fmla="*/ 544976 w 619572"/>
              <a:gd name="connsiteY295" fmla="*/ 411611 h 684212"/>
              <a:gd name="connsiteX296" fmla="*/ 529379 w 619572"/>
              <a:gd name="connsiteY296" fmla="*/ 401021 h 684212"/>
              <a:gd name="connsiteX297" fmla="*/ 518072 w 619572"/>
              <a:gd name="connsiteY297" fmla="*/ 406512 h 684212"/>
              <a:gd name="connsiteX298" fmla="*/ 513783 w 619572"/>
              <a:gd name="connsiteY298" fmla="*/ 411611 h 684212"/>
              <a:gd name="connsiteX299" fmla="*/ 510663 w 619572"/>
              <a:gd name="connsiteY299" fmla="*/ 415925 h 684212"/>
              <a:gd name="connsiteX300" fmla="*/ 507154 w 619572"/>
              <a:gd name="connsiteY300" fmla="*/ 397099 h 684212"/>
              <a:gd name="connsiteX301" fmla="*/ 507154 w 619572"/>
              <a:gd name="connsiteY301" fmla="*/ 394746 h 684212"/>
              <a:gd name="connsiteX302" fmla="*/ 507544 w 619572"/>
              <a:gd name="connsiteY302" fmla="*/ 387294 h 684212"/>
              <a:gd name="connsiteX303" fmla="*/ 511443 w 619572"/>
              <a:gd name="connsiteY303" fmla="*/ 370429 h 684212"/>
              <a:gd name="connsiteX304" fmla="*/ 513393 w 619572"/>
              <a:gd name="connsiteY304" fmla="*/ 366115 h 684212"/>
              <a:gd name="connsiteX305" fmla="*/ 514173 w 619572"/>
              <a:gd name="connsiteY305" fmla="*/ 364154 h 684212"/>
              <a:gd name="connsiteX306" fmla="*/ 529379 w 619572"/>
              <a:gd name="connsiteY306" fmla="*/ 349250 h 684212"/>
              <a:gd name="connsiteX307" fmla="*/ 90235 w 619572"/>
              <a:gd name="connsiteY307" fmla="*/ 346075 h 684212"/>
              <a:gd name="connsiteX308" fmla="*/ 105448 w 619572"/>
              <a:gd name="connsiteY308" fmla="*/ 361672 h 684212"/>
              <a:gd name="connsiteX309" fmla="*/ 106648 w 619572"/>
              <a:gd name="connsiteY309" fmla="*/ 363231 h 684212"/>
              <a:gd name="connsiteX310" fmla="*/ 108250 w 619572"/>
              <a:gd name="connsiteY310" fmla="*/ 367130 h 684212"/>
              <a:gd name="connsiteX311" fmla="*/ 112653 w 619572"/>
              <a:gd name="connsiteY311" fmla="*/ 384287 h 684212"/>
              <a:gd name="connsiteX312" fmla="*/ 113454 w 619572"/>
              <a:gd name="connsiteY312" fmla="*/ 391305 h 684212"/>
              <a:gd name="connsiteX313" fmla="*/ 113054 w 619572"/>
              <a:gd name="connsiteY313" fmla="*/ 394034 h 684212"/>
              <a:gd name="connsiteX314" fmla="*/ 109451 w 619572"/>
              <a:gd name="connsiteY314" fmla="*/ 412750 h 684212"/>
              <a:gd name="connsiteX315" fmla="*/ 106248 w 619572"/>
              <a:gd name="connsiteY315" fmla="*/ 408071 h 684212"/>
              <a:gd name="connsiteX316" fmla="*/ 89835 w 619572"/>
              <a:gd name="connsiteY316" fmla="*/ 397544 h 684212"/>
              <a:gd name="connsiteX317" fmla="*/ 78626 w 619572"/>
              <a:gd name="connsiteY317" fmla="*/ 403002 h 684212"/>
              <a:gd name="connsiteX318" fmla="*/ 73822 w 619572"/>
              <a:gd name="connsiteY318" fmla="*/ 408071 h 684212"/>
              <a:gd name="connsiteX319" fmla="*/ 70620 w 619572"/>
              <a:gd name="connsiteY319" fmla="*/ 412750 h 684212"/>
              <a:gd name="connsiteX320" fmla="*/ 67417 w 619572"/>
              <a:gd name="connsiteY320" fmla="*/ 394034 h 684212"/>
              <a:gd name="connsiteX321" fmla="*/ 67417 w 619572"/>
              <a:gd name="connsiteY321" fmla="*/ 391305 h 684212"/>
              <a:gd name="connsiteX322" fmla="*/ 67817 w 619572"/>
              <a:gd name="connsiteY322" fmla="*/ 384287 h 684212"/>
              <a:gd name="connsiteX323" fmla="*/ 71820 w 619572"/>
              <a:gd name="connsiteY323" fmla="*/ 367130 h 684212"/>
              <a:gd name="connsiteX324" fmla="*/ 73822 w 619572"/>
              <a:gd name="connsiteY324" fmla="*/ 363231 h 684212"/>
              <a:gd name="connsiteX325" fmla="*/ 74623 w 619572"/>
              <a:gd name="connsiteY325" fmla="*/ 361672 h 684212"/>
              <a:gd name="connsiteX326" fmla="*/ 90235 w 619572"/>
              <a:gd name="connsiteY326" fmla="*/ 346075 h 684212"/>
              <a:gd name="connsiteX327" fmla="*/ 610466 w 619572"/>
              <a:gd name="connsiteY327" fmla="*/ 327025 h 684212"/>
              <a:gd name="connsiteX328" fmla="*/ 617138 w 619572"/>
              <a:gd name="connsiteY328" fmla="*/ 329345 h 684212"/>
              <a:gd name="connsiteX329" fmla="*/ 607720 w 619572"/>
              <a:gd name="connsiteY329" fmla="*/ 364922 h 684212"/>
              <a:gd name="connsiteX330" fmla="*/ 562199 w 619572"/>
              <a:gd name="connsiteY330" fmla="*/ 385803 h 684212"/>
              <a:gd name="connsiteX331" fmla="*/ 560237 w 619572"/>
              <a:gd name="connsiteY331" fmla="*/ 387350 h 684212"/>
              <a:gd name="connsiteX332" fmla="*/ 557490 w 619572"/>
              <a:gd name="connsiteY332" fmla="*/ 385417 h 684212"/>
              <a:gd name="connsiteX333" fmla="*/ 551604 w 619572"/>
              <a:gd name="connsiteY333" fmla="*/ 366468 h 684212"/>
              <a:gd name="connsiteX334" fmla="*/ 561807 w 619572"/>
              <a:gd name="connsiteY334" fmla="*/ 350614 h 684212"/>
              <a:gd name="connsiteX335" fmla="*/ 566908 w 619572"/>
              <a:gd name="connsiteY335" fmla="*/ 345973 h 684212"/>
              <a:gd name="connsiteX336" fmla="*/ 602226 w 619572"/>
              <a:gd name="connsiteY336" fmla="*/ 327799 h 684212"/>
              <a:gd name="connsiteX337" fmla="*/ 610466 w 619572"/>
              <a:gd name="connsiteY337" fmla="*/ 327025 h 684212"/>
              <a:gd name="connsiteX338" fmla="*/ 447899 w 619572"/>
              <a:gd name="connsiteY338" fmla="*/ 327025 h 684212"/>
              <a:gd name="connsiteX339" fmla="*/ 456532 w 619572"/>
              <a:gd name="connsiteY339" fmla="*/ 327799 h 684212"/>
              <a:gd name="connsiteX340" fmla="*/ 491850 w 619572"/>
              <a:gd name="connsiteY340" fmla="*/ 345973 h 684212"/>
              <a:gd name="connsiteX341" fmla="*/ 496951 w 619572"/>
              <a:gd name="connsiteY341" fmla="*/ 350614 h 684212"/>
              <a:gd name="connsiteX342" fmla="*/ 507154 w 619572"/>
              <a:gd name="connsiteY342" fmla="*/ 366082 h 684212"/>
              <a:gd name="connsiteX343" fmla="*/ 501268 w 619572"/>
              <a:gd name="connsiteY343" fmla="*/ 385417 h 684212"/>
              <a:gd name="connsiteX344" fmla="*/ 498521 w 619572"/>
              <a:gd name="connsiteY344" fmla="*/ 387350 h 684212"/>
              <a:gd name="connsiteX345" fmla="*/ 496559 w 619572"/>
              <a:gd name="connsiteY345" fmla="*/ 385803 h 684212"/>
              <a:gd name="connsiteX346" fmla="*/ 451039 w 619572"/>
              <a:gd name="connsiteY346" fmla="*/ 364922 h 684212"/>
              <a:gd name="connsiteX347" fmla="*/ 441621 w 619572"/>
              <a:gd name="connsiteY347" fmla="*/ 329345 h 684212"/>
              <a:gd name="connsiteX348" fmla="*/ 447899 w 619572"/>
              <a:gd name="connsiteY348" fmla="*/ 327025 h 684212"/>
              <a:gd name="connsiteX349" fmla="*/ 171632 w 619572"/>
              <a:gd name="connsiteY349" fmla="*/ 322656 h 684212"/>
              <a:gd name="connsiteX350" fmla="*/ 177450 w 619572"/>
              <a:gd name="connsiteY350" fmla="*/ 324628 h 684212"/>
              <a:gd name="connsiteX351" fmla="*/ 168141 w 619572"/>
              <a:gd name="connsiteY351" fmla="*/ 361302 h 684212"/>
              <a:gd name="connsiteX352" fmla="*/ 123538 w 619572"/>
              <a:gd name="connsiteY352" fmla="*/ 382202 h 684212"/>
              <a:gd name="connsiteX353" fmla="*/ 121987 w 619572"/>
              <a:gd name="connsiteY353" fmla="*/ 384174 h 684212"/>
              <a:gd name="connsiteX354" fmla="*/ 118496 w 619572"/>
              <a:gd name="connsiteY354" fmla="*/ 381808 h 684212"/>
              <a:gd name="connsiteX355" fmla="*/ 113454 w 619572"/>
              <a:gd name="connsiteY355" fmla="*/ 362880 h 684212"/>
              <a:gd name="connsiteX356" fmla="*/ 123150 w 619572"/>
              <a:gd name="connsiteY356" fmla="*/ 346711 h 684212"/>
              <a:gd name="connsiteX357" fmla="*/ 127804 w 619572"/>
              <a:gd name="connsiteY357" fmla="*/ 341979 h 684212"/>
              <a:gd name="connsiteX358" fmla="*/ 163099 w 619572"/>
              <a:gd name="connsiteY358" fmla="*/ 323051 h 684212"/>
              <a:gd name="connsiteX359" fmla="*/ 171632 w 619572"/>
              <a:gd name="connsiteY359" fmla="*/ 322656 h 684212"/>
              <a:gd name="connsiteX360" fmla="*/ 8222 w 619572"/>
              <a:gd name="connsiteY360" fmla="*/ 322656 h 684212"/>
              <a:gd name="connsiteX361" fmla="*/ 16509 w 619572"/>
              <a:gd name="connsiteY361" fmla="*/ 323051 h 684212"/>
              <a:gd name="connsiteX362" fmla="*/ 52816 w 619572"/>
              <a:gd name="connsiteY362" fmla="*/ 341979 h 684212"/>
              <a:gd name="connsiteX363" fmla="*/ 57156 w 619572"/>
              <a:gd name="connsiteY363" fmla="*/ 346711 h 684212"/>
              <a:gd name="connsiteX364" fmla="*/ 67417 w 619572"/>
              <a:gd name="connsiteY364" fmla="*/ 362880 h 684212"/>
              <a:gd name="connsiteX365" fmla="*/ 62287 w 619572"/>
              <a:gd name="connsiteY365" fmla="*/ 381808 h 684212"/>
              <a:gd name="connsiteX366" fmla="*/ 58735 w 619572"/>
              <a:gd name="connsiteY366" fmla="*/ 384174 h 684212"/>
              <a:gd name="connsiteX367" fmla="*/ 56762 w 619572"/>
              <a:gd name="connsiteY367" fmla="*/ 382202 h 684212"/>
              <a:gd name="connsiteX368" fmla="*/ 11774 w 619572"/>
              <a:gd name="connsiteY368" fmla="*/ 361302 h 684212"/>
              <a:gd name="connsiteX369" fmla="*/ 2303 w 619572"/>
              <a:gd name="connsiteY369" fmla="*/ 324628 h 684212"/>
              <a:gd name="connsiteX370" fmla="*/ 8222 w 619572"/>
              <a:gd name="connsiteY370" fmla="*/ 322656 h 684212"/>
              <a:gd name="connsiteX371" fmla="*/ 387029 w 619572"/>
              <a:gd name="connsiteY371" fmla="*/ 320675 h 684212"/>
              <a:gd name="connsiteX372" fmla="*/ 392911 w 619572"/>
              <a:gd name="connsiteY372" fmla="*/ 322263 h 684212"/>
              <a:gd name="connsiteX373" fmla="*/ 383501 w 619572"/>
              <a:gd name="connsiteY373" fmla="*/ 359569 h 684212"/>
              <a:gd name="connsiteX374" fmla="*/ 338410 w 619572"/>
              <a:gd name="connsiteY374" fmla="*/ 380603 h 684212"/>
              <a:gd name="connsiteX375" fmla="*/ 336450 w 619572"/>
              <a:gd name="connsiteY375" fmla="*/ 382587 h 684212"/>
              <a:gd name="connsiteX376" fmla="*/ 332529 w 619572"/>
              <a:gd name="connsiteY376" fmla="*/ 379412 h 684212"/>
              <a:gd name="connsiteX377" fmla="*/ 334097 w 619572"/>
              <a:gd name="connsiteY377" fmla="*/ 363537 h 684212"/>
              <a:gd name="connsiteX378" fmla="*/ 332921 w 619572"/>
              <a:gd name="connsiteY378" fmla="*/ 351234 h 684212"/>
              <a:gd name="connsiteX379" fmla="*/ 338018 w 619572"/>
              <a:gd name="connsiteY379" fmla="*/ 344487 h 684212"/>
              <a:gd name="connsiteX380" fmla="*/ 342723 w 619572"/>
              <a:gd name="connsiteY380" fmla="*/ 340122 h 684212"/>
              <a:gd name="connsiteX381" fmla="*/ 378404 w 619572"/>
              <a:gd name="connsiteY381" fmla="*/ 321072 h 684212"/>
              <a:gd name="connsiteX382" fmla="*/ 387029 w 619572"/>
              <a:gd name="connsiteY382" fmla="*/ 320675 h 684212"/>
              <a:gd name="connsiteX383" fmla="*/ 224053 w 619572"/>
              <a:gd name="connsiteY383" fmla="*/ 320675 h 684212"/>
              <a:gd name="connsiteX384" fmla="*/ 232287 w 619572"/>
              <a:gd name="connsiteY384" fmla="*/ 321072 h 684212"/>
              <a:gd name="connsiteX385" fmla="*/ 267967 w 619572"/>
              <a:gd name="connsiteY385" fmla="*/ 340122 h 684212"/>
              <a:gd name="connsiteX386" fmla="*/ 273065 w 619572"/>
              <a:gd name="connsiteY386" fmla="*/ 344487 h 684212"/>
              <a:gd name="connsiteX387" fmla="*/ 277770 w 619572"/>
              <a:gd name="connsiteY387" fmla="*/ 351234 h 684212"/>
              <a:gd name="connsiteX388" fmla="*/ 276986 w 619572"/>
              <a:gd name="connsiteY388" fmla="*/ 363537 h 684212"/>
              <a:gd name="connsiteX389" fmla="*/ 278554 w 619572"/>
              <a:gd name="connsiteY389" fmla="*/ 379412 h 684212"/>
              <a:gd name="connsiteX390" fmla="*/ 278162 w 619572"/>
              <a:gd name="connsiteY390" fmla="*/ 379412 h 684212"/>
              <a:gd name="connsiteX391" fmla="*/ 274241 w 619572"/>
              <a:gd name="connsiteY391" fmla="*/ 382587 h 684212"/>
              <a:gd name="connsiteX392" fmla="*/ 272673 w 619572"/>
              <a:gd name="connsiteY392" fmla="*/ 380603 h 684212"/>
              <a:gd name="connsiteX393" fmla="*/ 227190 w 619572"/>
              <a:gd name="connsiteY393" fmla="*/ 359569 h 684212"/>
              <a:gd name="connsiteX394" fmla="*/ 218172 w 619572"/>
              <a:gd name="connsiteY394" fmla="*/ 322263 h 684212"/>
              <a:gd name="connsiteX395" fmla="*/ 224053 w 619572"/>
              <a:gd name="connsiteY395" fmla="*/ 320675 h 684212"/>
              <a:gd name="connsiteX396" fmla="*/ 304948 w 619572"/>
              <a:gd name="connsiteY396" fmla="*/ 317500 h 684212"/>
              <a:gd name="connsiteX397" fmla="*/ 320560 w 619572"/>
              <a:gd name="connsiteY397" fmla="*/ 332404 h 684212"/>
              <a:gd name="connsiteX398" fmla="*/ 323362 w 619572"/>
              <a:gd name="connsiteY398" fmla="*/ 338679 h 684212"/>
              <a:gd name="connsiteX399" fmla="*/ 326565 w 619572"/>
              <a:gd name="connsiteY399" fmla="*/ 349661 h 684212"/>
              <a:gd name="connsiteX400" fmla="*/ 327766 w 619572"/>
              <a:gd name="connsiteY400" fmla="*/ 361035 h 684212"/>
              <a:gd name="connsiteX401" fmla="*/ 327766 w 619572"/>
              <a:gd name="connsiteY401" fmla="*/ 362996 h 684212"/>
              <a:gd name="connsiteX402" fmla="*/ 327366 w 619572"/>
              <a:gd name="connsiteY402" fmla="*/ 370448 h 684212"/>
              <a:gd name="connsiteX403" fmla="*/ 325364 w 619572"/>
              <a:gd name="connsiteY403" fmla="*/ 380253 h 684212"/>
              <a:gd name="connsiteX404" fmla="*/ 323763 w 619572"/>
              <a:gd name="connsiteY404" fmla="*/ 384175 h 684212"/>
              <a:gd name="connsiteX405" fmla="*/ 304948 w 619572"/>
              <a:gd name="connsiteY405" fmla="*/ 369271 h 684212"/>
              <a:gd name="connsiteX406" fmla="*/ 293338 w 619572"/>
              <a:gd name="connsiteY406" fmla="*/ 374762 h 684212"/>
              <a:gd name="connsiteX407" fmla="*/ 285732 w 619572"/>
              <a:gd name="connsiteY407" fmla="*/ 384175 h 684212"/>
              <a:gd name="connsiteX408" fmla="*/ 284131 w 619572"/>
              <a:gd name="connsiteY408" fmla="*/ 380253 h 684212"/>
              <a:gd name="connsiteX409" fmla="*/ 282129 w 619572"/>
              <a:gd name="connsiteY409" fmla="*/ 370448 h 684212"/>
              <a:gd name="connsiteX410" fmla="*/ 281729 w 619572"/>
              <a:gd name="connsiteY410" fmla="*/ 362996 h 684212"/>
              <a:gd name="connsiteX411" fmla="*/ 281729 w 619572"/>
              <a:gd name="connsiteY411" fmla="*/ 361035 h 684212"/>
              <a:gd name="connsiteX412" fmla="*/ 283330 w 619572"/>
              <a:gd name="connsiteY412" fmla="*/ 349661 h 684212"/>
              <a:gd name="connsiteX413" fmla="*/ 286533 w 619572"/>
              <a:gd name="connsiteY413" fmla="*/ 338679 h 684212"/>
              <a:gd name="connsiteX414" fmla="*/ 289335 w 619572"/>
              <a:gd name="connsiteY414" fmla="*/ 332404 h 684212"/>
              <a:gd name="connsiteX415" fmla="*/ 304948 w 619572"/>
              <a:gd name="connsiteY415" fmla="*/ 317500 h 684212"/>
              <a:gd name="connsiteX416" fmla="*/ 529379 w 619572"/>
              <a:gd name="connsiteY416" fmla="*/ 292100 h 684212"/>
              <a:gd name="connsiteX417" fmla="*/ 544586 w 619572"/>
              <a:gd name="connsiteY417" fmla="*/ 307396 h 684212"/>
              <a:gd name="connsiteX418" fmla="*/ 547315 w 619572"/>
              <a:gd name="connsiteY418" fmla="*/ 313279 h 684212"/>
              <a:gd name="connsiteX419" fmla="*/ 548095 w 619572"/>
              <a:gd name="connsiteY419" fmla="*/ 315240 h 684212"/>
              <a:gd name="connsiteX420" fmla="*/ 550824 w 619572"/>
              <a:gd name="connsiteY420" fmla="*/ 327399 h 684212"/>
              <a:gd name="connsiteX421" fmla="*/ 551214 w 619572"/>
              <a:gd name="connsiteY421" fmla="*/ 332105 h 684212"/>
              <a:gd name="connsiteX422" fmla="*/ 551604 w 619572"/>
              <a:gd name="connsiteY422" fmla="*/ 337596 h 684212"/>
              <a:gd name="connsiteX423" fmla="*/ 551214 w 619572"/>
              <a:gd name="connsiteY423" fmla="*/ 343479 h 684212"/>
              <a:gd name="connsiteX424" fmla="*/ 548095 w 619572"/>
              <a:gd name="connsiteY424" fmla="*/ 358775 h 684212"/>
              <a:gd name="connsiteX425" fmla="*/ 529379 w 619572"/>
              <a:gd name="connsiteY425" fmla="*/ 343871 h 684212"/>
              <a:gd name="connsiteX426" fmla="*/ 518072 w 619572"/>
              <a:gd name="connsiteY426" fmla="*/ 349362 h 684212"/>
              <a:gd name="connsiteX427" fmla="*/ 510663 w 619572"/>
              <a:gd name="connsiteY427" fmla="*/ 358775 h 684212"/>
              <a:gd name="connsiteX428" fmla="*/ 507544 w 619572"/>
              <a:gd name="connsiteY428" fmla="*/ 343479 h 684212"/>
              <a:gd name="connsiteX429" fmla="*/ 507154 w 619572"/>
              <a:gd name="connsiteY429" fmla="*/ 337596 h 684212"/>
              <a:gd name="connsiteX430" fmla="*/ 507544 w 619572"/>
              <a:gd name="connsiteY430" fmla="*/ 332105 h 684212"/>
              <a:gd name="connsiteX431" fmla="*/ 507934 w 619572"/>
              <a:gd name="connsiteY431" fmla="*/ 327399 h 684212"/>
              <a:gd name="connsiteX432" fmla="*/ 510663 w 619572"/>
              <a:gd name="connsiteY432" fmla="*/ 315240 h 684212"/>
              <a:gd name="connsiteX433" fmla="*/ 511443 w 619572"/>
              <a:gd name="connsiteY433" fmla="*/ 313279 h 684212"/>
              <a:gd name="connsiteX434" fmla="*/ 514173 w 619572"/>
              <a:gd name="connsiteY434" fmla="*/ 307396 h 684212"/>
              <a:gd name="connsiteX435" fmla="*/ 529379 w 619572"/>
              <a:gd name="connsiteY435" fmla="*/ 292100 h 684212"/>
              <a:gd name="connsiteX436" fmla="*/ 90235 w 619572"/>
              <a:gd name="connsiteY436" fmla="*/ 288925 h 684212"/>
              <a:gd name="connsiteX437" fmla="*/ 105448 w 619572"/>
              <a:gd name="connsiteY437" fmla="*/ 304221 h 684212"/>
              <a:gd name="connsiteX438" fmla="*/ 108250 w 619572"/>
              <a:gd name="connsiteY438" fmla="*/ 310104 h 684212"/>
              <a:gd name="connsiteX439" fmla="*/ 109050 w 619572"/>
              <a:gd name="connsiteY439" fmla="*/ 312065 h 684212"/>
              <a:gd name="connsiteX440" fmla="*/ 112253 w 619572"/>
              <a:gd name="connsiteY440" fmla="*/ 323831 h 684212"/>
              <a:gd name="connsiteX441" fmla="*/ 113054 w 619572"/>
              <a:gd name="connsiteY441" fmla="*/ 328930 h 684212"/>
              <a:gd name="connsiteX442" fmla="*/ 113454 w 619572"/>
              <a:gd name="connsiteY442" fmla="*/ 334029 h 684212"/>
              <a:gd name="connsiteX443" fmla="*/ 113054 w 619572"/>
              <a:gd name="connsiteY443" fmla="*/ 340304 h 684212"/>
              <a:gd name="connsiteX444" fmla="*/ 109451 w 619572"/>
              <a:gd name="connsiteY444" fmla="*/ 355600 h 684212"/>
              <a:gd name="connsiteX445" fmla="*/ 89835 w 619572"/>
              <a:gd name="connsiteY445" fmla="*/ 340696 h 684212"/>
              <a:gd name="connsiteX446" fmla="*/ 78626 w 619572"/>
              <a:gd name="connsiteY446" fmla="*/ 345795 h 684212"/>
              <a:gd name="connsiteX447" fmla="*/ 70620 w 619572"/>
              <a:gd name="connsiteY447" fmla="*/ 355600 h 684212"/>
              <a:gd name="connsiteX448" fmla="*/ 67417 w 619572"/>
              <a:gd name="connsiteY448" fmla="*/ 340304 h 684212"/>
              <a:gd name="connsiteX449" fmla="*/ 67417 w 619572"/>
              <a:gd name="connsiteY449" fmla="*/ 334029 h 684212"/>
              <a:gd name="connsiteX450" fmla="*/ 67417 w 619572"/>
              <a:gd name="connsiteY450" fmla="*/ 328930 h 684212"/>
              <a:gd name="connsiteX451" fmla="*/ 68218 w 619572"/>
              <a:gd name="connsiteY451" fmla="*/ 323831 h 684212"/>
              <a:gd name="connsiteX452" fmla="*/ 71020 w 619572"/>
              <a:gd name="connsiteY452" fmla="*/ 312065 h 684212"/>
              <a:gd name="connsiteX453" fmla="*/ 71820 w 619572"/>
              <a:gd name="connsiteY453" fmla="*/ 310104 h 684212"/>
              <a:gd name="connsiteX454" fmla="*/ 74623 w 619572"/>
              <a:gd name="connsiteY454" fmla="*/ 304221 h 684212"/>
              <a:gd name="connsiteX455" fmla="*/ 90235 w 619572"/>
              <a:gd name="connsiteY455" fmla="*/ 288925 h 684212"/>
              <a:gd name="connsiteX456" fmla="*/ 610537 w 619572"/>
              <a:gd name="connsiteY456" fmla="*/ 282575 h 684212"/>
              <a:gd name="connsiteX457" fmla="*/ 616775 w 619572"/>
              <a:gd name="connsiteY457" fmla="*/ 284509 h 684212"/>
              <a:gd name="connsiteX458" fmla="*/ 607807 w 619572"/>
              <a:gd name="connsiteY458" fmla="*/ 320858 h 684212"/>
              <a:gd name="connsiteX459" fmla="*/ 562577 w 619572"/>
              <a:gd name="connsiteY459" fmla="*/ 341353 h 684212"/>
              <a:gd name="connsiteX460" fmla="*/ 560628 w 619572"/>
              <a:gd name="connsiteY460" fmla="*/ 342900 h 684212"/>
              <a:gd name="connsiteX461" fmla="*/ 558288 w 619572"/>
              <a:gd name="connsiteY461" fmla="*/ 341353 h 684212"/>
              <a:gd name="connsiteX462" fmla="*/ 558678 w 619572"/>
              <a:gd name="connsiteY462" fmla="*/ 337486 h 684212"/>
              <a:gd name="connsiteX463" fmla="*/ 554779 w 619572"/>
              <a:gd name="connsiteY463" fmla="*/ 315831 h 684212"/>
              <a:gd name="connsiteX464" fmla="*/ 562187 w 619572"/>
              <a:gd name="connsiteY464" fmla="*/ 306164 h 684212"/>
              <a:gd name="connsiteX465" fmla="*/ 567256 w 619572"/>
              <a:gd name="connsiteY465" fmla="*/ 301523 h 684212"/>
              <a:gd name="connsiteX466" fmla="*/ 602348 w 619572"/>
              <a:gd name="connsiteY466" fmla="*/ 283349 h 684212"/>
              <a:gd name="connsiteX467" fmla="*/ 610537 w 619572"/>
              <a:gd name="connsiteY467" fmla="*/ 282575 h 684212"/>
              <a:gd name="connsiteX468" fmla="*/ 447894 w 619572"/>
              <a:gd name="connsiteY468" fmla="*/ 282575 h 684212"/>
              <a:gd name="connsiteX469" fmla="*/ 456522 w 619572"/>
              <a:gd name="connsiteY469" fmla="*/ 283349 h 684212"/>
              <a:gd name="connsiteX470" fmla="*/ 491821 w 619572"/>
              <a:gd name="connsiteY470" fmla="*/ 301523 h 684212"/>
              <a:gd name="connsiteX471" fmla="*/ 496919 w 619572"/>
              <a:gd name="connsiteY471" fmla="*/ 306164 h 684212"/>
              <a:gd name="connsiteX472" fmla="*/ 503979 w 619572"/>
              <a:gd name="connsiteY472" fmla="*/ 315831 h 684212"/>
              <a:gd name="connsiteX473" fmla="*/ 500449 w 619572"/>
              <a:gd name="connsiteY473" fmla="*/ 337486 h 684212"/>
              <a:gd name="connsiteX474" fmla="*/ 500841 w 619572"/>
              <a:gd name="connsiteY474" fmla="*/ 341353 h 684212"/>
              <a:gd name="connsiteX475" fmla="*/ 498488 w 619572"/>
              <a:gd name="connsiteY475" fmla="*/ 342900 h 684212"/>
              <a:gd name="connsiteX476" fmla="*/ 496527 w 619572"/>
              <a:gd name="connsiteY476" fmla="*/ 341353 h 684212"/>
              <a:gd name="connsiteX477" fmla="*/ 451031 w 619572"/>
              <a:gd name="connsiteY477" fmla="*/ 320858 h 684212"/>
              <a:gd name="connsiteX478" fmla="*/ 441618 w 619572"/>
              <a:gd name="connsiteY478" fmla="*/ 284509 h 684212"/>
              <a:gd name="connsiteX479" fmla="*/ 447894 w 619572"/>
              <a:gd name="connsiteY479" fmla="*/ 282575 h 684212"/>
              <a:gd name="connsiteX480" fmla="*/ 171520 w 619572"/>
              <a:gd name="connsiteY480" fmla="*/ 277812 h 684212"/>
              <a:gd name="connsiteX481" fmla="*/ 177403 w 619572"/>
              <a:gd name="connsiteY481" fmla="*/ 279796 h 684212"/>
              <a:gd name="connsiteX482" fmla="*/ 167990 w 619572"/>
              <a:gd name="connsiteY482" fmla="*/ 316706 h 684212"/>
              <a:gd name="connsiteX483" fmla="*/ 122886 w 619572"/>
              <a:gd name="connsiteY483" fmla="*/ 337740 h 684212"/>
              <a:gd name="connsiteX484" fmla="*/ 121317 w 619572"/>
              <a:gd name="connsiteY484" fmla="*/ 339724 h 684212"/>
              <a:gd name="connsiteX485" fmla="*/ 118572 w 619572"/>
              <a:gd name="connsiteY485" fmla="*/ 337740 h 684212"/>
              <a:gd name="connsiteX486" fmla="*/ 118572 w 619572"/>
              <a:gd name="connsiteY486" fmla="*/ 333771 h 684212"/>
              <a:gd name="connsiteX487" fmla="*/ 115042 w 619572"/>
              <a:gd name="connsiteY487" fmla="*/ 311943 h 684212"/>
              <a:gd name="connsiteX488" fmla="*/ 122494 w 619572"/>
              <a:gd name="connsiteY488" fmla="*/ 302021 h 684212"/>
              <a:gd name="connsiteX489" fmla="*/ 127200 w 619572"/>
              <a:gd name="connsiteY489" fmla="*/ 297259 h 684212"/>
              <a:gd name="connsiteX490" fmla="*/ 162891 w 619572"/>
              <a:gd name="connsiteY490" fmla="*/ 278209 h 684212"/>
              <a:gd name="connsiteX491" fmla="*/ 171520 w 619572"/>
              <a:gd name="connsiteY491" fmla="*/ 277812 h 684212"/>
              <a:gd name="connsiteX492" fmla="*/ 8156 w 619572"/>
              <a:gd name="connsiteY492" fmla="*/ 277812 h 684212"/>
              <a:gd name="connsiteX493" fmla="*/ 16393 w 619572"/>
              <a:gd name="connsiteY493" fmla="*/ 278209 h 684212"/>
              <a:gd name="connsiteX494" fmla="*/ 52476 w 619572"/>
              <a:gd name="connsiteY494" fmla="*/ 297259 h 684212"/>
              <a:gd name="connsiteX495" fmla="*/ 56790 w 619572"/>
              <a:gd name="connsiteY495" fmla="*/ 302021 h 684212"/>
              <a:gd name="connsiteX496" fmla="*/ 64242 w 619572"/>
              <a:gd name="connsiteY496" fmla="*/ 311943 h 684212"/>
              <a:gd name="connsiteX497" fmla="*/ 61104 w 619572"/>
              <a:gd name="connsiteY497" fmla="*/ 333771 h 684212"/>
              <a:gd name="connsiteX498" fmla="*/ 61104 w 619572"/>
              <a:gd name="connsiteY498" fmla="*/ 337740 h 684212"/>
              <a:gd name="connsiteX499" fmla="*/ 58359 w 619572"/>
              <a:gd name="connsiteY499" fmla="*/ 339724 h 684212"/>
              <a:gd name="connsiteX500" fmla="*/ 56398 w 619572"/>
              <a:gd name="connsiteY500" fmla="*/ 337740 h 684212"/>
              <a:gd name="connsiteX501" fmla="*/ 11686 w 619572"/>
              <a:gd name="connsiteY501" fmla="*/ 316706 h 684212"/>
              <a:gd name="connsiteX502" fmla="*/ 2273 w 619572"/>
              <a:gd name="connsiteY502" fmla="*/ 279796 h 684212"/>
              <a:gd name="connsiteX503" fmla="*/ 8156 w 619572"/>
              <a:gd name="connsiteY503" fmla="*/ 277812 h 684212"/>
              <a:gd name="connsiteX504" fmla="*/ 387024 w 619572"/>
              <a:gd name="connsiteY504" fmla="*/ 276225 h 684212"/>
              <a:gd name="connsiteX505" fmla="*/ 392908 w 619572"/>
              <a:gd name="connsiteY505" fmla="*/ 278209 h 684212"/>
              <a:gd name="connsiteX506" fmla="*/ 383493 w 619572"/>
              <a:gd name="connsiteY506" fmla="*/ 315119 h 684212"/>
              <a:gd name="connsiteX507" fmla="*/ 338377 w 619572"/>
              <a:gd name="connsiteY507" fmla="*/ 336153 h 684212"/>
              <a:gd name="connsiteX508" fmla="*/ 336416 w 619572"/>
              <a:gd name="connsiteY508" fmla="*/ 338137 h 684212"/>
              <a:gd name="connsiteX509" fmla="*/ 332492 w 619572"/>
              <a:gd name="connsiteY509" fmla="*/ 334962 h 684212"/>
              <a:gd name="connsiteX510" fmla="*/ 329354 w 619572"/>
              <a:gd name="connsiteY510" fmla="*/ 330993 h 684212"/>
              <a:gd name="connsiteX511" fmla="*/ 334062 w 619572"/>
              <a:gd name="connsiteY511" fmla="*/ 305594 h 684212"/>
              <a:gd name="connsiteX512" fmla="*/ 334062 w 619572"/>
              <a:gd name="connsiteY512" fmla="*/ 305197 h 684212"/>
              <a:gd name="connsiteX513" fmla="*/ 337985 w 619572"/>
              <a:gd name="connsiteY513" fmla="*/ 300037 h 684212"/>
              <a:gd name="connsiteX514" fmla="*/ 342692 w 619572"/>
              <a:gd name="connsiteY514" fmla="*/ 295672 h 684212"/>
              <a:gd name="connsiteX515" fmla="*/ 378393 w 619572"/>
              <a:gd name="connsiteY515" fmla="*/ 277019 h 684212"/>
              <a:gd name="connsiteX516" fmla="*/ 387024 w 619572"/>
              <a:gd name="connsiteY516" fmla="*/ 276225 h 684212"/>
              <a:gd name="connsiteX517" fmla="*/ 224059 w 619572"/>
              <a:gd name="connsiteY517" fmla="*/ 276225 h 684212"/>
              <a:gd name="connsiteX518" fmla="*/ 232298 w 619572"/>
              <a:gd name="connsiteY518" fmla="*/ 277019 h 684212"/>
              <a:gd name="connsiteX519" fmla="*/ 267998 w 619572"/>
              <a:gd name="connsiteY519" fmla="*/ 295672 h 684212"/>
              <a:gd name="connsiteX520" fmla="*/ 273098 w 619572"/>
              <a:gd name="connsiteY520" fmla="*/ 300037 h 684212"/>
              <a:gd name="connsiteX521" fmla="*/ 277021 w 619572"/>
              <a:gd name="connsiteY521" fmla="*/ 305197 h 684212"/>
              <a:gd name="connsiteX522" fmla="*/ 277021 w 619572"/>
              <a:gd name="connsiteY522" fmla="*/ 305594 h 684212"/>
              <a:gd name="connsiteX523" fmla="*/ 281729 w 619572"/>
              <a:gd name="connsiteY523" fmla="*/ 330993 h 684212"/>
              <a:gd name="connsiteX524" fmla="*/ 278198 w 619572"/>
              <a:gd name="connsiteY524" fmla="*/ 334962 h 684212"/>
              <a:gd name="connsiteX525" fmla="*/ 274275 w 619572"/>
              <a:gd name="connsiteY525" fmla="*/ 338137 h 684212"/>
              <a:gd name="connsiteX526" fmla="*/ 272706 w 619572"/>
              <a:gd name="connsiteY526" fmla="*/ 336153 h 684212"/>
              <a:gd name="connsiteX527" fmla="*/ 227198 w 619572"/>
              <a:gd name="connsiteY527" fmla="*/ 315119 h 684212"/>
              <a:gd name="connsiteX528" fmla="*/ 218175 w 619572"/>
              <a:gd name="connsiteY528" fmla="*/ 278209 h 684212"/>
              <a:gd name="connsiteX529" fmla="*/ 224059 w 619572"/>
              <a:gd name="connsiteY529" fmla="*/ 276225 h 684212"/>
              <a:gd name="connsiteX530" fmla="*/ 304948 w 619572"/>
              <a:gd name="connsiteY530" fmla="*/ 260350 h 684212"/>
              <a:gd name="connsiteX531" fmla="*/ 320560 w 619572"/>
              <a:gd name="connsiteY531" fmla="*/ 275646 h 684212"/>
              <a:gd name="connsiteX532" fmla="*/ 320960 w 619572"/>
              <a:gd name="connsiteY532" fmla="*/ 276431 h 684212"/>
              <a:gd name="connsiteX533" fmla="*/ 323362 w 619572"/>
              <a:gd name="connsiteY533" fmla="*/ 281529 h 684212"/>
              <a:gd name="connsiteX534" fmla="*/ 326565 w 619572"/>
              <a:gd name="connsiteY534" fmla="*/ 292903 h 684212"/>
              <a:gd name="connsiteX535" fmla="*/ 327766 w 619572"/>
              <a:gd name="connsiteY535" fmla="*/ 303885 h 684212"/>
              <a:gd name="connsiteX536" fmla="*/ 327766 w 619572"/>
              <a:gd name="connsiteY536" fmla="*/ 305846 h 684212"/>
              <a:gd name="connsiteX537" fmla="*/ 323763 w 619572"/>
              <a:gd name="connsiteY537" fmla="*/ 327025 h 684212"/>
              <a:gd name="connsiteX538" fmla="*/ 320560 w 619572"/>
              <a:gd name="connsiteY538" fmla="*/ 321926 h 684212"/>
              <a:gd name="connsiteX539" fmla="*/ 304948 w 619572"/>
              <a:gd name="connsiteY539" fmla="*/ 312121 h 684212"/>
              <a:gd name="connsiteX540" fmla="*/ 293338 w 619572"/>
              <a:gd name="connsiteY540" fmla="*/ 317612 h 684212"/>
              <a:gd name="connsiteX541" fmla="*/ 288935 w 619572"/>
              <a:gd name="connsiteY541" fmla="*/ 321926 h 684212"/>
              <a:gd name="connsiteX542" fmla="*/ 285732 w 619572"/>
              <a:gd name="connsiteY542" fmla="*/ 327025 h 684212"/>
              <a:gd name="connsiteX543" fmla="*/ 281729 w 619572"/>
              <a:gd name="connsiteY543" fmla="*/ 305846 h 684212"/>
              <a:gd name="connsiteX544" fmla="*/ 281729 w 619572"/>
              <a:gd name="connsiteY544" fmla="*/ 303885 h 684212"/>
              <a:gd name="connsiteX545" fmla="*/ 283330 w 619572"/>
              <a:gd name="connsiteY545" fmla="*/ 292903 h 684212"/>
              <a:gd name="connsiteX546" fmla="*/ 286533 w 619572"/>
              <a:gd name="connsiteY546" fmla="*/ 281529 h 684212"/>
              <a:gd name="connsiteX547" fmla="*/ 288935 w 619572"/>
              <a:gd name="connsiteY547" fmla="*/ 276431 h 684212"/>
              <a:gd name="connsiteX548" fmla="*/ 289335 w 619572"/>
              <a:gd name="connsiteY548" fmla="*/ 275646 h 684212"/>
              <a:gd name="connsiteX549" fmla="*/ 304948 w 619572"/>
              <a:gd name="connsiteY549" fmla="*/ 260350 h 684212"/>
              <a:gd name="connsiteX550" fmla="*/ 610476 w 619572"/>
              <a:gd name="connsiteY550" fmla="*/ 238125 h 684212"/>
              <a:gd name="connsiteX551" fmla="*/ 617141 w 619572"/>
              <a:gd name="connsiteY551" fmla="*/ 240046 h 684212"/>
              <a:gd name="connsiteX552" fmla="*/ 607731 w 619572"/>
              <a:gd name="connsiteY552" fmla="*/ 276164 h 684212"/>
              <a:gd name="connsiteX553" fmla="*/ 562248 w 619572"/>
              <a:gd name="connsiteY553" fmla="*/ 296529 h 684212"/>
              <a:gd name="connsiteX554" fmla="*/ 560288 w 619572"/>
              <a:gd name="connsiteY554" fmla="*/ 298450 h 684212"/>
              <a:gd name="connsiteX555" fmla="*/ 556759 w 619572"/>
              <a:gd name="connsiteY555" fmla="*/ 295376 h 684212"/>
              <a:gd name="connsiteX556" fmla="*/ 556367 w 619572"/>
              <a:gd name="connsiteY556" fmla="*/ 295376 h 684212"/>
              <a:gd name="connsiteX557" fmla="*/ 558328 w 619572"/>
              <a:gd name="connsiteY557" fmla="*/ 279623 h 684212"/>
              <a:gd name="connsiteX558" fmla="*/ 557151 w 619572"/>
              <a:gd name="connsiteY558" fmla="*/ 267711 h 684212"/>
              <a:gd name="connsiteX559" fmla="*/ 561856 w 619572"/>
              <a:gd name="connsiteY559" fmla="*/ 261564 h 684212"/>
              <a:gd name="connsiteX560" fmla="*/ 566954 w 619572"/>
              <a:gd name="connsiteY560" fmla="*/ 256953 h 684212"/>
              <a:gd name="connsiteX561" fmla="*/ 602242 w 619572"/>
              <a:gd name="connsiteY561" fmla="*/ 238894 h 684212"/>
              <a:gd name="connsiteX562" fmla="*/ 610476 w 619572"/>
              <a:gd name="connsiteY562" fmla="*/ 238125 h 684212"/>
              <a:gd name="connsiteX563" fmla="*/ 447891 w 619572"/>
              <a:gd name="connsiteY563" fmla="*/ 238125 h 684212"/>
              <a:gd name="connsiteX564" fmla="*/ 456517 w 619572"/>
              <a:gd name="connsiteY564" fmla="*/ 238894 h 684212"/>
              <a:gd name="connsiteX565" fmla="*/ 491805 w 619572"/>
              <a:gd name="connsiteY565" fmla="*/ 256953 h 684212"/>
              <a:gd name="connsiteX566" fmla="*/ 496902 w 619572"/>
              <a:gd name="connsiteY566" fmla="*/ 261564 h 684212"/>
              <a:gd name="connsiteX567" fmla="*/ 501607 w 619572"/>
              <a:gd name="connsiteY567" fmla="*/ 267711 h 684212"/>
              <a:gd name="connsiteX568" fmla="*/ 500431 w 619572"/>
              <a:gd name="connsiteY568" fmla="*/ 279623 h 684212"/>
              <a:gd name="connsiteX569" fmla="*/ 502391 w 619572"/>
              <a:gd name="connsiteY569" fmla="*/ 294992 h 684212"/>
              <a:gd name="connsiteX570" fmla="*/ 501999 w 619572"/>
              <a:gd name="connsiteY570" fmla="*/ 295376 h 684212"/>
              <a:gd name="connsiteX571" fmla="*/ 498470 w 619572"/>
              <a:gd name="connsiteY571" fmla="*/ 298450 h 684212"/>
              <a:gd name="connsiteX572" fmla="*/ 496510 w 619572"/>
              <a:gd name="connsiteY572" fmla="*/ 296529 h 684212"/>
              <a:gd name="connsiteX573" fmla="*/ 451027 w 619572"/>
              <a:gd name="connsiteY573" fmla="*/ 276164 h 684212"/>
              <a:gd name="connsiteX574" fmla="*/ 441617 w 619572"/>
              <a:gd name="connsiteY574" fmla="*/ 240046 h 684212"/>
              <a:gd name="connsiteX575" fmla="*/ 447891 w 619572"/>
              <a:gd name="connsiteY575" fmla="*/ 238125 h 684212"/>
              <a:gd name="connsiteX576" fmla="*/ 529379 w 619572"/>
              <a:gd name="connsiteY576" fmla="*/ 234950 h 684212"/>
              <a:gd name="connsiteX577" fmla="*/ 544586 w 619572"/>
              <a:gd name="connsiteY577" fmla="*/ 250246 h 684212"/>
              <a:gd name="connsiteX578" fmla="*/ 547315 w 619572"/>
              <a:gd name="connsiteY578" fmla="*/ 256521 h 684212"/>
              <a:gd name="connsiteX579" fmla="*/ 550434 w 619572"/>
              <a:gd name="connsiteY579" fmla="*/ 267503 h 684212"/>
              <a:gd name="connsiteX580" fmla="*/ 551604 w 619572"/>
              <a:gd name="connsiteY580" fmla="*/ 278485 h 684212"/>
              <a:gd name="connsiteX581" fmla="*/ 551604 w 619572"/>
              <a:gd name="connsiteY581" fmla="*/ 280446 h 684212"/>
              <a:gd name="connsiteX582" fmla="*/ 551214 w 619572"/>
              <a:gd name="connsiteY582" fmla="*/ 288290 h 684212"/>
              <a:gd name="connsiteX583" fmla="*/ 549655 w 619572"/>
              <a:gd name="connsiteY583" fmla="*/ 297703 h 684212"/>
              <a:gd name="connsiteX584" fmla="*/ 548095 w 619572"/>
              <a:gd name="connsiteY584" fmla="*/ 301625 h 684212"/>
              <a:gd name="connsiteX585" fmla="*/ 529379 w 619572"/>
              <a:gd name="connsiteY585" fmla="*/ 287114 h 684212"/>
              <a:gd name="connsiteX586" fmla="*/ 518072 w 619572"/>
              <a:gd name="connsiteY586" fmla="*/ 292212 h 684212"/>
              <a:gd name="connsiteX587" fmla="*/ 510663 w 619572"/>
              <a:gd name="connsiteY587" fmla="*/ 301625 h 684212"/>
              <a:gd name="connsiteX588" fmla="*/ 509104 w 619572"/>
              <a:gd name="connsiteY588" fmla="*/ 297703 h 684212"/>
              <a:gd name="connsiteX589" fmla="*/ 507544 w 619572"/>
              <a:gd name="connsiteY589" fmla="*/ 288290 h 684212"/>
              <a:gd name="connsiteX590" fmla="*/ 507154 w 619572"/>
              <a:gd name="connsiteY590" fmla="*/ 280446 h 684212"/>
              <a:gd name="connsiteX591" fmla="*/ 507154 w 619572"/>
              <a:gd name="connsiteY591" fmla="*/ 278485 h 684212"/>
              <a:gd name="connsiteX592" fmla="*/ 508714 w 619572"/>
              <a:gd name="connsiteY592" fmla="*/ 267503 h 684212"/>
              <a:gd name="connsiteX593" fmla="*/ 511443 w 619572"/>
              <a:gd name="connsiteY593" fmla="*/ 256521 h 684212"/>
              <a:gd name="connsiteX594" fmla="*/ 514173 w 619572"/>
              <a:gd name="connsiteY594" fmla="*/ 250246 h 684212"/>
              <a:gd name="connsiteX595" fmla="*/ 529379 w 619572"/>
              <a:gd name="connsiteY595" fmla="*/ 234950 h 684212"/>
              <a:gd name="connsiteX596" fmla="*/ 171460 w 619572"/>
              <a:gd name="connsiteY596" fmla="*/ 233362 h 684212"/>
              <a:gd name="connsiteX597" fmla="*/ 177377 w 619572"/>
              <a:gd name="connsiteY597" fmla="*/ 235346 h 684212"/>
              <a:gd name="connsiteX598" fmla="*/ 167910 w 619572"/>
              <a:gd name="connsiteY598" fmla="*/ 272256 h 684212"/>
              <a:gd name="connsiteX599" fmla="*/ 122546 w 619572"/>
              <a:gd name="connsiteY599" fmla="*/ 293290 h 684212"/>
              <a:gd name="connsiteX600" fmla="*/ 120968 w 619572"/>
              <a:gd name="connsiteY600" fmla="*/ 295274 h 684212"/>
              <a:gd name="connsiteX601" fmla="*/ 116629 w 619572"/>
              <a:gd name="connsiteY601" fmla="*/ 292496 h 684212"/>
              <a:gd name="connsiteX602" fmla="*/ 116629 w 619572"/>
              <a:gd name="connsiteY602" fmla="*/ 292099 h 684212"/>
              <a:gd name="connsiteX603" fmla="*/ 118207 w 619572"/>
              <a:gd name="connsiteY603" fmla="*/ 276224 h 684212"/>
              <a:gd name="connsiteX604" fmla="*/ 117023 w 619572"/>
              <a:gd name="connsiteY604" fmla="*/ 263921 h 684212"/>
              <a:gd name="connsiteX605" fmla="*/ 122151 w 619572"/>
              <a:gd name="connsiteY605" fmla="*/ 257571 h 684212"/>
              <a:gd name="connsiteX606" fmla="*/ 126885 w 619572"/>
              <a:gd name="connsiteY606" fmla="*/ 252809 h 684212"/>
              <a:gd name="connsiteX607" fmla="*/ 162782 w 619572"/>
              <a:gd name="connsiteY607" fmla="*/ 234156 h 684212"/>
              <a:gd name="connsiteX608" fmla="*/ 171460 w 619572"/>
              <a:gd name="connsiteY608" fmla="*/ 233362 h 684212"/>
              <a:gd name="connsiteX609" fmla="*/ 8218 w 619572"/>
              <a:gd name="connsiteY609" fmla="*/ 233362 h 684212"/>
              <a:gd name="connsiteX610" fmla="*/ 16501 w 619572"/>
              <a:gd name="connsiteY610" fmla="*/ 234156 h 684212"/>
              <a:gd name="connsiteX611" fmla="*/ 52792 w 619572"/>
              <a:gd name="connsiteY611" fmla="*/ 252809 h 684212"/>
              <a:gd name="connsiteX612" fmla="*/ 57131 w 619572"/>
              <a:gd name="connsiteY612" fmla="*/ 257571 h 684212"/>
              <a:gd name="connsiteX613" fmla="*/ 62259 w 619572"/>
              <a:gd name="connsiteY613" fmla="*/ 263921 h 684212"/>
              <a:gd name="connsiteX614" fmla="*/ 61471 w 619572"/>
              <a:gd name="connsiteY614" fmla="*/ 276224 h 684212"/>
              <a:gd name="connsiteX615" fmla="*/ 62654 w 619572"/>
              <a:gd name="connsiteY615" fmla="*/ 292099 h 684212"/>
              <a:gd name="connsiteX616" fmla="*/ 62259 w 619572"/>
              <a:gd name="connsiteY616" fmla="*/ 292496 h 684212"/>
              <a:gd name="connsiteX617" fmla="*/ 58709 w 619572"/>
              <a:gd name="connsiteY617" fmla="*/ 295274 h 684212"/>
              <a:gd name="connsiteX618" fmla="*/ 56737 w 619572"/>
              <a:gd name="connsiteY618" fmla="*/ 293290 h 684212"/>
              <a:gd name="connsiteX619" fmla="*/ 11768 w 619572"/>
              <a:gd name="connsiteY619" fmla="*/ 272256 h 684212"/>
              <a:gd name="connsiteX620" fmla="*/ 2301 w 619572"/>
              <a:gd name="connsiteY620" fmla="*/ 235346 h 684212"/>
              <a:gd name="connsiteX621" fmla="*/ 8218 w 619572"/>
              <a:gd name="connsiteY621" fmla="*/ 233362 h 684212"/>
              <a:gd name="connsiteX622" fmla="*/ 387022 w 619572"/>
              <a:gd name="connsiteY622" fmla="*/ 231775 h 684212"/>
              <a:gd name="connsiteX623" fmla="*/ 392908 w 619572"/>
              <a:gd name="connsiteY623" fmla="*/ 233759 h 684212"/>
              <a:gd name="connsiteX624" fmla="*/ 383490 w 619572"/>
              <a:gd name="connsiteY624" fmla="*/ 270669 h 684212"/>
              <a:gd name="connsiteX625" fmla="*/ 338362 w 619572"/>
              <a:gd name="connsiteY625" fmla="*/ 291703 h 684212"/>
              <a:gd name="connsiteX626" fmla="*/ 336400 w 619572"/>
              <a:gd name="connsiteY626" fmla="*/ 293687 h 684212"/>
              <a:gd name="connsiteX627" fmla="*/ 332476 w 619572"/>
              <a:gd name="connsiteY627" fmla="*/ 290512 h 684212"/>
              <a:gd name="connsiteX628" fmla="*/ 332084 w 619572"/>
              <a:gd name="connsiteY628" fmla="*/ 290115 h 684212"/>
              <a:gd name="connsiteX629" fmla="*/ 327767 w 619572"/>
              <a:gd name="connsiteY629" fmla="*/ 276225 h 684212"/>
              <a:gd name="connsiteX630" fmla="*/ 332476 w 619572"/>
              <a:gd name="connsiteY630" fmla="*/ 262731 h 684212"/>
              <a:gd name="connsiteX631" fmla="*/ 337970 w 619572"/>
              <a:gd name="connsiteY631" fmla="*/ 255984 h 684212"/>
              <a:gd name="connsiteX632" fmla="*/ 342679 w 619572"/>
              <a:gd name="connsiteY632" fmla="*/ 251222 h 684212"/>
              <a:gd name="connsiteX633" fmla="*/ 378389 w 619572"/>
              <a:gd name="connsiteY633" fmla="*/ 232569 h 684212"/>
              <a:gd name="connsiteX634" fmla="*/ 387022 w 619572"/>
              <a:gd name="connsiteY634" fmla="*/ 231775 h 684212"/>
              <a:gd name="connsiteX635" fmla="*/ 224062 w 619572"/>
              <a:gd name="connsiteY635" fmla="*/ 231775 h 684212"/>
              <a:gd name="connsiteX636" fmla="*/ 232303 w 619572"/>
              <a:gd name="connsiteY636" fmla="*/ 232569 h 684212"/>
              <a:gd name="connsiteX637" fmla="*/ 268013 w 619572"/>
              <a:gd name="connsiteY637" fmla="*/ 251222 h 684212"/>
              <a:gd name="connsiteX638" fmla="*/ 273114 w 619572"/>
              <a:gd name="connsiteY638" fmla="*/ 255984 h 684212"/>
              <a:gd name="connsiteX639" fmla="*/ 278216 w 619572"/>
              <a:gd name="connsiteY639" fmla="*/ 262731 h 684212"/>
              <a:gd name="connsiteX640" fmla="*/ 283317 w 619572"/>
              <a:gd name="connsiteY640" fmla="*/ 276225 h 684212"/>
              <a:gd name="connsiteX641" fmla="*/ 278608 w 619572"/>
              <a:gd name="connsiteY641" fmla="*/ 290115 h 684212"/>
              <a:gd name="connsiteX642" fmla="*/ 278216 w 619572"/>
              <a:gd name="connsiteY642" fmla="*/ 290512 h 684212"/>
              <a:gd name="connsiteX643" fmla="*/ 274291 w 619572"/>
              <a:gd name="connsiteY643" fmla="*/ 293687 h 684212"/>
              <a:gd name="connsiteX644" fmla="*/ 272722 w 619572"/>
              <a:gd name="connsiteY644" fmla="*/ 291703 h 684212"/>
              <a:gd name="connsiteX645" fmla="*/ 227201 w 619572"/>
              <a:gd name="connsiteY645" fmla="*/ 270669 h 684212"/>
              <a:gd name="connsiteX646" fmla="*/ 218176 w 619572"/>
              <a:gd name="connsiteY646" fmla="*/ 233759 h 684212"/>
              <a:gd name="connsiteX647" fmla="*/ 224062 w 619572"/>
              <a:gd name="connsiteY647" fmla="*/ 231775 h 684212"/>
              <a:gd name="connsiteX648" fmla="*/ 90235 w 619572"/>
              <a:gd name="connsiteY648" fmla="*/ 230187 h 684212"/>
              <a:gd name="connsiteX649" fmla="*/ 105448 w 619572"/>
              <a:gd name="connsiteY649" fmla="*/ 245394 h 684212"/>
              <a:gd name="connsiteX650" fmla="*/ 108250 w 619572"/>
              <a:gd name="connsiteY650" fmla="*/ 251242 h 684212"/>
              <a:gd name="connsiteX651" fmla="*/ 111853 w 619572"/>
              <a:gd name="connsiteY651" fmla="*/ 262160 h 684212"/>
              <a:gd name="connsiteX652" fmla="*/ 113054 w 619572"/>
              <a:gd name="connsiteY652" fmla="*/ 273467 h 684212"/>
              <a:gd name="connsiteX653" fmla="*/ 113454 w 619572"/>
              <a:gd name="connsiteY653" fmla="*/ 275417 h 684212"/>
              <a:gd name="connsiteX654" fmla="*/ 113054 w 619572"/>
              <a:gd name="connsiteY654" fmla="*/ 282825 h 684212"/>
              <a:gd name="connsiteX655" fmla="*/ 111052 w 619572"/>
              <a:gd name="connsiteY655" fmla="*/ 292573 h 684212"/>
              <a:gd name="connsiteX656" fmla="*/ 109451 w 619572"/>
              <a:gd name="connsiteY656" fmla="*/ 296862 h 684212"/>
              <a:gd name="connsiteX657" fmla="*/ 89835 w 619572"/>
              <a:gd name="connsiteY657" fmla="*/ 281656 h 684212"/>
              <a:gd name="connsiteX658" fmla="*/ 78626 w 619572"/>
              <a:gd name="connsiteY658" fmla="*/ 287114 h 684212"/>
              <a:gd name="connsiteX659" fmla="*/ 70620 w 619572"/>
              <a:gd name="connsiteY659" fmla="*/ 296472 h 684212"/>
              <a:gd name="connsiteX660" fmla="*/ 69419 w 619572"/>
              <a:gd name="connsiteY660" fmla="*/ 292573 h 684212"/>
              <a:gd name="connsiteX661" fmla="*/ 67417 w 619572"/>
              <a:gd name="connsiteY661" fmla="*/ 282825 h 684212"/>
              <a:gd name="connsiteX662" fmla="*/ 67417 w 619572"/>
              <a:gd name="connsiteY662" fmla="*/ 275417 h 684212"/>
              <a:gd name="connsiteX663" fmla="*/ 67417 w 619572"/>
              <a:gd name="connsiteY663" fmla="*/ 273467 h 684212"/>
              <a:gd name="connsiteX664" fmla="*/ 68618 w 619572"/>
              <a:gd name="connsiteY664" fmla="*/ 262160 h 684212"/>
              <a:gd name="connsiteX665" fmla="*/ 71820 w 619572"/>
              <a:gd name="connsiteY665" fmla="*/ 251242 h 684212"/>
              <a:gd name="connsiteX666" fmla="*/ 74623 w 619572"/>
              <a:gd name="connsiteY666" fmla="*/ 245394 h 684212"/>
              <a:gd name="connsiteX667" fmla="*/ 90235 w 619572"/>
              <a:gd name="connsiteY667" fmla="*/ 230187 h 684212"/>
              <a:gd name="connsiteX668" fmla="*/ 304948 w 619572"/>
              <a:gd name="connsiteY668" fmla="*/ 203200 h 684212"/>
              <a:gd name="connsiteX669" fmla="*/ 320560 w 619572"/>
              <a:gd name="connsiteY669" fmla="*/ 218496 h 684212"/>
              <a:gd name="connsiteX670" fmla="*/ 322962 w 619572"/>
              <a:gd name="connsiteY670" fmla="*/ 224379 h 684212"/>
              <a:gd name="connsiteX671" fmla="*/ 323362 w 619572"/>
              <a:gd name="connsiteY671" fmla="*/ 224379 h 684212"/>
              <a:gd name="connsiteX672" fmla="*/ 327766 w 619572"/>
              <a:gd name="connsiteY672" fmla="*/ 248696 h 684212"/>
              <a:gd name="connsiteX673" fmla="*/ 327766 w 619572"/>
              <a:gd name="connsiteY673" fmla="*/ 250657 h 684212"/>
              <a:gd name="connsiteX674" fmla="*/ 326565 w 619572"/>
              <a:gd name="connsiteY674" fmla="*/ 261247 h 684212"/>
              <a:gd name="connsiteX675" fmla="*/ 323763 w 619572"/>
              <a:gd name="connsiteY675" fmla="*/ 269875 h 684212"/>
              <a:gd name="connsiteX676" fmla="*/ 323362 w 619572"/>
              <a:gd name="connsiteY676" fmla="*/ 268306 h 684212"/>
              <a:gd name="connsiteX677" fmla="*/ 304948 w 619572"/>
              <a:gd name="connsiteY677" fmla="*/ 255364 h 684212"/>
              <a:gd name="connsiteX678" fmla="*/ 293338 w 619572"/>
              <a:gd name="connsiteY678" fmla="*/ 260462 h 684212"/>
              <a:gd name="connsiteX679" fmla="*/ 286933 w 619572"/>
              <a:gd name="connsiteY679" fmla="*/ 267914 h 684212"/>
              <a:gd name="connsiteX680" fmla="*/ 285732 w 619572"/>
              <a:gd name="connsiteY680" fmla="*/ 269875 h 684212"/>
              <a:gd name="connsiteX681" fmla="*/ 282930 w 619572"/>
              <a:gd name="connsiteY681" fmla="*/ 261247 h 684212"/>
              <a:gd name="connsiteX682" fmla="*/ 281729 w 619572"/>
              <a:gd name="connsiteY682" fmla="*/ 250657 h 684212"/>
              <a:gd name="connsiteX683" fmla="*/ 281729 w 619572"/>
              <a:gd name="connsiteY683" fmla="*/ 248696 h 684212"/>
              <a:gd name="connsiteX684" fmla="*/ 286533 w 619572"/>
              <a:gd name="connsiteY684" fmla="*/ 224379 h 684212"/>
              <a:gd name="connsiteX685" fmla="*/ 286933 w 619572"/>
              <a:gd name="connsiteY685" fmla="*/ 224379 h 684212"/>
              <a:gd name="connsiteX686" fmla="*/ 289335 w 619572"/>
              <a:gd name="connsiteY686" fmla="*/ 218496 h 684212"/>
              <a:gd name="connsiteX687" fmla="*/ 304948 w 619572"/>
              <a:gd name="connsiteY687" fmla="*/ 203200 h 684212"/>
              <a:gd name="connsiteX688" fmla="*/ 610469 w 619572"/>
              <a:gd name="connsiteY688" fmla="*/ 193675 h 684212"/>
              <a:gd name="connsiteX689" fmla="*/ 617139 w 619572"/>
              <a:gd name="connsiteY689" fmla="*/ 195647 h 684212"/>
              <a:gd name="connsiteX690" fmla="*/ 607723 w 619572"/>
              <a:gd name="connsiteY690" fmla="*/ 232715 h 684212"/>
              <a:gd name="connsiteX691" fmla="*/ 562215 w 619572"/>
              <a:gd name="connsiteY691" fmla="*/ 253615 h 684212"/>
              <a:gd name="connsiteX692" fmla="*/ 560254 w 619572"/>
              <a:gd name="connsiteY692" fmla="*/ 255587 h 684212"/>
              <a:gd name="connsiteX693" fmla="*/ 556723 w 619572"/>
              <a:gd name="connsiteY693" fmla="*/ 252432 h 684212"/>
              <a:gd name="connsiteX694" fmla="*/ 553192 w 619572"/>
              <a:gd name="connsiteY694" fmla="*/ 248095 h 684212"/>
              <a:gd name="connsiteX695" fmla="*/ 558292 w 619572"/>
              <a:gd name="connsiteY695" fmla="*/ 223251 h 684212"/>
              <a:gd name="connsiteX696" fmla="*/ 557900 w 619572"/>
              <a:gd name="connsiteY696" fmla="*/ 222857 h 684212"/>
              <a:gd name="connsiteX697" fmla="*/ 561823 w 619572"/>
              <a:gd name="connsiteY697" fmla="*/ 217730 h 684212"/>
              <a:gd name="connsiteX698" fmla="*/ 566923 w 619572"/>
              <a:gd name="connsiteY698" fmla="*/ 213392 h 684212"/>
              <a:gd name="connsiteX699" fmla="*/ 602231 w 619572"/>
              <a:gd name="connsiteY699" fmla="*/ 194464 h 684212"/>
              <a:gd name="connsiteX700" fmla="*/ 610469 w 619572"/>
              <a:gd name="connsiteY700" fmla="*/ 193675 h 684212"/>
              <a:gd name="connsiteX701" fmla="*/ 447897 w 619572"/>
              <a:gd name="connsiteY701" fmla="*/ 193675 h 684212"/>
              <a:gd name="connsiteX702" fmla="*/ 456527 w 619572"/>
              <a:gd name="connsiteY702" fmla="*/ 194464 h 684212"/>
              <a:gd name="connsiteX703" fmla="*/ 491835 w 619572"/>
              <a:gd name="connsiteY703" fmla="*/ 213392 h 684212"/>
              <a:gd name="connsiteX704" fmla="*/ 496935 w 619572"/>
              <a:gd name="connsiteY704" fmla="*/ 217730 h 684212"/>
              <a:gd name="connsiteX705" fmla="*/ 500466 w 619572"/>
              <a:gd name="connsiteY705" fmla="*/ 222857 h 684212"/>
              <a:gd name="connsiteX706" fmla="*/ 500466 w 619572"/>
              <a:gd name="connsiteY706" fmla="*/ 223251 h 684212"/>
              <a:gd name="connsiteX707" fmla="*/ 505566 w 619572"/>
              <a:gd name="connsiteY707" fmla="*/ 248095 h 684212"/>
              <a:gd name="connsiteX708" fmla="*/ 502035 w 619572"/>
              <a:gd name="connsiteY708" fmla="*/ 252432 h 684212"/>
              <a:gd name="connsiteX709" fmla="*/ 498505 w 619572"/>
              <a:gd name="connsiteY709" fmla="*/ 255587 h 684212"/>
              <a:gd name="connsiteX710" fmla="*/ 496543 w 619572"/>
              <a:gd name="connsiteY710" fmla="*/ 253615 h 684212"/>
              <a:gd name="connsiteX711" fmla="*/ 451035 w 619572"/>
              <a:gd name="connsiteY711" fmla="*/ 232715 h 684212"/>
              <a:gd name="connsiteX712" fmla="*/ 441620 w 619572"/>
              <a:gd name="connsiteY712" fmla="*/ 195647 h 684212"/>
              <a:gd name="connsiteX713" fmla="*/ 447897 w 619572"/>
              <a:gd name="connsiteY713" fmla="*/ 193675 h 684212"/>
              <a:gd name="connsiteX714" fmla="*/ 171516 w 619572"/>
              <a:gd name="connsiteY714" fmla="*/ 188912 h 684212"/>
              <a:gd name="connsiteX715" fmla="*/ 177401 w 619572"/>
              <a:gd name="connsiteY715" fmla="*/ 190896 h 684212"/>
              <a:gd name="connsiteX716" fmla="*/ 167985 w 619572"/>
              <a:gd name="connsiteY716" fmla="*/ 227806 h 684212"/>
              <a:gd name="connsiteX717" fmla="*/ 122869 w 619572"/>
              <a:gd name="connsiteY717" fmla="*/ 248840 h 684212"/>
              <a:gd name="connsiteX718" fmla="*/ 121300 w 619572"/>
              <a:gd name="connsiteY718" fmla="*/ 250824 h 684212"/>
              <a:gd name="connsiteX719" fmla="*/ 116985 w 619572"/>
              <a:gd name="connsiteY719" fmla="*/ 247649 h 684212"/>
              <a:gd name="connsiteX720" fmla="*/ 113454 w 619572"/>
              <a:gd name="connsiteY720" fmla="*/ 243680 h 684212"/>
              <a:gd name="connsiteX721" fmla="*/ 118554 w 619572"/>
              <a:gd name="connsiteY721" fmla="*/ 218281 h 684212"/>
              <a:gd name="connsiteX722" fmla="*/ 118554 w 619572"/>
              <a:gd name="connsiteY722" fmla="*/ 217884 h 684212"/>
              <a:gd name="connsiteX723" fmla="*/ 122477 w 619572"/>
              <a:gd name="connsiteY723" fmla="*/ 213121 h 684212"/>
              <a:gd name="connsiteX724" fmla="*/ 127185 w 619572"/>
              <a:gd name="connsiteY724" fmla="*/ 208359 h 684212"/>
              <a:gd name="connsiteX725" fmla="*/ 162885 w 619572"/>
              <a:gd name="connsiteY725" fmla="*/ 189706 h 684212"/>
              <a:gd name="connsiteX726" fmla="*/ 171516 w 619572"/>
              <a:gd name="connsiteY726" fmla="*/ 188912 h 684212"/>
              <a:gd name="connsiteX727" fmla="*/ 8159 w 619572"/>
              <a:gd name="connsiteY727" fmla="*/ 188912 h 684212"/>
              <a:gd name="connsiteX728" fmla="*/ 16398 w 619572"/>
              <a:gd name="connsiteY728" fmla="*/ 189706 h 684212"/>
              <a:gd name="connsiteX729" fmla="*/ 52490 w 619572"/>
              <a:gd name="connsiteY729" fmla="*/ 208359 h 684212"/>
              <a:gd name="connsiteX730" fmla="*/ 56806 w 619572"/>
              <a:gd name="connsiteY730" fmla="*/ 213121 h 684212"/>
              <a:gd name="connsiteX731" fmla="*/ 61121 w 619572"/>
              <a:gd name="connsiteY731" fmla="*/ 217884 h 684212"/>
              <a:gd name="connsiteX732" fmla="*/ 61121 w 619572"/>
              <a:gd name="connsiteY732" fmla="*/ 218281 h 684212"/>
              <a:gd name="connsiteX733" fmla="*/ 65829 w 619572"/>
              <a:gd name="connsiteY733" fmla="*/ 243680 h 684212"/>
              <a:gd name="connsiteX734" fmla="*/ 61906 w 619572"/>
              <a:gd name="connsiteY734" fmla="*/ 247649 h 684212"/>
              <a:gd name="connsiteX735" fmla="*/ 58375 w 619572"/>
              <a:gd name="connsiteY735" fmla="*/ 250824 h 684212"/>
              <a:gd name="connsiteX736" fmla="*/ 56413 w 619572"/>
              <a:gd name="connsiteY736" fmla="*/ 248840 h 684212"/>
              <a:gd name="connsiteX737" fmla="*/ 11690 w 619572"/>
              <a:gd name="connsiteY737" fmla="*/ 227806 h 684212"/>
              <a:gd name="connsiteX738" fmla="*/ 2275 w 619572"/>
              <a:gd name="connsiteY738" fmla="*/ 190896 h 684212"/>
              <a:gd name="connsiteX739" fmla="*/ 8159 w 619572"/>
              <a:gd name="connsiteY739" fmla="*/ 188912 h 684212"/>
              <a:gd name="connsiteX740" fmla="*/ 386962 w 619572"/>
              <a:gd name="connsiteY740" fmla="*/ 187325 h 684212"/>
              <a:gd name="connsiteX741" fmla="*/ 392881 w 619572"/>
              <a:gd name="connsiteY741" fmla="*/ 189309 h 684212"/>
              <a:gd name="connsiteX742" fmla="*/ 383411 w 619572"/>
              <a:gd name="connsiteY742" fmla="*/ 226219 h 684212"/>
              <a:gd name="connsiteX743" fmla="*/ 338035 w 619572"/>
              <a:gd name="connsiteY743" fmla="*/ 247253 h 684212"/>
              <a:gd name="connsiteX744" fmla="*/ 336062 w 619572"/>
              <a:gd name="connsiteY744" fmla="*/ 249237 h 684212"/>
              <a:gd name="connsiteX745" fmla="*/ 333694 w 619572"/>
              <a:gd name="connsiteY745" fmla="*/ 247253 h 684212"/>
              <a:gd name="connsiteX746" fmla="*/ 329354 w 619572"/>
              <a:gd name="connsiteY746" fmla="*/ 223440 h 684212"/>
              <a:gd name="connsiteX747" fmla="*/ 337640 w 619572"/>
              <a:gd name="connsiteY747" fmla="*/ 211534 h 684212"/>
              <a:gd name="connsiteX748" fmla="*/ 342375 w 619572"/>
              <a:gd name="connsiteY748" fmla="*/ 206772 h 684212"/>
              <a:gd name="connsiteX749" fmla="*/ 378282 w 619572"/>
              <a:gd name="connsiteY749" fmla="*/ 188119 h 684212"/>
              <a:gd name="connsiteX750" fmla="*/ 386962 w 619572"/>
              <a:gd name="connsiteY750" fmla="*/ 187325 h 684212"/>
              <a:gd name="connsiteX751" fmla="*/ 223873 w 619572"/>
              <a:gd name="connsiteY751" fmla="*/ 187325 h 684212"/>
              <a:gd name="connsiteX752" fmla="*/ 231966 w 619572"/>
              <a:gd name="connsiteY752" fmla="*/ 188119 h 684212"/>
              <a:gd name="connsiteX753" fmla="*/ 267038 w 619572"/>
              <a:gd name="connsiteY753" fmla="*/ 206772 h 684212"/>
              <a:gd name="connsiteX754" fmla="*/ 272048 w 619572"/>
              <a:gd name="connsiteY754" fmla="*/ 211534 h 684212"/>
              <a:gd name="connsiteX755" fmla="*/ 280142 w 619572"/>
              <a:gd name="connsiteY755" fmla="*/ 223440 h 684212"/>
              <a:gd name="connsiteX756" fmla="*/ 275902 w 619572"/>
              <a:gd name="connsiteY756" fmla="*/ 247253 h 684212"/>
              <a:gd name="connsiteX757" fmla="*/ 273205 w 619572"/>
              <a:gd name="connsiteY757" fmla="*/ 249237 h 684212"/>
              <a:gd name="connsiteX758" fmla="*/ 271663 w 619572"/>
              <a:gd name="connsiteY758" fmla="*/ 247253 h 684212"/>
              <a:gd name="connsiteX759" fmla="*/ 226956 w 619572"/>
              <a:gd name="connsiteY759" fmla="*/ 226219 h 684212"/>
              <a:gd name="connsiteX760" fmla="*/ 218092 w 619572"/>
              <a:gd name="connsiteY760" fmla="*/ 189309 h 684212"/>
              <a:gd name="connsiteX761" fmla="*/ 223873 w 619572"/>
              <a:gd name="connsiteY761" fmla="*/ 187325 h 684212"/>
              <a:gd name="connsiteX762" fmla="*/ 529379 w 619572"/>
              <a:gd name="connsiteY762" fmla="*/ 177800 h 684212"/>
              <a:gd name="connsiteX763" fmla="*/ 544586 w 619572"/>
              <a:gd name="connsiteY763" fmla="*/ 192704 h 684212"/>
              <a:gd name="connsiteX764" fmla="*/ 544586 w 619572"/>
              <a:gd name="connsiteY764" fmla="*/ 193488 h 684212"/>
              <a:gd name="connsiteX765" fmla="*/ 547315 w 619572"/>
              <a:gd name="connsiteY765" fmla="*/ 198979 h 684212"/>
              <a:gd name="connsiteX766" fmla="*/ 550434 w 619572"/>
              <a:gd name="connsiteY766" fmla="*/ 210353 h 684212"/>
              <a:gd name="connsiteX767" fmla="*/ 551604 w 619572"/>
              <a:gd name="connsiteY767" fmla="*/ 220943 h 684212"/>
              <a:gd name="connsiteX768" fmla="*/ 551604 w 619572"/>
              <a:gd name="connsiteY768" fmla="*/ 223296 h 684212"/>
              <a:gd name="connsiteX769" fmla="*/ 548095 w 619572"/>
              <a:gd name="connsiteY769" fmla="*/ 244475 h 684212"/>
              <a:gd name="connsiteX770" fmla="*/ 544586 w 619572"/>
              <a:gd name="connsiteY770" fmla="*/ 239376 h 684212"/>
              <a:gd name="connsiteX771" fmla="*/ 529379 w 619572"/>
              <a:gd name="connsiteY771" fmla="*/ 229571 h 684212"/>
              <a:gd name="connsiteX772" fmla="*/ 518072 w 619572"/>
              <a:gd name="connsiteY772" fmla="*/ 235062 h 684212"/>
              <a:gd name="connsiteX773" fmla="*/ 514173 w 619572"/>
              <a:gd name="connsiteY773" fmla="*/ 239376 h 684212"/>
              <a:gd name="connsiteX774" fmla="*/ 510663 w 619572"/>
              <a:gd name="connsiteY774" fmla="*/ 244475 h 684212"/>
              <a:gd name="connsiteX775" fmla="*/ 507154 w 619572"/>
              <a:gd name="connsiteY775" fmla="*/ 223296 h 684212"/>
              <a:gd name="connsiteX776" fmla="*/ 507154 w 619572"/>
              <a:gd name="connsiteY776" fmla="*/ 221335 h 684212"/>
              <a:gd name="connsiteX777" fmla="*/ 508324 w 619572"/>
              <a:gd name="connsiteY777" fmla="*/ 210353 h 684212"/>
              <a:gd name="connsiteX778" fmla="*/ 511443 w 619572"/>
              <a:gd name="connsiteY778" fmla="*/ 198979 h 684212"/>
              <a:gd name="connsiteX779" fmla="*/ 513783 w 619572"/>
              <a:gd name="connsiteY779" fmla="*/ 193488 h 684212"/>
              <a:gd name="connsiteX780" fmla="*/ 514173 w 619572"/>
              <a:gd name="connsiteY780" fmla="*/ 192704 h 684212"/>
              <a:gd name="connsiteX781" fmla="*/ 529379 w 619572"/>
              <a:gd name="connsiteY781" fmla="*/ 177800 h 684212"/>
              <a:gd name="connsiteX782" fmla="*/ 90235 w 619572"/>
              <a:gd name="connsiteY782" fmla="*/ 173037 h 684212"/>
              <a:gd name="connsiteX783" fmla="*/ 105448 w 619572"/>
              <a:gd name="connsiteY783" fmla="*/ 188333 h 684212"/>
              <a:gd name="connsiteX784" fmla="*/ 105848 w 619572"/>
              <a:gd name="connsiteY784" fmla="*/ 189118 h 684212"/>
              <a:gd name="connsiteX785" fmla="*/ 108250 w 619572"/>
              <a:gd name="connsiteY785" fmla="*/ 194216 h 684212"/>
              <a:gd name="connsiteX786" fmla="*/ 111853 w 619572"/>
              <a:gd name="connsiteY786" fmla="*/ 205590 h 684212"/>
              <a:gd name="connsiteX787" fmla="*/ 113054 w 619572"/>
              <a:gd name="connsiteY787" fmla="*/ 216572 h 684212"/>
              <a:gd name="connsiteX788" fmla="*/ 113454 w 619572"/>
              <a:gd name="connsiteY788" fmla="*/ 218533 h 684212"/>
              <a:gd name="connsiteX789" fmla="*/ 109451 w 619572"/>
              <a:gd name="connsiteY789" fmla="*/ 239712 h 684212"/>
              <a:gd name="connsiteX790" fmla="*/ 105848 w 619572"/>
              <a:gd name="connsiteY790" fmla="*/ 234613 h 684212"/>
              <a:gd name="connsiteX791" fmla="*/ 89835 w 619572"/>
              <a:gd name="connsiteY791" fmla="*/ 224808 h 684212"/>
              <a:gd name="connsiteX792" fmla="*/ 78626 w 619572"/>
              <a:gd name="connsiteY792" fmla="*/ 230299 h 684212"/>
              <a:gd name="connsiteX793" fmla="*/ 74222 w 619572"/>
              <a:gd name="connsiteY793" fmla="*/ 234613 h 684212"/>
              <a:gd name="connsiteX794" fmla="*/ 70620 w 619572"/>
              <a:gd name="connsiteY794" fmla="*/ 239712 h 684212"/>
              <a:gd name="connsiteX795" fmla="*/ 67417 w 619572"/>
              <a:gd name="connsiteY795" fmla="*/ 218533 h 684212"/>
              <a:gd name="connsiteX796" fmla="*/ 67417 w 619572"/>
              <a:gd name="connsiteY796" fmla="*/ 216572 h 684212"/>
              <a:gd name="connsiteX797" fmla="*/ 68618 w 619572"/>
              <a:gd name="connsiteY797" fmla="*/ 205590 h 684212"/>
              <a:gd name="connsiteX798" fmla="*/ 71820 w 619572"/>
              <a:gd name="connsiteY798" fmla="*/ 194216 h 684212"/>
              <a:gd name="connsiteX799" fmla="*/ 74222 w 619572"/>
              <a:gd name="connsiteY799" fmla="*/ 189118 h 684212"/>
              <a:gd name="connsiteX800" fmla="*/ 74623 w 619572"/>
              <a:gd name="connsiteY800" fmla="*/ 188333 h 684212"/>
              <a:gd name="connsiteX801" fmla="*/ 90235 w 619572"/>
              <a:gd name="connsiteY801" fmla="*/ 173037 h 684212"/>
              <a:gd name="connsiteX802" fmla="*/ 610528 w 619572"/>
              <a:gd name="connsiteY802" fmla="*/ 149225 h 684212"/>
              <a:gd name="connsiteX803" fmla="*/ 617162 w 619572"/>
              <a:gd name="connsiteY803" fmla="*/ 151197 h 684212"/>
              <a:gd name="connsiteX804" fmla="*/ 607796 w 619572"/>
              <a:gd name="connsiteY804" fmla="*/ 188265 h 684212"/>
              <a:gd name="connsiteX805" fmla="*/ 562530 w 619572"/>
              <a:gd name="connsiteY805" fmla="*/ 209165 h 684212"/>
              <a:gd name="connsiteX806" fmla="*/ 560579 w 619572"/>
              <a:gd name="connsiteY806" fmla="*/ 211137 h 684212"/>
              <a:gd name="connsiteX807" fmla="*/ 557067 w 619572"/>
              <a:gd name="connsiteY807" fmla="*/ 207982 h 684212"/>
              <a:gd name="connsiteX808" fmla="*/ 556677 w 619572"/>
              <a:gd name="connsiteY808" fmla="*/ 207588 h 684212"/>
              <a:gd name="connsiteX809" fmla="*/ 551604 w 619572"/>
              <a:gd name="connsiteY809" fmla="*/ 193392 h 684212"/>
              <a:gd name="connsiteX810" fmla="*/ 557067 w 619572"/>
              <a:gd name="connsiteY810" fmla="*/ 180378 h 684212"/>
              <a:gd name="connsiteX811" fmla="*/ 562140 w 619572"/>
              <a:gd name="connsiteY811" fmla="*/ 173280 h 684212"/>
              <a:gd name="connsiteX812" fmla="*/ 567213 w 619572"/>
              <a:gd name="connsiteY812" fmla="*/ 168942 h 684212"/>
              <a:gd name="connsiteX813" fmla="*/ 602333 w 619572"/>
              <a:gd name="connsiteY813" fmla="*/ 150014 h 684212"/>
              <a:gd name="connsiteX814" fmla="*/ 610528 w 619572"/>
              <a:gd name="connsiteY814" fmla="*/ 149225 h 684212"/>
              <a:gd name="connsiteX815" fmla="*/ 447899 w 619572"/>
              <a:gd name="connsiteY815" fmla="*/ 149225 h 684212"/>
              <a:gd name="connsiteX816" fmla="*/ 456532 w 619572"/>
              <a:gd name="connsiteY816" fmla="*/ 150014 h 684212"/>
              <a:gd name="connsiteX817" fmla="*/ 491850 w 619572"/>
              <a:gd name="connsiteY817" fmla="*/ 168942 h 684212"/>
              <a:gd name="connsiteX818" fmla="*/ 496951 w 619572"/>
              <a:gd name="connsiteY818" fmla="*/ 173280 h 684212"/>
              <a:gd name="connsiteX819" fmla="*/ 502053 w 619572"/>
              <a:gd name="connsiteY819" fmla="*/ 180378 h 684212"/>
              <a:gd name="connsiteX820" fmla="*/ 507154 w 619572"/>
              <a:gd name="connsiteY820" fmla="*/ 193392 h 684212"/>
              <a:gd name="connsiteX821" fmla="*/ 502445 w 619572"/>
              <a:gd name="connsiteY821" fmla="*/ 207588 h 684212"/>
              <a:gd name="connsiteX822" fmla="*/ 502053 w 619572"/>
              <a:gd name="connsiteY822" fmla="*/ 207982 h 684212"/>
              <a:gd name="connsiteX823" fmla="*/ 498521 w 619572"/>
              <a:gd name="connsiteY823" fmla="*/ 211137 h 684212"/>
              <a:gd name="connsiteX824" fmla="*/ 496559 w 619572"/>
              <a:gd name="connsiteY824" fmla="*/ 209165 h 684212"/>
              <a:gd name="connsiteX825" fmla="*/ 451039 w 619572"/>
              <a:gd name="connsiteY825" fmla="*/ 188265 h 684212"/>
              <a:gd name="connsiteX826" fmla="*/ 441621 w 619572"/>
              <a:gd name="connsiteY826" fmla="*/ 151197 h 684212"/>
              <a:gd name="connsiteX827" fmla="*/ 447899 w 619572"/>
              <a:gd name="connsiteY827" fmla="*/ 149225 h 684212"/>
              <a:gd name="connsiteX828" fmla="*/ 304948 w 619572"/>
              <a:gd name="connsiteY828" fmla="*/ 146050 h 684212"/>
              <a:gd name="connsiteX829" fmla="*/ 320560 w 619572"/>
              <a:gd name="connsiteY829" fmla="*/ 160954 h 684212"/>
              <a:gd name="connsiteX830" fmla="*/ 323362 w 619572"/>
              <a:gd name="connsiteY830" fmla="*/ 167229 h 684212"/>
              <a:gd name="connsiteX831" fmla="*/ 325364 w 619572"/>
              <a:gd name="connsiteY831" fmla="*/ 174681 h 684212"/>
              <a:gd name="connsiteX832" fmla="*/ 327366 w 619572"/>
              <a:gd name="connsiteY832" fmla="*/ 185663 h 684212"/>
              <a:gd name="connsiteX833" fmla="*/ 327766 w 619572"/>
              <a:gd name="connsiteY833" fmla="*/ 191546 h 684212"/>
              <a:gd name="connsiteX834" fmla="*/ 327766 w 619572"/>
              <a:gd name="connsiteY834" fmla="*/ 195076 h 684212"/>
              <a:gd name="connsiteX835" fmla="*/ 326565 w 619572"/>
              <a:gd name="connsiteY835" fmla="*/ 204881 h 684212"/>
              <a:gd name="connsiteX836" fmla="*/ 323763 w 619572"/>
              <a:gd name="connsiteY836" fmla="*/ 212725 h 684212"/>
              <a:gd name="connsiteX837" fmla="*/ 304948 w 619572"/>
              <a:gd name="connsiteY837" fmla="*/ 197821 h 684212"/>
              <a:gd name="connsiteX838" fmla="*/ 293338 w 619572"/>
              <a:gd name="connsiteY838" fmla="*/ 202920 h 684212"/>
              <a:gd name="connsiteX839" fmla="*/ 285732 w 619572"/>
              <a:gd name="connsiteY839" fmla="*/ 212725 h 684212"/>
              <a:gd name="connsiteX840" fmla="*/ 283330 w 619572"/>
              <a:gd name="connsiteY840" fmla="*/ 204881 h 684212"/>
              <a:gd name="connsiteX841" fmla="*/ 281729 w 619572"/>
              <a:gd name="connsiteY841" fmla="*/ 195076 h 684212"/>
              <a:gd name="connsiteX842" fmla="*/ 281729 w 619572"/>
              <a:gd name="connsiteY842" fmla="*/ 191546 h 684212"/>
              <a:gd name="connsiteX843" fmla="*/ 282129 w 619572"/>
              <a:gd name="connsiteY843" fmla="*/ 185663 h 684212"/>
              <a:gd name="connsiteX844" fmla="*/ 284131 w 619572"/>
              <a:gd name="connsiteY844" fmla="*/ 174681 h 684212"/>
              <a:gd name="connsiteX845" fmla="*/ 286533 w 619572"/>
              <a:gd name="connsiteY845" fmla="*/ 167229 h 684212"/>
              <a:gd name="connsiteX846" fmla="*/ 289335 w 619572"/>
              <a:gd name="connsiteY846" fmla="*/ 160954 h 684212"/>
              <a:gd name="connsiteX847" fmla="*/ 304948 w 619572"/>
              <a:gd name="connsiteY847" fmla="*/ 146050 h 684212"/>
              <a:gd name="connsiteX848" fmla="*/ 238071 w 619572"/>
              <a:gd name="connsiteY848" fmla="*/ 145173 h 684212"/>
              <a:gd name="connsiteX849" fmla="*/ 267967 w 619572"/>
              <a:gd name="connsiteY849" fmla="*/ 162579 h 684212"/>
              <a:gd name="connsiteX850" fmla="*/ 278554 w 619572"/>
              <a:gd name="connsiteY850" fmla="*/ 174413 h 684212"/>
              <a:gd name="connsiteX851" fmla="*/ 276986 w 619572"/>
              <a:gd name="connsiteY851" fmla="*/ 190586 h 684212"/>
              <a:gd name="connsiteX852" fmla="*/ 277770 w 619572"/>
              <a:gd name="connsiteY852" fmla="*/ 202026 h 684212"/>
              <a:gd name="connsiteX853" fmla="*/ 274241 w 619572"/>
              <a:gd name="connsiteY853" fmla="*/ 204787 h 684212"/>
              <a:gd name="connsiteX854" fmla="*/ 272673 w 619572"/>
              <a:gd name="connsiteY854" fmla="*/ 202815 h 684212"/>
              <a:gd name="connsiteX855" fmla="*/ 227190 w 619572"/>
              <a:gd name="connsiteY855" fmla="*/ 181908 h 684212"/>
              <a:gd name="connsiteX856" fmla="*/ 218172 w 619572"/>
              <a:gd name="connsiteY856" fmla="*/ 145223 h 684212"/>
              <a:gd name="connsiteX857" fmla="*/ 238071 w 619572"/>
              <a:gd name="connsiteY857" fmla="*/ 145173 h 684212"/>
              <a:gd name="connsiteX858" fmla="*/ 171456 w 619572"/>
              <a:gd name="connsiteY858" fmla="*/ 144462 h 684212"/>
              <a:gd name="connsiteX859" fmla="*/ 177376 w 619572"/>
              <a:gd name="connsiteY859" fmla="*/ 146843 h 684212"/>
              <a:gd name="connsiteX860" fmla="*/ 167905 w 619572"/>
              <a:gd name="connsiteY860" fmla="*/ 183356 h 684212"/>
              <a:gd name="connsiteX861" fmla="*/ 122522 w 619572"/>
              <a:gd name="connsiteY861" fmla="*/ 204390 h 684212"/>
              <a:gd name="connsiteX862" fmla="*/ 120943 w 619572"/>
              <a:gd name="connsiteY862" fmla="*/ 206374 h 684212"/>
              <a:gd name="connsiteX863" fmla="*/ 116603 w 619572"/>
              <a:gd name="connsiteY863" fmla="*/ 203199 h 684212"/>
              <a:gd name="connsiteX864" fmla="*/ 116208 w 619572"/>
              <a:gd name="connsiteY864" fmla="*/ 202802 h 684212"/>
              <a:gd name="connsiteX865" fmla="*/ 111867 w 619572"/>
              <a:gd name="connsiteY865" fmla="*/ 188912 h 684212"/>
              <a:gd name="connsiteX866" fmla="*/ 116603 w 619572"/>
              <a:gd name="connsiteY866" fmla="*/ 175418 h 684212"/>
              <a:gd name="connsiteX867" fmla="*/ 122127 w 619572"/>
              <a:gd name="connsiteY867" fmla="*/ 168671 h 684212"/>
              <a:gd name="connsiteX868" fmla="*/ 126863 w 619572"/>
              <a:gd name="connsiteY868" fmla="*/ 163909 h 684212"/>
              <a:gd name="connsiteX869" fmla="*/ 162775 w 619572"/>
              <a:gd name="connsiteY869" fmla="*/ 145256 h 684212"/>
              <a:gd name="connsiteX870" fmla="*/ 171456 w 619572"/>
              <a:gd name="connsiteY870" fmla="*/ 144462 h 684212"/>
              <a:gd name="connsiteX871" fmla="*/ 8162 w 619572"/>
              <a:gd name="connsiteY871" fmla="*/ 144462 h 684212"/>
              <a:gd name="connsiteX872" fmla="*/ 16403 w 619572"/>
              <a:gd name="connsiteY872" fmla="*/ 145256 h 684212"/>
              <a:gd name="connsiteX873" fmla="*/ 52505 w 619572"/>
              <a:gd name="connsiteY873" fmla="*/ 163909 h 684212"/>
              <a:gd name="connsiteX874" fmla="*/ 56822 w 619572"/>
              <a:gd name="connsiteY874" fmla="*/ 168671 h 684212"/>
              <a:gd name="connsiteX875" fmla="*/ 62316 w 619572"/>
              <a:gd name="connsiteY875" fmla="*/ 175418 h 684212"/>
              <a:gd name="connsiteX876" fmla="*/ 67417 w 619572"/>
              <a:gd name="connsiteY876" fmla="*/ 188912 h 684212"/>
              <a:gd name="connsiteX877" fmla="*/ 62316 w 619572"/>
              <a:gd name="connsiteY877" fmla="*/ 202802 h 684212"/>
              <a:gd name="connsiteX878" fmla="*/ 61923 w 619572"/>
              <a:gd name="connsiteY878" fmla="*/ 203199 h 684212"/>
              <a:gd name="connsiteX879" fmla="*/ 58391 w 619572"/>
              <a:gd name="connsiteY879" fmla="*/ 206374 h 684212"/>
              <a:gd name="connsiteX880" fmla="*/ 56429 w 619572"/>
              <a:gd name="connsiteY880" fmla="*/ 204390 h 684212"/>
              <a:gd name="connsiteX881" fmla="*/ 11694 w 619572"/>
              <a:gd name="connsiteY881" fmla="*/ 183356 h 684212"/>
              <a:gd name="connsiteX882" fmla="*/ 2276 w 619572"/>
              <a:gd name="connsiteY882" fmla="*/ 146843 h 684212"/>
              <a:gd name="connsiteX883" fmla="*/ 8162 w 619572"/>
              <a:gd name="connsiteY883" fmla="*/ 144462 h 684212"/>
              <a:gd name="connsiteX884" fmla="*/ 385178 w 619572"/>
              <a:gd name="connsiteY884" fmla="*/ 143109 h 684212"/>
              <a:gd name="connsiteX885" fmla="*/ 392826 w 619572"/>
              <a:gd name="connsiteY885" fmla="*/ 145223 h 684212"/>
              <a:gd name="connsiteX886" fmla="*/ 383244 w 619572"/>
              <a:gd name="connsiteY886" fmla="*/ 181908 h 684212"/>
              <a:gd name="connsiteX887" fmla="*/ 337330 w 619572"/>
              <a:gd name="connsiteY887" fmla="*/ 202815 h 684212"/>
              <a:gd name="connsiteX888" fmla="*/ 335334 w 619572"/>
              <a:gd name="connsiteY888" fmla="*/ 204787 h 684212"/>
              <a:gd name="connsiteX889" fmla="*/ 331740 w 619572"/>
              <a:gd name="connsiteY889" fmla="*/ 202026 h 684212"/>
              <a:gd name="connsiteX890" fmla="*/ 332938 w 619572"/>
              <a:gd name="connsiteY890" fmla="*/ 190586 h 684212"/>
              <a:gd name="connsiteX891" fmla="*/ 330942 w 619572"/>
              <a:gd name="connsiteY891" fmla="*/ 174413 h 684212"/>
              <a:gd name="connsiteX892" fmla="*/ 341722 w 619572"/>
              <a:gd name="connsiteY892" fmla="*/ 162579 h 684212"/>
              <a:gd name="connsiteX893" fmla="*/ 385178 w 619572"/>
              <a:gd name="connsiteY893" fmla="*/ 143109 h 684212"/>
              <a:gd name="connsiteX894" fmla="*/ 529379 w 619572"/>
              <a:gd name="connsiteY894" fmla="*/ 119062 h 684212"/>
              <a:gd name="connsiteX895" fmla="*/ 544586 w 619572"/>
              <a:gd name="connsiteY895" fmla="*/ 134358 h 684212"/>
              <a:gd name="connsiteX896" fmla="*/ 546925 w 619572"/>
              <a:gd name="connsiteY896" fmla="*/ 139457 h 684212"/>
              <a:gd name="connsiteX897" fmla="*/ 547315 w 619572"/>
              <a:gd name="connsiteY897" fmla="*/ 140241 h 684212"/>
              <a:gd name="connsiteX898" fmla="*/ 551604 w 619572"/>
              <a:gd name="connsiteY898" fmla="*/ 164558 h 684212"/>
              <a:gd name="connsiteX899" fmla="*/ 551604 w 619572"/>
              <a:gd name="connsiteY899" fmla="*/ 166127 h 684212"/>
              <a:gd name="connsiteX900" fmla="*/ 550434 w 619572"/>
              <a:gd name="connsiteY900" fmla="*/ 177109 h 684212"/>
              <a:gd name="connsiteX901" fmla="*/ 548095 w 619572"/>
              <a:gd name="connsiteY901" fmla="*/ 185737 h 684212"/>
              <a:gd name="connsiteX902" fmla="*/ 546925 w 619572"/>
              <a:gd name="connsiteY902" fmla="*/ 183776 h 684212"/>
              <a:gd name="connsiteX903" fmla="*/ 529379 w 619572"/>
              <a:gd name="connsiteY903" fmla="*/ 170833 h 684212"/>
              <a:gd name="connsiteX904" fmla="*/ 518072 w 619572"/>
              <a:gd name="connsiteY904" fmla="*/ 176324 h 684212"/>
              <a:gd name="connsiteX905" fmla="*/ 511833 w 619572"/>
              <a:gd name="connsiteY905" fmla="*/ 183776 h 684212"/>
              <a:gd name="connsiteX906" fmla="*/ 510663 w 619572"/>
              <a:gd name="connsiteY906" fmla="*/ 185737 h 684212"/>
              <a:gd name="connsiteX907" fmla="*/ 508324 w 619572"/>
              <a:gd name="connsiteY907" fmla="*/ 177109 h 684212"/>
              <a:gd name="connsiteX908" fmla="*/ 507154 w 619572"/>
              <a:gd name="connsiteY908" fmla="*/ 166127 h 684212"/>
              <a:gd name="connsiteX909" fmla="*/ 507154 w 619572"/>
              <a:gd name="connsiteY909" fmla="*/ 164558 h 684212"/>
              <a:gd name="connsiteX910" fmla="*/ 511443 w 619572"/>
              <a:gd name="connsiteY910" fmla="*/ 140241 h 684212"/>
              <a:gd name="connsiteX911" fmla="*/ 511833 w 619572"/>
              <a:gd name="connsiteY911" fmla="*/ 139457 h 684212"/>
              <a:gd name="connsiteX912" fmla="*/ 514173 w 619572"/>
              <a:gd name="connsiteY912" fmla="*/ 134358 h 684212"/>
              <a:gd name="connsiteX913" fmla="*/ 529379 w 619572"/>
              <a:gd name="connsiteY913" fmla="*/ 119062 h 684212"/>
              <a:gd name="connsiteX914" fmla="*/ 90235 w 619572"/>
              <a:gd name="connsiteY914" fmla="*/ 115887 h 684212"/>
              <a:gd name="connsiteX915" fmla="*/ 105448 w 619572"/>
              <a:gd name="connsiteY915" fmla="*/ 130879 h 684212"/>
              <a:gd name="connsiteX916" fmla="*/ 108250 w 619572"/>
              <a:gd name="connsiteY916" fmla="*/ 136797 h 684212"/>
              <a:gd name="connsiteX917" fmla="*/ 108250 w 619572"/>
              <a:gd name="connsiteY917" fmla="*/ 137192 h 684212"/>
              <a:gd name="connsiteX918" fmla="*/ 113454 w 619572"/>
              <a:gd name="connsiteY918" fmla="*/ 161258 h 684212"/>
              <a:gd name="connsiteX919" fmla="*/ 113054 w 619572"/>
              <a:gd name="connsiteY919" fmla="*/ 163230 h 684212"/>
              <a:gd name="connsiteX920" fmla="*/ 112253 w 619572"/>
              <a:gd name="connsiteY920" fmla="*/ 173883 h 684212"/>
              <a:gd name="connsiteX921" fmla="*/ 109451 w 619572"/>
              <a:gd name="connsiteY921" fmla="*/ 182562 h 684212"/>
              <a:gd name="connsiteX922" fmla="*/ 108250 w 619572"/>
              <a:gd name="connsiteY922" fmla="*/ 181379 h 684212"/>
              <a:gd name="connsiteX923" fmla="*/ 89835 w 619572"/>
              <a:gd name="connsiteY923" fmla="*/ 167965 h 684212"/>
              <a:gd name="connsiteX924" fmla="*/ 78626 w 619572"/>
              <a:gd name="connsiteY924" fmla="*/ 173093 h 684212"/>
              <a:gd name="connsiteX925" fmla="*/ 71820 w 619572"/>
              <a:gd name="connsiteY925" fmla="*/ 181379 h 684212"/>
              <a:gd name="connsiteX926" fmla="*/ 70620 w 619572"/>
              <a:gd name="connsiteY926" fmla="*/ 182562 h 684212"/>
              <a:gd name="connsiteX927" fmla="*/ 68218 w 619572"/>
              <a:gd name="connsiteY927" fmla="*/ 173883 h 684212"/>
              <a:gd name="connsiteX928" fmla="*/ 67417 w 619572"/>
              <a:gd name="connsiteY928" fmla="*/ 163230 h 684212"/>
              <a:gd name="connsiteX929" fmla="*/ 67417 w 619572"/>
              <a:gd name="connsiteY929" fmla="*/ 161258 h 684212"/>
              <a:gd name="connsiteX930" fmla="*/ 71820 w 619572"/>
              <a:gd name="connsiteY930" fmla="*/ 137192 h 684212"/>
              <a:gd name="connsiteX931" fmla="*/ 71820 w 619572"/>
              <a:gd name="connsiteY931" fmla="*/ 136797 h 684212"/>
              <a:gd name="connsiteX932" fmla="*/ 74623 w 619572"/>
              <a:gd name="connsiteY932" fmla="*/ 130879 h 684212"/>
              <a:gd name="connsiteX933" fmla="*/ 90235 w 619572"/>
              <a:gd name="connsiteY933" fmla="*/ 115887 h 684212"/>
              <a:gd name="connsiteX934" fmla="*/ 610406 w 619572"/>
              <a:gd name="connsiteY934" fmla="*/ 104775 h 684212"/>
              <a:gd name="connsiteX935" fmla="*/ 616719 w 619572"/>
              <a:gd name="connsiteY935" fmla="*/ 106363 h 684212"/>
              <a:gd name="connsiteX936" fmla="*/ 607644 w 619572"/>
              <a:gd name="connsiteY936" fmla="*/ 143669 h 684212"/>
              <a:gd name="connsiteX937" fmla="*/ 561873 w 619572"/>
              <a:gd name="connsiteY937" fmla="*/ 164703 h 684212"/>
              <a:gd name="connsiteX938" fmla="*/ 559900 w 619572"/>
              <a:gd name="connsiteY938" fmla="*/ 166687 h 684212"/>
              <a:gd name="connsiteX939" fmla="*/ 557532 w 619572"/>
              <a:gd name="connsiteY939" fmla="*/ 164703 h 684212"/>
              <a:gd name="connsiteX940" fmla="*/ 553192 w 619572"/>
              <a:gd name="connsiteY940" fmla="*/ 140494 h 684212"/>
              <a:gd name="connsiteX941" fmla="*/ 561478 w 619572"/>
              <a:gd name="connsiteY941" fmla="*/ 128587 h 684212"/>
              <a:gd name="connsiteX942" fmla="*/ 566608 w 619572"/>
              <a:gd name="connsiteY942" fmla="*/ 124222 h 684212"/>
              <a:gd name="connsiteX943" fmla="*/ 602120 w 619572"/>
              <a:gd name="connsiteY943" fmla="*/ 105172 h 684212"/>
              <a:gd name="connsiteX944" fmla="*/ 610406 w 619572"/>
              <a:gd name="connsiteY944" fmla="*/ 104775 h 684212"/>
              <a:gd name="connsiteX945" fmla="*/ 447710 w 619572"/>
              <a:gd name="connsiteY945" fmla="*/ 104775 h 684212"/>
              <a:gd name="connsiteX946" fmla="*/ 456189 w 619572"/>
              <a:gd name="connsiteY946" fmla="*/ 105172 h 684212"/>
              <a:gd name="connsiteX947" fmla="*/ 490875 w 619572"/>
              <a:gd name="connsiteY947" fmla="*/ 124222 h 684212"/>
              <a:gd name="connsiteX948" fmla="*/ 495886 w 619572"/>
              <a:gd name="connsiteY948" fmla="*/ 128587 h 684212"/>
              <a:gd name="connsiteX949" fmla="*/ 503979 w 619572"/>
              <a:gd name="connsiteY949" fmla="*/ 140494 h 684212"/>
              <a:gd name="connsiteX950" fmla="*/ 499354 w 619572"/>
              <a:gd name="connsiteY950" fmla="*/ 164703 h 684212"/>
              <a:gd name="connsiteX951" fmla="*/ 497427 w 619572"/>
              <a:gd name="connsiteY951" fmla="*/ 166687 h 684212"/>
              <a:gd name="connsiteX952" fmla="*/ 495500 w 619572"/>
              <a:gd name="connsiteY952" fmla="*/ 164703 h 684212"/>
              <a:gd name="connsiteX953" fmla="*/ 450793 w 619572"/>
              <a:gd name="connsiteY953" fmla="*/ 143669 h 684212"/>
              <a:gd name="connsiteX954" fmla="*/ 441544 w 619572"/>
              <a:gd name="connsiteY954" fmla="*/ 106363 h 684212"/>
              <a:gd name="connsiteX955" fmla="*/ 447710 w 619572"/>
              <a:gd name="connsiteY955" fmla="*/ 104775 h 684212"/>
              <a:gd name="connsiteX956" fmla="*/ 171457 w 619572"/>
              <a:gd name="connsiteY956" fmla="*/ 100012 h 684212"/>
              <a:gd name="connsiteX957" fmla="*/ 177376 w 619572"/>
              <a:gd name="connsiteY957" fmla="*/ 102393 h 684212"/>
              <a:gd name="connsiteX958" fmla="*/ 167906 w 619572"/>
              <a:gd name="connsiteY958" fmla="*/ 138906 h 684212"/>
              <a:gd name="connsiteX959" fmla="*/ 122529 w 619572"/>
              <a:gd name="connsiteY959" fmla="*/ 159940 h 684212"/>
              <a:gd name="connsiteX960" fmla="*/ 120951 w 619572"/>
              <a:gd name="connsiteY960" fmla="*/ 161924 h 684212"/>
              <a:gd name="connsiteX961" fmla="*/ 118189 w 619572"/>
              <a:gd name="connsiteY961" fmla="*/ 159940 h 684212"/>
              <a:gd name="connsiteX962" fmla="*/ 113454 w 619572"/>
              <a:gd name="connsiteY962" fmla="*/ 136127 h 684212"/>
              <a:gd name="connsiteX963" fmla="*/ 122135 w 619572"/>
              <a:gd name="connsiteY963" fmla="*/ 124221 h 684212"/>
              <a:gd name="connsiteX964" fmla="*/ 126870 w 619572"/>
              <a:gd name="connsiteY964" fmla="*/ 119459 h 684212"/>
              <a:gd name="connsiteX965" fmla="*/ 162776 w 619572"/>
              <a:gd name="connsiteY965" fmla="*/ 100806 h 684212"/>
              <a:gd name="connsiteX966" fmla="*/ 171457 w 619572"/>
              <a:gd name="connsiteY966" fmla="*/ 100012 h 684212"/>
              <a:gd name="connsiteX967" fmla="*/ 8282 w 619572"/>
              <a:gd name="connsiteY967" fmla="*/ 100012 h 684212"/>
              <a:gd name="connsiteX968" fmla="*/ 16617 w 619572"/>
              <a:gd name="connsiteY968" fmla="*/ 100806 h 684212"/>
              <a:gd name="connsiteX969" fmla="*/ 53129 w 619572"/>
              <a:gd name="connsiteY969" fmla="*/ 119459 h 684212"/>
              <a:gd name="connsiteX970" fmla="*/ 57495 w 619572"/>
              <a:gd name="connsiteY970" fmla="*/ 124221 h 684212"/>
              <a:gd name="connsiteX971" fmla="*/ 65829 w 619572"/>
              <a:gd name="connsiteY971" fmla="*/ 136127 h 684212"/>
              <a:gd name="connsiteX972" fmla="*/ 61860 w 619572"/>
              <a:gd name="connsiteY972" fmla="*/ 159940 h 684212"/>
              <a:gd name="connsiteX973" fmla="*/ 59082 w 619572"/>
              <a:gd name="connsiteY973" fmla="*/ 161924 h 684212"/>
              <a:gd name="connsiteX974" fmla="*/ 57098 w 619572"/>
              <a:gd name="connsiteY974" fmla="*/ 159940 h 684212"/>
              <a:gd name="connsiteX975" fmla="*/ 11854 w 619572"/>
              <a:gd name="connsiteY975" fmla="*/ 138906 h 684212"/>
              <a:gd name="connsiteX976" fmla="*/ 2329 w 619572"/>
              <a:gd name="connsiteY976" fmla="*/ 101996 h 684212"/>
              <a:gd name="connsiteX977" fmla="*/ 8282 w 619572"/>
              <a:gd name="connsiteY977" fmla="*/ 100012 h 684212"/>
              <a:gd name="connsiteX978" fmla="*/ 304948 w 619572"/>
              <a:gd name="connsiteY978" fmla="*/ 87312 h 684212"/>
              <a:gd name="connsiteX979" fmla="*/ 327766 w 619572"/>
              <a:gd name="connsiteY979" fmla="*/ 132808 h 684212"/>
              <a:gd name="connsiteX980" fmla="*/ 323763 w 619572"/>
              <a:gd name="connsiteY980" fmla="*/ 153987 h 684212"/>
              <a:gd name="connsiteX981" fmla="*/ 304948 w 619572"/>
              <a:gd name="connsiteY981" fmla="*/ 139083 h 684212"/>
              <a:gd name="connsiteX982" fmla="*/ 293338 w 619572"/>
              <a:gd name="connsiteY982" fmla="*/ 144574 h 684212"/>
              <a:gd name="connsiteX983" fmla="*/ 285732 w 619572"/>
              <a:gd name="connsiteY983" fmla="*/ 153987 h 684212"/>
              <a:gd name="connsiteX984" fmla="*/ 281729 w 619572"/>
              <a:gd name="connsiteY984" fmla="*/ 132808 h 684212"/>
              <a:gd name="connsiteX985" fmla="*/ 304948 w 619572"/>
              <a:gd name="connsiteY985" fmla="*/ 87312 h 684212"/>
              <a:gd name="connsiteX986" fmla="*/ 617141 w 619572"/>
              <a:gd name="connsiteY986" fmla="*/ 62278 h 684212"/>
              <a:gd name="connsiteX987" fmla="*/ 607731 w 619572"/>
              <a:gd name="connsiteY987" fmla="*/ 99358 h 684212"/>
              <a:gd name="connsiteX988" fmla="*/ 562248 w 619572"/>
              <a:gd name="connsiteY988" fmla="*/ 120265 h 684212"/>
              <a:gd name="connsiteX989" fmla="*/ 560288 w 619572"/>
              <a:gd name="connsiteY989" fmla="*/ 122237 h 684212"/>
              <a:gd name="connsiteX990" fmla="*/ 557151 w 619572"/>
              <a:gd name="connsiteY990" fmla="*/ 119476 h 684212"/>
              <a:gd name="connsiteX991" fmla="*/ 558328 w 619572"/>
              <a:gd name="connsiteY991" fmla="*/ 107642 h 684212"/>
              <a:gd name="connsiteX992" fmla="*/ 556367 w 619572"/>
              <a:gd name="connsiteY992" fmla="*/ 91863 h 684212"/>
              <a:gd name="connsiteX993" fmla="*/ 566954 w 619572"/>
              <a:gd name="connsiteY993" fmla="*/ 80029 h 684212"/>
              <a:gd name="connsiteX994" fmla="*/ 617141 w 619572"/>
              <a:gd name="connsiteY994" fmla="*/ 62278 h 684212"/>
              <a:gd name="connsiteX995" fmla="*/ 441617 w 619572"/>
              <a:gd name="connsiteY995" fmla="*/ 62278 h 684212"/>
              <a:gd name="connsiteX996" fmla="*/ 491805 w 619572"/>
              <a:gd name="connsiteY996" fmla="*/ 80029 h 684212"/>
              <a:gd name="connsiteX997" fmla="*/ 502391 w 619572"/>
              <a:gd name="connsiteY997" fmla="*/ 91863 h 684212"/>
              <a:gd name="connsiteX998" fmla="*/ 500431 w 619572"/>
              <a:gd name="connsiteY998" fmla="*/ 107642 h 684212"/>
              <a:gd name="connsiteX999" fmla="*/ 501607 w 619572"/>
              <a:gd name="connsiteY999" fmla="*/ 119476 h 684212"/>
              <a:gd name="connsiteX1000" fmla="*/ 498470 w 619572"/>
              <a:gd name="connsiteY1000" fmla="*/ 122237 h 684212"/>
              <a:gd name="connsiteX1001" fmla="*/ 496510 w 619572"/>
              <a:gd name="connsiteY1001" fmla="*/ 120265 h 684212"/>
              <a:gd name="connsiteX1002" fmla="*/ 451027 w 619572"/>
              <a:gd name="connsiteY1002" fmla="*/ 99358 h 684212"/>
              <a:gd name="connsiteX1003" fmla="*/ 441617 w 619572"/>
              <a:gd name="connsiteY1003" fmla="*/ 62278 h 684212"/>
              <a:gd name="connsiteX1004" fmla="*/ 529379 w 619572"/>
              <a:gd name="connsiteY1004" fmla="*/ 61912 h 684212"/>
              <a:gd name="connsiteX1005" fmla="*/ 544586 w 619572"/>
              <a:gd name="connsiteY1005" fmla="*/ 77208 h 684212"/>
              <a:gd name="connsiteX1006" fmla="*/ 547315 w 619572"/>
              <a:gd name="connsiteY1006" fmla="*/ 83091 h 684212"/>
              <a:gd name="connsiteX1007" fmla="*/ 549655 w 619572"/>
              <a:gd name="connsiteY1007" fmla="*/ 90935 h 684212"/>
              <a:gd name="connsiteX1008" fmla="*/ 551214 w 619572"/>
              <a:gd name="connsiteY1008" fmla="*/ 101917 h 684212"/>
              <a:gd name="connsiteX1009" fmla="*/ 551604 w 619572"/>
              <a:gd name="connsiteY1009" fmla="*/ 107408 h 684212"/>
              <a:gd name="connsiteX1010" fmla="*/ 551604 w 619572"/>
              <a:gd name="connsiteY1010" fmla="*/ 111330 h 684212"/>
              <a:gd name="connsiteX1011" fmla="*/ 550434 w 619572"/>
              <a:gd name="connsiteY1011" fmla="*/ 121135 h 684212"/>
              <a:gd name="connsiteX1012" fmla="*/ 548095 w 619572"/>
              <a:gd name="connsiteY1012" fmla="*/ 128587 h 684212"/>
              <a:gd name="connsiteX1013" fmla="*/ 529379 w 619572"/>
              <a:gd name="connsiteY1013" fmla="*/ 114076 h 684212"/>
              <a:gd name="connsiteX1014" fmla="*/ 518072 w 619572"/>
              <a:gd name="connsiteY1014" fmla="*/ 119174 h 684212"/>
              <a:gd name="connsiteX1015" fmla="*/ 510663 w 619572"/>
              <a:gd name="connsiteY1015" fmla="*/ 128587 h 684212"/>
              <a:gd name="connsiteX1016" fmla="*/ 508324 w 619572"/>
              <a:gd name="connsiteY1016" fmla="*/ 121135 h 684212"/>
              <a:gd name="connsiteX1017" fmla="*/ 507154 w 619572"/>
              <a:gd name="connsiteY1017" fmla="*/ 111330 h 684212"/>
              <a:gd name="connsiteX1018" fmla="*/ 507154 w 619572"/>
              <a:gd name="connsiteY1018" fmla="*/ 107408 h 684212"/>
              <a:gd name="connsiteX1019" fmla="*/ 507544 w 619572"/>
              <a:gd name="connsiteY1019" fmla="*/ 101917 h 684212"/>
              <a:gd name="connsiteX1020" fmla="*/ 509104 w 619572"/>
              <a:gd name="connsiteY1020" fmla="*/ 90935 h 684212"/>
              <a:gd name="connsiteX1021" fmla="*/ 511443 w 619572"/>
              <a:gd name="connsiteY1021" fmla="*/ 83091 h 684212"/>
              <a:gd name="connsiteX1022" fmla="*/ 514173 w 619572"/>
              <a:gd name="connsiteY1022" fmla="*/ 77208 h 684212"/>
              <a:gd name="connsiteX1023" fmla="*/ 529379 w 619572"/>
              <a:gd name="connsiteY1023" fmla="*/ 61912 h 684212"/>
              <a:gd name="connsiteX1024" fmla="*/ 177403 w 619572"/>
              <a:gd name="connsiteY1024" fmla="*/ 57546 h 684212"/>
              <a:gd name="connsiteX1025" fmla="*/ 167993 w 619572"/>
              <a:gd name="connsiteY1025" fmla="*/ 94456 h 684212"/>
              <a:gd name="connsiteX1026" fmla="*/ 122902 w 619572"/>
              <a:gd name="connsiteY1026" fmla="*/ 115887 h 684212"/>
              <a:gd name="connsiteX1027" fmla="*/ 121334 w 619572"/>
              <a:gd name="connsiteY1027" fmla="*/ 117474 h 684212"/>
              <a:gd name="connsiteX1028" fmla="*/ 117805 w 619572"/>
              <a:gd name="connsiteY1028" fmla="*/ 115093 h 684212"/>
              <a:gd name="connsiteX1029" fmla="*/ 118589 w 619572"/>
              <a:gd name="connsiteY1029" fmla="*/ 103187 h 684212"/>
              <a:gd name="connsiteX1030" fmla="*/ 116629 w 619572"/>
              <a:gd name="connsiteY1030" fmla="*/ 87312 h 684212"/>
              <a:gd name="connsiteX1031" fmla="*/ 127215 w 619572"/>
              <a:gd name="connsiteY1031" fmla="*/ 75009 h 684212"/>
              <a:gd name="connsiteX1032" fmla="*/ 177403 w 619572"/>
              <a:gd name="connsiteY1032" fmla="*/ 57546 h 684212"/>
              <a:gd name="connsiteX1033" fmla="*/ 2272 w 619572"/>
              <a:gd name="connsiteY1033" fmla="*/ 57546 h 684212"/>
              <a:gd name="connsiteX1034" fmla="*/ 52460 w 619572"/>
              <a:gd name="connsiteY1034" fmla="*/ 75009 h 684212"/>
              <a:gd name="connsiteX1035" fmla="*/ 62654 w 619572"/>
              <a:gd name="connsiteY1035" fmla="*/ 86915 h 684212"/>
              <a:gd name="connsiteX1036" fmla="*/ 61086 w 619572"/>
              <a:gd name="connsiteY1036" fmla="*/ 103187 h 684212"/>
              <a:gd name="connsiteX1037" fmla="*/ 61870 w 619572"/>
              <a:gd name="connsiteY1037" fmla="*/ 115093 h 684212"/>
              <a:gd name="connsiteX1038" fmla="*/ 58341 w 619572"/>
              <a:gd name="connsiteY1038" fmla="*/ 117474 h 684212"/>
              <a:gd name="connsiteX1039" fmla="*/ 56380 w 619572"/>
              <a:gd name="connsiteY1039" fmla="*/ 115887 h 684212"/>
              <a:gd name="connsiteX1040" fmla="*/ 11682 w 619572"/>
              <a:gd name="connsiteY1040" fmla="*/ 94456 h 684212"/>
              <a:gd name="connsiteX1041" fmla="*/ 2272 w 619572"/>
              <a:gd name="connsiteY1041" fmla="*/ 57546 h 684212"/>
              <a:gd name="connsiteX1042" fmla="*/ 90235 w 619572"/>
              <a:gd name="connsiteY1042" fmla="*/ 57150 h 684212"/>
              <a:gd name="connsiteX1043" fmla="*/ 105448 w 619572"/>
              <a:gd name="connsiteY1043" fmla="*/ 72319 h 684212"/>
              <a:gd name="connsiteX1044" fmla="*/ 108250 w 619572"/>
              <a:gd name="connsiteY1044" fmla="*/ 78707 h 684212"/>
              <a:gd name="connsiteX1045" fmla="*/ 111052 w 619572"/>
              <a:gd name="connsiteY1045" fmla="*/ 86291 h 684212"/>
              <a:gd name="connsiteX1046" fmla="*/ 113054 w 619572"/>
              <a:gd name="connsiteY1046" fmla="*/ 97469 h 684212"/>
              <a:gd name="connsiteX1047" fmla="*/ 113454 w 619572"/>
              <a:gd name="connsiteY1047" fmla="*/ 103457 h 684212"/>
              <a:gd name="connsiteX1048" fmla="*/ 113054 w 619572"/>
              <a:gd name="connsiteY1048" fmla="*/ 107049 h 684212"/>
              <a:gd name="connsiteX1049" fmla="*/ 111853 w 619572"/>
              <a:gd name="connsiteY1049" fmla="*/ 117029 h 684212"/>
              <a:gd name="connsiteX1050" fmla="*/ 109451 w 619572"/>
              <a:gd name="connsiteY1050" fmla="*/ 125412 h 684212"/>
              <a:gd name="connsiteX1051" fmla="*/ 89835 w 619572"/>
              <a:gd name="connsiteY1051" fmla="*/ 109844 h 684212"/>
              <a:gd name="connsiteX1052" fmla="*/ 78626 w 619572"/>
              <a:gd name="connsiteY1052" fmla="*/ 115432 h 684212"/>
              <a:gd name="connsiteX1053" fmla="*/ 70620 w 619572"/>
              <a:gd name="connsiteY1053" fmla="*/ 125013 h 684212"/>
              <a:gd name="connsiteX1054" fmla="*/ 68618 w 619572"/>
              <a:gd name="connsiteY1054" fmla="*/ 117029 h 684212"/>
              <a:gd name="connsiteX1055" fmla="*/ 67417 w 619572"/>
              <a:gd name="connsiteY1055" fmla="*/ 107049 h 684212"/>
              <a:gd name="connsiteX1056" fmla="*/ 67417 w 619572"/>
              <a:gd name="connsiteY1056" fmla="*/ 103457 h 684212"/>
              <a:gd name="connsiteX1057" fmla="*/ 67417 w 619572"/>
              <a:gd name="connsiteY1057" fmla="*/ 97469 h 684212"/>
              <a:gd name="connsiteX1058" fmla="*/ 69419 w 619572"/>
              <a:gd name="connsiteY1058" fmla="*/ 86291 h 684212"/>
              <a:gd name="connsiteX1059" fmla="*/ 71820 w 619572"/>
              <a:gd name="connsiteY1059" fmla="*/ 78707 h 684212"/>
              <a:gd name="connsiteX1060" fmla="*/ 74623 w 619572"/>
              <a:gd name="connsiteY1060" fmla="*/ 72319 h 684212"/>
              <a:gd name="connsiteX1061" fmla="*/ 90235 w 619572"/>
              <a:gd name="connsiteY1061" fmla="*/ 57150 h 684212"/>
              <a:gd name="connsiteX1062" fmla="*/ 529379 w 619572"/>
              <a:gd name="connsiteY1062" fmla="*/ 4762 h 684212"/>
              <a:gd name="connsiteX1063" fmla="*/ 551604 w 619572"/>
              <a:gd name="connsiteY1063" fmla="*/ 50258 h 684212"/>
              <a:gd name="connsiteX1064" fmla="*/ 548095 w 619572"/>
              <a:gd name="connsiteY1064" fmla="*/ 71437 h 684212"/>
              <a:gd name="connsiteX1065" fmla="*/ 529379 w 619572"/>
              <a:gd name="connsiteY1065" fmla="*/ 56533 h 684212"/>
              <a:gd name="connsiteX1066" fmla="*/ 518072 w 619572"/>
              <a:gd name="connsiteY1066" fmla="*/ 61632 h 684212"/>
              <a:gd name="connsiteX1067" fmla="*/ 510663 w 619572"/>
              <a:gd name="connsiteY1067" fmla="*/ 71437 h 684212"/>
              <a:gd name="connsiteX1068" fmla="*/ 507154 w 619572"/>
              <a:gd name="connsiteY1068" fmla="*/ 50258 h 684212"/>
              <a:gd name="connsiteX1069" fmla="*/ 529379 w 619572"/>
              <a:gd name="connsiteY1069" fmla="*/ 4762 h 684212"/>
              <a:gd name="connsiteX1070" fmla="*/ 90235 w 619572"/>
              <a:gd name="connsiteY1070" fmla="*/ 0 h 684212"/>
              <a:gd name="connsiteX1071" fmla="*/ 113454 w 619572"/>
              <a:gd name="connsiteY1071" fmla="*/ 45496 h 684212"/>
              <a:gd name="connsiteX1072" fmla="*/ 109451 w 619572"/>
              <a:gd name="connsiteY1072" fmla="*/ 66675 h 684212"/>
              <a:gd name="connsiteX1073" fmla="*/ 89835 w 619572"/>
              <a:gd name="connsiteY1073" fmla="*/ 51771 h 684212"/>
              <a:gd name="connsiteX1074" fmla="*/ 78626 w 619572"/>
              <a:gd name="connsiteY1074" fmla="*/ 57262 h 684212"/>
              <a:gd name="connsiteX1075" fmla="*/ 70620 w 619572"/>
              <a:gd name="connsiteY1075" fmla="*/ 66675 h 684212"/>
              <a:gd name="connsiteX1076" fmla="*/ 67417 w 619572"/>
              <a:gd name="connsiteY1076" fmla="*/ 45496 h 684212"/>
              <a:gd name="connsiteX1077" fmla="*/ 90235 w 619572"/>
              <a:gd name="connsiteY1077" fmla="*/ 0 h 684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</a:cxnLst>
            <a:rect l="l" t="t" r="r" b="b"/>
            <a:pathLst>
              <a:path w="619572" h="684212">
                <a:moveTo>
                  <a:pt x="294429" y="577850"/>
                </a:moveTo>
                <a:lnTo>
                  <a:pt x="315066" y="577850"/>
                </a:lnTo>
                <a:lnTo>
                  <a:pt x="315066" y="684212"/>
                </a:lnTo>
                <a:lnTo>
                  <a:pt x="294429" y="684212"/>
                </a:lnTo>
                <a:close/>
                <a:moveTo>
                  <a:pt x="385920" y="498865"/>
                </a:moveTo>
                <a:cubicBezTo>
                  <a:pt x="388649" y="498865"/>
                  <a:pt x="390599" y="499645"/>
                  <a:pt x="391768" y="500815"/>
                </a:cubicBezTo>
                <a:cubicBezTo>
                  <a:pt x="397617" y="505883"/>
                  <a:pt x="392158" y="529668"/>
                  <a:pt x="373442" y="547604"/>
                </a:cubicBezTo>
                <a:cubicBezTo>
                  <a:pt x="354727" y="565150"/>
                  <a:pt x="340690" y="564760"/>
                  <a:pt x="331722" y="556962"/>
                </a:cubicBezTo>
                <a:cubicBezTo>
                  <a:pt x="331332" y="556572"/>
                  <a:pt x="331332" y="555792"/>
                  <a:pt x="330942" y="555402"/>
                </a:cubicBezTo>
                <a:cubicBezTo>
                  <a:pt x="332112" y="549944"/>
                  <a:pt x="333281" y="543705"/>
                  <a:pt x="333281" y="536297"/>
                </a:cubicBezTo>
                <a:cubicBezTo>
                  <a:pt x="333281" y="533567"/>
                  <a:pt x="332891" y="530448"/>
                  <a:pt x="332502" y="527719"/>
                </a:cubicBezTo>
                <a:cubicBezTo>
                  <a:pt x="334061" y="526159"/>
                  <a:pt x="335621" y="524599"/>
                  <a:pt x="337181" y="522650"/>
                </a:cubicBezTo>
                <a:cubicBezTo>
                  <a:pt x="338740" y="521090"/>
                  <a:pt x="339910" y="519140"/>
                  <a:pt x="341859" y="517581"/>
                </a:cubicBezTo>
                <a:cubicBezTo>
                  <a:pt x="353557" y="507053"/>
                  <a:pt x="366814" y="501205"/>
                  <a:pt x="377341" y="499255"/>
                </a:cubicBezTo>
                <a:cubicBezTo>
                  <a:pt x="380851" y="498865"/>
                  <a:pt x="383190" y="498475"/>
                  <a:pt x="385920" y="498865"/>
                </a:cubicBezTo>
                <a:close/>
                <a:moveTo>
                  <a:pt x="223253" y="498865"/>
                </a:moveTo>
                <a:cubicBezTo>
                  <a:pt x="225606" y="498475"/>
                  <a:pt x="228744" y="498865"/>
                  <a:pt x="231489" y="499255"/>
                </a:cubicBezTo>
                <a:cubicBezTo>
                  <a:pt x="242079" y="501205"/>
                  <a:pt x="255806" y="507053"/>
                  <a:pt x="267180" y="517581"/>
                </a:cubicBezTo>
                <a:cubicBezTo>
                  <a:pt x="269141" y="519140"/>
                  <a:pt x="270710" y="521090"/>
                  <a:pt x="272279" y="522650"/>
                </a:cubicBezTo>
                <a:cubicBezTo>
                  <a:pt x="273847" y="524599"/>
                  <a:pt x="275416" y="526159"/>
                  <a:pt x="276593" y="527719"/>
                </a:cubicBezTo>
                <a:cubicBezTo>
                  <a:pt x="276201" y="530448"/>
                  <a:pt x="276201" y="533567"/>
                  <a:pt x="276201" y="536297"/>
                </a:cubicBezTo>
                <a:cubicBezTo>
                  <a:pt x="276201" y="543705"/>
                  <a:pt x="276985" y="549944"/>
                  <a:pt x="278554" y="555402"/>
                </a:cubicBezTo>
                <a:cubicBezTo>
                  <a:pt x="278162" y="555792"/>
                  <a:pt x="277770" y="556572"/>
                  <a:pt x="277377" y="556962"/>
                </a:cubicBezTo>
                <a:cubicBezTo>
                  <a:pt x="268749" y="564760"/>
                  <a:pt x="254629" y="565150"/>
                  <a:pt x="235803" y="547604"/>
                </a:cubicBezTo>
                <a:cubicBezTo>
                  <a:pt x="216585" y="529668"/>
                  <a:pt x="211879" y="505883"/>
                  <a:pt x="217370" y="500815"/>
                </a:cubicBezTo>
                <a:cubicBezTo>
                  <a:pt x="218546" y="499645"/>
                  <a:pt x="220507" y="498865"/>
                  <a:pt x="223253" y="498865"/>
                </a:cubicBezTo>
                <a:close/>
                <a:moveTo>
                  <a:pt x="518267" y="495300"/>
                </a:moveTo>
                <a:lnTo>
                  <a:pt x="538904" y="495300"/>
                </a:lnTo>
                <a:lnTo>
                  <a:pt x="538904" y="684212"/>
                </a:lnTo>
                <a:lnTo>
                  <a:pt x="518267" y="684212"/>
                </a:lnTo>
                <a:close/>
                <a:moveTo>
                  <a:pt x="304948" y="490537"/>
                </a:moveTo>
                <a:cubicBezTo>
                  <a:pt x="308951" y="490537"/>
                  <a:pt x="315356" y="496402"/>
                  <a:pt x="320560" y="505787"/>
                </a:cubicBezTo>
                <a:cubicBezTo>
                  <a:pt x="321361" y="507351"/>
                  <a:pt x="322562" y="509697"/>
                  <a:pt x="323362" y="511652"/>
                </a:cubicBezTo>
                <a:cubicBezTo>
                  <a:pt x="324563" y="515953"/>
                  <a:pt x="326165" y="521036"/>
                  <a:pt x="326965" y="526119"/>
                </a:cubicBezTo>
                <a:cubicBezTo>
                  <a:pt x="327366" y="529247"/>
                  <a:pt x="327766" y="532375"/>
                  <a:pt x="327766" y="535894"/>
                </a:cubicBezTo>
                <a:cubicBezTo>
                  <a:pt x="327766" y="537067"/>
                  <a:pt x="327766" y="537458"/>
                  <a:pt x="327766" y="538631"/>
                </a:cubicBezTo>
                <a:cubicBezTo>
                  <a:pt x="327766" y="541368"/>
                  <a:pt x="327366" y="543714"/>
                  <a:pt x="326965" y="546061"/>
                </a:cubicBezTo>
                <a:cubicBezTo>
                  <a:pt x="326565" y="549971"/>
                  <a:pt x="325764" y="553099"/>
                  <a:pt x="324563" y="556227"/>
                </a:cubicBezTo>
                <a:cubicBezTo>
                  <a:pt x="320560" y="566002"/>
                  <a:pt x="313354" y="569912"/>
                  <a:pt x="304948" y="569912"/>
                </a:cubicBezTo>
                <a:cubicBezTo>
                  <a:pt x="296541" y="569912"/>
                  <a:pt x="288935" y="566002"/>
                  <a:pt x="285332" y="556227"/>
                </a:cubicBezTo>
                <a:cubicBezTo>
                  <a:pt x="284131" y="553099"/>
                  <a:pt x="282930" y="549971"/>
                  <a:pt x="282530" y="546061"/>
                </a:cubicBezTo>
                <a:cubicBezTo>
                  <a:pt x="282129" y="543714"/>
                  <a:pt x="282129" y="541368"/>
                  <a:pt x="281729" y="538631"/>
                </a:cubicBezTo>
                <a:cubicBezTo>
                  <a:pt x="281729" y="537458"/>
                  <a:pt x="281729" y="537067"/>
                  <a:pt x="281729" y="535894"/>
                </a:cubicBezTo>
                <a:cubicBezTo>
                  <a:pt x="281729" y="532375"/>
                  <a:pt x="282129" y="529247"/>
                  <a:pt x="282530" y="526119"/>
                </a:cubicBezTo>
                <a:cubicBezTo>
                  <a:pt x="283330" y="521036"/>
                  <a:pt x="284932" y="515953"/>
                  <a:pt x="286533" y="511652"/>
                </a:cubicBezTo>
                <a:cubicBezTo>
                  <a:pt x="287734" y="509697"/>
                  <a:pt x="288534" y="507351"/>
                  <a:pt x="289335" y="505787"/>
                </a:cubicBezTo>
                <a:cubicBezTo>
                  <a:pt x="294139" y="496402"/>
                  <a:pt x="300544" y="490537"/>
                  <a:pt x="304948" y="490537"/>
                </a:cubicBezTo>
                <a:close/>
                <a:moveTo>
                  <a:pt x="80117" y="490537"/>
                </a:moveTo>
                <a:lnTo>
                  <a:pt x="100754" y="490537"/>
                </a:lnTo>
                <a:lnTo>
                  <a:pt x="100754" y="684212"/>
                </a:lnTo>
                <a:lnTo>
                  <a:pt x="80117" y="684212"/>
                </a:lnTo>
                <a:close/>
                <a:moveTo>
                  <a:pt x="386962" y="454419"/>
                </a:moveTo>
                <a:cubicBezTo>
                  <a:pt x="389724" y="454419"/>
                  <a:pt x="391697" y="455208"/>
                  <a:pt x="392881" y="456391"/>
                </a:cubicBezTo>
                <a:cubicBezTo>
                  <a:pt x="397617" y="460729"/>
                  <a:pt x="394855" y="477291"/>
                  <a:pt x="383410" y="493065"/>
                </a:cubicBezTo>
                <a:cubicBezTo>
                  <a:pt x="371571" y="493854"/>
                  <a:pt x="353023" y="500163"/>
                  <a:pt x="338027" y="513965"/>
                </a:cubicBezTo>
                <a:cubicBezTo>
                  <a:pt x="337238" y="514754"/>
                  <a:pt x="336843" y="515543"/>
                  <a:pt x="336054" y="515937"/>
                </a:cubicBezTo>
                <a:cubicBezTo>
                  <a:pt x="334870" y="515148"/>
                  <a:pt x="333292" y="513965"/>
                  <a:pt x="332108" y="513177"/>
                </a:cubicBezTo>
                <a:cubicBezTo>
                  <a:pt x="330529" y="511205"/>
                  <a:pt x="328951" y="508839"/>
                  <a:pt x="327767" y="506079"/>
                </a:cubicBezTo>
                <a:cubicBezTo>
                  <a:pt x="331319" y="500558"/>
                  <a:pt x="332897" y="492671"/>
                  <a:pt x="333292" y="483601"/>
                </a:cubicBezTo>
                <a:cubicBezTo>
                  <a:pt x="334476" y="481629"/>
                  <a:pt x="336054" y="480052"/>
                  <a:pt x="337633" y="478474"/>
                </a:cubicBezTo>
                <a:cubicBezTo>
                  <a:pt x="339211" y="476897"/>
                  <a:pt x="340395" y="474925"/>
                  <a:pt x="342368" y="473348"/>
                </a:cubicBezTo>
                <a:cubicBezTo>
                  <a:pt x="354207" y="462701"/>
                  <a:pt x="367625" y="456786"/>
                  <a:pt x="378280" y="454814"/>
                </a:cubicBezTo>
                <a:cubicBezTo>
                  <a:pt x="381832" y="454419"/>
                  <a:pt x="384199" y="454025"/>
                  <a:pt x="386962" y="454419"/>
                </a:cubicBezTo>
                <a:close/>
                <a:moveTo>
                  <a:pt x="223939" y="454419"/>
                </a:moveTo>
                <a:cubicBezTo>
                  <a:pt x="226266" y="454025"/>
                  <a:pt x="229369" y="454419"/>
                  <a:pt x="232084" y="454814"/>
                </a:cubicBezTo>
                <a:cubicBezTo>
                  <a:pt x="242556" y="456786"/>
                  <a:pt x="256131" y="462701"/>
                  <a:pt x="267378" y="473348"/>
                </a:cubicBezTo>
                <a:cubicBezTo>
                  <a:pt x="269318" y="474925"/>
                  <a:pt x="270869" y="476897"/>
                  <a:pt x="272420" y="478474"/>
                </a:cubicBezTo>
                <a:cubicBezTo>
                  <a:pt x="273584" y="480052"/>
                  <a:pt x="275135" y="481629"/>
                  <a:pt x="276299" y="483601"/>
                </a:cubicBezTo>
                <a:cubicBezTo>
                  <a:pt x="276687" y="492671"/>
                  <a:pt x="278626" y="500558"/>
                  <a:pt x="281729" y="506079"/>
                </a:cubicBezTo>
                <a:cubicBezTo>
                  <a:pt x="280953" y="508839"/>
                  <a:pt x="279790" y="511205"/>
                  <a:pt x="277463" y="513177"/>
                </a:cubicBezTo>
                <a:cubicBezTo>
                  <a:pt x="276299" y="513965"/>
                  <a:pt x="275135" y="515148"/>
                  <a:pt x="273584" y="515937"/>
                </a:cubicBezTo>
                <a:cubicBezTo>
                  <a:pt x="272808" y="515543"/>
                  <a:pt x="272420" y="514754"/>
                  <a:pt x="272033" y="513965"/>
                </a:cubicBezTo>
                <a:cubicBezTo>
                  <a:pt x="257294" y="500163"/>
                  <a:pt x="239453" y="493854"/>
                  <a:pt x="227042" y="493065"/>
                </a:cubicBezTo>
                <a:cubicBezTo>
                  <a:pt x="215794" y="477291"/>
                  <a:pt x="213467" y="460729"/>
                  <a:pt x="218121" y="456391"/>
                </a:cubicBezTo>
                <a:cubicBezTo>
                  <a:pt x="219285" y="455208"/>
                  <a:pt x="221224" y="454419"/>
                  <a:pt x="223939" y="454419"/>
                </a:cubicBezTo>
                <a:close/>
                <a:moveTo>
                  <a:pt x="304948" y="433387"/>
                </a:moveTo>
                <a:cubicBezTo>
                  <a:pt x="308951" y="433387"/>
                  <a:pt x="315356" y="439626"/>
                  <a:pt x="320560" y="448594"/>
                </a:cubicBezTo>
                <a:cubicBezTo>
                  <a:pt x="320960" y="449374"/>
                  <a:pt x="320960" y="450153"/>
                  <a:pt x="321361" y="450543"/>
                </a:cubicBezTo>
                <a:cubicBezTo>
                  <a:pt x="322161" y="451713"/>
                  <a:pt x="322562" y="452883"/>
                  <a:pt x="323362" y="454442"/>
                </a:cubicBezTo>
                <a:cubicBezTo>
                  <a:pt x="324964" y="459901"/>
                  <a:pt x="326565" y="465360"/>
                  <a:pt x="327366" y="471599"/>
                </a:cubicBezTo>
                <a:cubicBezTo>
                  <a:pt x="327766" y="473548"/>
                  <a:pt x="327766" y="476277"/>
                  <a:pt x="327766" y="478617"/>
                </a:cubicBezTo>
                <a:cubicBezTo>
                  <a:pt x="327766" y="479787"/>
                  <a:pt x="327766" y="480567"/>
                  <a:pt x="327766" y="481346"/>
                </a:cubicBezTo>
                <a:cubicBezTo>
                  <a:pt x="327366" y="489145"/>
                  <a:pt x="326165" y="494993"/>
                  <a:pt x="323763" y="500062"/>
                </a:cubicBezTo>
                <a:cubicBezTo>
                  <a:pt x="323362" y="498502"/>
                  <a:pt x="322562" y="496943"/>
                  <a:pt x="320960" y="495383"/>
                </a:cubicBezTo>
                <a:cubicBezTo>
                  <a:pt x="317358" y="490314"/>
                  <a:pt x="311753" y="484856"/>
                  <a:pt x="304948" y="484856"/>
                </a:cubicBezTo>
                <a:cubicBezTo>
                  <a:pt x="300944" y="484856"/>
                  <a:pt x="297341" y="486805"/>
                  <a:pt x="293338" y="490314"/>
                </a:cubicBezTo>
                <a:cubicBezTo>
                  <a:pt x="291737" y="491874"/>
                  <a:pt x="290136" y="493434"/>
                  <a:pt x="288935" y="495383"/>
                </a:cubicBezTo>
                <a:cubicBezTo>
                  <a:pt x="287734" y="496553"/>
                  <a:pt x="286533" y="498113"/>
                  <a:pt x="285732" y="500062"/>
                </a:cubicBezTo>
                <a:cubicBezTo>
                  <a:pt x="283330" y="494993"/>
                  <a:pt x="282129" y="489145"/>
                  <a:pt x="281729" y="481346"/>
                </a:cubicBezTo>
                <a:cubicBezTo>
                  <a:pt x="281729" y="480567"/>
                  <a:pt x="281729" y="479397"/>
                  <a:pt x="281729" y="478617"/>
                </a:cubicBezTo>
                <a:cubicBezTo>
                  <a:pt x="281729" y="476277"/>
                  <a:pt x="282129" y="473548"/>
                  <a:pt x="282129" y="471599"/>
                </a:cubicBezTo>
                <a:cubicBezTo>
                  <a:pt x="282930" y="465360"/>
                  <a:pt x="284531" y="459511"/>
                  <a:pt x="286533" y="454442"/>
                </a:cubicBezTo>
                <a:cubicBezTo>
                  <a:pt x="287333" y="452883"/>
                  <a:pt x="288134" y="451713"/>
                  <a:pt x="288534" y="450543"/>
                </a:cubicBezTo>
                <a:cubicBezTo>
                  <a:pt x="288935" y="450153"/>
                  <a:pt x="288935" y="449374"/>
                  <a:pt x="289335" y="448594"/>
                </a:cubicBezTo>
                <a:cubicBezTo>
                  <a:pt x="294139" y="439626"/>
                  <a:pt x="300544" y="433387"/>
                  <a:pt x="304948" y="433387"/>
                </a:cubicBezTo>
                <a:close/>
                <a:moveTo>
                  <a:pt x="610666" y="414337"/>
                </a:moveTo>
                <a:cubicBezTo>
                  <a:pt x="613860" y="414736"/>
                  <a:pt x="615856" y="415535"/>
                  <a:pt x="617452" y="416732"/>
                </a:cubicBezTo>
                <a:cubicBezTo>
                  <a:pt x="623041" y="421523"/>
                  <a:pt x="617852" y="446273"/>
                  <a:pt x="598690" y="464236"/>
                </a:cubicBezTo>
                <a:cubicBezTo>
                  <a:pt x="579130" y="482599"/>
                  <a:pt x="564759" y="482200"/>
                  <a:pt x="555977" y="473418"/>
                </a:cubicBezTo>
                <a:cubicBezTo>
                  <a:pt x="555578" y="473418"/>
                  <a:pt x="555178" y="473018"/>
                  <a:pt x="554779" y="472619"/>
                </a:cubicBezTo>
                <a:cubicBezTo>
                  <a:pt x="556376" y="467031"/>
                  <a:pt x="557573" y="460644"/>
                  <a:pt x="557573" y="452660"/>
                </a:cubicBezTo>
                <a:cubicBezTo>
                  <a:pt x="557573" y="450264"/>
                  <a:pt x="557174" y="447071"/>
                  <a:pt x="556775" y="444277"/>
                </a:cubicBezTo>
                <a:cubicBezTo>
                  <a:pt x="558372" y="442281"/>
                  <a:pt x="559569" y="440285"/>
                  <a:pt x="561166" y="439087"/>
                </a:cubicBezTo>
                <a:cubicBezTo>
                  <a:pt x="562763" y="437091"/>
                  <a:pt x="564360" y="435494"/>
                  <a:pt x="566356" y="433898"/>
                </a:cubicBezTo>
                <a:cubicBezTo>
                  <a:pt x="577533" y="423119"/>
                  <a:pt x="591904" y="417131"/>
                  <a:pt x="602283" y="415136"/>
                </a:cubicBezTo>
                <a:cubicBezTo>
                  <a:pt x="605876" y="414736"/>
                  <a:pt x="608670" y="414337"/>
                  <a:pt x="610666" y="414337"/>
                </a:cubicBezTo>
                <a:close/>
                <a:moveTo>
                  <a:pt x="447414" y="414337"/>
                </a:moveTo>
                <a:cubicBezTo>
                  <a:pt x="449754" y="414337"/>
                  <a:pt x="452483" y="414736"/>
                  <a:pt x="455993" y="415136"/>
                </a:cubicBezTo>
                <a:cubicBezTo>
                  <a:pt x="466130" y="417131"/>
                  <a:pt x="480167" y="423119"/>
                  <a:pt x="491085" y="433898"/>
                </a:cubicBezTo>
                <a:cubicBezTo>
                  <a:pt x="493034" y="435494"/>
                  <a:pt x="494594" y="437091"/>
                  <a:pt x="496154" y="439087"/>
                </a:cubicBezTo>
                <a:cubicBezTo>
                  <a:pt x="497713" y="440285"/>
                  <a:pt x="499273" y="442281"/>
                  <a:pt x="500443" y="444277"/>
                </a:cubicBezTo>
                <a:cubicBezTo>
                  <a:pt x="500053" y="447071"/>
                  <a:pt x="499663" y="450264"/>
                  <a:pt x="499663" y="452660"/>
                </a:cubicBezTo>
                <a:cubicBezTo>
                  <a:pt x="499663" y="460644"/>
                  <a:pt x="500832" y="467031"/>
                  <a:pt x="502392" y="472619"/>
                </a:cubicBezTo>
                <a:cubicBezTo>
                  <a:pt x="502002" y="473018"/>
                  <a:pt x="501612" y="473418"/>
                  <a:pt x="501222" y="473418"/>
                </a:cubicBezTo>
                <a:cubicBezTo>
                  <a:pt x="492254" y="482200"/>
                  <a:pt x="478607" y="482599"/>
                  <a:pt x="459502" y="464236"/>
                </a:cubicBezTo>
                <a:cubicBezTo>
                  <a:pt x="440786" y="446273"/>
                  <a:pt x="435717" y="421523"/>
                  <a:pt x="441176" y="416732"/>
                </a:cubicBezTo>
                <a:cubicBezTo>
                  <a:pt x="442736" y="415535"/>
                  <a:pt x="444685" y="414736"/>
                  <a:pt x="447414" y="414337"/>
                </a:cubicBezTo>
                <a:close/>
                <a:moveTo>
                  <a:pt x="171996" y="411552"/>
                </a:moveTo>
                <a:cubicBezTo>
                  <a:pt x="174336" y="411552"/>
                  <a:pt x="176675" y="412332"/>
                  <a:pt x="177845" y="413502"/>
                </a:cubicBezTo>
                <a:cubicBezTo>
                  <a:pt x="183304" y="418960"/>
                  <a:pt x="178625" y="442355"/>
                  <a:pt x="159519" y="460291"/>
                </a:cubicBezTo>
                <a:cubicBezTo>
                  <a:pt x="140803" y="477837"/>
                  <a:pt x="126767" y="477447"/>
                  <a:pt x="117799" y="469649"/>
                </a:cubicBezTo>
                <a:cubicBezTo>
                  <a:pt x="117409" y="469259"/>
                  <a:pt x="117019" y="468479"/>
                  <a:pt x="116629" y="468089"/>
                </a:cubicBezTo>
                <a:cubicBezTo>
                  <a:pt x="118578" y="462631"/>
                  <a:pt x="119358" y="456392"/>
                  <a:pt x="119358" y="448984"/>
                </a:cubicBezTo>
                <a:cubicBezTo>
                  <a:pt x="119358" y="446254"/>
                  <a:pt x="119358" y="443525"/>
                  <a:pt x="118968" y="440795"/>
                </a:cubicBezTo>
                <a:cubicBezTo>
                  <a:pt x="120138" y="439236"/>
                  <a:pt x="121698" y="437286"/>
                  <a:pt x="123257" y="435337"/>
                </a:cubicBezTo>
                <a:cubicBezTo>
                  <a:pt x="124817" y="433777"/>
                  <a:pt x="126377" y="432217"/>
                  <a:pt x="127936" y="430268"/>
                </a:cubicBezTo>
                <a:cubicBezTo>
                  <a:pt x="139244" y="419740"/>
                  <a:pt x="153281" y="413892"/>
                  <a:pt x="163418" y="411942"/>
                </a:cubicBezTo>
                <a:cubicBezTo>
                  <a:pt x="166538" y="411552"/>
                  <a:pt x="169657" y="411162"/>
                  <a:pt x="171996" y="411552"/>
                </a:cubicBezTo>
                <a:close/>
                <a:moveTo>
                  <a:pt x="9264" y="411552"/>
                </a:moveTo>
                <a:cubicBezTo>
                  <a:pt x="11604" y="411162"/>
                  <a:pt x="14333" y="411552"/>
                  <a:pt x="17452" y="411942"/>
                </a:cubicBezTo>
                <a:cubicBezTo>
                  <a:pt x="27980" y="413892"/>
                  <a:pt x="41627" y="419740"/>
                  <a:pt x="53324" y="430268"/>
                </a:cubicBezTo>
                <a:cubicBezTo>
                  <a:pt x="54494" y="432217"/>
                  <a:pt x="56054" y="433777"/>
                  <a:pt x="57613" y="435337"/>
                </a:cubicBezTo>
                <a:cubicBezTo>
                  <a:pt x="59563" y="437286"/>
                  <a:pt x="61123" y="439236"/>
                  <a:pt x="62292" y="440795"/>
                </a:cubicBezTo>
                <a:cubicBezTo>
                  <a:pt x="61902" y="443135"/>
                  <a:pt x="61902" y="446254"/>
                  <a:pt x="61902" y="448984"/>
                </a:cubicBezTo>
                <a:cubicBezTo>
                  <a:pt x="61902" y="456392"/>
                  <a:pt x="62682" y="462631"/>
                  <a:pt x="64242" y="468089"/>
                </a:cubicBezTo>
                <a:cubicBezTo>
                  <a:pt x="63852" y="468479"/>
                  <a:pt x="63462" y="469259"/>
                  <a:pt x="62682" y="469649"/>
                </a:cubicBezTo>
                <a:cubicBezTo>
                  <a:pt x="54494" y="477447"/>
                  <a:pt x="40457" y="477837"/>
                  <a:pt x="21352" y="460291"/>
                </a:cubicBezTo>
                <a:cubicBezTo>
                  <a:pt x="2636" y="442355"/>
                  <a:pt x="-2433" y="418960"/>
                  <a:pt x="3416" y="413502"/>
                </a:cubicBezTo>
                <a:cubicBezTo>
                  <a:pt x="4195" y="412332"/>
                  <a:pt x="6535" y="411552"/>
                  <a:pt x="9264" y="411552"/>
                </a:cubicBezTo>
                <a:close/>
                <a:moveTo>
                  <a:pt x="387022" y="409575"/>
                </a:moveTo>
                <a:cubicBezTo>
                  <a:pt x="389769" y="409969"/>
                  <a:pt x="391731" y="410758"/>
                  <a:pt x="392908" y="411941"/>
                </a:cubicBezTo>
                <a:cubicBezTo>
                  <a:pt x="397617" y="416279"/>
                  <a:pt x="394870" y="432841"/>
                  <a:pt x="383490" y="448615"/>
                </a:cubicBezTo>
                <a:cubicBezTo>
                  <a:pt x="371717" y="449404"/>
                  <a:pt x="353274" y="455713"/>
                  <a:pt x="338362" y="469515"/>
                </a:cubicBezTo>
                <a:cubicBezTo>
                  <a:pt x="337577" y="470304"/>
                  <a:pt x="337185" y="470698"/>
                  <a:pt x="336400" y="471487"/>
                </a:cubicBezTo>
                <a:cubicBezTo>
                  <a:pt x="335223" y="470698"/>
                  <a:pt x="334046" y="469910"/>
                  <a:pt x="333261" y="469121"/>
                </a:cubicBezTo>
                <a:cubicBezTo>
                  <a:pt x="332084" y="462417"/>
                  <a:pt x="330514" y="456108"/>
                  <a:pt x="327767" y="450193"/>
                </a:cubicBezTo>
                <a:cubicBezTo>
                  <a:pt x="329337" y="445066"/>
                  <a:pt x="332476" y="439940"/>
                  <a:pt x="337970" y="434024"/>
                </a:cubicBezTo>
                <a:cubicBezTo>
                  <a:pt x="339539" y="432447"/>
                  <a:pt x="340717" y="430475"/>
                  <a:pt x="342679" y="429292"/>
                </a:cubicBezTo>
                <a:cubicBezTo>
                  <a:pt x="354451" y="418645"/>
                  <a:pt x="367793" y="412336"/>
                  <a:pt x="378389" y="410364"/>
                </a:cubicBezTo>
                <a:cubicBezTo>
                  <a:pt x="381920" y="409969"/>
                  <a:pt x="384275" y="409575"/>
                  <a:pt x="387022" y="409575"/>
                </a:cubicBezTo>
                <a:close/>
                <a:moveTo>
                  <a:pt x="223880" y="409575"/>
                </a:moveTo>
                <a:cubicBezTo>
                  <a:pt x="226194" y="409575"/>
                  <a:pt x="229279" y="409969"/>
                  <a:pt x="231979" y="410364"/>
                </a:cubicBezTo>
                <a:cubicBezTo>
                  <a:pt x="242392" y="412336"/>
                  <a:pt x="255890" y="418645"/>
                  <a:pt x="267074" y="429292"/>
                </a:cubicBezTo>
                <a:cubicBezTo>
                  <a:pt x="269002" y="430475"/>
                  <a:pt x="270545" y="432447"/>
                  <a:pt x="272087" y="434024"/>
                </a:cubicBezTo>
                <a:cubicBezTo>
                  <a:pt x="277101" y="439940"/>
                  <a:pt x="280572" y="445066"/>
                  <a:pt x="281729" y="450193"/>
                </a:cubicBezTo>
                <a:cubicBezTo>
                  <a:pt x="279415" y="455319"/>
                  <a:pt x="277487" y="462023"/>
                  <a:pt x="276330" y="469121"/>
                </a:cubicBezTo>
                <a:cubicBezTo>
                  <a:pt x="275558" y="469910"/>
                  <a:pt x="274401" y="470698"/>
                  <a:pt x="273244" y="471487"/>
                </a:cubicBezTo>
                <a:cubicBezTo>
                  <a:pt x="272473" y="470698"/>
                  <a:pt x="272087" y="470304"/>
                  <a:pt x="271702" y="469515"/>
                </a:cubicBezTo>
                <a:cubicBezTo>
                  <a:pt x="257047" y="455713"/>
                  <a:pt x="239306" y="449404"/>
                  <a:pt x="226965" y="448615"/>
                </a:cubicBezTo>
                <a:cubicBezTo>
                  <a:pt x="215781" y="432841"/>
                  <a:pt x="213467" y="416279"/>
                  <a:pt x="218095" y="411941"/>
                </a:cubicBezTo>
                <a:cubicBezTo>
                  <a:pt x="219252" y="410758"/>
                  <a:pt x="221180" y="409969"/>
                  <a:pt x="223880" y="409575"/>
                </a:cubicBezTo>
                <a:close/>
                <a:moveTo>
                  <a:pt x="529379" y="407987"/>
                </a:moveTo>
                <a:cubicBezTo>
                  <a:pt x="533668" y="407987"/>
                  <a:pt x="539907" y="413852"/>
                  <a:pt x="544586" y="422845"/>
                </a:cubicBezTo>
                <a:cubicBezTo>
                  <a:pt x="545366" y="424801"/>
                  <a:pt x="546145" y="427147"/>
                  <a:pt x="547315" y="429102"/>
                </a:cubicBezTo>
                <a:cubicBezTo>
                  <a:pt x="548875" y="433403"/>
                  <a:pt x="550434" y="438486"/>
                  <a:pt x="550824" y="443178"/>
                </a:cubicBezTo>
                <a:cubicBezTo>
                  <a:pt x="551214" y="446697"/>
                  <a:pt x="551604" y="449825"/>
                  <a:pt x="551604" y="452953"/>
                </a:cubicBezTo>
                <a:cubicBezTo>
                  <a:pt x="551604" y="454126"/>
                  <a:pt x="551604" y="454908"/>
                  <a:pt x="551604" y="455690"/>
                </a:cubicBezTo>
                <a:cubicBezTo>
                  <a:pt x="551214" y="458818"/>
                  <a:pt x="551214" y="461164"/>
                  <a:pt x="550824" y="463120"/>
                </a:cubicBezTo>
                <a:cubicBezTo>
                  <a:pt x="550434" y="467030"/>
                  <a:pt x="549655" y="470549"/>
                  <a:pt x="548485" y="473286"/>
                </a:cubicBezTo>
                <a:cubicBezTo>
                  <a:pt x="544586" y="483452"/>
                  <a:pt x="537567" y="487362"/>
                  <a:pt x="529379" y="487362"/>
                </a:cubicBezTo>
                <a:cubicBezTo>
                  <a:pt x="521191" y="487362"/>
                  <a:pt x="514173" y="483452"/>
                  <a:pt x="510273" y="473286"/>
                </a:cubicBezTo>
                <a:cubicBezTo>
                  <a:pt x="508714" y="470549"/>
                  <a:pt x="508324" y="467030"/>
                  <a:pt x="507934" y="463120"/>
                </a:cubicBezTo>
                <a:cubicBezTo>
                  <a:pt x="507544" y="461164"/>
                  <a:pt x="507154" y="458818"/>
                  <a:pt x="507154" y="455690"/>
                </a:cubicBezTo>
                <a:cubicBezTo>
                  <a:pt x="507154" y="454908"/>
                  <a:pt x="507154" y="454126"/>
                  <a:pt x="507154" y="452953"/>
                </a:cubicBezTo>
                <a:cubicBezTo>
                  <a:pt x="507154" y="449825"/>
                  <a:pt x="507544" y="446697"/>
                  <a:pt x="507934" y="443178"/>
                </a:cubicBezTo>
                <a:cubicBezTo>
                  <a:pt x="508714" y="438095"/>
                  <a:pt x="509884" y="433403"/>
                  <a:pt x="511443" y="429102"/>
                </a:cubicBezTo>
                <a:cubicBezTo>
                  <a:pt x="512223" y="427147"/>
                  <a:pt x="513393" y="424801"/>
                  <a:pt x="514173" y="422845"/>
                </a:cubicBezTo>
                <a:cubicBezTo>
                  <a:pt x="518851" y="413852"/>
                  <a:pt x="525480" y="407987"/>
                  <a:pt x="529379" y="407987"/>
                </a:cubicBezTo>
                <a:close/>
                <a:moveTo>
                  <a:pt x="90235" y="403225"/>
                </a:moveTo>
                <a:cubicBezTo>
                  <a:pt x="94639" y="403225"/>
                  <a:pt x="100644" y="409062"/>
                  <a:pt x="105448" y="418400"/>
                </a:cubicBezTo>
                <a:cubicBezTo>
                  <a:pt x="106648" y="419956"/>
                  <a:pt x="107449" y="422291"/>
                  <a:pt x="108250" y="424236"/>
                </a:cubicBezTo>
                <a:cubicBezTo>
                  <a:pt x="110251" y="428905"/>
                  <a:pt x="111452" y="433574"/>
                  <a:pt x="112253" y="439022"/>
                </a:cubicBezTo>
                <a:cubicBezTo>
                  <a:pt x="113054" y="441745"/>
                  <a:pt x="113454" y="444858"/>
                  <a:pt x="113454" y="448360"/>
                </a:cubicBezTo>
                <a:cubicBezTo>
                  <a:pt x="113454" y="449527"/>
                  <a:pt x="113054" y="450305"/>
                  <a:pt x="113054" y="451084"/>
                </a:cubicBezTo>
                <a:cubicBezTo>
                  <a:pt x="113054" y="453807"/>
                  <a:pt x="113054" y="456142"/>
                  <a:pt x="112653" y="458476"/>
                </a:cubicBezTo>
                <a:cubicBezTo>
                  <a:pt x="111853" y="462367"/>
                  <a:pt x="111052" y="465869"/>
                  <a:pt x="109851" y="468593"/>
                </a:cubicBezTo>
                <a:cubicBezTo>
                  <a:pt x="105448" y="478320"/>
                  <a:pt x="98242" y="482600"/>
                  <a:pt x="90235" y="482600"/>
                </a:cubicBezTo>
                <a:cubicBezTo>
                  <a:pt x="81829" y="482600"/>
                  <a:pt x="74623" y="478320"/>
                  <a:pt x="70620" y="468593"/>
                </a:cubicBezTo>
                <a:cubicBezTo>
                  <a:pt x="69419" y="465869"/>
                  <a:pt x="68618" y="462367"/>
                  <a:pt x="67817" y="458476"/>
                </a:cubicBezTo>
                <a:cubicBezTo>
                  <a:pt x="67417" y="456142"/>
                  <a:pt x="67417" y="453807"/>
                  <a:pt x="67417" y="451084"/>
                </a:cubicBezTo>
                <a:cubicBezTo>
                  <a:pt x="67417" y="450305"/>
                  <a:pt x="67417" y="449527"/>
                  <a:pt x="67417" y="448360"/>
                </a:cubicBezTo>
                <a:cubicBezTo>
                  <a:pt x="67417" y="444858"/>
                  <a:pt x="67417" y="441745"/>
                  <a:pt x="68218" y="439022"/>
                </a:cubicBezTo>
                <a:cubicBezTo>
                  <a:pt x="69018" y="433574"/>
                  <a:pt x="70219" y="428905"/>
                  <a:pt x="71820" y="424236"/>
                </a:cubicBezTo>
                <a:cubicBezTo>
                  <a:pt x="72621" y="422291"/>
                  <a:pt x="73422" y="419956"/>
                  <a:pt x="74623" y="418400"/>
                </a:cubicBezTo>
                <a:cubicBezTo>
                  <a:pt x="79427" y="409062"/>
                  <a:pt x="85832" y="403225"/>
                  <a:pt x="90235" y="403225"/>
                </a:cubicBezTo>
                <a:close/>
                <a:moveTo>
                  <a:pt x="304948" y="374650"/>
                </a:moveTo>
                <a:cubicBezTo>
                  <a:pt x="308951" y="374650"/>
                  <a:pt x="315356" y="381037"/>
                  <a:pt x="320560" y="390219"/>
                </a:cubicBezTo>
                <a:cubicBezTo>
                  <a:pt x="321361" y="392215"/>
                  <a:pt x="322562" y="394610"/>
                  <a:pt x="323362" y="396606"/>
                </a:cubicBezTo>
                <a:cubicBezTo>
                  <a:pt x="323362" y="397005"/>
                  <a:pt x="323362" y="397803"/>
                  <a:pt x="323763" y="398203"/>
                </a:cubicBezTo>
                <a:cubicBezTo>
                  <a:pt x="324964" y="402194"/>
                  <a:pt x="326165" y="406586"/>
                  <a:pt x="326965" y="410577"/>
                </a:cubicBezTo>
                <a:cubicBezTo>
                  <a:pt x="327366" y="412174"/>
                  <a:pt x="327366" y="413771"/>
                  <a:pt x="327366" y="415767"/>
                </a:cubicBezTo>
                <a:cubicBezTo>
                  <a:pt x="327766" y="417364"/>
                  <a:pt x="327766" y="418961"/>
                  <a:pt x="327766" y="420957"/>
                </a:cubicBezTo>
                <a:cubicBezTo>
                  <a:pt x="327766" y="423352"/>
                  <a:pt x="327766" y="425348"/>
                  <a:pt x="327366" y="427344"/>
                </a:cubicBezTo>
                <a:cubicBezTo>
                  <a:pt x="326965" y="433731"/>
                  <a:pt x="325764" y="438920"/>
                  <a:pt x="323763" y="442912"/>
                </a:cubicBezTo>
                <a:cubicBezTo>
                  <a:pt x="320960" y="437323"/>
                  <a:pt x="313755" y="427743"/>
                  <a:pt x="304948" y="427743"/>
                </a:cubicBezTo>
                <a:cubicBezTo>
                  <a:pt x="300944" y="427743"/>
                  <a:pt x="297341" y="429739"/>
                  <a:pt x="293338" y="432932"/>
                </a:cubicBezTo>
                <a:cubicBezTo>
                  <a:pt x="290536" y="435727"/>
                  <a:pt x="288134" y="438920"/>
                  <a:pt x="285732" y="442513"/>
                </a:cubicBezTo>
                <a:cubicBezTo>
                  <a:pt x="283731" y="438920"/>
                  <a:pt x="282530" y="433731"/>
                  <a:pt x="282129" y="427344"/>
                </a:cubicBezTo>
                <a:cubicBezTo>
                  <a:pt x="281729" y="425348"/>
                  <a:pt x="281729" y="423352"/>
                  <a:pt x="281729" y="420957"/>
                </a:cubicBezTo>
                <a:cubicBezTo>
                  <a:pt x="281729" y="418961"/>
                  <a:pt x="281729" y="417364"/>
                  <a:pt x="282129" y="415767"/>
                </a:cubicBezTo>
                <a:cubicBezTo>
                  <a:pt x="282129" y="413771"/>
                  <a:pt x="282530" y="412174"/>
                  <a:pt x="282530" y="410577"/>
                </a:cubicBezTo>
                <a:cubicBezTo>
                  <a:pt x="283330" y="406586"/>
                  <a:pt x="284531" y="402194"/>
                  <a:pt x="285732" y="398203"/>
                </a:cubicBezTo>
                <a:cubicBezTo>
                  <a:pt x="286132" y="397803"/>
                  <a:pt x="286533" y="397005"/>
                  <a:pt x="286533" y="396606"/>
                </a:cubicBezTo>
                <a:cubicBezTo>
                  <a:pt x="287734" y="394610"/>
                  <a:pt x="288534" y="392215"/>
                  <a:pt x="289335" y="390219"/>
                </a:cubicBezTo>
                <a:cubicBezTo>
                  <a:pt x="294139" y="381037"/>
                  <a:pt x="300544" y="374650"/>
                  <a:pt x="304948" y="374650"/>
                </a:cubicBezTo>
                <a:close/>
                <a:moveTo>
                  <a:pt x="610404" y="369887"/>
                </a:moveTo>
                <a:cubicBezTo>
                  <a:pt x="613561" y="370284"/>
                  <a:pt x="615535" y="371078"/>
                  <a:pt x="617113" y="371871"/>
                </a:cubicBezTo>
                <a:cubicBezTo>
                  <a:pt x="621454" y="376237"/>
                  <a:pt x="618692" y="393303"/>
                  <a:pt x="607642" y="408781"/>
                </a:cubicBezTo>
                <a:cubicBezTo>
                  <a:pt x="595014" y="409177"/>
                  <a:pt x="576861" y="415924"/>
                  <a:pt x="561865" y="429815"/>
                </a:cubicBezTo>
                <a:cubicBezTo>
                  <a:pt x="561075" y="430609"/>
                  <a:pt x="560681" y="431005"/>
                  <a:pt x="559891" y="431799"/>
                </a:cubicBezTo>
                <a:cubicBezTo>
                  <a:pt x="558708" y="431005"/>
                  <a:pt x="557524" y="429815"/>
                  <a:pt x="556340" y="429021"/>
                </a:cubicBezTo>
                <a:cubicBezTo>
                  <a:pt x="553972" y="427037"/>
                  <a:pt x="552393" y="424655"/>
                  <a:pt x="551604" y="422274"/>
                </a:cubicBezTo>
                <a:cubicBezTo>
                  <a:pt x="555156" y="416321"/>
                  <a:pt x="557129" y="408384"/>
                  <a:pt x="557524" y="398859"/>
                </a:cubicBezTo>
                <a:cubicBezTo>
                  <a:pt x="558708" y="397271"/>
                  <a:pt x="559891" y="396081"/>
                  <a:pt x="561470" y="394096"/>
                </a:cubicBezTo>
                <a:cubicBezTo>
                  <a:pt x="563048" y="392509"/>
                  <a:pt x="564627" y="390921"/>
                  <a:pt x="566600" y="389334"/>
                </a:cubicBezTo>
                <a:cubicBezTo>
                  <a:pt x="577650" y="378618"/>
                  <a:pt x="591857" y="372665"/>
                  <a:pt x="602117" y="370681"/>
                </a:cubicBezTo>
                <a:cubicBezTo>
                  <a:pt x="605669" y="369887"/>
                  <a:pt x="608431" y="369887"/>
                  <a:pt x="610404" y="369887"/>
                </a:cubicBezTo>
                <a:close/>
                <a:moveTo>
                  <a:pt x="447717" y="369887"/>
                </a:moveTo>
                <a:cubicBezTo>
                  <a:pt x="450031" y="369887"/>
                  <a:pt x="452731" y="369887"/>
                  <a:pt x="456202" y="370681"/>
                </a:cubicBezTo>
                <a:cubicBezTo>
                  <a:pt x="466229" y="372665"/>
                  <a:pt x="480112" y="378618"/>
                  <a:pt x="490911" y="389334"/>
                </a:cubicBezTo>
                <a:cubicBezTo>
                  <a:pt x="492839" y="390921"/>
                  <a:pt x="494382" y="392509"/>
                  <a:pt x="495925" y="394096"/>
                </a:cubicBezTo>
                <a:cubicBezTo>
                  <a:pt x="497467" y="396081"/>
                  <a:pt x="499010" y="397271"/>
                  <a:pt x="499781" y="398859"/>
                </a:cubicBezTo>
                <a:cubicBezTo>
                  <a:pt x="500167" y="408384"/>
                  <a:pt x="502095" y="416718"/>
                  <a:pt x="505566" y="422274"/>
                </a:cubicBezTo>
                <a:cubicBezTo>
                  <a:pt x="504795" y="425052"/>
                  <a:pt x="502867" y="427037"/>
                  <a:pt x="500938" y="429021"/>
                </a:cubicBezTo>
                <a:cubicBezTo>
                  <a:pt x="499781" y="429815"/>
                  <a:pt x="498624" y="431005"/>
                  <a:pt x="497467" y="431799"/>
                </a:cubicBezTo>
                <a:cubicBezTo>
                  <a:pt x="496696" y="431005"/>
                  <a:pt x="496310" y="430609"/>
                  <a:pt x="495539" y="429815"/>
                </a:cubicBezTo>
                <a:cubicBezTo>
                  <a:pt x="480884" y="415924"/>
                  <a:pt x="463143" y="409177"/>
                  <a:pt x="450802" y="408781"/>
                </a:cubicBezTo>
                <a:cubicBezTo>
                  <a:pt x="440004" y="393303"/>
                  <a:pt x="437304" y="376237"/>
                  <a:pt x="441546" y="371871"/>
                </a:cubicBezTo>
                <a:cubicBezTo>
                  <a:pt x="443089" y="371078"/>
                  <a:pt x="445017" y="370284"/>
                  <a:pt x="447717" y="369887"/>
                </a:cubicBezTo>
                <a:close/>
                <a:moveTo>
                  <a:pt x="171632" y="367106"/>
                </a:moveTo>
                <a:cubicBezTo>
                  <a:pt x="173959" y="367106"/>
                  <a:pt x="176286" y="367895"/>
                  <a:pt x="177450" y="369078"/>
                </a:cubicBezTo>
                <a:cubicBezTo>
                  <a:pt x="181716" y="373416"/>
                  <a:pt x="179777" y="389978"/>
                  <a:pt x="168141" y="405752"/>
                </a:cubicBezTo>
                <a:cubicBezTo>
                  <a:pt x="156118" y="406541"/>
                  <a:pt x="138276" y="412850"/>
                  <a:pt x="123538" y="426652"/>
                </a:cubicBezTo>
                <a:cubicBezTo>
                  <a:pt x="122762" y="427441"/>
                  <a:pt x="121987" y="428230"/>
                  <a:pt x="121987" y="428624"/>
                </a:cubicBezTo>
                <a:cubicBezTo>
                  <a:pt x="120435" y="427835"/>
                  <a:pt x="119272" y="427047"/>
                  <a:pt x="117720" y="425864"/>
                </a:cubicBezTo>
                <a:cubicBezTo>
                  <a:pt x="115781" y="423498"/>
                  <a:pt x="114230" y="421526"/>
                  <a:pt x="113454" y="419160"/>
                </a:cubicBezTo>
                <a:cubicBezTo>
                  <a:pt x="116557" y="413245"/>
                  <a:pt x="118496" y="405752"/>
                  <a:pt x="119272" y="396288"/>
                </a:cubicBezTo>
                <a:cubicBezTo>
                  <a:pt x="120435" y="394711"/>
                  <a:pt x="121987" y="392739"/>
                  <a:pt x="123150" y="391161"/>
                </a:cubicBezTo>
                <a:cubicBezTo>
                  <a:pt x="124702" y="389584"/>
                  <a:pt x="126253" y="387612"/>
                  <a:pt x="127804" y="386429"/>
                </a:cubicBezTo>
                <a:cubicBezTo>
                  <a:pt x="139052" y="375782"/>
                  <a:pt x="153015" y="369473"/>
                  <a:pt x="163099" y="367501"/>
                </a:cubicBezTo>
                <a:cubicBezTo>
                  <a:pt x="166202" y="367106"/>
                  <a:pt x="169305" y="366712"/>
                  <a:pt x="171632" y="367106"/>
                </a:cubicBezTo>
                <a:close/>
                <a:moveTo>
                  <a:pt x="8222" y="367106"/>
                </a:moveTo>
                <a:cubicBezTo>
                  <a:pt x="10590" y="366712"/>
                  <a:pt x="13352" y="367106"/>
                  <a:pt x="16509" y="367501"/>
                </a:cubicBezTo>
                <a:cubicBezTo>
                  <a:pt x="27164" y="369473"/>
                  <a:pt x="40977" y="375782"/>
                  <a:pt x="52816" y="386429"/>
                </a:cubicBezTo>
                <a:cubicBezTo>
                  <a:pt x="53999" y="387612"/>
                  <a:pt x="55578" y="389584"/>
                  <a:pt x="57156" y="391161"/>
                </a:cubicBezTo>
                <a:cubicBezTo>
                  <a:pt x="58735" y="392739"/>
                  <a:pt x="60314" y="394316"/>
                  <a:pt x="61497" y="396288"/>
                </a:cubicBezTo>
                <a:cubicBezTo>
                  <a:pt x="61892" y="405358"/>
                  <a:pt x="63865" y="413245"/>
                  <a:pt x="67417" y="419160"/>
                </a:cubicBezTo>
                <a:cubicBezTo>
                  <a:pt x="66233" y="421526"/>
                  <a:pt x="64655" y="423892"/>
                  <a:pt x="62287" y="425864"/>
                </a:cubicBezTo>
                <a:cubicBezTo>
                  <a:pt x="61497" y="427047"/>
                  <a:pt x="60314" y="427835"/>
                  <a:pt x="58735" y="428624"/>
                </a:cubicBezTo>
                <a:cubicBezTo>
                  <a:pt x="58340" y="428230"/>
                  <a:pt x="57551" y="427441"/>
                  <a:pt x="56762" y="426652"/>
                </a:cubicBezTo>
                <a:cubicBezTo>
                  <a:pt x="42160" y="412850"/>
                  <a:pt x="23613" y="406541"/>
                  <a:pt x="11774" y="405752"/>
                </a:cubicBezTo>
                <a:cubicBezTo>
                  <a:pt x="-65" y="389978"/>
                  <a:pt x="-2433" y="373416"/>
                  <a:pt x="2303" y="369078"/>
                </a:cubicBezTo>
                <a:cubicBezTo>
                  <a:pt x="3092" y="367895"/>
                  <a:pt x="5460" y="367106"/>
                  <a:pt x="8222" y="367106"/>
                </a:cubicBezTo>
                <a:close/>
                <a:moveTo>
                  <a:pt x="387027" y="365125"/>
                </a:moveTo>
                <a:cubicBezTo>
                  <a:pt x="389773" y="365519"/>
                  <a:pt x="391734" y="366308"/>
                  <a:pt x="392910" y="367491"/>
                </a:cubicBezTo>
                <a:cubicBezTo>
                  <a:pt x="397617" y="371829"/>
                  <a:pt x="394871" y="388391"/>
                  <a:pt x="383498" y="404165"/>
                </a:cubicBezTo>
                <a:cubicBezTo>
                  <a:pt x="371731" y="404954"/>
                  <a:pt x="353298" y="411263"/>
                  <a:pt x="338394" y="425065"/>
                </a:cubicBezTo>
                <a:cubicBezTo>
                  <a:pt x="337609" y="425854"/>
                  <a:pt x="337217" y="426248"/>
                  <a:pt x="336433" y="427037"/>
                </a:cubicBezTo>
                <a:cubicBezTo>
                  <a:pt x="335648" y="426643"/>
                  <a:pt x="334864" y="425854"/>
                  <a:pt x="333687" y="425065"/>
                </a:cubicBezTo>
                <a:cubicBezTo>
                  <a:pt x="333687" y="423882"/>
                  <a:pt x="334080" y="422699"/>
                  <a:pt x="334080" y="421122"/>
                </a:cubicBezTo>
                <a:cubicBezTo>
                  <a:pt x="334080" y="414024"/>
                  <a:pt x="332903" y="406531"/>
                  <a:pt x="330942" y="399433"/>
                </a:cubicBezTo>
                <a:cubicBezTo>
                  <a:pt x="332119" y="396278"/>
                  <a:pt x="334864" y="393124"/>
                  <a:pt x="338002" y="389574"/>
                </a:cubicBezTo>
                <a:cubicBezTo>
                  <a:pt x="339570" y="387603"/>
                  <a:pt x="340747" y="386420"/>
                  <a:pt x="342708" y="384842"/>
                </a:cubicBezTo>
                <a:cubicBezTo>
                  <a:pt x="354474" y="374195"/>
                  <a:pt x="367809" y="367886"/>
                  <a:pt x="378399" y="365914"/>
                </a:cubicBezTo>
                <a:cubicBezTo>
                  <a:pt x="381929" y="365519"/>
                  <a:pt x="384282" y="365125"/>
                  <a:pt x="387027" y="365125"/>
                </a:cubicBezTo>
                <a:close/>
                <a:moveTo>
                  <a:pt x="223995" y="365125"/>
                </a:moveTo>
                <a:cubicBezTo>
                  <a:pt x="226334" y="365125"/>
                  <a:pt x="229453" y="365519"/>
                  <a:pt x="232183" y="365914"/>
                </a:cubicBezTo>
                <a:cubicBezTo>
                  <a:pt x="242710" y="367886"/>
                  <a:pt x="256357" y="374195"/>
                  <a:pt x="267665" y="384842"/>
                </a:cubicBezTo>
                <a:cubicBezTo>
                  <a:pt x="269614" y="386420"/>
                  <a:pt x="271174" y="387603"/>
                  <a:pt x="272734" y="389574"/>
                </a:cubicBezTo>
                <a:cubicBezTo>
                  <a:pt x="275463" y="393124"/>
                  <a:pt x="278192" y="396278"/>
                  <a:pt x="280142" y="399433"/>
                </a:cubicBezTo>
                <a:cubicBezTo>
                  <a:pt x="277802" y="406137"/>
                  <a:pt x="276633" y="413235"/>
                  <a:pt x="276633" y="421122"/>
                </a:cubicBezTo>
                <a:cubicBezTo>
                  <a:pt x="276633" y="422699"/>
                  <a:pt x="276633" y="423882"/>
                  <a:pt x="276633" y="425065"/>
                </a:cubicBezTo>
                <a:cubicBezTo>
                  <a:pt x="275853" y="425854"/>
                  <a:pt x="274683" y="426643"/>
                  <a:pt x="273903" y="427037"/>
                </a:cubicBezTo>
                <a:cubicBezTo>
                  <a:pt x="273124" y="426248"/>
                  <a:pt x="272734" y="425854"/>
                  <a:pt x="272344" y="425065"/>
                </a:cubicBezTo>
                <a:cubicBezTo>
                  <a:pt x="257527" y="411263"/>
                  <a:pt x="239591" y="404954"/>
                  <a:pt x="227114" y="404165"/>
                </a:cubicBezTo>
                <a:cubicBezTo>
                  <a:pt x="215806" y="388391"/>
                  <a:pt x="213467" y="371829"/>
                  <a:pt x="218146" y="367491"/>
                </a:cubicBezTo>
                <a:cubicBezTo>
                  <a:pt x="219316" y="366308"/>
                  <a:pt x="221265" y="365519"/>
                  <a:pt x="223995" y="365125"/>
                </a:cubicBezTo>
                <a:close/>
                <a:moveTo>
                  <a:pt x="529379" y="349250"/>
                </a:moveTo>
                <a:cubicBezTo>
                  <a:pt x="533668" y="349250"/>
                  <a:pt x="539907" y="355133"/>
                  <a:pt x="544586" y="364154"/>
                </a:cubicBezTo>
                <a:cubicBezTo>
                  <a:pt x="544586" y="364938"/>
                  <a:pt x="544976" y="365331"/>
                  <a:pt x="545366" y="366115"/>
                </a:cubicBezTo>
                <a:cubicBezTo>
                  <a:pt x="546145" y="367292"/>
                  <a:pt x="546535" y="368860"/>
                  <a:pt x="547315" y="370429"/>
                </a:cubicBezTo>
                <a:cubicBezTo>
                  <a:pt x="549265" y="375136"/>
                  <a:pt x="550434" y="381019"/>
                  <a:pt x="551214" y="387294"/>
                </a:cubicBezTo>
                <a:cubicBezTo>
                  <a:pt x="551214" y="389647"/>
                  <a:pt x="551604" y="392001"/>
                  <a:pt x="551604" y="394746"/>
                </a:cubicBezTo>
                <a:cubicBezTo>
                  <a:pt x="551604" y="395530"/>
                  <a:pt x="551604" y="396315"/>
                  <a:pt x="551604" y="397099"/>
                </a:cubicBezTo>
                <a:cubicBezTo>
                  <a:pt x="551214" y="404943"/>
                  <a:pt x="550434" y="411219"/>
                  <a:pt x="548095" y="415925"/>
                </a:cubicBezTo>
                <a:cubicBezTo>
                  <a:pt x="547315" y="414749"/>
                  <a:pt x="546145" y="413180"/>
                  <a:pt x="544976" y="411611"/>
                </a:cubicBezTo>
                <a:cubicBezTo>
                  <a:pt x="541466" y="406512"/>
                  <a:pt x="535618" y="401021"/>
                  <a:pt x="529379" y="401021"/>
                </a:cubicBezTo>
                <a:cubicBezTo>
                  <a:pt x="525480" y="401021"/>
                  <a:pt x="521971" y="402982"/>
                  <a:pt x="518072" y="406512"/>
                </a:cubicBezTo>
                <a:cubicBezTo>
                  <a:pt x="516902" y="407689"/>
                  <a:pt x="514952" y="409258"/>
                  <a:pt x="513783" y="411611"/>
                </a:cubicBezTo>
                <a:cubicBezTo>
                  <a:pt x="512613" y="412787"/>
                  <a:pt x="511443" y="414356"/>
                  <a:pt x="510663" y="415925"/>
                </a:cubicBezTo>
                <a:cubicBezTo>
                  <a:pt x="508714" y="411219"/>
                  <a:pt x="507544" y="404943"/>
                  <a:pt x="507154" y="397099"/>
                </a:cubicBezTo>
                <a:cubicBezTo>
                  <a:pt x="507154" y="396315"/>
                  <a:pt x="507154" y="395530"/>
                  <a:pt x="507154" y="394746"/>
                </a:cubicBezTo>
                <a:cubicBezTo>
                  <a:pt x="507154" y="392001"/>
                  <a:pt x="507154" y="389647"/>
                  <a:pt x="507544" y="387294"/>
                </a:cubicBezTo>
                <a:cubicBezTo>
                  <a:pt x="508324" y="381019"/>
                  <a:pt x="509494" y="375136"/>
                  <a:pt x="511443" y="370429"/>
                </a:cubicBezTo>
                <a:cubicBezTo>
                  <a:pt x="512223" y="368860"/>
                  <a:pt x="512613" y="367292"/>
                  <a:pt x="513393" y="366115"/>
                </a:cubicBezTo>
                <a:cubicBezTo>
                  <a:pt x="513783" y="365331"/>
                  <a:pt x="514173" y="364938"/>
                  <a:pt x="514173" y="364154"/>
                </a:cubicBezTo>
                <a:cubicBezTo>
                  <a:pt x="518851" y="355133"/>
                  <a:pt x="525480" y="349250"/>
                  <a:pt x="529379" y="349250"/>
                </a:cubicBezTo>
                <a:close/>
                <a:moveTo>
                  <a:pt x="90235" y="346075"/>
                </a:moveTo>
                <a:cubicBezTo>
                  <a:pt x="94639" y="346075"/>
                  <a:pt x="100644" y="352314"/>
                  <a:pt x="105448" y="361672"/>
                </a:cubicBezTo>
                <a:cubicBezTo>
                  <a:pt x="105848" y="362062"/>
                  <a:pt x="106248" y="362841"/>
                  <a:pt x="106648" y="363231"/>
                </a:cubicBezTo>
                <a:cubicBezTo>
                  <a:pt x="107049" y="364791"/>
                  <a:pt x="107849" y="365571"/>
                  <a:pt x="108250" y="367130"/>
                </a:cubicBezTo>
                <a:cubicBezTo>
                  <a:pt x="110652" y="372589"/>
                  <a:pt x="111853" y="378048"/>
                  <a:pt x="112653" y="384287"/>
                </a:cubicBezTo>
                <a:cubicBezTo>
                  <a:pt x="113054" y="386626"/>
                  <a:pt x="113454" y="388965"/>
                  <a:pt x="113454" y="391305"/>
                </a:cubicBezTo>
                <a:cubicBezTo>
                  <a:pt x="113454" y="392475"/>
                  <a:pt x="113054" y="393255"/>
                  <a:pt x="113054" y="394034"/>
                </a:cubicBezTo>
                <a:cubicBezTo>
                  <a:pt x="113054" y="401833"/>
                  <a:pt x="111452" y="408071"/>
                  <a:pt x="109451" y="412750"/>
                </a:cubicBezTo>
                <a:cubicBezTo>
                  <a:pt x="108650" y="411190"/>
                  <a:pt x="107449" y="409631"/>
                  <a:pt x="106248" y="408071"/>
                </a:cubicBezTo>
                <a:cubicBezTo>
                  <a:pt x="102645" y="403392"/>
                  <a:pt x="96640" y="397544"/>
                  <a:pt x="89835" y="397544"/>
                </a:cubicBezTo>
                <a:cubicBezTo>
                  <a:pt x="86632" y="397544"/>
                  <a:pt x="82229" y="399493"/>
                  <a:pt x="78626" y="403002"/>
                </a:cubicBezTo>
                <a:cubicBezTo>
                  <a:pt x="77025" y="404562"/>
                  <a:pt x="75423" y="406512"/>
                  <a:pt x="73822" y="408071"/>
                </a:cubicBezTo>
                <a:cubicBezTo>
                  <a:pt x="72621" y="409241"/>
                  <a:pt x="71820" y="410801"/>
                  <a:pt x="70620" y="412750"/>
                </a:cubicBezTo>
                <a:cubicBezTo>
                  <a:pt x="69018" y="408071"/>
                  <a:pt x="67417" y="401833"/>
                  <a:pt x="67417" y="394034"/>
                </a:cubicBezTo>
                <a:cubicBezTo>
                  <a:pt x="67417" y="393255"/>
                  <a:pt x="67417" y="392475"/>
                  <a:pt x="67417" y="391305"/>
                </a:cubicBezTo>
                <a:cubicBezTo>
                  <a:pt x="67417" y="388965"/>
                  <a:pt x="67417" y="386626"/>
                  <a:pt x="67817" y="384287"/>
                </a:cubicBezTo>
                <a:cubicBezTo>
                  <a:pt x="68618" y="378048"/>
                  <a:pt x="70219" y="372199"/>
                  <a:pt x="71820" y="367130"/>
                </a:cubicBezTo>
                <a:cubicBezTo>
                  <a:pt x="72221" y="365571"/>
                  <a:pt x="73021" y="364791"/>
                  <a:pt x="73822" y="363231"/>
                </a:cubicBezTo>
                <a:cubicBezTo>
                  <a:pt x="73822" y="362841"/>
                  <a:pt x="74222" y="362062"/>
                  <a:pt x="74623" y="361672"/>
                </a:cubicBezTo>
                <a:cubicBezTo>
                  <a:pt x="79427" y="352314"/>
                  <a:pt x="85832" y="346075"/>
                  <a:pt x="90235" y="346075"/>
                </a:cubicBezTo>
                <a:close/>
                <a:moveTo>
                  <a:pt x="610466" y="327025"/>
                </a:moveTo>
                <a:cubicBezTo>
                  <a:pt x="613606" y="327412"/>
                  <a:pt x="615568" y="328185"/>
                  <a:pt x="617138" y="329345"/>
                </a:cubicBezTo>
                <a:cubicBezTo>
                  <a:pt x="621454" y="333212"/>
                  <a:pt x="618707" y="349840"/>
                  <a:pt x="607720" y="364922"/>
                </a:cubicBezTo>
                <a:cubicBezTo>
                  <a:pt x="595162" y="365308"/>
                  <a:pt x="577111" y="371882"/>
                  <a:pt x="562199" y="385803"/>
                </a:cubicBezTo>
                <a:cubicBezTo>
                  <a:pt x="561415" y="386190"/>
                  <a:pt x="561022" y="386577"/>
                  <a:pt x="560237" y="387350"/>
                </a:cubicBezTo>
                <a:cubicBezTo>
                  <a:pt x="559060" y="386577"/>
                  <a:pt x="558275" y="386190"/>
                  <a:pt x="557490" y="385417"/>
                </a:cubicBezTo>
                <a:cubicBezTo>
                  <a:pt x="556313" y="378456"/>
                  <a:pt x="554351" y="372269"/>
                  <a:pt x="551604" y="366468"/>
                </a:cubicBezTo>
                <a:cubicBezTo>
                  <a:pt x="553174" y="361828"/>
                  <a:pt x="556706" y="356414"/>
                  <a:pt x="561807" y="350614"/>
                </a:cubicBezTo>
                <a:cubicBezTo>
                  <a:pt x="563377" y="349067"/>
                  <a:pt x="564946" y="347520"/>
                  <a:pt x="566908" y="345973"/>
                </a:cubicBezTo>
                <a:cubicBezTo>
                  <a:pt x="577896" y="335532"/>
                  <a:pt x="592023" y="329732"/>
                  <a:pt x="602226" y="327799"/>
                </a:cubicBezTo>
                <a:cubicBezTo>
                  <a:pt x="605757" y="327025"/>
                  <a:pt x="608504" y="327025"/>
                  <a:pt x="610466" y="327025"/>
                </a:cubicBezTo>
                <a:close/>
                <a:moveTo>
                  <a:pt x="447899" y="327025"/>
                </a:moveTo>
                <a:cubicBezTo>
                  <a:pt x="450254" y="327025"/>
                  <a:pt x="453001" y="327025"/>
                  <a:pt x="456532" y="327799"/>
                </a:cubicBezTo>
                <a:cubicBezTo>
                  <a:pt x="466735" y="329732"/>
                  <a:pt x="480862" y="335532"/>
                  <a:pt x="491850" y="345973"/>
                </a:cubicBezTo>
                <a:cubicBezTo>
                  <a:pt x="493812" y="347520"/>
                  <a:pt x="495382" y="349067"/>
                  <a:pt x="496951" y="350614"/>
                </a:cubicBezTo>
                <a:cubicBezTo>
                  <a:pt x="502053" y="356414"/>
                  <a:pt x="505584" y="361828"/>
                  <a:pt x="507154" y="366082"/>
                </a:cubicBezTo>
                <a:cubicBezTo>
                  <a:pt x="504407" y="371882"/>
                  <a:pt x="502445" y="378069"/>
                  <a:pt x="501268" y="385417"/>
                </a:cubicBezTo>
                <a:cubicBezTo>
                  <a:pt x="500483" y="386190"/>
                  <a:pt x="499698" y="386577"/>
                  <a:pt x="498521" y="387350"/>
                </a:cubicBezTo>
                <a:cubicBezTo>
                  <a:pt x="497736" y="386577"/>
                  <a:pt x="497344" y="386190"/>
                  <a:pt x="496559" y="385803"/>
                </a:cubicBezTo>
                <a:cubicBezTo>
                  <a:pt x="481647" y="371882"/>
                  <a:pt x="463596" y="365308"/>
                  <a:pt x="451039" y="364922"/>
                </a:cubicBezTo>
                <a:cubicBezTo>
                  <a:pt x="440051" y="349840"/>
                  <a:pt x="437304" y="333212"/>
                  <a:pt x="441621" y="329345"/>
                </a:cubicBezTo>
                <a:cubicBezTo>
                  <a:pt x="443190" y="328185"/>
                  <a:pt x="445152" y="327412"/>
                  <a:pt x="447899" y="327025"/>
                </a:cubicBezTo>
                <a:close/>
                <a:moveTo>
                  <a:pt x="171632" y="322656"/>
                </a:moveTo>
                <a:cubicBezTo>
                  <a:pt x="173959" y="322656"/>
                  <a:pt x="176286" y="323445"/>
                  <a:pt x="177450" y="324628"/>
                </a:cubicBezTo>
                <a:cubicBezTo>
                  <a:pt x="181716" y="328966"/>
                  <a:pt x="179777" y="345528"/>
                  <a:pt x="168141" y="361302"/>
                </a:cubicBezTo>
                <a:cubicBezTo>
                  <a:pt x="156118" y="362091"/>
                  <a:pt x="138276" y="368400"/>
                  <a:pt x="123538" y="382202"/>
                </a:cubicBezTo>
                <a:cubicBezTo>
                  <a:pt x="122762" y="382991"/>
                  <a:pt x="121987" y="383780"/>
                  <a:pt x="121987" y="384174"/>
                </a:cubicBezTo>
                <a:cubicBezTo>
                  <a:pt x="120823" y="383385"/>
                  <a:pt x="119660" y="382597"/>
                  <a:pt x="118496" y="381808"/>
                </a:cubicBezTo>
                <a:cubicBezTo>
                  <a:pt x="117720" y="375499"/>
                  <a:pt x="115781" y="368795"/>
                  <a:pt x="113454" y="362880"/>
                </a:cubicBezTo>
                <a:cubicBezTo>
                  <a:pt x="114617" y="357753"/>
                  <a:pt x="117720" y="352627"/>
                  <a:pt x="123150" y="346711"/>
                </a:cubicBezTo>
                <a:cubicBezTo>
                  <a:pt x="124702" y="345134"/>
                  <a:pt x="126253" y="343557"/>
                  <a:pt x="127804" y="341979"/>
                </a:cubicBezTo>
                <a:cubicBezTo>
                  <a:pt x="139052" y="331332"/>
                  <a:pt x="153015" y="325023"/>
                  <a:pt x="163099" y="323051"/>
                </a:cubicBezTo>
                <a:cubicBezTo>
                  <a:pt x="166202" y="322656"/>
                  <a:pt x="169305" y="322262"/>
                  <a:pt x="171632" y="322656"/>
                </a:cubicBezTo>
                <a:close/>
                <a:moveTo>
                  <a:pt x="8222" y="322656"/>
                </a:moveTo>
                <a:cubicBezTo>
                  <a:pt x="10590" y="322262"/>
                  <a:pt x="13352" y="322656"/>
                  <a:pt x="16509" y="323051"/>
                </a:cubicBezTo>
                <a:cubicBezTo>
                  <a:pt x="27164" y="325023"/>
                  <a:pt x="40977" y="331332"/>
                  <a:pt x="52816" y="341979"/>
                </a:cubicBezTo>
                <a:cubicBezTo>
                  <a:pt x="53999" y="343557"/>
                  <a:pt x="55578" y="345134"/>
                  <a:pt x="57156" y="346711"/>
                </a:cubicBezTo>
                <a:cubicBezTo>
                  <a:pt x="62681" y="352627"/>
                  <a:pt x="65838" y="357753"/>
                  <a:pt x="67417" y="362880"/>
                </a:cubicBezTo>
                <a:cubicBezTo>
                  <a:pt x="65049" y="368006"/>
                  <a:pt x="63076" y="374710"/>
                  <a:pt x="62287" y="381808"/>
                </a:cubicBezTo>
                <a:cubicBezTo>
                  <a:pt x="61103" y="382597"/>
                  <a:pt x="59919" y="383385"/>
                  <a:pt x="58735" y="384174"/>
                </a:cubicBezTo>
                <a:cubicBezTo>
                  <a:pt x="58340" y="383780"/>
                  <a:pt x="57551" y="382991"/>
                  <a:pt x="56762" y="382202"/>
                </a:cubicBezTo>
                <a:cubicBezTo>
                  <a:pt x="42160" y="368400"/>
                  <a:pt x="23613" y="362091"/>
                  <a:pt x="11774" y="361302"/>
                </a:cubicBezTo>
                <a:cubicBezTo>
                  <a:pt x="-65" y="345528"/>
                  <a:pt x="-2433" y="328966"/>
                  <a:pt x="2303" y="324628"/>
                </a:cubicBezTo>
                <a:cubicBezTo>
                  <a:pt x="3092" y="323445"/>
                  <a:pt x="5460" y="322656"/>
                  <a:pt x="8222" y="322656"/>
                </a:cubicBezTo>
                <a:close/>
                <a:moveTo>
                  <a:pt x="387029" y="320675"/>
                </a:moveTo>
                <a:cubicBezTo>
                  <a:pt x="389774" y="320675"/>
                  <a:pt x="391735" y="321469"/>
                  <a:pt x="392911" y="322263"/>
                </a:cubicBezTo>
                <a:cubicBezTo>
                  <a:pt x="397616" y="327025"/>
                  <a:pt x="394871" y="343694"/>
                  <a:pt x="383501" y="359569"/>
                </a:cubicBezTo>
                <a:cubicBezTo>
                  <a:pt x="371738" y="360362"/>
                  <a:pt x="353310" y="366712"/>
                  <a:pt x="338410" y="380603"/>
                </a:cubicBezTo>
                <a:cubicBezTo>
                  <a:pt x="337626" y="381397"/>
                  <a:pt x="337234" y="381793"/>
                  <a:pt x="336450" y="382587"/>
                </a:cubicBezTo>
                <a:cubicBezTo>
                  <a:pt x="335274" y="381793"/>
                  <a:pt x="333705" y="380603"/>
                  <a:pt x="332529" y="379412"/>
                </a:cubicBezTo>
                <a:cubicBezTo>
                  <a:pt x="333313" y="375047"/>
                  <a:pt x="334097" y="369490"/>
                  <a:pt x="334097" y="363537"/>
                </a:cubicBezTo>
                <a:cubicBezTo>
                  <a:pt x="334097" y="359172"/>
                  <a:pt x="333705" y="355203"/>
                  <a:pt x="332921" y="351234"/>
                </a:cubicBezTo>
                <a:cubicBezTo>
                  <a:pt x="334489" y="349250"/>
                  <a:pt x="336058" y="346869"/>
                  <a:pt x="338018" y="344487"/>
                </a:cubicBezTo>
                <a:cubicBezTo>
                  <a:pt x="339587" y="342900"/>
                  <a:pt x="340763" y="341709"/>
                  <a:pt x="342723" y="340122"/>
                </a:cubicBezTo>
                <a:cubicBezTo>
                  <a:pt x="354486" y="329406"/>
                  <a:pt x="367817" y="323056"/>
                  <a:pt x="378404" y="321072"/>
                </a:cubicBezTo>
                <a:cubicBezTo>
                  <a:pt x="381932" y="320675"/>
                  <a:pt x="384285" y="320675"/>
                  <a:pt x="387029" y="320675"/>
                </a:cubicBezTo>
                <a:close/>
                <a:moveTo>
                  <a:pt x="224053" y="320675"/>
                </a:moveTo>
                <a:cubicBezTo>
                  <a:pt x="226406" y="320675"/>
                  <a:pt x="229543" y="320675"/>
                  <a:pt x="232287" y="321072"/>
                </a:cubicBezTo>
                <a:cubicBezTo>
                  <a:pt x="242874" y="323056"/>
                  <a:pt x="256597" y="329406"/>
                  <a:pt x="267967" y="340122"/>
                </a:cubicBezTo>
                <a:cubicBezTo>
                  <a:pt x="269928" y="341709"/>
                  <a:pt x="271496" y="342900"/>
                  <a:pt x="273065" y="344487"/>
                </a:cubicBezTo>
                <a:cubicBezTo>
                  <a:pt x="274633" y="346869"/>
                  <a:pt x="276593" y="349250"/>
                  <a:pt x="277770" y="351234"/>
                </a:cubicBezTo>
                <a:cubicBezTo>
                  <a:pt x="277378" y="354806"/>
                  <a:pt x="276986" y="359172"/>
                  <a:pt x="276986" y="363537"/>
                </a:cubicBezTo>
                <a:cubicBezTo>
                  <a:pt x="276986" y="369490"/>
                  <a:pt x="277378" y="374650"/>
                  <a:pt x="278554" y="379412"/>
                </a:cubicBezTo>
                <a:cubicBezTo>
                  <a:pt x="278554" y="379412"/>
                  <a:pt x="278554" y="379412"/>
                  <a:pt x="278162" y="379412"/>
                </a:cubicBezTo>
                <a:cubicBezTo>
                  <a:pt x="276986" y="380603"/>
                  <a:pt x="275809" y="381793"/>
                  <a:pt x="274241" y="382587"/>
                </a:cubicBezTo>
                <a:cubicBezTo>
                  <a:pt x="273457" y="381793"/>
                  <a:pt x="273065" y="381397"/>
                  <a:pt x="272673" y="380603"/>
                </a:cubicBezTo>
                <a:cubicBezTo>
                  <a:pt x="257773" y="366712"/>
                  <a:pt x="239737" y="360362"/>
                  <a:pt x="227190" y="359569"/>
                </a:cubicBezTo>
                <a:cubicBezTo>
                  <a:pt x="215819" y="343694"/>
                  <a:pt x="213467" y="327025"/>
                  <a:pt x="218172" y="322263"/>
                </a:cubicBezTo>
                <a:cubicBezTo>
                  <a:pt x="219348" y="321469"/>
                  <a:pt x="221309" y="320675"/>
                  <a:pt x="224053" y="320675"/>
                </a:cubicBezTo>
                <a:close/>
                <a:moveTo>
                  <a:pt x="304948" y="317500"/>
                </a:moveTo>
                <a:cubicBezTo>
                  <a:pt x="308951" y="317500"/>
                  <a:pt x="315356" y="323383"/>
                  <a:pt x="320560" y="332404"/>
                </a:cubicBezTo>
                <a:cubicBezTo>
                  <a:pt x="321361" y="334365"/>
                  <a:pt x="322562" y="336718"/>
                  <a:pt x="323362" y="338679"/>
                </a:cubicBezTo>
                <a:cubicBezTo>
                  <a:pt x="324163" y="342209"/>
                  <a:pt x="325364" y="345347"/>
                  <a:pt x="326565" y="349661"/>
                </a:cubicBezTo>
                <a:cubicBezTo>
                  <a:pt x="326965" y="353191"/>
                  <a:pt x="327766" y="357113"/>
                  <a:pt x="327766" y="361035"/>
                </a:cubicBezTo>
                <a:cubicBezTo>
                  <a:pt x="327766" y="361819"/>
                  <a:pt x="327766" y="362604"/>
                  <a:pt x="327766" y="362996"/>
                </a:cubicBezTo>
                <a:cubicBezTo>
                  <a:pt x="327766" y="365349"/>
                  <a:pt x="327766" y="368095"/>
                  <a:pt x="327366" y="370448"/>
                </a:cubicBezTo>
                <a:cubicBezTo>
                  <a:pt x="326965" y="373978"/>
                  <a:pt x="326565" y="377115"/>
                  <a:pt x="325364" y="380253"/>
                </a:cubicBezTo>
                <a:cubicBezTo>
                  <a:pt x="324964" y="381822"/>
                  <a:pt x="324563" y="382999"/>
                  <a:pt x="323763" y="384175"/>
                </a:cubicBezTo>
                <a:cubicBezTo>
                  <a:pt x="320960" y="378684"/>
                  <a:pt x="313755" y="369271"/>
                  <a:pt x="304948" y="369271"/>
                </a:cubicBezTo>
                <a:cubicBezTo>
                  <a:pt x="300944" y="369271"/>
                  <a:pt x="297341" y="371232"/>
                  <a:pt x="293338" y="374762"/>
                </a:cubicBezTo>
                <a:cubicBezTo>
                  <a:pt x="290536" y="377115"/>
                  <a:pt x="288134" y="380253"/>
                  <a:pt x="285732" y="384175"/>
                </a:cubicBezTo>
                <a:cubicBezTo>
                  <a:pt x="284932" y="382999"/>
                  <a:pt x="284531" y="381822"/>
                  <a:pt x="284131" y="380253"/>
                </a:cubicBezTo>
                <a:cubicBezTo>
                  <a:pt x="283330" y="377115"/>
                  <a:pt x="282530" y="373978"/>
                  <a:pt x="282129" y="370448"/>
                </a:cubicBezTo>
                <a:cubicBezTo>
                  <a:pt x="282129" y="368095"/>
                  <a:pt x="281729" y="365349"/>
                  <a:pt x="281729" y="362996"/>
                </a:cubicBezTo>
                <a:cubicBezTo>
                  <a:pt x="281729" y="362604"/>
                  <a:pt x="281729" y="361819"/>
                  <a:pt x="281729" y="361035"/>
                </a:cubicBezTo>
                <a:cubicBezTo>
                  <a:pt x="282129" y="357113"/>
                  <a:pt x="282530" y="353191"/>
                  <a:pt x="283330" y="349661"/>
                </a:cubicBezTo>
                <a:cubicBezTo>
                  <a:pt x="284131" y="345347"/>
                  <a:pt x="285332" y="342209"/>
                  <a:pt x="286533" y="338679"/>
                </a:cubicBezTo>
                <a:cubicBezTo>
                  <a:pt x="287734" y="336326"/>
                  <a:pt x="288534" y="334365"/>
                  <a:pt x="289335" y="332404"/>
                </a:cubicBezTo>
                <a:cubicBezTo>
                  <a:pt x="294139" y="323383"/>
                  <a:pt x="300544" y="317500"/>
                  <a:pt x="304948" y="317500"/>
                </a:cubicBezTo>
                <a:close/>
                <a:moveTo>
                  <a:pt x="529379" y="292100"/>
                </a:moveTo>
                <a:cubicBezTo>
                  <a:pt x="533668" y="292100"/>
                  <a:pt x="539907" y="298375"/>
                  <a:pt x="544586" y="307396"/>
                </a:cubicBezTo>
                <a:cubicBezTo>
                  <a:pt x="545366" y="309357"/>
                  <a:pt x="546145" y="310926"/>
                  <a:pt x="547315" y="313279"/>
                </a:cubicBezTo>
                <a:cubicBezTo>
                  <a:pt x="547315" y="314064"/>
                  <a:pt x="547705" y="314456"/>
                  <a:pt x="548095" y="315240"/>
                </a:cubicBezTo>
                <a:cubicBezTo>
                  <a:pt x="549265" y="319162"/>
                  <a:pt x="550434" y="323084"/>
                  <a:pt x="550824" y="327399"/>
                </a:cubicBezTo>
                <a:cubicBezTo>
                  <a:pt x="550824" y="328967"/>
                  <a:pt x="551214" y="330536"/>
                  <a:pt x="551214" y="332105"/>
                </a:cubicBezTo>
                <a:cubicBezTo>
                  <a:pt x="551604" y="333674"/>
                  <a:pt x="551604" y="335635"/>
                  <a:pt x="551604" y="337596"/>
                </a:cubicBezTo>
                <a:cubicBezTo>
                  <a:pt x="551604" y="339949"/>
                  <a:pt x="551604" y="341910"/>
                  <a:pt x="551214" y="343479"/>
                </a:cubicBezTo>
                <a:cubicBezTo>
                  <a:pt x="550824" y="349754"/>
                  <a:pt x="550044" y="354853"/>
                  <a:pt x="548095" y="358775"/>
                </a:cubicBezTo>
                <a:cubicBezTo>
                  <a:pt x="544976" y="353676"/>
                  <a:pt x="537957" y="343871"/>
                  <a:pt x="529379" y="343871"/>
                </a:cubicBezTo>
                <a:cubicBezTo>
                  <a:pt x="525480" y="343871"/>
                  <a:pt x="521971" y="345832"/>
                  <a:pt x="518072" y="349362"/>
                </a:cubicBezTo>
                <a:cubicBezTo>
                  <a:pt x="515732" y="351715"/>
                  <a:pt x="513003" y="354853"/>
                  <a:pt x="510663" y="358775"/>
                </a:cubicBezTo>
                <a:cubicBezTo>
                  <a:pt x="508714" y="354853"/>
                  <a:pt x="507934" y="349754"/>
                  <a:pt x="507544" y="343479"/>
                </a:cubicBezTo>
                <a:cubicBezTo>
                  <a:pt x="507154" y="341910"/>
                  <a:pt x="507154" y="339949"/>
                  <a:pt x="507154" y="337596"/>
                </a:cubicBezTo>
                <a:cubicBezTo>
                  <a:pt x="507154" y="335635"/>
                  <a:pt x="507154" y="333674"/>
                  <a:pt x="507544" y="332105"/>
                </a:cubicBezTo>
                <a:cubicBezTo>
                  <a:pt x="507544" y="330536"/>
                  <a:pt x="507544" y="328967"/>
                  <a:pt x="507934" y="327399"/>
                </a:cubicBezTo>
                <a:cubicBezTo>
                  <a:pt x="508714" y="323084"/>
                  <a:pt x="509494" y="319162"/>
                  <a:pt x="510663" y="315240"/>
                </a:cubicBezTo>
                <a:cubicBezTo>
                  <a:pt x="511053" y="314456"/>
                  <a:pt x="511053" y="314064"/>
                  <a:pt x="511443" y="313279"/>
                </a:cubicBezTo>
                <a:cubicBezTo>
                  <a:pt x="512223" y="310926"/>
                  <a:pt x="513393" y="309357"/>
                  <a:pt x="514173" y="307396"/>
                </a:cubicBezTo>
                <a:cubicBezTo>
                  <a:pt x="518851" y="298375"/>
                  <a:pt x="525480" y="292100"/>
                  <a:pt x="529379" y="292100"/>
                </a:cubicBezTo>
                <a:close/>
                <a:moveTo>
                  <a:pt x="90235" y="288925"/>
                </a:moveTo>
                <a:cubicBezTo>
                  <a:pt x="94639" y="288925"/>
                  <a:pt x="100644" y="294808"/>
                  <a:pt x="105448" y="304221"/>
                </a:cubicBezTo>
                <a:cubicBezTo>
                  <a:pt x="106648" y="305790"/>
                  <a:pt x="107449" y="308143"/>
                  <a:pt x="108250" y="310104"/>
                </a:cubicBezTo>
                <a:cubicBezTo>
                  <a:pt x="108650" y="310889"/>
                  <a:pt x="109050" y="311281"/>
                  <a:pt x="109050" y="312065"/>
                </a:cubicBezTo>
                <a:cubicBezTo>
                  <a:pt x="110652" y="315595"/>
                  <a:pt x="111853" y="319909"/>
                  <a:pt x="112253" y="323831"/>
                </a:cubicBezTo>
                <a:cubicBezTo>
                  <a:pt x="112653" y="325400"/>
                  <a:pt x="113054" y="327361"/>
                  <a:pt x="113054" y="328930"/>
                </a:cubicBezTo>
                <a:cubicBezTo>
                  <a:pt x="113054" y="330891"/>
                  <a:pt x="113454" y="332460"/>
                  <a:pt x="113454" y="334029"/>
                </a:cubicBezTo>
                <a:cubicBezTo>
                  <a:pt x="113454" y="336382"/>
                  <a:pt x="113054" y="338343"/>
                  <a:pt x="113054" y="340304"/>
                </a:cubicBezTo>
                <a:cubicBezTo>
                  <a:pt x="112653" y="346579"/>
                  <a:pt x="111452" y="351678"/>
                  <a:pt x="109451" y="355600"/>
                </a:cubicBezTo>
                <a:cubicBezTo>
                  <a:pt x="105848" y="350109"/>
                  <a:pt x="99042" y="340696"/>
                  <a:pt x="89835" y="340696"/>
                </a:cubicBezTo>
                <a:cubicBezTo>
                  <a:pt x="86632" y="340696"/>
                  <a:pt x="82229" y="342657"/>
                  <a:pt x="78626" y="345795"/>
                </a:cubicBezTo>
                <a:cubicBezTo>
                  <a:pt x="75824" y="348540"/>
                  <a:pt x="73021" y="351678"/>
                  <a:pt x="70620" y="355600"/>
                </a:cubicBezTo>
                <a:cubicBezTo>
                  <a:pt x="69419" y="351678"/>
                  <a:pt x="67817" y="346579"/>
                  <a:pt x="67417" y="340304"/>
                </a:cubicBezTo>
                <a:cubicBezTo>
                  <a:pt x="67417" y="338343"/>
                  <a:pt x="67417" y="336382"/>
                  <a:pt x="67417" y="334029"/>
                </a:cubicBezTo>
                <a:cubicBezTo>
                  <a:pt x="67417" y="332460"/>
                  <a:pt x="67417" y="330891"/>
                  <a:pt x="67417" y="328930"/>
                </a:cubicBezTo>
                <a:cubicBezTo>
                  <a:pt x="67817" y="327361"/>
                  <a:pt x="67817" y="325400"/>
                  <a:pt x="68218" y="323831"/>
                </a:cubicBezTo>
                <a:cubicBezTo>
                  <a:pt x="68618" y="319909"/>
                  <a:pt x="69819" y="315595"/>
                  <a:pt x="71020" y="312065"/>
                </a:cubicBezTo>
                <a:cubicBezTo>
                  <a:pt x="71020" y="311281"/>
                  <a:pt x="71420" y="310889"/>
                  <a:pt x="71820" y="310104"/>
                </a:cubicBezTo>
                <a:cubicBezTo>
                  <a:pt x="72621" y="308143"/>
                  <a:pt x="73422" y="305790"/>
                  <a:pt x="74623" y="304221"/>
                </a:cubicBezTo>
                <a:cubicBezTo>
                  <a:pt x="79427" y="294808"/>
                  <a:pt x="85832" y="288925"/>
                  <a:pt x="90235" y="288925"/>
                </a:cubicBezTo>
                <a:close/>
                <a:moveTo>
                  <a:pt x="610537" y="282575"/>
                </a:moveTo>
                <a:cubicBezTo>
                  <a:pt x="613656" y="282962"/>
                  <a:pt x="615605" y="283349"/>
                  <a:pt x="616775" y="284509"/>
                </a:cubicBezTo>
                <a:cubicBezTo>
                  <a:pt x="621454" y="289149"/>
                  <a:pt x="618725" y="305390"/>
                  <a:pt x="607807" y="320858"/>
                </a:cubicBezTo>
                <a:cubicBezTo>
                  <a:pt x="595330" y="321245"/>
                  <a:pt x="577394" y="327432"/>
                  <a:pt x="562577" y="341353"/>
                </a:cubicBezTo>
                <a:cubicBezTo>
                  <a:pt x="561798" y="342127"/>
                  <a:pt x="561408" y="342513"/>
                  <a:pt x="560628" y="342900"/>
                </a:cubicBezTo>
                <a:cubicBezTo>
                  <a:pt x="559848" y="342513"/>
                  <a:pt x="559068" y="342127"/>
                  <a:pt x="558288" y="341353"/>
                </a:cubicBezTo>
                <a:cubicBezTo>
                  <a:pt x="558288" y="340193"/>
                  <a:pt x="558678" y="338646"/>
                  <a:pt x="558678" y="337486"/>
                </a:cubicBezTo>
                <a:cubicBezTo>
                  <a:pt x="558678" y="330526"/>
                  <a:pt x="557119" y="322792"/>
                  <a:pt x="554779" y="315831"/>
                </a:cubicBezTo>
                <a:cubicBezTo>
                  <a:pt x="556729" y="312738"/>
                  <a:pt x="559458" y="310031"/>
                  <a:pt x="562187" y="306164"/>
                </a:cubicBezTo>
                <a:cubicBezTo>
                  <a:pt x="563747" y="304617"/>
                  <a:pt x="565307" y="303070"/>
                  <a:pt x="567256" y="301523"/>
                </a:cubicBezTo>
                <a:cubicBezTo>
                  <a:pt x="578174" y="291082"/>
                  <a:pt x="592211" y="285282"/>
                  <a:pt x="602348" y="283349"/>
                </a:cubicBezTo>
                <a:cubicBezTo>
                  <a:pt x="605858" y="282575"/>
                  <a:pt x="608587" y="282575"/>
                  <a:pt x="610537" y="282575"/>
                </a:cubicBezTo>
                <a:close/>
                <a:moveTo>
                  <a:pt x="447894" y="282575"/>
                </a:moveTo>
                <a:cubicBezTo>
                  <a:pt x="450247" y="282575"/>
                  <a:pt x="452992" y="282575"/>
                  <a:pt x="456522" y="283349"/>
                </a:cubicBezTo>
                <a:cubicBezTo>
                  <a:pt x="466720" y="285282"/>
                  <a:pt x="480839" y="290696"/>
                  <a:pt x="491821" y="301523"/>
                </a:cubicBezTo>
                <a:cubicBezTo>
                  <a:pt x="493782" y="303070"/>
                  <a:pt x="495351" y="304617"/>
                  <a:pt x="496919" y="306164"/>
                </a:cubicBezTo>
                <a:cubicBezTo>
                  <a:pt x="500057" y="310031"/>
                  <a:pt x="502410" y="312738"/>
                  <a:pt x="503979" y="315831"/>
                </a:cubicBezTo>
                <a:cubicBezTo>
                  <a:pt x="502018" y="322405"/>
                  <a:pt x="500449" y="329752"/>
                  <a:pt x="500449" y="337486"/>
                </a:cubicBezTo>
                <a:cubicBezTo>
                  <a:pt x="500449" y="338646"/>
                  <a:pt x="500841" y="340193"/>
                  <a:pt x="500841" y="341353"/>
                </a:cubicBezTo>
                <a:cubicBezTo>
                  <a:pt x="500449" y="342127"/>
                  <a:pt x="499273" y="342513"/>
                  <a:pt x="498488" y="342900"/>
                </a:cubicBezTo>
                <a:cubicBezTo>
                  <a:pt x="497704" y="342513"/>
                  <a:pt x="497312" y="342127"/>
                  <a:pt x="496527" y="341353"/>
                </a:cubicBezTo>
                <a:cubicBezTo>
                  <a:pt x="481623" y="327432"/>
                  <a:pt x="463582" y="321245"/>
                  <a:pt x="451031" y="320858"/>
                </a:cubicBezTo>
                <a:cubicBezTo>
                  <a:pt x="440050" y="305390"/>
                  <a:pt x="437304" y="289149"/>
                  <a:pt x="441618" y="284509"/>
                </a:cubicBezTo>
                <a:cubicBezTo>
                  <a:pt x="443187" y="283349"/>
                  <a:pt x="445148" y="282962"/>
                  <a:pt x="447894" y="282575"/>
                </a:cubicBezTo>
                <a:close/>
                <a:moveTo>
                  <a:pt x="171520" y="277812"/>
                </a:moveTo>
                <a:cubicBezTo>
                  <a:pt x="173873" y="277812"/>
                  <a:pt x="176226" y="278606"/>
                  <a:pt x="177403" y="279796"/>
                </a:cubicBezTo>
                <a:cubicBezTo>
                  <a:pt x="181717" y="284162"/>
                  <a:pt x="179756" y="300831"/>
                  <a:pt x="167990" y="316706"/>
                </a:cubicBezTo>
                <a:cubicBezTo>
                  <a:pt x="155831" y="317499"/>
                  <a:pt x="137790" y="323849"/>
                  <a:pt x="122886" y="337740"/>
                </a:cubicBezTo>
                <a:cubicBezTo>
                  <a:pt x="122102" y="338534"/>
                  <a:pt x="121317" y="339327"/>
                  <a:pt x="121317" y="339724"/>
                </a:cubicBezTo>
                <a:cubicBezTo>
                  <a:pt x="120141" y="339327"/>
                  <a:pt x="119356" y="338534"/>
                  <a:pt x="118572" y="337740"/>
                </a:cubicBezTo>
                <a:cubicBezTo>
                  <a:pt x="118572" y="336549"/>
                  <a:pt x="118572" y="335359"/>
                  <a:pt x="118572" y="333771"/>
                </a:cubicBezTo>
                <a:cubicBezTo>
                  <a:pt x="118572" y="326627"/>
                  <a:pt x="117395" y="319087"/>
                  <a:pt x="115042" y="311943"/>
                </a:cubicBezTo>
                <a:cubicBezTo>
                  <a:pt x="117003" y="309165"/>
                  <a:pt x="119356" y="305593"/>
                  <a:pt x="122494" y="302021"/>
                </a:cubicBezTo>
                <a:cubicBezTo>
                  <a:pt x="124063" y="300434"/>
                  <a:pt x="125631" y="298846"/>
                  <a:pt x="127200" y="297259"/>
                </a:cubicBezTo>
                <a:cubicBezTo>
                  <a:pt x="138574" y="286543"/>
                  <a:pt x="152694" y="280193"/>
                  <a:pt x="162891" y="278209"/>
                </a:cubicBezTo>
                <a:cubicBezTo>
                  <a:pt x="166029" y="277812"/>
                  <a:pt x="169166" y="277812"/>
                  <a:pt x="171520" y="277812"/>
                </a:cubicBezTo>
                <a:close/>
                <a:moveTo>
                  <a:pt x="8156" y="277812"/>
                </a:moveTo>
                <a:cubicBezTo>
                  <a:pt x="10510" y="277812"/>
                  <a:pt x="13255" y="277812"/>
                  <a:pt x="16393" y="278209"/>
                </a:cubicBezTo>
                <a:cubicBezTo>
                  <a:pt x="26982" y="280193"/>
                  <a:pt x="40710" y="286543"/>
                  <a:pt x="52476" y="297259"/>
                </a:cubicBezTo>
                <a:cubicBezTo>
                  <a:pt x="53652" y="298846"/>
                  <a:pt x="55221" y="300434"/>
                  <a:pt x="56790" y="302021"/>
                </a:cubicBezTo>
                <a:cubicBezTo>
                  <a:pt x="60320" y="305593"/>
                  <a:pt x="62281" y="308768"/>
                  <a:pt x="64242" y="311943"/>
                </a:cubicBezTo>
                <a:cubicBezTo>
                  <a:pt x="61889" y="318690"/>
                  <a:pt x="61104" y="326230"/>
                  <a:pt x="61104" y="333771"/>
                </a:cubicBezTo>
                <a:cubicBezTo>
                  <a:pt x="61104" y="335359"/>
                  <a:pt x="61104" y="336549"/>
                  <a:pt x="61104" y="337740"/>
                </a:cubicBezTo>
                <a:cubicBezTo>
                  <a:pt x="60320" y="338534"/>
                  <a:pt x="59535" y="339327"/>
                  <a:pt x="58359" y="339724"/>
                </a:cubicBezTo>
                <a:cubicBezTo>
                  <a:pt x="57967" y="339327"/>
                  <a:pt x="57182" y="338534"/>
                  <a:pt x="56398" y="337740"/>
                </a:cubicBezTo>
                <a:cubicBezTo>
                  <a:pt x="41886" y="323849"/>
                  <a:pt x="23453" y="317499"/>
                  <a:pt x="11686" y="316706"/>
                </a:cubicBezTo>
                <a:cubicBezTo>
                  <a:pt x="-80" y="300831"/>
                  <a:pt x="-2433" y="284162"/>
                  <a:pt x="2273" y="279796"/>
                </a:cubicBezTo>
                <a:cubicBezTo>
                  <a:pt x="3058" y="278606"/>
                  <a:pt x="5411" y="277812"/>
                  <a:pt x="8156" y="277812"/>
                </a:cubicBezTo>
                <a:close/>
                <a:moveTo>
                  <a:pt x="387024" y="276225"/>
                </a:moveTo>
                <a:cubicBezTo>
                  <a:pt x="389770" y="276622"/>
                  <a:pt x="391731" y="277416"/>
                  <a:pt x="392908" y="278209"/>
                </a:cubicBezTo>
                <a:cubicBezTo>
                  <a:pt x="397616" y="282575"/>
                  <a:pt x="394870" y="299244"/>
                  <a:pt x="383493" y="315119"/>
                </a:cubicBezTo>
                <a:cubicBezTo>
                  <a:pt x="371723" y="315515"/>
                  <a:pt x="353285" y="321865"/>
                  <a:pt x="338377" y="336153"/>
                </a:cubicBezTo>
                <a:cubicBezTo>
                  <a:pt x="337592" y="336947"/>
                  <a:pt x="337200" y="337343"/>
                  <a:pt x="336416" y="338137"/>
                </a:cubicBezTo>
                <a:cubicBezTo>
                  <a:pt x="335239" y="337343"/>
                  <a:pt x="333669" y="336153"/>
                  <a:pt x="332492" y="334962"/>
                </a:cubicBezTo>
                <a:cubicBezTo>
                  <a:pt x="331315" y="333772"/>
                  <a:pt x="330139" y="332184"/>
                  <a:pt x="329354" y="330993"/>
                </a:cubicBezTo>
                <a:cubicBezTo>
                  <a:pt x="332100" y="324247"/>
                  <a:pt x="334062" y="315912"/>
                  <a:pt x="334062" y="305594"/>
                </a:cubicBezTo>
                <a:cubicBezTo>
                  <a:pt x="334062" y="305594"/>
                  <a:pt x="334062" y="305594"/>
                  <a:pt x="334062" y="305197"/>
                </a:cubicBezTo>
                <a:cubicBezTo>
                  <a:pt x="335239" y="303609"/>
                  <a:pt x="336416" y="302022"/>
                  <a:pt x="337985" y="300037"/>
                </a:cubicBezTo>
                <a:cubicBezTo>
                  <a:pt x="339554" y="298847"/>
                  <a:pt x="340731" y="297259"/>
                  <a:pt x="342692" y="295672"/>
                </a:cubicBezTo>
                <a:cubicBezTo>
                  <a:pt x="354462" y="284956"/>
                  <a:pt x="367800" y="278606"/>
                  <a:pt x="378393" y="277019"/>
                </a:cubicBezTo>
                <a:cubicBezTo>
                  <a:pt x="381924" y="276225"/>
                  <a:pt x="384277" y="276225"/>
                  <a:pt x="387024" y="276225"/>
                </a:cubicBezTo>
                <a:close/>
                <a:moveTo>
                  <a:pt x="224059" y="276225"/>
                </a:moveTo>
                <a:cubicBezTo>
                  <a:pt x="226413" y="276225"/>
                  <a:pt x="229552" y="276225"/>
                  <a:pt x="232298" y="277019"/>
                </a:cubicBezTo>
                <a:cubicBezTo>
                  <a:pt x="242890" y="278606"/>
                  <a:pt x="256621" y="284956"/>
                  <a:pt x="267998" y="295672"/>
                </a:cubicBezTo>
                <a:cubicBezTo>
                  <a:pt x="269960" y="297259"/>
                  <a:pt x="271529" y="298847"/>
                  <a:pt x="273098" y="300037"/>
                </a:cubicBezTo>
                <a:cubicBezTo>
                  <a:pt x="274275" y="302022"/>
                  <a:pt x="275844" y="303609"/>
                  <a:pt x="277021" y="305197"/>
                </a:cubicBezTo>
                <a:cubicBezTo>
                  <a:pt x="277021" y="305197"/>
                  <a:pt x="277021" y="305197"/>
                  <a:pt x="277021" y="305594"/>
                </a:cubicBezTo>
                <a:cubicBezTo>
                  <a:pt x="277021" y="315912"/>
                  <a:pt x="278590" y="324247"/>
                  <a:pt x="281729" y="330993"/>
                </a:cubicBezTo>
                <a:cubicBezTo>
                  <a:pt x="280944" y="332184"/>
                  <a:pt x="279767" y="333772"/>
                  <a:pt x="278198" y="334962"/>
                </a:cubicBezTo>
                <a:cubicBezTo>
                  <a:pt x="277021" y="336153"/>
                  <a:pt x="275844" y="337343"/>
                  <a:pt x="274275" y="338137"/>
                </a:cubicBezTo>
                <a:cubicBezTo>
                  <a:pt x="273490" y="337343"/>
                  <a:pt x="273098" y="336947"/>
                  <a:pt x="272706" y="336153"/>
                </a:cubicBezTo>
                <a:cubicBezTo>
                  <a:pt x="257798" y="321865"/>
                  <a:pt x="239752" y="315515"/>
                  <a:pt x="227198" y="315119"/>
                </a:cubicBezTo>
                <a:cubicBezTo>
                  <a:pt x="215821" y="299244"/>
                  <a:pt x="213467" y="282575"/>
                  <a:pt x="218175" y="278209"/>
                </a:cubicBezTo>
                <a:cubicBezTo>
                  <a:pt x="219352" y="277416"/>
                  <a:pt x="221313" y="276622"/>
                  <a:pt x="224059" y="276225"/>
                </a:cubicBezTo>
                <a:close/>
                <a:moveTo>
                  <a:pt x="304948" y="260350"/>
                </a:moveTo>
                <a:cubicBezTo>
                  <a:pt x="308951" y="260350"/>
                  <a:pt x="315356" y="266625"/>
                  <a:pt x="320560" y="275646"/>
                </a:cubicBezTo>
                <a:cubicBezTo>
                  <a:pt x="320560" y="276038"/>
                  <a:pt x="320560" y="276038"/>
                  <a:pt x="320960" y="276431"/>
                </a:cubicBezTo>
                <a:cubicBezTo>
                  <a:pt x="321761" y="277999"/>
                  <a:pt x="322562" y="279568"/>
                  <a:pt x="323362" y="281529"/>
                </a:cubicBezTo>
                <a:cubicBezTo>
                  <a:pt x="324964" y="286628"/>
                  <a:pt x="325764" y="288981"/>
                  <a:pt x="326565" y="292903"/>
                </a:cubicBezTo>
                <a:cubicBezTo>
                  <a:pt x="326965" y="296433"/>
                  <a:pt x="327766" y="299963"/>
                  <a:pt x="327766" y="303885"/>
                </a:cubicBezTo>
                <a:cubicBezTo>
                  <a:pt x="327766" y="304669"/>
                  <a:pt x="327766" y="305062"/>
                  <a:pt x="327766" y="305846"/>
                </a:cubicBezTo>
                <a:cubicBezTo>
                  <a:pt x="327766" y="314867"/>
                  <a:pt x="326565" y="321926"/>
                  <a:pt x="323763" y="327025"/>
                </a:cubicBezTo>
                <a:cubicBezTo>
                  <a:pt x="323362" y="325849"/>
                  <a:pt x="322161" y="323887"/>
                  <a:pt x="320560" y="321926"/>
                </a:cubicBezTo>
                <a:cubicBezTo>
                  <a:pt x="316957" y="317220"/>
                  <a:pt x="311353" y="312121"/>
                  <a:pt x="304948" y="312121"/>
                </a:cubicBezTo>
                <a:cubicBezTo>
                  <a:pt x="300944" y="312121"/>
                  <a:pt x="297341" y="314082"/>
                  <a:pt x="293338" y="317612"/>
                </a:cubicBezTo>
                <a:cubicBezTo>
                  <a:pt x="291737" y="318789"/>
                  <a:pt x="290536" y="320750"/>
                  <a:pt x="288935" y="321926"/>
                </a:cubicBezTo>
                <a:cubicBezTo>
                  <a:pt x="288134" y="323495"/>
                  <a:pt x="286933" y="325456"/>
                  <a:pt x="285732" y="327025"/>
                </a:cubicBezTo>
                <a:cubicBezTo>
                  <a:pt x="283330" y="321926"/>
                  <a:pt x="281729" y="314867"/>
                  <a:pt x="281729" y="305846"/>
                </a:cubicBezTo>
                <a:cubicBezTo>
                  <a:pt x="281729" y="305062"/>
                  <a:pt x="281729" y="304277"/>
                  <a:pt x="281729" y="303885"/>
                </a:cubicBezTo>
                <a:cubicBezTo>
                  <a:pt x="282129" y="299963"/>
                  <a:pt x="282530" y="296433"/>
                  <a:pt x="283330" y="292903"/>
                </a:cubicBezTo>
                <a:cubicBezTo>
                  <a:pt x="284131" y="288981"/>
                  <a:pt x="285332" y="285059"/>
                  <a:pt x="286533" y="281529"/>
                </a:cubicBezTo>
                <a:cubicBezTo>
                  <a:pt x="287333" y="279568"/>
                  <a:pt x="288134" y="277999"/>
                  <a:pt x="288935" y="276431"/>
                </a:cubicBezTo>
                <a:cubicBezTo>
                  <a:pt x="288935" y="276038"/>
                  <a:pt x="288935" y="276038"/>
                  <a:pt x="289335" y="275646"/>
                </a:cubicBezTo>
                <a:cubicBezTo>
                  <a:pt x="294139" y="266625"/>
                  <a:pt x="300544" y="260350"/>
                  <a:pt x="304948" y="260350"/>
                </a:cubicBezTo>
                <a:close/>
                <a:moveTo>
                  <a:pt x="610476" y="238125"/>
                </a:moveTo>
                <a:cubicBezTo>
                  <a:pt x="613612" y="238509"/>
                  <a:pt x="615573" y="238894"/>
                  <a:pt x="617141" y="240046"/>
                </a:cubicBezTo>
                <a:cubicBezTo>
                  <a:pt x="621454" y="244657"/>
                  <a:pt x="618709" y="260795"/>
                  <a:pt x="607731" y="276164"/>
                </a:cubicBezTo>
                <a:cubicBezTo>
                  <a:pt x="595184" y="276549"/>
                  <a:pt x="577148" y="282696"/>
                  <a:pt x="562248" y="296529"/>
                </a:cubicBezTo>
                <a:cubicBezTo>
                  <a:pt x="561464" y="297297"/>
                  <a:pt x="561072" y="297682"/>
                  <a:pt x="560288" y="298450"/>
                </a:cubicBezTo>
                <a:cubicBezTo>
                  <a:pt x="559112" y="297682"/>
                  <a:pt x="557935" y="296529"/>
                  <a:pt x="556759" y="295376"/>
                </a:cubicBezTo>
                <a:cubicBezTo>
                  <a:pt x="556759" y="295376"/>
                  <a:pt x="556759" y="295376"/>
                  <a:pt x="556367" y="295376"/>
                </a:cubicBezTo>
                <a:cubicBezTo>
                  <a:pt x="557543" y="290381"/>
                  <a:pt x="558328" y="285770"/>
                  <a:pt x="558328" y="279623"/>
                </a:cubicBezTo>
                <a:cubicBezTo>
                  <a:pt x="558328" y="275780"/>
                  <a:pt x="557543" y="271938"/>
                  <a:pt x="557151" y="267711"/>
                </a:cubicBezTo>
                <a:cubicBezTo>
                  <a:pt x="558328" y="266174"/>
                  <a:pt x="559896" y="263869"/>
                  <a:pt x="561856" y="261564"/>
                </a:cubicBezTo>
                <a:cubicBezTo>
                  <a:pt x="563425" y="260027"/>
                  <a:pt x="564993" y="258490"/>
                  <a:pt x="566954" y="256953"/>
                </a:cubicBezTo>
                <a:cubicBezTo>
                  <a:pt x="577932" y="246194"/>
                  <a:pt x="592047" y="240815"/>
                  <a:pt x="602242" y="238894"/>
                </a:cubicBezTo>
                <a:cubicBezTo>
                  <a:pt x="605771" y="238125"/>
                  <a:pt x="608515" y="238125"/>
                  <a:pt x="610476" y="238125"/>
                </a:cubicBezTo>
                <a:close/>
                <a:moveTo>
                  <a:pt x="447891" y="238125"/>
                </a:moveTo>
                <a:cubicBezTo>
                  <a:pt x="450243" y="238125"/>
                  <a:pt x="452988" y="238125"/>
                  <a:pt x="456517" y="238894"/>
                </a:cubicBezTo>
                <a:cubicBezTo>
                  <a:pt x="466711" y="240815"/>
                  <a:pt x="480826" y="246194"/>
                  <a:pt x="491805" y="256953"/>
                </a:cubicBezTo>
                <a:cubicBezTo>
                  <a:pt x="493765" y="258490"/>
                  <a:pt x="495334" y="260027"/>
                  <a:pt x="496902" y="261564"/>
                </a:cubicBezTo>
                <a:cubicBezTo>
                  <a:pt x="498862" y="263869"/>
                  <a:pt x="500431" y="265790"/>
                  <a:pt x="501607" y="267711"/>
                </a:cubicBezTo>
                <a:cubicBezTo>
                  <a:pt x="500823" y="271554"/>
                  <a:pt x="500431" y="275780"/>
                  <a:pt x="500431" y="279623"/>
                </a:cubicBezTo>
                <a:cubicBezTo>
                  <a:pt x="500431" y="285770"/>
                  <a:pt x="501215" y="290381"/>
                  <a:pt x="502391" y="294992"/>
                </a:cubicBezTo>
                <a:cubicBezTo>
                  <a:pt x="501999" y="295376"/>
                  <a:pt x="501999" y="295376"/>
                  <a:pt x="501999" y="295376"/>
                </a:cubicBezTo>
                <a:cubicBezTo>
                  <a:pt x="500823" y="296529"/>
                  <a:pt x="499646" y="297682"/>
                  <a:pt x="498470" y="298450"/>
                </a:cubicBezTo>
                <a:cubicBezTo>
                  <a:pt x="497686" y="297682"/>
                  <a:pt x="497294" y="297297"/>
                  <a:pt x="496510" y="296529"/>
                </a:cubicBezTo>
                <a:cubicBezTo>
                  <a:pt x="481610" y="282696"/>
                  <a:pt x="463574" y="276549"/>
                  <a:pt x="451027" y="276164"/>
                </a:cubicBezTo>
                <a:cubicBezTo>
                  <a:pt x="440049" y="260795"/>
                  <a:pt x="437304" y="244657"/>
                  <a:pt x="441617" y="240046"/>
                </a:cubicBezTo>
                <a:cubicBezTo>
                  <a:pt x="443185" y="238894"/>
                  <a:pt x="445146" y="238509"/>
                  <a:pt x="447891" y="238125"/>
                </a:cubicBezTo>
                <a:close/>
                <a:moveTo>
                  <a:pt x="529379" y="234950"/>
                </a:moveTo>
                <a:cubicBezTo>
                  <a:pt x="533668" y="234950"/>
                  <a:pt x="539907" y="241225"/>
                  <a:pt x="544586" y="250246"/>
                </a:cubicBezTo>
                <a:cubicBezTo>
                  <a:pt x="545366" y="252207"/>
                  <a:pt x="546145" y="254168"/>
                  <a:pt x="547315" y="256521"/>
                </a:cubicBezTo>
                <a:cubicBezTo>
                  <a:pt x="548485" y="259659"/>
                  <a:pt x="549655" y="263189"/>
                  <a:pt x="550434" y="267503"/>
                </a:cubicBezTo>
                <a:cubicBezTo>
                  <a:pt x="550824" y="270641"/>
                  <a:pt x="551214" y="274955"/>
                  <a:pt x="551604" y="278485"/>
                </a:cubicBezTo>
                <a:cubicBezTo>
                  <a:pt x="551604" y="279269"/>
                  <a:pt x="551604" y="279662"/>
                  <a:pt x="551604" y="280446"/>
                </a:cubicBezTo>
                <a:cubicBezTo>
                  <a:pt x="551604" y="283191"/>
                  <a:pt x="551604" y="285545"/>
                  <a:pt x="551214" y="288290"/>
                </a:cubicBezTo>
                <a:cubicBezTo>
                  <a:pt x="550824" y="291428"/>
                  <a:pt x="550434" y="294958"/>
                  <a:pt x="549655" y="297703"/>
                </a:cubicBezTo>
                <a:cubicBezTo>
                  <a:pt x="549265" y="299272"/>
                  <a:pt x="548875" y="300449"/>
                  <a:pt x="548095" y="301625"/>
                </a:cubicBezTo>
                <a:cubicBezTo>
                  <a:pt x="544976" y="296526"/>
                  <a:pt x="537957" y="287114"/>
                  <a:pt x="529379" y="287114"/>
                </a:cubicBezTo>
                <a:cubicBezTo>
                  <a:pt x="525480" y="287114"/>
                  <a:pt x="521971" y="289075"/>
                  <a:pt x="518072" y="292212"/>
                </a:cubicBezTo>
                <a:cubicBezTo>
                  <a:pt x="515732" y="294565"/>
                  <a:pt x="513003" y="298095"/>
                  <a:pt x="510663" y="301625"/>
                </a:cubicBezTo>
                <a:cubicBezTo>
                  <a:pt x="509884" y="300449"/>
                  <a:pt x="509494" y="299272"/>
                  <a:pt x="509104" y="297703"/>
                </a:cubicBezTo>
                <a:cubicBezTo>
                  <a:pt x="508324" y="294958"/>
                  <a:pt x="507934" y="291428"/>
                  <a:pt x="507544" y="288290"/>
                </a:cubicBezTo>
                <a:cubicBezTo>
                  <a:pt x="507154" y="285545"/>
                  <a:pt x="507154" y="283191"/>
                  <a:pt x="507154" y="280446"/>
                </a:cubicBezTo>
                <a:cubicBezTo>
                  <a:pt x="507154" y="279662"/>
                  <a:pt x="507154" y="279269"/>
                  <a:pt x="507154" y="278485"/>
                </a:cubicBezTo>
                <a:cubicBezTo>
                  <a:pt x="507154" y="274955"/>
                  <a:pt x="507934" y="270641"/>
                  <a:pt x="508714" y="267503"/>
                </a:cubicBezTo>
                <a:cubicBezTo>
                  <a:pt x="509104" y="263189"/>
                  <a:pt x="510273" y="259659"/>
                  <a:pt x="511443" y="256521"/>
                </a:cubicBezTo>
                <a:cubicBezTo>
                  <a:pt x="512223" y="254168"/>
                  <a:pt x="513393" y="252207"/>
                  <a:pt x="514173" y="250246"/>
                </a:cubicBezTo>
                <a:cubicBezTo>
                  <a:pt x="518851" y="241225"/>
                  <a:pt x="525480" y="234950"/>
                  <a:pt x="529379" y="234950"/>
                </a:cubicBezTo>
                <a:close/>
                <a:moveTo>
                  <a:pt x="171460" y="233362"/>
                </a:moveTo>
                <a:cubicBezTo>
                  <a:pt x="173827" y="233759"/>
                  <a:pt x="176193" y="234156"/>
                  <a:pt x="177377" y="235346"/>
                </a:cubicBezTo>
                <a:cubicBezTo>
                  <a:pt x="181716" y="239712"/>
                  <a:pt x="179744" y="256381"/>
                  <a:pt x="167910" y="272256"/>
                </a:cubicBezTo>
                <a:cubicBezTo>
                  <a:pt x="155681" y="272652"/>
                  <a:pt x="137536" y="279399"/>
                  <a:pt x="122546" y="293290"/>
                </a:cubicBezTo>
                <a:cubicBezTo>
                  <a:pt x="121757" y="294084"/>
                  <a:pt x="120968" y="294480"/>
                  <a:pt x="120968" y="295274"/>
                </a:cubicBezTo>
                <a:cubicBezTo>
                  <a:pt x="119390" y="294480"/>
                  <a:pt x="118207" y="293290"/>
                  <a:pt x="116629" y="292496"/>
                </a:cubicBezTo>
                <a:cubicBezTo>
                  <a:pt x="116629" y="292099"/>
                  <a:pt x="116629" y="292099"/>
                  <a:pt x="116629" y="292099"/>
                </a:cubicBezTo>
                <a:cubicBezTo>
                  <a:pt x="117812" y="287734"/>
                  <a:pt x="118207" y="282177"/>
                  <a:pt x="118207" y="276224"/>
                </a:cubicBezTo>
                <a:cubicBezTo>
                  <a:pt x="118207" y="272256"/>
                  <a:pt x="117812" y="267890"/>
                  <a:pt x="117023" y="263921"/>
                </a:cubicBezTo>
                <a:cubicBezTo>
                  <a:pt x="118601" y="261937"/>
                  <a:pt x="120574" y="259556"/>
                  <a:pt x="122151" y="257571"/>
                </a:cubicBezTo>
                <a:cubicBezTo>
                  <a:pt x="123729" y="256381"/>
                  <a:pt x="125307" y="254396"/>
                  <a:pt x="126885" y="252809"/>
                </a:cubicBezTo>
                <a:cubicBezTo>
                  <a:pt x="138325" y="242093"/>
                  <a:pt x="152525" y="235743"/>
                  <a:pt x="162782" y="234156"/>
                </a:cubicBezTo>
                <a:cubicBezTo>
                  <a:pt x="165937" y="233759"/>
                  <a:pt x="169093" y="233362"/>
                  <a:pt x="171460" y="233362"/>
                </a:cubicBezTo>
                <a:close/>
                <a:moveTo>
                  <a:pt x="8218" y="233362"/>
                </a:moveTo>
                <a:cubicBezTo>
                  <a:pt x="10584" y="233362"/>
                  <a:pt x="13346" y="233759"/>
                  <a:pt x="16501" y="234156"/>
                </a:cubicBezTo>
                <a:cubicBezTo>
                  <a:pt x="27152" y="235743"/>
                  <a:pt x="40958" y="242093"/>
                  <a:pt x="52792" y="252809"/>
                </a:cubicBezTo>
                <a:cubicBezTo>
                  <a:pt x="53976" y="254396"/>
                  <a:pt x="55554" y="256381"/>
                  <a:pt x="57131" y="257571"/>
                </a:cubicBezTo>
                <a:cubicBezTo>
                  <a:pt x="59498" y="259556"/>
                  <a:pt x="61076" y="261937"/>
                  <a:pt x="62259" y="263921"/>
                </a:cubicBezTo>
                <a:cubicBezTo>
                  <a:pt x="61865" y="267493"/>
                  <a:pt x="61471" y="271859"/>
                  <a:pt x="61471" y="276224"/>
                </a:cubicBezTo>
                <a:cubicBezTo>
                  <a:pt x="61471" y="282177"/>
                  <a:pt x="61865" y="287337"/>
                  <a:pt x="62654" y="292099"/>
                </a:cubicBezTo>
                <a:cubicBezTo>
                  <a:pt x="62654" y="292099"/>
                  <a:pt x="62654" y="292099"/>
                  <a:pt x="62259" y="292496"/>
                </a:cubicBezTo>
                <a:cubicBezTo>
                  <a:pt x="61471" y="293290"/>
                  <a:pt x="60287" y="294480"/>
                  <a:pt x="58709" y="295274"/>
                </a:cubicBezTo>
                <a:cubicBezTo>
                  <a:pt x="58315" y="294480"/>
                  <a:pt x="57526" y="294084"/>
                  <a:pt x="56737" y="293290"/>
                </a:cubicBezTo>
                <a:cubicBezTo>
                  <a:pt x="42142" y="279399"/>
                  <a:pt x="23602" y="272652"/>
                  <a:pt x="11768" y="272256"/>
                </a:cubicBezTo>
                <a:cubicBezTo>
                  <a:pt x="-66" y="256381"/>
                  <a:pt x="-2433" y="239712"/>
                  <a:pt x="2301" y="235346"/>
                </a:cubicBezTo>
                <a:cubicBezTo>
                  <a:pt x="3089" y="234156"/>
                  <a:pt x="5456" y="233759"/>
                  <a:pt x="8218" y="233362"/>
                </a:cubicBezTo>
                <a:close/>
                <a:moveTo>
                  <a:pt x="387022" y="231775"/>
                </a:moveTo>
                <a:cubicBezTo>
                  <a:pt x="389769" y="232172"/>
                  <a:pt x="391731" y="232569"/>
                  <a:pt x="392908" y="233759"/>
                </a:cubicBezTo>
                <a:cubicBezTo>
                  <a:pt x="397617" y="238125"/>
                  <a:pt x="394870" y="255191"/>
                  <a:pt x="383490" y="270669"/>
                </a:cubicBezTo>
                <a:cubicBezTo>
                  <a:pt x="371717" y="271065"/>
                  <a:pt x="353274" y="277812"/>
                  <a:pt x="338362" y="291703"/>
                </a:cubicBezTo>
                <a:cubicBezTo>
                  <a:pt x="337577" y="292497"/>
                  <a:pt x="337185" y="292893"/>
                  <a:pt x="336400" y="293687"/>
                </a:cubicBezTo>
                <a:cubicBezTo>
                  <a:pt x="335223" y="292893"/>
                  <a:pt x="333653" y="291703"/>
                  <a:pt x="332476" y="290512"/>
                </a:cubicBezTo>
                <a:cubicBezTo>
                  <a:pt x="332476" y="290512"/>
                  <a:pt x="332476" y="290512"/>
                  <a:pt x="332084" y="290115"/>
                </a:cubicBezTo>
                <a:cubicBezTo>
                  <a:pt x="331299" y="285353"/>
                  <a:pt x="329729" y="280590"/>
                  <a:pt x="327767" y="276225"/>
                </a:cubicBezTo>
                <a:cubicBezTo>
                  <a:pt x="330121" y="272256"/>
                  <a:pt x="331691" y="267890"/>
                  <a:pt x="332476" y="262731"/>
                </a:cubicBezTo>
                <a:cubicBezTo>
                  <a:pt x="334046" y="260350"/>
                  <a:pt x="336008" y="257969"/>
                  <a:pt x="337970" y="255984"/>
                </a:cubicBezTo>
                <a:cubicBezTo>
                  <a:pt x="339539" y="254397"/>
                  <a:pt x="340717" y="252809"/>
                  <a:pt x="342679" y="251222"/>
                </a:cubicBezTo>
                <a:cubicBezTo>
                  <a:pt x="354451" y="240109"/>
                  <a:pt x="367793" y="234156"/>
                  <a:pt x="378389" y="232569"/>
                </a:cubicBezTo>
                <a:cubicBezTo>
                  <a:pt x="381920" y="231775"/>
                  <a:pt x="384275" y="231775"/>
                  <a:pt x="387022" y="231775"/>
                </a:cubicBezTo>
                <a:close/>
                <a:moveTo>
                  <a:pt x="224062" y="231775"/>
                </a:moveTo>
                <a:cubicBezTo>
                  <a:pt x="226417" y="231775"/>
                  <a:pt x="229556" y="231775"/>
                  <a:pt x="232303" y="232569"/>
                </a:cubicBezTo>
                <a:cubicBezTo>
                  <a:pt x="242898" y="234156"/>
                  <a:pt x="256633" y="240109"/>
                  <a:pt x="268013" y="251222"/>
                </a:cubicBezTo>
                <a:cubicBezTo>
                  <a:pt x="269975" y="252809"/>
                  <a:pt x="271544" y="254397"/>
                  <a:pt x="273114" y="255984"/>
                </a:cubicBezTo>
                <a:cubicBezTo>
                  <a:pt x="275076" y="258366"/>
                  <a:pt x="276646" y="260350"/>
                  <a:pt x="278216" y="262731"/>
                </a:cubicBezTo>
                <a:cubicBezTo>
                  <a:pt x="279393" y="267890"/>
                  <a:pt x="281355" y="272256"/>
                  <a:pt x="283317" y="276225"/>
                </a:cubicBezTo>
                <a:cubicBezTo>
                  <a:pt x="281355" y="280193"/>
                  <a:pt x="279785" y="285353"/>
                  <a:pt x="278608" y="290115"/>
                </a:cubicBezTo>
                <a:cubicBezTo>
                  <a:pt x="278608" y="290512"/>
                  <a:pt x="278608" y="290512"/>
                  <a:pt x="278216" y="290512"/>
                </a:cubicBezTo>
                <a:cubicBezTo>
                  <a:pt x="277038" y="291703"/>
                  <a:pt x="275861" y="292893"/>
                  <a:pt x="274291" y="293687"/>
                </a:cubicBezTo>
                <a:cubicBezTo>
                  <a:pt x="273507" y="292893"/>
                  <a:pt x="273114" y="292497"/>
                  <a:pt x="272722" y="291703"/>
                </a:cubicBezTo>
                <a:cubicBezTo>
                  <a:pt x="257810" y="277812"/>
                  <a:pt x="239759" y="271065"/>
                  <a:pt x="227201" y="270669"/>
                </a:cubicBezTo>
                <a:cubicBezTo>
                  <a:pt x="215821" y="255191"/>
                  <a:pt x="213467" y="238125"/>
                  <a:pt x="218176" y="233759"/>
                </a:cubicBezTo>
                <a:cubicBezTo>
                  <a:pt x="219353" y="232569"/>
                  <a:pt x="221315" y="232172"/>
                  <a:pt x="224062" y="231775"/>
                </a:cubicBezTo>
                <a:close/>
                <a:moveTo>
                  <a:pt x="90235" y="230187"/>
                </a:moveTo>
                <a:cubicBezTo>
                  <a:pt x="94639" y="230187"/>
                  <a:pt x="100644" y="236036"/>
                  <a:pt x="105448" y="245394"/>
                </a:cubicBezTo>
                <a:cubicBezTo>
                  <a:pt x="106648" y="246953"/>
                  <a:pt x="107449" y="249293"/>
                  <a:pt x="108250" y="251242"/>
                </a:cubicBezTo>
                <a:cubicBezTo>
                  <a:pt x="109851" y="254752"/>
                  <a:pt x="111052" y="258261"/>
                  <a:pt x="111853" y="262160"/>
                </a:cubicBezTo>
                <a:cubicBezTo>
                  <a:pt x="112653" y="266059"/>
                  <a:pt x="113054" y="269568"/>
                  <a:pt x="113054" y="273467"/>
                </a:cubicBezTo>
                <a:cubicBezTo>
                  <a:pt x="113054" y="274247"/>
                  <a:pt x="113454" y="275027"/>
                  <a:pt x="113454" y="275417"/>
                </a:cubicBezTo>
                <a:cubicBezTo>
                  <a:pt x="113454" y="277756"/>
                  <a:pt x="113054" y="280486"/>
                  <a:pt x="113054" y="282825"/>
                </a:cubicBezTo>
                <a:cubicBezTo>
                  <a:pt x="112653" y="286334"/>
                  <a:pt x="111853" y="289454"/>
                  <a:pt x="111052" y="292573"/>
                </a:cubicBezTo>
                <a:cubicBezTo>
                  <a:pt x="110652" y="294133"/>
                  <a:pt x="109851" y="295302"/>
                  <a:pt x="109451" y="296862"/>
                </a:cubicBezTo>
                <a:cubicBezTo>
                  <a:pt x="105848" y="291013"/>
                  <a:pt x="99042" y="281656"/>
                  <a:pt x="89835" y="281656"/>
                </a:cubicBezTo>
                <a:cubicBezTo>
                  <a:pt x="86632" y="281656"/>
                  <a:pt x="82229" y="283605"/>
                  <a:pt x="78626" y="287114"/>
                </a:cubicBezTo>
                <a:cubicBezTo>
                  <a:pt x="75824" y="289454"/>
                  <a:pt x="73021" y="292573"/>
                  <a:pt x="70620" y="296472"/>
                </a:cubicBezTo>
                <a:cubicBezTo>
                  <a:pt x="70620" y="295302"/>
                  <a:pt x="69819" y="294133"/>
                  <a:pt x="69419" y="292573"/>
                </a:cubicBezTo>
                <a:cubicBezTo>
                  <a:pt x="68618" y="289454"/>
                  <a:pt x="67817" y="286334"/>
                  <a:pt x="67417" y="282825"/>
                </a:cubicBezTo>
                <a:cubicBezTo>
                  <a:pt x="67417" y="280486"/>
                  <a:pt x="67417" y="277756"/>
                  <a:pt x="67417" y="275417"/>
                </a:cubicBezTo>
                <a:cubicBezTo>
                  <a:pt x="67417" y="275027"/>
                  <a:pt x="67417" y="274247"/>
                  <a:pt x="67417" y="273467"/>
                </a:cubicBezTo>
                <a:cubicBezTo>
                  <a:pt x="67417" y="269568"/>
                  <a:pt x="67817" y="265669"/>
                  <a:pt x="68618" y="262160"/>
                </a:cubicBezTo>
                <a:cubicBezTo>
                  <a:pt x="69419" y="258261"/>
                  <a:pt x="70620" y="254752"/>
                  <a:pt x="71820" y="251242"/>
                </a:cubicBezTo>
                <a:cubicBezTo>
                  <a:pt x="72621" y="249293"/>
                  <a:pt x="73422" y="246953"/>
                  <a:pt x="74623" y="245394"/>
                </a:cubicBezTo>
                <a:cubicBezTo>
                  <a:pt x="79427" y="236036"/>
                  <a:pt x="85832" y="230187"/>
                  <a:pt x="90235" y="230187"/>
                </a:cubicBezTo>
                <a:close/>
                <a:moveTo>
                  <a:pt x="304948" y="203200"/>
                </a:moveTo>
                <a:cubicBezTo>
                  <a:pt x="308951" y="203200"/>
                  <a:pt x="315356" y="209475"/>
                  <a:pt x="320560" y="218496"/>
                </a:cubicBezTo>
                <a:cubicBezTo>
                  <a:pt x="321361" y="220457"/>
                  <a:pt x="322161" y="222418"/>
                  <a:pt x="322962" y="224379"/>
                </a:cubicBezTo>
                <a:cubicBezTo>
                  <a:pt x="323362" y="224379"/>
                  <a:pt x="323362" y="224379"/>
                  <a:pt x="323362" y="224379"/>
                </a:cubicBezTo>
                <a:cubicBezTo>
                  <a:pt x="325764" y="231831"/>
                  <a:pt x="327766" y="239675"/>
                  <a:pt x="327766" y="248696"/>
                </a:cubicBezTo>
                <a:cubicBezTo>
                  <a:pt x="327766" y="249480"/>
                  <a:pt x="327766" y="249873"/>
                  <a:pt x="327766" y="250657"/>
                </a:cubicBezTo>
                <a:cubicBezTo>
                  <a:pt x="327766" y="254579"/>
                  <a:pt x="327366" y="258109"/>
                  <a:pt x="326565" y="261247"/>
                </a:cubicBezTo>
                <a:cubicBezTo>
                  <a:pt x="326165" y="264776"/>
                  <a:pt x="324964" y="267522"/>
                  <a:pt x="323763" y="269875"/>
                </a:cubicBezTo>
                <a:cubicBezTo>
                  <a:pt x="323763" y="269483"/>
                  <a:pt x="323362" y="268699"/>
                  <a:pt x="323362" y="268306"/>
                </a:cubicBezTo>
                <a:cubicBezTo>
                  <a:pt x="319359" y="262815"/>
                  <a:pt x="312954" y="255364"/>
                  <a:pt x="304948" y="255364"/>
                </a:cubicBezTo>
                <a:cubicBezTo>
                  <a:pt x="300944" y="255364"/>
                  <a:pt x="297341" y="256932"/>
                  <a:pt x="293338" y="260462"/>
                </a:cubicBezTo>
                <a:cubicBezTo>
                  <a:pt x="290936" y="262423"/>
                  <a:pt x="288935" y="265169"/>
                  <a:pt x="286933" y="267914"/>
                </a:cubicBezTo>
                <a:cubicBezTo>
                  <a:pt x="286533" y="268699"/>
                  <a:pt x="286132" y="269483"/>
                  <a:pt x="285732" y="269875"/>
                </a:cubicBezTo>
                <a:cubicBezTo>
                  <a:pt x="284531" y="267522"/>
                  <a:pt x="283731" y="264776"/>
                  <a:pt x="282930" y="261247"/>
                </a:cubicBezTo>
                <a:cubicBezTo>
                  <a:pt x="282129" y="258109"/>
                  <a:pt x="282129" y="254579"/>
                  <a:pt x="281729" y="250657"/>
                </a:cubicBezTo>
                <a:cubicBezTo>
                  <a:pt x="281729" y="249873"/>
                  <a:pt x="281729" y="249480"/>
                  <a:pt x="281729" y="248696"/>
                </a:cubicBezTo>
                <a:cubicBezTo>
                  <a:pt x="281729" y="239675"/>
                  <a:pt x="283731" y="231439"/>
                  <a:pt x="286533" y="224379"/>
                </a:cubicBezTo>
                <a:cubicBezTo>
                  <a:pt x="286933" y="224379"/>
                  <a:pt x="286933" y="224379"/>
                  <a:pt x="286933" y="224379"/>
                </a:cubicBezTo>
                <a:cubicBezTo>
                  <a:pt x="287734" y="222418"/>
                  <a:pt x="288534" y="220457"/>
                  <a:pt x="289335" y="218496"/>
                </a:cubicBezTo>
                <a:cubicBezTo>
                  <a:pt x="294139" y="209475"/>
                  <a:pt x="300544" y="203200"/>
                  <a:pt x="304948" y="203200"/>
                </a:cubicBezTo>
                <a:close/>
                <a:moveTo>
                  <a:pt x="610469" y="193675"/>
                </a:moveTo>
                <a:cubicBezTo>
                  <a:pt x="613608" y="194069"/>
                  <a:pt x="615569" y="194464"/>
                  <a:pt x="617139" y="195647"/>
                </a:cubicBezTo>
                <a:cubicBezTo>
                  <a:pt x="621454" y="200379"/>
                  <a:pt x="618708" y="216941"/>
                  <a:pt x="607723" y="232715"/>
                </a:cubicBezTo>
                <a:cubicBezTo>
                  <a:pt x="595169" y="233110"/>
                  <a:pt x="577123" y="239419"/>
                  <a:pt x="562215" y="253615"/>
                </a:cubicBezTo>
                <a:cubicBezTo>
                  <a:pt x="561431" y="254404"/>
                  <a:pt x="561038" y="254798"/>
                  <a:pt x="560254" y="255587"/>
                </a:cubicBezTo>
                <a:cubicBezTo>
                  <a:pt x="559077" y="254798"/>
                  <a:pt x="557900" y="253615"/>
                  <a:pt x="556723" y="252432"/>
                </a:cubicBezTo>
                <a:cubicBezTo>
                  <a:pt x="555154" y="251249"/>
                  <a:pt x="553977" y="249672"/>
                  <a:pt x="553192" y="248095"/>
                </a:cubicBezTo>
                <a:cubicBezTo>
                  <a:pt x="556331" y="241785"/>
                  <a:pt x="558292" y="233504"/>
                  <a:pt x="558292" y="223251"/>
                </a:cubicBezTo>
                <a:cubicBezTo>
                  <a:pt x="558292" y="223251"/>
                  <a:pt x="558292" y="223251"/>
                  <a:pt x="557900" y="222857"/>
                </a:cubicBezTo>
                <a:cubicBezTo>
                  <a:pt x="559077" y="221279"/>
                  <a:pt x="560254" y="219702"/>
                  <a:pt x="561823" y="217730"/>
                </a:cubicBezTo>
                <a:cubicBezTo>
                  <a:pt x="563392" y="216153"/>
                  <a:pt x="564961" y="214575"/>
                  <a:pt x="566923" y="213392"/>
                </a:cubicBezTo>
                <a:cubicBezTo>
                  <a:pt x="577908" y="202351"/>
                  <a:pt x="592031" y="196436"/>
                  <a:pt x="602231" y="194464"/>
                </a:cubicBezTo>
                <a:cubicBezTo>
                  <a:pt x="605762" y="193675"/>
                  <a:pt x="608508" y="193675"/>
                  <a:pt x="610469" y="193675"/>
                </a:cubicBezTo>
                <a:close/>
                <a:moveTo>
                  <a:pt x="447897" y="193675"/>
                </a:moveTo>
                <a:cubicBezTo>
                  <a:pt x="450250" y="193675"/>
                  <a:pt x="452997" y="193675"/>
                  <a:pt x="456527" y="194464"/>
                </a:cubicBezTo>
                <a:cubicBezTo>
                  <a:pt x="466727" y="196436"/>
                  <a:pt x="480851" y="202351"/>
                  <a:pt x="491835" y="213392"/>
                </a:cubicBezTo>
                <a:cubicBezTo>
                  <a:pt x="493797" y="214575"/>
                  <a:pt x="495366" y="216153"/>
                  <a:pt x="496935" y="217730"/>
                </a:cubicBezTo>
                <a:cubicBezTo>
                  <a:pt x="498505" y="219702"/>
                  <a:pt x="499681" y="221279"/>
                  <a:pt x="500466" y="222857"/>
                </a:cubicBezTo>
                <a:cubicBezTo>
                  <a:pt x="500466" y="222857"/>
                  <a:pt x="500466" y="222857"/>
                  <a:pt x="500466" y="223251"/>
                </a:cubicBezTo>
                <a:cubicBezTo>
                  <a:pt x="500466" y="233504"/>
                  <a:pt x="502428" y="241785"/>
                  <a:pt x="505566" y="248095"/>
                </a:cubicBezTo>
                <a:cubicBezTo>
                  <a:pt x="504782" y="249672"/>
                  <a:pt x="503605" y="251249"/>
                  <a:pt x="502035" y="252432"/>
                </a:cubicBezTo>
                <a:cubicBezTo>
                  <a:pt x="500858" y="253615"/>
                  <a:pt x="499681" y="254798"/>
                  <a:pt x="498505" y="255587"/>
                </a:cubicBezTo>
                <a:cubicBezTo>
                  <a:pt x="497720" y="254798"/>
                  <a:pt x="497328" y="254404"/>
                  <a:pt x="496543" y="253615"/>
                </a:cubicBezTo>
                <a:cubicBezTo>
                  <a:pt x="481635" y="239419"/>
                  <a:pt x="463589" y="233110"/>
                  <a:pt x="451035" y="232715"/>
                </a:cubicBezTo>
                <a:cubicBezTo>
                  <a:pt x="440050" y="216941"/>
                  <a:pt x="437304" y="200379"/>
                  <a:pt x="441620" y="195647"/>
                </a:cubicBezTo>
                <a:cubicBezTo>
                  <a:pt x="443189" y="194464"/>
                  <a:pt x="445150" y="194069"/>
                  <a:pt x="447897" y="193675"/>
                </a:cubicBezTo>
                <a:close/>
                <a:moveTo>
                  <a:pt x="171516" y="188912"/>
                </a:moveTo>
                <a:cubicBezTo>
                  <a:pt x="173870" y="189309"/>
                  <a:pt x="176224" y="190103"/>
                  <a:pt x="177401" y="190896"/>
                </a:cubicBezTo>
                <a:cubicBezTo>
                  <a:pt x="181716" y="195262"/>
                  <a:pt x="179754" y="212328"/>
                  <a:pt x="167985" y="227806"/>
                </a:cubicBezTo>
                <a:cubicBezTo>
                  <a:pt x="155823" y="228202"/>
                  <a:pt x="137777" y="234949"/>
                  <a:pt x="122869" y="248840"/>
                </a:cubicBezTo>
                <a:cubicBezTo>
                  <a:pt x="122085" y="249634"/>
                  <a:pt x="121300" y="250030"/>
                  <a:pt x="121300" y="250824"/>
                </a:cubicBezTo>
                <a:cubicBezTo>
                  <a:pt x="119731" y="250030"/>
                  <a:pt x="118554" y="248840"/>
                  <a:pt x="116985" y="247649"/>
                </a:cubicBezTo>
                <a:cubicBezTo>
                  <a:pt x="115808" y="246459"/>
                  <a:pt x="114631" y="245268"/>
                  <a:pt x="113454" y="243680"/>
                </a:cubicBezTo>
                <a:cubicBezTo>
                  <a:pt x="116985" y="236934"/>
                  <a:pt x="118554" y="228599"/>
                  <a:pt x="118554" y="218281"/>
                </a:cubicBezTo>
                <a:cubicBezTo>
                  <a:pt x="118554" y="218281"/>
                  <a:pt x="118554" y="218281"/>
                  <a:pt x="118554" y="217884"/>
                </a:cubicBezTo>
                <a:cubicBezTo>
                  <a:pt x="119731" y="216296"/>
                  <a:pt x="121300" y="214709"/>
                  <a:pt x="122477" y="213121"/>
                </a:cubicBezTo>
                <a:cubicBezTo>
                  <a:pt x="124046" y="211534"/>
                  <a:pt x="125616" y="209946"/>
                  <a:pt x="127185" y="208359"/>
                </a:cubicBezTo>
                <a:cubicBezTo>
                  <a:pt x="138562" y="197643"/>
                  <a:pt x="152685" y="191293"/>
                  <a:pt x="162885" y="189706"/>
                </a:cubicBezTo>
                <a:cubicBezTo>
                  <a:pt x="166024" y="189309"/>
                  <a:pt x="169162" y="188912"/>
                  <a:pt x="171516" y="188912"/>
                </a:cubicBezTo>
                <a:close/>
                <a:moveTo>
                  <a:pt x="8159" y="188912"/>
                </a:moveTo>
                <a:cubicBezTo>
                  <a:pt x="10513" y="188912"/>
                  <a:pt x="13259" y="189309"/>
                  <a:pt x="16398" y="189706"/>
                </a:cubicBezTo>
                <a:cubicBezTo>
                  <a:pt x="26990" y="191293"/>
                  <a:pt x="40721" y="197643"/>
                  <a:pt x="52490" y="208359"/>
                </a:cubicBezTo>
                <a:cubicBezTo>
                  <a:pt x="53667" y="209946"/>
                  <a:pt x="55237" y="211534"/>
                  <a:pt x="56806" y="213121"/>
                </a:cubicBezTo>
                <a:cubicBezTo>
                  <a:pt x="58375" y="214709"/>
                  <a:pt x="59944" y="216296"/>
                  <a:pt x="61121" y="217884"/>
                </a:cubicBezTo>
                <a:cubicBezTo>
                  <a:pt x="61121" y="217884"/>
                  <a:pt x="61121" y="217884"/>
                  <a:pt x="61121" y="218281"/>
                </a:cubicBezTo>
                <a:cubicBezTo>
                  <a:pt x="61121" y="228599"/>
                  <a:pt x="62298" y="236934"/>
                  <a:pt x="65829" y="243680"/>
                </a:cubicBezTo>
                <a:cubicBezTo>
                  <a:pt x="64652" y="245268"/>
                  <a:pt x="63475" y="246459"/>
                  <a:pt x="61906" y="247649"/>
                </a:cubicBezTo>
                <a:cubicBezTo>
                  <a:pt x="61121" y="248840"/>
                  <a:pt x="59944" y="250030"/>
                  <a:pt x="58375" y="250824"/>
                </a:cubicBezTo>
                <a:cubicBezTo>
                  <a:pt x="57983" y="250030"/>
                  <a:pt x="57198" y="249634"/>
                  <a:pt x="56413" y="248840"/>
                </a:cubicBezTo>
                <a:cubicBezTo>
                  <a:pt x="41898" y="234949"/>
                  <a:pt x="23459" y="228202"/>
                  <a:pt x="11690" y="227806"/>
                </a:cubicBezTo>
                <a:cubicBezTo>
                  <a:pt x="-79" y="212328"/>
                  <a:pt x="-2433" y="195262"/>
                  <a:pt x="2275" y="190896"/>
                </a:cubicBezTo>
                <a:cubicBezTo>
                  <a:pt x="3059" y="190103"/>
                  <a:pt x="5413" y="189309"/>
                  <a:pt x="8159" y="188912"/>
                </a:cubicBezTo>
                <a:close/>
                <a:moveTo>
                  <a:pt x="386962" y="187325"/>
                </a:moveTo>
                <a:cubicBezTo>
                  <a:pt x="389724" y="187722"/>
                  <a:pt x="391697" y="188119"/>
                  <a:pt x="392881" y="189309"/>
                </a:cubicBezTo>
                <a:cubicBezTo>
                  <a:pt x="397616" y="193675"/>
                  <a:pt x="394854" y="210741"/>
                  <a:pt x="383411" y="226219"/>
                </a:cubicBezTo>
                <a:cubicBezTo>
                  <a:pt x="371574" y="226615"/>
                  <a:pt x="353029" y="233362"/>
                  <a:pt x="338035" y="247253"/>
                </a:cubicBezTo>
                <a:cubicBezTo>
                  <a:pt x="337245" y="248047"/>
                  <a:pt x="336851" y="248443"/>
                  <a:pt x="336062" y="249237"/>
                </a:cubicBezTo>
                <a:cubicBezTo>
                  <a:pt x="335273" y="248443"/>
                  <a:pt x="334483" y="248047"/>
                  <a:pt x="333694" y="247253"/>
                </a:cubicBezTo>
                <a:cubicBezTo>
                  <a:pt x="333300" y="239315"/>
                  <a:pt x="331721" y="230981"/>
                  <a:pt x="329354" y="223440"/>
                </a:cubicBezTo>
                <a:cubicBezTo>
                  <a:pt x="331327" y="219869"/>
                  <a:pt x="333694" y="215503"/>
                  <a:pt x="337640" y="211534"/>
                </a:cubicBezTo>
                <a:cubicBezTo>
                  <a:pt x="339218" y="209947"/>
                  <a:pt x="340402" y="208359"/>
                  <a:pt x="342375" y="206772"/>
                </a:cubicBezTo>
                <a:cubicBezTo>
                  <a:pt x="354212" y="195659"/>
                  <a:pt x="367628" y="190103"/>
                  <a:pt x="378282" y="188119"/>
                </a:cubicBezTo>
                <a:cubicBezTo>
                  <a:pt x="381833" y="187325"/>
                  <a:pt x="384200" y="187325"/>
                  <a:pt x="386962" y="187325"/>
                </a:cubicBezTo>
                <a:close/>
                <a:moveTo>
                  <a:pt x="223873" y="187325"/>
                </a:moveTo>
                <a:cubicBezTo>
                  <a:pt x="226185" y="187325"/>
                  <a:pt x="229269" y="187325"/>
                  <a:pt x="231966" y="188119"/>
                </a:cubicBezTo>
                <a:cubicBezTo>
                  <a:pt x="242372" y="190103"/>
                  <a:pt x="255861" y="195659"/>
                  <a:pt x="267038" y="206772"/>
                </a:cubicBezTo>
                <a:cubicBezTo>
                  <a:pt x="268965" y="208359"/>
                  <a:pt x="270507" y="209947"/>
                  <a:pt x="272048" y="211534"/>
                </a:cubicBezTo>
                <a:cubicBezTo>
                  <a:pt x="275517" y="215503"/>
                  <a:pt x="278215" y="219869"/>
                  <a:pt x="280142" y="223440"/>
                </a:cubicBezTo>
                <a:cubicBezTo>
                  <a:pt x="277444" y="230584"/>
                  <a:pt x="275902" y="238522"/>
                  <a:pt x="275902" y="247253"/>
                </a:cubicBezTo>
                <a:cubicBezTo>
                  <a:pt x="275132" y="248047"/>
                  <a:pt x="273975" y="248443"/>
                  <a:pt x="273205" y="249237"/>
                </a:cubicBezTo>
                <a:cubicBezTo>
                  <a:pt x="272434" y="248443"/>
                  <a:pt x="272048" y="248047"/>
                  <a:pt x="271663" y="247253"/>
                </a:cubicBezTo>
                <a:cubicBezTo>
                  <a:pt x="257018" y="233362"/>
                  <a:pt x="239289" y="226615"/>
                  <a:pt x="226956" y="226219"/>
                </a:cubicBezTo>
                <a:cubicBezTo>
                  <a:pt x="215779" y="210741"/>
                  <a:pt x="213467" y="193675"/>
                  <a:pt x="218092" y="189309"/>
                </a:cubicBezTo>
                <a:cubicBezTo>
                  <a:pt x="219248" y="188119"/>
                  <a:pt x="221175" y="187722"/>
                  <a:pt x="223873" y="187325"/>
                </a:cubicBezTo>
                <a:close/>
                <a:moveTo>
                  <a:pt x="529379" y="177800"/>
                </a:moveTo>
                <a:cubicBezTo>
                  <a:pt x="533668" y="177800"/>
                  <a:pt x="539907" y="183683"/>
                  <a:pt x="544586" y="192704"/>
                </a:cubicBezTo>
                <a:cubicBezTo>
                  <a:pt x="544586" y="193096"/>
                  <a:pt x="544586" y="193096"/>
                  <a:pt x="544586" y="193488"/>
                </a:cubicBezTo>
                <a:cubicBezTo>
                  <a:pt x="545755" y="195057"/>
                  <a:pt x="546535" y="197018"/>
                  <a:pt x="547315" y="198979"/>
                </a:cubicBezTo>
                <a:cubicBezTo>
                  <a:pt x="549265" y="203294"/>
                  <a:pt x="549655" y="206039"/>
                  <a:pt x="550434" y="210353"/>
                </a:cubicBezTo>
                <a:cubicBezTo>
                  <a:pt x="550824" y="213491"/>
                  <a:pt x="551214" y="217413"/>
                  <a:pt x="551604" y="220943"/>
                </a:cubicBezTo>
                <a:cubicBezTo>
                  <a:pt x="551604" y="221727"/>
                  <a:pt x="551604" y="222512"/>
                  <a:pt x="551604" y="223296"/>
                </a:cubicBezTo>
                <a:cubicBezTo>
                  <a:pt x="551604" y="232317"/>
                  <a:pt x="550434" y="238984"/>
                  <a:pt x="548095" y="244475"/>
                </a:cubicBezTo>
                <a:cubicBezTo>
                  <a:pt x="547315" y="242906"/>
                  <a:pt x="546145" y="241337"/>
                  <a:pt x="544586" y="239376"/>
                </a:cubicBezTo>
                <a:cubicBezTo>
                  <a:pt x="541076" y="234670"/>
                  <a:pt x="535618" y="229571"/>
                  <a:pt x="529379" y="229571"/>
                </a:cubicBezTo>
                <a:cubicBezTo>
                  <a:pt x="525480" y="229571"/>
                  <a:pt x="521971" y="231532"/>
                  <a:pt x="518072" y="235062"/>
                </a:cubicBezTo>
                <a:cubicBezTo>
                  <a:pt x="516902" y="235847"/>
                  <a:pt x="515342" y="237808"/>
                  <a:pt x="514173" y="239376"/>
                </a:cubicBezTo>
                <a:cubicBezTo>
                  <a:pt x="513003" y="240945"/>
                  <a:pt x="511443" y="242906"/>
                  <a:pt x="510663" y="244475"/>
                </a:cubicBezTo>
                <a:cubicBezTo>
                  <a:pt x="508714" y="238984"/>
                  <a:pt x="507154" y="232317"/>
                  <a:pt x="507154" y="223296"/>
                </a:cubicBezTo>
                <a:cubicBezTo>
                  <a:pt x="507154" y="222512"/>
                  <a:pt x="507154" y="221727"/>
                  <a:pt x="507154" y="221335"/>
                </a:cubicBezTo>
                <a:cubicBezTo>
                  <a:pt x="507544" y="217413"/>
                  <a:pt x="507934" y="213491"/>
                  <a:pt x="508324" y="210353"/>
                </a:cubicBezTo>
                <a:cubicBezTo>
                  <a:pt x="508714" y="206039"/>
                  <a:pt x="510273" y="202509"/>
                  <a:pt x="511443" y="198979"/>
                </a:cubicBezTo>
                <a:cubicBezTo>
                  <a:pt x="512223" y="197018"/>
                  <a:pt x="513003" y="195057"/>
                  <a:pt x="513783" y="193488"/>
                </a:cubicBezTo>
                <a:cubicBezTo>
                  <a:pt x="514173" y="193096"/>
                  <a:pt x="514173" y="193096"/>
                  <a:pt x="514173" y="192704"/>
                </a:cubicBezTo>
                <a:cubicBezTo>
                  <a:pt x="518851" y="183683"/>
                  <a:pt x="525480" y="177800"/>
                  <a:pt x="529379" y="177800"/>
                </a:cubicBezTo>
                <a:close/>
                <a:moveTo>
                  <a:pt x="90235" y="173037"/>
                </a:moveTo>
                <a:cubicBezTo>
                  <a:pt x="94639" y="173037"/>
                  <a:pt x="100644" y="179312"/>
                  <a:pt x="105448" y="188333"/>
                </a:cubicBezTo>
                <a:cubicBezTo>
                  <a:pt x="105448" y="188725"/>
                  <a:pt x="105848" y="188725"/>
                  <a:pt x="105848" y="189118"/>
                </a:cubicBezTo>
                <a:cubicBezTo>
                  <a:pt x="106648" y="191079"/>
                  <a:pt x="107449" y="192255"/>
                  <a:pt x="108250" y="194216"/>
                </a:cubicBezTo>
                <a:cubicBezTo>
                  <a:pt x="110251" y="199315"/>
                  <a:pt x="111052" y="201668"/>
                  <a:pt x="111853" y="205590"/>
                </a:cubicBezTo>
                <a:cubicBezTo>
                  <a:pt x="112653" y="209120"/>
                  <a:pt x="113054" y="213042"/>
                  <a:pt x="113054" y="216572"/>
                </a:cubicBezTo>
                <a:cubicBezTo>
                  <a:pt x="113054" y="217356"/>
                  <a:pt x="113454" y="217749"/>
                  <a:pt x="113454" y="218533"/>
                </a:cubicBezTo>
                <a:cubicBezTo>
                  <a:pt x="113454" y="227554"/>
                  <a:pt x="111853" y="234613"/>
                  <a:pt x="109451" y="239712"/>
                </a:cubicBezTo>
                <a:cubicBezTo>
                  <a:pt x="108650" y="238536"/>
                  <a:pt x="107449" y="236574"/>
                  <a:pt x="105848" y="234613"/>
                </a:cubicBezTo>
                <a:cubicBezTo>
                  <a:pt x="102245" y="230299"/>
                  <a:pt x="96240" y="224808"/>
                  <a:pt x="89835" y="224808"/>
                </a:cubicBezTo>
                <a:cubicBezTo>
                  <a:pt x="86632" y="224808"/>
                  <a:pt x="82229" y="226769"/>
                  <a:pt x="78626" y="230299"/>
                </a:cubicBezTo>
                <a:cubicBezTo>
                  <a:pt x="77425" y="231868"/>
                  <a:pt x="75824" y="233437"/>
                  <a:pt x="74222" y="234613"/>
                </a:cubicBezTo>
                <a:cubicBezTo>
                  <a:pt x="73021" y="236182"/>
                  <a:pt x="71820" y="238143"/>
                  <a:pt x="70620" y="239712"/>
                </a:cubicBezTo>
                <a:cubicBezTo>
                  <a:pt x="68618" y="234613"/>
                  <a:pt x="67417" y="227554"/>
                  <a:pt x="67417" y="218533"/>
                </a:cubicBezTo>
                <a:cubicBezTo>
                  <a:pt x="67417" y="217749"/>
                  <a:pt x="67417" y="217356"/>
                  <a:pt x="67417" y="216572"/>
                </a:cubicBezTo>
                <a:cubicBezTo>
                  <a:pt x="67417" y="213042"/>
                  <a:pt x="67817" y="209120"/>
                  <a:pt x="68618" y="205590"/>
                </a:cubicBezTo>
                <a:cubicBezTo>
                  <a:pt x="69419" y="202060"/>
                  <a:pt x="70620" y="197746"/>
                  <a:pt x="71820" y="194216"/>
                </a:cubicBezTo>
                <a:cubicBezTo>
                  <a:pt x="72621" y="192255"/>
                  <a:pt x="73422" y="191079"/>
                  <a:pt x="74222" y="189118"/>
                </a:cubicBezTo>
                <a:cubicBezTo>
                  <a:pt x="74222" y="188725"/>
                  <a:pt x="74623" y="188725"/>
                  <a:pt x="74623" y="188333"/>
                </a:cubicBezTo>
                <a:cubicBezTo>
                  <a:pt x="79427" y="179312"/>
                  <a:pt x="85832" y="173037"/>
                  <a:pt x="90235" y="173037"/>
                </a:cubicBezTo>
                <a:close/>
                <a:moveTo>
                  <a:pt x="610528" y="149225"/>
                </a:moveTo>
                <a:cubicBezTo>
                  <a:pt x="613650" y="149619"/>
                  <a:pt x="615601" y="150014"/>
                  <a:pt x="617162" y="151197"/>
                </a:cubicBezTo>
                <a:cubicBezTo>
                  <a:pt x="621454" y="155535"/>
                  <a:pt x="618723" y="172491"/>
                  <a:pt x="607796" y="188265"/>
                </a:cubicBezTo>
                <a:cubicBezTo>
                  <a:pt x="595309" y="188660"/>
                  <a:pt x="577359" y="194969"/>
                  <a:pt x="562530" y="209165"/>
                </a:cubicBezTo>
                <a:cubicBezTo>
                  <a:pt x="561750" y="209954"/>
                  <a:pt x="561360" y="210348"/>
                  <a:pt x="560579" y="211137"/>
                </a:cubicBezTo>
                <a:cubicBezTo>
                  <a:pt x="559409" y="210348"/>
                  <a:pt x="558238" y="209165"/>
                  <a:pt x="557067" y="207982"/>
                </a:cubicBezTo>
                <a:cubicBezTo>
                  <a:pt x="557067" y="207982"/>
                  <a:pt x="557067" y="207982"/>
                  <a:pt x="556677" y="207588"/>
                </a:cubicBezTo>
                <a:cubicBezTo>
                  <a:pt x="555506" y="202856"/>
                  <a:pt x="553945" y="197729"/>
                  <a:pt x="551604" y="193392"/>
                </a:cubicBezTo>
                <a:cubicBezTo>
                  <a:pt x="553945" y="189843"/>
                  <a:pt x="555897" y="185110"/>
                  <a:pt x="557067" y="180378"/>
                </a:cubicBezTo>
                <a:cubicBezTo>
                  <a:pt x="558628" y="178012"/>
                  <a:pt x="560189" y="175646"/>
                  <a:pt x="562140" y="173280"/>
                </a:cubicBezTo>
                <a:cubicBezTo>
                  <a:pt x="563701" y="171703"/>
                  <a:pt x="565262" y="170125"/>
                  <a:pt x="567213" y="168942"/>
                </a:cubicBezTo>
                <a:cubicBezTo>
                  <a:pt x="578139" y="157901"/>
                  <a:pt x="592187" y="151986"/>
                  <a:pt x="602333" y="150014"/>
                </a:cubicBezTo>
                <a:cubicBezTo>
                  <a:pt x="605845" y="149225"/>
                  <a:pt x="608577" y="149225"/>
                  <a:pt x="610528" y="149225"/>
                </a:cubicBezTo>
                <a:close/>
                <a:moveTo>
                  <a:pt x="447899" y="149225"/>
                </a:moveTo>
                <a:cubicBezTo>
                  <a:pt x="450254" y="149225"/>
                  <a:pt x="453001" y="149225"/>
                  <a:pt x="456532" y="150014"/>
                </a:cubicBezTo>
                <a:cubicBezTo>
                  <a:pt x="466735" y="151986"/>
                  <a:pt x="480862" y="157901"/>
                  <a:pt x="491850" y="168942"/>
                </a:cubicBezTo>
                <a:cubicBezTo>
                  <a:pt x="493812" y="170125"/>
                  <a:pt x="495382" y="171703"/>
                  <a:pt x="496951" y="173280"/>
                </a:cubicBezTo>
                <a:cubicBezTo>
                  <a:pt x="498913" y="175646"/>
                  <a:pt x="500483" y="178012"/>
                  <a:pt x="502053" y="180378"/>
                </a:cubicBezTo>
                <a:cubicBezTo>
                  <a:pt x="503230" y="185110"/>
                  <a:pt x="504800" y="189843"/>
                  <a:pt x="507154" y="193392"/>
                </a:cubicBezTo>
                <a:cubicBezTo>
                  <a:pt x="505192" y="197729"/>
                  <a:pt x="503622" y="202856"/>
                  <a:pt x="502445" y="207588"/>
                </a:cubicBezTo>
                <a:cubicBezTo>
                  <a:pt x="502445" y="207982"/>
                  <a:pt x="502053" y="207982"/>
                  <a:pt x="502053" y="207982"/>
                </a:cubicBezTo>
                <a:cubicBezTo>
                  <a:pt x="500875" y="209165"/>
                  <a:pt x="499698" y="210348"/>
                  <a:pt x="498521" y="211137"/>
                </a:cubicBezTo>
                <a:cubicBezTo>
                  <a:pt x="497736" y="210348"/>
                  <a:pt x="497344" y="209954"/>
                  <a:pt x="496559" y="209165"/>
                </a:cubicBezTo>
                <a:cubicBezTo>
                  <a:pt x="481647" y="194969"/>
                  <a:pt x="463596" y="188660"/>
                  <a:pt x="451039" y="188265"/>
                </a:cubicBezTo>
                <a:cubicBezTo>
                  <a:pt x="440051" y="172491"/>
                  <a:pt x="437304" y="155535"/>
                  <a:pt x="441621" y="151197"/>
                </a:cubicBezTo>
                <a:cubicBezTo>
                  <a:pt x="443190" y="150014"/>
                  <a:pt x="445152" y="149619"/>
                  <a:pt x="447899" y="149225"/>
                </a:cubicBezTo>
                <a:close/>
                <a:moveTo>
                  <a:pt x="304948" y="146050"/>
                </a:moveTo>
                <a:cubicBezTo>
                  <a:pt x="308951" y="146050"/>
                  <a:pt x="315356" y="151933"/>
                  <a:pt x="320560" y="160954"/>
                </a:cubicBezTo>
                <a:cubicBezTo>
                  <a:pt x="321361" y="162915"/>
                  <a:pt x="322562" y="164876"/>
                  <a:pt x="323362" y="167229"/>
                </a:cubicBezTo>
                <a:cubicBezTo>
                  <a:pt x="323763" y="169582"/>
                  <a:pt x="324964" y="171936"/>
                  <a:pt x="325364" y="174681"/>
                </a:cubicBezTo>
                <a:cubicBezTo>
                  <a:pt x="326565" y="178211"/>
                  <a:pt x="327366" y="181741"/>
                  <a:pt x="327366" y="185663"/>
                </a:cubicBezTo>
                <a:cubicBezTo>
                  <a:pt x="327766" y="187624"/>
                  <a:pt x="327766" y="189585"/>
                  <a:pt x="327766" y="191546"/>
                </a:cubicBezTo>
                <a:cubicBezTo>
                  <a:pt x="327766" y="192330"/>
                  <a:pt x="327766" y="193899"/>
                  <a:pt x="327766" y="195076"/>
                </a:cubicBezTo>
                <a:cubicBezTo>
                  <a:pt x="327366" y="198998"/>
                  <a:pt x="326965" y="202136"/>
                  <a:pt x="326565" y="204881"/>
                </a:cubicBezTo>
                <a:cubicBezTo>
                  <a:pt x="325764" y="208019"/>
                  <a:pt x="324964" y="210372"/>
                  <a:pt x="323763" y="212725"/>
                </a:cubicBezTo>
                <a:cubicBezTo>
                  <a:pt x="320960" y="207234"/>
                  <a:pt x="313755" y="197821"/>
                  <a:pt x="304948" y="197821"/>
                </a:cubicBezTo>
                <a:cubicBezTo>
                  <a:pt x="300944" y="197821"/>
                  <a:pt x="297341" y="199782"/>
                  <a:pt x="293338" y="202920"/>
                </a:cubicBezTo>
                <a:cubicBezTo>
                  <a:pt x="290536" y="205273"/>
                  <a:pt x="288134" y="208803"/>
                  <a:pt x="285732" y="212725"/>
                </a:cubicBezTo>
                <a:cubicBezTo>
                  <a:pt x="284531" y="210372"/>
                  <a:pt x="283731" y="208019"/>
                  <a:pt x="283330" y="204881"/>
                </a:cubicBezTo>
                <a:cubicBezTo>
                  <a:pt x="283330" y="204881"/>
                  <a:pt x="283330" y="204881"/>
                  <a:pt x="281729" y="195076"/>
                </a:cubicBezTo>
                <a:cubicBezTo>
                  <a:pt x="281729" y="193899"/>
                  <a:pt x="281729" y="192330"/>
                  <a:pt x="281729" y="191546"/>
                </a:cubicBezTo>
                <a:cubicBezTo>
                  <a:pt x="281729" y="189585"/>
                  <a:pt x="281729" y="187624"/>
                  <a:pt x="282129" y="185663"/>
                </a:cubicBezTo>
                <a:cubicBezTo>
                  <a:pt x="282530" y="181741"/>
                  <a:pt x="283330" y="178211"/>
                  <a:pt x="284131" y="174681"/>
                </a:cubicBezTo>
                <a:cubicBezTo>
                  <a:pt x="284932" y="171936"/>
                  <a:pt x="285732" y="169582"/>
                  <a:pt x="286533" y="167229"/>
                </a:cubicBezTo>
                <a:cubicBezTo>
                  <a:pt x="287734" y="164876"/>
                  <a:pt x="288534" y="162915"/>
                  <a:pt x="289335" y="160954"/>
                </a:cubicBezTo>
                <a:cubicBezTo>
                  <a:pt x="294139" y="151933"/>
                  <a:pt x="300544" y="146050"/>
                  <a:pt x="304948" y="146050"/>
                </a:cubicBezTo>
                <a:close/>
                <a:moveTo>
                  <a:pt x="238071" y="145173"/>
                </a:moveTo>
                <a:cubicBezTo>
                  <a:pt x="247481" y="147984"/>
                  <a:pt x="258557" y="153704"/>
                  <a:pt x="267967" y="162579"/>
                </a:cubicBezTo>
                <a:cubicBezTo>
                  <a:pt x="273065" y="166918"/>
                  <a:pt x="276201" y="170863"/>
                  <a:pt x="278554" y="174413"/>
                </a:cubicBezTo>
                <a:cubicBezTo>
                  <a:pt x="277378" y="179541"/>
                  <a:pt x="276986" y="184669"/>
                  <a:pt x="276986" y="190586"/>
                </a:cubicBezTo>
                <a:cubicBezTo>
                  <a:pt x="276986" y="194531"/>
                  <a:pt x="277378" y="198870"/>
                  <a:pt x="277770" y="202026"/>
                </a:cubicBezTo>
                <a:cubicBezTo>
                  <a:pt x="276593" y="203209"/>
                  <a:pt x="275417" y="203998"/>
                  <a:pt x="274241" y="204787"/>
                </a:cubicBezTo>
                <a:cubicBezTo>
                  <a:pt x="273457" y="203998"/>
                  <a:pt x="273065" y="203604"/>
                  <a:pt x="272673" y="202815"/>
                </a:cubicBezTo>
                <a:cubicBezTo>
                  <a:pt x="257773" y="189008"/>
                  <a:pt x="239737" y="182303"/>
                  <a:pt x="227190" y="181908"/>
                </a:cubicBezTo>
                <a:cubicBezTo>
                  <a:pt x="215819" y="166524"/>
                  <a:pt x="213467" y="149562"/>
                  <a:pt x="218172" y="145223"/>
                </a:cubicBezTo>
                <a:cubicBezTo>
                  <a:pt x="220917" y="142461"/>
                  <a:pt x="228660" y="142363"/>
                  <a:pt x="238071" y="145173"/>
                </a:cubicBezTo>
                <a:close/>
                <a:moveTo>
                  <a:pt x="171456" y="144462"/>
                </a:moveTo>
                <a:cubicBezTo>
                  <a:pt x="173824" y="144859"/>
                  <a:pt x="176192" y="145653"/>
                  <a:pt x="177376" y="146843"/>
                </a:cubicBezTo>
                <a:cubicBezTo>
                  <a:pt x="181717" y="150812"/>
                  <a:pt x="179744" y="167878"/>
                  <a:pt x="167905" y="183356"/>
                </a:cubicBezTo>
                <a:cubicBezTo>
                  <a:pt x="155671" y="183752"/>
                  <a:pt x="137518" y="190499"/>
                  <a:pt x="122522" y="204390"/>
                </a:cubicBezTo>
                <a:cubicBezTo>
                  <a:pt x="121733" y="205184"/>
                  <a:pt x="120943" y="205580"/>
                  <a:pt x="120943" y="206374"/>
                </a:cubicBezTo>
                <a:cubicBezTo>
                  <a:pt x="119365" y="205580"/>
                  <a:pt x="118181" y="204390"/>
                  <a:pt x="116603" y="203199"/>
                </a:cubicBezTo>
                <a:cubicBezTo>
                  <a:pt x="116603" y="203199"/>
                  <a:pt x="116603" y="203199"/>
                  <a:pt x="116208" y="202802"/>
                </a:cubicBezTo>
                <a:cubicBezTo>
                  <a:pt x="115419" y="198040"/>
                  <a:pt x="113445" y="193277"/>
                  <a:pt x="111867" y="188912"/>
                </a:cubicBezTo>
                <a:cubicBezTo>
                  <a:pt x="113840" y="184943"/>
                  <a:pt x="115419" y="180577"/>
                  <a:pt x="116603" y="175418"/>
                </a:cubicBezTo>
                <a:cubicBezTo>
                  <a:pt x="118181" y="173434"/>
                  <a:pt x="120154" y="171053"/>
                  <a:pt x="122127" y="168671"/>
                </a:cubicBezTo>
                <a:cubicBezTo>
                  <a:pt x="123706" y="167084"/>
                  <a:pt x="125284" y="165496"/>
                  <a:pt x="126863" y="163909"/>
                </a:cubicBezTo>
                <a:cubicBezTo>
                  <a:pt x="138307" y="153193"/>
                  <a:pt x="152514" y="147240"/>
                  <a:pt x="162775" y="145256"/>
                </a:cubicBezTo>
                <a:cubicBezTo>
                  <a:pt x="165932" y="144462"/>
                  <a:pt x="169089" y="144462"/>
                  <a:pt x="171456" y="144462"/>
                </a:cubicBezTo>
                <a:close/>
                <a:moveTo>
                  <a:pt x="8162" y="144462"/>
                </a:moveTo>
                <a:cubicBezTo>
                  <a:pt x="10517" y="144462"/>
                  <a:pt x="13264" y="144462"/>
                  <a:pt x="16403" y="145256"/>
                </a:cubicBezTo>
                <a:cubicBezTo>
                  <a:pt x="26998" y="147240"/>
                  <a:pt x="40733" y="153193"/>
                  <a:pt x="52505" y="163909"/>
                </a:cubicBezTo>
                <a:cubicBezTo>
                  <a:pt x="53682" y="165496"/>
                  <a:pt x="55252" y="167084"/>
                  <a:pt x="56822" y="168671"/>
                </a:cubicBezTo>
                <a:cubicBezTo>
                  <a:pt x="59176" y="171053"/>
                  <a:pt x="61138" y="173434"/>
                  <a:pt x="62316" y="175418"/>
                </a:cubicBezTo>
                <a:cubicBezTo>
                  <a:pt x="63493" y="180577"/>
                  <a:pt x="65062" y="184943"/>
                  <a:pt x="67417" y="188912"/>
                </a:cubicBezTo>
                <a:cubicBezTo>
                  <a:pt x="65455" y="192880"/>
                  <a:pt x="63493" y="198040"/>
                  <a:pt x="62316" y="202802"/>
                </a:cubicBezTo>
                <a:cubicBezTo>
                  <a:pt x="62316" y="203199"/>
                  <a:pt x="62316" y="203199"/>
                  <a:pt x="61923" y="203199"/>
                </a:cubicBezTo>
                <a:cubicBezTo>
                  <a:pt x="61138" y="204390"/>
                  <a:pt x="59961" y="205580"/>
                  <a:pt x="58391" y="206374"/>
                </a:cubicBezTo>
                <a:cubicBezTo>
                  <a:pt x="57999" y="205580"/>
                  <a:pt x="57214" y="205184"/>
                  <a:pt x="56429" y="204390"/>
                </a:cubicBezTo>
                <a:cubicBezTo>
                  <a:pt x="41910" y="190499"/>
                  <a:pt x="23466" y="183752"/>
                  <a:pt x="11694" y="183356"/>
                </a:cubicBezTo>
                <a:cubicBezTo>
                  <a:pt x="-79" y="167878"/>
                  <a:pt x="-2433" y="150812"/>
                  <a:pt x="2276" y="146843"/>
                </a:cubicBezTo>
                <a:cubicBezTo>
                  <a:pt x="3061" y="145653"/>
                  <a:pt x="5415" y="144859"/>
                  <a:pt x="8162" y="144462"/>
                </a:cubicBezTo>
                <a:close/>
                <a:moveTo>
                  <a:pt x="385178" y="143109"/>
                </a:moveTo>
                <a:cubicBezTo>
                  <a:pt x="388734" y="143127"/>
                  <a:pt x="391429" y="143842"/>
                  <a:pt x="392826" y="145223"/>
                </a:cubicBezTo>
                <a:cubicBezTo>
                  <a:pt x="397617" y="149562"/>
                  <a:pt x="394822" y="166524"/>
                  <a:pt x="383244" y="181908"/>
                </a:cubicBezTo>
                <a:cubicBezTo>
                  <a:pt x="371266" y="182303"/>
                  <a:pt x="352502" y="189008"/>
                  <a:pt x="337330" y="202815"/>
                </a:cubicBezTo>
                <a:cubicBezTo>
                  <a:pt x="336531" y="203604"/>
                  <a:pt x="336132" y="203998"/>
                  <a:pt x="335334" y="204787"/>
                </a:cubicBezTo>
                <a:cubicBezTo>
                  <a:pt x="334136" y="203998"/>
                  <a:pt x="332938" y="203209"/>
                  <a:pt x="331740" y="202026"/>
                </a:cubicBezTo>
                <a:cubicBezTo>
                  <a:pt x="332539" y="198870"/>
                  <a:pt x="332938" y="194531"/>
                  <a:pt x="332938" y="190586"/>
                </a:cubicBezTo>
                <a:cubicBezTo>
                  <a:pt x="332938" y="185064"/>
                  <a:pt x="332140" y="179936"/>
                  <a:pt x="330942" y="174413"/>
                </a:cubicBezTo>
                <a:cubicBezTo>
                  <a:pt x="333737" y="170863"/>
                  <a:pt x="337330" y="166918"/>
                  <a:pt x="341722" y="162579"/>
                </a:cubicBezTo>
                <a:cubicBezTo>
                  <a:pt x="356095" y="149266"/>
                  <a:pt x="374510" y="143053"/>
                  <a:pt x="385178" y="143109"/>
                </a:cubicBezTo>
                <a:close/>
                <a:moveTo>
                  <a:pt x="529379" y="119062"/>
                </a:moveTo>
                <a:cubicBezTo>
                  <a:pt x="533668" y="119062"/>
                  <a:pt x="539907" y="125337"/>
                  <a:pt x="544586" y="134358"/>
                </a:cubicBezTo>
                <a:cubicBezTo>
                  <a:pt x="545366" y="136319"/>
                  <a:pt x="546145" y="137496"/>
                  <a:pt x="546925" y="139457"/>
                </a:cubicBezTo>
                <a:cubicBezTo>
                  <a:pt x="546925" y="139849"/>
                  <a:pt x="546925" y="139849"/>
                  <a:pt x="547315" y="140241"/>
                </a:cubicBezTo>
                <a:cubicBezTo>
                  <a:pt x="550044" y="147301"/>
                  <a:pt x="551604" y="155537"/>
                  <a:pt x="551604" y="164558"/>
                </a:cubicBezTo>
                <a:cubicBezTo>
                  <a:pt x="551604" y="164950"/>
                  <a:pt x="551604" y="165735"/>
                  <a:pt x="551604" y="166127"/>
                </a:cubicBezTo>
                <a:cubicBezTo>
                  <a:pt x="551604" y="170049"/>
                  <a:pt x="551214" y="173971"/>
                  <a:pt x="550434" y="177109"/>
                </a:cubicBezTo>
                <a:cubicBezTo>
                  <a:pt x="550434" y="180246"/>
                  <a:pt x="549265" y="183384"/>
                  <a:pt x="548095" y="185737"/>
                </a:cubicBezTo>
                <a:cubicBezTo>
                  <a:pt x="547705" y="185345"/>
                  <a:pt x="547315" y="184561"/>
                  <a:pt x="546925" y="183776"/>
                </a:cubicBezTo>
                <a:cubicBezTo>
                  <a:pt x="543416" y="178677"/>
                  <a:pt x="537177" y="170833"/>
                  <a:pt x="529379" y="170833"/>
                </a:cubicBezTo>
                <a:cubicBezTo>
                  <a:pt x="525480" y="170833"/>
                  <a:pt x="521971" y="172794"/>
                  <a:pt x="518072" y="176324"/>
                </a:cubicBezTo>
                <a:cubicBezTo>
                  <a:pt x="516122" y="178285"/>
                  <a:pt x="513783" y="180638"/>
                  <a:pt x="511833" y="183776"/>
                </a:cubicBezTo>
                <a:cubicBezTo>
                  <a:pt x="511443" y="184561"/>
                  <a:pt x="511053" y="185345"/>
                  <a:pt x="510663" y="185737"/>
                </a:cubicBezTo>
                <a:cubicBezTo>
                  <a:pt x="509494" y="183384"/>
                  <a:pt x="508714" y="180246"/>
                  <a:pt x="508324" y="177109"/>
                </a:cubicBezTo>
                <a:cubicBezTo>
                  <a:pt x="507544" y="173971"/>
                  <a:pt x="507154" y="170049"/>
                  <a:pt x="507154" y="166127"/>
                </a:cubicBezTo>
                <a:cubicBezTo>
                  <a:pt x="507154" y="165735"/>
                  <a:pt x="507154" y="164950"/>
                  <a:pt x="507154" y="164558"/>
                </a:cubicBezTo>
                <a:cubicBezTo>
                  <a:pt x="507154" y="155537"/>
                  <a:pt x="508714" y="147301"/>
                  <a:pt x="511443" y="140241"/>
                </a:cubicBezTo>
                <a:cubicBezTo>
                  <a:pt x="511443" y="139849"/>
                  <a:pt x="511443" y="139849"/>
                  <a:pt x="511833" y="139457"/>
                </a:cubicBezTo>
                <a:cubicBezTo>
                  <a:pt x="512613" y="137496"/>
                  <a:pt x="513393" y="136319"/>
                  <a:pt x="514173" y="134358"/>
                </a:cubicBezTo>
                <a:cubicBezTo>
                  <a:pt x="518851" y="125337"/>
                  <a:pt x="525480" y="119062"/>
                  <a:pt x="529379" y="119062"/>
                </a:cubicBezTo>
                <a:close/>
                <a:moveTo>
                  <a:pt x="90235" y="115887"/>
                </a:moveTo>
                <a:cubicBezTo>
                  <a:pt x="94639" y="115887"/>
                  <a:pt x="100644" y="121805"/>
                  <a:pt x="105448" y="130879"/>
                </a:cubicBezTo>
                <a:cubicBezTo>
                  <a:pt x="106248" y="132852"/>
                  <a:pt x="107449" y="134824"/>
                  <a:pt x="108250" y="136797"/>
                </a:cubicBezTo>
                <a:cubicBezTo>
                  <a:pt x="108250" y="136797"/>
                  <a:pt x="108250" y="136797"/>
                  <a:pt x="108250" y="137192"/>
                </a:cubicBezTo>
                <a:cubicBezTo>
                  <a:pt x="111452" y="144293"/>
                  <a:pt x="113454" y="152578"/>
                  <a:pt x="113454" y="161258"/>
                </a:cubicBezTo>
                <a:cubicBezTo>
                  <a:pt x="113454" y="162047"/>
                  <a:pt x="113054" y="162441"/>
                  <a:pt x="113054" y="163230"/>
                </a:cubicBezTo>
                <a:cubicBezTo>
                  <a:pt x="113054" y="167176"/>
                  <a:pt x="112653" y="170726"/>
                  <a:pt x="112253" y="173883"/>
                </a:cubicBezTo>
                <a:cubicBezTo>
                  <a:pt x="111452" y="177433"/>
                  <a:pt x="110652" y="180589"/>
                  <a:pt x="109451" y="182562"/>
                </a:cubicBezTo>
                <a:cubicBezTo>
                  <a:pt x="109050" y="182168"/>
                  <a:pt x="108650" y="181379"/>
                  <a:pt x="108250" y="181379"/>
                </a:cubicBezTo>
                <a:cubicBezTo>
                  <a:pt x="104647" y="175461"/>
                  <a:pt x="97841" y="167965"/>
                  <a:pt x="89835" y="167965"/>
                </a:cubicBezTo>
                <a:cubicBezTo>
                  <a:pt x="86632" y="167965"/>
                  <a:pt x="82229" y="169937"/>
                  <a:pt x="78626" y="173093"/>
                </a:cubicBezTo>
                <a:cubicBezTo>
                  <a:pt x="76224" y="175066"/>
                  <a:pt x="74222" y="177828"/>
                  <a:pt x="71820" y="181379"/>
                </a:cubicBezTo>
                <a:cubicBezTo>
                  <a:pt x="71420" y="181379"/>
                  <a:pt x="71020" y="182168"/>
                  <a:pt x="70620" y="182562"/>
                </a:cubicBezTo>
                <a:cubicBezTo>
                  <a:pt x="69819" y="180589"/>
                  <a:pt x="69018" y="177433"/>
                  <a:pt x="68218" y="173883"/>
                </a:cubicBezTo>
                <a:cubicBezTo>
                  <a:pt x="67817" y="170726"/>
                  <a:pt x="67417" y="167176"/>
                  <a:pt x="67417" y="163230"/>
                </a:cubicBezTo>
                <a:cubicBezTo>
                  <a:pt x="67417" y="162441"/>
                  <a:pt x="67417" y="162047"/>
                  <a:pt x="67417" y="161258"/>
                </a:cubicBezTo>
                <a:cubicBezTo>
                  <a:pt x="67417" y="152578"/>
                  <a:pt x="69018" y="144293"/>
                  <a:pt x="71820" y="137192"/>
                </a:cubicBezTo>
                <a:cubicBezTo>
                  <a:pt x="71820" y="137192"/>
                  <a:pt x="71820" y="137192"/>
                  <a:pt x="71820" y="136797"/>
                </a:cubicBezTo>
                <a:cubicBezTo>
                  <a:pt x="72621" y="134824"/>
                  <a:pt x="73822" y="132852"/>
                  <a:pt x="74623" y="130879"/>
                </a:cubicBezTo>
                <a:cubicBezTo>
                  <a:pt x="79427" y="121805"/>
                  <a:pt x="85832" y="115887"/>
                  <a:pt x="90235" y="115887"/>
                </a:cubicBezTo>
                <a:close/>
                <a:moveTo>
                  <a:pt x="610406" y="104775"/>
                </a:moveTo>
                <a:cubicBezTo>
                  <a:pt x="613563" y="104775"/>
                  <a:pt x="615535" y="105172"/>
                  <a:pt x="616719" y="106363"/>
                </a:cubicBezTo>
                <a:cubicBezTo>
                  <a:pt x="621454" y="111125"/>
                  <a:pt x="618692" y="127794"/>
                  <a:pt x="607644" y="143669"/>
                </a:cubicBezTo>
                <a:cubicBezTo>
                  <a:pt x="595017" y="144065"/>
                  <a:pt x="576867" y="150415"/>
                  <a:pt x="561873" y="164703"/>
                </a:cubicBezTo>
                <a:cubicBezTo>
                  <a:pt x="561084" y="165100"/>
                  <a:pt x="560689" y="165893"/>
                  <a:pt x="559900" y="166687"/>
                </a:cubicBezTo>
                <a:cubicBezTo>
                  <a:pt x="559111" y="165893"/>
                  <a:pt x="558716" y="165497"/>
                  <a:pt x="557532" y="164703"/>
                </a:cubicBezTo>
                <a:cubicBezTo>
                  <a:pt x="557532" y="156765"/>
                  <a:pt x="555954" y="148431"/>
                  <a:pt x="553192" y="140494"/>
                </a:cubicBezTo>
                <a:cubicBezTo>
                  <a:pt x="555165" y="137319"/>
                  <a:pt x="557927" y="132953"/>
                  <a:pt x="561478" y="128587"/>
                </a:cubicBezTo>
                <a:cubicBezTo>
                  <a:pt x="563057" y="127000"/>
                  <a:pt x="564635" y="125809"/>
                  <a:pt x="566608" y="124222"/>
                </a:cubicBezTo>
                <a:cubicBezTo>
                  <a:pt x="577656" y="113109"/>
                  <a:pt x="591861" y="107156"/>
                  <a:pt x="602120" y="105172"/>
                </a:cubicBezTo>
                <a:cubicBezTo>
                  <a:pt x="605671" y="104775"/>
                  <a:pt x="608433" y="104775"/>
                  <a:pt x="610406" y="104775"/>
                </a:cubicBezTo>
                <a:close/>
                <a:moveTo>
                  <a:pt x="447710" y="104775"/>
                </a:moveTo>
                <a:cubicBezTo>
                  <a:pt x="450022" y="104775"/>
                  <a:pt x="452720" y="104775"/>
                  <a:pt x="456189" y="105172"/>
                </a:cubicBezTo>
                <a:cubicBezTo>
                  <a:pt x="466209" y="107156"/>
                  <a:pt x="480084" y="113109"/>
                  <a:pt x="490875" y="124222"/>
                </a:cubicBezTo>
                <a:cubicBezTo>
                  <a:pt x="492802" y="125809"/>
                  <a:pt x="494344" y="127000"/>
                  <a:pt x="495886" y="128587"/>
                </a:cubicBezTo>
                <a:cubicBezTo>
                  <a:pt x="499354" y="132953"/>
                  <a:pt x="502052" y="136922"/>
                  <a:pt x="503979" y="140494"/>
                </a:cubicBezTo>
                <a:cubicBezTo>
                  <a:pt x="501281" y="147637"/>
                  <a:pt x="499740" y="155972"/>
                  <a:pt x="499354" y="164703"/>
                </a:cubicBezTo>
                <a:cubicBezTo>
                  <a:pt x="498969" y="165497"/>
                  <a:pt x="498198" y="165893"/>
                  <a:pt x="497427" y="166687"/>
                </a:cubicBezTo>
                <a:cubicBezTo>
                  <a:pt x="496656" y="165893"/>
                  <a:pt x="496271" y="165100"/>
                  <a:pt x="495500" y="164703"/>
                </a:cubicBezTo>
                <a:cubicBezTo>
                  <a:pt x="480855" y="150415"/>
                  <a:pt x="463126" y="144065"/>
                  <a:pt x="450793" y="143669"/>
                </a:cubicBezTo>
                <a:cubicBezTo>
                  <a:pt x="440002" y="127794"/>
                  <a:pt x="437304" y="111125"/>
                  <a:pt x="441544" y="106363"/>
                </a:cubicBezTo>
                <a:cubicBezTo>
                  <a:pt x="443085" y="105172"/>
                  <a:pt x="445012" y="104775"/>
                  <a:pt x="447710" y="104775"/>
                </a:cubicBezTo>
                <a:close/>
                <a:moveTo>
                  <a:pt x="171457" y="100012"/>
                </a:moveTo>
                <a:cubicBezTo>
                  <a:pt x="173824" y="100409"/>
                  <a:pt x="176192" y="101203"/>
                  <a:pt x="177376" y="102393"/>
                </a:cubicBezTo>
                <a:cubicBezTo>
                  <a:pt x="181716" y="106362"/>
                  <a:pt x="179743" y="123428"/>
                  <a:pt x="167906" y="138906"/>
                </a:cubicBezTo>
                <a:cubicBezTo>
                  <a:pt x="155674" y="139302"/>
                  <a:pt x="137523" y="146446"/>
                  <a:pt x="122529" y="159940"/>
                </a:cubicBezTo>
                <a:cubicBezTo>
                  <a:pt x="121740" y="160734"/>
                  <a:pt x="120951" y="161130"/>
                  <a:pt x="120951" y="161924"/>
                </a:cubicBezTo>
                <a:cubicBezTo>
                  <a:pt x="119767" y="161527"/>
                  <a:pt x="118978" y="160734"/>
                  <a:pt x="118189" y="159940"/>
                </a:cubicBezTo>
                <a:cubicBezTo>
                  <a:pt x="118189" y="152002"/>
                  <a:pt x="116611" y="143668"/>
                  <a:pt x="113454" y="136127"/>
                </a:cubicBezTo>
                <a:cubicBezTo>
                  <a:pt x="115427" y="132556"/>
                  <a:pt x="118583" y="128190"/>
                  <a:pt x="122135" y="124221"/>
                </a:cubicBezTo>
                <a:cubicBezTo>
                  <a:pt x="123713" y="122634"/>
                  <a:pt x="125291" y="121046"/>
                  <a:pt x="126870" y="119459"/>
                </a:cubicBezTo>
                <a:cubicBezTo>
                  <a:pt x="138312" y="108743"/>
                  <a:pt x="152517" y="102790"/>
                  <a:pt x="162776" y="100806"/>
                </a:cubicBezTo>
                <a:cubicBezTo>
                  <a:pt x="165933" y="100012"/>
                  <a:pt x="169089" y="100012"/>
                  <a:pt x="171457" y="100012"/>
                </a:cubicBezTo>
                <a:close/>
                <a:moveTo>
                  <a:pt x="8282" y="100012"/>
                </a:moveTo>
                <a:cubicBezTo>
                  <a:pt x="10664" y="100012"/>
                  <a:pt x="13442" y="100012"/>
                  <a:pt x="16617" y="100806"/>
                </a:cubicBezTo>
                <a:cubicBezTo>
                  <a:pt x="27332" y="102790"/>
                  <a:pt x="41223" y="108743"/>
                  <a:pt x="53129" y="119459"/>
                </a:cubicBezTo>
                <a:cubicBezTo>
                  <a:pt x="54320" y="121046"/>
                  <a:pt x="55907" y="122634"/>
                  <a:pt x="57495" y="124221"/>
                </a:cubicBezTo>
                <a:cubicBezTo>
                  <a:pt x="61463" y="128190"/>
                  <a:pt x="64241" y="132556"/>
                  <a:pt x="65829" y="136127"/>
                </a:cubicBezTo>
                <a:cubicBezTo>
                  <a:pt x="63448" y="143271"/>
                  <a:pt x="61860" y="151209"/>
                  <a:pt x="61860" y="159940"/>
                </a:cubicBezTo>
                <a:cubicBezTo>
                  <a:pt x="61066" y="160734"/>
                  <a:pt x="60273" y="161527"/>
                  <a:pt x="59082" y="161924"/>
                </a:cubicBezTo>
                <a:cubicBezTo>
                  <a:pt x="58685" y="161130"/>
                  <a:pt x="57891" y="160734"/>
                  <a:pt x="57098" y="159940"/>
                </a:cubicBezTo>
                <a:cubicBezTo>
                  <a:pt x="42413" y="146446"/>
                  <a:pt x="23760" y="139302"/>
                  <a:pt x="11854" y="138906"/>
                </a:cubicBezTo>
                <a:cubicBezTo>
                  <a:pt x="-52" y="123428"/>
                  <a:pt x="-2433" y="106362"/>
                  <a:pt x="2329" y="101996"/>
                </a:cubicBezTo>
                <a:cubicBezTo>
                  <a:pt x="3123" y="101203"/>
                  <a:pt x="5504" y="100409"/>
                  <a:pt x="8282" y="100012"/>
                </a:cubicBezTo>
                <a:close/>
                <a:moveTo>
                  <a:pt x="304948" y="87312"/>
                </a:moveTo>
                <a:cubicBezTo>
                  <a:pt x="312954" y="87312"/>
                  <a:pt x="327766" y="107707"/>
                  <a:pt x="327766" y="132808"/>
                </a:cubicBezTo>
                <a:cubicBezTo>
                  <a:pt x="327766" y="141829"/>
                  <a:pt x="326565" y="148496"/>
                  <a:pt x="323763" y="153987"/>
                </a:cubicBezTo>
                <a:cubicBezTo>
                  <a:pt x="320960" y="148496"/>
                  <a:pt x="313755" y="139083"/>
                  <a:pt x="304948" y="139083"/>
                </a:cubicBezTo>
                <a:cubicBezTo>
                  <a:pt x="300944" y="139083"/>
                  <a:pt x="297341" y="140652"/>
                  <a:pt x="293338" y="144574"/>
                </a:cubicBezTo>
                <a:cubicBezTo>
                  <a:pt x="290536" y="146927"/>
                  <a:pt x="288134" y="150065"/>
                  <a:pt x="285732" y="153987"/>
                </a:cubicBezTo>
                <a:cubicBezTo>
                  <a:pt x="283330" y="148496"/>
                  <a:pt x="281729" y="141829"/>
                  <a:pt x="281729" y="132808"/>
                </a:cubicBezTo>
                <a:cubicBezTo>
                  <a:pt x="281729" y="107707"/>
                  <a:pt x="296941" y="87312"/>
                  <a:pt x="304948" y="87312"/>
                </a:cubicBezTo>
                <a:close/>
                <a:moveTo>
                  <a:pt x="617141" y="62278"/>
                </a:moveTo>
                <a:cubicBezTo>
                  <a:pt x="621454" y="66617"/>
                  <a:pt x="618709" y="83579"/>
                  <a:pt x="607731" y="99358"/>
                </a:cubicBezTo>
                <a:cubicBezTo>
                  <a:pt x="595184" y="99753"/>
                  <a:pt x="577148" y="106064"/>
                  <a:pt x="562248" y="120265"/>
                </a:cubicBezTo>
                <a:cubicBezTo>
                  <a:pt x="561464" y="120659"/>
                  <a:pt x="561072" y="121448"/>
                  <a:pt x="560288" y="122237"/>
                </a:cubicBezTo>
                <a:cubicBezTo>
                  <a:pt x="559112" y="121448"/>
                  <a:pt x="558328" y="120659"/>
                  <a:pt x="557151" y="119476"/>
                </a:cubicBezTo>
                <a:cubicBezTo>
                  <a:pt x="557935" y="116320"/>
                  <a:pt x="558328" y="111981"/>
                  <a:pt x="558328" y="107642"/>
                </a:cubicBezTo>
                <a:cubicBezTo>
                  <a:pt x="558328" y="102514"/>
                  <a:pt x="557543" y="96991"/>
                  <a:pt x="556367" y="91863"/>
                </a:cubicBezTo>
                <a:cubicBezTo>
                  <a:pt x="558720" y="88313"/>
                  <a:pt x="562248" y="83974"/>
                  <a:pt x="566954" y="80029"/>
                </a:cubicBezTo>
                <a:cubicBezTo>
                  <a:pt x="585382" y="61884"/>
                  <a:pt x="611260" y="57150"/>
                  <a:pt x="617141" y="62278"/>
                </a:cubicBezTo>
                <a:close/>
                <a:moveTo>
                  <a:pt x="441617" y="62278"/>
                </a:moveTo>
                <a:cubicBezTo>
                  <a:pt x="447498" y="57150"/>
                  <a:pt x="473376" y="61884"/>
                  <a:pt x="491805" y="80029"/>
                </a:cubicBezTo>
                <a:cubicBezTo>
                  <a:pt x="496510" y="83974"/>
                  <a:pt x="500039" y="87919"/>
                  <a:pt x="502391" y="91863"/>
                </a:cubicBezTo>
                <a:cubicBezTo>
                  <a:pt x="501215" y="96597"/>
                  <a:pt x="500431" y="102119"/>
                  <a:pt x="500431" y="107642"/>
                </a:cubicBezTo>
                <a:cubicBezTo>
                  <a:pt x="500431" y="111981"/>
                  <a:pt x="500823" y="115926"/>
                  <a:pt x="501607" y="119476"/>
                </a:cubicBezTo>
                <a:cubicBezTo>
                  <a:pt x="500431" y="120659"/>
                  <a:pt x="499646" y="121448"/>
                  <a:pt x="498470" y="122237"/>
                </a:cubicBezTo>
                <a:cubicBezTo>
                  <a:pt x="497686" y="121448"/>
                  <a:pt x="497294" y="120659"/>
                  <a:pt x="496510" y="120265"/>
                </a:cubicBezTo>
                <a:cubicBezTo>
                  <a:pt x="481610" y="106064"/>
                  <a:pt x="463574" y="99753"/>
                  <a:pt x="451027" y="99358"/>
                </a:cubicBezTo>
                <a:cubicBezTo>
                  <a:pt x="440049" y="83579"/>
                  <a:pt x="437304" y="66617"/>
                  <a:pt x="441617" y="62278"/>
                </a:cubicBezTo>
                <a:close/>
                <a:moveTo>
                  <a:pt x="529379" y="61912"/>
                </a:moveTo>
                <a:cubicBezTo>
                  <a:pt x="533668" y="61912"/>
                  <a:pt x="539907" y="68187"/>
                  <a:pt x="544586" y="77208"/>
                </a:cubicBezTo>
                <a:cubicBezTo>
                  <a:pt x="545366" y="79169"/>
                  <a:pt x="546145" y="81130"/>
                  <a:pt x="547315" y="83091"/>
                </a:cubicBezTo>
                <a:cubicBezTo>
                  <a:pt x="548095" y="85444"/>
                  <a:pt x="548875" y="88190"/>
                  <a:pt x="549655" y="90935"/>
                </a:cubicBezTo>
                <a:cubicBezTo>
                  <a:pt x="550434" y="94073"/>
                  <a:pt x="550824" y="97995"/>
                  <a:pt x="551214" y="101917"/>
                </a:cubicBezTo>
                <a:cubicBezTo>
                  <a:pt x="551604" y="103878"/>
                  <a:pt x="551604" y="105447"/>
                  <a:pt x="551604" y="107408"/>
                </a:cubicBezTo>
                <a:cubicBezTo>
                  <a:pt x="551604" y="108585"/>
                  <a:pt x="551604" y="110153"/>
                  <a:pt x="551604" y="111330"/>
                </a:cubicBezTo>
                <a:cubicBezTo>
                  <a:pt x="551214" y="115252"/>
                  <a:pt x="550824" y="117998"/>
                  <a:pt x="550434" y="121135"/>
                </a:cubicBezTo>
                <a:cubicBezTo>
                  <a:pt x="550044" y="124273"/>
                  <a:pt x="549265" y="126234"/>
                  <a:pt x="548095" y="128587"/>
                </a:cubicBezTo>
                <a:cubicBezTo>
                  <a:pt x="544976" y="123488"/>
                  <a:pt x="537957" y="114076"/>
                  <a:pt x="529379" y="114076"/>
                </a:cubicBezTo>
                <a:cubicBezTo>
                  <a:pt x="525480" y="114076"/>
                  <a:pt x="521971" y="115644"/>
                  <a:pt x="518072" y="119174"/>
                </a:cubicBezTo>
                <a:cubicBezTo>
                  <a:pt x="515732" y="121527"/>
                  <a:pt x="513003" y="125057"/>
                  <a:pt x="510663" y="128587"/>
                </a:cubicBezTo>
                <a:cubicBezTo>
                  <a:pt x="509494" y="126234"/>
                  <a:pt x="508714" y="124273"/>
                  <a:pt x="508324" y="121135"/>
                </a:cubicBezTo>
                <a:cubicBezTo>
                  <a:pt x="508324" y="121135"/>
                  <a:pt x="508324" y="121135"/>
                  <a:pt x="507154" y="111330"/>
                </a:cubicBezTo>
                <a:cubicBezTo>
                  <a:pt x="507154" y="110153"/>
                  <a:pt x="507154" y="108585"/>
                  <a:pt x="507154" y="107408"/>
                </a:cubicBezTo>
                <a:cubicBezTo>
                  <a:pt x="507154" y="105447"/>
                  <a:pt x="507154" y="103878"/>
                  <a:pt x="507544" y="101917"/>
                </a:cubicBezTo>
                <a:cubicBezTo>
                  <a:pt x="507934" y="97995"/>
                  <a:pt x="508324" y="94073"/>
                  <a:pt x="509104" y="90935"/>
                </a:cubicBezTo>
                <a:cubicBezTo>
                  <a:pt x="509884" y="88190"/>
                  <a:pt x="510663" y="85444"/>
                  <a:pt x="511443" y="83091"/>
                </a:cubicBezTo>
                <a:cubicBezTo>
                  <a:pt x="512223" y="81130"/>
                  <a:pt x="513393" y="79169"/>
                  <a:pt x="514173" y="77208"/>
                </a:cubicBezTo>
                <a:cubicBezTo>
                  <a:pt x="518851" y="68187"/>
                  <a:pt x="525480" y="61912"/>
                  <a:pt x="529379" y="61912"/>
                </a:cubicBezTo>
                <a:close/>
                <a:moveTo>
                  <a:pt x="177403" y="57546"/>
                </a:moveTo>
                <a:cubicBezTo>
                  <a:pt x="181716" y="61912"/>
                  <a:pt x="179755" y="78978"/>
                  <a:pt x="167993" y="94456"/>
                </a:cubicBezTo>
                <a:cubicBezTo>
                  <a:pt x="155838" y="94852"/>
                  <a:pt x="137802" y="101599"/>
                  <a:pt x="122902" y="115887"/>
                </a:cubicBezTo>
                <a:cubicBezTo>
                  <a:pt x="122118" y="116284"/>
                  <a:pt x="121334" y="116680"/>
                  <a:pt x="121334" y="117474"/>
                </a:cubicBezTo>
                <a:cubicBezTo>
                  <a:pt x="120158" y="116680"/>
                  <a:pt x="118981" y="115887"/>
                  <a:pt x="117805" y="115093"/>
                </a:cubicBezTo>
                <a:cubicBezTo>
                  <a:pt x="118197" y="111521"/>
                  <a:pt x="118589" y="107155"/>
                  <a:pt x="118589" y="103187"/>
                </a:cubicBezTo>
                <a:cubicBezTo>
                  <a:pt x="118589" y="97631"/>
                  <a:pt x="117805" y="92471"/>
                  <a:pt x="116629" y="87312"/>
                </a:cubicBezTo>
                <a:cubicBezTo>
                  <a:pt x="119374" y="83343"/>
                  <a:pt x="122510" y="79374"/>
                  <a:pt x="127215" y="75009"/>
                </a:cubicBezTo>
                <a:cubicBezTo>
                  <a:pt x="146428" y="57149"/>
                  <a:pt x="171522" y="52387"/>
                  <a:pt x="177403" y="57546"/>
                </a:cubicBezTo>
                <a:close/>
                <a:moveTo>
                  <a:pt x="2272" y="57546"/>
                </a:moveTo>
                <a:cubicBezTo>
                  <a:pt x="7761" y="52387"/>
                  <a:pt x="33247" y="57149"/>
                  <a:pt x="52460" y="75009"/>
                </a:cubicBezTo>
                <a:cubicBezTo>
                  <a:pt x="56773" y="79374"/>
                  <a:pt x="60301" y="83343"/>
                  <a:pt x="62654" y="86915"/>
                </a:cubicBezTo>
                <a:cubicBezTo>
                  <a:pt x="61870" y="92074"/>
                  <a:pt x="61086" y="97234"/>
                  <a:pt x="61086" y="103187"/>
                </a:cubicBezTo>
                <a:cubicBezTo>
                  <a:pt x="61086" y="107155"/>
                  <a:pt x="61478" y="111521"/>
                  <a:pt x="61870" y="115093"/>
                </a:cubicBezTo>
                <a:cubicBezTo>
                  <a:pt x="60693" y="115887"/>
                  <a:pt x="59517" y="116680"/>
                  <a:pt x="58341" y="117474"/>
                </a:cubicBezTo>
                <a:cubicBezTo>
                  <a:pt x="57949" y="116680"/>
                  <a:pt x="57165" y="116284"/>
                  <a:pt x="56380" y="115887"/>
                </a:cubicBezTo>
                <a:cubicBezTo>
                  <a:pt x="41873" y="101599"/>
                  <a:pt x="23445" y="94852"/>
                  <a:pt x="11682" y="94456"/>
                </a:cubicBezTo>
                <a:cubicBezTo>
                  <a:pt x="-81" y="78978"/>
                  <a:pt x="-2433" y="61912"/>
                  <a:pt x="2272" y="57546"/>
                </a:cubicBezTo>
                <a:close/>
                <a:moveTo>
                  <a:pt x="90235" y="57150"/>
                </a:moveTo>
                <a:cubicBezTo>
                  <a:pt x="94639" y="57150"/>
                  <a:pt x="100644" y="63138"/>
                  <a:pt x="105448" y="72319"/>
                </a:cubicBezTo>
                <a:cubicBezTo>
                  <a:pt x="106648" y="74315"/>
                  <a:pt x="107449" y="76311"/>
                  <a:pt x="108250" y="78707"/>
                </a:cubicBezTo>
                <a:cubicBezTo>
                  <a:pt x="109451" y="81102"/>
                  <a:pt x="110251" y="83497"/>
                  <a:pt x="111052" y="86291"/>
                </a:cubicBezTo>
                <a:cubicBezTo>
                  <a:pt x="111853" y="89884"/>
                  <a:pt x="112653" y="93876"/>
                  <a:pt x="113054" y="97469"/>
                </a:cubicBezTo>
                <a:cubicBezTo>
                  <a:pt x="113054" y="99465"/>
                  <a:pt x="113454" y="101461"/>
                  <a:pt x="113454" y="103457"/>
                </a:cubicBezTo>
                <a:cubicBezTo>
                  <a:pt x="113454" y="105053"/>
                  <a:pt x="113054" y="105852"/>
                  <a:pt x="113054" y="107049"/>
                </a:cubicBezTo>
                <a:cubicBezTo>
                  <a:pt x="113054" y="111041"/>
                  <a:pt x="112653" y="114235"/>
                  <a:pt x="111853" y="117029"/>
                </a:cubicBezTo>
                <a:cubicBezTo>
                  <a:pt x="111452" y="120223"/>
                  <a:pt x="110251" y="123017"/>
                  <a:pt x="109451" y="125412"/>
                </a:cubicBezTo>
                <a:cubicBezTo>
                  <a:pt x="105848" y="119424"/>
                  <a:pt x="99042" y="109844"/>
                  <a:pt x="89835" y="109844"/>
                </a:cubicBezTo>
                <a:cubicBezTo>
                  <a:pt x="86632" y="109844"/>
                  <a:pt x="82229" y="111840"/>
                  <a:pt x="78626" y="115432"/>
                </a:cubicBezTo>
                <a:cubicBezTo>
                  <a:pt x="75824" y="117428"/>
                  <a:pt x="73021" y="121021"/>
                  <a:pt x="70620" y="125013"/>
                </a:cubicBezTo>
                <a:cubicBezTo>
                  <a:pt x="70219" y="123017"/>
                  <a:pt x="69018" y="120223"/>
                  <a:pt x="68618" y="117029"/>
                </a:cubicBezTo>
                <a:cubicBezTo>
                  <a:pt x="68618" y="117029"/>
                  <a:pt x="68618" y="117029"/>
                  <a:pt x="67417" y="107049"/>
                </a:cubicBezTo>
                <a:cubicBezTo>
                  <a:pt x="67417" y="105852"/>
                  <a:pt x="67417" y="105053"/>
                  <a:pt x="67417" y="103457"/>
                </a:cubicBezTo>
                <a:cubicBezTo>
                  <a:pt x="67417" y="101461"/>
                  <a:pt x="67417" y="99465"/>
                  <a:pt x="67417" y="97469"/>
                </a:cubicBezTo>
                <a:cubicBezTo>
                  <a:pt x="67817" y="93876"/>
                  <a:pt x="68618" y="89884"/>
                  <a:pt x="69419" y="86291"/>
                </a:cubicBezTo>
                <a:cubicBezTo>
                  <a:pt x="70219" y="83497"/>
                  <a:pt x="70620" y="81102"/>
                  <a:pt x="71820" y="78707"/>
                </a:cubicBezTo>
                <a:cubicBezTo>
                  <a:pt x="72621" y="76311"/>
                  <a:pt x="73422" y="74315"/>
                  <a:pt x="74623" y="72319"/>
                </a:cubicBezTo>
                <a:cubicBezTo>
                  <a:pt x="79427" y="63138"/>
                  <a:pt x="85832" y="57150"/>
                  <a:pt x="90235" y="57150"/>
                </a:cubicBezTo>
                <a:close/>
                <a:moveTo>
                  <a:pt x="529379" y="4762"/>
                </a:moveTo>
                <a:cubicBezTo>
                  <a:pt x="537177" y="4762"/>
                  <a:pt x="551604" y="25157"/>
                  <a:pt x="551604" y="50258"/>
                </a:cubicBezTo>
                <a:cubicBezTo>
                  <a:pt x="551604" y="59279"/>
                  <a:pt x="550434" y="65946"/>
                  <a:pt x="548095" y="71437"/>
                </a:cubicBezTo>
                <a:cubicBezTo>
                  <a:pt x="544976" y="65946"/>
                  <a:pt x="537957" y="56533"/>
                  <a:pt x="529379" y="56533"/>
                </a:cubicBezTo>
                <a:cubicBezTo>
                  <a:pt x="525480" y="56533"/>
                  <a:pt x="521971" y="58102"/>
                  <a:pt x="518072" y="61632"/>
                </a:cubicBezTo>
                <a:cubicBezTo>
                  <a:pt x="515732" y="63985"/>
                  <a:pt x="513003" y="67515"/>
                  <a:pt x="510663" y="71437"/>
                </a:cubicBezTo>
                <a:cubicBezTo>
                  <a:pt x="508714" y="65946"/>
                  <a:pt x="507154" y="59279"/>
                  <a:pt x="507154" y="50258"/>
                </a:cubicBezTo>
                <a:cubicBezTo>
                  <a:pt x="507154" y="25157"/>
                  <a:pt x="521581" y="4762"/>
                  <a:pt x="529379" y="4762"/>
                </a:cubicBezTo>
                <a:close/>
                <a:moveTo>
                  <a:pt x="90235" y="0"/>
                </a:moveTo>
                <a:cubicBezTo>
                  <a:pt x="98242" y="0"/>
                  <a:pt x="113454" y="20395"/>
                  <a:pt x="113454" y="45496"/>
                </a:cubicBezTo>
                <a:cubicBezTo>
                  <a:pt x="113454" y="54516"/>
                  <a:pt x="111853" y="61576"/>
                  <a:pt x="109451" y="66675"/>
                </a:cubicBezTo>
                <a:cubicBezTo>
                  <a:pt x="105848" y="61184"/>
                  <a:pt x="99042" y="51771"/>
                  <a:pt x="89835" y="51771"/>
                </a:cubicBezTo>
                <a:cubicBezTo>
                  <a:pt x="86632" y="51771"/>
                  <a:pt x="82229" y="53732"/>
                  <a:pt x="78626" y="57262"/>
                </a:cubicBezTo>
                <a:cubicBezTo>
                  <a:pt x="75824" y="59615"/>
                  <a:pt x="73021" y="62753"/>
                  <a:pt x="70620" y="66675"/>
                </a:cubicBezTo>
                <a:cubicBezTo>
                  <a:pt x="68618" y="61576"/>
                  <a:pt x="67417" y="54516"/>
                  <a:pt x="67417" y="45496"/>
                </a:cubicBezTo>
                <a:cubicBezTo>
                  <a:pt x="67417" y="20395"/>
                  <a:pt x="81829" y="0"/>
                  <a:pt x="90235" y="0"/>
                </a:cubicBezTo>
                <a:close/>
              </a:path>
            </a:pathLst>
          </a:custGeom>
          <a:solidFill>
            <a:srgbClr val="FFBD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汉仪旗黑-45S" panose="02010600030101010101" pitchFamily="18" charset="-122"/>
              <a:ea typeface="汉仪旗黑-45S" panose="02010600030101010101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9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9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9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 bldLvl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2DEB0B9-CCCB-47BD-9A92-B25CA779CC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8DFAF87-21EB-4A48-969C-425AECA10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 userDrawn="1"/>
        </p:nvSpPr>
        <p:spPr>
          <a:xfrm flipH="1">
            <a:off x="2875260" y="-4521"/>
            <a:ext cx="9316740" cy="6862521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75000">
                <a:schemeClr val="bg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blipFill dpi="0" rotWithShape="0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image" Target="../media/image2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7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5.xml"/><Relationship Id="rId2" Type="http://schemas.openxmlformats.org/officeDocument/2006/relationships/image" Target="../media/image6.jpeg"/><Relationship Id="rId1" Type="http://schemas.openxmlformats.org/officeDocument/2006/relationships/tags" Target="../tags/tag3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image" Target="../media/image7.png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6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8.xml"/><Relationship Id="rId2" Type="http://schemas.openxmlformats.org/officeDocument/2006/relationships/image" Target="../media/image6.jpeg"/><Relationship Id="rId1" Type="http://schemas.openxmlformats.org/officeDocument/2006/relationships/tags" Target="../tags/tag4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9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tags" Target="../tags/tag50.xml"/><Relationship Id="rId4" Type="http://schemas.microsoft.com/office/2007/relationships/media" Target="../media/media2.mp4"/><Relationship Id="rId3" Type="http://schemas.openxmlformats.org/officeDocument/2006/relationships/video" Target="../media/media2.mp4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52.xml"/><Relationship Id="rId2" Type="http://schemas.openxmlformats.org/officeDocument/2006/relationships/image" Target="../media/image14.png"/><Relationship Id="rId1" Type="http://schemas.openxmlformats.org/officeDocument/2006/relationships/tags" Target="../tags/tag51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3" Type="http://schemas.openxmlformats.org/officeDocument/2006/relationships/tags" Target="../tags/tag53.xml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image" Target="../media/image7.png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tags" Target="../tags/tag5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6.jpe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7.png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747649691781"/>
          <p:cNvPicPr>
            <a:picLocks noChangeAspect="1"/>
          </p:cNvPicPr>
          <p:nvPr/>
        </p:nvPicPr>
        <p:blipFill>
          <a:blip r:embed="rId1"/>
          <a:srcRect b="7620"/>
          <a:stretch>
            <a:fillRect/>
          </a:stretch>
        </p:blipFill>
        <p:spPr>
          <a:xfrm>
            <a:off x="-64770" y="0"/>
            <a:ext cx="12256770" cy="689356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: 形状 43"/>
          <p:cNvSpPr/>
          <p:nvPr>
            <p:custDataLst>
              <p:tags r:id="rId1"/>
            </p:custDataLst>
          </p:nvPr>
        </p:nvSpPr>
        <p:spPr>
          <a:xfrm>
            <a:off x="0" y="-14754"/>
            <a:ext cx="12192000" cy="3843805"/>
          </a:xfrm>
          <a:custGeom>
            <a:avLst/>
            <a:gdLst>
              <a:gd name="connsiteX0" fmla="*/ 6327335 w 12196917"/>
              <a:gd name="connsiteY0" fmla="*/ 3782889 h 3843805"/>
              <a:gd name="connsiteX1" fmla="*/ 6190140 w 12196917"/>
              <a:gd name="connsiteY1" fmla="*/ 3819120 h 3843805"/>
              <a:gd name="connsiteX2" fmla="*/ 6025902 w 12196917"/>
              <a:gd name="connsiteY2" fmla="*/ 3808769 h 3843805"/>
              <a:gd name="connsiteX3" fmla="*/ 6327335 w 12196917"/>
              <a:gd name="connsiteY3" fmla="*/ 3782889 h 3843805"/>
              <a:gd name="connsiteX4" fmla="*/ 3412029 w 12196917"/>
              <a:gd name="connsiteY4" fmla="*/ 3748251 h 3843805"/>
              <a:gd name="connsiteX5" fmla="*/ 3377830 w 12196917"/>
              <a:gd name="connsiteY5" fmla="*/ 3765371 h 3843805"/>
              <a:gd name="connsiteX6" fmla="*/ 3379022 w 12196917"/>
              <a:gd name="connsiteY6" fmla="*/ 3778908 h 3843805"/>
              <a:gd name="connsiteX7" fmla="*/ 3711472 w 12196917"/>
              <a:gd name="connsiteY7" fmla="*/ 3756214 h 3843805"/>
              <a:gd name="connsiteX8" fmla="*/ 3631938 w 12196917"/>
              <a:gd name="connsiteY8" fmla="*/ 3790454 h 3843805"/>
              <a:gd name="connsiteX9" fmla="*/ 3250575 w 12196917"/>
              <a:gd name="connsiteY9" fmla="*/ 3798417 h 3843805"/>
              <a:gd name="connsiteX10" fmla="*/ 3235863 w 12196917"/>
              <a:gd name="connsiteY10" fmla="*/ 3792047 h 3843805"/>
              <a:gd name="connsiteX11" fmla="*/ 3412029 w 12196917"/>
              <a:gd name="connsiteY11" fmla="*/ 3748251 h 3843805"/>
              <a:gd name="connsiteX12" fmla="*/ 5284449 w 12196917"/>
              <a:gd name="connsiteY12" fmla="*/ 3728793 h 3843805"/>
              <a:gd name="connsiteX13" fmla="*/ 5399177 w 12196917"/>
              <a:gd name="connsiteY13" fmla="*/ 3763381 h 3843805"/>
              <a:gd name="connsiteX14" fmla="*/ 5424628 w 12196917"/>
              <a:gd name="connsiteY14" fmla="*/ 3786075 h 3843805"/>
              <a:gd name="connsiteX15" fmla="*/ 5406334 w 12196917"/>
              <a:gd name="connsiteY15" fmla="*/ 3799612 h 3843805"/>
              <a:gd name="connsiteX16" fmla="*/ 5299759 w 12196917"/>
              <a:gd name="connsiteY16" fmla="*/ 3777316 h 3843805"/>
              <a:gd name="connsiteX17" fmla="*/ 5164950 w 12196917"/>
              <a:gd name="connsiteY17" fmla="*/ 3760196 h 3843805"/>
              <a:gd name="connsiteX18" fmla="*/ 5144669 w 12196917"/>
              <a:gd name="connsiteY18" fmla="*/ 3749048 h 3843805"/>
              <a:gd name="connsiteX19" fmla="*/ 5144709 w 12196917"/>
              <a:gd name="connsiteY19" fmla="*/ 3747017 h 3843805"/>
              <a:gd name="connsiteX20" fmla="*/ 5164950 w 12196917"/>
              <a:gd name="connsiteY20" fmla="*/ 3729142 h 3843805"/>
              <a:gd name="connsiteX21" fmla="*/ 5284449 w 12196917"/>
              <a:gd name="connsiteY21" fmla="*/ 3728793 h 3843805"/>
              <a:gd name="connsiteX22" fmla="*/ 6520998 w 12196917"/>
              <a:gd name="connsiteY22" fmla="*/ 3686937 h 3843805"/>
              <a:gd name="connsiteX23" fmla="*/ 6567128 w 12196917"/>
              <a:gd name="connsiteY23" fmla="*/ 3733520 h 3843805"/>
              <a:gd name="connsiteX24" fmla="*/ 6720230 w 12196917"/>
              <a:gd name="connsiteY24" fmla="*/ 3723168 h 3843805"/>
              <a:gd name="connsiteX25" fmla="*/ 6879297 w 12196917"/>
              <a:gd name="connsiteY25" fmla="*/ 3723168 h 3843805"/>
              <a:gd name="connsiteX26" fmla="*/ 6905942 w 12196917"/>
              <a:gd name="connsiteY26" fmla="*/ 3768955 h 3843805"/>
              <a:gd name="connsiteX27" fmla="*/ 6832770 w 12196917"/>
              <a:gd name="connsiteY27" fmla="*/ 3775325 h 3843805"/>
              <a:gd name="connsiteX28" fmla="*/ 6775506 w 12196917"/>
              <a:gd name="connsiteY28" fmla="*/ 3779305 h 3843805"/>
              <a:gd name="connsiteX29" fmla="*/ 6806922 w 12196917"/>
              <a:gd name="connsiteY29" fmla="*/ 3765371 h 3843805"/>
              <a:gd name="connsiteX30" fmla="*/ 6777097 w 12196917"/>
              <a:gd name="connsiteY30" fmla="*/ 3745863 h 3843805"/>
              <a:gd name="connsiteX31" fmla="*/ 6553210 w 12196917"/>
              <a:gd name="connsiteY31" fmla="*/ 3745863 h 3843805"/>
              <a:gd name="connsiteX32" fmla="*/ 6520998 w 12196917"/>
              <a:gd name="connsiteY32" fmla="*/ 3686937 h 3843805"/>
              <a:gd name="connsiteX33" fmla="*/ 5746739 w 12196917"/>
              <a:gd name="connsiteY33" fmla="*/ 3669817 h 3843805"/>
              <a:gd name="connsiteX34" fmla="*/ 6161903 w 12196917"/>
              <a:gd name="connsiteY34" fmla="*/ 3674994 h 3843805"/>
              <a:gd name="connsiteX35" fmla="*/ 6379827 w 12196917"/>
              <a:gd name="connsiteY35" fmla="*/ 3672605 h 3843805"/>
              <a:gd name="connsiteX36" fmla="*/ 6400107 w 12196917"/>
              <a:gd name="connsiteY36" fmla="*/ 3672605 h 3843805"/>
              <a:gd name="connsiteX37" fmla="*/ 6439875 w 12196917"/>
              <a:gd name="connsiteY37" fmla="*/ 3692511 h 3843805"/>
              <a:gd name="connsiteX38" fmla="*/ 6400107 w 12196917"/>
              <a:gd name="connsiteY38" fmla="*/ 3706447 h 3843805"/>
              <a:gd name="connsiteX39" fmla="*/ 6342047 w 12196917"/>
              <a:gd name="connsiteY39" fmla="*/ 3735113 h 3843805"/>
              <a:gd name="connsiteX40" fmla="*/ 6312222 w 12196917"/>
              <a:gd name="connsiteY40" fmla="*/ 3741484 h 3843805"/>
              <a:gd name="connsiteX41" fmla="*/ 6307054 w 12196917"/>
              <a:gd name="connsiteY41" fmla="*/ 3710826 h 3843805"/>
              <a:gd name="connsiteX42" fmla="*/ 6336083 w 12196917"/>
              <a:gd name="connsiteY42" fmla="*/ 3688530 h 3843805"/>
              <a:gd name="connsiteX43" fmla="*/ 6259731 w 12196917"/>
              <a:gd name="connsiteY43" fmla="*/ 3684549 h 3843805"/>
              <a:gd name="connsiteX44" fmla="*/ 6244619 w 12196917"/>
              <a:gd name="connsiteY44" fmla="*/ 3704455 h 3843805"/>
              <a:gd name="connsiteX45" fmla="*/ 6219168 w 12196917"/>
              <a:gd name="connsiteY45" fmla="*/ 3737900 h 3843805"/>
              <a:gd name="connsiteX46" fmla="*/ 6018346 w 12196917"/>
              <a:gd name="connsiteY46" fmla="*/ 3748649 h 3843805"/>
              <a:gd name="connsiteX47" fmla="*/ 6018346 w 12196917"/>
              <a:gd name="connsiteY47" fmla="*/ 3734316 h 3843805"/>
              <a:gd name="connsiteX48" fmla="*/ 5959093 w 12196917"/>
              <a:gd name="connsiteY48" fmla="*/ 3697688 h 3843805"/>
              <a:gd name="connsiteX49" fmla="*/ 5818717 w 12196917"/>
              <a:gd name="connsiteY49" fmla="*/ 3717594 h 3843805"/>
              <a:gd name="connsiteX50" fmla="*/ 5651696 w 12196917"/>
              <a:gd name="connsiteY50" fmla="*/ 3715604 h 3843805"/>
              <a:gd name="connsiteX51" fmla="*/ 5706972 w 12196917"/>
              <a:gd name="connsiteY51" fmla="*/ 3685743 h 3843805"/>
              <a:gd name="connsiteX52" fmla="*/ 5746739 w 12196917"/>
              <a:gd name="connsiteY52" fmla="*/ 3669817 h 3843805"/>
              <a:gd name="connsiteX53" fmla="*/ 4116299 w 12196917"/>
              <a:gd name="connsiteY53" fmla="*/ 3657077 h 3843805"/>
              <a:gd name="connsiteX54" fmla="*/ 4167995 w 12196917"/>
              <a:gd name="connsiteY54" fmla="*/ 3696891 h 3843805"/>
              <a:gd name="connsiteX55" fmla="*/ 4224862 w 12196917"/>
              <a:gd name="connsiteY55" fmla="*/ 3683355 h 3843805"/>
              <a:gd name="connsiteX56" fmla="*/ 4230429 w 12196917"/>
              <a:gd name="connsiteY56" fmla="*/ 3696494 h 3843805"/>
              <a:gd name="connsiteX57" fmla="*/ 4301612 w 12196917"/>
              <a:gd name="connsiteY57" fmla="*/ 3714808 h 3843805"/>
              <a:gd name="connsiteX58" fmla="*/ 4414551 w 12196917"/>
              <a:gd name="connsiteY58" fmla="*/ 3700077 h 3843805"/>
              <a:gd name="connsiteX59" fmla="*/ 4494083 w 12196917"/>
              <a:gd name="connsiteY59" fmla="*/ 3680966 h 3843805"/>
              <a:gd name="connsiteX60" fmla="*/ 4522317 w 12196917"/>
              <a:gd name="connsiteY60" fmla="*/ 3679772 h 3843805"/>
              <a:gd name="connsiteX61" fmla="*/ 4524704 w 12196917"/>
              <a:gd name="connsiteY61" fmla="*/ 3708438 h 3843805"/>
              <a:gd name="connsiteX62" fmla="*/ 4499651 w 12196917"/>
              <a:gd name="connsiteY62" fmla="*/ 3715604 h 3843805"/>
              <a:gd name="connsiteX63" fmla="*/ 4380352 w 12196917"/>
              <a:gd name="connsiteY63" fmla="*/ 3709235 h 3843805"/>
              <a:gd name="connsiteX64" fmla="*/ 4515956 w 12196917"/>
              <a:gd name="connsiteY64" fmla="*/ 3753029 h 3843805"/>
              <a:gd name="connsiteX65" fmla="*/ 4061422 w 12196917"/>
              <a:gd name="connsiteY65" fmla="*/ 3766964 h 3843805"/>
              <a:gd name="connsiteX66" fmla="*/ 4021654 w 12196917"/>
              <a:gd name="connsiteY66" fmla="*/ 3736705 h 3843805"/>
              <a:gd name="connsiteX67" fmla="*/ 4101188 w 12196917"/>
              <a:gd name="connsiteY67" fmla="*/ 3736705 h 3843805"/>
              <a:gd name="connsiteX68" fmla="*/ 4116299 w 12196917"/>
              <a:gd name="connsiteY68" fmla="*/ 3657077 h 3843805"/>
              <a:gd name="connsiteX69" fmla="*/ 3523773 w 12196917"/>
              <a:gd name="connsiteY69" fmla="*/ 3515341 h 3843805"/>
              <a:gd name="connsiteX70" fmla="*/ 3453783 w 12196917"/>
              <a:gd name="connsiteY70" fmla="*/ 3533258 h 3843805"/>
              <a:gd name="connsiteX71" fmla="*/ 3452988 w 12196917"/>
              <a:gd name="connsiteY71" fmla="*/ 3534451 h 3843805"/>
              <a:gd name="connsiteX72" fmla="*/ 3505878 w 12196917"/>
              <a:gd name="connsiteY72" fmla="*/ 3526887 h 3843805"/>
              <a:gd name="connsiteX73" fmla="*/ 3523773 w 12196917"/>
              <a:gd name="connsiteY73" fmla="*/ 3515341 h 3843805"/>
              <a:gd name="connsiteX74" fmla="*/ 3963545 w 12196917"/>
              <a:gd name="connsiteY74" fmla="*/ 3499366 h 3843805"/>
              <a:gd name="connsiteX75" fmla="*/ 3940530 w 12196917"/>
              <a:gd name="connsiteY75" fmla="*/ 3502203 h 3843805"/>
              <a:gd name="connsiteX76" fmla="*/ 3929395 w 12196917"/>
              <a:gd name="connsiteY76" fmla="*/ 3508971 h 3843805"/>
              <a:gd name="connsiteX77" fmla="*/ 3991431 w 12196917"/>
              <a:gd name="connsiteY77" fmla="*/ 3503398 h 3843805"/>
              <a:gd name="connsiteX78" fmla="*/ 3991033 w 12196917"/>
              <a:gd name="connsiteY78" fmla="*/ 3502203 h 3843805"/>
              <a:gd name="connsiteX79" fmla="*/ 3963545 w 12196917"/>
              <a:gd name="connsiteY79" fmla="*/ 3499366 h 3843805"/>
              <a:gd name="connsiteX80" fmla="*/ 10653170 w 12196917"/>
              <a:gd name="connsiteY80" fmla="*/ 3493443 h 3843805"/>
              <a:gd name="connsiteX81" fmla="*/ 10781218 w 12196917"/>
              <a:gd name="connsiteY81" fmla="*/ 3503397 h 3843805"/>
              <a:gd name="connsiteX82" fmla="*/ 10801103 w 12196917"/>
              <a:gd name="connsiteY82" fmla="*/ 3521313 h 3843805"/>
              <a:gd name="connsiteX83" fmla="*/ 10824962 w 12196917"/>
              <a:gd name="connsiteY83" fmla="*/ 3533656 h 3843805"/>
              <a:gd name="connsiteX84" fmla="*/ 10908074 w 12196917"/>
              <a:gd name="connsiteY84" fmla="*/ 3578645 h 3843805"/>
              <a:gd name="connsiteX85" fmla="*/ 10923983 w 12196917"/>
              <a:gd name="connsiteY85" fmla="*/ 3608506 h 3843805"/>
              <a:gd name="connsiteX86" fmla="*/ 10944660 w 12196917"/>
              <a:gd name="connsiteY86" fmla="*/ 3581034 h 3843805"/>
              <a:gd name="connsiteX87" fmla="*/ 10953409 w 12196917"/>
              <a:gd name="connsiteY87" fmla="*/ 3558340 h 3843805"/>
              <a:gd name="connsiteX88" fmla="*/ 10955397 w 12196917"/>
              <a:gd name="connsiteY88" fmla="*/ 3630403 h 3843805"/>
              <a:gd name="connsiteX89" fmla="*/ 10921993 w 12196917"/>
              <a:gd name="connsiteY89" fmla="*/ 3641551 h 3843805"/>
              <a:gd name="connsiteX90" fmla="*/ 10653170 w 12196917"/>
              <a:gd name="connsiteY90" fmla="*/ 3631597 h 3843805"/>
              <a:gd name="connsiteX91" fmla="*/ 10526710 w 12196917"/>
              <a:gd name="connsiteY91" fmla="*/ 3636773 h 3843805"/>
              <a:gd name="connsiteX92" fmla="*/ 10481774 w 12196917"/>
              <a:gd name="connsiteY92" fmla="*/ 3599746 h 3843805"/>
              <a:gd name="connsiteX93" fmla="*/ 10404229 w 12196917"/>
              <a:gd name="connsiteY93" fmla="*/ 3646727 h 3843805"/>
              <a:gd name="connsiteX94" fmla="*/ 10034794 w 12196917"/>
              <a:gd name="connsiteY94" fmla="*/ 3684152 h 3843805"/>
              <a:gd name="connsiteX95" fmla="*/ 9989461 w 12196917"/>
              <a:gd name="connsiteY95" fmla="*/ 3654292 h 3843805"/>
              <a:gd name="connsiteX96" fmla="*/ 9979519 w 12196917"/>
              <a:gd name="connsiteY96" fmla="*/ 3654292 h 3843805"/>
              <a:gd name="connsiteX97" fmla="*/ 9878114 w 12196917"/>
              <a:gd name="connsiteY97" fmla="*/ 3696494 h 3843805"/>
              <a:gd name="connsiteX98" fmla="*/ 9623208 w 12196917"/>
              <a:gd name="connsiteY98" fmla="*/ 3721178 h 3843805"/>
              <a:gd name="connsiteX99" fmla="*/ 9531744 w 12196917"/>
              <a:gd name="connsiteY99" fmla="*/ 3735511 h 3843805"/>
              <a:gd name="connsiteX100" fmla="*/ 9454199 w 12196917"/>
              <a:gd name="connsiteY100" fmla="*/ 3717196 h 3843805"/>
              <a:gd name="connsiteX101" fmla="*/ 9444257 w 12196917"/>
              <a:gd name="connsiteY101" fmla="*/ 3713614 h 3843805"/>
              <a:gd name="connsiteX102" fmla="*/ 9445411 w 12196917"/>
              <a:gd name="connsiteY102" fmla="*/ 3712460 h 3843805"/>
              <a:gd name="connsiteX103" fmla="*/ 9444257 w 12196917"/>
              <a:gd name="connsiteY103" fmla="*/ 3697290 h 3843805"/>
              <a:gd name="connsiteX104" fmla="*/ 9364723 w 12196917"/>
              <a:gd name="connsiteY104" fmla="*/ 3706049 h 3843805"/>
              <a:gd name="connsiteX105" fmla="*/ 9101071 w 12196917"/>
              <a:gd name="connsiteY105" fmla="*/ 3721974 h 3843805"/>
              <a:gd name="connsiteX106" fmla="*/ 9066472 w 12196917"/>
              <a:gd name="connsiteY106" fmla="*/ 3744270 h 3843805"/>
              <a:gd name="connsiteX107" fmla="*/ 9063689 w 12196917"/>
              <a:gd name="connsiteY107" fmla="*/ 3744270 h 3843805"/>
              <a:gd name="connsiteX108" fmla="*/ 9053349 w 12196917"/>
              <a:gd name="connsiteY108" fmla="*/ 3744270 h 3843805"/>
              <a:gd name="connsiteX109" fmla="*/ 9038637 w 12196917"/>
              <a:gd name="connsiteY109" fmla="*/ 3709235 h 3843805"/>
              <a:gd name="connsiteX110" fmla="*/ 9069257 w 12196917"/>
              <a:gd name="connsiteY110" fmla="*/ 3690919 h 3843805"/>
              <a:gd name="connsiteX111" fmla="*/ 9213610 w 12196917"/>
              <a:gd name="connsiteY111" fmla="*/ 3698883 h 3843805"/>
              <a:gd name="connsiteX112" fmla="*/ 9278430 w 12196917"/>
              <a:gd name="connsiteY112" fmla="*/ 3692114 h 3843805"/>
              <a:gd name="connsiteX113" fmla="*/ 9289564 w 12196917"/>
              <a:gd name="connsiteY113" fmla="*/ 3668624 h 3843805"/>
              <a:gd name="connsiteX114" fmla="*/ 9277238 w 12196917"/>
              <a:gd name="connsiteY114" fmla="*/ 3643940 h 3843805"/>
              <a:gd name="connsiteX115" fmla="*/ 9307063 w 12196917"/>
              <a:gd name="connsiteY115" fmla="*/ 3656282 h 3843805"/>
              <a:gd name="connsiteX116" fmla="*/ 9386596 w 12196917"/>
              <a:gd name="connsiteY116" fmla="*/ 3656282 h 3843805"/>
              <a:gd name="connsiteX117" fmla="*/ 9685642 w 12196917"/>
              <a:gd name="connsiteY117" fmla="*/ 3619255 h 3843805"/>
              <a:gd name="connsiteX118" fmla="*/ 9970771 w 12196917"/>
              <a:gd name="connsiteY118" fmla="*/ 3588599 h 3843805"/>
              <a:gd name="connsiteX119" fmla="*/ 10092457 w 12196917"/>
              <a:gd name="connsiteY119" fmla="*/ 3588599 h 3843805"/>
              <a:gd name="connsiteX120" fmla="*/ 10135008 w 12196917"/>
              <a:gd name="connsiteY120" fmla="*/ 3608107 h 3843805"/>
              <a:gd name="connsiteX121" fmla="*/ 10161253 w 12196917"/>
              <a:gd name="connsiteY121" fmla="*/ 3612885 h 3843805"/>
              <a:gd name="connsiteX122" fmla="*/ 10161253 w 12196917"/>
              <a:gd name="connsiteY122" fmla="*/ 3590191 h 3843805"/>
              <a:gd name="connsiteX123" fmla="*/ 10148130 w 12196917"/>
              <a:gd name="connsiteY123" fmla="*/ 3559136 h 3843805"/>
              <a:gd name="connsiteX124" fmla="*/ 10185511 w 12196917"/>
              <a:gd name="connsiteY124" fmla="*/ 3556747 h 3843805"/>
              <a:gd name="connsiteX125" fmla="*/ 10317537 w 12196917"/>
              <a:gd name="connsiteY125" fmla="*/ 3561525 h 3843805"/>
              <a:gd name="connsiteX126" fmla="*/ 10440814 w 12196917"/>
              <a:gd name="connsiteY126" fmla="*/ 3530073 h 3843805"/>
              <a:gd name="connsiteX127" fmla="*/ 10653170 w 12196917"/>
              <a:gd name="connsiteY127" fmla="*/ 3493443 h 3843805"/>
              <a:gd name="connsiteX128" fmla="*/ 9485891 w 12196917"/>
              <a:gd name="connsiteY128" fmla="*/ 3447657 h 3843805"/>
              <a:gd name="connsiteX129" fmla="*/ 9489592 w 12196917"/>
              <a:gd name="connsiteY129" fmla="*/ 3447657 h 3843805"/>
              <a:gd name="connsiteX130" fmla="*/ 9489592 w 12196917"/>
              <a:gd name="connsiteY130" fmla="*/ 3452036 h 3843805"/>
              <a:gd name="connsiteX131" fmla="*/ 9485217 w 12196917"/>
              <a:gd name="connsiteY131" fmla="*/ 3446860 h 3843805"/>
              <a:gd name="connsiteX132" fmla="*/ 9485891 w 12196917"/>
              <a:gd name="connsiteY132" fmla="*/ 3447657 h 3843805"/>
              <a:gd name="connsiteX133" fmla="*/ 9484820 w 12196917"/>
              <a:gd name="connsiteY133" fmla="*/ 3447657 h 3843805"/>
              <a:gd name="connsiteX134" fmla="*/ 9490387 w 12196917"/>
              <a:gd name="connsiteY134" fmla="*/ 3443676 h 3843805"/>
              <a:gd name="connsiteX135" fmla="*/ 9493966 w 12196917"/>
              <a:gd name="connsiteY135" fmla="*/ 3448851 h 3843805"/>
              <a:gd name="connsiteX136" fmla="*/ 9490387 w 12196917"/>
              <a:gd name="connsiteY136" fmla="*/ 3447258 h 3843805"/>
              <a:gd name="connsiteX137" fmla="*/ 5157558 w 12196917"/>
              <a:gd name="connsiteY137" fmla="*/ 3423194 h 3843805"/>
              <a:gd name="connsiteX138" fmla="*/ 5158985 w 12196917"/>
              <a:gd name="connsiteY138" fmla="*/ 3427353 h 3843805"/>
              <a:gd name="connsiteX139" fmla="*/ 5158099 w 12196917"/>
              <a:gd name="connsiteY139" fmla="*/ 3428384 h 3843805"/>
              <a:gd name="connsiteX140" fmla="*/ 5155009 w 12196917"/>
              <a:gd name="connsiteY140" fmla="*/ 3426557 h 3843805"/>
              <a:gd name="connsiteX141" fmla="*/ 7271417 w 12196917"/>
              <a:gd name="connsiteY141" fmla="*/ 3348646 h 3843805"/>
              <a:gd name="connsiteX142" fmla="*/ 7140169 w 12196917"/>
              <a:gd name="connsiteY142" fmla="*/ 3360067 h 3843805"/>
              <a:gd name="connsiteX143" fmla="*/ 7009336 w 12196917"/>
              <a:gd name="connsiteY143" fmla="*/ 3360067 h 3843805"/>
              <a:gd name="connsiteX144" fmla="*/ 6721424 w 12196917"/>
              <a:gd name="connsiteY144" fmla="*/ 3360067 h 3843805"/>
              <a:gd name="connsiteX145" fmla="*/ 6592978 w 12196917"/>
              <a:gd name="connsiteY145" fmla="*/ 3363253 h 3843805"/>
              <a:gd name="connsiteX146" fmla="*/ 6364715 w 12196917"/>
              <a:gd name="connsiteY146" fmla="*/ 3369225 h 3843805"/>
              <a:gd name="connsiteX147" fmla="*/ 6355967 w 12196917"/>
              <a:gd name="connsiteY147" fmla="*/ 3374002 h 3843805"/>
              <a:gd name="connsiteX148" fmla="*/ 6174630 w 12196917"/>
              <a:gd name="connsiteY148" fmla="*/ 3389530 h 3843805"/>
              <a:gd name="connsiteX149" fmla="*/ 6085155 w 12196917"/>
              <a:gd name="connsiteY149" fmla="*/ 3392316 h 3843805"/>
              <a:gd name="connsiteX150" fmla="*/ 5970229 w 12196917"/>
              <a:gd name="connsiteY150" fmla="*/ 3382363 h 3843805"/>
              <a:gd name="connsiteX151" fmla="*/ 5934438 w 12196917"/>
              <a:gd name="connsiteY151" fmla="*/ 3427751 h 3843805"/>
              <a:gd name="connsiteX152" fmla="*/ 6007610 w 12196917"/>
              <a:gd name="connsiteY152" fmla="*/ 3472343 h 3843805"/>
              <a:gd name="connsiteX153" fmla="*/ 6176619 w 12196917"/>
              <a:gd name="connsiteY153" fmla="*/ 3442483 h 3843805"/>
              <a:gd name="connsiteX154" fmla="*/ 6279615 w 12196917"/>
              <a:gd name="connsiteY154" fmla="*/ 3438501 h 3843805"/>
              <a:gd name="connsiteX155" fmla="*/ 6398915 w 12196917"/>
              <a:gd name="connsiteY155" fmla="*/ 3448055 h 3843805"/>
              <a:gd name="connsiteX156" fmla="*/ 6463734 w 12196917"/>
              <a:gd name="connsiteY156" fmla="*/ 3452834 h 3843805"/>
              <a:gd name="connsiteX157" fmla="*/ 6519408 w 12196917"/>
              <a:gd name="connsiteY157" fmla="*/ 3448454 h 3843805"/>
              <a:gd name="connsiteX158" fmla="*/ 6688418 w 12196917"/>
              <a:gd name="connsiteY158" fmla="*/ 3470353 h 3843805"/>
              <a:gd name="connsiteX159" fmla="*/ 6820045 w 12196917"/>
              <a:gd name="connsiteY159" fmla="*/ 3470353 h 3843805"/>
              <a:gd name="connsiteX160" fmla="*/ 6957640 w 12196917"/>
              <a:gd name="connsiteY160" fmla="*/ 3476324 h 3843805"/>
              <a:gd name="connsiteX161" fmla="*/ 7059441 w 12196917"/>
              <a:gd name="connsiteY161" fmla="*/ 3469556 h 3843805"/>
              <a:gd name="connsiteX162" fmla="*/ 7231235 w 12196917"/>
              <a:gd name="connsiteY162" fmla="*/ 3483490 h 3843805"/>
              <a:gd name="connsiteX163" fmla="*/ 7257879 w 12196917"/>
              <a:gd name="connsiteY163" fmla="*/ 3497426 h 3843805"/>
              <a:gd name="connsiteX164" fmla="*/ 7257084 w 12196917"/>
              <a:gd name="connsiteY164" fmla="*/ 3498620 h 3843805"/>
              <a:gd name="connsiteX165" fmla="*/ 7428478 w 12196917"/>
              <a:gd name="connsiteY165" fmla="*/ 3434519 h 3843805"/>
              <a:gd name="connsiteX166" fmla="*/ 7373202 w 12196917"/>
              <a:gd name="connsiteY166" fmla="*/ 3407446 h 3843805"/>
              <a:gd name="connsiteX167" fmla="*/ 7315938 w 12196917"/>
              <a:gd name="connsiteY167" fmla="*/ 3360067 h 3843805"/>
              <a:gd name="connsiteX168" fmla="*/ 7271417 w 12196917"/>
              <a:gd name="connsiteY168" fmla="*/ 3348646 h 3843805"/>
              <a:gd name="connsiteX169" fmla="*/ 2482604 w 12196917"/>
              <a:gd name="connsiteY169" fmla="*/ 3206965 h 3843805"/>
              <a:gd name="connsiteX170" fmla="*/ 2359798 w 12196917"/>
              <a:gd name="connsiteY170" fmla="*/ 3214747 h 3843805"/>
              <a:gd name="connsiteX171" fmla="*/ 2257994 w 12196917"/>
              <a:gd name="connsiteY171" fmla="*/ 3228682 h 3843805"/>
              <a:gd name="connsiteX172" fmla="*/ 2221012 w 12196917"/>
              <a:gd name="connsiteY172" fmla="*/ 3258543 h 3843805"/>
              <a:gd name="connsiteX173" fmla="*/ 2239304 w 12196917"/>
              <a:gd name="connsiteY173" fmla="*/ 3294375 h 3843805"/>
              <a:gd name="connsiteX174" fmla="*/ 2337528 w 12196917"/>
              <a:gd name="connsiteY174" fmla="*/ 3312291 h 3843805"/>
              <a:gd name="connsiteX175" fmla="*/ 2588059 w 12196917"/>
              <a:gd name="connsiteY175" fmla="*/ 3232664 h 3843805"/>
              <a:gd name="connsiteX176" fmla="*/ 2522842 w 12196917"/>
              <a:gd name="connsiteY176" fmla="*/ 3214747 h 3843805"/>
              <a:gd name="connsiteX177" fmla="*/ 2482604 w 12196917"/>
              <a:gd name="connsiteY177" fmla="*/ 3206965 h 3843805"/>
              <a:gd name="connsiteX178" fmla="*/ 2097337 w 12196917"/>
              <a:gd name="connsiteY178" fmla="*/ 3194840 h 3843805"/>
              <a:gd name="connsiteX179" fmla="*/ 2004283 w 12196917"/>
              <a:gd name="connsiteY179" fmla="*/ 3274468 h 3843805"/>
              <a:gd name="connsiteX180" fmla="*/ 2004283 w 12196917"/>
              <a:gd name="connsiteY180" fmla="*/ 3310300 h 3843805"/>
              <a:gd name="connsiteX181" fmla="*/ 2015934 w 12196917"/>
              <a:gd name="connsiteY181" fmla="*/ 3316511 h 3843805"/>
              <a:gd name="connsiteX182" fmla="*/ 2040868 w 12196917"/>
              <a:gd name="connsiteY182" fmla="*/ 3299152 h 3843805"/>
              <a:gd name="connsiteX183" fmla="*/ 2064729 w 12196917"/>
              <a:gd name="connsiteY183" fmla="*/ 3282431 h 3843805"/>
              <a:gd name="connsiteX184" fmla="*/ 2155794 w 12196917"/>
              <a:gd name="connsiteY184" fmla="*/ 3261330 h 3843805"/>
              <a:gd name="connsiteX185" fmla="*/ 2166929 w 12196917"/>
              <a:gd name="connsiteY185" fmla="*/ 3224302 h 3843805"/>
              <a:gd name="connsiteX186" fmla="*/ 2097337 w 12196917"/>
              <a:gd name="connsiteY186" fmla="*/ 3194840 h 3843805"/>
              <a:gd name="connsiteX187" fmla="*/ 4275914 w 12196917"/>
              <a:gd name="connsiteY187" fmla="*/ 2803619 h 3843805"/>
              <a:gd name="connsiteX188" fmla="*/ 4184301 w 12196917"/>
              <a:gd name="connsiteY188" fmla="*/ 2832534 h 3843805"/>
              <a:gd name="connsiteX189" fmla="*/ 4148112 w 12196917"/>
              <a:gd name="connsiteY189" fmla="*/ 2844479 h 3843805"/>
              <a:gd name="connsiteX190" fmla="*/ 4014099 w 12196917"/>
              <a:gd name="connsiteY190" fmla="*/ 2815016 h 3843805"/>
              <a:gd name="connsiteX191" fmla="*/ 3827592 w 12196917"/>
              <a:gd name="connsiteY191" fmla="*/ 2815016 h 3843805"/>
              <a:gd name="connsiteX192" fmla="*/ 3722210 w 12196917"/>
              <a:gd name="connsiteY192" fmla="*/ 2863191 h 3843805"/>
              <a:gd name="connsiteX193" fmla="*/ 3907125 w 12196917"/>
              <a:gd name="connsiteY193" fmla="*/ 2884292 h 3843805"/>
              <a:gd name="connsiteX194" fmla="*/ 3952459 w 12196917"/>
              <a:gd name="connsiteY194" fmla="*/ 2881107 h 3843805"/>
              <a:gd name="connsiteX195" fmla="*/ 4071761 w 12196917"/>
              <a:gd name="connsiteY195" fmla="*/ 2856821 h 3843805"/>
              <a:gd name="connsiteX196" fmla="*/ 4250314 w 12196917"/>
              <a:gd name="connsiteY196" fmla="*/ 2882301 h 3843805"/>
              <a:gd name="connsiteX197" fmla="*/ 4364445 w 12196917"/>
              <a:gd name="connsiteY197" fmla="*/ 2857218 h 3843805"/>
              <a:gd name="connsiteX198" fmla="*/ 4368421 w 12196917"/>
              <a:gd name="connsiteY198" fmla="*/ 2826961 h 3843805"/>
              <a:gd name="connsiteX199" fmla="*/ 4275914 w 12196917"/>
              <a:gd name="connsiteY199" fmla="*/ 2803619 h 3843805"/>
              <a:gd name="connsiteX200" fmla="*/ 3529242 w 12196917"/>
              <a:gd name="connsiteY200" fmla="*/ 2784858 h 3843805"/>
              <a:gd name="connsiteX201" fmla="*/ 3500709 w 12196917"/>
              <a:gd name="connsiteY201" fmla="*/ 2793914 h 3843805"/>
              <a:gd name="connsiteX202" fmla="*/ 3425152 w 12196917"/>
              <a:gd name="connsiteY202" fmla="*/ 2833728 h 3843805"/>
              <a:gd name="connsiteX203" fmla="*/ 3137638 w 12196917"/>
              <a:gd name="connsiteY203" fmla="*/ 2833728 h 3843805"/>
              <a:gd name="connsiteX204" fmla="*/ 2948745 w 12196917"/>
              <a:gd name="connsiteY204" fmla="*/ 2815016 h 3843805"/>
              <a:gd name="connsiteX205" fmla="*/ 2747922 w 12196917"/>
              <a:gd name="connsiteY205" fmla="*/ 2863589 h 3843805"/>
              <a:gd name="connsiteX206" fmla="*/ 2736390 w 12196917"/>
              <a:gd name="connsiteY206" fmla="*/ 2878319 h 3843805"/>
              <a:gd name="connsiteX207" fmla="*/ 2756273 w 12196917"/>
              <a:gd name="connsiteY207" fmla="*/ 2890662 h 3843805"/>
              <a:gd name="connsiteX208" fmla="*/ 2912159 w 12196917"/>
              <a:gd name="connsiteY208" fmla="*/ 2848061 h 3843805"/>
              <a:gd name="connsiteX209" fmla="*/ 2926475 w 12196917"/>
              <a:gd name="connsiteY209" fmla="*/ 2848061 h 3843805"/>
              <a:gd name="connsiteX210" fmla="*/ 2901820 w 12196917"/>
              <a:gd name="connsiteY210" fmla="*/ 2878319 h 3843805"/>
              <a:gd name="connsiteX211" fmla="*/ 3294717 w 12196917"/>
              <a:gd name="connsiteY211" fmla="*/ 2892653 h 3843805"/>
              <a:gd name="connsiteX212" fmla="*/ 3294717 w 12196917"/>
              <a:gd name="connsiteY212" fmla="*/ 2893848 h 3843805"/>
              <a:gd name="connsiteX213" fmla="*/ 3391747 w 12196917"/>
              <a:gd name="connsiteY213" fmla="*/ 2884292 h 3843805"/>
              <a:gd name="connsiteX214" fmla="*/ 3511047 w 12196917"/>
              <a:gd name="connsiteY214" fmla="*/ 2862793 h 3843805"/>
              <a:gd name="connsiteX215" fmla="*/ 3559165 w 12196917"/>
              <a:gd name="connsiteY215" fmla="*/ 2840895 h 3843805"/>
              <a:gd name="connsiteX216" fmla="*/ 3553598 w 12196917"/>
              <a:gd name="connsiteY216" fmla="*/ 2791924 h 3843805"/>
              <a:gd name="connsiteX217" fmla="*/ 3529242 w 12196917"/>
              <a:gd name="connsiteY217" fmla="*/ 2784858 h 3843805"/>
              <a:gd name="connsiteX218" fmla="*/ 4850405 w 12196917"/>
              <a:gd name="connsiteY218" fmla="*/ 2764567 h 3843805"/>
              <a:gd name="connsiteX219" fmla="*/ 4793530 w 12196917"/>
              <a:gd name="connsiteY219" fmla="*/ 2765248 h 3843805"/>
              <a:gd name="connsiteX220" fmla="*/ 4609805 w 12196917"/>
              <a:gd name="connsiteY220" fmla="*/ 2808248 h 3843805"/>
              <a:gd name="connsiteX221" fmla="*/ 4576005 w 12196917"/>
              <a:gd name="connsiteY221" fmla="*/ 2859607 h 3843805"/>
              <a:gd name="connsiteX222" fmla="*/ 4575208 w 12196917"/>
              <a:gd name="connsiteY222" fmla="*/ 2860801 h 3843805"/>
              <a:gd name="connsiteX223" fmla="*/ 4609011 w 12196917"/>
              <a:gd name="connsiteY223" fmla="*/ 2874737 h 3843805"/>
              <a:gd name="connsiteX224" fmla="*/ 4792335 w 12196917"/>
              <a:gd name="connsiteY224" fmla="*/ 2848857 h 3843805"/>
              <a:gd name="connsiteX225" fmla="*/ 4898513 w 12196917"/>
              <a:gd name="connsiteY225" fmla="*/ 2852441 h 3843805"/>
              <a:gd name="connsiteX226" fmla="*/ 5024176 w 12196917"/>
              <a:gd name="connsiteY226" fmla="*/ 2820191 h 3843805"/>
              <a:gd name="connsiteX227" fmla="*/ 4902093 w 12196917"/>
              <a:gd name="connsiteY227" fmla="*/ 2788341 h 3843805"/>
              <a:gd name="connsiteX228" fmla="*/ 4850405 w 12196917"/>
              <a:gd name="connsiteY228" fmla="*/ 2764567 h 3843805"/>
              <a:gd name="connsiteX229" fmla="*/ 11330956 w 12196917"/>
              <a:gd name="connsiteY229" fmla="*/ 2330773 h 3843805"/>
              <a:gd name="connsiteX230" fmla="*/ 11236947 w 12196917"/>
              <a:gd name="connsiteY230" fmla="*/ 2369498 h 3843805"/>
              <a:gd name="connsiteX231" fmla="*/ 11353861 w 12196917"/>
              <a:gd name="connsiteY231" fmla="*/ 2387814 h 3843805"/>
              <a:gd name="connsiteX232" fmla="*/ 11433395 w 12196917"/>
              <a:gd name="connsiteY232" fmla="*/ 2406527 h 3843805"/>
              <a:gd name="connsiteX233" fmla="*/ 11592462 w 12196917"/>
              <a:gd name="connsiteY233" fmla="*/ 2412499 h 3843805"/>
              <a:gd name="connsiteX234" fmla="*/ 11593257 w 12196917"/>
              <a:gd name="connsiteY234" fmla="*/ 2413693 h 3843805"/>
              <a:gd name="connsiteX235" fmla="*/ 11605744 w 12196917"/>
              <a:gd name="connsiteY235" fmla="*/ 2414130 h 3843805"/>
              <a:gd name="connsiteX236" fmla="*/ 11622684 w 12196917"/>
              <a:gd name="connsiteY236" fmla="*/ 2386221 h 3843805"/>
              <a:gd name="connsiteX237" fmla="*/ 11602801 w 12196917"/>
              <a:gd name="connsiteY237" fmla="*/ 2346407 h 3843805"/>
              <a:gd name="connsiteX238" fmla="*/ 11459641 w 12196917"/>
              <a:gd name="connsiteY238" fmla="*/ 2346407 h 3843805"/>
              <a:gd name="connsiteX239" fmla="*/ 11365393 w 12196917"/>
              <a:gd name="connsiteY239" fmla="*/ 2340435 h 3843805"/>
              <a:gd name="connsiteX240" fmla="*/ 11330956 w 12196917"/>
              <a:gd name="connsiteY240" fmla="*/ 2330773 h 3843805"/>
              <a:gd name="connsiteX241" fmla="*/ 0 w 12196917"/>
              <a:gd name="connsiteY241" fmla="*/ 0 h 3843805"/>
              <a:gd name="connsiteX242" fmla="*/ 12196917 w 12196917"/>
              <a:gd name="connsiteY242" fmla="*/ 0 h 3843805"/>
              <a:gd name="connsiteX243" fmla="*/ 12196917 w 12196917"/>
              <a:gd name="connsiteY243" fmla="*/ 2227364 h 3843805"/>
              <a:gd name="connsiteX244" fmla="*/ 12057734 w 12196917"/>
              <a:gd name="connsiteY244" fmla="*/ 2227364 h 3843805"/>
              <a:gd name="connsiteX245" fmla="*/ 12148800 w 12196917"/>
              <a:gd name="connsiteY245" fmla="*/ 2241697 h 3843805"/>
              <a:gd name="connsiteX246" fmla="*/ 12188567 w 12196917"/>
              <a:gd name="connsiteY246" fmla="*/ 2249262 h 3843805"/>
              <a:gd name="connsiteX247" fmla="*/ 12159536 w 12196917"/>
              <a:gd name="connsiteY247" fmla="*/ 2281510 h 3843805"/>
              <a:gd name="connsiteX248" fmla="*/ 12127325 w 12196917"/>
              <a:gd name="connsiteY248" fmla="*/ 2349592 h 3843805"/>
              <a:gd name="connsiteX249" fmla="*/ 12114203 w 12196917"/>
              <a:gd name="connsiteY249" fmla="*/ 2367509 h 3843805"/>
              <a:gd name="connsiteX250" fmla="*/ 11988142 w 12196917"/>
              <a:gd name="connsiteY250" fmla="*/ 2407322 h 3843805"/>
              <a:gd name="connsiteX251" fmla="*/ 11913778 w 12196917"/>
              <a:gd name="connsiteY251" fmla="*/ 2437581 h 3843805"/>
              <a:gd name="connsiteX252" fmla="*/ 11901053 w 12196917"/>
              <a:gd name="connsiteY252" fmla="*/ 2462265 h 3843805"/>
              <a:gd name="connsiteX253" fmla="*/ 11930877 w 12196917"/>
              <a:gd name="connsiteY253" fmla="*/ 2473414 h 3843805"/>
              <a:gd name="connsiteX254" fmla="*/ 11977007 w 12196917"/>
              <a:gd name="connsiteY254" fmla="*/ 2482173 h 3843805"/>
              <a:gd name="connsiteX255" fmla="*/ 12065289 w 12196917"/>
              <a:gd name="connsiteY255" fmla="*/ 2479784 h 3843805"/>
              <a:gd name="connsiteX256" fmla="*/ 12151186 w 12196917"/>
              <a:gd name="connsiteY256" fmla="*/ 2493719 h 3843805"/>
              <a:gd name="connsiteX257" fmla="*/ 12195328 w 12196917"/>
              <a:gd name="connsiteY257" fmla="*/ 2496108 h 3843805"/>
              <a:gd name="connsiteX258" fmla="*/ 12195328 w 12196917"/>
              <a:gd name="connsiteY258" fmla="*/ 2754500 h 3843805"/>
              <a:gd name="connsiteX259" fmla="*/ 12076027 w 12196917"/>
              <a:gd name="connsiteY259" fmla="*/ 2807054 h 3843805"/>
              <a:gd name="connsiteX260" fmla="*/ 11881965 w 12196917"/>
              <a:gd name="connsiteY260" fmla="*/ 2822183 h 3843805"/>
              <a:gd name="connsiteX261" fmla="*/ 11626661 w 12196917"/>
              <a:gd name="connsiteY261" fmla="*/ 2839303 h 3843805"/>
              <a:gd name="connsiteX262" fmla="*/ 11588884 w 12196917"/>
              <a:gd name="connsiteY262" fmla="*/ 2863589 h 3843805"/>
              <a:gd name="connsiteX263" fmla="*/ 11522473 w 12196917"/>
              <a:gd name="connsiteY263" fmla="*/ 2817404 h 3843805"/>
              <a:gd name="connsiteX264" fmla="*/ 11380504 w 12196917"/>
              <a:gd name="connsiteY264" fmla="*/ 2872348 h 3843805"/>
              <a:gd name="connsiteX265" fmla="*/ 11256035 w 12196917"/>
              <a:gd name="connsiteY265" fmla="*/ 2906985 h 3843805"/>
              <a:gd name="connsiteX266" fmla="*/ 11227799 w 12196917"/>
              <a:gd name="connsiteY266" fmla="*/ 2903801 h 3843805"/>
              <a:gd name="connsiteX267" fmla="*/ 11341931 w 12196917"/>
              <a:gd name="connsiteY267" fmla="*/ 2975864 h 3843805"/>
              <a:gd name="connsiteX268" fmla="*/ 11531619 w 12196917"/>
              <a:gd name="connsiteY268" fmla="*/ 2965512 h 3843805"/>
              <a:gd name="connsiteX269" fmla="*/ 11549514 w 12196917"/>
              <a:gd name="connsiteY269" fmla="*/ 2978651 h 3843805"/>
              <a:gd name="connsiteX270" fmla="*/ 11616719 w 12196917"/>
              <a:gd name="connsiteY270" fmla="*/ 3041955 h 3843805"/>
              <a:gd name="connsiteX271" fmla="*/ 11424248 w 12196917"/>
              <a:gd name="connsiteY271" fmla="*/ 3184886 h 3843805"/>
              <a:gd name="connsiteX272" fmla="*/ 11125997 w 12196917"/>
              <a:gd name="connsiteY272" fmla="*/ 3232266 h 3843805"/>
              <a:gd name="connsiteX273" fmla="*/ 11020615 w 12196917"/>
              <a:gd name="connsiteY273" fmla="*/ 3219923 h 3843805"/>
              <a:gd name="connsiteX274" fmla="*/ 10689358 w 12196917"/>
              <a:gd name="connsiteY274" fmla="*/ 3271283 h 3843805"/>
              <a:gd name="connsiteX275" fmla="*/ 10444792 w 12196917"/>
              <a:gd name="connsiteY275" fmla="*/ 3330206 h 3843805"/>
              <a:gd name="connsiteX276" fmla="*/ 10379176 w 12196917"/>
              <a:gd name="connsiteY276" fmla="*/ 3330206 h 3843805"/>
              <a:gd name="connsiteX277" fmla="*/ 10103990 w 12196917"/>
              <a:gd name="connsiteY277" fmla="*/ 3342549 h 3843805"/>
              <a:gd name="connsiteX278" fmla="*/ 10073369 w 12196917"/>
              <a:gd name="connsiteY278" fmla="*/ 3382363 h 3843805"/>
              <a:gd name="connsiteX279" fmla="*/ 10030819 w 12196917"/>
              <a:gd name="connsiteY279" fmla="*/ 3450445 h 3843805"/>
              <a:gd name="connsiteX280" fmla="*/ 9884875 w 12196917"/>
              <a:gd name="connsiteY280" fmla="*/ 3508174 h 3843805"/>
              <a:gd name="connsiteX281" fmla="*/ 9827212 w 12196917"/>
              <a:gd name="connsiteY281" fmla="*/ 3508174 h 3843805"/>
              <a:gd name="connsiteX282" fmla="*/ 9846699 w 12196917"/>
              <a:gd name="connsiteY282" fmla="*/ 3464379 h 3843805"/>
              <a:gd name="connsiteX283" fmla="*/ 9858230 w 12196917"/>
              <a:gd name="connsiteY283" fmla="*/ 3426954 h 3843805"/>
              <a:gd name="connsiteX284" fmla="*/ 9826019 w 12196917"/>
              <a:gd name="connsiteY284" fmla="*/ 3418195 h 3843805"/>
              <a:gd name="connsiteX285" fmla="*/ 9670930 w 12196917"/>
              <a:gd name="connsiteY285" fmla="*/ 3396298 h 3843805"/>
              <a:gd name="connsiteX286" fmla="*/ 9593383 w 12196917"/>
              <a:gd name="connsiteY286" fmla="*/ 3408640 h 3843805"/>
              <a:gd name="connsiteX287" fmla="*/ 9383414 w 12196917"/>
              <a:gd name="connsiteY287" fmla="*/ 3427353 h 3843805"/>
              <a:gd name="connsiteX288" fmla="*/ 9272465 w 12196917"/>
              <a:gd name="connsiteY288" fmla="*/ 3444472 h 3843805"/>
              <a:gd name="connsiteX289" fmla="*/ 9237867 w 12196917"/>
              <a:gd name="connsiteY289" fmla="*/ 3449648 h 3843805"/>
              <a:gd name="connsiteX290" fmla="*/ 9066473 w 12196917"/>
              <a:gd name="connsiteY290" fmla="*/ 3507378 h 3843805"/>
              <a:gd name="connsiteX291" fmla="*/ 9029490 w 12196917"/>
              <a:gd name="connsiteY291" fmla="*/ 3530869 h 3843805"/>
              <a:gd name="connsiteX292" fmla="*/ 8891102 w 12196917"/>
              <a:gd name="connsiteY292" fmla="*/ 3548387 h 3843805"/>
              <a:gd name="connsiteX293" fmla="*/ 8837417 w 12196917"/>
              <a:gd name="connsiteY293" fmla="*/ 3542415 h 3843805"/>
              <a:gd name="connsiteX294" fmla="*/ 8767029 w 12196917"/>
              <a:gd name="connsiteY294" fmla="*/ 3540423 h 3843805"/>
              <a:gd name="connsiteX295" fmla="*/ 8570978 w 12196917"/>
              <a:gd name="connsiteY295" fmla="*/ 3585812 h 3843805"/>
              <a:gd name="connsiteX296" fmla="*/ 8421455 w 12196917"/>
              <a:gd name="connsiteY296" fmla="*/ 3593377 h 3843805"/>
              <a:gd name="connsiteX297" fmla="*/ 8372940 w 12196917"/>
              <a:gd name="connsiteY297" fmla="*/ 3593377 h 3843805"/>
              <a:gd name="connsiteX298" fmla="*/ 8394811 w 12196917"/>
              <a:gd name="connsiteY298" fmla="*/ 3616469 h 3843805"/>
              <a:gd name="connsiteX299" fmla="*/ 8497807 w 12196917"/>
              <a:gd name="connsiteY299" fmla="*/ 3616469 h 3843805"/>
              <a:gd name="connsiteX300" fmla="*/ 8549901 w 12196917"/>
              <a:gd name="connsiteY300" fmla="*/ 3616469 h 3843805"/>
              <a:gd name="connsiteX301" fmla="*/ 8442134 w 12196917"/>
              <a:gd name="connsiteY301" fmla="*/ 3636774 h 3843805"/>
              <a:gd name="connsiteX302" fmla="*/ 8539166 w 12196917"/>
              <a:gd name="connsiteY302" fmla="*/ 3676588 h 3843805"/>
              <a:gd name="connsiteX303" fmla="*/ 8618699 w 12196917"/>
              <a:gd name="connsiteY303" fmla="*/ 3742679 h 3843805"/>
              <a:gd name="connsiteX304" fmla="*/ 8429806 w 12196917"/>
              <a:gd name="connsiteY304" fmla="*/ 3739892 h 3843805"/>
              <a:gd name="connsiteX305" fmla="*/ 8136726 w 12196917"/>
              <a:gd name="connsiteY305" fmla="*/ 3761391 h 3843805"/>
              <a:gd name="connsiteX306" fmla="*/ 8011459 w 12196917"/>
              <a:gd name="connsiteY306" fmla="*/ 3745864 h 3843805"/>
              <a:gd name="connsiteX307" fmla="*/ 7969704 w 12196917"/>
              <a:gd name="connsiteY307" fmla="*/ 3740688 h 3843805"/>
              <a:gd name="connsiteX308" fmla="*/ 7966961 w 12196917"/>
              <a:gd name="connsiteY308" fmla="*/ 3742041 h 3843805"/>
              <a:gd name="connsiteX309" fmla="*/ 7934710 w 12196917"/>
              <a:gd name="connsiteY309" fmla="*/ 3728744 h 3843805"/>
              <a:gd name="connsiteX310" fmla="*/ 7894943 w 12196917"/>
              <a:gd name="connsiteY310" fmla="*/ 3719984 h 3843805"/>
              <a:gd name="connsiteX311" fmla="*/ 7775642 w 12196917"/>
              <a:gd name="connsiteY311" fmla="*/ 3765771 h 3843805"/>
              <a:gd name="connsiteX312" fmla="*/ 7656342 w 12196917"/>
              <a:gd name="connsiteY312" fmla="*/ 3765771 h 3843805"/>
              <a:gd name="connsiteX313" fmla="*/ 7581581 w 12196917"/>
              <a:gd name="connsiteY313" fmla="*/ 3761391 h 3843805"/>
              <a:gd name="connsiteX314" fmla="*/ 7604247 w 12196917"/>
              <a:gd name="connsiteY314" fmla="*/ 3721577 h 3843805"/>
              <a:gd name="connsiteX315" fmla="*/ 7494491 w 12196917"/>
              <a:gd name="connsiteY315" fmla="*/ 3715605 h 3843805"/>
              <a:gd name="connsiteX316" fmla="*/ 7458700 w 12196917"/>
              <a:gd name="connsiteY316" fmla="*/ 3748252 h 3843805"/>
              <a:gd name="connsiteX317" fmla="*/ 7448362 w 12196917"/>
              <a:gd name="connsiteY317" fmla="*/ 3758206 h 3843805"/>
              <a:gd name="connsiteX318" fmla="*/ 7443988 w 12196917"/>
              <a:gd name="connsiteY318" fmla="*/ 3758206 h 3843805"/>
              <a:gd name="connsiteX319" fmla="*/ 7427286 w 12196917"/>
              <a:gd name="connsiteY319" fmla="*/ 3773734 h 3843805"/>
              <a:gd name="connsiteX320" fmla="*/ 7220896 w 12196917"/>
              <a:gd name="connsiteY320" fmla="*/ 3794038 h 3843805"/>
              <a:gd name="connsiteX321" fmla="*/ 7138976 w 12196917"/>
              <a:gd name="connsiteY321" fmla="*/ 3794038 h 3843805"/>
              <a:gd name="connsiteX322" fmla="*/ 6930598 w 12196917"/>
              <a:gd name="connsiteY322" fmla="*/ 3816333 h 3843805"/>
              <a:gd name="connsiteX323" fmla="*/ 6708300 w 12196917"/>
              <a:gd name="connsiteY323" fmla="*/ 3832260 h 3843805"/>
              <a:gd name="connsiteX324" fmla="*/ 6535713 w 12196917"/>
              <a:gd name="connsiteY324" fmla="*/ 3832260 h 3843805"/>
              <a:gd name="connsiteX325" fmla="*/ 6443056 w 12196917"/>
              <a:gd name="connsiteY325" fmla="*/ 3813945 h 3843805"/>
              <a:gd name="connsiteX326" fmla="*/ 6403289 w 12196917"/>
              <a:gd name="connsiteY326" fmla="*/ 3843805 h 3843805"/>
              <a:gd name="connsiteX327" fmla="*/ 6342843 w 12196917"/>
              <a:gd name="connsiteY327" fmla="*/ 3800011 h 3843805"/>
              <a:gd name="connsiteX328" fmla="*/ 6517023 w 12196917"/>
              <a:gd name="connsiteY328" fmla="*/ 3778909 h 3843805"/>
              <a:gd name="connsiteX329" fmla="*/ 6626779 w 12196917"/>
              <a:gd name="connsiteY329" fmla="*/ 3792446 h 3843805"/>
              <a:gd name="connsiteX330" fmla="*/ 6635528 w 12196917"/>
              <a:gd name="connsiteY330" fmla="*/ 3792446 h 3843805"/>
              <a:gd name="connsiteX331" fmla="*/ 6685237 w 12196917"/>
              <a:gd name="connsiteY331" fmla="*/ 3805186 h 3843805"/>
              <a:gd name="connsiteX332" fmla="*/ 6756021 w 12196917"/>
              <a:gd name="connsiteY332" fmla="*/ 3826686 h 3843805"/>
              <a:gd name="connsiteX333" fmla="*/ 6772723 w 12196917"/>
              <a:gd name="connsiteY333" fmla="*/ 3826686 h 3843805"/>
              <a:gd name="connsiteX334" fmla="*/ 6917872 w 12196917"/>
              <a:gd name="connsiteY334" fmla="*/ 3795232 h 3843805"/>
              <a:gd name="connsiteX335" fmla="*/ 7024050 w 12196917"/>
              <a:gd name="connsiteY335" fmla="*/ 3795232 h 3843805"/>
              <a:gd name="connsiteX336" fmla="*/ 6995020 w 12196917"/>
              <a:gd name="connsiteY336" fmla="*/ 3767363 h 3843805"/>
              <a:gd name="connsiteX337" fmla="*/ 6977920 w 12196917"/>
              <a:gd name="connsiteY337" fmla="*/ 3732327 h 3843805"/>
              <a:gd name="connsiteX338" fmla="*/ 7010529 w 12196917"/>
              <a:gd name="connsiteY338" fmla="*/ 3729142 h 3843805"/>
              <a:gd name="connsiteX339" fmla="*/ 7065406 w 12196917"/>
              <a:gd name="connsiteY339" fmla="*/ 3721179 h 3843805"/>
              <a:gd name="connsiteX340" fmla="*/ 7152099 w 12196917"/>
              <a:gd name="connsiteY340" fmla="*/ 3721179 h 3843805"/>
              <a:gd name="connsiteX341" fmla="*/ 7171585 w 12196917"/>
              <a:gd name="connsiteY341" fmla="*/ 3696892 h 3843805"/>
              <a:gd name="connsiteX342" fmla="*/ 7177946 w 12196917"/>
              <a:gd name="connsiteY342" fmla="*/ 3685347 h 3843805"/>
              <a:gd name="connsiteX343" fmla="*/ 7229644 w 12196917"/>
              <a:gd name="connsiteY343" fmla="*/ 3700874 h 3843805"/>
              <a:gd name="connsiteX344" fmla="*/ 7305996 w 12196917"/>
              <a:gd name="connsiteY344" fmla="*/ 3729938 h 3843805"/>
              <a:gd name="connsiteX345" fmla="*/ 7313154 w 12196917"/>
              <a:gd name="connsiteY345" fmla="*/ 3719188 h 3843805"/>
              <a:gd name="connsiteX346" fmla="*/ 7349740 w 12196917"/>
              <a:gd name="connsiteY346" fmla="*/ 3679375 h 3843805"/>
              <a:gd name="connsiteX347" fmla="*/ 7471824 w 12196917"/>
              <a:gd name="connsiteY347" fmla="*/ 3676588 h 3843805"/>
              <a:gd name="connsiteX348" fmla="*/ 7506421 w 12196917"/>
              <a:gd name="connsiteY348" fmla="*/ 3669422 h 3843805"/>
              <a:gd name="connsiteX349" fmla="*/ 7574820 w 12196917"/>
              <a:gd name="connsiteY349" fmla="*/ 3629607 h 3843805"/>
              <a:gd name="connsiteX350" fmla="*/ 7710027 w 12196917"/>
              <a:gd name="connsiteY350" fmla="*/ 3620052 h 3843805"/>
              <a:gd name="connsiteX351" fmla="*/ 7590727 w 12196917"/>
              <a:gd name="connsiteY351" fmla="*/ 3609701 h 3843805"/>
              <a:gd name="connsiteX352" fmla="*/ 7553347 w 12196917"/>
              <a:gd name="connsiteY352" fmla="*/ 3581035 h 3843805"/>
              <a:gd name="connsiteX353" fmla="*/ 7599475 w 12196917"/>
              <a:gd name="connsiteY353" fmla="*/ 3529276 h 3843805"/>
              <a:gd name="connsiteX354" fmla="*/ 7664693 w 12196917"/>
              <a:gd name="connsiteY354" fmla="*/ 3498222 h 3843805"/>
              <a:gd name="connsiteX355" fmla="*/ 7679805 w 12196917"/>
              <a:gd name="connsiteY355" fmla="*/ 3470353 h 3843805"/>
              <a:gd name="connsiteX356" fmla="*/ 7646798 w 12196917"/>
              <a:gd name="connsiteY356" fmla="*/ 3462389 h 3843805"/>
              <a:gd name="connsiteX357" fmla="*/ 7487731 w 12196917"/>
              <a:gd name="connsiteY357" fmla="*/ 3575062 h 3843805"/>
              <a:gd name="connsiteX358" fmla="*/ 7434046 w 12196917"/>
              <a:gd name="connsiteY358" fmla="*/ 3604126 h 3843805"/>
              <a:gd name="connsiteX359" fmla="*/ 7294465 w 12196917"/>
              <a:gd name="connsiteY359" fmla="*/ 3625627 h 3843805"/>
              <a:gd name="connsiteX360" fmla="*/ 7244755 w 12196917"/>
              <a:gd name="connsiteY360" fmla="*/ 3618460 h 3843805"/>
              <a:gd name="connsiteX361" fmla="*/ 6999394 w 12196917"/>
              <a:gd name="connsiteY361" fmla="*/ 3618460 h 3843805"/>
              <a:gd name="connsiteX362" fmla="*/ 6970364 w 12196917"/>
              <a:gd name="connsiteY362" fmla="*/ 3618460 h 3843805"/>
              <a:gd name="connsiteX363" fmla="*/ 6977125 w 12196917"/>
              <a:gd name="connsiteY363" fmla="*/ 3598154 h 3843805"/>
              <a:gd name="connsiteX364" fmla="*/ 6920258 w 12196917"/>
              <a:gd name="connsiteY364" fmla="*/ 3558341 h 3843805"/>
              <a:gd name="connsiteX365" fmla="*/ 6807320 w 12196917"/>
              <a:gd name="connsiteY365" fmla="*/ 3611293 h 3843805"/>
              <a:gd name="connsiteX366" fmla="*/ 6699949 w 12196917"/>
              <a:gd name="connsiteY366" fmla="*/ 3621645 h 3843805"/>
              <a:gd name="connsiteX367" fmla="*/ 6666148 w 12196917"/>
              <a:gd name="connsiteY367" fmla="*/ 3624432 h 3843805"/>
              <a:gd name="connsiteX368" fmla="*/ 6551222 w 12196917"/>
              <a:gd name="connsiteY368" fmla="*/ 3614080 h 3843805"/>
              <a:gd name="connsiteX369" fmla="*/ 6537303 w 12196917"/>
              <a:gd name="connsiteY369" fmla="*/ 3611691 h 3843805"/>
              <a:gd name="connsiteX370" fmla="*/ 6397325 w 12196917"/>
              <a:gd name="connsiteY370" fmla="*/ 3622043 h 3843805"/>
              <a:gd name="connsiteX371" fmla="*/ 6238257 w 12196917"/>
              <a:gd name="connsiteY371" fmla="*/ 3631996 h 3843805"/>
              <a:gd name="connsiteX372" fmla="*/ 6133670 w 12196917"/>
              <a:gd name="connsiteY372" fmla="*/ 3618460 h 3843805"/>
              <a:gd name="connsiteX373" fmla="*/ 5948358 w 12196917"/>
              <a:gd name="connsiteY373" fmla="*/ 3618460 h 3843805"/>
              <a:gd name="connsiteX374" fmla="*/ 5816730 w 12196917"/>
              <a:gd name="connsiteY374" fmla="*/ 3650709 h 3843805"/>
              <a:gd name="connsiteX375" fmla="*/ 5813309 w 12196917"/>
              <a:gd name="connsiteY375" fmla="*/ 3652500 h 3843805"/>
              <a:gd name="connsiteX376" fmla="*/ 5755090 w 12196917"/>
              <a:gd name="connsiteY376" fmla="*/ 3631598 h 3843805"/>
              <a:gd name="connsiteX377" fmla="*/ 5752307 w 12196917"/>
              <a:gd name="connsiteY377" fmla="*/ 3564711 h 3843805"/>
              <a:gd name="connsiteX378" fmla="*/ 5763839 w 12196917"/>
              <a:gd name="connsiteY378" fmla="*/ 3548786 h 3843805"/>
              <a:gd name="connsiteX379" fmla="*/ 5821500 w 12196917"/>
              <a:gd name="connsiteY379" fmla="*/ 3486277 h 3843805"/>
              <a:gd name="connsiteX380" fmla="*/ 5869221 w 12196917"/>
              <a:gd name="connsiteY380" fmla="*/ 3432130 h 3843805"/>
              <a:gd name="connsiteX381" fmla="*/ 5872243 w 12196917"/>
              <a:gd name="connsiteY381" fmla="*/ 3415250 h 3843805"/>
              <a:gd name="connsiteX382" fmla="*/ 5842975 w 12196917"/>
              <a:gd name="connsiteY382" fmla="*/ 3394308 h 3843805"/>
              <a:gd name="connsiteX383" fmla="*/ 5621871 w 12196917"/>
              <a:gd name="connsiteY383" fmla="*/ 3389530 h 3843805"/>
              <a:gd name="connsiteX384" fmla="*/ 5368954 w 12196917"/>
              <a:gd name="connsiteY384" fmla="*/ 3381966 h 3843805"/>
              <a:gd name="connsiteX385" fmla="*/ 5262380 w 12196917"/>
              <a:gd name="connsiteY385" fmla="*/ 3370419 h 3843805"/>
              <a:gd name="connsiteX386" fmla="*/ 5174549 w 12196917"/>
              <a:gd name="connsiteY386" fmla="*/ 3400770 h 3843805"/>
              <a:gd name="connsiteX387" fmla="*/ 5157558 w 12196917"/>
              <a:gd name="connsiteY387" fmla="*/ 3423194 h 3843805"/>
              <a:gd name="connsiteX388" fmla="*/ 5152634 w 12196917"/>
              <a:gd name="connsiteY388" fmla="*/ 3408852 h 3843805"/>
              <a:gd name="connsiteX389" fmla="*/ 5106892 w 12196917"/>
              <a:gd name="connsiteY389" fmla="*/ 3389927 h 3843805"/>
              <a:gd name="connsiteX390" fmla="*/ 4900501 w 12196917"/>
              <a:gd name="connsiteY390" fmla="*/ 3375197 h 3843805"/>
              <a:gd name="connsiteX391" fmla="*/ 4721153 w 12196917"/>
              <a:gd name="connsiteY391" fmla="*/ 3377984 h 3843805"/>
              <a:gd name="connsiteX392" fmla="*/ 4695702 w 12196917"/>
              <a:gd name="connsiteY392" fmla="*/ 3373207 h 3843805"/>
              <a:gd name="connsiteX393" fmla="*/ 4658322 w 12196917"/>
              <a:gd name="connsiteY393" fmla="*/ 3389927 h 3843805"/>
              <a:gd name="connsiteX394" fmla="*/ 4657525 w 12196917"/>
              <a:gd name="connsiteY394" fmla="*/ 3391122 h 3843805"/>
              <a:gd name="connsiteX395" fmla="*/ 4691725 w 12196917"/>
              <a:gd name="connsiteY395" fmla="*/ 3405853 h 3843805"/>
              <a:gd name="connsiteX396" fmla="*/ 4694509 w 12196917"/>
              <a:gd name="connsiteY396" fmla="*/ 3404699 h 3843805"/>
              <a:gd name="connsiteX397" fmla="*/ 4731491 w 12196917"/>
              <a:gd name="connsiteY397" fmla="*/ 3422575 h 3843805"/>
              <a:gd name="connsiteX398" fmla="*/ 4742230 w 12196917"/>
              <a:gd name="connsiteY398" fmla="*/ 3440094 h 3843805"/>
              <a:gd name="connsiteX399" fmla="*/ 4815400 w 12196917"/>
              <a:gd name="connsiteY399" fmla="*/ 3442483 h 3843805"/>
              <a:gd name="connsiteX400" fmla="*/ 4850792 w 12196917"/>
              <a:gd name="connsiteY400" fmla="*/ 3442483 h 3843805"/>
              <a:gd name="connsiteX401" fmla="*/ 4983614 w 12196917"/>
              <a:gd name="connsiteY401" fmla="*/ 3435713 h 3843805"/>
              <a:gd name="connsiteX402" fmla="*/ 5089790 w 12196917"/>
              <a:gd name="connsiteY402" fmla="*/ 3432529 h 3843805"/>
              <a:gd name="connsiteX403" fmla="*/ 5143419 w 12196917"/>
              <a:gd name="connsiteY403" fmla="*/ 3445462 h 3843805"/>
              <a:gd name="connsiteX404" fmla="*/ 5158099 w 12196917"/>
              <a:gd name="connsiteY404" fmla="*/ 3428384 h 3843805"/>
              <a:gd name="connsiteX405" fmla="*/ 5163359 w 12196917"/>
              <a:gd name="connsiteY405" fmla="*/ 3431493 h 3843805"/>
              <a:gd name="connsiteX406" fmla="*/ 5223408 w 12196917"/>
              <a:gd name="connsiteY406" fmla="*/ 3409039 h 3843805"/>
              <a:gd name="connsiteX407" fmla="*/ 5263176 w 12196917"/>
              <a:gd name="connsiteY407" fmla="*/ 3419788 h 3843805"/>
              <a:gd name="connsiteX408" fmla="*/ 5285842 w 12196917"/>
              <a:gd name="connsiteY408" fmla="*/ 3443677 h 3843805"/>
              <a:gd name="connsiteX409" fmla="*/ 5390825 w 12196917"/>
              <a:gd name="connsiteY409" fmla="*/ 3437705 h 3843805"/>
              <a:gd name="connsiteX410" fmla="*/ 5434570 w 12196917"/>
              <a:gd name="connsiteY410" fmla="*/ 3450445 h 3843805"/>
              <a:gd name="connsiteX411" fmla="*/ 5529612 w 12196917"/>
              <a:gd name="connsiteY411" fmla="*/ 3482694 h 3843805"/>
              <a:gd name="connsiteX412" fmla="*/ 5716118 w 12196917"/>
              <a:gd name="connsiteY412" fmla="*/ 3425760 h 3843805"/>
              <a:gd name="connsiteX413" fmla="*/ 5753500 w 12196917"/>
              <a:gd name="connsiteY413" fmla="*/ 3425760 h 3843805"/>
              <a:gd name="connsiteX414" fmla="*/ 5736003 w 12196917"/>
              <a:gd name="connsiteY414" fmla="*/ 3452435 h 3843805"/>
              <a:gd name="connsiteX415" fmla="*/ 5633404 w 12196917"/>
              <a:gd name="connsiteY415" fmla="*/ 3569488 h 3843805"/>
              <a:gd name="connsiteX416" fmla="*/ 5586478 w 12196917"/>
              <a:gd name="connsiteY416" fmla="*/ 3598553 h 3843805"/>
              <a:gd name="connsiteX417" fmla="*/ 5412300 w 12196917"/>
              <a:gd name="connsiteY417" fmla="*/ 3600941 h 3843805"/>
              <a:gd name="connsiteX418" fmla="*/ 5340720 w 12196917"/>
              <a:gd name="connsiteY418" fmla="*/ 3600941 h 3843805"/>
              <a:gd name="connsiteX419" fmla="*/ 5245280 w 12196917"/>
              <a:gd name="connsiteY419" fmla="*/ 3567496 h 3843805"/>
              <a:gd name="connsiteX420" fmla="*/ 5238520 w 12196917"/>
              <a:gd name="connsiteY420" fmla="*/ 3559137 h 3843805"/>
              <a:gd name="connsiteX421" fmla="*/ 5224998 w 12196917"/>
              <a:gd name="connsiteY421" fmla="*/ 3569887 h 3843805"/>
              <a:gd name="connsiteX422" fmla="*/ 5219829 w 12196917"/>
              <a:gd name="connsiteY422" fmla="*/ 3569887 h 3843805"/>
              <a:gd name="connsiteX423" fmla="*/ 4995544 w 12196917"/>
              <a:gd name="connsiteY423" fmla="*/ 3567100 h 3843805"/>
              <a:gd name="connsiteX424" fmla="*/ 4926747 w 12196917"/>
              <a:gd name="connsiteY424" fmla="*/ 3603728 h 3843805"/>
              <a:gd name="connsiteX425" fmla="*/ 4795914 w 12196917"/>
              <a:gd name="connsiteY425" fmla="*/ 3612090 h 3843805"/>
              <a:gd name="connsiteX426" fmla="*/ 4758931 w 12196917"/>
              <a:gd name="connsiteY426" fmla="*/ 3603728 h 3843805"/>
              <a:gd name="connsiteX427" fmla="*/ 4741832 w 12196917"/>
              <a:gd name="connsiteY427" fmla="*/ 3595766 h 3843805"/>
              <a:gd name="connsiteX428" fmla="*/ 4539419 w 12196917"/>
              <a:gd name="connsiteY428" fmla="*/ 3603728 h 3843805"/>
              <a:gd name="connsiteX429" fmla="*/ 4376374 w 12196917"/>
              <a:gd name="connsiteY429" fmla="*/ 3611293 h 3843805"/>
              <a:gd name="connsiteX430" fmla="*/ 4195434 w 12196917"/>
              <a:gd name="connsiteY430" fmla="*/ 3607311 h 3843805"/>
              <a:gd name="connsiteX431" fmla="*/ 4061818 w 12196917"/>
              <a:gd name="connsiteY431" fmla="*/ 3622043 h 3843805"/>
              <a:gd name="connsiteX432" fmla="*/ 3995805 w 12196917"/>
              <a:gd name="connsiteY432" fmla="*/ 3615673 h 3843805"/>
              <a:gd name="connsiteX433" fmla="*/ 3995805 w 12196917"/>
              <a:gd name="connsiteY433" fmla="*/ 3563914 h 3843805"/>
              <a:gd name="connsiteX434" fmla="*/ 3749251 w 12196917"/>
              <a:gd name="connsiteY434" fmla="*/ 3561128 h 3843805"/>
              <a:gd name="connsiteX435" fmla="*/ 3550417 w 12196917"/>
              <a:gd name="connsiteY435" fmla="*/ 3548786 h 3843805"/>
              <a:gd name="connsiteX436" fmla="*/ 3450204 w 12196917"/>
              <a:gd name="connsiteY436" fmla="*/ 3546794 h 3843805"/>
              <a:gd name="connsiteX437" fmla="*/ 3399701 w 12196917"/>
              <a:gd name="connsiteY437" fmla="*/ 3538035 h 3843805"/>
              <a:gd name="connsiteX438" fmla="*/ 3355560 w 12196917"/>
              <a:gd name="connsiteY438" fmla="*/ 3518128 h 3843805"/>
              <a:gd name="connsiteX439" fmla="*/ 3232283 w 12196917"/>
              <a:gd name="connsiteY439" fmla="*/ 3503796 h 3843805"/>
              <a:gd name="connsiteX440" fmla="*/ 3132468 w 12196917"/>
              <a:gd name="connsiteY440" fmla="*/ 3549183 h 3843805"/>
              <a:gd name="connsiteX441" fmla="*/ 3070034 w 12196917"/>
              <a:gd name="connsiteY441" fmla="*/ 3545201 h 3843805"/>
              <a:gd name="connsiteX442" fmla="*/ 2997260 w 12196917"/>
              <a:gd name="connsiteY442" fmla="*/ 3536442 h 3843805"/>
              <a:gd name="connsiteX443" fmla="*/ 2860065 w 12196917"/>
              <a:gd name="connsiteY443" fmla="*/ 3536442 h 3843805"/>
              <a:gd name="connsiteX444" fmla="*/ 2836205 w 12196917"/>
              <a:gd name="connsiteY444" fmla="*/ 3533258 h 3843805"/>
              <a:gd name="connsiteX445" fmla="*/ 2722870 w 12196917"/>
              <a:gd name="connsiteY445" fmla="*/ 3538433 h 3843805"/>
              <a:gd name="connsiteX446" fmla="*/ 2514889 w 12196917"/>
              <a:gd name="connsiteY446" fmla="*/ 3517332 h 3843805"/>
              <a:gd name="connsiteX447" fmla="*/ 2481485 w 12196917"/>
              <a:gd name="connsiteY447" fmla="*/ 3506581 h 3843805"/>
              <a:gd name="connsiteX448" fmla="*/ 2344289 w 12196917"/>
              <a:gd name="connsiteY448" fmla="*/ 3501407 h 3843805"/>
              <a:gd name="connsiteX449" fmla="*/ 2310488 w 12196917"/>
              <a:gd name="connsiteY449" fmla="*/ 3504193 h 3843805"/>
              <a:gd name="connsiteX450" fmla="*/ 2322815 w 12196917"/>
              <a:gd name="connsiteY450" fmla="*/ 3483490 h 3843805"/>
              <a:gd name="connsiteX451" fmla="*/ 2268733 w 12196917"/>
              <a:gd name="connsiteY451" fmla="*/ 3452834 h 3843805"/>
              <a:gd name="connsiteX452" fmla="*/ 2199935 w 12196917"/>
              <a:gd name="connsiteY452" fmla="*/ 3433723 h 3843805"/>
              <a:gd name="connsiteX453" fmla="*/ 2167327 w 12196917"/>
              <a:gd name="connsiteY453" fmla="*/ 3422973 h 3843805"/>
              <a:gd name="connsiteX454" fmla="*/ 2024962 w 12196917"/>
              <a:gd name="connsiteY454" fmla="*/ 3422973 h 3843805"/>
              <a:gd name="connsiteX455" fmla="*/ 1974457 w 12196917"/>
              <a:gd name="connsiteY455" fmla="*/ 3467167 h 3843805"/>
              <a:gd name="connsiteX456" fmla="*/ 1980025 w 12196917"/>
              <a:gd name="connsiteY456" fmla="*/ 3417399 h 3843805"/>
              <a:gd name="connsiteX457" fmla="*/ 1980025 w 12196917"/>
              <a:gd name="connsiteY457" fmla="*/ 3377586 h 3843805"/>
              <a:gd name="connsiteX458" fmla="*/ 1940258 w 12196917"/>
              <a:gd name="connsiteY458" fmla="*/ 3377586 h 3843805"/>
              <a:gd name="connsiteX459" fmla="*/ 1730687 w 12196917"/>
              <a:gd name="connsiteY459" fmla="*/ 3398288 h 3843805"/>
              <a:gd name="connsiteX460" fmla="*/ 1709610 w 12196917"/>
              <a:gd name="connsiteY460" fmla="*/ 3411826 h 3843805"/>
              <a:gd name="connsiteX461" fmla="*/ 1669843 w 12196917"/>
              <a:gd name="connsiteY461" fmla="*/ 3420585 h 3843805"/>
              <a:gd name="connsiteX462" fmla="*/ 1681774 w 12196917"/>
              <a:gd name="connsiteY462" fmla="*/ 3318263 h 3843805"/>
              <a:gd name="connsiteX463" fmla="*/ 1788746 w 12196917"/>
              <a:gd name="connsiteY463" fmla="*/ 3240625 h 3843805"/>
              <a:gd name="connsiteX464" fmla="*/ 1801074 w 12196917"/>
              <a:gd name="connsiteY464" fmla="*/ 3204794 h 3843805"/>
              <a:gd name="connsiteX465" fmla="*/ 1767272 w 12196917"/>
              <a:gd name="connsiteY465" fmla="*/ 3190461 h 3843805"/>
              <a:gd name="connsiteX466" fmla="*/ 1669446 w 12196917"/>
              <a:gd name="connsiteY466" fmla="*/ 3223905 h 3843805"/>
              <a:gd name="connsiteX467" fmla="*/ 1649562 w 12196917"/>
              <a:gd name="connsiteY467" fmla="*/ 3243811 h 3843805"/>
              <a:gd name="connsiteX468" fmla="*/ 1567642 w 12196917"/>
              <a:gd name="connsiteY468" fmla="*/ 3327022 h 3843805"/>
              <a:gd name="connsiteX469" fmla="*/ 1550145 w 12196917"/>
              <a:gd name="connsiteY469" fmla="*/ 3358872 h 3843805"/>
              <a:gd name="connsiteX470" fmla="*/ 1482939 w 12196917"/>
              <a:gd name="connsiteY470" fmla="*/ 3379974 h 3843805"/>
              <a:gd name="connsiteX471" fmla="*/ 1395054 w 12196917"/>
              <a:gd name="connsiteY471" fmla="*/ 3308310 h 3843805"/>
              <a:gd name="connsiteX472" fmla="*/ 1374773 w 12196917"/>
              <a:gd name="connsiteY472" fmla="*/ 3279644 h 3843805"/>
              <a:gd name="connsiteX473" fmla="*/ 1215706 w 12196917"/>
              <a:gd name="connsiteY473" fmla="*/ 3192850 h 3843805"/>
              <a:gd name="connsiteX474" fmla="*/ 1238372 w 12196917"/>
              <a:gd name="connsiteY474" fmla="*/ 3227488 h 3843805"/>
              <a:gd name="connsiteX475" fmla="*/ 1129015 w 12196917"/>
              <a:gd name="connsiteY475" fmla="*/ 3378381 h 3843805"/>
              <a:gd name="connsiteX476" fmla="*/ 1168782 w 12196917"/>
              <a:gd name="connsiteY476" fmla="*/ 3338567 h 3843805"/>
              <a:gd name="connsiteX477" fmla="*/ 1053458 w 12196917"/>
              <a:gd name="connsiteY477" fmla="*/ 3318263 h 3843805"/>
              <a:gd name="connsiteX478" fmla="*/ 980286 w 12196917"/>
              <a:gd name="connsiteY478" fmla="*/ 3383956 h 3843805"/>
              <a:gd name="connsiteX479" fmla="*/ 951654 w 12196917"/>
              <a:gd name="connsiteY479" fmla="*/ 3392316 h 3843805"/>
              <a:gd name="connsiteX480" fmla="*/ 946087 w 12196917"/>
              <a:gd name="connsiteY480" fmla="*/ 3364447 h 3843805"/>
              <a:gd name="connsiteX481" fmla="*/ 954040 w 12196917"/>
              <a:gd name="connsiteY481" fmla="*/ 3313087 h 3843805"/>
              <a:gd name="connsiteX482" fmla="*/ 929386 w 12196917"/>
              <a:gd name="connsiteY482" fmla="*/ 3286014 h 3843805"/>
              <a:gd name="connsiteX483" fmla="*/ 869338 w 12196917"/>
              <a:gd name="connsiteY483" fmla="*/ 3249385 h 3843805"/>
              <a:gd name="connsiteX484" fmla="*/ 859177 w 12196917"/>
              <a:gd name="connsiteY484" fmla="*/ 3231389 h 3843805"/>
              <a:gd name="connsiteX485" fmla="*/ 779066 w 12196917"/>
              <a:gd name="connsiteY485" fmla="*/ 3224302 h 3843805"/>
              <a:gd name="connsiteX486" fmla="*/ 747253 w 12196917"/>
              <a:gd name="connsiteY486" fmla="*/ 3230673 h 3843805"/>
              <a:gd name="connsiteX487" fmla="*/ 738504 w 12196917"/>
              <a:gd name="connsiteY487" fmla="*/ 3178516 h 3843805"/>
              <a:gd name="connsiteX488" fmla="*/ 770715 w 12196917"/>
              <a:gd name="connsiteY488" fmla="*/ 3178516 h 3843805"/>
              <a:gd name="connsiteX489" fmla="*/ 960404 w 12196917"/>
              <a:gd name="connsiteY489" fmla="*/ 3148257 h 3843805"/>
              <a:gd name="connsiteX490" fmla="*/ 972333 w 12196917"/>
              <a:gd name="connsiteY490" fmla="*/ 3118795 h 3843805"/>
              <a:gd name="connsiteX491" fmla="*/ 952848 w 12196917"/>
              <a:gd name="connsiteY491" fmla="*/ 3090528 h 3843805"/>
              <a:gd name="connsiteX492" fmla="*/ 837922 w 12196917"/>
              <a:gd name="connsiteY492" fmla="*/ 3097296 h 3843805"/>
              <a:gd name="connsiteX493" fmla="*/ 621192 w 12196917"/>
              <a:gd name="connsiteY493" fmla="*/ 3148257 h 3843805"/>
              <a:gd name="connsiteX494" fmla="*/ 498312 w 12196917"/>
              <a:gd name="connsiteY494" fmla="*/ 3185285 h 3843805"/>
              <a:gd name="connsiteX495" fmla="*/ 437071 w 12196917"/>
              <a:gd name="connsiteY495" fmla="*/ 3187275 h 3843805"/>
              <a:gd name="connsiteX496" fmla="*/ 474452 w 12196917"/>
              <a:gd name="connsiteY496" fmla="*/ 3155026 h 3843805"/>
              <a:gd name="connsiteX497" fmla="*/ 295899 w 12196917"/>
              <a:gd name="connsiteY497" fmla="*/ 3158609 h 3843805"/>
              <a:gd name="connsiteX498" fmla="*/ 251360 w 12196917"/>
              <a:gd name="connsiteY498" fmla="*/ 3198423 h 3843805"/>
              <a:gd name="connsiteX499" fmla="*/ 121324 w 12196917"/>
              <a:gd name="connsiteY499" fmla="*/ 3232266 h 3843805"/>
              <a:gd name="connsiteX500" fmla="*/ 89112 w 12196917"/>
              <a:gd name="connsiteY500" fmla="*/ 3172146 h 3843805"/>
              <a:gd name="connsiteX501" fmla="*/ 2023 w 12196917"/>
              <a:gd name="connsiteY501" fmla="*/ 3161795 h 3843805"/>
              <a:gd name="connsiteX502" fmla="*/ 0 w 12196917"/>
              <a:gd name="connsiteY502" fmla="*/ 3161795 h 3843805"/>
              <a:gd name="connsiteX503" fmla="*/ 0 w 12196917"/>
              <a:gd name="connsiteY503" fmla="*/ 3034496 h 3843805"/>
              <a:gd name="connsiteX504" fmla="*/ 66445 w 12196917"/>
              <a:gd name="connsiteY504" fmla="*/ 3003335 h 3843805"/>
              <a:gd name="connsiteX505" fmla="*/ 172622 w 12196917"/>
              <a:gd name="connsiteY505" fmla="*/ 2955957 h 3843805"/>
              <a:gd name="connsiteX506" fmla="*/ 467294 w 12196917"/>
              <a:gd name="connsiteY506" fmla="*/ 2899820 h 3843805"/>
              <a:gd name="connsiteX507" fmla="*/ 503880 w 12196917"/>
              <a:gd name="connsiteY507" fmla="*/ 2832933 h 3843805"/>
              <a:gd name="connsiteX508" fmla="*/ 472066 w 12196917"/>
              <a:gd name="connsiteY508" fmla="*/ 2820590 h 3843805"/>
              <a:gd name="connsiteX509" fmla="*/ 377023 w 12196917"/>
              <a:gd name="connsiteY509" fmla="*/ 2815016 h 3843805"/>
              <a:gd name="connsiteX510" fmla="*/ 327713 w 12196917"/>
              <a:gd name="connsiteY510" fmla="*/ 2743750 h 3843805"/>
              <a:gd name="connsiteX511" fmla="*/ 287946 w 12196917"/>
              <a:gd name="connsiteY511" fmla="*/ 2728221 h 3843805"/>
              <a:gd name="connsiteX512" fmla="*/ 181769 w 12196917"/>
              <a:gd name="connsiteY512" fmla="*/ 2717870 h 3843805"/>
              <a:gd name="connsiteX513" fmla="*/ 81158 w 12196917"/>
              <a:gd name="connsiteY513" fmla="*/ 2621123 h 3843805"/>
              <a:gd name="connsiteX514" fmla="*/ 46561 w 12196917"/>
              <a:gd name="connsiteY514" fmla="*/ 2600817 h 3843805"/>
              <a:gd name="connsiteX515" fmla="*/ 15827 w 12196917"/>
              <a:gd name="connsiteY515" fmla="*/ 2593731 h 3843805"/>
              <a:gd name="connsiteX516" fmla="*/ 0 w 12196917"/>
              <a:gd name="connsiteY516" fmla="*/ 2581993 h 3843805"/>
              <a:gd name="connsiteX517" fmla="*/ 0 w 12196917"/>
              <a:gd name="connsiteY517" fmla="*/ 2374605 h 3843805"/>
              <a:gd name="connsiteX518" fmla="*/ 75618 w 12196917"/>
              <a:gd name="connsiteY518" fmla="*/ 2310734 h 3843805"/>
              <a:gd name="connsiteX519" fmla="*/ 174611 w 12196917"/>
              <a:gd name="connsiteY519" fmla="*/ 2259613 h 3843805"/>
              <a:gd name="connsiteX520" fmla="*/ 260109 w 12196917"/>
              <a:gd name="connsiteY520" fmla="*/ 2224975 h 3843805"/>
              <a:gd name="connsiteX521" fmla="*/ 0 w 12196917"/>
              <a:gd name="connsiteY521" fmla="*/ 2224975 h 384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</a:cxnLst>
            <a:rect l="l" t="t" r="r" b="b"/>
            <a:pathLst>
              <a:path w="12196917" h="3843804">
                <a:moveTo>
                  <a:pt x="6327335" y="3782889"/>
                </a:moveTo>
                <a:cubicBezTo>
                  <a:pt x="6283193" y="3841018"/>
                  <a:pt x="6234280" y="3825092"/>
                  <a:pt x="6190140" y="3819120"/>
                </a:cubicBezTo>
                <a:cubicBezTo>
                  <a:pt x="6135260" y="3811158"/>
                  <a:pt x="6081973" y="3791648"/>
                  <a:pt x="6025902" y="3808769"/>
                </a:cubicBezTo>
                <a:cubicBezTo>
                  <a:pt x="6120547" y="3772936"/>
                  <a:pt x="6221156" y="3790852"/>
                  <a:pt x="6327335" y="3782889"/>
                </a:cubicBezTo>
                <a:close/>
                <a:moveTo>
                  <a:pt x="3412029" y="3748251"/>
                </a:moveTo>
                <a:lnTo>
                  <a:pt x="3377830" y="3765371"/>
                </a:lnTo>
                <a:lnTo>
                  <a:pt x="3379022" y="3778908"/>
                </a:lnTo>
                <a:cubicBezTo>
                  <a:pt x="3487983" y="3774927"/>
                  <a:pt x="3597342" y="3782889"/>
                  <a:pt x="3711472" y="3756214"/>
                </a:cubicBezTo>
                <a:cubicBezTo>
                  <a:pt x="3693219" y="3781336"/>
                  <a:pt x="3662719" y="3794475"/>
                  <a:pt x="3631938" y="3790454"/>
                </a:cubicBezTo>
                <a:lnTo>
                  <a:pt x="3250575" y="3798417"/>
                </a:lnTo>
                <a:cubicBezTo>
                  <a:pt x="3245048" y="3798177"/>
                  <a:pt x="3239837" y="3795908"/>
                  <a:pt x="3235863" y="3792047"/>
                </a:cubicBezTo>
                <a:cubicBezTo>
                  <a:pt x="3300681" y="3794037"/>
                  <a:pt x="3350391" y="3741085"/>
                  <a:pt x="3412029" y="3748251"/>
                </a:cubicBezTo>
                <a:close/>
                <a:moveTo>
                  <a:pt x="5284449" y="3728793"/>
                </a:moveTo>
                <a:cubicBezTo>
                  <a:pt x="5324017" y="3730734"/>
                  <a:pt x="5362790" y="3738497"/>
                  <a:pt x="5399177" y="3763381"/>
                </a:cubicBezTo>
                <a:cubicBezTo>
                  <a:pt x="5409516" y="3770150"/>
                  <a:pt x="5430592" y="3765371"/>
                  <a:pt x="5424628" y="3786075"/>
                </a:cubicBezTo>
                <a:cubicBezTo>
                  <a:pt x="5421406" y="3793560"/>
                  <a:pt x="5414408" y="3798695"/>
                  <a:pt x="5406334" y="3799612"/>
                </a:cubicBezTo>
                <a:cubicBezTo>
                  <a:pt x="5360205" y="3799213"/>
                  <a:pt x="5334756" y="3771345"/>
                  <a:pt x="5299759" y="3777316"/>
                </a:cubicBezTo>
                <a:cubicBezTo>
                  <a:pt x="5254346" y="3789937"/>
                  <a:pt x="5205790" y="3783765"/>
                  <a:pt x="5164950" y="3760196"/>
                </a:cubicBezTo>
                <a:cubicBezTo>
                  <a:pt x="5158189" y="3755816"/>
                  <a:pt x="5144669" y="3761391"/>
                  <a:pt x="5144669" y="3749048"/>
                </a:cubicBezTo>
                <a:cubicBezTo>
                  <a:pt x="5144628" y="3748372"/>
                  <a:pt x="5144628" y="3747694"/>
                  <a:pt x="5144709" y="3747017"/>
                </a:cubicBezTo>
                <a:cubicBezTo>
                  <a:pt x="5145345" y="3736467"/>
                  <a:pt x="5154412" y="3728465"/>
                  <a:pt x="5164950" y="3729142"/>
                </a:cubicBezTo>
                <a:cubicBezTo>
                  <a:pt x="5204518" y="3730734"/>
                  <a:pt x="5244882" y="3726852"/>
                  <a:pt x="5284449" y="3728793"/>
                </a:cubicBezTo>
                <a:close/>
                <a:moveTo>
                  <a:pt x="6520998" y="3686937"/>
                </a:moveTo>
                <a:cubicBezTo>
                  <a:pt x="6521793" y="3735511"/>
                  <a:pt x="6544461" y="3733520"/>
                  <a:pt x="6567128" y="3733520"/>
                </a:cubicBezTo>
                <a:cubicBezTo>
                  <a:pt x="6618428" y="3730336"/>
                  <a:pt x="6669328" y="3723168"/>
                  <a:pt x="6720230" y="3723168"/>
                </a:cubicBezTo>
                <a:cubicBezTo>
                  <a:pt x="6773121" y="3728464"/>
                  <a:pt x="6826408" y="3728464"/>
                  <a:pt x="6879297" y="3723168"/>
                </a:cubicBezTo>
                <a:cubicBezTo>
                  <a:pt x="6928211" y="3712818"/>
                  <a:pt x="6927415" y="3737103"/>
                  <a:pt x="6905942" y="3768955"/>
                </a:cubicBezTo>
                <a:cubicBezTo>
                  <a:pt x="6880887" y="3766565"/>
                  <a:pt x="6855040" y="3718390"/>
                  <a:pt x="6832770" y="3775325"/>
                </a:cubicBezTo>
                <a:cubicBezTo>
                  <a:pt x="6829589" y="3782491"/>
                  <a:pt x="6796980" y="3779305"/>
                  <a:pt x="6775506" y="3779305"/>
                </a:cubicBezTo>
                <a:cubicBezTo>
                  <a:pt x="6785846" y="3770150"/>
                  <a:pt x="6805729" y="3784880"/>
                  <a:pt x="6806922" y="3765371"/>
                </a:cubicBezTo>
                <a:cubicBezTo>
                  <a:pt x="6808115" y="3745863"/>
                  <a:pt x="6791811" y="3745863"/>
                  <a:pt x="6777097" y="3745863"/>
                </a:cubicBezTo>
                <a:lnTo>
                  <a:pt x="6553210" y="3745863"/>
                </a:lnTo>
                <a:cubicBezTo>
                  <a:pt x="6524975" y="3745863"/>
                  <a:pt x="6503899" y="3741085"/>
                  <a:pt x="6520998" y="3686937"/>
                </a:cubicBezTo>
                <a:close/>
                <a:moveTo>
                  <a:pt x="5746739" y="3669817"/>
                </a:moveTo>
                <a:cubicBezTo>
                  <a:pt x="5883536" y="3674994"/>
                  <a:pt x="6023118" y="3667429"/>
                  <a:pt x="6161903" y="3674994"/>
                </a:cubicBezTo>
                <a:cubicBezTo>
                  <a:pt x="6233485" y="3678577"/>
                  <a:pt x="6307451" y="3674994"/>
                  <a:pt x="6379827" y="3672605"/>
                </a:cubicBezTo>
                <a:cubicBezTo>
                  <a:pt x="6386984" y="3672605"/>
                  <a:pt x="6396529" y="3669420"/>
                  <a:pt x="6400107" y="3672605"/>
                </a:cubicBezTo>
                <a:cubicBezTo>
                  <a:pt x="6412038" y="3683354"/>
                  <a:pt x="6442658" y="3670216"/>
                  <a:pt x="6439875" y="3692511"/>
                </a:cubicBezTo>
                <a:cubicBezTo>
                  <a:pt x="6437090" y="3714808"/>
                  <a:pt x="6413628" y="3704058"/>
                  <a:pt x="6400107" y="3706447"/>
                </a:cubicBezTo>
                <a:cubicBezTo>
                  <a:pt x="6377838" y="3710429"/>
                  <a:pt x="6346025" y="3692113"/>
                  <a:pt x="6342047" y="3735113"/>
                </a:cubicBezTo>
                <a:cubicBezTo>
                  <a:pt x="6340457" y="3751436"/>
                  <a:pt x="6326539" y="3748250"/>
                  <a:pt x="6312222" y="3741484"/>
                </a:cubicBezTo>
                <a:cubicBezTo>
                  <a:pt x="6297906" y="3734714"/>
                  <a:pt x="6298702" y="3721576"/>
                  <a:pt x="6307054" y="3710826"/>
                </a:cubicBezTo>
                <a:cubicBezTo>
                  <a:pt x="6315761" y="3702225"/>
                  <a:pt x="6325504" y="3694741"/>
                  <a:pt x="6336083" y="3688530"/>
                </a:cubicBezTo>
                <a:cubicBezTo>
                  <a:pt x="6311110" y="3682439"/>
                  <a:pt x="6285220" y="3681086"/>
                  <a:pt x="6259731" y="3684549"/>
                </a:cubicBezTo>
                <a:cubicBezTo>
                  <a:pt x="6244619" y="3685346"/>
                  <a:pt x="6238256" y="3694104"/>
                  <a:pt x="6244619" y="3704455"/>
                </a:cubicBezTo>
                <a:cubicBezTo>
                  <a:pt x="6269673" y="3743474"/>
                  <a:pt x="6243427" y="3732326"/>
                  <a:pt x="6219168" y="3737900"/>
                </a:cubicBezTo>
                <a:cubicBezTo>
                  <a:pt x="6152360" y="3753028"/>
                  <a:pt x="6084756" y="3737502"/>
                  <a:pt x="6018346" y="3748649"/>
                </a:cubicBezTo>
                <a:cubicBezTo>
                  <a:pt x="5992100" y="3753028"/>
                  <a:pt x="6027890" y="3734316"/>
                  <a:pt x="6018346" y="3734316"/>
                </a:cubicBezTo>
                <a:cubicBezTo>
                  <a:pt x="5992100" y="3731131"/>
                  <a:pt x="5983351" y="3694104"/>
                  <a:pt x="5959093" y="3697688"/>
                </a:cubicBezTo>
                <a:cubicBezTo>
                  <a:pt x="5911611" y="3697688"/>
                  <a:pt x="5864329" y="3704417"/>
                  <a:pt x="5818717" y="3717594"/>
                </a:cubicBezTo>
                <a:cubicBezTo>
                  <a:pt x="5776962" y="3735510"/>
                  <a:pt x="5708960" y="3725556"/>
                  <a:pt x="5651696" y="3715604"/>
                </a:cubicBezTo>
                <a:cubicBezTo>
                  <a:pt x="5672772" y="3708836"/>
                  <a:pt x="5697825" y="3713215"/>
                  <a:pt x="5706972" y="3685743"/>
                </a:cubicBezTo>
                <a:cubicBezTo>
                  <a:pt x="5712937" y="3666633"/>
                  <a:pt x="5731229" y="3669817"/>
                  <a:pt x="5746739" y="3669817"/>
                </a:cubicBezTo>
                <a:close/>
                <a:moveTo>
                  <a:pt x="4116299" y="3657077"/>
                </a:moveTo>
                <a:lnTo>
                  <a:pt x="4167995" y="3696891"/>
                </a:lnTo>
                <a:cubicBezTo>
                  <a:pt x="4178733" y="3658273"/>
                  <a:pt x="4216512" y="3733122"/>
                  <a:pt x="4224862" y="3683355"/>
                </a:cubicBezTo>
                <a:cubicBezTo>
                  <a:pt x="4226453" y="3687734"/>
                  <a:pt x="4227248" y="3694105"/>
                  <a:pt x="4230429" y="3696494"/>
                </a:cubicBezTo>
                <a:cubicBezTo>
                  <a:pt x="4249758" y="3713853"/>
                  <a:pt x="4276321" y="3720701"/>
                  <a:pt x="4301612" y="3714808"/>
                </a:cubicBezTo>
                <a:cubicBezTo>
                  <a:pt x="4335016" y="3707243"/>
                  <a:pt x="4374783" y="3682958"/>
                  <a:pt x="4414551" y="3700077"/>
                </a:cubicBezTo>
                <a:cubicBezTo>
                  <a:pt x="4444375" y="3712021"/>
                  <a:pt x="4467837" y="3686142"/>
                  <a:pt x="4494083" y="3680966"/>
                </a:cubicBezTo>
                <a:cubicBezTo>
                  <a:pt x="4503628" y="3678976"/>
                  <a:pt x="4517547" y="3676985"/>
                  <a:pt x="4522317" y="3679772"/>
                </a:cubicBezTo>
                <a:cubicBezTo>
                  <a:pt x="4526971" y="3688611"/>
                  <a:pt x="4527845" y="3698961"/>
                  <a:pt x="4524704" y="3708438"/>
                </a:cubicBezTo>
                <a:cubicBezTo>
                  <a:pt x="4521125" y="3721178"/>
                  <a:pt x="4507206" y="3715604"/>
                  <a:pt x="4499651" y="3715604"/>
                </a:cubicBezTo>
                <a:cubicBezTo>
                  <a:pt x="4464259" y="3715207"/>
                  <a:pt x="4430059" y="3712021"/>
                  <a:pt x="4380352" y="3709235"/>
                </a:cubicBezTo>
                <a:cubicBezTo>
                  <a:pt x="4421311" y="3749445"/>
                  <a:pt x="4469428" y="3731530"/>
                  <a:pt x="4515956" y="3753029"/>
                </a:cubicBezTo>
                <a:cubicBezTo>
                  <a:pt x="4356490" y="3770150"/>
                  <a:pt x="4208955" y="3764177"/>
                  <a:pt x="4061422" y="3766964"/>
                </a:cubicBezTo>
                <a:cubicBezTo>
                  <a:pt x="4037561" y="3767363"/>
                  <a:pt x="4037959" y="3747057"/>
                  <a:pt x="4021654" y="3736705"/>
                </a:cubicBezTo>
                <a:cubicBezTo>
                  <a:pt x="4050683" y="3730733"/>
                  <a:pt x="4103972" y="3753427"/>
                  <a:pt x="4101188" y="3736705"/>
                </a:cubicBezTo>
                <a:cubicBezTo>
                  <a:pt x="4096019" y="3704059"/>
                  <a:pt x="4161634" y="3694901"/>
                  <a:pt x="4116299" y="3657077"/>
                </a:cubicBezTo>
                <a:close/>
                <a:moveTo>
                  <a:pt x="3523773" y="3515341"/>
                </a:moveTo>
                <a:cubicBezTo>
                  <a:pt x="3499794" y="3518328"/>
                  <a:pt x="3476252" y="3524380"/>
                  <a:pt x="3453783" y="3533258"/>
                </a:cubicBezTo>
                <a:lnTo>
                  <a:pt x="3452988" y="3534451"/>
                </a:lnTo>
                <a:cubicBezTo>
                  <a:pt x="3470963" y="3537477"/>
                  <a:pt x="3489455" y="3534810"/>
                  <a:pt x="3505878" y="3526887"/>
                </a:cubicBezTo>
                <a:cubicBezTo>
                  <a:pt x="3511485" y="3522468"/>
                  <a:pt x="3517450" y="3518605"/>
                  <a:pt x="3523773" y="3515341"/>
                </a:cubicBezTo>
                <a:close/>
                <a:moveTo>
                  <a:pt x="3963545" y="3499366"/>
                </a:moveTo>
                <a:cubicBezTo>
                  <a:pt x="3954447" y="3498420"/>
                  <a:pt x="3946097" y="3498420"/>
                  <a:pt x="3940530" y="3502203"/>
                </a:cubicBezTo>
                <a:lnTo>
                  <a:pt x="3929395" y="3508971"/>
                </a:lnTo>
                <a:lnTo>
                  <a:pt x="3991431" y="3503398"/>
                </a:lnTo>
                <a:lnTo>
                  <a:pt x="3991033" y="3502203"/>
                </a:lnTo>
                <a:cubicBezTo>
                  <a:pt x="3982484" y="3502203"/>
                  <a:pt x="3972642" y="3500312"/>
                  <a:pt x="3963545" y="3499366"/>
                </a:cubicBezTo>
                <a:close/>
                <a:moveTo>
                  <a:pt x="10653170" y="3493443"/>
                </a:moveTo>
                <a:cubicBezTo>
                  <a:pt x="10696912" y="3489860"/>
                  <a:pt x="10737475" y="3512951"/>
                  <a:pt x="10781218" y="3503397"/>
                </a:cubicBezTo>
                <a:cubicBezTo>
                  <a:pt x="10793547" y="3500610"/>
                  <a:pt x="10799113" y="3506184"/>
                  <a:pt x="10801103" y="3521313"/>
                </a:cubicBezTo>
                <a:cubicBezTo>
                  <a:pt x="10803090" y="3536441"/>
                  <a:pt x="10815815" y="3533656"/>
                  <a:pt x="10824962" y="3533656"/>
                </a:cubicBezTo>
                <a:cubicBezTo>
                  <a:pt x="10878647" y="3525693"/>
                  <a:pt x="10889782" y="3532462"/>
                  <a:pt x="10908074" y="3578645"/>
                </a:cubicBezTo>
                <a:cubicBezTo>
                  <a:pt x="10911654" y="3588201"/>
                  <a:pt x="10899326" y="3607310"/>
                  <a:pt x="10923983" y="3608506"/>
                </a:cubicBezTo>
                <a:cubicBezTo>
                  <a:pt x="10948637" y="3609700"/>
                  <a:pt x="10937104" y="3588997"/>
                  <a:pt x="10944660" y="3581034"/>
                </a:cubicBezTo>
                <a:cubicBezTo>
                  <a:pt x="10950387" y="3574863"/>
                  <a:pt x="10953528" y="3566741"/>
                  <a:pt x="10953409" y="3558340"/>
                </a:cubicBezTo>
                <a:cubicBezTo>
                  <a:pt x="10983234" y="3575459"/>
                  <a:pt x="10939490" y="3609302"/>
                  <a:pt x="10955397" y="3630403"/>
                </a:cubicBezTo>
                <a:cubicBezTo>
                  <a:pt x="10942274" y="3628014"/>
                  <a:pt x="10931934" y="3638366"/>
                  <a:pt x="10921993" y="3641551"/>
                </a:cubicBezTo>
                <a:cubicBezTo>
                  <a:pt x="10831325" y="3668624"/>
                  <a:pt x="10743440" y="3624829"/>
                  <a:pt x="10653170" y="3631597"/>
                </a:cubicBezTo>
                <a:cubicBezTo>
                  <a:pt x="10611772" y="3641710"/>
                  <a:pt x="10568784" y="3643462"/>
                  <a:pt x="10526710" y="3636773"/>
                </a:cubicBezTo>
                <a:cubicBezTo>
                  <a:pt x="10506032" y="3630801"/>
                  <a:pt x="10488534" y="3626422"/>
                  <a:pt x="10481774" y="3599746"/>
                </a:cubicBezTo>
                <a:cubicBezTo>
                  <a:pt x="10472230" y="3646727"/>
                  <a:pt x="10436440" y="3639958"/>
                  <a:pt x="10404229" y="3646727"/>
                </a:cubicBezTo>
                <a:cubicBezTo>
                  <a:pt x="10282144" y="3672606"/>
                  <a:pt x="10156879" y="3663448"/>
                  <a:pt x="10034794" y="3684152"/>
                </a:cubicBezTo>
                <a:cubicBezTo>
                  <a:pt x="10006958" y="3688929"/>
                  <a:pt x="9997812" y="3674199"/>
                  <a:pt x="9989461" y="3654292"/>
                </a:cubicBezTo>
                <a:cubicBezTo>
                  <a:pt x="9986279" y="3654292"/>
                  <a:pt x="9979519" y="3654292"/>
                  <a:pt x="9979519" y="3654292"/>
                </a:cubicBezTo>
                <a:cubicBezTo>
                  <a:pt x="9958482" y="3688970"/>
                  <a:pt x="9917483" y="3706009"/>
                  <a:pt x="9878114" y="3696494"/>
                </a:cubicBezTo>
                <a:cubicBezTo>
                  <a:pt x="9791821" y="3691716"/>
                  <a:pt x="9713081" y="3747854"/>
                  <a:pt x="9623208" y="3721178"/>
                </a:cubicBezTo>
                <a:cubicBezTo>
                  <a:pt x="9603324" y="3715207"/>
                  <a:pt x="9563956" y="3739493"/>
                  <a:pt x="9531744" y="3735511"/>
                </a:cubicBezTo>
                <a:cubicBezTo>
                  <a:pt x="9505538" y="3730973"/>
                  <a:pt x="9479651" y="3724841"/>
                  <a:pt x="9454199" y="3717196"/>
                </a:cubicBezTo>
                <a:lnTo>
                  <a:pt x="9444257" y="3713614"/>
                </a:lnTo>
                <a:cubicBezTo>
                  <a:pt x="9444695" y="3713256"/>
                  <a:pt x="9445053" y="3712857"/>
                  <a:pt x="9445411" y="3712460"/>
                </a:cubicBezTo>
                <a:cubicBezTo>
                  <a:pt x="9449268" y="3707920"/>
                  <a:pt x="9448751" y="3701153"/>
                  <a:pt x="9444257" y="3697290"/>
                </a:cubicBezTo>
                <a:cubicBezTo>
                  <a:pt x="9417455" y="3692154"/>
                  <a:pt x="9389737" y="3695180"/>
                  <a:pt x="9364723" y="3706049"/>
                </a:cubicBezTo>
                <a:cubicBezTo>
                  <a:pt x="9278907" y="3729619"/>
                  <a:pt x="9189114" y="3735034"/>
                  <a:pt x="9101071" y="3721974"/>
                </a:cubicBezTo>
                <a:cubicBezTo>
                  <a:pt x="9066472" y="3717595"/>
                  <a:pt x="9068462" y="3716003"/>
                  <a:pt x="9066472" y="3744270"/>
                </a:cubicBezTo>
                <a:cubicBezTo>
                  <a:pt x="9066472" y="3744270"/>
                  <a:pt x="9063689" y="3744270"/>
                  <a:pt x="9063689" y="3744270"/>
                </a:cubicBezTo>
                <a:cubicBezTo>
                  <a:pt x="9060270" y="3744868"/>
                  <a:pt x="9056769" y="3744868"/>
                  <a:pt x="9053349" y="3744270"/>
                </a:cubicBezTo>
                <a:cubicBezTo>
                  <a:pt x="9041381" y="3737025"/>
                  <a:pt x="9035416" y="3722891"/>
                  <a:pt x="9038637" y="3709235"/>
                </a:cubicBezTo>
                <a:cubicBezTo>
                  <a:pt x="9039431" y="3694105"/>
                  <a:pt x="9054145" y="3690919"/>
                  <a:pt x="9069257" y="3690919"/>
                </a:cubicBezTo>
                <a:cubicBezTo>
                  <a:pt x="9117535" y="3689168"/>
                  <a:pt x="9165850" y="3691836"/>
                  <a:pt x="9213610" y="3698883"/>
                </a:cubicBezTo>
                <a:cubicBezTo>
                  <a:pt x="9235322" y="3704615"/>
                  <a:pt x="9258388" y="3702226"/>
                  <a:pt x="9278430" y="3692114"/>
                </a:cubicBezTo>
                <a:cubicBezTo>
                  <a:pt x="9289564" y="3686143"/>
                  <a:pt x="9293938" y="3676985"/>
                  <a:pt x="9289564" y="3668624"/>
                </a:cubicBezTo>
                <a:cubicBezTo>
                  <a:pt x="9285190" y="3660263"/>
                  <a:pt x="9264909" y="3655884"/>
                  <a:pt x="9277238" y="3643940"/>
                </a:cubicBezTo>
                <a:cubicBezTo>
                  <a:pt x="9289564" y="3631996"/>
                  <a:pt x="9296723" y="3652699"/>
                  <a:pt x="9307063" y="3656282"/>
                </a:cubicBezTo>
                <a:cubicBezTo>
                  <a:pt x="9333029" y="3663966"/>
                  <a:pt x="9360628" y="3663966"/>
                  <a:pt x="9386596" y="3656282"/>
                </a:cubicBezTo>
                <a:cubicBezTo>
                  <a:pt x="9486808" y="3622839"/>
                  <a:pt x="9590997" y="3643144"/>
                  <a:pt x="9685642" y="3619255"/>
                </a:cubicBezTo>
                <a:cubicBezTo>
                  <a:pt x="9780287" y="3595367"/>
                  <a:pt x="9876524" y="3614079"/>
                  <a:pt x="9970771" y="3588599"/>
                </a:cubicBezTo>
                <a:cubicBezTo>
                  <a:pt x="10010935" y="3580596"/>
                  <a:pt x="10052293" y="3580596"/>
                  <a:pt x="10092457" y="3588599"/>
                </a:cubicBezTo>
                <a:cubicBezTo>
                  <a:pt x="10108363" y="3590191"/>
                  <a:pt x="10131428" y="3574265"/>
                  <a:pt x="10135008" y="3608107"/>
                </a:cubicBezTo>
                <a:cubicBezTo>
                  <a:pt x="10136201" y="3620450"/>
                  <a:pt x="10154493" y="3616070"/>
                  <a:pt x="10161253" y="3612885"/>
                </a:cubicBezTo>
                <a:cubicBezTo>
                  <a:pt x="10177161" y="3606913"/>
                  <a:pt x="10170798" y="3596561"/>
                  <a:pt x="10161253" y="3590191"/>
                </a:cubicBezTo>
                <a:cubicBezTo>
                  <a:pt x="10151074" y="3583383"/>
                  <a:pt x="10145903" y="3571200"/>
                  <a:pt x="10148130" y="3559136"/>
                </a:cubicBezTo>
                <a:cubicBezTo>
                  <a:pt x="10156481" y="3545599"/>
                  <a:pt x="10172786" y="3553960"/>
                  <a:pt x="10185511" y="3556747"/>
                </a:cubicBezTo>
                <a:cubicBezTo>
                  <a:pt x="10229334" y="3561923"/>
                  <a:pt x="10273476" y="3563516"/>
                  <a:pt x="10317537" y="3561525"/>
                </a:cubicBezTo>
                <a:cubicBezTo>
                  <a:pt x="10360406" y="3559972"/>
                  <a:pt x="10402439" y="3549222"/>
                  <a:pt x="10440814" y="3530073"/>
                </a:cubicBezTo>
                <a:cubicBezTo>
                  <a:pt x="10508816" y="3505109"/>
                  <a:pt x="10580754" y="3492726"/>
                  <a:pt x="10653170" y="3493443"/>
                </a:cubicBezTo>
                <a:close/>
                <a:moveTo>
                  <a:pt x="9485891" y="3447657"/>
                </a:moveTo>
                <a:lnTo>
                  <a:pt x="9489592" y="3447657"/>
                </a:lnTo>
                <a:lnTo>
                  <a:pt x="9489592" y="3452036"/>
                </a:lnTo>
                <a:close/>
                <a:moveTo>
                  <a:pt x="9485217" y="3446860"/>
                </a:moveTo>
                <a:lnTo>
                  <a:pt x="9485891" y="3447657"/>
                </a:lnTo>
                <a:lnTo>
                  <a:pt x="9484820" y="3447657"/>
                </a:lnTo>
                <a:close/>
                <a:moveTo>
                  <a:pt x="9490387" y="3443676"/>
                </a:moveTo>
                <a:lnTo>
                  <a:pt x="9493966" y="3448851"/>
                </a:lnTo>
                <a:lnTo>
                  <a:pt x="9490387" y="3447258"/>
                </a:lnTo>
                <a:close/>
                <a:moveTo>
                  <a:pt x="5157558" y="3423194"/>
                </a:moveTo>
                <a:lnTo>
                  <a:pt x="5158985" y="3427353"/>
                </a:lnTo>
                <a:lnTo>
                  <a:pt x="5158099" y="3428384"/>
                </a:lnTo>
                <a:lnTo>
                  <a:pt x="5155009" y="3426557"/>
                </a:lnTo>
                <a:close/>
                <a:moveTo>
                  <a:pt x="7271417" y="3348646"/>
                </a:moveTo>
                <a:cubicBezTo>
                  <a:pt x="7227108" y="3344839"/>
                  <a:pt x="7183415" y="3360067"/>
                  <a:pt x="7140169" y="3360067"/>
                </a:cubicBezTo>
                <a:cubicBezTo>
                  <a:pt x="7099209" y="3360067"/>
                  <a:pt x="7049104" y="3364447"/>
                  <a:pt x="7009336" y="3360067"/>
                </a:cubicBezTo>
                <a:cubicBezTo>
                  <a:pt x="6913776" y="3347525"/>
                  <a:pt x="6816984" y="3347525"/>
                  <a:pt x="6721424" y="3360067"/>
                </a:cubicBezTo>
                <a:cubicBezTo>
                  <a:pt x="6679272" y="3369862"/>
                  <a:pt x="6635568" y="3370937"/>
                  <a:pt x="6592978" y="3363253"/>
                </a:cubicBezTo>
                <a:cubicBezTo>
                  <a:pt x="6514637" y="3341753"/>
                  <a:pt x="6441067" y="3399881"/>
                  <a:pt x="6364715" y="3369225"/>
                </a:cubicBezTo>
                <a:cubicBezTo>
                  <a:pt x="6362728" y="3368428"/>
                  <a:pt x="6359148" y="3374002"/>
                  <a:pt x="6355967" y="3374002"/>
                </a:cubicBezTo>
                <a:cubicBezTo>
                  <a:pt x="6296515" y="3387498"/>
                  <a:pt x="6235513" y="3392715"/>
                  <a:pt x="6174630" y="3389530"/>
                </a:cubicBezTo>
                <a:cubicBezTo>
                  <a:pt x="6144009" y="3389927"/>
                  <a:pt x="6106231" y="3405853"/>
                  <a:pt x="6085155" y="3392316"/>
                </a:cubicBezTo>
                <a:cubicBezTo>
                  <a:pt x="6044990" y="3366437"/>
                  <a:pt x="6008007" y="3385945"/>
                  <a:pt x="5970229" y="3382363"/>
                </a:cubicBezTo>
                <a:cubicBezTo>
                  <a:pt x="5938813" y="3379974"/>
                  <a:pt x="5927679" y="3394705"/>
                  <a:pt x="5934438" y="3427751"/>
                </a:cubicBezTo>
                <a:cubicBezTo>
                  <a:pt x="5943585" y="3472343"/>
                  <a:pt x="5963070" y="3483490"/>
                  <a:pt x="6007610" y="3472343"/>
                </a:cubicBezTo>
                <a:cubicBezTo>
                  <a:pt x="6063283" y="3458009"/>
                  <a:pt x="6117763" y="3432529"/>
                  <a:pt x="6176619" y="3442483"/>
                </a:cubicBezTo>
                <a:cubicBezTo>
                  <a:pt x="6210857" y="3448335"/>
                  <a:pt x="6245932" y="3446982"/>
                  <a:pt x="6279615" y="3438501"/>
                </a:cubicBezTo>
                <a:cubicBezTo>
                  <a:pt x="6318506" y="3421739"/>
                  <a:pt x="6363164" y="3425322"/>
                  <a:pt x="6398915" y="3448055"/>
                </a:cubicBezTo>
                <a:cubicBezTo>
                  <a:pt x="6418361" y="3460399"/>
                  <a:pt x="6442698" y="3462189"/>
                  <a:pt x="6463734" y="3452834"/>
                </a:cubicBezTo>
                <a:cubicBezTo>
                  <a:pt x="6480517" y="3442561"/>
                  <a:pt x="6501235" y="3440930"/>
                  <a:pt x="6519408" y="3448454"/>
                </a:cubicBezTo>
                <a:cubicBezTo>
                  <a:pt x="6570986" y="3476762"/>
                  <a:pt x="6631352" y="3484606"/>
                  <a:pt x="6688418" y="3470353"/>
                </a:cubicBezTo>
                <a:cubicBezTo>
                  <a:pt x="6732161" y="3462788"/>
                  <a:pt x="6776701" y="3473537"/>
                  <a:pt x="6820045" y="3470353"/>
                </a:cubicBezTo>
                <a:cubicBezTo>
                  <a:pt x="6865976" y="3465733"/>
                  <a:pt x="6912304" y="3467724"/>
                  <a:pt x="6957640" y="3476324"/>
                </a:cubicBezTo>
                <a:cubicBezTo>
                  <a:pt x="6991441" y="3484884"/>
                  <a:pt x="7027072" y="3482535"/>
                  <a:pt x="7059441" y="3469556"/>
                </a:cubicBezTo>
                <a:cubicBezTo>
                  <a:pt x="7115473" y="3445429"/>
                  <a:pt x="7179816" y="3450644"/>
                  <a:pt x="7231235" y="3483490"/>
                </a:cubicBezTo>
                <a:cubicBezTo>
                  <a:pt x="7239983" y="3488666"/>
                  <a:pt x="7247141" y="3500213"/>
                  <a:pt x="7257879" y="3497426"/>
                </a:cubicBezTo>
                <a:lnTo>
                  <a:pt x="7257084" y="3498620"/>
                </a:lnTo>
                <a:cubicBezTo>
                  <a:pt x="7312757" y="3483092"/>
                  <a:pt x="7374395" y="3489065"/>
                  <a:pt x="7428478" y="3434519"/>
                </a:cubicBezTo>
                <a:cubicBezTo>
                  <a:pt x="7405851" y="3441128"/>
                  <a:pt x="7381910" y="3429383"/>
                  <a:pt x="7373202" y="3407446"/>
                </a:cubicBezTo>
                <a:cubicBezTo>
                  <a:pt x="7360040" y="3385588"/>
                  <a:pt x="7339838" y="3368906"/>
                  <a:pt x="7315938" y="3360067"/>
                </a:cubicBezTo>
                <a:cubicBezTo>
                  <a:pt x="7301026" y="3353299"/>
                  <a:pt x="7286187" y="3349915"/>
                  <a:pt x="7271417" y="3348646"/>
                </a:cubicBezTo>
                <a:close/>
                <a:moveTo>
                  <a:pt x="2482604" y="3206965"/>
                </a:moveTo>
                <a:cubicBezTo>
                  <a:pt x="2442339" y="3206536"/>
                  <a:pt x="2401851" y="3223407"/>
                  <a:pt x="2359798" y="3214747"/>
                </a:cubicBezTo>
                <a:cubicBezTo>
                  <a:pt x="2333552" y="3209172"/>
                  <a:pt x="2295376" y="3237042"/>
                  <a:pt x="2257994" y="3228682"/>
                </a:cubicBezTo>
                <a:cubicBezTo>
                  <a:pt x="2235726" y="3223905"/>
                  <a:pt x="2229363" y="3244209"/>
                  <a:pt x="2221012" y="3258543"/>
                </a:cubicBezTo>
                <a:cubicBezTo>
                  <a:pt x="2208685" y="3279644"/>
                  <a:pt x="2228965" y="3283625"/>
                  <a:pt x="2239304" y="3294375"/>
                </a:cubicBezTo>
                <a:cubicBezTo>
                  <a:pt x="2267539" y="3324235"/>
                  <a:pt x="2305317" y="3307513"/>
                  <a:pt x="2337528" y="3312291"/>
                </a:cubicBezTo>
                <a:cubicBezTo>
                  <a:pt x="2429032" y="3328455"/>
                  <a:pt x="2522644" y="3298714"/>
                  <a:pt x="2588059" y="3232664"/>
                </a:cubicBezTo>
                <a:cubicBezTo>
                  <a:pt x="2565034" y="3233419"/>
                  <a:pt x="2542288" y="3227169"/>
                  <a:pt x="2522842" y="3214747"/>
                </a:cubicBezTo>
                <a:cubicBezTo>
                  <a:pt x="2509420" y="3209173"/>
                  <a:pt x="2496024" y="3207107"/>
                  <a:pt x="2482604" y="3206965"/>
                </a:cubicBezTo>
                <a:close/>
                <a:moveTo>
                  <a:pt x="2097337" y="3194840"/>
                </a:moveTo>
                <a:cubicBezTo>
                  <a:pt x="2037687" y="3188868"/>
                  <a:pt x="2029733" y="3242218"/>
                  <a:pt x="2004283" y="3274468"/>
                </a:cubicBezTo>
                <a:cubicBezTo>
                  <a:pt x="1996727" y="3286014"/>
                  <a:pt x="1989569" y="3299550"/>
                  <a:pt x="2004283" y="3310300"/>
                </a:cubicBezTo>
                <a:cubicBezTo>
                  <a:pt x="2007424" y="3313565"/>
                  <a:pt x="2011521" y="3315715"/>
                  <a:pt x="2015934" y="3316511"/>
                </a:cubicBezTo>
                <a:cubicBezTo>
                  <a:pt x="2027625" y="3318622"/>
                  <a:pt x="2038760" y="3310857"/>
                  <a:pt x="2040868" y="3299152"/>
                </a:cubicBezTo>
                <a:cubicBezTo>
                  <a:pt x="2045242" y="3284820"/>
                  <a:pt x="2048822" y="3282431"/>
                  <a:pt x="2064729" y="3282431"/>
                </a:cubicBezTo>
                <a:cubicBezTo>
                  <a:pt x="2095905" y="3279525"/>
                  <a:pt x="2126526" y="3272437"/>
                  <a:pt x="2155794" y="3261330"/>
                </a:cubicBezTo>
                <a:cubicBezTo>
                  <a:pt x="2171700" y="3256154"/>
                  <a:pt x="2191187" y="3241024"/>
                  <a:pt x="2166929" y="3224302"/>
                </a:cubicBezTo>
                <a:cubicBezTo>
                  <a:pt x="2144938" y="3211841"/>
                  <a:pt x="2121596" y="3201967"/>
                  <a:pt x="2097337" y="3194840"/>
                </a:cubicBezTo>
                <a:close/>
                <a:moveTo>
                  <a:pt x="4275914" y="2803619"/>
                </a:moveTo>
                <a:cubicBezTo>
                  <a:pt x="4244945" y="2798692"/>
                  <a:pt x="4214125" y="2802474"/>
                  <a:pt x="4184301" y="2832534"/>
                </a:cubicBezTo>
                <a:cubicBezTo>
                  <a:pt x="4175154" y="2841692"/>
                  <a:pt x="4160440" y="2854829"/>
                  <a:pt x="4148112" y="2844479"/>
                </a:cubicBezTo>
                <a:cubicBezTo>
                  <a:pt x="4109578" y="2816211"/>
                  <a:pt x="4060904" y="2805540"/>
                  <a:pt x="4014099" y="2815016"/>
                </a:cubicBezTo>
                <a:cubicBezTo>
                  <a:pt x="3952062" y="2819396"/>
                  <a:pt x="3889628" y="2815016"/>
                  <a:pt x="3827592" y="2815016"/>
                </a:cubicBezTo>
                <a:cubicBezTo>
                  <a:pt x="3786791" y="2813344"/>
                  <a:pt x="3747661" y="2831221"/>
                  <a:pt x="3722210" y="2863191"/>
                </a:cubicBezTo>
                <a:cubicBezTo>
                  <a:pt x="3787825" y="2859607"/>
                  <a:pt x="3845090" y="2884292"/>
                  <a:pt x="3907125" y="2884292"/>
                </a:cubicBezTo>
                <a:cubicBezTo>
                  <a:pt x="3922157" y="2882142"/>
                  <a:pt x="3937309" y="2881067"/>
                  <a:pt x="3952459" y="2881107"/>
                </a:cubicBezTo>
                <a:cubicBezTo>
                  <a:pt x="3996203" y="2889866"/>
                  <a:pt x="4031994" y="2852441"/>
                  <a:pt x="4071761" y="2856821"/>
                </a:cubicBezTo>
                <a:cubicBezTo>
                  <a:pt x="4132086" y="2858134"/>
                  <a:pt x="4192015" y="2866695"/>
                  <a:pt x="4250314" y="2882301"/>
                </a:cubicBezTo>
                <a:cubicBezTo>
                  <a:pt x="4300419" y="2900616"/>
                  <a:pt x="4329051" y="2872348"/>
                  <a:pt x="4364445" y="2857218"/>
                </a:cubicBezTo>
                <a:cubicBezTo>
                  <a:pt x="4373988" y="2852839"/>
                  <a:pt x="4389497" y="2830145"/>
                  <a:pt x="4368421" y="2826961"/>
                </a:cubicBezTo>
                <a:cubicBezTo>
                  <a:pt x="4338000" y="2822182"/>
                  <a:pt x="4306882" y="2808547"/>
                  <a:pt x="4275914" y="2803619"/>
                </a:cubicBezTo>
                <a:close/>
                <a:moveTo>
                  <a:pt x="3529242" y="2784858"/>
                </a:moveTo>
                <a:cubicBezTo>
                  <a:pt x="3519996" y="2786351"/>
                  <a:pt x="3510054" y="2790530"/>
                  <a:pt x="3500709" y="2793914"/>
                </a:cubicBezTo>
                <a:cubicBezTo>
                  <a:pt x="3472872" y="2804665"/>
                  <a:pt x="3447819" y="2838109"/>
                  <a:pt x="3425152" y="2833728"/>
                </a:cubicBezTo>
                <a:cubicBezTo>
                  <a:pt x="3328518" y="2814619"/>
                  <a:pt x="3233475" y="2862793"/>
                  <a:pt x="3137638" y="2833728"/>
                </a:cubicBezTo>
                <a:cubicBezTo>
                  <a:pt x="3075720" y="2819396"/>
                  <a:pt x="3012253" y="2813105"/>
                  <a:pt x="2948745" y="2815016"/>
                </a:cubicBezTo>
                <a:cubicBezTo>
                  <a:pt x="2883527" y="2812627"/>
                  <a:pt x="2798824" y="2783961"/>
                  <a:pt x="2747922" y="2863589"/>
                </a:cubicBezTo>
                <a:cubicBezTo>
                  <a:pt x="2744741" y="2868366"/>
                  <a:pt x="2734401" y="2865978"/>
                  <a:pt x="2736390" y="2878319"/>
                </a:cubicBezTo>
                <a:cubicBezTo>
                  <a:pt x="2738378" y="2890662"/>
                  <a:pt x="2748320" y="2887876"/>
                  <a:pt x="2756273" y="2890662"/>
                </a:cubicBezTo>
                <a:cubicBezTo>
                  <a:pt x="2818708" y="2913754"/>
                  <a:pt x="2859270" y="2857617"/>
                  <a:pt x="2912159" y="2848061"/>
                </a:cubicBezTo>
                <a:cubicBezTo>
                  <a:pt x="2916932" y="2847663"/>
                  <a:pt x="2921703" y="2847663"/>
                  <a:pt x="2926475" y="2848061"/>
                </a:cubicBezTo>
                <a:cubicBezTo>
                  <a:pt x="2925680" y="2865580"/>
                  <a:pt x="2899832" y="2860404"/>
                  <a:pt x="2901820" y="2878319"/>
                </a:cubicBezTo>
                <a:cubicBezTo>
                  <a:pt x="3033050" y="2878718"/>
                  <a:pt x="3164281" y="2854829"/>
                  <a:pt x="3294717" y="2892653"/>
                </a:cubicBezTo>
                <a:lnTo>
                  <a:pt x="3294717" y="2893848"/>
                </a:lnTo>
                <a:cubicBezTo>
                  <a:pt x="3327326" y="2899978"/>
                  <a:pt x="3360968" y="2896674"/>
                  <a:pt x="3391747" y="2884292"/>
                </a:cubicBezTo>
                <a:cubicBezTo>
                  <a:pt x="3429367" y="2868128"/>
                  <a:pt x="3470168" y="2860801"/>
                  <a:pt x="3511047" y="2862793"/>
                </a:cubicBezTo>
                <a:cubicBezTo>
                  <a:pt x="3530216" y="2867729"/>
                  <a:pt x="3550258" y="2858612"/>
                  <a:pt x="3559165" y="2840895"/>
                </a:cubicBezTo>
                <a:cubicBezTo>
                  <a:pt x="3566404" y="2824770"/>
                  <a:pt x="3564296" y="2805978"/>
                  <a:pt x="3553598" y="2791924"/>
                </a:cubicBezTo>
                <a:cubicBezTo>
                  <a:pt x="3547037" y="2784559"/>
                  <a:pt x="3538486" y="2783364"/>
                  <a:pt x="3529242" y="2784858"/>
                </a:cubicBezTo>
                <a:close/>
                <a:moveTo>
                  <a:pt x="4850405" y="2764567"/>
                </a:moveTo>
                <a:cubicBezTo>
                  <a:pt x="4831854" y="2760620"/>
                  <a:pt x="4812437" y="2760749"/>
                  <a:pt x="4793530" y="2765248"/>
                </a:cubicBezTo>
                <a:cubicBezTo>
                  <a:pt x="4732684" y="2781573"/>
                  <a:pt x="4671842" y="2797100"/>
                  <a:pt x="4609805" y="2808248"/>
                </a:cubicBezTo>
                <a:cubicBezTo>
                  <a:pt x="4586781" y="2813782"/>
                  <a:pt x="4571987" y="2836237"/>
                  <a:pt x="4576005" y="2859607"/>
                </a:cubicBezTo>
                <a:lnTo>
                  <a:pt x="4575208" y="2860801"/>
                </a:lnTo>
                <a:cubicBezTo>
                  <a:pt x="4576402" y="2875931"/>
                  <a:pt x="4590719" y="2878718"/>
                  <a:pt x="4609011" y="2874737"/>
                </a:cubicBezTo>
                <a:cubicBezTo>
                  <a:pt x="4669853" y="2865182"/>
                  <a:pt x="4731094" y="2853635"/>
                  <a:pt x="4792335" y="2848857"/>
                </a:cubicBezTo>
                <a:cubicBezTo>
                  <a:pt x="4827330" y="2839899"/>
                  <a:pt x="4864194" y="2841134"/>
                  <a:pt x="4898513" y="2852441"/>
                </a:cubicBezTo>
                <a:cubicBezTo>
                  <a:pt x="4961345" y="2885487"/>
                  <a:pt x="4970491" y="2884292"/>
                  <a:pt x="5024176" y="2820191"/>
                </a:cubicBezTo>
                <a:cubicBezTo>
                  <a:pt x="4980909" y="2825726"/>
                  <a:pt x="4937167" y="2814299"/>
                  <a:pt x="4902093" y="2788341"/>
                </a:cubicBezTo>
                <a:cubicBezTo>
                  <a:pt x="4886642" y="2776536"/>
                  <a:pt x="4868956" y="2768513"/>
                  <a:pt x="4850405" y="2764567"/>
                </a:cubicBezTo>
                <a:close/>
                <a:moveTo>
                  <a:pt x="11330956" y="2330773"/>
                </a:moveTo>
                <a:cubicBezTo>
                  <a:pt x="11295873" y="2327075"/>
                  <a:pt x="11260270" y="2340953"/>
                  <a:pt x="11236947" y="2369498"/>
                </a:cubicBezTo>
                <a:cubicBezTo>
                  <a:pt x="11276316" y="2372804"/>
                  <a:pt x="11315367" y="2378935"/>
                  <a:pt x="11353861" y="2387814"/>
                </a:cubicBezTo>
                <a:cubicBezTo>
                  <a:pt x="11379511" y="2397289"/>
                  <a:pt x="11406234" y="2403580"/>
                  <a:pt x="11433395" y="2406527"/>
                </a:cubicBezTo>
                <a:cubicBezTo>
                  <a:pt x="11485727" y="2391675"/>
                  <a:pt x="11541403" y="2393746"/>
                  <a:pt x="11592462" y="2412499"/>
                </a:cubicBezTo>
                <a:lnTo>
                  <a:pt x="11593257" y="2413693"/>
                </a:lnTo>
                <a:cubicBezTo>
                  <a:pt x="11597313" y="2415006"/>
                  <a:pt x="11601608" y="2415126"/>
                  <a:pt x="11605744" y="2414130"/>
                </a:cubicBezTo>
                <a:cubicBezTo>
                  <a:pt x="11618112" y="2411105"/>
                  <a:pt x="11625708" y="2398604"/>
                  <a:pt x="11622684" y="2386221"/>
                </a:cubicBezTo>
                <a:cubicBezTo>
                  <a:pt x="11620696" y="2371887"/>
                  <a:pt x="11627060" y="2342027"/>
                  <a:pt x="11602801" y="2346407"/>
                </a:cubicBezTo>
                <a:cubicBezTo>
                  <a:pt x="11554286" y="2354768"/>
                  <a:pt x="11506566" y="2329288"/>
                  <a:pt x="11459641" y="2346407"/>
                </a:cubicBezTo>
                <a:cubicBezTo>
                  <a:pt x="11428821" y="2358033"/>
                  <a:pt x="11394503" y="2355844"/>
                  <a:pt x="11365393" y="2340435"/>
                </a:cubicBezTo>
                <a:cubicBezTo>
                  <a:pt x="11354288" y="2335189"/>
                  <a:pt x="11342651" y="2332005"/>
                  <a:pt x="11330956" y="2330773"/>
                </a:cubicBezTo>
                <a:close/>
                <a:moveTo>
                  <a:pt x="0" y="0"/>
                </a:moveTo>
                <a:lnTo>
                  <a:pt x="12196917" y="0"/>
                </a:lnTo>
                <a:lnTo>
                  <a:pt x="12196917" y="2227364"/>
                </a:lnTo>
                <a:lnTo>
                  <a:pt x="12057734" y="2227364"/>
                </a:lnTo>
                <a:cubicBezTo>
                  <a:pt x="12085969" y="2238114"/>
                  <a:pt x="12122157" y="2226169"/>
                  <a:pt x="12148800" y="2241697"/>
                </a:cubicBezTo>
                <a:cubicBezTo>
                  <a:pt x="12159935" y="2249262"/>
                  <a:pt x="12183795" y="2231743"/>
                  <a:pt x="12188567" y="2249262"/>
                </a:cubicBezTo>
                <a:cubicBezTo>
                  <a:pt x="12193338" y="2266780"/>
                  <a:pt x="12169478" y="2270363"/>
                  <a:pt x="12159536" y="2281510"/>
                </a:cubicBezTo>
                <a:cubicBezTo>
                  <a:pt x="12143233" y="2301020"/>
                  <a:pt x="12090741" y="2303409"/>
                  <a:pt x="12127325" y="2349592"/>
                </a:cubicBezTo>
                <a:cubicBezTo>
                  <a:pt x="12134485" y="2358351"/>
                  <a:pt x="12121759" y="2363527"/>
                  <a:pt x="12114203" y="2367509"/>
                </a:cubicBezTo>
                <a:cubicBezTo>
                  <a:pt x="12076226" y="2391238"/>
                  <a:pt x="12032841" y="2404934"/>
                  <a:pt x="11988142" y="2407322"/>
                </a:cubicBezTo>
                <a:cubicBezTo>
                  <a:pt x="11956328" y="2406527"/>
                  <a:pt x="11938434" y="2427230"/>
                  <a:pt x="11913778" y="2437581"/>
                </a:cubicBezTo>
                <a:cubicBezTo>
                  <a:pt x="11904632" y="2441960"/>
                  <a:pt x="11895485" y="2451118"/>
                  <a:pt x="11901053" y="2462265"/>
                </a:cubicBezTo>
                <a:cubicBezTo>
                  <a:pt x="11906620" y="2473414"/>
                  <a:pt x="11919345" y="2482570"/>
                  <a:pt x="11930877" y="2473414"/>
                </a:cubicBezTo>
                <a:cubicBezTo>
                  <a:pt x="11951557" y="2457489"/>
                  <a:pt x="11960306" y="2467839"/>
                  <a:pt x="11977007" y="2482173"/>
                </a:cubicBezTo>
                <a:cubicBezTo>
                  <a:pt x="12003650" y="2504468"/>
                  <a:pt x="12035464" y="2491329"/>
                  <a:pt x="12065289" y="2479784"/>
                </a:cubicBezTo>
                <a:cubicBezTo>
                  <a:pt x="12095114" y="2468238"/>
                  <a:pt x="12131700" y="2434395"/>
                  <a:pt x="12151186" y="2493719"/>
                </a:cubicBezTo>
                <a:cubicBezTo>
                  <a:pt x="12165741" y="2489617"/>
                  <a:pt x="12181289" y="2490454"/>
                  <a:pt x="12195328" y="2496108"/>
                </a:cubicBezTo>
                <a:lnTo>
                  <a:pt x="12195328" y="2754500"/>
                </a:lnTo>
                <a:cubicBezTo>
                  <a:pt x="12157032" y="2775202"/>
                  <a:pt x="12117146" y="2792801"/>
                  <a:pt x="12076027" y="2807054"/>
                </a:cubicBezTo>
                <a:cubicBezTo>
                  <a:pt x="12013831" y="2829269"/>
                  <a:pt x="11946865" y="2834485"/>
                  <a:pt x="11881965" y="2822183"/>
                </a:cubicBezTo>
                <a:cubicBezTo>
                  <a:pt x="11796546" y="2811792"/>
                  <a:pt x="11709934" y="2817604"/>
                  <a:pt x="11626661" y="2839303"/>
                </a:cubicBezTo>
                <a:cubicBezTo>
                  <a:pt x="11607971" y="2843285"/>
                  <a:pt x="11608370" y="2863589"/>
                  <a:pt x="11588884" y="2863589"/>
                </a:cubicBezTo>
                <a:cubicBezTo>
                  <a:pt x="11587690" y="2817404"/>
                  <a:pt x="11562239" y="2807850"/>
                  <a:pt x="11522473" y="2817404"/>
                </a:cubicBezTo>
                <a:cubicBezTo>
                  <a:pt x="11471969" y="2829747"/>
                  <a:pt x="11426634" y="2859607"/>
                  <a:pt x="11380504" y="2872348"/>
                </a:cubicBezTo>
                <a:cubicBezTo>
                  <a:pt x="11339943" y="2886960"/>
                  <a:pt x="11298307" y="2898547"/>
                  <a:pt x="11256035" y="2906985"/>
                </a:cubicBezTo>
                <a:cubicBezTo>
                  <a:pt x="11247684" y="2907782"/>
                  <a:pt x="11238140" y="2897431"/>
                  <a:pt x="11227799" y="2903801"/>
                </a:cubicBezTo>
                <a:cubicBezTo>
                  <a:pt x="11244145" y="2951737"/>
                  <a:pt x="11291666" y="2981757"/>
                  <a:pt x="11341931" y="2975864"/>
                </a:cubicBezTo>
                <a:cubicBezTo>
                  <a:pt x="11404882" y="2968220"/>
                  <a:pt x="11468231" y="2964795"/>
                  <a:pt x="11531619" y="2965512"/>
                </a:cubicBezTo>
                <a:cubicBezTo>
                  <a:pt x="11541958" y="2965115"/>
                  <a:pt x="11552696" y="2969892"/>
                  <a:pt x="11549514" y="2978651"/>
                </a:cubicBezTo>
                <a:cubicBezTo>
                  <a:pt x="11523268" y="3047927"/>
                  <a:pt x="11583316" y="3028418"/>
                  <a:pt x="11616719" y="3041955"/>
                </a:cubicBezTo>
                <a:cubicBezTo>
                  <a:pt x="11568125" y="3107648"/>
                  <a:pt x="11501118" y="3157375"/>
                  <a:pt x="11424248" y="3184886"/>
                </a:cubicBezTo>
                <a:cubicBezTo>
                  <a:pt x="11324831" y="3219923"/>
                  <a:pt x="11221835" y="3188470"/>
                  <a:pt x="11125997" y="3232266"/>
                </a:cubicBezTo>
                <a:cubicBezTo>
                  <a:pt x="11105716" y="3241422"/>
                  <a:pt x="11060382" y="3213154"/>
                  <a:pt x="11020615" y="3219923"/>
                </a:cubicBezTo>
                <a:cubicBezTo>
                  <a:pt x="10910461" y="3238635"/>
                  <a:pt x="10800705" y="3258144"/>
                  <a:pt x="10689358" y="3271283"/>
                </a:cubicBezTo>
                <a:cubicBezTo>
                  <a:pt x="10610619" y="3280440"/>
                  <a:pt x="10514781" y="3260931"/>
                  <a:pt x="10444792" y="3330206"/>
                </a:cubicBezTo>
                <a:cubicBezTo>
                  <a:pt x="10434055" y="3341753"/>
                  <a:pt x="10401445" y="3330206"/>
                  <a:pt x="10379176" y="3330206"/>
                </a:cubicBezTo>
                <a:cubicBezTo>
                  <a:pt x="10287315" y="3333392"/>
                  <a:pt x="10195851" y="3336976"/>
                  <a:pt x="10103990" y="3342549"/>
                </a:cubicBezTo>
                <a:cubicBezTo>
                  <a:pt x="10083311" y="3342549"/>
                  <a:pt x="10051895" y="3341355"/>
                  <a:pt x="10073369" y="3382363"/>
                </a:cubicBezTo>
                <a:cubicBezTo>
                  <a:pt x="10094843" y="3423371"/>
                  <a:pt x="10051895" y="3450445"/>
                  <a:pt x="10030819" y="3450445"/>
                </a:cubicBezTo>
                <a:cubicBezTo>
                  <a:pt x="9972760" y="3452037"/>
                  <a:pt x="9934584" y="3491851"/>
                  <a:pt x="9884875" y="3508174"/>
                </a:cubicBezTo>
                <a:cubicBezTo>
                  <a:pt x="9866979" y="3516138"/>
                  <a:pt x="9839938" y="3524897"/>
                  <a:pt x="9827212" y="3508174"/>
                </a:cubicBezTo>
                <a:cubicBezTo>
                  <a:pt x="9814487" y="3491454"/>
                  <a:pt x="9838347" y="3475925"/>
                  <a:pt x="9846699" y="3464379"/>
                </a:cubicBezTo>
                <a:cubicBezTo>
                  <a:pt x="9855049" y="3452834"/>
                  <a:pt x="9864991" y="3442084"/>
                  <a:pt x="9858230" y="3426954"/>
                </a:cubicBezTo>
                <a:cubicBezTo>
                  <a:pt x="9851471" y="3411826"/>
                  <a:pt x="9836359" y="3421381"/>
                  <a:pt x="9826019" y="3418195"/>
                </a:cubicBezTo>
                <a:cubicBezTo>
                  <a:pt x="9775516" y="3402270"/>
                  <a:pt x="9721035" y="3428148"/>
                  <a:pt x="9670930" y="3396298"/>
                </a:cubicBezTo>
                <a:cubicBezTo>
                  <a:pt x="9644604" y="3387897"/>
                  <a:pt x="9615852" y="3392476"/>
                  <a:pt x="9593383" y="3408640"/>
                </a:cubicBezTo>
                <a:cubicBezTo>
                  <a:pt x="9524985" y="3460399"/>
                  <a:pt x="9453405" y="3427353"/>
                  <a:pt x="9383414" y="3427353"/>
                </a:cubicBezTo>
                <a:cubicBezTo>
                  <a:pt x="9345596" y="3424526"/>
                  <a:pt x="9307658" y="3430378"/>
                  <a:pt x="9272465" y="3444472"/>
                </a:cubicBezTo>
                <a:cubicBezTo>
                  <a:pt x="9262046" y="3450605"/>
                  <a:pt x="9249639" y="3452435"/>
                  <a:pt x="9237867" y="3449648"/>
                </a:cubicBezTo>
                <a:cubicBezTo>
                  <a:pt x="9139644" y="3422176"/>
                  <a:pt x="9124930" y="3427751"/>
                  <a:pt x="9066473" y="3507378"/>
                </a:cubicBezTo>
                <a:cubicBezTo>
                  <a:pt x="9056929" y="3520120"/>
                  <a:pt x="9045794" y="3536442"/>
                  <a:pt x="9029490" y="3530869"/>
                </a:cubicBezTo>
                <a:cubicBezTo>
                  <a:pt x="8980180" y="3514146"/>
                  <a:pt x="8937231" y="3542415"/>
                  <a:pt x="8891102" y="3548387"/>
                </a:cubicBezTo>
                <a:cubicBezTo>
                  <a:pt x="8873048" y="3552209"/>
                  <a:pt x="8854198" y="3550139"/>
                  <a:pt x="8837417" y="3542415"/>
                </a:cubicBezTo>
                <a:cubicBezTo>
                  <a:pt x="8815982" y="3529276"/>
                  <a:pt x="8789179" y="3528520"/>
                  <a:pt x="8767029" y="3540423"/>
                </a:cubicBezTo>
                <a:cubicBezTo>
                  <a:pt x="8707776" y="3585812"/>
                  <a:pt x="8640172" y="3585812"/>
                  <a:pt x="8570978" y="3585812"/>
                </a:cubicBezTo>
                <a:cubicBezTo>
                  <a:pt x="8521269" y="3586210"/>
                  <a:pt x="8473947" y="3609302"/>
                  <a:pt x="8421455" y="3593377"/>
                </a:cubicBezTo>
                <a:cubicBezTo>
                  <a:pt x="8405588" y="3588997"/>
                  <a:pt x="8388808" y="3588997"/>
                  <a:pt x="8372940" y="3593377"/>
                </a:cubicBezTo>
                <a:cubicBezTo>
                  <a:pt x="8368965" y="3607311"/>
                  <a:pt x="8381688" y="3612090"/>
                  <a:pt x="8394811" y="3616469"/>
                </a:cubicBezTo>
                <a:cubicBezTo>
                  <a:pt x="8428255" y="3627576"/>
                  <a:pt x="8464364" y="3627576"/>
                  <a:pt x="8497807" y="3616469"/>
                </a:cubicBezTo>
                <a:cubicBezTo>
                  <a:pt x="8514907" y="3612287"/>
                  <a:pt x="8532803" y="3612287"/>
                  <a:pt x="8549901" y="3616469"/>
                </a:cubicBezTo>
                <a:cubicBezTo>
                  <a:pt x="8516498" y="3628413"/>
                  <a:pt x="8481901" y="3650709"/>
                  <a:pt x="8442134" y="3636774"/>
                </a:cubicBezTo>
                <a:cubicBezTo>
                  <a:pt x="8464005" y="3683754"/>
                  <a:pt x="8536780" y="3662254"/>
                  <a:pt x="8539166" y="3676588"/>
                </a:cubicBezTo>
                <a:cubicBezTo>
                  <a:pt x="8546323" y="3731133"/>
                  <a:pt x="8631821" y="3674995"/>
                  <a:pt x="8618699" y="3742679"/>
                </a:cubicBezTo>
                <a:cubicBezTo>
                  <a:pt x="8556065" y="3734397"/>
                  <a:pt x="8492677" y="3733481"/>
                  <a:pt x="8429806" y="3739892"/>
                </a:cubicBezTo>
                <a:cubicBezTo>
                  <a:pt x="8331980" y="3755418"/>
                  <a:pt x="8233755" y="3743475"/>
                  <a:pt x="8136726" y="3761391"/>
                </a:cubicBezTo>
                <a:cubicBezTo>
                  <a:pt x="8094572" y="3773336"/>
                  <a:pt x="8049398" y="3767762"/>
                  <a:pt x="8011459" y="3745864"/>
                </a:cubicBezTo>
                <a:cubicBezTo>
                  <a:pt x="8000365" y="3734756"/>
                  <a:pt x="7983147" y="3732606"/>
                  <a:pt x="7969704" y="3740688"/>
                </a:cubicBezTo>
                <a:cubicBezTo>
                  <a:pt x="7968831" y="3741205"/>
                  <a:pt x="7967876" y="3741644"/>
                  <a:pt x="7966961" y="3742041"/>
                </a:cubicBezTo>
                <a:cubicBezTo>
                  <a:pt x="7954395" y="3747297"/>
                  <a:pt x="7939959" y="3741325"/>
                  <a:pt x="7934710" y="3728744"/>
                </a:cubicBezTo>
                <a:cubicBezTo>
                  <a:pt x="7928745" y="3680171"/>
                  <a:pt x="7923176" y="3690920"/>
                  <a:pt x="7894943" y="3719984"/>
                </a:cubicBezTo>
                <a:cubicBezTo>
                  <a:pt x="7865556" y="3754582"/>
                  <a:pt x="7820620" y="3771823"/>
                  <a:pt x="7775642" y="3765771"/>
                </a:cubicBezTo>
                <a:cubicBezTo>
                  <a:pt x="7736711" y="3754185"/>
                  <a:pt x="7695274" y="3754185"/>
                  <a:pt x="7656342" y="3765771"/>
                </a:cubicBezTo>
                <a:cubicBezTo>
                  <a:pt x="7626516" y="3780900"/>
                  <a:pt x="7607429" y="3735910"/>
                  <a:pt x="7581581" y="3761391"/>
                </a:cubicBezTo>
                <a:cubicBezTo>
                  <a:pt x="7578399" y="3743077"/>
                  <a:pt x="7598680" y="3736309"/>
                  <a:pt x="7604247" y="3721577"/>
                </a:cubicBezTo>
                <a:cubicBezTo>
                  <a:pt x="7571123" y="3700755"/>
                  <a:pt x="7529646" y="3698525"/>
                  <a:pt x="7494491" y="3715605"/>
                </a:cubicBezTo>
                <a:cubicBezTo>
                  <a:pt x="7479777" y="3723568"/>
                  <a:pt x="7451543" y="3716402"/>
                  <a:pt x="7458700" y="3748252"/>
                </a:cubicBezTo>
                <a:lnTo>
                  <a:pt x="7448362" y="3758206"/>
                </a:lnTo>
                <a:lnTo>
                  <a:pt x="7443988" y="3758206"/>
                </a:lnTo>
                <a:cubicBezTo>
                  <a:pt x="7427286" y="3752632"/>
                  <a:pt x="7427286" y="3762983"/>
                  <a:pt x="7427286" y="3773734"/>
                </a:cubicBezTo>
                <a:cubicBezTo>
                  <a:pt x="7362465" y="3815139"/>
                  <a:pt x="7289692" y="3787270"/>
                  <a:pt x="7220896" y="3794038"/>
                </a:cubicBezTo>
                <a:cubicBezTo>
                  <a:pt x="7195445" y="3796029"/>
                  <a:pt x="7166017" y="3809964"/>
                  <a:pt x="7138976" y="3794038"/>
                </a:cubicBezTo>
                <a:cubicBezTo>
                  <a:pt x="7072167" y="3826686"/>
                  <a:pt x="6999394" y="3796825"/>
                  <a:pt x="6930598" y="3816333"/>
                </a:cubicBezTo>
                <a:cubicBezTo>
                  <a:pt x="6857665" y="3832419"/>
                  <a:pt x="6782784" y="3837754"/>
                  <a:pt x="6708300" y="3832260"/>
                </a:cubicBezTo>
                <a:cubicBezTo>
                  <a:pt x="6651435" y="3832260"/>
                  <a:pt x="6592978" y="3835047"/>
                  <a:pt x="6535713" y="3832260"/>
                </a:cubicBezTo>
                <a:cubicBezTo>
                  <a:pt x="6504058" y="3831066"/>
                  <a:pt x="6472802" y="3824854"/>
                  <a:pt x="6443056" y="3813945"/>
                </a:cubicBezTo>
                <a:cubicBezTo>
                  <a:pt x="6414026" y="3803992"/>
                  <a:pt x="6403289" y="3810760"/>
                  <a:pt x="6403289" y="3843805"/>
                </a:cubicBezTo>
                <a:cubicBezTo>
                  <a:pt x="6382610" y="3822704"/>
                  <a:pt x="6372271" y="3800011"/>
                  <a:pt x="6342843" y="3800011"/>
                </a:cubicBezTo>
                <a:cubicBezTo>
                  <a:pt x="6396688" y="3772857"/>
                  <a:pt x="6458287" y="3765412"/>
                  <a:pt x="6517023" y="3778909"/>
                </a:cubicBezTo>
                <a:cubicBezTo>
                  <a:pt x="6553607" y="3785279"/>
                  <a:pt x="6590193" y="3787270"/>
                  <a:pt x="6626779" y="3792446"/>
                </a:cubicBezTo>
                <a:cubicBezTo>
                  <a:pt x="6629681" y="3792048"/>
                  <a:pt x="6632624" y="3792048"/>
                  <a:pt x="6635528" y="3792446"/>
                </a:cubicBezTo>
                <a:cubicBezTo>
                  <a:pt x="6649048" y="3809964"/>
                  <a:pt x="6662172" y="3803992"/>
                  <a:pt x="6685237" y="3805186"/>
                </a:cubicBezTo>
                <a:cubicBezTo>
                  <a:pt x="6708300" y="3806381"/>
                  <a:pt x="6747272" y="3772141"/>
                  <a:pt x="6756021" y="3826686"/>
                </a:cubicBezTo>
                <a:cubicBezTo>
                  <a:pt x="6757215" y="3833455"/>
                  <a:pt x="6767951" y="3832658"/>
                  <a:pt x="6772723" y="3826686"/>
                </a:cubicBezTo>
                <a:cubicBezTo>
                  <a:pt x="6812093" y="3776123"/>
                  <a:pt x="6869755" y="3806381"/>
                  <a:pt x="6917872" y="3795232"/>
                </a:cubicBezTo>
                <a:cubicBezTo>
                  <a:pt x="6953146" y="3791411"/>
                  <a:pt x="6988776" y="3791411"/>
                  <a:pt x="7024050" y="3795232"/>
                </a:cubicBezTo>
                <a:cubicBezTo>
                  <a:pt x="7019278" y="3771743"/>
                  <a:pt x="7002973" y="3778112"/>
                  <a:pt x="6995020" y="3767363"/>
                </a:cubicBezTo>
                <a:cubicBezTo>
                  <a:pt x="6987066" y="3756613"/>
                  <a:pt x="6975533" y="3742281"/>
                  <a:pt x="6977920" y="3732327"/>
                </a:cubicBezTo>
                <a:cubicBezTo>
                  <a:pt x="6983090" y="3709236"/>
                  <a:pt x="6999394" y="3729142"/>
                  <a:pt x="7010529" y="3729142"/>
                </a:cubicBezTo>
                <a:cubicBezTo>
                  <a:pt x="7029219" y="3727151"/>
                  <a:pt x="7047115" y="3723966"/>
                  <a:pt x="7065406" y="3721179"/>
                </a:cubicBezTo>
                <a:cubicBezTo>
                  <a:pt x="7094437" y="3711226"/>
                  <a:pt x="7123068" y="3726355"/>
                  <a:pt x="7152099" y="3721179"/>
                </a:cubicBezTo>
                <a:cubicBezTo>
                  <a:pt x="7166017" y="3718790"/>
                  <a:pt x="7194650" y="3729142"/>
                  <a:pt x="7171585" y="3696892"/>
                </a:cubicBezTo>
                <a:cubicBezTo>
                  <a:pt x="7166415" y="3689725"/>
                  <a:pt x="7170790" y="3681366"/>
                  <a:pt x="7177946" y="3685347"/>
                </a:cubicBezTo>
                <a:cubicBezTo>
                  <a:pt x="7194650" y="3695300"/>
                  <a:pt x="7220896" y="3678977"/>
                  <a:pt x="7229644" y="3700874"/>
                </a:cubicBezTo>
                <a:cubicBezTo>
                  <a:pt x="7245153" y="3741086"/>
                  <a:pt x="7277364" y="3729938"/>
                  <a:pt x="7305996" y="3729938"/>
                </a:cubicBezTo>
                <a:cubicBezTo>
                  <a:pt x="7307985" y="3729938"/>
                  <a:pt x="7313154" y="3723169"/>
                  <a:pt x="7313154" y="3719188"/>
                </a:cubicBezTo>
                <a:cubicBezTo>
                  <a:pt x="7314348" y="3679375"/>
                  <a:pt x="7314348" y="3679375"/>
                  <a:pt x="7349740" y="3679375"/>
                </a:cubicBezTo>
                <a:cubicBezTo>
                  <a:pt x="7390422" y="3682640"/>
                  <a:pt x="7431342" y="3681683"/>
                  <a:pt x="7471824" y="3676588"/>
                </a:cubicBezTo>
                <a:cubicBezTo>
                  <a:pt x="7482164" y="3669422"/>
                  <a:pt x="7496082" y="3702467"/>
                  <a:pt x="7506421" y="3669422"/>
                </a:cubicBezTo>
                <a:cubicBezTo>
                  <a:pt x="7519147" y="3643582"/>
                  <a:pt x="7546108" y="3627896"/>
                  <a:pt x="7574820" y="3629607"/>
                </a:cubicBezTo>
                <a:cubicBezTo>
                  <a:pt x="7620155" y="3628014"/>
                  <a:pt x="7665090" y="3624432"/>
                  <a:pt x="7710027" y="3620052"/>
                </a:cubicBezTo>
                <a:cubicBezTo>
                  <a:pt x="7670260" y="3616070"/>
                  <a:pt x="7630493" y="3611691"/>
                  <a:pt x="7590727" y="3609701"/>
                </a:cubicBezTo>
                <a:cubicBezTo>
                  <a:pt x="7572832" y="3609302"/>
                  <a:pt x="7548972" y="3596562"/>
                  <a:pt x="7553347" y="3581035"/>
                </a:cubicBezTo>
                <a:cubicBezTo>
                  <a:pt x="7560027" y="3557624"/>
                  <a:pt x="7577008" y="3538553"/>
                  <a:pt x="7599475" y="3529276"/>
                </a:cubicBezTo>
                <a:cubicBezTo>
                  <a:pt x="7622858" y="3522787"/>
                  <a:pt x="7644928" y="3512276"/>
                  <a:pt x="7664693" y="3498222"/>
                </a:cubicBezTo>
                <a:cubicBezTo>
                  <a:pt x="7673443" y="3490657"/>
                  <a:pt x="7688553" y="3485083"/>
                  <a:pt x="7679805" y="3470353"/>
                </a:cubicBezTo>
                <a:cubicBezTo>
                  <a:pt x="7672329" y="3459842"/>
                  <a:pt x="7658251" y="3456417"/>
                  <a:pt x="7646798" y="3462389"/>
                </a:cubicBezTo>
                <a:cubicBezTo>
                  <a:pt x="7584563" y="3484844"/>
                  <a:pt x="7529606" y="3523782"/>
                  <a:pt x="7487731" y="3575062"/>
                </a:cubicBezTo>
                <a:cubicBezTo>
                  <a:pt x="7476914" y="3594292"/>
                  <a:pt x="7456036" y="3605599"/>
                  <a:pt x="7434046" y="3604126"/>
                </a:cubicBezTo>
                <a:cubicBezTo>
                  <a:pt x="7387121" y="3604525"/>
                  <a:pt x="7337810" y="3593775"/>
                  <a:pt x="7294465" y="3625627"/>
                </a:cubicBezTo>
                <a:cubicBezTo>
                  <a:pt x="7279352" y="3636774"/>
                  <a:pt x="7261458" y="3622441"/>
                  <a:pt x="7244755" y="3618460"/>
                </a:cubicBezTo>
                <a:cubicBezTo>
                  <a:pt x="7163234" y="3596961"/>
                  <a:pt x="7080916" y="3551572"/>
                  <a:pt x="6999394" y="3618460"/>
                </a:cubicBezTo>
                <a:cubicBezTo>
                  <a:pt x="6991123" y="3625825"/>
                  <a:pt x="6978636" y="3625825"/>
                  <a:pt x="6970364" y="3618460"/>
                </a:cubicBezTo>
                <a:cubicBezTo>
                  <a:pt x="6960025" y="3608108"/>
                  <a:pt x="6973942" y="3604922"/>
                  <a:pt x="6977125" y="3598154"/>
                </a:cubicBezTo>
                <a:cubicBezTo>
                  <a:pt x="6985476" y="3580238"/>
                  <a:pt x="6947697" y="3554359"/>
                  <a:pt x="6920258" y="3558341"/>
                </a:cubicBezTo>
                <a:cubicBezTo>
                  <a:pt x="6918269" y="3558739"/>
                  <a:pt x="6809706" y="3611293"/>
                  <a:pt x="6807320" y="3611293"/>
                </a:cubicBezTo>
                <a:cubicBezTo>
                  <a:pt x="6772723" y="3627217"/>
                  <a:pt x="6739716" y="3666634"/>
                  <a:pt x="6699949" y="3621645"/>
                </a:cubicBezTo>
                <a:cubicBezTo>
                  <a:pt x="6688815" y="3609701"/>
                  <a:pt x="6677681" y="3621645"/>
                  <a:pt x="6666148" y="3624432"/>
                </a:cubicBezTo>
                <a:cubicBezTo>
                  <a:pt x="6627177" y="3633191"/>
                  <a:pt x="6586217" y="3657079"/>
                  <a:pt x="6551222" y="3614080"/>
                </a:cubicBezTo>
                <a:cubicBezTo>
                  <a:pt x="6547286" y="3610974"/>
                  <a:pt x="6542036" y="3610058"/>
                  <a:pt x="6537303" y="3611691"/>
                </a:cubicBezTo>
                <a:cubicBezTo>
                  <a:pt x="6493282" y="3631359"/>
                  <a:pt x="6443772" y="3635022"/>
                  <a:pt x="6397325" y="3622043"/>
                </a:cubicBezTo>
                <a:cubicBezTo>
                  <a:pt x="6344157" y="3614597"/>
                  <a:pt x="6290073" y="3617982"/>
                  <a:pt x="6238257" y="3631996"/>
                </a:cubicBezTo>
                <a:cubicBezTo>
                  <a:pt x="6201671" y="3640756"/>
                  <a:pt x="6161109" y="3612090"/>
                  <a:pt x="6133670" y="3618460"/>
                </a:cubicBezTo>
                <a:cubicBezTo>
                  <a:pt x="6070044" y="3631598"/>
                  <a:pt x="6009996" y="3608506"/>
                  <a:pt x="5948358" y="3618460"/>
                </a:cubicBezTo>
                <a:cubicBezTo>
                  <a:pt x="5903420" y="3625627"/>
                  <a:pt x="5856496" y="3618858"/>
                  <a:pt x="5816730" y="3650709"/>
                </a:cubicBezTo>
                <a:cubicBezTo>
                  <a:pt x="5815615" y="3651345"/>
                  <a:pt x="5814502" y="3651943"/>
                  <a:pt x="5813309" y="3652500"/>
                </a:cubicBezTo>
                <a:cubicBezTo>
                  <a:pt x="5791477" y="3662852"/>
                  <a:pt x="5765390" y="3653457"/>
                  <a:pt x="5755090" y="3631598"/>
                </a:cubicBezTo>
                <a:cubicBezTo>
                  <a:pt x="5749523" y="3613681"/>
                  <a:pt x="5714925" y="3587404"/>
                  <a:pt x="5752307" y="3564711"/>
                </a:cubicBezTo>
                <a:cubicBezTo>
                  <a:pt x="5757874" y="3561525"/>
                  <a:pt x="5763839" y="3551572"/>
                  <a:pt x="5763839" y="3548786"/>
                </a:cubicBezTo>
                <a:cubicBezTo>
                  <a:pt x="5732025" y="3482694"/>
                  <a:pt x="5804798" y="3490657"/>
                  <a:pt x="5821500" y="3486277"/>
                </a:cubicBezTo>
                <a:cubicBezTo>
                  <a:pt x="5856099" y="3477518"/>
                  <a:pt x="5858882" y="3451639"/>
                  <a:pt x="5869221" y="3432130"/>
                </a:cubicBezTo>
                <a:cubicBezTo>
                  <a:pt x="5872164" y="3427034"/>
                  <a:pt x="5873238" y="3421062"/>
                  <a:pt x="5872243" y="3415250"/>
                </a:cubicBezTo>
                <a:cubicBezTo>
                  <a:pt x="5869937" y="3401394"/>
                  <a:pt x="5856854" y="3391997"/>
                  <a:pt x="5842975" y="3394308"/>
                </a:cubicBezTo>
                <a:cubicBezTo>
                  <a:pt x="5769248" y="3398727"/>
                  <a:pt x="5695321" y="3397134"/>
                  <a:pt x="5621871" y="3389530"/>
                </a:cubicBezTo>
                <a:cubicBezTo>
                  <a:pt x="5538122" y="3377267"/>
                  <a:pt x="5453260" y="3374719"/>
                  <a:pt x="5368954" y="3381966"/>
                </a:cubicBezTo>
                <a:cubicBezTo>
                  <a:pt x="5335948" y="3383956"/>
                  <a:pt x="5298567" y="3370419"/>
                  <a:pt x="5262380" y="3370419"/>
                </a:cubicBezTo>
                <a:cubicBezTo>
                  <a:pt x="5229512" y="3366836"/>
                  <a:pt x="5197451" y="3378414"/>
                  <a:pt x="5174549" y="3400770"/>
                </a:cubicBezTo>
                <a:lnTo>
                  <a:pt x="5157558" y="3423194"/>
                </a:lnTo>
                <a:lnTo>
                  <a:pt x="5152634" y="3408852"/>
                </a:lnTo>
                <a:cubicBezTo>
                  <a:pt x="5142756" y="3396049"/>
                  <a:pt x="5123592" y="3397692"/>
                  <a:pt x="5106892" y="3389927"/>
                </a:cubicBezTo>
                <a:cubicBezTo>
                  <a:pt x="5041196" y="3364167"/>
                  <a:pt x="4969178" y="3359032"/>
                  <a:pt x="4900501" y="3375197"/>
                </a:cubicBezTo>
                <a:cubicBezTo>
                  <a:pt x="4841647" y="3389251"/>
                  <a:pt x="4780405" y="3390207"/>
                  <a:pt x="4721153" y="3377984"/>
                </a:cubicBezTo>
                <a:cubicBezTo>
                  <a:pt x="4712842" y="3375634"/>
                  <a:pt x="4704331" y="3374042"/>
                  <a:pt x="4695702" y="3373207"/>
                </a:cubicBezTo>
                <a:cubicBezTo>
                  <a:pt x="4679398" y="3370818"/>
                  <a:pt x="4658322" y="3370818"/>
                  <a:pt x="4658322" y="3389927"/>
                </a:cubicBezTo>
                <a:lnTo>
                  <a:pt x="4657525" y="3391122"/>
                </a:lnTo>
                <a:cubicBezTo>
                  <a:pt x="4656333" y="3411029"/>
                  <a:pt x="4676215" y="3413817"/>
                  <a:pt x="4691725" y="3405853"/>
                </a:cubicBezTo>
                <a:cubicBezTo>
                  <a:pt x="4692640" y="3405416"/>
                  <a:pt x="4693554" y="3405057"/>
                  <a:pt x="4694509" y="3404699"/>
                </a:cubicBezTo>
                <a:cubicBezTo>
                  <a:pt x="4709661" y="3399404"/>
                  <a:pt x="4726202" y="3407406"/>
                  <a:pt x="4731491" y="3422575"/>
                </a:cubicBezTo>
                <a:cubicBezTo>
                  <a:pt x="4734156" y="3428946"/>
                  <a:pt x="4737775" y="3434839"/>
                  <a:pt x="4742230" y="3440094"/>
                </a:cubicBezTo>
                <a:cubicBezTo>
                  <a:pt x="4766647" y="3438501"/>
                  <a:pt x="4791141" y="3439298"/>
                  <a:pt x="4815400" y="3442483"/>
                </a:cubicBezTo>
                <a:cubicBezTo>
                  <a:pt x="4826932" y="3438939"/>
                  <a:pt x="4839260" y="3438939"/>
                  <a:pt x="4850792" y="3442483"/>
                </a:cubicBezTo>
                <a:cubicBezTo>
                  <a:pt x="4894974" y="3450802"/>
                  <a:pt x="4940507" y="3448454"/>
                  <a:pt x="4983614" y="3435713"/>
                </a:cubicBezTo>
                <a:cubicBezTo>
                  <a:pt x="5017416" y="3427353"/>
                  <a:pt x="5060364" y="3397891"/>
                  <a:pt x="5089790" y="3432529"/>
                </a:cubicBezTo>
                <a:cubicBezTo>
                  <a:pt x="5111862" y="3458507"/>
                  <a:pt x="5127892" y="3459178"/>
                  <a:pt x="5143419" y="3445462"/>
                </a:cubicBezTo>
                <a:lnTo>
                  <a:pt x="5158099" y="3428384"/>
                </a:lnTo>
                <a:lnTo>
                  <a:pt x="5163359" y="3431493"/>
                </a:lnTo>
                <a:cubicBezTo>
                  <a:pt x="5186145" y="3441924"/>
                  <a:pt x="5213029" y="3431852"/>
                  <a:pt x="5223408" y="3409039"/>
                </a:cubicBezTo>
                <a:cubicBezTo>
                  <a:pt x="5230168" y="3399881"/>
                  <a:pt x="5267946" y="3350114"/>
                  <a:pt x="5263176" y="3419788"/>
                </a:cubicBezTo>
                <a:cubicBezTo>
                  <a:pt x="5261982" y="3433325"/>
                  <a:pt x="5279877" y="3446065"/>
                  <a:pt x="5285842" y="3443677"/>
                </a:cubicBezTo>
                <a:cubicBezTo>
                  <a:pt x="5320439" y="3429741"/>
                  <a:pt x="5356627" y="3473537"/>
                  <a:pt x="5390825" y="3437705"/>
                </a:cubicBezTo>
                <a:cubicBezTo>
                  <a:pt x="5404347" y="3423769"/>
                  <a:pt x="5421446" y="3434519"/>
                  <a:pt x="5434570" y="3450445"/>
                </a:cubicBezTo>
                <a:cubicBezTo>
                  <a:pt x="5459384" y="3475648"/>
                  <a:pt x="5494617" y="3487591"/>
                  <a:pt x="5529612" y="3482694"/>
                </a:cubicBezTo>
                <a:cubicBezTo>
                  <a:pt x="5601987" y="3484684"/>
                  <a:pt x="5655672" y="3449648"/>
                  <a:pt x="5716118" y="3425760"/>
                </a:cubicBezTo>
                <a:cubicBezTo>
                  <a:pt x="5727651" y="3421381"/>
                  <a:pt x="5743956" y="3410233"/>
                  <a:pt x="5753500" y="3425760"/>
                </a:cubicBezTo>
                <a:cubicBezTo>
                  <a:pt x="5763044" y="3441288"/>
                  <a:pt x="5743558" y="3444472"/>
                  <a:pt x="5736003" y="3452435"/>
                </a:cubicBezTo>
                <a:cubicBezTo>
                  <a:pt x="5696872" y="3486835"/>
                  <a:pt x="5662394" y="3526170"/>
                  <a:pt x="5633404" y="3569488"/>
                </a:cubicBezTo>
                <a:cubicBezTo>
                  <a:pt x="5624258" y="3587047"/>
                  <a:pt x="5606243" y="3598195"/>
                  <a:pt x="5586478" y="3598553"/>
                </a:cubicBezTo>
                <a:cubicBezTo>
                  <a:pt x="5528420" y="3592979"/>
                  <a:pt x="5471553" y="3621246"/>
                  <a:pt x="5412300" y="3600941"/>
                </a:cubicBezTo>
                <a:cubicBezTo>
                  <a:pt x="5388718" y="3595766"/>
                  <a:pt x="5364301" y="3595766"/>
                  <a:pt x="5340720" y="3600941"/>
                </a:cubicBezTo>
                <a:cubicBezTo>
                  <a:pt x="5302543" y="3607311"/>
                  <a:pt x="5261187" y="3628413"/>
                  <a:pt x="5245280" y="3567496"/>
                </a:cubicBezTo>
                <a:cubicBezTo>
                  <a:pt x="5244206" y="3563954"/>
                  <a:pt x="5241779" y="3560928"/>
                  <a:pt x="5238520" y="3559137"/>
                </a:cubicBezTo>
                <a:cubicBezTo>
                  <a:pt x="5238121" y="3564313"/>
                  <a:pt x="5234544" y="3569887"/>
                  <a:pt x="5224998" y="3569887"/>
                </a:cubicBezTo>
                <a:lnTo>
                  <a:pt x="5219829" y="3569887"/>
                </a:lnTo>
                <a:cubicBezTo>
                  <a:pt x="5145822" y="3555593"/>
                  <a:pt x="5069868" y="3554638"/>
                  <a:pt x="4995544" y="3567100"/>
                </a:cubicBezTo>
                <a:cubicBezTo>
                  <a:pt x="4985204" y="3605719"/>
                  <a:pt x="4959356" y="3608506"/>
                  <a:pt x="4926747" y="3603728"/>
                </a:cubicBezTo>
                <a:cubicBezTo>
                  <a:pt x="4883163" y="3595128"/>
                  <a:pt x="4838067" y="3597995"/>
                  <a:pt x="4795914" y="3612090"/>
                </a:cubicBezTo>
                <a:cubicBezTo>
                  <a:pt x="4782394" y="3617265"/>
                  <a:pt x="4766486" y="3630005"/>
                  <a:pt x="4758931" y="3603728"/>
                </a:cubicBezTo>
                <a:cubicBezTo>
                  <a:pt x="4757739" y="3599348"/>
                  <a:pt x="4745013" y="3593775"/>
                  <a:pt x="4741832" y="3595766"/>
                </a:cubicBezTo>
                <a:cubicBezTo>
                  <a:pt x="4675819" y="3638764"/>
                  <a:pt x="4604637" y="3551174"/>
                  <a:pt x="4539419" y="3603728"/>
                </a:cubicBezTo>
                <a:cubicBezTo>
                  <a:pt x="4482950" y="3581831"/>
                  <a:pt x="4426480" y="3624034"/>
                  <a:pt x="4376374" y="3611293"/>
                </a:cubicBezTo>
                <a:cubicBezTo>
                  <a:pt x="4314736" y="3595368"/>
                  <a:pt x="4256277" y="3620450"/>
                  <a:pt x="4195434" y="3607311"/>
                </a:cubicBezTo>
                <a:cubicBezTo>
                  <a:pt x="4150340" y="3601657"/>
                  <a:pt x="4104568" y="3606715"/>
                  <a:pt x="4061818" y="3622043"/>
                </a:cubicBezTo>
                <a:cubicBezTo>
                  <a:pt x="4041140" y="3627616"/>
                  <a:pt x="4012906" y="3644339"/>
                  <a:pt x="3995805" y="3615673"/>
                </a:cubicBezTo>
                <a:cubicBezTo>
                  <a:pt x="3986898" y="3599587"/>
                  <a:pt x="3986898" y="3579999"/>
                  <a:pt x="3995805" y="3563914"/>
                </a:cubicBezTo>
                <a:cubicBezTo>
                  <a:pt x="3913767" y="3557823"/>
                  <a:pt x="3831410" y="3556867"/>
                  <a:pt x="3749251" y="3561128"/>
                </a:cubicBezTo>
                <a:cubicBezTo>
                  <a:pt x="3682760" y="3569050"/>
                  <a:pt x="3615396" y="3564870"/>
                  <a:pt x="3550417" y="3548786"/>
                </a:cubicBezTo>
                <a:cubicBezTo>
                  <a:pt x="3517212" y="3543928"/>
                  <a:pt x="3483569" y="3543251"/>
                  <a:pt x="3450204" y="3546794"/>
                </a:cubicBezTo>
                <a:cubicBezTo>
                  <a:pt x="3432866" y="3550417"/>
                  <a:pt x="3414812" y="3547271"/>
                  <a:pt x="3399701" y="3538035"/>
                </a:cubicBezTo>
                <a:cubicBezTo>
                  <a:pt x="3383395" y="3535687"/>
                  <a:pt x="3368126" y="3528758"/>
                  <a:pt x="3355560" y="3518128"/>
                </a:cubicBezTo>
                <a:cubicBezTo>
                  <a:pt x="3318258" y="3496350"/>
                  <a:pt x="3273560" y="3491134"/>
                  <a:pt x="3232283" y="3503796"/>
                </a:cubicBezTo>
                <a:cubicBezTo>
                  <a:pt x="3194862" y="3507298"/>
                  <a:pt x="3159708" y="3523264"/>
                  <a:pt x="3132468" y="3549183"/>
                </a:cubicBezTo>
                <a:cubicBezTo>
                  <a:pt x="3113698" y="3563954"/>
                  <a:pt x="3086816" y="3562242"/>
                  <a:pt x="3070034" y="3545201"/>
                </a:cubicBezTo>
                <a:cubicBezTo>
                  <a:pt x="3045776" y="3514545"/>
                  <a:pt x="3023109" y="3523703"/>
                  <a:pt x="2997260" y="3536442"/>
                </a:cubicBezTo>
                <a:cubicBezTo>
                  <a:pt x="2951926" y="3557544"/>
                  <a:pt x="2905798" y="3536442"/>
                  <a:pt x="2860065" y="3536442"/>
                </a:cubicBezTo>
                <a:cubicBezTo>
                  <a:pt x="2852111" y="3536442"/>
                  <a:pt x="2838591" y="3530073"/>
                  <a:pt x="2836205" y="3533258"/>
                </a:cubicBezTo>
                <a:cubicBezTo>
                  <a:pt x="2800017" y="3580636"/>
                  <a:pt x="2762636" y="3557942"/>
                  <a:pt x="2722870" y="3538433"/>
                </a:cubicBezTo>
                <a:cubicBezTo>
                  <a:pt x="2656857" y="3505387"/>
                  <a:pt x="2583685" y="3530869"/>
                  <a:pt x="2514889" y="3517332"/>
                </a:cubicBezTo>
                <a:cubicBezTo>
                  <a:pt x="2503356" y="3515182"/>
                  <a:pt x="2492102" y="3511599"/>
                  <a:pt x="2481485" y="3506581"/>
                </a:cubicBezTo>
                <a:cubicBezTo>
                  <a:pt x="2440723" y="3478076"/>
                  <a:pt x="2387079" y="3476085"/>
                  <a:pt x="2344289" y="3501407"/>
                </a:cubicBezTo>
                <a:cubicBezTo>
                  <a:pt x="2333552" y="3508573"/>
                  <a:pt x="2321225" y="3515341"/>
                  <a:pt x="2310488" y="3504193"/>
                </a:cubicBezTo>
                <a:cubicBezTo>
                  <a:pt x="2299750" y="3493045"/>
                  <a:pt x="2322815" y="3494638"/>
                  <a:pt x="2322815" y="3483490"/>
                </a:cubicBezTo>
                <a:cubicBezTo>
                  <a:pt x="2324803" y="3437306"/>
                  <a:pt x="2289809" y="3446861"/>
                  <a:pt x="2268733" y="3452834"/>
                </a:cubicBezTo>
                <a:cubicBezTo>
                  <a:pt x="2239702" y="3461195"/>
                  <a:pt x="2215047" y="3473537"/>
                  <a:pt x="2199935" y="3433723"/>
                </a:cubicBezTo>
                <a:cubicBezTo>
                  <a:pt x="2197151" y="3426557"/>
                  <a:pt x="2177666" y="3420982"/>
                  <a:pt x="2167327" y="3422973"/>
                </a:cubicBezTo>
                <a:cubicBezTo>
                  <a:pt x="2120799" y="3436311"/>
                  <a:pt x="2071489" y="3436311"/>
                  <a:pt x="2024962" y="3422973"/>
                </a:cubicBezTo>
                <a:cubicBezTo>
                  <a:pt x="2001499" y="3414215"/>
                  <a:pt x="1997125" y="3457213"/>
                  <a:pt x="1974457" y="3467167"/>
                </a:cubicBezTo>
                <a:cubicBezTo>
                  <a:pt x="1960539" y="3446861"/>
                  <a:pt x="1980025" y="3432130"/>
                  <a:pt x="1980025" y="3417399"/>
                </a:cubicBezTo>
                <a:cubicBezTo>
                  <a:pt x="1980025" y="3402668"/>
                  <a:pt x="1992352" y="3387937"/>
                  <a:pt x="1980025" y="3377586"/>
                </a:cubicBezTo>
                <a:cubicBezTo>
                  <a:pt x="1967697" y="3367233"/>
                  <a:pt x="1953380" y="3377586"/>
                  <a:pt x="1940258" y="3377586"/>
                </a:cubicBezTo>
                <a:cubicBezTo>
                  <a:pt x="1869473" y="3377984"/>
                  <a:pt x="1801870" y="3409039"/>
                  <a:pt x="1730687" y="3398288"/>
                </a:cubicBezTo>
                <a:cubicBezTo>
                  <a:pt x="1717962" y="3396696"/>
                  <a:pt x="1709610" y="3397492"/>
                  <a:pt x="1709610" y="3411826"/>
                </a:cubicBezTo>
                <a:cubicBezTo>
                  <a:pt x="1707224" y="3460399"/>
                  <a:pt x="1685750" y="3436112"/>
                  <a:pt x="1669843" y="3420585"/>
                </a:cubicBezTo>
                <a:cubicBezTo>
                  <a:pt x="1656005" y="3386703"/>
                  <a:pt x="1660538" y="3348044"/>
                  <a:pt x="1681774" y="3318263"/>
                </a:cubicBezTo>
                <a:cubicBezTo>
                  <a:pt x="1715973" y="3290792"/>
                  <a:pt x="1740231" y="3249783"/>
                  <a:pt x="1788746" y="3240625"/>
                </a:cubicBezTo>
                <a:cubicBezTo>
                  <a:pt x="1805052" y="3237838"/>
                  <a:pt x="1804653" y="3223506"/>
                  <a:pt x="1801074" y="3204794"/>
                </a:cubicBezTo>
                <a:cubicBezTo>
                  <a:pt x="1797496" y="3186081"/>
                  <a:pt x="1779600" y="3186877"/>
                  <a:pt x="1767272" y="3190461"/>
                </a:cubicBezTo>
                <a:cubicBezTo>
                  <a:pt x="1734266" y="3200016"/>
                  <a:pt x="1701657" y="3211959"/>
                  <a:pt x="1669446" y="3223905"/>
                </a:cubicBezTo>
                <a:cubicBezTo>
                  <a:pt x="1660697" y="3227089"/>
                  <a:pt x="1649562" y="3229478"/>
                  <a:pt x="1649562" y="3243811"/>
                </a:cubicBezTo>
                <a:cubicBezTo>
                  <a:pt x="1652744" y="3301541"/>
                  <a:pt x="1610193" y="3315875"/>
                  <a:pt x="1567642" y="3327022"/>
                </a:cubicBezTo>
                <a:cubicBezTo>
                  <a:pt x="1547361" y="3332595"/>
                  <a:pt x="1556111" y="3348521"/>
                  <a:pt x="1550145" y="3358872"/>
                </a:cubicBezTo>
                <a:cubicBezTo>
                  <a:pt x="1533444" y="3387937"/>
                  <a:pt x="1522706" y="3400678"/>
                  <a:pt x="1482939" y="3379974"/>
                </a:cubicBezTo>
                <a:cubicBezTo>
                  <a:pt x="1451726" y="3358555"/>
                  <a:pt x="1422331" y="3334587"/>
                  <a:pt x="1395054" y="3308310"/>
                </a:cubicBezTo>
                <a:cubicBezTo>
                  <a:pt x="1385523" y="3301063"/>
                  <a:pt x="1378444" y="3291069"/>
                  <a:pt x="1374773" y="3279644"/>
                </a:cubicBezTo>
                <a:cubicBezTo>
                  <a:pt x="1342165" y="3172545"/>
                  <a:pt x="1319100" y="3159405"/>
                  <a:pt x="1215706" y="3192850"/>
                </a:cubicBezTo>
                <a:cubicBezTo>
                  <a:pt x="1208945" y="3213951"/>
                  <a:pt x="1256667" y="3206386"/>
                  <a:pt x="1238372" y="3227488"/>
                </a:cubicBezTo>
                <a:cubicBezTo>
                  <a:pt x="1197414" y="3275662"/>
                  <a:pt x="1227239" y="3374798"/>
                  <a:pt x="1129015" y="3378381"/>
                </a:cubicBezTo>
                <a:cubicBezTo>
                  <a:pt x="1132992" y="3355688"/>
                  <a:pt x="1132992" y="3355688"/>
                  <a:pt x="1168782" y="3338567"/>
                </a:cubicBezTo>
                <a:cubicBezTo>
                  <a:pt x="1122254" y="3267698"/>
                  <a:pt x="1118675" y="3266504"/>
                  <a:pt x="1053458" y="3318263"/>
                </a:cubicBezTo>
                <a:cubicBezTo>
                  <a:pt x="1027608" y="3338567"/>
                  <a:pt x="1004942" y="3362854"/>
                  <a:pt x="980286" y="3383956"/>
                </a:cubicBezTo>
                <a:cubicBezTo>
                  <a:pt x="973280" y="3392237"/>
                  <a:pt x="962010" y="3395541"/>
                  <a:pt x="951654" y="3392316"/>
                </a:cubicBezTo>
                <a:cubicBezTo>
                  <a:pt x="938133" y="3386344"/>
                  <a:pt x="946087" y="3374401"/>
                  <a:pt x="946087" y="3364447"/>
                </a:cubicBezTo>
                <a:cubicBezTo>
                  <a:pt x="948473" y="3347327"/>
                  <a:pt x="951654" y="3330605"/>
                  <a:pt x="954040" y="3313087"/>
                </a:cubicBezTo>
                <a:cubicBezTo>
                  <a:pt x="956427" y="3295568"/>
                  <a:pt x="974719" y="3268495"/>
                  <a:pt x="929386" y="3286014"/>
                </a:cubicBezTo>
                <a:cubicBezTo>
                  <a:pt x="915466" y="3291190"/>
                  <a:pt x="880074" y="3268097"/>
                  <a:pt x="869338" y="3249385"/>
                </a:cubicBezTo>
                <a:cubicBezTo>
                  <a:pt x="867074" y="3242815"/>
                  <a:pt x="863631" y="3236725"/>
                  <a:pt x="859177" y="3231389"/>
                </a:cubicBezTo>
                <a:cubicBezTo>
                  <a:pt x="839010" y="3207302"/>
                  <a:pt x="803145" y="3204117"/>
                  <a:pt x="779066" y="3224302"/>
                </a:cubicBezTo>
                <a:cubicBezTo>
                  <a:pt x="769125" y="3230673"/>
                  <a:pt x="755206" y="3243811"/>
                  <a:pt x="747253" y="3230673"/>
                </a:cubicBezTo>
                <a:cubicBezTo>
                  <a:pt x="738488" y="3214787"/>
                  <a:pt x="735398" y="3196393"/>
                  <a:pt x="738504" y="3178516"/>
                </a:cubicBezTo>
                <a:cubicBezTo>
                  <a:pt x="741288" y="3166970"/>
                  <a:pt x="759184" y="3174934"/>
                  <a:pt x="770715" y="3178516"/>
                </a:cubicBezTo>
                <a:cubicBezTo>
                  <a:pt x="838717" y="3199219"/>
                  <a:pt x="896379" y="3154230"/>
                  <a:pt x="960404" y="3148257"/>
                </a:cubicBezTo>
                <a:cubicBezTo>
                  <a:pt x="979094" y="3146665"/>
                  <a:pt x="969151" y="3129147"/>
                  <a:pt x="972333" y="3118795"/>
                </a:cubicBezTo>
                <a:cubicBezTo>
                  <a:pt x="977503" y="3100880"/>
                  <a:pt x="970344" y="3094111"/>
                  <a:pt x="952848" y="3090528"/>
                </a:cubicBezTo>
                <a:cubicBezTo>
                  <a:pt x="914405" y="3087980"/>
                  <a:pt x="875799" y="3090249"/>
                  <a:pt x="837922" y="3097296"/>
                </a:cubicBezTo>
                <a:cubicBezTo>
                  <a:pt x="762364" y="3102074"/>
                  <a:pt x="695954" y="3140694"/>
                  <a:pt x="621192" y="3148257"/>
                </a:cubicBezTo>
                <a:cubicBezTo>
                  <a:pt x="578833" y="3155345"/>
                  <a:pt x="537543" y="3167807"/>
                  <a:pt x="498312" y="3185285"/>
                </a:cubicBezTo>
                <a:cubicBezTo>
                  <a:pt x="478755" y="3193088"/>
                  <a:pt x="457094" y="3193765"/>
                  <a:pt x="437071" y="3187275"/>
                </a:cubicBezTo>
                <a:cubicBezTo>
                  <a:pt x="438265" y="3161795"/>
                  <a:pt x="467692" y="3175728"/>
                  <a:pt x="474452" y="3155026"/>
                </a:cubicBezTo>
                <a:cubicBezTo>
                  <a:pt x="414969" y="3150050"/>
                  <a:pt x="355136" y="3151244"/>
                  <a:pt x="295899" y="3158609"/>
                </a:cubicBezTo>
                <a:cubicBezTo>
                  <a:pt x="271244" y="3161397"/>
                  <a:pt x="271244" y="3188071"/>
                  <a:pt x="251360" y="3198423"/>
                </a:cubicBezTo>
                <a:cubicBezTo>
                  <a:pt x="211697" y="3220839"/>
                  <a:pt x="166872" y="3232504"/>
                  <a:pt x="121324" y="3232266"/>
                </a:cubicBezTo>
                <a:cubicBezTo>
                  <a:pt x="159102" y="3184886"/>
                  <a:pt x="124505" y="3176526"/>
                  <a:pt x="89112" y="3172146"/>
                </a:cubicBezTo>
                <a:cubicBezTo>
                  <a:pt x="60479" y="3165934"/>
                  <a:pt x="31315" y="3162472"/>
                  <a:pt x="2023" y="3161795"/>
                </a:cubicBezTo>
                <a:lnTo>
                  <a:pt x="0" y="3161795"/>
                </a:lnTo>
                <a:lnTo>
                  <a:pt x="0" y="3034496"/>
                </a:lnTo>
                <a:lnTo>
                  <a:pt x="66445" y="3003335"/>
                </a:lnTo>
                <a:cubicBezTo>
                  <a:pt x="105814" y="2992587"/>
                  <a:pt x="132856" y="2962328"/>
                  <a:pt x="172622" y="2955957"/>
                </a:cubicBezTo>
                <a:cubicBezTo>
                  <a:pt x="271244" y="2939633"/>
                  <a:pt x="369467" y="2920522"/>
                  <a:pt x="467294" y="2899820"/>
                </a:cubicBezTo>
                <a:cubicBezTo>
                  <a:pt x="518594" y="2889070"/>
                  <a:pt x="525354" y="2872747"/>
                  <a:pt x="503880" y="2832933"/>
                </a:cubicBezTo>
                <a:cubicBezTo>
                  <a:pt x="495926" y="2818201"/>
                  <a:pt x="487973" y="2809443"/>
                  <a:pt x="472066" y="2820590"/>
                </a:cubicBezTo>
                <a:cubicBezTo>
                  <a:pt x="439060" y="2843682"/>
                  <a:pt x="408837" y="2815016"/>
                  <a:pt x="377023" y="2815016"/>
                </a:cubicBezTo>
                <a:cubicBezTo>
                  <a:pt x="333281" y="2813026"/>
                  <a:pt x="330099" y="2779184"/>
                  <a:pt x="327713" y="2743750"/>
                </a:cubicBezTo>
                <a:cubicBezTo>
                  <a:pt x="327713" y="2719862"/>
                  <a:pt x="305842" y="2707120"/>
                  <a:pt x="287946" y="2728221"/>
                </a:cubicBezTo>
                <a:cubicBezTo>
                  <a:pt x="245793" y="2779582"/>
                  <a:pt x="208015" y="2741758"/>
                  <a:pt x="181769" y="2717870"/>
                </a:cubicBezTo>
                <a:cubicBezTo>
                  <a:pt x="143278" y="2691236"/>
                  <a:pt x="109310" y="2658548"/>
                  <a:pt x="81158" y="2621123"/>
                </a:cubicBezTo>
                <a:cubicBezTo>
                  <a:pt x="73054" y="2609697"/>
                  <a:pt x="60464" y="2602331"/>
                  <a:pt x="46561" y="2600817"/>
                </a:cubicBezTo>
                <a:cubicBezTo>
                  <a:pt x="35824" y="2600599"/>
                  <a:pt x="25375" y="2598140"/>
                  <a:pt x="15827" y="2593731"/>
                </a:cubicBezTo>
                <a:lnTo>
                  <a:pt x="0" y="2581993"/>
                </a:lnTo>
                <a:lnTo>
                  <a:pt x="0" y="2374605"/>
                </a:lnTo>
                <a:lnTo>
                  <a:pt x="75618" y="2310734"/>
                </a:lnTo>
                <a:cubicBezTo>
                  <a:pt x="106500" y="2290101"/>
                  <a:pt x="139693" y="2272931"/>
                  <a:pt x="174611" y="2259613"/>
                </a:cubicBezTo>
                <a:cubicBezTo>
                  <a:pt x="202448" y="2246873"/>
                  <a:pt x="231476" y="2236521"/>
                  <a:pt x="260109" y="2224975"/>
                </a:cubicBezTo>
                <a:lnTo>
                  <a:pt x="0" y="2224975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t="-19000" b="-80000"/>
            </a:stretch>
          </a:blipFill>
          <a:ln w="397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汉仪旗黑-45S" panose="02010600030101010101" pitchFamily="18" charset="-122"/>
              <a:ea typeface="汉仪旗黑-45S" panose="02010600030101010101" pitchFamily="18" charset="-122"/>
            </a:endParaRPr>
          </a:p>
        </p:txBody>
      </p:sp>
      <p:sp>
        <p:nvSpPr>
          <p:cNvPr id="5" name="任意多边形: 形状 44"/>
          <p:cNvSpPr/>
          <p:nvPr>
            <p:custDataLst>
              <p:tags r:id="rId3"/>
            </p:custDataLst>
          </p:nvPr>
        </p:nvSpPr>
        <p:spPr>
          <a:xfrm>
            <a:off x="0" y="-14754"/>
            <a:ext cx="12192000" cy="3843805"/>
          </a:xfrm>
          <a:custGeom>
            <a:avLst/>
            <a:gdLst>
              <a:gd name="connsiteX0" fmla="*/ 6327335 w 12196917"/>
              <a:gd name="connsiteY0" fmla="*/ 3782889 h 3843805"/>
              <a:gd name="connsiteX1" fmla="*/ 6190140 w 12196917"/>
              <a:gd name="connsiteY1" fmla="*/ 3819120 h 3843805"/>
              <a:gd name="connsiteX2" fmla="*/ 6025902 w 12196917"/>
              <a:gd name="connsiteY2" fmla="*/ 3808769 h 3843805"/>
              <a:gd name="connsiteX3" fmla="*/ 6327335 w 12196917"/>
              <a:gd name="connsiteY3" fmla="*/ 3782889 h 3843805"/>
              <a:gd name="connsiteX4" fmla="*/ 3412029 w 12196917"/>
              <a:gd name="connsiteY4" fmla="*/ 3748251 h 3843805"/>
              <a:gd name="connsiteX5" fmla="*/ 3377830 w 12196917"/>
              <a:gd name="connsiteY5" fmla="*/ 3765371 h 3843805"/>
              <a:gd name="connsiteX6" fmla="*/ 3379022 w 12196917"/>
              <a:gd name="connsiteY6" fmla="*/ 3778908 h 3843805"/>
              <a:gd name="connsiteX7" fmla="*/ 3711472 w 12196917"/>
              <a:gd name="connsiteY7" fmla="*/ 3756214 h 3843805"/>
              <a:gd name="connsiteX8" fmla="*/ 3631938 w 12196917"/>
              <a:gd name="connsiteY8" fmla="*/ 3790454 h 3843805"/>
              <a:gd name="connsiteX9" fmla="*/ 3250575 w 12196917"/>
              <a:gd name="connsiteY9" fmla="*/ 3798417 h 3843805"/>
              <a:gd name="connsiteX10" fmla="*/ 3235863 w 12196917"/>
              <a:gd name="connsiteY10" fmla="*/ 3792047 h 3843805"/>
              <a:gd name="connsiteX11" fmla="*/ 3412029 w 12196917"/>
              <a:gd name="connsiteY11" fmla="*/ 3748251 h 3843805"/>
              <a:gd name="connsiteX12" fmla="*/ 5284449 w 12196917"/>
              <a:gd name="connsiteY12" fmla="*/ 3728793 h 3843805"/>
              <a:gd name="connsiteX13" fmla="*/ 5399177 w 12196917"/>
              <a:gd name="connsiteY13" fmla="*/ 3763381 h 3843805"/>
              <a:gd name="connsiteX14" fmla="*/ 5424628 w 12196917"/>
              <a:gd name="connsiteY14" fmla="*/ 3786075 h 3843805"/>
              <a:gd name="connsiteX15" fmla="*/ 5406334 w 12196917"/>
              <a:gd name="connsiteY15" fmla="*/ 3799612 h 3843805"/>
              <a:gd name="connsiteX16" fmla="*/ 5299759 w 12196917"/>
              <a:gd name="connsiteY16" fmla="*/ 3777316 h 3843805"/>
              <a:gd name="connsiteX17" fmla="*/ 5164950 w 12196917"/>
              <a:gd name="connsiteY17" fmla="*/ 3760196 h 3843805"/>
              <a:gd name="connsiteX18" fmla="*/ 5144669 w 12196917"/>
              <a:gd name="connsiteY18" fmla="*/ 3749048 h 3843805"/>
              <a:gd name="connsiteX19" fmla="*/ 5144709 w 12196917"/>
              <a:gd name="connsiteY19" fmla="*/ 3747017 h 3843805"/>
              <a:gd name="connsiteX20" fmla="*/ 5164950 w 12196917"/>
              <a:gd name="connsiteY20" fmla="*/ 3729142 h 3843805"/>
              <a:gd name="connsiteX21" fmla="*/ 5284449 w 12196917"/>
              <a:gd name="connsiteY21" fmla="*/ 3728793 h 3843805"/>
              <a:gd name="connsiteX22" fmla="*/ 6520998 w 12196917"/>
              <a:gd name="connsiteY22" fmla="*/ 3686937 h 3843805"/>
              <a:gd name="connsiteX23" fmla="*/ 6567128 w 12196917"/>
              <a:gd name="connsiteY23" fmla="*/ 3733520 h 3843805"/>
              <a:gd name="connsiteX24" fmla="*/ 6720230 w 12196917"/>
              <a:gd name="connsiteY24" fmla="*/ 3723168 h 3843805"/>
              <a:gd name="connsiteX25" fmla="*/ 6879297 w 12196917"/>
              <a:gd name="connsiteY25" fmla="*/ 3723168 h 3843805"/>
              <a:gd name="connsiteX26" fmla="*/ 6905942 w 12196917"/>
              <a:gd name="connsiteY26" fmla="*/ 3768955 h 3843805"/>
              <a:gd name="connsiteX27" fmla="*/ 6832770 w 12196917"/>
              <a:gd name="connsiteY27" fmla="*/ 3775325 h 3843805"/>
              <a:gd name="connsiteX28" fmla="*/ 6775506 w 12196917"/>
              <a:gd name="connsiteY28" fmla="*/ 3779305 h 3843805"/>
              <a:gd name="connsiteX29" fmla="*/ 6806922 w 12196917"/>
              <a:gd name="connsiteY29" fmla="*/ 3765371 h 3843805"/>
              <a:gd name="connsiteX30" fmla="*/ 6777097 w 12196917"/>
              <a:gd name="connsiteY30" fmla="*/ 3745863 h 3843805"/>
              <a:gd name="connsiteX31" fmla="*/ 6553210 w 12196917"/>
              <a:gd name="connsiteY31" fmla="*/ 3745863 h 3843805"/>
              <a:gd name="connsiteX32" fmla="*/ 6520998 w 12196917"/>
              <a:gd name="connsiteY32" fmla="*/ 3686937 h 3843805"/>
              <a:gd name="connsiteX33" fmla="*/ 5746739 w 12196917"/>
              <a:gd name="connsiteY33" fmla="*/ 3669817 h 3843805"/>
              <a:gd name="connsiteX34" fmla="*/ 6161903 w 12196917"/>
              <a:gd name="connsiteY34" fmla="*/ 3674994 h 3843805"/>
              <a:gd name="connsiteX35" fmla="*/ 6379827 w 12196917"/>
              <a:gd name="connsiteY35" fmla="*/ 3672605 h 3843805"/>
              <a:gd name="connsiteX36" fmla="*/ 6400107 w 12196917"/>
              <a:gd name="connsiteY36" fmla="*/ 3672605 h 3843805"/>
              <a:gd name="connsiteX37" fmla="*/ 6439875 w 12196917"/>
              <a:gd name="connsiteY37" fmla="*/ 3692511 h 3843805"/>
              <a:gd name="connsiteX38" fmla="*/ 6400107 w 12196917"/>
              <a:gd name="connsiteY38" fmla="*/ 3706447 h 3843805"/>
              <a:gd name="connsiteX39" fmla="*/ 6342047 w 12196917"/>
              <a:gd name="connsiteY39" fmla="*/ 3735113 h 3843805"/>
              <a:gd name="connsiteX40" fmla="*/ 6312222 w 12196917"/>
              <a:gd name="connsiteY40" fmla="*/ 3741484 h 3843805"/>
              <a:gd name="connsiteX41" fmla="*/ 6307054 w 12196917"/>
              <a:gd name="connsiteY41" fmla="*/ 3710826 h 3843805"/>
              <a:gd name="connsiteX42" fmla="*/ 6336083 w 12196917"/>
              <a:gd name="connsiteY42" fmla="*/ 3688530 h 3843805"/>
              <a:gd name="connsiteX43" fmla="*/ 6259731 w 12196917"/>
              <a:gd name="connsiteY43" fmla="*/ 3684549 h 3843805"/>
              <a:gd name="connsiteX44" fmla="*/ 6244619 w 12196917"/>
              <a:gd name="connsiteY44" fmla="*/ 3704455 h 3843805"/>
              <a:gd name="connsiteX45" fmla="*/ 6219168 w 12196917"/>
              <a:gd name="connsiteY45" fmla="*/ 3737900 h 3843805"/>
              <a:gd name="connsiteX46" fmla="*/ 6018346 w 12196917"/>
              <a:gd name="connsiteY46" fmla="*/ 3748649 h 3843805"/>
              <a:gd name="connsiteX47" fmla="*/ 6018346 w 12196917"/>
              <a:gd name="connsiteY47" fmla="*/ 3734316 h 3843805"/>
              <a:gd name="connsiteX48" fmla="*/ 5959093 w 12196917"/>
              <a:gd name="connsiteY48" fmla="*/ 3697688 h 3843805"/>
              <a:gd name="connsiteX49" fmla="*/ 5818717 w 12196917"/>
              <a:gd name="connsiteY49" fmla="*/ 3717594 h 3843805"/>
              <a:gd name="connsiteX50" fmla="*/ 5651696 w 12196917"/>
              <a:gd name="connsiteY50" fmla="*/ 3715604 h 3843805"/>
              <a:gd name="connsiteX51" fmla="*/ 5706972 w 12196917"/>
              <a:gd name="connsiteY51" fmla="*/ 3685743 h 3843805"/>
              <a:gd name="connsiteX52" fmla="*/ 5746739 w 12196917"/>
              <a:gd name="connsiteY52" fmla="*/ 3669817 h 3843805"/>
              <a:gd name="connsiteX53" fmla="*/ 4116299 w 12196917"/>
              <a:gd name="connsiteY53" fmla="*/ 3657077 h 3843805"/>
              <a:gd name="connsiteX54" fmla="*/ 4167995 w 12196917"/>
              <a:gd name="connsiteY54" fmla="*/ 3696891 h 3843805"/>
              <a:gd name="connsiteX55" fmla="*/ 4224862 w 12196917"/>
              <a:gd name="connsiteY55" fmla="*/ 3683355 h 3843805"/>
              <a:gd name="connsiteX56" fmla="*/ 4230429 w 12196917"/>
              <a:gd name="connsiteY56" fmla="*/ 3696494 h 3843805"/>
              <a:gd name="connsiteX57" fmla="*/ 4301612 w 12196917"/>
              <a:gd name="connsiteY57" fmla="*/ 3714808 h 3843805"/>
              <a:gd name="connsiteX58" fmla="*/ 4414551 w 12196917"/>
              <a:gd name="connsiteY58" fmla="*/ 3700077 h 3843805"/>
              <a:gd name="connsiteX59" fmla="*/ 4494083 w 12196917"/>
              <a:gd name="connsiteY59" fmla="*/ 3680966 h 3843805"/>
              <a:gd name="connsiteX60" fmla="*/ 4522317 w 12196917"/>
              <a:gd name="connsiteY60" fmla="*/ 3679772 h 3843805"/>
              <a:gd name="connsiteX61" fmla="*/ 4524704 w 12196917"/>
              <a:gd name="connsiteY61" fmla="*/ 3708438 h 3843805"/>
              <a:gd name="connsiteX62" fmla="*/ 4499651 w 12196917"/>
              <a:gd name="connsiteY62" fmla="*/ 3715604 h 3843805"/>
              <a:gd name="connsiteX63" fmla="*/ 4380352 w 12196917"/>
              <a:gd name="connsiteY63" fmla="*/ 3709235 h 3843805"/>
              <a:gd name="connsiteX64" fmla="*/ 4515956 w 12196917"/>
              <a:gd name="connsiteY64" fmla="*/ 3753029 h 3843805"/>
              <a:gd name="connsiteX65" fmla="*/ 4061422 w 12196917"/>
              <a:gd name="connsiteY65" fmla="*/ 3766964 h 3843805"/>
              <a:gd name="connsiteX66" fmla="*/ 4021654 w 12196917"/>
              <a:gd name="connsiteY66" fmla="*/ 3736705 h 3843805"/>
              <a:gd name="connsiteX67" fmla="*/ 4101188 w 12196917"/>
              <a:gd name="connsiteY67" fmla="*/ 3736705 h 3843805"/>
              <a:gd name="connsiteX68" fmla="*/ 4116299 w 12196917"/>
              <a:gd name="connsiteY68" fmla="*/ 3657077 h 3843805"/>
              <a:gd name="connsiteX69" fmla="*/ 3523773 w 12196917"/>
              <a:gd name="connsiteY69" fmla="*/ 3515341 h 3843805"/>
              <a:gd name="connsiteX70" fmla="*/ 3453783 w 12196917"/>
              <a:gd name="connsiteY70" fmla="*/ 3533258 h 3843805"/>
              <a:gd name="connsiteX71" fmla="*/ 3452988 w 12196917"/>
              <a:gd name="connsiteY71" fmla="*/ 3534451 h 3843805"/>
              <a:gd name="connsiteX72" fmla="*/ 3505878 w 12196917"/>
              <a:gd name="connsiteY72" fmla="*/ 3526887 h 3843805"/>
              <a:gd name="connsiteX73" fmla="*/ 3523773 w 12196917"/>
              <a:gd name="connsiteY73" fmla="*/ 3515341 h 3843805"/>
              <a:gd name="connsiteX74" fmla="*/ 3963545 w 12196917"/>
              <a:gd name="connsiteY74" fmla="*/ 3499366 h 3843805"/>
              <a:gd name="connsiteX75" fmla="*/ 3940530 w 12196917"/>
              <a:gd name="connsiteY75" fmla="*/ 3502203 h 3843805"/>
              <a:gd name="connsiteX76" fmla="*/ 3929395 w 12196917"/>
              <a:gd name="connsiteY76" fmla="*/ 3508971 h 3843805"/>
              <a:gd name="connsiteX77" fmla="*/ 3991431 w 12196917"/>
              <a:gd name="connsiteY77" fmla="*/ 3503398 h 3843805"/>
              <a:gd name="connsiteX78" fmla="*/ 3991033 w 12196917"/>
              <a:gd name="connsiteY78" fmla="*/ 3502203 h 3843805"/>
              <a:gd name="connsiteX79" fmla="*/ 3963545 w 12196917"/>
              <a:gd name="connsiteY79" fmla="*/ 3499366 h 3843805"/>
              <a:gd name="connsiteX80" fmla="*/ 10653170 w 12196917"/>
              <a:gd name="connsiteY80" fmla="*/ 3493443 h 3843805"/>
              <a:gd name="connsiteX81" fmla="*/ 10781218 w 12196917"/>
              <a:gd name="connsiteY81" fmla="*/ 3503397 h 3843805"/>
              <a:gd name="connsiteX82" fmla="*/ 10801103 w 12196917"/>
              <a:gd name="connsiteY82" fmla="*/ 3521313 h 3843805"/>
              <a:gd name="connsiteX83" fmla="*/ 10824962 w 12196917"/>
              <a:gd name="connsiteY83" fmla="*/ 3533656 h 3843805"/>
              <a:gd name="connsiteX84" fmla="*/ 10908074 w 12196917"/>
              <a:gd name="connsiteY84" fmla="*/ 3578645 h 3843805"/>
              <a:gd name="connsiteX85" fmla="*/ 10923983 w 12196917"/>
              <a:gd name="connsiteY85" fmla="*/ 3608506 h 3843805"/>
              <a:gd name="connsiteX86" fmla="*/ 10944660 w 12196917"/>
              <a:gd name="connsiteY86" fmla="*/ 3581034 h 3843805"/>
              <a:gd name="connsiteX87" fmla="*/ 10953409 w 12196917"/>
              <a:gd name="connsiteY87" fmla="*/ 3558340 h 3843805"/>
              <a:gd name="connsiteX88" fmla="*/ 10955397 w 12196917"/>
              <a:gd name="connsiteY88" fmla="*/ 3630403 h 3843805"/>
              <a:gd name="connsiteX89" fmla="*/ 10921993 w 12196917"/>
              <a:gd name="connsiteY89" fmla="*/ 3641551 h 3843805"/>
              <a:gd name="connsiteX90" fmla="*/ 10653170 w 12196917"/>
              <a:gd name="connsiteY90" fmla="*/ 3631597 h 3843805"/>
              <a:gd name="connsiteX91" fmla="*/ 10526710 w 12196917"/>
              <a:gd name="connsiteY91" fmla="*/ 3636773 h 3843805"/>
              <a:gd name="connsiteX92" fmla="*/ 10481774 w 12196917"/>
              <a:gd name="connsiteY92" fmla="*/ 3599746 h 3843805"/>
              <a:gd name="connsiteX93" fmla="*/ 10404229 w 12196917"/>
              <a:gd name="connsiteY93" fmla="*/ 3646727 h 3843805"/>
              <a:gd name="connsiteX94" fmla="*/ 10034794 w 12196917"/>
              <a:gd name="connsiteY94" fmla="*/ 3684152 h 3843805"/>
              <a:gd name="connsiteX95" fmla="*/ 9989461 w 12196917"/>
              <a:gd name="connsiteY95" fmla="*/ 3654292 h 3843805"/>
              <a:gd name="connsiteX96" fmla="*/ 9979519 w 12196917"/>
              <a:gd name="connsiteY96" fmla="*/ 3654292 h 3843805"/>
              <a:gd name="connsiteX97" fmla="*/ 9878114 w 12196917"/>
              <a:gd name="connsiteY97" fmla="*/ 3696494 h 3843805"/>
              <a:gd name="connsiteX98" fmla="*/ 9623208 w 12196917"/>
              <a:gd name="connsiteY98" fmla="*/ 3721178 h 3843805"/>
              <a:gd name="connsiteX99" fmla="*/ 9531744 w 12196917"/>
              <a:gd name="connsiteY99" fmla="*/ 3735511 h 3843805"/>
              <a:gd name="connsiteX100" fmla="*/ 9454199 w 12196917"/>
              <a:gd name="connsiteY100" fmla="*/ 3717196 h 3843805"/>
              <a:gd name="connsiteX101" fmla="*/ 9444257 w 12196917"/>
              <a:gd name="connsiteY101" fmla="*/ 3713614 h 3843805"/>
              <a:gd name="connsiteX102" fmla="*/ 9445411 w 12196917"/>
              <a:gd name="connsiteY102" fmla="*/ 3712460 h 3843805"/>
              <a:gd name="connsiteX103" fmla="*/ 9444257 w 12196917"/>
              <a:gd name="connsiteY103" fmla="*/ 3697290 h 3843805"/>
              <a:gd name="connsiteX104" fmla="*/ 9364723 w 12196917"/>
              <a:gd name="connsiteY104" fmla="*/ 3706049 h 3843805"/>
              <a:gd name="connsiteX105" fmla="*/ 9101071 w 12196917"/>
              <a:gd name="connsiteY105" fmla="*/ 3721974 h 3843805"/>
              <a:gd name="connsiteX106" fmla="*/ 9066472 w 12196917"/>
              <a:gd name="connsiteY106" fmla="*/ 3744270 h 3843805"/>
              <a:gd name="connsiteX107" fmla="*/ 9063689 w 12196917"/>
              <a:gd name="connsiteY107" fmla="*/ 3744270 h 3843805"/>
              <a:gd name="connsiteX108" fmla="*/ 9053349 w 12196917"/>
              <a:gd name="connsiteY108" fmla="*/ 3744270 h 3843805"/>
              <a:gd name="connsiteX109" fmla="*/ 9038637 w 12196917"/>
              <a:gd name="connsiteY109" fmla="*/ 3709235 h 3843805"/>
              <a:gd name="connsiteX110" fmla="*/ 9069257 w 12196917"/>
              <a:gd name="connsiteY110" fmla="*/ 3690919 h 3843805"/>
              <a:gd name="connsiteX111" fmla="*/ 9213610 w 12196917"/>
              <a:gd name="connsiteY111" fmla="*/ 3698883 h 3843805"/>
              <a:gd name="connsiteX112" fmla="*/ 9278430 w 12196917"/>
              <a:gd name="connsiteY112" fmla="*/ 3692114 h 3843805"/>
              <a:gd name="connsiteX113" fmla="*/ 9289564 w 12196917"/>
              <a:gd name="connsiteY113" fmla="*/ 3668624 h 3843805"/>
              <a:gd name="connsiteX114" fmla="*/ 9277238 w 12196917"/>
              <a:gd name="connsiteY114" fmla="*/ 3643940 h 3843805"/>
              <a:gd name="connsiteX115" fmla="*/ 9307063 w 12196917"/>
              <a:gd name="connsiteY115" fmla="*/ 3656282 h 3843805"/>
              <a:gd name="connsiteX116" fmla="*/ 9386596 w 12196917"/>
              <a:gd name="connsiteY116" fmla="*/ 3656282 h 3843805"/>
              <a:gd name="connsiteX117" fmla="*/ 9685642 w 12196917"/>
              <a:gd name="connsiteY117" fmla="*/ 3619255 h 3843805"/>
              <a:gd name="connsiteX118" fmla="*/ 9970771 w 12196917"/>
              <a:gd name="connsiteY118" fmla="*/ 3588599 h 3843805"/>
              <a:gd name="connsiteX119" fmla="*/ 10092457 w 12196917"/>
              <a:gd name="connsiteY119" fmla="*/ 3588599 h 3843805"/>
              <a:gd name="connsiteX120" fmla="*/ 10135008 w 12196917"/>
              <a:gd name="connsiteY120" fmla="*/ 3608107 h 3843805"/>
              <a:gd name="connsiteX121" fmla="*/ 10161253 w 12196917"/>
              <a:gd name="connsiteY121" fmla="*/ 3612885 h 3843805"/>
              <a:gd name="connsiteX122" fmla="*/ 10161253 w 12196917"/>
              <a:gd name="connsiteY122" fmla="*/ 3590191 h 3843805"/>
              <a:gd name="connsiteX123" fmla="*/ 10148130 w 12196917"/>
              <a:gd name="connsiteY123" fmla="*/ 3559136 h 3843805"/>
              <a:gd name="connsiteX124" fmla="*/ 10185511 w 12196917"/>
              <a:gd name="connsiteY124" fmla="*/ 3556747 h 3843805"/>
              <a:gd name="connsiteX125" fmla="*/ 10317537 w 12196917"/>
              <a:gd name="connsiteY125" fmla="*/ 3561525 h 3843805"/>
              <a:gd name="connsiteX126" fmla="*/ 10440814 w 12196917"/>
              <a:gd name="connsiteY126" fmla="*/ 3530073 h 3843805"/>
              <a:gd name="connsiteX127" fmla="*/ 10653170 w 12196917"/>
              <a:gd name="connsiteY127" fmla="*/ 3493443 h 3843805"/>
              <a:gd name="connsiteX128" fmla="*/ 9485891 w 12196917"/>
              <a:gd name="connsiteY128" fmla="*/ 3447657 h 3843805"/>
              <a:gd name="connsiteX129" fmla="*/ 9489592 w 12196917"/>
              <a:gd name="connsiteY129" fmla="*/ 3447657 h 3843805"/>
              <a:gd name="connsiteX130" fmla="*/ 9489592 w 12196917"/>
              <a:gd name="connsiteY130" fmla="*/ 3452036 h 3843805"/>
              <a:gd name="connsiteX131" fmla="*/ 9485217 w 12196917"/>
              <a:gd name="connsiteY131" fmla="*/ 3446860 h 3843805"/>
              <a:gd name="connsiteX132" fmla="*/ 9485891 w 12196917"/>
              <a:gd name="connsiteY132" fmla="*/ 3447657 h 3843805"/>
              <a:gd name="connsiteX133" fmla="*/ 9484820 w 12196917"/>
              <a:gd name="connsiteY133" fmla="*/ 3447657 h 3843805"/>
              <a:gd name="connsiteX134" fmla="*/ 9490387 w 12196917"/>
              <a:gd name="connsiteY134" fmla="*/ 3443676 h 3843805"/>
              <a:gd name="connsiteX135" fmla="*/ 9493966 w 12196917"/>
              <a:gd name="connsiteY135" fmla="*/ 3448851 h 3843805"/>
              <a:gd name="connsiteX136" fmla="*/ 9490387 w 12196917"/>
              <a:gd name="connsiteY136" fmla="*/ 3447258 h 3843805"/>
              <a:gd name="connsiteX137" fmla="*/ 5157558 w 12196917"/>
              <a:gd name="connsiteY137" fmla="*/ 3423194 h 3843805"/>
              <a:gd name="connsiteX138" fmla="*/ 5158985 w 12196917"/>
              <a:gd name="connsiteY138" fmla="*/ 3427353 h 3843805"/>
              <a:gd name="connsiteX139" fmla="*/ 5158099 w 12196917"/>
              <a:gd name="connsiteY139" fmla="*/ 3428384 h 3843805"/>
              <a:gd name="connsiteX140" fmla="*/ 5155009 w 12196917"/>
              <a:gd name="connsiteY140" fmla="*/ 3426557 h 3843805"/>
              <a:gd name="connsiteX141" fmla="*/ 7271417 w 12196917"/>
              <a:gd name="connsiteY141" fmla="*/ 3348646 h 3843805"/>
              <a:gd name="connsiteX142" fmla="*/ 7140169 w 12196917"/>
              <a:gd name="connsiteY142" fmla="*/ 3360067 h 3843805"/>
              <a:gd name="connsiteX143" fmla="*/ 7009336 w 12196917"/>
              <a:gd name="connsiteY143" fmla="*/ 3360067 h 3843805"/>
              <a:gd name="connsiteX144" fmla="*/ 6721424 w 12196917"/>
              <a:gd name="connsiteY144" fmla="*/ 3360067 h 3843805"/>
              <a:gd name="connsiteX145" fmla="*/ 6592978 w 12196917"/>
              <a:gd name="connsiteY145" fmla="*/ 3363253 h 3843805"/>
              <a:gd name="connsiteX146" fmla="*/ 6364715 w 12196917"/>
              <a:gd name="connsiteY146" fmla="*/ 3369225 h 3843805"/>
              <a:gd name="connsiteX147" fmla="*/ 6355967 w 12196917"/>
              <a:gd name="connsiteY147" fmla="*/ 3374002 h 3843805"/>
              <a:gd name="connsiteX148" fmla="*/ 6174630 w 12196917"/>
              <a:gd name="connsiteY148" fmla="*/ 3389530 h 3843805"/>
              <a:gd name="connsiteX149" fmla="*/ 6085155 w 12196917"/>
              <a:gd name="connsiteY149" fmla="*/ 3392316 h 3843805"/>
              <a:gd name="connsiteX150" fmla="*/ 5970229 w 12196917"/>
              <a:gd name="connsiteY150" fmla="*/ 3382363 h 3843805"/>
              <a:gd name="connsiteX151" fmla="*/ 5934438 w 12196917"/>
              <a:gd name="connsiteY151" fmla="*/ 3427751 h 3843805"/>
              <a:gd name="connsiteX152" fmla="*/ 6007610 w 12196917"/>
              <a:gd name="connsiteY152" fmla="*/ 3472343 h 3843805"/>
              <a:gd name="connsiteX153" fmla="*/ 6176619 w 12196917"/>
              <a:gd name="connsiteY153" fmla="*/ 3442483 h 3843805"/>
              <a:gd name="connsiteX154" fmla="*/ 6279615 w 12196917"/>
              <a:gd name="connsiteY154" fmla="*/ 3438501 h 3843805"/>
              <a:gd name="connsiteX155" fmla="*/ 6398915 w 12196917"/>
              <a:gd name="connsiteY155" fmla="*/ 3448055 h 3843805"/>
              <a:gd name="connsiteX156" fmla="*/ 6463734 w 12196917"/>
              <a:gd name="connsiteY156" fmla="*/ 3452834 h 3843805"/>
              <a:gd name="connsiteX157" fmla="*/ 6519408 w 12196917"/>
              <a:gd name="connsiteY157" fmla="*/ 3448454 h 3843805"/>
              <a:gd name="connsiteX158" fmla="*/ 6688418 w 12196917"/>
              <a:gd name="connsiteY158" fmla="*/ 3470353 h 3843805"/>
              <a:gd name="connsiteX159" fmla="*/ 6820045 w 12196917"/>
              <a:gd name="connsiteY159" fmla="*/ 3470353 h 3843805"/>
              <a:gd name="connsiteX160" fmla="*/ 6957640 w 12196917"/>
              <a:gd name="connsiteY160" fmla="*/ 3476324 h 3843805"/>
              <a:gd name="connsiteX161" fmla="*/ 7059441 w 12196917"/>
              <a:gd name="connsiteY161" fmla="*/ 3469556 h 3843805"/>
              <a:gd name="connsiteX162" fmla="*/ 7231235 w 12196917"/>
              <a:gd name="connsiteY162" fmla="*/ 3483490 h 3843805"/>
              <a:gd name="connsiteX163" fmla="*/ 7257879 w 12196917"/>
              <a:gd name="connsiteY163" fmla="*/ 3497426 h 3843805"/>
              <a:gd name="connsiteX164" fmla="*/ 7257084 w 12196917"/>
              <a:gd name="connsiteY164" fmla="*/ 3498620 h 3843805"/>
              <a:gd name="connsiteX165" fmla="*/ 7428478 w 12196917"/>
              <a:gd name="connsiteY165" fmla="*/ 3434519 h 3843805"/>
              <a:gd name="connsiteX166" fmla="*/ 7373202 w 12196917"/>
              <a:gd name="connsiteY166" fmla="*/ 3407446 h 3843805"/>
              <a:gd name="connsiteX167" fmla="*/ 7315938 w 12196917"/>
              <a:gd name="connsiteY167" fmla="*/ 3360067 h 3843805"/>
              <a:gd name="connsiteX168" fmla="*/ 7271417 w 12196917"/>
              <a:gd name="connsiteY168" fmla="*/ 3348646 h 3843805"/>
              <a:gd name="connsiteX169" fmla="*/ 2482604 w 12196917"/>
              <a:gd name="connsiteY169" fmla="*/ 3206965 h 3843805"/>
              <a:gd name="connsiteX170" fmla="*/ 2359798 w 12196917"/>
              <a:gd name="connsiteY170" fmla="*/ 3214747 h 3843805"/>
              <a:gd name="connsiteX171" fmla="*/ 2257994 w 12196917"/>
              <a:gd name="connsiteY171" fmla="*/ 3228682 h 3843805"/>
              <a:gd name="connsiteX172" fmla="*/ 2221012 w 12196917"/>
              <a:gd name="connsiteY172" fmla="*/ 3258543 h 3843805"/>
              <a:gd name="connsiteX173" fmla="*/ 2239304 w 12196917"/>
              <a:gd name="connsiteY173" fmla="*/ 3294375 h 3843805"/>
              <a:gd name="connsiteX174" fmla="*/ 2337528 w 12196917"/>
              <a:gd name="connsiteY174" fmla="*/ 3312291 h 3843805"/>
              <a:gd name="connsiteX175" fmla="*/ 2588059 w 12196917"/>
              <a:gd name="connsiteY175" fmla="*/ 3232664 h 3843805"/>
              <a:gd name="connsiteX176" fmla="*/ 2522842 w 12196917"/>
              <a:gd name="connsiteY176" fmla="*/ 3214747 h 3843805"/>
              <a:gd name="connsiteX177" fmla="*/ 2482604 w 12196917"/>
              <a:gd name="connsiteY177" fmla="*/ 3206965 h 3843805"/>
              <a:gd name="connsiteX178" fmla="*/ 2097337 w 12196917"/>
              <a:gd name="connsiteY178" fmla="*/ 3194840 h 3843805"/>
              <a:gd name="connsiteX179" fmla="*/ 2004283 w 12196917"/>
              <a:gd name="connsiteY179" fmla="*/ 3274468 h 3843805"/>
              <a:gd name="connsiteX180" fmla="*/ 2004283 w 12196917"/>
              <a:gd name="connsiteY180" fmla="*/ 3310300 h 3843805"/>
              <a:gd name="connsiteX181" fmla="*/ 2015934 w 12196917"/>
              <a:gd name="connsiteY181" fmla="*/ 3316511 h 3843805"/>
              <a:gd name="connsiteX182" fmla="*/ 2040868 w 12196917"/>
              <a:gd name="connsiteY182" fmla="*/ 3299152 h 3843805"/>
              <a:gd name="connsiteX183" fmla="*/ 2064729 w 12196917"/>
              <a:gd name="connsiteY183" fmla="*/ 3282431 h 3843805"/>
              <a:gd name="connsiteX184" fmla="*/ 2155794 w 12196917"/>
              <a:gd name="connsiteY184" fmla="*/ 3261330 h 3843805"/>
              <a:gd name="connsiteX185" fmla="*/ 2166929 w 12196917"/>
              <a:gd name="connsiteY185" fmla="*/ 3224302 h 3843805"/>
              <a:gd name="connsiteX186" fmla="*/ 2097337 w 12196917"/>
              <a:gd name="connsiteY186" fmla="*/ 3194840 h 3843805"/>
              <a:gd name="connsiteX187" fmla="*/ 4275914 w 12196917"/>
              <a:gd name="connsiteY187" fmla="*/ 2803619 h 3843805"/>
              <a:gd name="connsiteX188" fmla="*/ 4184301 w 12196917"/>
              <a:gd name="connsiteY188" fmla="*/ 2832534 h 3843805"/>
              <a:gd name="connsiteX189" fmla="*/ 4148112 w 12196917"/>
              <a:gd name="connsiteY189" fmla="*/ 2844479 h 3843805"/>
              <a:gd name="connsiteX190" fmla="*/ 4014099 w 12196917"/>
              <a:gd name="connsiteY190" fmla="*/ 2815016 h 3843805"/>
              <a:gd name="connsiteX191" fmla="*/ 3827592 w 12196917"/>
              <a:gd name="connsiteY191" fmla="*/ 2815016 h 3843805"/>
              <a:gd name="connsiteX192" fmla="*/ 3722210 w 12196917"/>
              <a:gd name="connsiteY192" fmla="*/ 2863191 h 3843805"/>
              <a:gd name="connsiteX193" fmla="*/ 3907125 w 12196917"/>
              <a:gd name="connsiteY193" fmla="*/ 2884292 h 3843805"/>
              <a:gd name="connsiteX194" fmla="*/ 3952459 w 12196917"/>
              <a:gd name="connsiteY194" fmla="*/ 2881107 h 3843805"/>
              <a:gd name="connsiteX195" fmla="*/ 4071761 w 12196917"/>
              <a:gd name="connsiteY195" fmla="*/ 2856821 h 3843805"/>
              <a:gd name="connsiteX196" fmla="*/ 4250314 w 12196917"/>
              <a:gd name="connsiteY196" fmla="*/ 2882301 h 3843805"/>
              <a:gd name="connsiteX197" fmla="*/ 4364445 w 12196917"/>
              <a:gd name="connsiteY197" fmla="*/ 2857218 h 3843805"/>
              <a:gd name="connsiteX198" fmla="*/ 4368421 w 12196917"/>
              <a:gd name="connsiteY198" fmla="*/ 2826961 h 3843805"/>
              <a:gd name="connsiteX199" fmla="*/ 4275914 w 12196917"/>
              <a:gd name="connsiteY199" fmla="*/ 2803619 h 3843805"/>
              <a:gd name="connsiteX200" fmla="*/ 3529242 w 12196917"/>
              <a:gd name="connsiteY200" fmla="*/ 2784858 h 3843805"/>
              <a:gd name="connsiteX201" fmla="*/ 3500709 w 12196917"/>
              <a:gd name="connsiteY201" fmla="*/ 2793914 h 3843805"/>
              <a:gd name="connsiteX202" fmla="*/ 3425152 w 12196917"/>
              <a:gd name="connsiteY202" fmla="*/ 2833728 h 3843805"/>
              <a:gd name="connsiteX203" fmla="*/ 3137638 w 12196917"/>
              <a:gd name="connsiteY203" fmla="*/ 2833728 h 3843805"/>
              <a:gd name="connsiteX204" fmla="*/ 2948745 w 12196917"/>
              <a:gd name="connsiteY204" fmla="*/ 2815016 h 3843805"/>
              <a:gd name="connsiteX205" fmla="*/ 2747922 w 12196917"/>
              <a:gd name="connsiteY205" fmla="*/ 2863589 h 3843805"/>
              <a:gd name="connsiteX206" fmla="*/ 2736390 w 12196917"/>
              <a:gd name="connsiteY206" fmla="*/ 2878319 h 3843805"/>
              <a:gd name="connsiteX207" fmla="*/ 2756273 w 12196917"/>
              <a:gd name="connsiteY207" fmla="*/ 2890662 h 3843805"/>
              <a:gd name="connsiteX208" fmla="*/ 2912159 w 12196917"/>
              <a:gd name="connsiteY208" fmla="*/ 2848061 h 3843805"/>
              <a:gd name="connsiteX209" fmla="*/ 2926475 w 12196917"/>
              <a:gd name="connsiteY209" fmla="*/ 2848061 h 3843805"/>
              <a:gd name="connsiteX210" fmla="*/ 2901820 w 12196917"/>
              <a:gd name="connsiteY210" fmla="*/ 2878319 h 3843805"/>
              <a:gd name="connsiteX211" fmla="*/ 3294717 w 12196917"/>
              <a:gd name="connsiteY211" fmla="*/ 2892653 h 3843805"/>
              <a:gd name="connsiteX212" fmla="*/ 3294717 w 12196917"/>
              <a:gd name="connsiteY212" fmla="*/ 2893848 h 3843805"/>
              <a:gd name="connsiteX213" fmla="*/ 3391747 w 12196917"/>
              <a:gd name="connsiteY213" fmla="*/ 2884292 h 3843805"/>
              <a:gd name="connsiteX214" fmla="*/ 3511047 w 12196917"/>
              <a:gd name="connsiteY214" fmla="*/ 2862793 h 3843805"/>
              <a:gd name="connsiteX215" fmla="*/ 3559165 w 12196917"/>
              <a:gd name="connsiteY215" fmla="*/ 2840895 h 3843805"/>
              <a:gd name="connsiteX216" fmla="*/ 3553598 w 12196917"/>
              <a:gd name="connsiteY216" fmla="*/ 2791924 h 3843805"/>
              <a:gd name="connsiteX217" fmla="*/ 3529242 w 12196917"/>
              <a:gd name="connsiteY217" fmla="*/ 2784858 h 3843805"/>
              <a:gd name="connsiteX218" fmla="*/ 4850405 w 12196917"/>
              <a:gd name="connsiteY218" fmla="*/ 2764567 h 3843805"/>
              <a:gd name="connsiteX219" fmla="*/ 4793530 w 12196917"/>
              <a:gd name="connsiteY219" fmla="*/ 2765248 h 3843805"/>
              <a:gd name="connsiteX220" fmla="*/ 4609805 w 12196917"/>
              <a:gd name="connsiteY220" fmla="*/ 2808248 h 3843805"/>
              <a:gd name="connsiteX221" fmla="*/ 4576005 w 12196917"/>
              <a:gd name="connsiteY221" fmla="*/ 2859607 h 3843805"/>
              <a:gd name="connsiteX222" fmla="*/ 4575208 w 12196917"/>
              <a:gd name="connsiteY222" fmla="*/ 2860801 h 3843805"/>
              <a:gd name="connsiteX223" fmla="*/ 4609011 w 12196917"/>
              <a:gd name="connsiteY223" fmla="*/ 2874737 h 3843805"/>
              <a:gd name="connsiteX224" fmla="*/ 4792335 w 12196917"/>
              <a:gd name="connsiteY224" fmla="*/ 2848857 h 3843805"/>
              <a:gd name="connsiteX225" fmla="*/ 4898513 w 12196917"/>
              <a:gd name="connsiteY225" fmla="*/ 2852441 h 3843805"/>
              <a:gd name="connsiteX226" fmla="*/ 5024176 w 12196917"/>
              <a:gd name="connsiteY226" fmla="*/ 2820191 h 3843805"/>
              <a:gd name="connsiteX227" fmla="*/ 4902093 w 12196917"/>
              <a:gd name="connsiteY227" fmla="*/ 2788341 h 3843805"/>
              <a:gd name="connsiteX228" fmla="*/ 4850405 w 12196917"/>
              <a:gd name="connsiteY228" fmla="*/ 2764567 h 3843805"/>
              <a:gd name="connsiteX229" fmla="*/ 11330956 w 12196917"/>
              <a:gd name="connsiteY229" fmla="*/ 2330773 h 3843805"/>
              <a:gd name="connsiteX230" fmla="*/ 11236947 w 12196917"/>
              <a:gd name="connsiteY230" fmla="*/ 2369498 h 3843805"/>
              <a:gd name="connsiteX231" fmla="*/ 11353861 w 12196917"/>
              <a:gd name="connsiteY231" fmla="*/ 2387814 h 3843805"/>
              <a:gd name="connsiteX232" fmla="*/ 11433395 w 12196917"/>
              <a:gd name="connsiteY232" fmla="*/ 2406527 h 3843805"/>
              <a:gd name="connsiteX233" fmla="*/ 11592462 w 12196917"/>
              <a:gd name="connsiteY233" fmla="*/ 2412499 h 3843805"/>
              <a:gd name="connsiteX234" fmla="*/ 11593257 w 12196917"/>
              <a:gd name="connsiteY234" fmla="*/ 2413693 h 3843805"/>
              <a:gd name="connsiteX235" fmla="*/ 11605744 w 12196917"/>
              <a:gd name="connsiteY235" fmla="*/ 2414130 h 3843805"/>
              <a:gd name="connsiteX236" fmla="*/ 11622684 w 12196917"/>
              <a:gd name="connsiteY236" fmla="*/ 2386221 h 3843805"/>
              <a:gd name="connsiteX237" fmla="*/ 11602801 w 12196917"/>
              <a:gd name="connsiteY237" fmla="*/ 2346407 h 3843805"/>
              <a:gd name="connsiteX238" fmla="*/ 11459641 w 12196917"/>
              <a:gd name="connsiteY238" fmla="*/ 2346407 h 3843805"/>
              <a:gd name="connsiteX239" fmla="*/ 11365393 w 12196917"/>
              <a:gd name="connsiteY239" fmla="*/ 2340435 h 3843805"/>
              <a:gd name="connsiteX240" fmla="*/ 11330956 w 12196917"/>
              <a:gd name="connsiteY240" fmla="*/ 2330773 h 3843805"/>
              <a:gd name="connsiteX241" fmla="*/ 0 w 12196917"/>
              <a:gd name="connsiteY241" fmla="*/ 0 h 3843805"/>
              <a:gd name="connsiteX242" fmla="*/ 12196917 w 12196917"/>
              <a:gd name="connsiteY242" fmla="*/ 0 h 3843805"/>
              <a:gd name="connsiteX243" fmla="*/ 12196917 w 12196917"/>
              <a:gd name="connsiteY243" fmla="*/ 2227364 h 3843805"/>
              <a:gd name="connsiteX244" fmla="*/ 12057734 w 12196917"/>
              <a:gd name="connsiteY244" fmla="*/ 2227364 h 3843805"/>
              <a:gd name="connsiteX245" fmla="*/ 12148800 w 12196917"/>
              <a:gd name="connsiteY245" fmla="*/ 2241697 h 3843805"/>
              <a:gd name="connsiteX246" fmla="*/ 12188567 w 12196917"/>
              <a:gd name="connsiteY246" fmla="*/ 2249262 h 3843805"/>
              <a:gd name="connsiteX247" fmla="*/ 12159536 w 12196917"/>
              <a:gd name="connsiteY247" fmla="*/ 2281510 h 3843805"/>
              <a:gd name="connsiteX248" fmla="*/ 12127325 w 12196917"/>
              <a:gd name="connsiteY248" fmla="*/ 2349592 h 3843805"/>
              <a:gd name="connsiteX249" fmla="*/ 12114203 w 12196917"/>
              <a:gd name="connsiteY249" fmla="*/ 2367509 h 3843805"/>
              <a:gd name="connsiteX250" fmla="*/ 11988142 w 12196917"/>
              <a:gd name="connsiteY250" fmla="*/ 2407322 h 3843805"/>
              <a:gd name="connsiteX251" fmla="*/ 11913778 w 12196917"/>
              <a:gd name="connsiteY251" fmla="*/ 2437581 h 3843805"/>
              <a:gd name="connsiteX252" fmla="*/ 11901053 w 12196917"/>
              <a:gd name="connsiteY252" fmla="*/ 2462265 h 3843805"/>
              <a:gd name="connsiteX253" fmla="*/ 11930877 w 12196917"/>
              <a:gd name="connsiteY253" fmla="*/ 2473414 h 3843805"/>
              <a:gd name="connsiteX254" fmla="*/ 11977007 w 12196917"/>
              <a:gd name="connsiteY254" fmla="*/ 2482173 h 3843805"/>
              <a:gd name="connsiteX255" fmla="*/ 12065289 w 12196917"/>
              <a:gd name="connsiteY255" fmla="*/ 2479784 h 3843805"/>
              <a:gd name="connsiteX256" fmla="*/ 12151186 w 12196917"/>
              <a:gd name="connsiteY256" fmla="*/ 2493719 h 3843805"/>
              <a:gd name="connsiteX257" fmla="*/ 12195328 w 12196917"/>
              <a:gd name="connsiteY257" fmla="*/ 2496108 h 3843805"/>
              <a:gd name="connsiteX258" fmla="*/ 12195328 w 12196917"/>
              <a:gd name="connsiteY258" fmla="*/ 2754500 h 3843805"/>
              <a:gd name="connsiteX259" fmla="*/ 12076027 w 12196917"/>
              <a:gd name="connsiteY259" fmla="*/ 2807054 h 3843805"/>
              <a:gd name="connsiteX260" fmla="*/ 11881965 w 12196917"/>
              <a:gd name="connsiteY260" fmla="*/ 2822183 h 3843805"/>
              <a:gd name="connsiteX261" fmla="*/ 11626661 w 12196917"/>
              <a:gd name="connsiteY261" fmla="*/ 2839303 h 3843805"/>
              <a:gd name="connsiteX262" fmla="*/ 11588884 w 12196917"/>
              <a:gd name="connsiteY262" fmla="*/ 2863589 h 3843805"/>
              <a:gd name="connsiteX263" fmla="*/ 11522473 w 12196917"/>
              <a:gd name="connsiteY263" fmla="*/ 2817404 h 3843805"/>
              <a:gd name="connsiteX264" fmla="*/ 11380504 w 12196917"/>
              <a:gd name="connsiteY264" fmla="*/ 2872348 h 3843805"/>
              <a:gd name="connsiteX265" fmla="*/ 11256035 w 12196917"/>
              <a:gd name="connsiteY265" fmla="*/ 2906985 h 3843805"/>
              <a:gd name="connsiteX266" fmla="*/ 11227799 w 12196917"/>
              <a:gd name="connsiteY266" fmla="*/ 2903801 h 3843805"/>
              <a:gd name="connsiteX267" fmla="*/ 11341931 w 12196917"/>
              <a:gd name="connsiteY267" fmla="*/ 2975864 h 3843805"/>
              <a:gd name="connsiteX268" fmla="*/ 11531619 w 12196917"/>
              <a:gd name="connsiteY268" fmla="*/ 2965512 h 3843805"/>
              <a:gd name="connsiteX269" fmla="*/ 11549514 w 12196917"/>
              <a:gd name="connsiteY269" fmla="*/ 2978651 h 3843805"/>
              <a:gd name="connsiteX270" fmla="*/ 11616719 w 12196917"/>
              <a:gd name="connsiteY270" fmla="*/ 3041955 h 3843805"/>
              <a:gd name="connsiteX271" fmla="*/ 11424248 w 12196917"/>
              <a:gd name="connsiteY271" fmla="*/ 3184886 h 3843805"/>
              <a:gd name="connsiteX272" fmla="*/ 11125997 w 12196917"/>
              <a:gd name="connsiteY272" fmla="*/ 3232266 h 3843805"/>
              <a:gd name="connsiteX273" fmla="*/ 11020615 w 12196917"/>
              <a:gd name="connsiteY273" fmla="*/ 3219923 h 3843805"/>
              <a:gd name="connsiteX274" fmla="*/ 10689358 w 12196917"/>
              <a:gd name="connsiteY274" fmla="*/ 3271283 h 3843805"/>
              <a:gd name="connsiteX275" fmla="*/ 10444792 w 12196917"/>
              <a:gd name="connsiteY275" fmla="*/ 3330206 h 3843805"/>
              <a:gd name="connsiteX276" fmla="*/ 10379176 w 12196917"/>
              <a:gd name="connsiteY276" fmla="*/ 3330206 h 3843805"/>
              <a:gd name="connsiteX277" fmla="*/ 10103990 w 12196917"/>
              <a:gd name="connsiteY277" fmla="*/ 3342549 h 3843805"/>
              <a:gd name="connsiteX278" fmla="*/ 10073369 w 12196917"/>
              <a:gd name="connsiteY278" fmla="*/ 3382363 h 3843805"/>
              <a:gd name="connsiteX279" fmla="*/ 10030819 w 12196917"/>
              <a:gd name="connsiteY279" fmla="*/ 3450445 h 3843805"/>
              <a:gd name="connsiteX280" fmla="*/ 9884875 w 12196917"/>
              <a:gd name="connsiteY280" fmla="*/ 3508174 h 3843805"/>
              <a:gd name="connsiteX281" fmla="*/ 9827212 w 12196917"/>
              <a:gd name="connsiteY281" fmla="*/ 3508174 h 3843805"/>
              <a:gd name="connsiteX282" fmla="*/ 9846699 w 12196917"/>
              <a:gd name="connsiteY282" fmla="*/ 3464379 h 3843805"/>
              <a:gd name="connsiteX283" fmla="*/ 9858230 w 12196917"/>
              <a:gd name="connsiteY283" fmla="*/ 3426954 h 3843805"/>
              <a:gd name="connsiteX284" fmla="*/ 9826019 w 12196917"/>
              <a:gd name="connsiteY284" fmla="*/ 3418195 h 3843805"/>
              <a:gd name="connsiteX285" fmla="*/ 9670930 w 12196917"/>
              <a:gd name="connsiteY285" fmla="*/ 3396298 h 3843805"/>
              <a:gd name="connsiteX286" fmla="*/ 9593383 w 12196917"/>
              <a:gd name="connsiteY286" fmla="*/ 3408640 h 3843805"/>
              <a:gd name="connsiteX287" fmla="*/ 9383414 w 12196917"/>
              <a:gd name="connsiteY287" fmla="*/ 3427353 h 3843805"/>
              <a:gd name="connsiteX288" fmla="*/ 9272465 w 12196917"/>
              <a:gd name="connsiteY288" fmla="*/ 3444472 h 3843805"/>
              <a:gd name="connsiteX289" fmla="*/ 9237867 w 12196917"/>
              <a:gd name="connsiteY289" fmla="*/ 3449648 h 3843805"/>
              <a:gd name="connsiteX290" fmla="*/ 9066473 w 12196917"/>
              <a:gd name="connsiteY290" fmla="*/ 3507378 h 3843805"/>
              <a:gd name="connsiteX291" fmla="*/ 9029490 w 12196917"/>
              <a:gd name="connsiteY291" fmla="*/ 3530869 h 3843805"/>
              <a:gd name="connsiteX292" fmla="*/ 8891102 w 12196917"/>
              <a:gd name="connsiteY292" fmla="*/ 3548387 h 3843805"/>
              <a:gd name="connsiteX293" fmla="*/ 8837417 w 12196917"/>
              <a:gd name="connsiteY293" fmla="*/ 3542415 h 3843805"/>
              <a:gd name="connsiteX294" fmla="*/ 8767029 w 12196917"/>
              <a:gd name="connsiteY294" fmla="*/ 3540423 h 3843805"/>
              <a:gd name="connsiteX295" fmla="*/ 8570978 w 12196917"/>
              <a:gd name="connsiteY295" fmla="*/ 3585812 h 3843805"/>
              <a:gd name="connsiteX296" fmla="*/ 8421455 w 12196917"/>
              <a:gd name="connsiteY296" fmla="*/ 3593377 h 3843805"/>
              <a:gd name="connsiteX297" fmla="*/ 8372940 w 12196917"/>
              <a:gd name="connsiteY297" fmla="*/ 3593377 h 3843805"/>
              <a:gd name="connsiteX298" fmla="*/ 8394811 w 12196917"/>
              <a:gd name="connsiteY298" fmla="*/ 3616469 h 3843805"/>
              <a:gd name="connsiteX299" fmla="*/ 8497807 w 12196917"/>
              <a:gd name="connsiteY299" fmla="*/ 3616469 h 3843805"/>
              <a:gd name="connsiteX300" fmla="*/ 8549901 w 12196917"/>
              <a:gd name="connsiteY300" fmla="*/ 3616469 h 3843805"/>
              <a:gd name="connsiteX301" fmla="*/ 8442134 w 12196917"/>
              <a:gd name="connsiteY301" fmla="*/ 3636774 h 3843805"/>
              <a:gd name="connsiteX302" fmla="*/ 8539166 w 12196917"/>
              <a:gd name="connsiteY302" fmla="*/ 3676588 h 3843805"/>
              <a:gd name="connsiteX303" fmla="*/ 8618699 w 12196917"/>
              <a:gd name="connsiteY303" fmla="*/ 3742679 h 3843805"/>
              <a:gd name="connsiteX304" fmla="*/ 8429806 w 12196917"/>
              <a:gd name="connsiteY304" fmla="*/ 3739892 h 3843805"/>
              <a:gd name="connsiteX305" fmla="*/ 8136726 w 12196917"/>
              <a:gd name="connsiteY305" fmla="*/ 3761391 h 3843805"/>
              <a:gd name="connsiteX306" fmla="*/ 8011459 w 12196917"/>
              <a:gd name="connsiteY306" fmla="*/ 3745864 h 3843805"/>
              <a:gd name="connsiteX307" fmla="*/ 7969704 w 12196917"/>
              <a:gd name="connsiteY307" fmla="*/ 3740688 h 3843805"/>
              <a:gd name="connsiteX308" fmla="*/ 7966961 w 12196917"/>
              <a:gd name="connsiteY308" fmla="*/ 3742041 h 3843805"/>
              <a:gd name="connsiteX309" fmla="*/ 7934710 w 12196917"/>
              <a:gd name="connsiteY309" fmla="*/ 3728744 h 3843805"/>
              <a:gd name="connsiteX310" fmla="*/ 7894943 w 12196917"/>
              <a:gd name="connsiteY310" fmla="*/ 3719984 h 3843805"/>
              <a:gd name="connsiteX311" fmla="*/ 7775642 w 12196917"/>
              <a:gd name="connsiteY311" fmla="*/ 3765771 h 3843805"/>
              <a:gd name="connsiteX312" fmla="*/ 7656342 w 12196917"/>
              <a:gd name="connsiteY312" fmla="*/ 3765771 h 3843805"/>
              <a:gd name="connsiteX313" fmla="*/ 7581581 w 12196917"/>
              <a:gd name="connsiteY313" fmla="*/ 3761391 h 3843805"/>
              <a:gd name="connsiteX314" fmla="*/ 7604247 w 12196917"/>
              <a:gd name="connsiteY314" fmla="*/ 3721577 h 3843805"/>
              <a:gd name="connsiteX315" fmla="*/ 7494491 w 12196917"/>
              <a:gd name="connsiteY315" fmla="*/ 3715605 h 3843805"/>
              <a:gd name="connsiteX316" fmla="*/ 7458700 w 12196917"/>
              <a:gd name="connsiteY316" fmla="*/ 3748252 h 3843805"/>
              <a:gd name="connsiteX317" fmla="*/ 7448362 w 12196917"/>
              <a:gd name="connsiteY317" fmla="*/ 3758206 h 3843805"/>
              <a:gd name="connsiteX318" fmla="*/ 7443988 w 12196917"/>
              <a:gd name="connsiteY318" fmla="*/ 3758206 h 3843805"/>
              <a:gd name="connsiteX319" fmla="*/ 7427286 w 12196917"/>
              <a:gd name="connsiteY319" fmla="*/ 3773734 h 3843805"/>
              <a:gd name="connsiteX320" fmla="*/ 7220896 w 12196917"/>
              <a:gd name="connsiteY320" fmla="*/ 3794038 h 3843805"/>
              <a:gd name="connsiteX321" fmla="*/ 7138976 w 12196917"/>
              <a:gd name="connsiteY321" fmla="*/ 3794038 h 3843805"/>
              <a:gd name="connsiteX322" fmla="*/ 6930598 w 12196917"/>
              <a:gd name="connsiteY322" fmla="*/ 3816333 h 3843805"/>
              <a:gd name="connsiteX323" fmla="*/ 6708300 w 12196917"/>
              <a:gd name="connsiteY323" fmla="*/ 3832260 h 3843805"/>
              <a:gd name="connsiteX324" fmla="*/ 6535713 w 12196917"/>
              <a:gd name="connsiteY324" fmla="*/ 3832260 h 3843805"/>
              <a:gd name="connsiteX325" fmla="*/ 6443056 w 12196917"/>
              <a:gd name="connsiteY325" fmla="*/ 3813945 h 3843805"/>
              <a:gd name="connsiteX326" fmla="*/ 6403289 w 12196917"/>
              <a:gd name="connsiteY326" fmla="*/ 3843805 h 3843805"/>
              <a:gd name="connsiteX327" fmla="*/ 6342843 w 12196917"/>
              <a:gd name="connsiteY327" fmla="*/ 3800011 h 3843805"/>
              <a:gd name="connsiteX328" fmla="*/ 6517023 w 12196917"/>
              <a:gd name="connsiteY328" fmla="*/ 3778909 h 3843805"/>
              <a:gd name="connsiteX329" fmla="*/ 6626779 w 12196917"/>
              <a:gd name="connsiteY329" fmla="*/ 3792446 h 3843805"/>
              <a:gd name="connsiteX330" fmla="*/ 6635528 w 12196917"/>
              <a:gd name="connsiteY330" fmla="*/ 3792446 h 3843805"/>
              <a:gd name="connsiteX331" fmla="*/ 6685237 w 12196917"/>
              <a:gd name="connsiteY331" fmla="*/ 3805186 h 3843805"/>
              <a:gd name="connsiteX332" fmla="*/ 6756021 w 12196917"/>
              <a:gd name="connsiteY332" fmla="*/ 3826686 h 3843805"/>
              <a:gd name="connsiteX333" fmla="*/ 6772723 w 12196917"/>
              <a:gd name="connsiteY333" fmla="*/ 3826686 h 3843805"/>
              <a:gd name="connsiteX334" fmla="*/ 6917872 w 12196917"/>
              <a:gd name="connsiteY334" fmla="*/ 3795232 h 3843805"/>
              <a:gd name="connsiteX335" fmla="*/ 7024050 w 12196917"/>
              <a:gd name="connsiteY335" fmla="*/ 3795232 h 3843805"/>
              <a:gd name="connsiteX336" fmla="*/ 6995020 w 12196917"/>
              <a:gd name="connsiteY336" fmla="*/ 3767363 h 3843805"/>
              <a:gd name="connsiteX337" fmla="*/ 6977920 w 12196917"/>
              <a:gd name="connsiteY337" fmla="*/ 3732327 h 3843805"/>
              <a:gd name="connsiteX338" fmla="*/ 7010529 w 12196917"/>
              <a:gd name="connsiteY338" fmla="*/ 3729142 h 3843805"/>
              <a:gd name="connsiteX339" fmla="*/ 7065406 w 12196917"/>
              <a:gd name="connsiteY339" fmla="*/ 3721179 h 3843805"/>
              <a:gd name="connsiteX340" fmla="*/ 7152099 w 12196917"/>
              <a:gd name="connsiteY340" fmla="*/ 3721179 h 3843805"/>
              <a:gd name="connsiteX341" fmla="*/ 7171585 w 12196917"/>
              <a:gd name="connsiteY341" fmla="*/ 3696892 h 3843805"/>
              <a:gd name="connsiteX342" fmla="*/ 7177946 w 12196917"/>
              <a:gd name="connsiteY342" fmla="*/ 3685347 h 3843805"/>
              <a:gd name="connsiteX343" fmla="*/ 7229644 w 12196917"/>
              <a:gd name="connsiteY343" fmla="*/ 3700874 h 3843805"/>
              <a:gd name="connsiteX344" fmla="*/ 7305996 w 12196917"/>
              <a:gd name="connsiteY344" fmla="*/ 3729938 h 3843805"/>
              <a:gd name="connsiteX345" fmla="*/ 7313154 w 12196917"/>
              <a:gd name="connsiteY345" fmla="*/ 3719188 h 3843805"/>
              <a:gd name="connsiteX346" fmla="*/ 7349740 w 12196917"/>
              <a:gd name="connsiteY346" fmla="*/ 3679375 h 3843805"/>
              <a:gd name="connsiteX347" fmla="*/ 7471824 w 12196917"/>
              <a:gd name="connsiteY347" fmla="*/ 3676588 h 3843805"/>
              <a:gd name="connsiteX348" fmla="*/ 7506421 w 12196917"/>
              <a:gd name="connsiteY348" fmla="*/ 3669422 h 3843805"/>
              <a:gd name="connsiteX349" fmla="*/ 7574820 w 12196917"/>
              <a:gd name="connsiteY349" fmla="*/ 3629607 h 3843805"/>
              <a:gd name="connsiteX350" fmla="*/ 7710027 w 12196917"/>
              <a:gd name="connsiteY350" fmla="*/ 3620052 h 3843805"/>
              <a:gd name="connsiteX351" fmla="*/ 7590727 w 12196917"/>
              <a:gd name="connsiteY351" fmla="*/ 3609701 h 3843805"/>
              <a:gd name="connsiteX352" fmla="*/ 7553347 w 12196917"/>
              <a:gd name="connsiteY352" fmla="*/ 3581035 h 3843805"/>
              <a:gd name="connsiteX353" fmla="*/ 7599475 w 12196917"/>
              <a:gd name="connsiteY353" fmla="*/ 3529276 h 3843805"/>
              <a:gd name="connsiteX354" fmla="*/ 7664693 w 12196917"/>
              <a:gd name="connsiteY354" fmla="*/ 3498222 h 3843805"/>
              <a:gd name="connsiteX355" fmla="*/ 7679805 w 12196917"/>
              <a:gd name="connsiteY355" fmla="*/ 3470353 h 3843805"/>
              <a:gd name="connsiteX356" fmla="*/ 7646798 w 12196917"/>
              <a:gd name="connsiteY356" fmla="*/ 3462389 h 3843805"/>
              <a:gd name="connsiteX357" fmla="*/ 7487731 w 12196917"/>
              <a:gd name="connsiteY357" fmla="*/ 3575062 h 3843805"/>
              <a:gd name="connsiteX358" fmla="*/ 7434046 w 12196917"/>
              <a:gd name="connsiteY358" fmla="*/ 3604126 h 3843805"/>
              <a:gd name="connsiteX359" fmla="*/ 7294465 w 12196917"/>
              <a:gd name="connsiteY359" fmla="*/ 3625627 h 3843805"/>
              <a:gd name="connsiteX360" fmla="*/ 7244755 w 12196917"/>
              <a:gd name="connsiteY360" fmla="*/ 3618460 h 3843805"/>
              <a:gd name="connsiteX361" fmla="*/ 6999394 w 12196917"/>
              <a:gd name="connsiteY361" fmla="*/ 3618460 h 3843805"/>
              <a:gd name="connsiteX362" fmla="*/ 6970364 w 12196917"/>
              <a:gd name="connsiteY362" fmla="*/ 3618460 h 3843805"/>
              <a:gd name="connsiteX363" fmla="*/ 6977125 w 12196917"/>
              <a:gd name="connsiteY363" fmla="*/ 3598154 h 3843805"/>
              <a:gd name="connsiteX364" fmla="*/ 6920258 w 12196917"/>
              <a:gd name="connsiteY364" fmla="*/ 3558341 h 3843805"/>
              <a:gd name="connsiteX365" fmla="*/ 6807320 w 12196917"/>
              <a:gd name="connsiteY365" fmla="*/ 3611293 h 3843805"/>
              <a:gd name="connsiteX366" fmla="*/ 6699949 w 12196917"/>
              <a:gd name="connsiteY366" fmla="*/ 3621645 h 3843805"/>
              <a:gd name="connsiteX367" fmla="*/ 6666148 w 12196917"/>
              <a:gd name="connsiteY367" fmla="*/ 3624432 h 3843805"/>
              <a:gd name="connsiteX368" fmla="*/ 6551222 w 12196917"/>
              <a:gd name="connsiteY368" fmla="*/ 3614080 h 3843805"/>
              <a:gd name="connsiteX369" fmla="*/ 6537303 w 12196917"/>
              <a:gd name="connsiteY369" fmla="*/ 3611691 h 3843805"/>
              <a:gd name="connsiteX370" fmla="*/ 6397325 w 12196917"/>
              <a:gd name="connsiteY370" fmla="*/ 3622043 h 3843805"/>
              <a:gd name="connsiteX371" fmla="*/ 6238257 w 12196917"/>
              <a:gd name="connsiteY371" fmla="*/ 3631996 h 3843805"/>
              <a:gd name="connsiteX372" fmla="*/ 6133670 w 12196917"/>
              <a:gd name="connsiteY372" fmla="*/ 3618460 h 3843805"/>
              <a:gd name="connsiteX373" fmla="*/ 5948358 w 12196917"/>
              <a:gd name="connsiteY373" fmla="*/ 3618460 h 3843805"/>
              <a:gd name="connsiteX374" fmla="*/ 5816730 w 12196917"/>
              <a:gd name="connsiteY374" fmla="*/ 3650709 h 3843805"/>
              <a:gd name="connsiteX375" fmla="*/ 5813309 w 12196917"/>
              <a:gd name="connsiteY375" fmla="*/ 3652500 h 3843805"/>
              <a:gd name="connsiteX376" fmla="*/ 5755090 w 12196917"/>
              <a:gd name="connsiteY376" fmla="*/ 3631598 h 3843805"/>
              <a:gd name="connsiteX377" fmla="*/ 5752307 w 12196917"/>
              <a:gd name="connsiteY377" fmla="*/ 3564711 h 3843805"/>
              <a:gd name="connsiteX378" fmla="*/ 5763839 w 12196917"/>
              <a:gd name="connsiteY378" fmla="*/ 3548786 h 3843805"/>
              <a:gd name="connsiteX379" fmla="*/ 5821500 w 12196917"/>
              <a:gd name="connsiteY379" fmla="*/ 3486277 h 3843805"/>
              <a:gd name="connsiteX380" fmla="*/ 5869221 w 12196917"/>
              <a:gd name="connsiteY380" fmla="*/ 3432130 h 3843805"/>
              <a:gd name="connsiteX381" fmla="*/ 5872243 w 12196917"/>
              <a:gd name="connsiteY381" fmla="*/ 3415250 h 3843805"/>
              <a:gd name="connsiteX382" fmla="*/ 5842975 w 12196917"/>
              <a:gd name="connsiteY382" fmla="*/ 3394308 h 3843805"/>
              <a:gd name="connsiteX383" fmla="*/ 5621871 w 12196917"/>
              <a:gd name="connsiteY383" fmla="*/ 3389530 h 3843805"/>
              <a:gd name="connsiteX384" fmla="*/ 5368954 w 12196917"/>
              <a:gd name="connsiteY384" fmla="*/ 3381966 h 3843805"/>
              <a:gd name="connsiteX385" fmla="*/ 5262380 w 12196917"/>
              <a:gd name="connsiteY385" fmla="*/ 3370419 h 3843805"/>
              <a:gd name="connsiteX386" fmla="*/ 5174549 w 12196917"/>
              <a:gd name="connsiteY386" fmla="*/ 3400770 h 3843805"/>
              <a:gd name="connsiteX387" fmla="*/ 5157558 w 12196917"/>
              <a:gd name="connsiteY387" fmla="*/ 3423194 h 3843805"/>
              <a:gd name="connsiteX388" fmla="*/ 5152634 w 12196917"/>
              <a:gd name="connsiteY388" fmla="*/ 3408852 h 3843805"/>
              <a:gd name="connsiteX389" fmla="*/ 5106892 w 12196917"/>
              <a:gd name="connsiteY389" fmla="*/ 3389927 h 3843805"/>
              <a:gd name="connsiteX390" fmla="*/ 4900501 w 12196917"/>
              <a:gd name="connsiteY390" fmla="*/ 3375197 h 3843805"/>
              <a:gd name="connsiteX391" fmla="*/ 4721153 w 12196917"/>
              <a:gd name="connsiteY391" fmla="*/ 3377984 h 3843805"/>
              <a:gd name="connsiteX392" fmla="*/ 4695702 w 12196917"/>
              <a:gd name="connsiteY392" fmla="*/ 3373207 h 3843805"/>
              <a:gd name="connsiteX393" fmla="*/ 4658322 w 12196917"/>
              <a:gd name="connsiteY393" fmla="*/ 3389927 h 3843805"/>
              <a:gd name="connsiteX394" fmla="*/ 4657525 w 12196917"/>
              <a:gd name="connsiteY394" fmla="*/ 3391122 h 3843805"/>
              <a:gd name="connsiteX395" fmla="*/ 4691725 w 12196917"/>
              <a:gd name="connsiteY395" fmla="*/ 3405853 h 3843805"/>
              <a:gd name="connsiteX396" fmla="*/ 4694509 w 12196917"/>
              <a:gd name="connsiteY396" fmla="*/ 3404699 h 3843805"/>
              <a:gd name="connsiteX397" fmla="*/ 4731491 w 12196917"/>
              <a:gd name="connsiteY397" fmla="*/ 3422575 h 3843805"/>
              <a:gd name="connsiteX398" fmla="*/ 4742230 w 12196917"/>
              <a:gd name="connsiteY398" fmla="*/ 3440094 h 3843805"/>
              <a:gd name="connsiteX399" fmla="*/ 4815400 w 12196917"/>
              <a:gd name="connsiteY399" fmla="*/ 3442483 h 3843805"/>
              <a:gd name="connsiteX400" fmla="*/ 4850792 w 12196917"/>
              <a:gd name="connsiteY400" fmla="*/ 3442483 h 3843805"/>
              <a:gd name="connsiteX401" fmla="*/ 4983614 w 12196917"/>
              <a:gd name="connsiteY401" fmla="*/ 3435713 h 3843805"/>
              <a:gd name="connsiteX402" fmla="*/ 5089790 w 12196917"/>
              <a:gd name="connsiteY402" fmla="*/ 3432529 h 3843805"/>
              <a:gd name="connsiteX403" fmla="*/ 5143419 w 12196917"/>
              <a:gd name="connsiteY403" fmla="*/ 3445462 h 3843805"/>
              <a:gd name="connsiteX404" fmla="*/ 5158099 w 12196917"/>
              <a:gd name="connsiteY404" fmla="*/ 3428384 h 3843805"/>
              <a:gd name="connsiteX405" fmla="*/ 5163359 w 12196917"/>
              <a:gd name="connsiteY405" fmla="*/ 3431493 h 3843805"/>
              <a:gd name="connsiteX406" fmla="*/ 5223408 w 12196917"/>
              <a:gd name="connsiteY406" fmla="*/ 3409039 h 3843805"/>
              <a:gd name="connsiteX407" fmla="*/ 5263176 w 12196917"/>
              <a:gd name="connsiteY407" fmla="*/ 3419788 h 3843805"/>
              <a:gd name="connsiteX408" fmla="*/ 5285842 w 12196917"/>
              <a:gd name="connsiteY408" fmla="*/ 3443677 h 3843805"/>
              <a:gd name="connsiteX409" fmla="*/ 5390825 w 12196917"/>
              <a:gd name="connsiteY409" fmla="*/ 3437705 h 3843805"/>
              <a:gd name="connsiteX410" fmla="*/ 5434570 w 12196917"/>
              <a:gd name="connsiteY410" fmla="*/ 3450445 h 3843805"/>
              <a:gd name="connsiteX411" fmla="*/ 5529612 w 12196917"/>
              <a:gd name="connsiteY411" fmla="*/ 3482694 h 3843805"/>
              <a:gd name="connsiteX412" fmla="*/ 5716118 w 12196917"/>
              <a:gd name="connsiteY412" fmla="*/ 3425760 h 3843805"/>
              <a:gd name="connsiteX413" fmla="*/ 5753500 w 12196917"/>
              <a:gd name="connsiteY413" fmla="*/ 3425760 h 3843805"/>
              <a:gd name="connsiteX414" fmla="*/ 5736003 w 12196917"/>
              <a:gd name="connsiteY414" fmla="*/ 3452435 h 3843805"/>
              <a:gd name="connsiteX415" fmla="*/ 5633404 w 12196917"/>
              <a:gd name="connsiteY415" fmla="*/ 3569488 h 3843805"/>
              <a:gd name="connsiteX416" fmla="*/ 5586478 w 12196917"/>
              <a:gd name="connsiteY416" fmla="*/ 3598553 h 3843805"/>
              <a:gd name="connsiteX417" fmla="*/ 5412300 w 12196917"/>
              <a:gd name="connsiteY417" fmla="*/ 3600941 h 3843805"/>
              <a:gd name="connsiteX418" fmla="*/ 5340720 w 12196917"/>
              <a:gd name="connsiteY418" fmla="*/ 3600941 h 3843805"/>
              <a:gd name="connsiteX419" fmla="*/ 5245280 w 12196917"/>
              <a:gd name="connsiteY419" fmla="*/ 3567496 h 3843805"/>
              <a:gd name="connsiteX420" fmla="*/ 5238520 w 12196917"/>
              <a:gd name="connsiteY420" fmla="*/ 3559137 h 3843805"/>
              <a:gd name="connsiteX421" fmla="*/ 5224998 w 12196917"/>
              <a:gd name="connsiteY421" fmla="*/ 3569887 h 3843805"/>
              <a:gd name="connsiteX422" fmla="*/ 5219829 w 12196917"/>
              <a:gd name="connsiteY422" fmla="*/ 3569887 h 3843805"/>
              <a:gd name="connsiteX423" fmla="*/ 4995544 w 12196917"/>
              <a:gd name="connsiteY423" fmla="*/ 3567100 h 3843805"/>
              <a:gd name="connsiteX424" fmla="*/ 4926747 w 12196917"/>
              <a:gd name="connsiteY424" fmla="*/ 3603728 h 3843805"/>
              <a:gd name="connsiteX425" fmla="*/ 4795914 w 12196917"/>
              <a:gd name="connsiteY425" fmla="*/ 3612090 h 3843805"/>
              <a:gd name="connsiteX426" fmla="*/ 4758931 w 12196917"/>
              <a:gd name="connsiteY426" fmla="*/ 3603728 h 3843805"/>
              <a:gd name="connsiteX427" fmla="*/ 4741832 w 12196917"/>
              <a:gd name="connsiteY427" fmla="*/ 3595766 h 3843805"/>
              <a:gd name="connsiteX428" fmla="*/ 4539419 w 12196917"/>
              <a:gd name="connsiteY428" fmla="*/ 3603728 h 3843805"/>
              <a:gd name="connsiteX429" fmla="*/ 4376374 w 12196917"/>
              <a:gd name="connsiteY429" fmla="*/ 3611293 h 3843805"/>
              <a:gd name="connsiteX430" fmla="*/ 4195434 w 12196917"/>
              <a:gd name="connsiteY430" fmla="*/ 3607311 h 3843805"/>
              <a:gd name="connsiteX431" fmla="*/ 4061818 w 12196917"/>
              <a:gd name="connsiteY431" fmla="*/ 3622043 h 3843805"/>
              <a:gd name="connsiteX432" fmla="*/ 3995805 w 12196917"/>
              <a:gd name="connsiteY432" fmla="*/ 3615673 h 3843805"/>
              <a:gd name="connsiteX433" fmla="*/ 3995805 w 12196917"/>
              <a:gd name="connsiteY433" fmla="*/ 3563914 h 3843805"/>
              <a:gd name="connsiteX434" fmla="*/ 3749251 w 12196917"/>
              <a:gd name="connsiteY434" fmla="*/ 3561128 h 3843805"/>
              <a:gd name="connsiteX435" fmla="*/ 3550417 w 12196917"/>
              <a:gd name="connsiteY435" fmla="*/ 3548786 h 3843805"/>
              <a:gd name="connsiteX436" fmla="*/ 3450204 w 12196917"/>
              <a:gd name="connsiteY436" fmla="*/ 3546794 h 3843805"/>
              <a:gd name="connsiteX437" fmla="*/ 3399701 w 12196917"/>
              <a:gd name="connsiteY437" fmla="*/ 3538035 h 3843805"/>
              <a:gd name="connsiteX438" fmla="*/ 3355560 w 12196917"/>
              <a:gd name="connsiteY438" fmla="*/ 3518128 h 3843805"/>
              <a:gd name="connsiteX439" fmla="*/ 3232283 w 12196917"/>
              <a:gd name="connsiteY439" fmla="*/ 3503796 h 3843805"/>
              <a:gd name="connsiteX440" fmla="*/ 3132468 w 12196917"/>
              <a:gd name="connsiteY440" fmla="*/ 3549183 h 3843805"/>
              <a:gd name="connsiteX441" fmla="*/ 3070034 w 12196917"/>
              <a:gd name="connsiteY441" fmla="*/ 3545201 h 3843805"/>
              <a:gd name="connsiteX442" fmla="*/ 2997260 w 12196917"/>
              <a:gd name="connsiteY442" fmla="*/ 3536442 h 3843805"/>
              <a:gd name="connsiteX443" fmla="*/ 2860065 w 12196917"/>
              <a:gd name="connsiteY443" fmla="*/ 3536442 h 3843805"/>
              <a:gd name="connsiteX444" fmla="*/ 2836205 w 12196917"/>
              <a:gd name="connsiteY444" fmla="*/ 3533258 h 3843805"/>
              <a:gd name="connsiteX445" fmla="*/ 2722870 w 12196917"/>
              <a:gd name="connsiteY445" fmla="*/ 3538433 h 3843805"/>
              <a:gd name="connsiteX446" fmla="*/ 2514889 w 12196917"/>
              <a:gd name="connsiteY446" fmla="*/ 3517332 h 3843805"/>
              <a:gd name="connsiteX447" fmla="*/ 2481485 w 12196917"/>
              <a:gd name="connsiteY447" fmla="*/ 3506581 h 3843805"/>
              <a:gd name="connsiteX448" fmla="*/ 2344289 w 12196917"/>
              <a:gd name="connsiteY448" fmla="*/ 3501407 h 3843805"/>
              <a:gd name="connsiteX449" fmla="*/ 2310488 w 12196917"/>
              <a:gd name="connsiteY449" fmla="*/ 3504193 h 3843805"/>
              <a:gd name="connsiteX450" fmla="*/ 2322815 w 12196917"/>
              <a:gd name="connsiteY450" fmla="*/ 3483490 h 3843805"/>
              <a:gd name="connsiteX451" fmla="*/ 2268733 w 12196917"/>
              <a:gd name="connsiteY451" fmla="*/ 3452834 h 3843805"/>
              <a:gd name="connsiteX452" fmla="*/ 2199935 w 12196917"/>
              <a:gd name="connsiteY452" fmla="*/ 3433723 h 3843805"/>
              <a:gd name="connsiteX453" fmla="*/ 2167327 w 12196917"/>
              <a:gd name="connsiteY453" fmla="*/ 3422973 h 3843805"/>
              <a:gd name="connsiteX454" fmla="*/ 2024962 w 12196917"/>
              <a:gd name="connsiteY454" fmla="*/ 3422973 h 3843805"/>
              <a:gd name="connsiteX455" fmla="*/ 1974457 w 12196917"/>
              <a:gd name="connsiteY455" fmla="*/ 3467167 h 3843805"/>
              <a:gd name="connsiteX456" fmla="*/ 1980025 w 12196917"/>
              <a:gd name="connsiteY456" fmla="*/ 3417399 h 3843805"/>
              <a:gd name="connsiteX457" fmla="*/ 1980025 w 12196917"/>
              <a:gd name="connsiteY457" fmla="*/ 3377586 h 3843805"/>
              <a:gd name="connsiteX458" fmla="*/ 1940258 w 12196917"/>
              <a:gd name="connsiteY458" fmla="*/ 3377586 h 3843805"/>
              <a:gd name="connsiteX459" fmla="*/ 1730687 w 12196917"/>
              <a:gd name="connsiteY459" fmla="*/ 3398288 h 3843805"/>
              <a:gd name="connsiteX460" fmla="*/ 1709610 w 12196917"/>
              <a:gd name="connsiteY460" fmla="*/ 3411826 h 3843805"/>
              <a:gd name="connsiteX461" fmla="*/ 1669843 w 12196917"/>
              <a:gd name="connsiteY461" fmla="*/ 3420585 h 3843805"/>
              <a:gd name="connsiteX462" fmla="*/ 1681774 w 12196917"/>
              <a:gd name="connsiteY462" fmla="*/ 3318263 h 3843805"/>
              <a:gd name="connsiteX463" fmla="*/ 1788746 w 12196917"/>
              <a:gd name="connsiteY463" fmla="*/ 3240625 h 3843805"/>
              <a:gd name="connsiteX464" fmla="*/ 1801074 w 12196917"/>
              <a:gd name="connsiteY464" fmla="*/ 3204794 h 3843805"/>
              <a:gd name="connsiteX465" fmla="*/ 1767272 w 12196917"/>
              <a:gd name="connsiteY465" fmla="*/ 3190461 h 3843805"/>
              <a:gd name="connsiteX466" fmla="*/ 1669446 w 12196917"/>
              <a:gd name="connsiteY466" fmla="*/ 3223905 h 3843805"/>
              <a:gd name="connsiteX467" fmla="*/ 1649562 w 12196917"/>
              <a:gd name="connsiteY467" fmla="*/ 3243811 h 3843805"/>
              <a:gd name="connsiteX468" fmla="*/ 1567642 w 12196917"/>
              <a:gd name="connsiteY468" fmla="*/ 3327022 h 3843805"/>
              <a:gd name="connsiteX469" fmla="*/ 1550145 w 12196917"/>
              <a:gd name="connsiteY469" fmla="*/ 3358872 h 3843805"/>
              <a:gd name="connsiteX470" fmla="*/ 1482939 w 12196917"/>
              <a:gd name="connsiteY470" fmla="*/ 3379974 h 3843805"/>
              <a:gd name="connsiteX471" fmla="*/ 1395054 w 12196917"/>
              <a:gd name="connsiteY471" fmla="*/ 3308310 h 3843805"/>
              <a:gd name="connsiteX472" fmla="*/ 1374773 w 12196917"/>
              <a:gd name="connsiteY472" fmla="*/ 3279644 h 3843805"/>
              <a:gd name="connsiteX473" fmla="*/ 1215706 w 12196917"/>
              <a:gd name="connsiteY473" fmla="*/ 3192850 h 3843805"/>
              <a:gd name="connsiteX474" fmla="*/ 1238372 w 12196917"/>
              <a:gd name="connsiteY474" fmla="*/ 3227488 h 3843805"/>
              <a:gd name="connsiteX475" fmla="*/ 1129015 w 12196917"/>
              <a:gd name="connsiteY475" fmla="*/ 3378381 h 3843805"/>
              <a:gd name="connsiteX476" fmla="*/ 1168782 w 12196917"/>
              <a:gd name="connsiteY476" fmla="*/ 3338567 h 3843805"/>
              <a:gd name="connsiteX477" fmla="*/ 1053458 w 12196917"/>
              <a:gd name="connsiteY477" fmla="*/ 3318263 h 3843805"/>
              <a:gd name="connsiteX478" fmla="*/ 980286 w 12196917"/>
              <a:gd name="connsiteY478" fmla="*/ 3383956 h 3843805"/>
              <a:gd name="connsiteX479" fmla="*/ 951654 w 12196917"/>
              <a:gd name="connsiteY479" fmla="*/ 3392316 h 3843805"/>
              <a:gd name="connsiteX480" fmla="*/ 946087 w 12196917"/>
              <a:gd name="connsiteY480" fmla="*/ 3364447 h 3843805"/>
              <a:gd name="connsiteX481" fmla="*/ 954040 w 12196917"/>
              <a:gd name="connsiteY481" fmla="*/ 3313087 h 3843805"/>
              <a:gd name="connsiteX482" fmla="*/ 929386 w 12196917"/>
              <a:gd name="connsiteY482" fmla="*/ 3286014 h 3843805"/>
              <a:gd name="connsiteX483" fmla="*/ 869338 w 12196917"/>
              <a:gd name="connsiteY483" fmla="*/ 3249385 h 3843805"/>
              <a:gd name="connsiteX484" fmla="*/ 859177 w 12196917"/>
              <a:gd name="connsiteY484" fmla="*/ 3231389 h 3843805"/>
              <a:gd name="connsiteX485" fmla="*/ 779066 w 12196917"/>
              <a:gd name="connsiteY485" fmla="*/ 3224302 h 3843805"/>
              <a:gd name="connsiteX486" fmla="*/ 747253 w 12196917"/>
              <a:gd name="connsiteY486" fmla="*/ 3230673 h 3843805"/>
              <a:gd name="connsiteX487" fmla="*/ 738504 w 12196917"/>
              <a:gd name="connsiteY487" fmla="*/ 3178516 h 3843805"/>
              <a:gd name="connsiteX488" fmla="*/ 770715 w 12196917"/>
              <a:gd name="connsiteY488" fmla="*/ 3178516 h 3843805"/>
              <a:gd name="connsiteX489" fmla="*/ 960404 w 12196917"/>
              <a:gd name="connsiteY489" fmla="*/ 3148257 h 3843805"/>
              <a:gd name="connsiteX490" fmla="*/ 972333 w 12196917"/>
              <a:gd name="connsiteY490" fmla="*/ 3118795 h 3843805"/>
              <a:gd name="connsiteX491" fmla="*/ 952848 w 12196917"/>
              <a:gd name="connsiteY491" fmla="*/ 3090528 h 3843805"/>
              <a:gd name="connsiteX492" fmla="*/ 837922 w 12196917"/>
              <a:gd name="connsiteY492" fmla="*/ 3097296 h 3843805"/>
              <a:gd name="connsiteX493" fmla="*/ 621192 w 12196917"/>
              <a:gd name="connsiteY493" fmla="*/ 3148257 h 3843805"/>
              <a:gd name="connsiteX494" fmla="*/ 498312 w 12196917"/>
              <a:gd name="connsiteY494" fmla="*/ 3185285 h 3843805"/>
              <a:gd name="connsiteX495" fmla="*/ 437071 w 12196917"/>
              <a:gd name="connsiteY495" fmla="*/ 3187275 h 3843805"/>
              <a:gd name="connsiteX496" fmla="*/ 474452 w 12196917"/>
              <a:gd name="connsiteY496" fmla="*/ 3155026 h 3843805"/>
              <a:gd name="connsiteX497" fmla="*/ 295899 w 12196917"/>
              <a:gd name="connsiteY497" fmla="*/ 3158609 h 3843805"/>
              <a:gd name="connsiteX498" fmla="*/ 251360 w 12196917"/>
              <a:gd name="connsiteY498" fmla="*/ 3198423 h 3843805"/>
              <a:gd name="connsiteX499" fmla="*/ 121324 w 12196917"/>
              <a:gd name="connsiteY499" fmla="*/ 3232266 h 3843805"/>
              <a:gd name="connsiteX500" fmla="*/ 89112 w 12196917"/>
              <a:gd name="connsiteY500" fmla="*/ 3172146 h 3843805"/>
              <a:gd name="connsiteX501" fmla="*/ 2023 w 12196917"/>
              <a:gd name="connsiteY501" fmla="*/ 3161795 h 3843805"/>
              <a:gd name="connsiteX502" fmla="*/ 0 w 12196917"/>
              <a:gd name="connsiteY502" fmla="*/ 3161795 h 3843805"/>
              <a:gd name="connsiteX503" fmla="*/ 0 w 12196917"/>
              <a:gd name="connsiteY503" fmla="*/ 3034496 h 3843805"/>
              <a:gd name="connsiteX504" fmla="*/ 66445 w 12196917"/>
              <a:gd name="connsiteY504" fmla="*/ 3003335 h 3843805"/>
              <a:gd name="connsiteX505" fmla="*/ 172622 w 12196917"/>
              <a:gd name="connsiteY505" fmla="*/ 2955957 h 3843805"/>
              <a:gd name="connsiteX506" fmla="*/ 467294 w 12196917"/>
              <a:gd name="connsiteY506" fmla="*/ 2899820 h 3843805"/>
              <a:gd name="connsiteX507" fmla="*/ 503880 w 12196917"/>
              <a:gd name="connsiteY507" fmla="*/ 2832933 h 3843805"/>
              <a:gd name="connsiteX508" fmla="*/ 472066 w 12196917"/>
              <a:gd name="connsiteY508" fmla="*/ 2820590 h 3843805"/>
              <a:gd name="connsiteX509" fmla="*/ 377023 w 12196917"/>
              <a:gd name="connsiteY509" fmla="*/ 2815016 h 3843805"/>
              <a:gd name="connsiteX510" fmla="*/ 327713 w 12196917"/>
              <a:gd name="connsiteY510" fmla="*/ 2743750 h 3843805"/>
              <a:gd name="connsiteX511" fmla="*/ 287946 w 12196917"/>
              <a:gd name="connsiteY511" fmla="*/ 2728221 h 3843805"/>
              <a:gd name="connsiteX512" fmla="*/ 181769 w 12196917"/>
              <a:gd name="connsiteY512" fmla="*/ 2717870 h 3843805"/>
              <a:gd name="connsiteX513" fmla="*/ 81158 w 12196917"/>
              <a:gd name="connsiteY513" fmla="*/ 2621123 h 3843805"/>
              <a:gd name="connsiteX514" fmla="*/ 46561 w 12196917"/>
              <a:gd name="connsiteY514" fmla="*/ 2600817 h 3843805"/>
              <a:gd name="connsiteX515" fmla="*/ 15827 w 12196917"/>
              <a:gd name="connsiteY515" fmla="*/ 2593731 h 3843805"/>
              <a:gd name="connsiteX516" fmla="*/ 0 w 12196917"/>
              <a:gd name="connsiteY516" fmla="*/ 2581993 h 3843805"/>
              <a:gd name="connsiteX517" fmla="*/ 0 w 12196917"/>
              <a:gd name="connsiteY517" fmla="*/ 2374605 h 3843805"/>
              <a:gd name="connsiteX518" fmla="*/ 75618 w 12196917"/>
              <a:gd name="connsiteY518" fmla="*/ 2310734 h 3843805"/>
              <a:gd name="connsiteX519" fmla="*/ 174611 w 12196917"/>
              <a:gd name="connsiteY519" fmla="*/ 2259613 h 3843805"/>
              <a:gd name="connsiteX520" fmla="*/ 260109 w 12196917"/>
              <a:gd name="connsiteY520" fmla="*/ 2224975 h 3843805"/>
              <a:gd name="connsiteX521" fmla="*/ 0 w 12196917"/>
              <a:gd name="connsiteY521" fmla="*/ 2224975 h 384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</a:cxnLst>
            <a:rect l="l" t="t" r="r" b="b"/>
            <a:pathLst>
              <a:path w="12196917" h="3843804">
                <a:moveTo>
                  <a:pt x="6327335" y="3782889"/>
                </a:moveTo>
                <a:cubicBezTo>
                  <a:pt x="6283193" y="3841018"/>
                  <a:pt x="6234280" y="3825092"/>
                  <a:pt x="6190140" y="3819120"/>
                </a:cubicBezTo>
                <a:cubicBezTo>
                  <a:pt x="6135260" y="3811158"/>
                  <a:pt x="6081973" y="3791648"/>
                  <a:pt x="6025902" y="3808769"/>
                </a:cubicBezTo>
                <a:cubicBezTo>
                  <a:pt x="6120547" y="3772936"/>
                  <a:pt x="6221156" y="3790852"/>
                  <a:pt x="6327335" y="3782889"/>
                </a:cubicBezTo>
                <a:close/>
                <a:moveTo>
                  <a:pt x="3412029" y="3748251"/>
                </a:moveTo>
                <a:lnTo>
                  <a:pt x="3377830" y="3765371"/>
                </a:lnTo>
                <a:lnTo>
                  <a:pt x="3379022" y="3778908"/>
                </a:lnTo>
                <a:cubicBezTo>
                  <a:pt x="3487983" y="3774927"/>
                  <a:pt x="3597342" y="3782889"/>
                  <a:pt x="3711472" y="3756214"/>
                </a:cubicBezTo>
                <a:cubicBezTo>
                  <a:pt x="3693219" y="3781336"/>
                  <a:pt x="3662719" y="3794475"/>
                  <a:pt x="3631938" y="3790454"/>
                </a:cubicBezTo>
                <a:lnTo>
                  <a:pt x="3250575" y="3798417"/>
                </a:lnTo>
                <a:cubicBezTo>
                  <a:pt x="3245048" y="3798177"/>
                  <a:pt x="3239837" y="3795908"/>
                  <a:pt x="3235863" y="3792047"/>
                </a:cubicBezTo>
                <a:cubicBezTo>
                  <a:pt x="3300681" y="3794037"/>
                  <a:pt x="3350391" y="3741085"/>
                  <a:pt x="3412029" y="3748251"/>
                </a:cubicBezTo>
                <a:close/>
                <a:moveTo>
                  <a:pt x="5284449" y="3728793"/>
                </a:moveTo>
                <a:cubicBezTo>
                  <a:pt x="5324017" y="3730734"/>
                  <a:pt x="5362790" y="3738497"/>
                  <a:pt x="5399177" y="3763381"/>
                </a:cubicBezTo>
                <a:cubicBezTo>
                  <a:pt x="5409516" y="3770150"/>
                  <a:pt x="5430592" y="3765371"/>
                  <a:pt x="5424628" y="3786075"/>
                </a:cubicBezTo>
                <a:cubicBezTo>
                  <a:pt x="5421406" y="3793560"/>
                  <a:pt x="5414408" y="3798695"/>
                  <a:pt x="5406334" y="3799612"/>
                </a:cubicBezTo>
                <a:cubicBezTo>
                  <a:pt x="5360205" y="3799213"/>
                  <a:pt x="5334756" y="3771345"/>
                  <a:pt x="5299759" y="3777316"/>
                </a:cubicBezTo>
                <a:cubicBezTo>
                  <a:pt x="5254346" y="3789937"/>
                  <a:pt x="5205790" y="3783765"/>
                  <a:pt x="5164950" y="3760196"/>
                </a:cubicBezTo>
                <a:cubicBezTo>
                  <a:pt x="5158189" y="3755816"/>
                  <a:pt x="5144669" y="3761391"/>
                  <a:pt x="5144669" y="3749048"/>
                </a:cubicBezTo>
                <a:cubicBezTo>
                  <a:pt x="5144628" y="3748372"/>
                  <a:pt x="5144628" y="3747694"/>
                  <a:pt x="5144709" y="3747017"/>
                </a:cubicBezTo>
                <a:cubicBezTo>
                  <a:pt x="5145345" y="3736467"/>
                  <a:pt x="5154412" y="3728465"/>
                  <a:pt x="5164950" y="3729142"/>
                </a:cubicBezTo>
                <a:cubicBezTo>
                  <a:pt x="5204518" y="3730734"/>
                  <a:pt x="5244882" y="3726852"/>
                  <a:pt x="5284449" y="3728793"/>
                </a:cubicBezTo>
                <a:close/>
                <a:moveTo>
                  <a:pt x="6520998" y="3686937"/>
                </a:moveTo>
                <a:cubicBezTo>
                  <a:pt x="6521793" y="3735511"/>
                  <a:pt x="6544461" y="3733520"/>
                  <a:pt x="6567128" y="3733520"/>
                </a:cubicBezTo>
                <a:cubicBezTo>
                  <a:pt x="6618428" y="3730336"/>
                  <a:pt x="6669328" y="3723168"/>
                  <a:pt x="6720230" y="3723168"/>
                </a:cubicBezTo>
                <a:cubicBezTo>
                  <a:pt x="6773121" y="3728464"/>
                  <a:pt x="6826408" y="3728464"/>
                  <a:pt x="6879297" y="3723168"/>
                </a:cubicBezTo>
                <a:cubicBezTo>
                  <a:pt x="6928211" y="3712818"/>
                  <a:pt x="6927415" y="3737103"/>
                  <a:pt x="6905942" y="3768955"/>
                </a:cubicBezTo>
                <a:cubicBezTo>
                  <a:pt x="6880887" y="3766565"/>
                  <a:pt x="6855040" y="3718390"/>
                  <a:pt x="6832770" y="3775325"/>
                </a:cubicBezTo>
                <a:cubicBezTo>
                  <a:pt x="6829589" y="3782491"/>
                  <a:pt x="6796980" y="3779305"/>
                  <a:pt x="6775506" y="3779305"/>
                </a:cubicBezTo>
                <a:cubicBezTo>
                  <a:pt x="6785846" y="3770150"/>
                  <a:pt x="6805729" y="3784880"/>
                  <a:pt x="6806922" y="3765371"/>
                </a:cubicBezTo>
                <a:cubicBezTo>
                  <a:pt x="6808115" y="3745863"/>
                  <a:pt x="6791811" y="3745863"/>
                  <a:pt x="6777097" y="3745863"/>
                </a:cubicBezTo>
                <a:lnTo>
                  <a:pt x="6553210" y="3745863"/>
                </a:lnTo>
                <a:cubicBezTo>
                  <a:pt x="6524975" y="3745863"/>
                  <a:pt x="6503899" y="3741085"/>
                  <a:pt x="6520998" y="3686937"/>
                </a:cubicBezTo>
                <a:close/>
                <a:moveTo>
                  <a:pt x="5746739" y="3669817"/>
                </a:moveTo>
                <a:cubicBezTo>
                  <a:pt x="5883536" y="3674994"/>
                  <a:pt x="6023118" y="3667429"/>
                  <a:pt x="6161903" y="3674994"/>
                </a:cubicBezTo>
                <a:cubicBezTo>
                  <a:pt x="6233485" y="3678577"/>
                  <a:pt x="6307451" y="3674994"/>
                  <a:pt x="6379827" y="3672605"/>
                </a:cubicBezTo>
                <a:cubicBezTo>
                  <a:pt x="6386984" y="3672605"/>
                  <a:pt x="6396529" y="3669420"/>
                  <a:pt x="6400107" y="3672605"/>
                </a:cubicBezTo>
                <a:cubicBezTo>
                  <a:pt x="6412038" y="3683354"/>
                  <a:pt x="6442658" y="3670216"/>
                  <a:pt x="6439875" y="3692511"/>
                </a:cubicBezTo>
                <a:cubicBezTo>
                  <a:pt x="6437090" y="3714808"/>
                  <a:pt x="6413628" y="3704058"/>
                  <a:pt x="6400107" y="3706447"/>
                </a:cubicBezTo>
                <a:cubicBezTo>
                  <a:pt x="6377838" y="3710429"/>
                  <a:pt x="6346025" y="3692113"/>
                  <a:pt x="6342047" y="3735113"/>
                </a:cubicBezTo>
                <a:cubicBezTo>
                  <a:pt x="6340457" y="3751436"/>
                  <a:pt x="6326539" y="3748250"/>
                  <a:pt x="6312222" y="3741484"/>
                </a:cubicBezTo>
                <a:cubicBezTo>
                  <a:pt x="6297906" y="3734714"/>
                  <a:pt x="6298702" y="3721576"/>
                  <a:pt x="6307054" y="3710826"/>
                </a:cubicBezTo>
                <a:cubicBezTo>
                  <a:pt x="6315761" y="3702225"/>
                  <a:pt x="6325504" y="3694741"/>
                  <a:pt x="6336083" y="3688530"/>
                </a:cubicBezTo>
                <a:cubicBezTo>
                  <a:pt x="6311110" y="3682439"/>
                  <a:pt x="6285220" y="3681086"/>
                  <a:pt x="6259731" y="3684549"/>
                </a:cubicBezTo>
                <a:cubicBezTo>
                  <a:pt x="6244619" y="3685346"/>
                  <a:pt x="6238256" y="3694104"/>
                  <a:pt x="6244619" y="3704455"/>
                </a:cubicBezTo>
                <a:cubicBezTo>
                  <a:pt x="6269673" y="3743474"/>
                  <a:pt x="6243427" y="3732326"/>
                  <a:pt x="6219168" y="3737900"/>
                </a:cubicBezTo>
                <a:cubicBezTo>
                  <a:pt x="6152360" y="3753028"/>
                  <a:pt x="6084756" y="3737502"/>
                  <a:pt x="6018346" y="3748649"/>
                </a:cubicBezTo>
                <a:cubicBezTo>
                  <a:pt x="5992100" y="3753028"/>
                  <a:pt x="6027890" y="3734316"/>
                  <a:pt x="6018346" y="3734316"/>
                </a:cubicBezTo>
                <a:cubicBezTo>
                  <a:pt x="5992100" y="3731131"/>
                  <a:pt x="5983351" y="3694104"/>
                  <a:pt x="5959093" y="3697688"/>
                </a:cubicBezTo>
                <a:cubicBezTo>
                  <a:pt x="5911611" y="3697688"/>
                  <a:pt x="5864329" y="3704417"/>
                  <a:pt x="5818717" y="3717594"/>
                </a:cubicBezTo>
                <a:cubicBezTo>
                  <a:pt x="5776962" y="3735510"/>
                  <a:pt x="5708960" y="3725556"/>
                  <a:pt x="5651696" y="3715604"/>
                </a:cubicBezTo>
                <a:cubicBezTo>
                  <a:pt x="5672772" y="3708836"/>
                  <a:pt x="5697825" y="3713215"/>
                  <a:pt x="5706972" y="3685743"/>
                </a:cubicBezTo>
                <a:cubicBezTo>
                  <a:pt x="5712937" y="3666633"/>
                  <a:pt x="5731229" y="3669817"/>
                  <a:pt x="5746739" y="3669817"/>
                </a:cubicBezTo>
                <a:close/>
                <a:moveTo>
                  <a:pt x="4116299" y="3657077"/>
                </a:moveTo>
                <a:lnTo>
                  <a:pt x="4167995" y="3696891"/>
                </a:lnTo>
                <a:cubicBezTo>
                  <a:pt x="4178733" y="3658273"/>
                  <a:pt x="4216512" y="3733122"/>
                  <a:pt x="4224862" y="3683355"/>
                </a:cubicBezTo>
                <a:cubicBezTo>
                  <a:pt x="4226453" y="3687734"/>
                  <a:pt x="4227248" y="3694105"/>
                  <a:pt x="4230429" y="3696494"/>
                </a:cubicBezTo>
                <a:cubicBezTo>
                  <a:pt x="4249758" y="3713853"/>
                  <a:pt x="4276321" y="3720701"/>
                  <a:pt x="4301612" y="3714808"/>
                </a:cubicBezTo>
                <a:cubicBezTo>
                  <a:pt x="4335016" y="3707243"/>
                  <a:pt x="4374783" y="3682958"/>
                  <a:pt x="4414551" y="3700077"/>
                </a:cubicBezTo>
                <a:cubicBezTo>
                  <a:pt x="4444375" y="3712021"/>
                  <a:pt x="4467837" y="3686142"/>
                  <a:pt x="4494083" y="3680966"/>
                </a:cubicBezTo>
                <a:cubicBezTo>
                  <a:pt x="4503628" y="3678976"/>
                  <a:pt x="4517547" y="3676985"/>
                  <a:pt x="4522317" y="3679772"/>
                </a:cubicBezTo>
                <a:cubicBezTo>
                  <a:pt x="4526971" y="3688611"/>
                  <a:pt x="4527845" y="3698961"/>
                  <a:pt x="4524704" y="3708438"/>
                </a:cubicBezTo>
                <a:cubicBezTo>
                  <a:pt x="4521125" y="3721178"/>
                  <a:pt x="4507206" y="3715604"/>
                  <a:pt x="4499651" y="3715604"/>
                </a:cubicBezTo>
                <a:cubicBezTo>
                  <a:pt x="4464259" y="3715207"/>
                  <a:pt x="4430059" y="3712021"/>
                  <a:pt x="4380352" y="3709235"/>
                </a:cubicBezTo>
                <a:cubicBezTo>
                  <a:pt x="4421311" y="3749445"/>
                  <a:pt x="4469428" y="3731530"/>
                  <a:pt x="4515956" y="3753029"/>
                </a:cubicBezTo>
                <a:cubicBezTo>
                  <a:pt x="4356490" y="3770150"/>
                  <a:pt x="4208955" y="3764177"/>
                  <a:pt x="4061422" y="3766964"/>
                </a:cubicBezTo>
                <a:cubicBezTo>
                  <a:pt x="4037561" y="3767363"/>
                  <a:pt x="4037959" y="3747057"/>
                  <a:pt x="4021654" y="3736705"/>
                </a:cubicBezTo>
                <a:cubicBezTo>
                  <a:pt x="4050683" y="3730733"/>
                  <a:pt x="4103972" y="3753427"/>
                  <a:pt x="4101188" y="3736705"/>
                </a:cubicBezTo>
                <a:cubicBezTo>
                  <a:pt x="4096019" y="3704059"/>
                  <a:pt x="4161634" y="3694901"/>
                  <a:pt x="4116299" y="3657077"/>
                </a:cubicBezTo>
                <a:close/>
                <a:moveTo>
                  <a:pt x="3523773" y="3515341"/>
                </a:moveTo>
                <a:cubicBezTo>
                  <a:pt x="3499794" y="3518328"/>
                  <a:pt x="3476252" y="3524380"/>
                  <a:pt x="3453783" y="3533258"/>
                </a:cubicBezTo>
                <a:lnTo>
                  <a:pt x="3452988" y="3534451"/>
                </a:lnTo>
                <a:cubicBezTo>
                  <a:pt x="3470963" y="3537477"/>
                  <a:pt x="3489455" y="3534810"/>
                  <a:pt x="3505878" y="3526887"/>
                </a:cubicBezTo>
                <a:cubicBezTo>
                  <a:pt x="3511485" y="3522468"/>
                  <a:pt x="3517450" y="3518605"/>
                  <a:pt x="3523773" y="3515341"/>
                </a:cubicBezTo>
                <a:close/>
                <a:moveTo>
                  <a:pt x="3963545" y="3499366"/>
                </a:moveTo>
                <a:cubicBezTo>
                  <a:pt x="3954447" y="3498420"/>
                  <a:pt x="3946097" y="3498420"/>
                  <a:pt x="3940530" y="3502203"/>
                </a:cubicBezTo>
                <a:lnTo>
                  <a:pt x="3929395" y="3508971"/>
                </a:lnTo>
                <a:lnTo>
                  <a:pt x="3991431" y="3503398"/>
                </a:lnTo>
                <a:lnTo>
                  <a:pt x="3991033" y="3502203"/>
                </a:lnTo>
                <a:cubicBezTo>
                  <a:pt x="3982484" y="3502203"/>
                  <a:pt x="3972642" y="3500312"/>
                  <a:pt x="3963545" y="3499366"/>
                </a:cubicBezTo>
                <a:close/>
                <a:moveTo>
                  <a:pt x="10653170" y="3493443"/>
                </a:moveTo>
                <a:cubicBezTo>
                  <a:pt x="10696912" y="3489860"/>
                  <a:pt x="10737475" y="3512951"/>
                  <a:pt x="10781218" y="3503397"/>
                </a:cubicBezTo>
                <a:cubicBezTo>
                  <a:pt x="10793547" y="3500610"/>
                  <a:pt x="10799113" y="3506184"/>
                  <a:pt x="10801103" y="3521313"/>
                </a:cubicBezTo>
                <a:cubicBezTo>
                  <a:pt x="10803090" y="3536441"/>
                  <a:pt x="10815815" y="3533656"/>
                  <a:pt x="10824962" y="3533656"/>
                </a:cubicBezTo>
                <a:cubicBezTo>
                  <a:pt x="10878647" y="3525693"/>
                  <a:pt x="10889782" y="3532462"/>
                  <a:pt x="10908074" y="3578645"/>
                </a:cubicBezTo>
                <a:cubicBezTo>
                  <a:pt x="10911654" y="3588201"/>
                  <a:pt x="10899326" y="3607310"/>
                  <a:pt x="10923983" y="3608506"/>
                </a:cubicBezTo>
                <a:cubicBezTo>
                  <a:pt x="10948637" y="3609700"/>
                  <a:pt x="10937104" y="3588997"/>
                  <a:pt x="10944660" y="3581034"/>
                </a:cubicBezTo>
                <a:cubicBezTo>
                  <a:pt x="10950387" y="3574863"/>
                  <a:pt x="10953528" y="3566741"/>
                  <a:pt x="10953409" y="3558340"/>
                </a:cubicBezTo>
                <a:cubicBezTo>
                  <a:pt x="10983234" y="3575459"/>
                  <a:pt x="10939490" y="3609302"/>
                  <a:pt x="10955397" y="3630403"/>
                </a:cubicBezTo>
                <a:cubicBezTo>
                  <a:pt x="10942274" y="3628014"/>
                  <a:pt x="10931934" y="3638366"/>
                  <a:pt x="10921993" y="3641551"/>
                </a:cubicBezTo>
                <a:cubicBezTo>
                  <a:pt x="10831325" y="3668624"/>
                  <a:pt x="10743440" y="3624829"/>
                  <a:pt x="10653170" y="3631597"/>
                </a:cubicBezTo>
                <a:cubicBezTo>
                  <a:pt x="10611772" y="3641710"/>
                  <a:pt x="10568784" y="3643462"/>
                  <a:pt x="10526710" y="3636773"/>
                </a:cubicBezTo>
                <a:cubicBezTo>
                  <a:pt x="10506032" y="3630801"/>
                  <a:pt x="10488534" y="3626422"/>
                  <a:pt x="10481774" y="3599746"/>
                </a:cubicBezTo>
                <a:cubicBezTo>
                  <a:pt x="10472230" y="3646727"/>
                  <a:pt x="10436440" y="3639958"/>
                  <a:pt x="10404229" y="3646727"/>
                </a:cubicBezTo>
                <a:cubicBezTo>
                  <a:pt x="10282144" y="3672606"/>
                  <a:pt x="10156879" y="3663448"/>
                  <a:pt x="10034794" y="3684152"/>
                </a:cubicBezTo>
                <a:cubicBezTo>
                  <a:pt x="10006958" y="3688929"/>
                  <a:pt x="9997812" y="3674199"/>
                  <a:pt x="9989461" y="3654292"/>
                </a:cubicBezTo>
                <a:cubicBezTo>
                  <a:pt x="9986279" y="3654292"/>
                  <a:pt x="9979519" y="3654292"/>
                  <a:pt x="9979519" y="3654292"/>
                </a:cubicBezTo>
                <a:cubicBezTo>
                  <a:pt x="9958482" y="3688970"/>
                  <a:pt x="9917483" y="3706009"/>
                  <a:pt x="9878114" y="3696494"/>
                </a:cubicBezTo>
                <a:cubicBezTo>
                  <a:pt x="9791821" y="3691716"/>
                  <a:pt x="9713081" y="3747854"/>
                  <a:pt x="9623208" y="3721178"/>
                </a:cubicBezTo>
                <a:cubicBezTo>
                  <a:pt x="9603324" y="3715207"/>
                  <a:pt x="9563956" y="3739493"/>
                  <a:pt x="9531744" y="3735511"/>
                </a:cubicBezTo>
                <a:cubicBezTo>
                  <a:pt x="9505538" y="3730973"/>
                  <a:pt x="9479651" y="3724841"/>
                  <a:pt x="9454199" y="3717196"/>
                </a:cubicBezTo>
                <a:lnTo>
                  <a:pt x="9444257" y="3713614"/>
                </a:lnTo>
                <a:cubicBezTo>
                  <a:pt x="9444695" y="3713256"/>
                  <a:pt x="9445053" y="3712857"/>
                  <a:pt x="9445411" y="3712460"/>
                </a:cubicBezTo>
                <a:cubicBezTo>
                  <a:pt x="9449268" y="3707920"/>
                  <a:pt x="9448751" y="3701153"/>
                  <a:pt x="9444257" y="3697290"/>
                </a:cubicBezTo>
                <a:cubicBezTo>
                  <a:pt x="9417455" y="3692154"/>
                  <a:pt x="9389737" y="3695180"/>
                  <a:pt x="9364723" y="3706049"/>
                </a:cubicBezTo>
                <a:cubicBezTo>
                  <a:pt x="9278907" y="3729619"/>
                  <a:pt x="9189114" y="3735034"/>
                  <a:pt x="9101071" y="3721974"/>
                </a:cubicBezTo>
                <a:cubicBezTo>
                  <a:pt x="9066472" y="3717595"/>
                  <a:pt x="9068462" y="3716003"/>
                  <a:pt x="9066472" y="3744270"/>
                </a:cubicBezTo>
                <a:cubicBezTo>
                  <a:pt x="9066472" y="3744270"/>
                  <a:pt x="9063689" y="3744270"/>
                  <a:pt x="9063689" y="3744270"/>
                </a:cubicBezTo>
                <a:cubicBezTo>
                  <a:pt x="9060270" y="3744868"/>
                  <a:pt x="9056769" y="3744868"/>
                  <a:pt x="9053349" y="3744270"/>
                </a:cubicBezTo>
                <a:cubicBezTo>
                  <a:pt x="9041381" y="3737025"/>
                  <a:pt x="9035416" y="3722891"/>
                  <a:pt x="9038637" y="3709235"/>
                </a:cubicBezTo>
                <a:cubicBezTo>
                  <a:pt x="9039431" y="3694105"/>
                  <a:pt x="9054145" y="3690919"/>
                  <a:pt x="9069257" y="3690919"/>
                </a:cubicBezTo>
                <a:cubicBezTo>
                  <a:pt x="9117535" y="3689168"/>
                  <a:pt x="9165850" y="3691836"/>
                  <a:pt x="9213610" y="3698883"/>
                </a:cubicBezTo>
                <a:cubicBezTo>
                  <a:pt x="9235322" y="3704615"/>
                  <a:pt x="9258388" y="3702226"/>
                  <a:pt x="9278430" y="3692114"/>
                </a:cubicBezTo>
                <a:cubicBezTo>
                  <a:pt x="9289564" y="3686143"/>
                  <a:pt x="9293938" y="3676985"/>
                  <a:pt x="9289564" y="3668624"/>
                </a:cubicBezTo>
                <a:cubicBezTo>
                  <a:pt x="9285190" y="3660263"/>
                  <a:pt x="9264909" y="3655884"/>
                  <a:pt x="9277238" y="3643940"/>
                </a:cubicBezTo>
                <a:cubicBezTo>
                  <a:pt x="9289564" y="3631996"/>
                  <a:pt x="9296723" y="3652699"/>
                  <a:pt x="9307063" y="3656282"/>
                </a:cubicBezTo>
                <a:cubicBezTo>
                  <a:pt x="9333029" y="3663966"/>
                  <a:pt x="9360628" y="3663966"/>
                  <a:pt x="9386596" y="3656282"/>
                </a:cubicBezTo>
                <a:cubicBezTo>
                  <a:pt x="9486808" y="3622839"/>
                  <a:pt x="9590997" y="3643144"/>
                  <a:pt x="9685642" y="3619255"/>
                </a:cubicBezTo>
                <a:cubicBezTo>
                  <a:pt x="9780287" y="3595367"/>
                  <a:pt x="9876524" y="3614079"/>
                  <a:pt x="9970771" y="3588599"/>
                </a:cubicBezTo>
                <a:cubicBezTo>
                  <a:pt x="10010935" y="3580596"/>
                  <a:pt x="10052293" y="3580596"/>
                  <a:pt x="10092457" y="3588599"/>
                </a:cubicBezTo>
                <a:cubicBezTo>
                  <a:pt x="10108363" y="3590191"/>
                  <a:pt x="10131428" y="3574265"/>
                  <a:pt x="10135008" y="3608107"/>
                </a:cubicBezTo>
                <a:cubicBezTo>
                  <a:pt x="10136201" y="3620450"/>
                  <a:pt x="10154493" y="3616070"/>
                  <a:pt x="10161253" y="3612885"/>
                </a:cubicBezTo>
                <a:cubicBezTo>
                  <a:pt x="10177161" y="3606913"/>
                  <a:pt x="10170798" y="3596561"/>
                  <a:pt x="10161253" y="3590191"/>
                </a:cubicBezTo>
                <a:cubicBezTo>
                  <a:pt x="10151074" y="3583383"/>
                  <a:pt x="10145903" y="3571200"/>
                  <a:pt x="10148130" y="3559136"/>
                </a:cubicBezTo>
                <a:cubicBezTo>
                  <a:pt x="10156481" y="3545599"/>
                  <a:pt x="10172786" y="3553960"/>
                  <a:pt x="10185511" y="3556747"/>
                </a:cubicBezTo>
                <a:cubicBezTo>
                  <a:pt x="10229334" y="3561923"/>
                  <a:pt x="10273476" y="3563516"/>
                  <a:pt x="10317537" y="3561525"/>
                </a:cubicBezTo>
                <a:cubicBezTo>
                  <a:pt x="10360406" y="3559972"/>
                  <a:pt x="10402439" y="3549222"/>
                  <a:pt x="10440814" y="3530073"/>
                </a:cubicBezTo>
                <a:cubicBezTo>
                  <a:pt x="10508816" y="3505109"/>
                  <a:pt x="10580754" y="3492726"/>
                  <a:pt x="10653170" y="3493443"/>
                </a:cubicBezTo>
                <a:close/>
                <a:moveTo>
                  <a:pt x="9485891" y="3447657"/>
                </a:moveTo>
                <a:lnTo>
                  <a:pt x="9489592" y="3447657"/>
                </a:lnTo>
                <a:lnTo>
                  <a:pt x="9489592" y="3452036"/>
                </a:lnTo>
                <a:close/>
                <a:moveTo>
                  <a:pt x="9485217" y="3446860"/>
                </a:moveTo>
                <a:lnTo>
                  <a:pt x="9485891" y="3447657"/>
                </a:lnTo>
                <a:lnTo>
                  <a:pt x="9484820" y="3447657"/>
                </a:lnTo>
                <a:close/>
                <a:moveTo>
                  <a:pt x="9490387" y="3443676"/>
                </a:moveTo>
                <a:lnTo>
                  <a:pt x="9493966" y="3448851"/>
                </a:lnTo>
                <a:lnTo>
                  <a:pt x="9490387" y="3447258"/>
                </a:lnTo>
                <a:close/>
                <a:moveTo>
                  <a:pt x="5157558" y="3423194"/>
                </a:moveTo>
                <a:lnTo>
                  <a:pt x="5158985" y="3427353"/>
                </a:lnTo>
                <a:lnTo>
                  <a:pt x="5158099" y="3428384"/>
                </a:lnTo>
                <a:lnTo>
                  <a:pt x="5155009" y="3426557"/>
                </a:lnTo>
                <a:close/>
                <a:moveTo>
                  <a:pt x="7271417" y="3348646"/>
                </a:moveTo>
                <a:cubicBezTo>
                  <a:pt x="7227108" y="3344839"/>
                  <a:pt x="7183415" y="3360067"/>
                  <a:pt x="7140169" y="3360067"/>
                </a:cubicBezTo>
                <a:cubicBezTo>
                  <a:pt x="7099209" y="3360067"/>
                  <a:pt x="7049104" y="3364447"/>
                  <a:pt x="7009336" y="3360067"/>
                </a:cubicBezTo>
                <a:cubicBezTo>
                  <a:pt x="6913776" y="3347525"/>
                  <a:pt x="6816984" y="3347525"/>
                  <a:pt x="6721424" y="3360067"/>
                </a:cubicBezTo>
                <a:cubicBezTo>
                  <a:pt x="6679272" y="3369862"/>
                  <a:pt x="6635568" y="3370937"/>
                  <a:pt x="6592978" y="3363253"/>
                </a:cubicBezTo>
                <a:cubicBezTo>
                  <a:pt x="6514637" y="3341753"/>
                  <a:pt x="6441067" y="3399881"/>
                  <a:pt x="6364715" y="3369225"/>
                </a:cubicBezTo>
                <a:cubicBezTo>
                  <a:pt x="6362728" y="3368428"/>
                  <a:pt x="6359148" y="3374002"/>
                  <a:pt x="6355967" y="3374002"/>
                </a:cubicBezTo>
                <a:cubicBezTo>
                  <a:pt x="6296515" y="3387498"/>
                  <a:pt x="6235513" y="3392715"/>
                  <a:pt x="6174630" y="3389530"/>
                </a:cubicBezTo>
                <a:cubicBezTo>
                  <a:pt x="6144009" y="3389927"/>
                  <a:pt x="6106231" y="3405853"/>
                  <a:pt x="6085155" y="3392316"/>
                </a:cubicBezTo>
                <a:cubicBezTo>
                  <a:pt x="6044990" y="3366437"/>
                  <a:pt x="6008007" y="3385945"/>
                  <a:pt x="5970229" y="3382363"/>
                </a:cubicBezTo>
                <a:cubicBezTo>
                  <a:pt x="5938813" y="3379974"/>
                  <a:pt x="5927679" y="3394705"/>
                  <a:pt x="5934438" y="3427751"/>
                </a:cubicBezTo>
                <a:cubicBezTo>
                  <a:pt x="5943585" y="3472343"/>
                  <a:pt x="5963070" y="3483490"/>
                  <a:pt x="6007610" y="3472343"/>
                </a:cubicBezTo>
                <a:cubicBezTo>
                  <a:pt x="6063283" y="3458009"/>
                  <a:pt x="6117763" y="3432529"/>
                  <a:pt x="6176619" y="3442483"/>
                </a:cubicBezTo>
                <a:cubicBezTo>
                  <a:pt x="6210857" y="3448335"/>
                  <a:pt x="6245932" y="3446982"/>
                  <a:pt x="6279615" y="3438501"/>
                </a:cubicBezTo>
                <a:cubicBezTo>
                  <a:pt x="6318506" y="3421739"/>
                  <a:pt x="6363164" y="3425322"/>
                  <a:pt x="6398915" y="3448055"/>
                </a:cubicBezTo>
                <a:cubicBezTo>
                  <a:pt x="6418361" y="3460399"/>
                  <a:pt x="6442698" y="3462189"/>
                  <a:pt x="6463734" y="3452834"/>
                </a:cubicBezTo>
                <a:cubicBezTo>
                  <a:pt x="6480517" y="3442561"/>
                  <a:pt x="6501235" y="3440930"/>
                  <a:pt x="6519408" y="3448454"/>
                </a:cubicBezTo>
                <a:cubicBezTo>
                  <a:pt x="6570986" y="3476762"/>
                  <a:pt x="6631352" y="3484606"/>
                  <a:pt x="6688418" y="3470353"/>
                </a:cubicBezTo>
                <a:cubicBezTo>
                  <a:pt x="6732161" y="3462788"/>
                  <a:pt x="6776701" y="3473537"/>
                  <a:pt x="6820045" y="3470353"/>
                </a:cubicBezTo>
                <a:cubicBezTo>
                  <a:pt x="6865976" y="3465733"/>
                  <a:pt x="6912304" y="3467724"/>
                  <a:pt x="6957640" y="3476324"/>
                </a:cubicBezTo>
                <a:cubicBezTo>
                  <a:pt x="6991441" y="3484884"/>
                  <a:pt x="7027072" y="3482535"/>
                  <a:pt x="7059441" y="3469556"/>
                </a:cubicBezTo>
                <a:cubicBezTo>
                  <a:pt x="7115473" y="3445429"/>
                  <a:pt x="7179816" y="3450644"/>
                  <a:pt x="7231235" y="3483490"/>
                </a:cubicBezTo>
                <a:cubicBezTo>
                  <a:pt x="7239983" y="3488666"/>
                  <a:pt x="7247141" y="3500213"/>
                  <a:pt x="7257879" y="3497426"/>
                </a:cubicBezTo>
                <a:lnTo>
                  <a:pt x="7257084" y="3498620"/>
                </a:lnTo>
                <a:cubicBezTo>
                  <a:pt x="7312757" y="3483092"/>
                  <a:pt x="7374395" y="3489065"/>
                  <a:pt x="7428478" y="3434519"/>
                </a:cubicBezTo>
                <a:cubicBezTo>
                  <a:pt x="7405851" y="3441128"/>
                  <a:pt x="7381910" y="3429383"/>
                  <a:pt x="7373202" y="3407446"/>
                </a:cubicBezTo>
                <a:cubicBezTo>
                  <a:pt x="7360040" y="3385588"/>
                  <a:pt x="7339838" y="3368906"/>
                  <a:pt x="7315938" y="3360067"/>
                </a:cubicBezTo>
                <a:cubicBezTo>
                  <a:pt x="7301026" y="3353299"/>
                  <a:pt x="7286187" y="3349915"/>
                  <a:pt x="7271417" y="3348646"/>
                </a:cubicBezTo>
                <a:close/>
                <a:moveTo>
                  <a:pt x="2482604" y="3206965"/>
                </a:moveTo>
                <a:cubicBezTo>
                  <a:pt x="2442339" y="3206536"/>
                  <a:pt x="2401851" y="3223407"/>
                  <a:pt x="2359798" y="3214747"/>
                </a:cubicBezTo>
                <a:cubicBezTo>
                  <a:pt x="2333552" y="3209172"/>
                  <a:pt x="2295376" y="3237042"/>
                  <a:pt x="2257994" y="3228682"/>
                </a:cubicBezTo>
                <a:cubicBezTo>
                  <a:pt x="2235726" y="3223905"/>
                  <a:pt x="2229363" y="3244209"/>
                  <a:pt x="2221012" y="3258543"/>
                </a:cubicBezTo>
                <a:cubicBezTo>
                  <a:pt x="2208685" y="3279644"/>
                  <a:pt x="2228965" y="3283625"/>
                  <a:pt x="2239304" y="3294375"/>
                </a:cubicBezTo>
                <a:cubicBezTo>
                  <a:pt x="2267539" y="3324235"/>
                  <a:pt x="2305317" y="3307513"/>
                  <a:pt x="2337528" y="3312291"/>
                </a:cubicBezTo>
                <a:cubicBezTo>
                  <a:pt x="2429032" y="3328455"/>
                  <a:pt x="2522644" y="3298714"/>
                  <a:pt x="2588059" y="3232664"/>
                </a:cubicBezTo>
                <a:cubicBezTo>
                  <a:pt x="2565034" y="3233419"/>
                  <a:pt x="2542288" y="3227169"/>
                  <a:pt x="2522842" y="3214747"/>
                </a:cubicBezTo>
                <a:cubicBezTo>
                  <a:pt x="2509420" y="3209173"/>
                  <a:pt x="2496024" y="3207107"/>
                  <a:pt x="2482604" y="3206965"/>
                </a:cubicBezTo>
                <a:close/>
                <a:moveTo>
                  <a:pt x="2097337" y="3194840"/>
                </a:moveTo>
                <a:cubicBezTo>
                  <a:pt x="2037687" y="3188868"/>
                  <a:pt x="2029733" y="3242218"/>
                  <a:pt x="2004283" y="3274468"/>
                </a:cubicBezTo>
                <a:cubicBezTo>
                  <a:pt x="1996727" y="3286014"/>
                  <a:pt x="1989569" y="3299550"/>
                  <a:pt x="2004283" y="3310300"/>
                </a:cubicBezTo>
                <a:cubicBezTo>
                  <a:pt x="2007424" y="3313565"/>
                  <a:pt x="2011521" y="3315715"/>
                  <a:pt x="2015934" y="3316511"/>
                </a:cubicBezTo>
                <a:cubicBezTo>
                  <a:pt x="2027625" y="3318622"/>
                  <a:pt x="2038760" y="3310857"/>
                  <a:pt x="2040868" y="3299152"/>
                </a:cubicBezTo>
                <a:cubicBezTo>
                  <a:pt x="2045242" y="3284820"/>
                  <a:pt x="2048822" y="3282431"/>
                  <a:pt x="2064729" y="3282431"/>
                </a:cubicBezTo>
                <a:cubicBezTo>
                  <a:pt x="2095905" y="3279525"/>
                  <a:pt x="2126526" y="3272437"/>
                  <a:pt x="2155794" y="3261330"/>
                </a:cubicBezTo>
                <a:cubicBezTo>
                  <a:pt x="2171700" y="3256154"/>
                  <a:pt x="2191187" y="3241024"/>
                  <a:pt x="2166929" y="3224302"/>
                </a:cubicBezTo>
                <a:cubicBezTo>
                  <a:pt x="2144938" y="3211841"/>
                  <a:pt x="2121596" y="3201967"/>
                  <a:pt x="2097337" y="3194840"/>
                </a:cubicBezTo>
                <a:close/>
                <a:moveTo>
                  <a:pt x="4275914" y="2803619"/>
                </a:moveTo>
                <a:cubicBezTo>
                  <a:pt x="4244945" y="2798692"/>
                  <a:pt x="4214125" y="2802474"/>
                  <a:pt x="4184301" y="2832534"/>
                </a:cubicBezTo>
                <a:cubicBezTo>
                  <a:pt x="4175154" y="2841692"/>
                  <a:pt x="4160440" y="2854829"/>
                  <a:pt x="4148112" y="2844479"/>
                </a:cubicBezTo>
                <a:cubicBezTo>
                  <a:pt x="4109578" y="2816211"/>
                  <a:pt x="4060904" y="2805540"/>
                  <a:pt x="4014099" y="2815016"/>
                </a:cubicBezTo>
                <a:cubicBezTo>
                  <a:pt x="3952062" y="2819396"/>
                  <a:pt x="3889628" y="2815016"/>
                  <a:pt x="3827592" y="2815016"/>
                </a:cubicBezTo>
                <a:cubicBezTo>
                  <a:pt x="3786791" y="2813344"/>
                  <a:pt x="3747661" y="2831221"/>
                  <a:pt x="3722210" y="2863191"/>
                </a:cubicBezTo>
                <a:cubicBezTo>
                  <a:pt x="3787825" y="2859607"/>
                  <a:pt x="3845090" y="2884292"/>
                  <a:pt x="3907125" y="2884292"/>
                </a:cubicBezTo>
                <a:cubicBezTo>
                  <a:pt x="3922157" y="2882142"/>
                  <a:pt x="3937309" y="2881067"/>
                  <a:pt x="3952459" y="2881107"/>
                </a:cubicBezTo>
                <a:cubicBezTo>
                  <a:pt x="3996203" y="2889866"/>
                  <a:pt x="4031994" y="2852441"/>
                  <a:pt x="4071761" y="2856821"/>
                </a:cubicBezTo>
                <a:cubicBezTo>
                  <a:pt x="4132086" y="2858134"/>
                  <a:pt x="4192015" y="2866695"/>
                  <a:pt x="4250314" y="2882301"/>
                </a:cubicBezTo>
                <a:cubicBezTo>
                  <a:pt x="4300419" y="2900616"/>
                  <a:pt x="4329051" y="2872348"/>
                  <a:pt x="4364445" y="2857218"/>
                </a:cubicBezTo>
                <a:cubicBezTo>
                  <a:pt x="4373988" y="2852839"/>
                  <a:pt x="4389497" y="2830145"/>
                  <a:pt x="4368421" y="2826961"/>
                </a:cubicBezTo>
                <a:cubicBezTo>
                  <a:pt x="4338000" y="2822182"/>
                  <a:pt x="4306882" y="2808547"/>
                  <a:pt x="4275914" y="2803619"/>
                </a:cubicBezTo>
                <a:close/>
                <a:moveTo>
                  <a:pt x="3529242" y="2784858"/>
                </a:moveTo>
                <a:cubicBezTo>
                  <a:pt x="3519996" y="2786351"/>
                  <a:pt x="3510054" y="2790530"/>
                  <a:pt x="3500709" y="2793914"/>
                </a:cubicBezTo>
                <a:cubicBezTo>
                  <a:pt x="3472872" y="2804665"/>
                  <a:pt x="3447819" y="2838109"/>
                  <a:pt x="3425152" y="2833728"/>
                </a:cubicBezTo>
                <a:cubicBezTo>
                  <a:pt x="3328518" y="2814619"/>
                  <a:pt x="3233475" y="2862793"/>
                  <a:pt x="3137638" y="2833728"/>
                </a:cubicBezTo>
                <a:cubicBezTo>
                  <a:pt x="3075720" y="2819396"/>
                  <a:pt x="3012253" y="2813105"/>
                  <a:pt x="2948745" y="2815016"/>
                </a:cubicBezTo>
                <a:cubicBezTo>
                  <a:pt x="2883527" y="2812627"/>
                  <a:pt x="2798824" y="2783961"/>
                  <a:pt x="2747922" y="2863589"/>
                </a:cubicBezTo>
                <a:cubicBezTo>
                  <a:pt x="2744741" y="2868366"/>
                  <a:pt x="2734401" y="2865978"/>
                  <a:pt x="2736390" y="2878319"/>
                </a:cubicBezTo>
                <a:cubicBezTo>
                  <a:pt x="2738378" y="2890662"/>
                  <a:pt x="2748320" y="2887876"/>
                  <a:pt x="2756273" y="2890662"/>
                </a:cubicBezTo>
                <a:cubicBezTo>
                  <a:pt x="2818708" y="2913754"/>
                  <a:pt x="2859270" y="2857617"/>
                  <a:pt x="2912159" y="2848061"/>
                </a:cubicBezTo>
                <a:cubicBezTo>
                  <a:pt x="2916932" y="2847663"/>
                  <a:pt x="2921703" y="2847663"/>
                  <a:pt x="2926475" y="2848061"/>
                </a:cubicBezTo>
                <a:cubicBezTo>
                  <a:pt x="2925680" y="2865580"/>
                  <a:pt x="2899832" y="2860404"/>
                  <a:pt x="2901820" y="2878319"/>
                </a:cubicBezTo>
                <a:cubicBezTo>
                  <a:pt x="3033050" y="2878718"/>
                  <a:pt x="3164281" y="2854829"/>
                  <a:pt x="3294717" y="2892653"/>
                </a:cubicBezTo>
                <a:lnTo>
                  <a:pt x="3294717" y="2893848"/>
                </a:lnTo>
                <a:cubicBezTo>
                  <a:pt x="3327326" y="2899978"/>
                  <a:pt x="3360968" y="2896674"/>
                  <a:pt x="3391747" y="2884292"/>
                </a:cubicBezTo>
                <a:cubicBezTo>
                  <a:pt x="3429367" y="2868128"/>
                  <a:pt x="3470168" y="2860801"/>
                  <a:pt x="3511047" y="2862793"/>
                </a:cubicBezTo>
                <a:cubicBezTo>
                  <a:pt x="3530216" y="2867729"/>
                  <a:pt x="3550258" y="2858612"/>
                  <a:pt x="3559165" y="2840895"/>
                </a:cubicBezTo>
                <a:cubicBezTo>
                  <a:pt x="3566404" y="2824770"/>
                  <a:pt x="3564296" y="2805978"/>
                  <a:pt x="3553598" y="2791924"/>
                </a:cubicBezTo>
                <a:cubicBezTo>
                  <a:pt x="3547037" y="2784559"/>
                  <a:pt x="3538486" y="2783364"/>
                  <a:pt x="3529242" y="2784858"/>
                </a:cubicBezTo>
                <a:close/>
                <a:moveTo>
                  <a:pt x="4850405" y="2764567"/>
                </a:moveTo>
                <a:cubicBezTo>
                  <a:pt x="4831854" y="2760620"/>
                  <a:pt x="4812437" y="2760749"/>
                  <a:pt x="4793530" y="2765248"/>
                </a:cubicBezTo>
                <a:cubicBezTo>
                  <a:pt x="4732684" y="2781573"/>
                  <a:pt x="4671842" y="2797100"/>
                  <a:pt x="4609805" y="2808248"/>
                </a:cubicBezTo>
                <a:cubicBezTo>
                  <a:pt x="4586781" y="2813782"/>
                  <a:pt x="4571987" y="2836237"/>
                  <a:pt x="4576005" y="2859607"/>
                </a:cubicBezTo>
                <a:lnTo>
                  <a:pt x="4575208" y="2860801"/>
                </a:lnTo>
                <a:cubicBezTo>
                  <a:pt x="4576402" y="2875931"/>
                  <a:pt x="4590719" y="2878718"/>
                  <a:pt x="4609011" y="2874737"/>
                </a:cubicBezTo>
                <a:cubicBezTo>
                  <a:pt x="4669853" y="2865182"/>
                  <a:pt x="4731094" y="2853635"/>
                  <a:pt x="4792335" y="2848857"/>
                </a:cubicBezTo>
                <a:cubicBezTo>
                  <a:pt x="4827330" y="2839899"/>
                  <a:pt x="4864194" y="2841134"/>
                  <a:pt x="4898513" y="2852441"/>
                </a:cubicBezTo>
                <a:cubicBezTo>
                  <a:pt x="4961345" y="2885487"/>
                  <a:pt x="4970491" y="2884292"/>
                  <a:pt x="5024176" y="2820191"/>
                </a:cubicBezTo>
                <a:cubicBezTo>
                  <a:pt x="4980909" y="2825726"/>
                  <a:pt x="4937167" y="2814299"/>
                  <a:pt x="4902093" y="2788341"/>
                </a:cubicBezTo>
                <a:cubicBezTo>
                  <a:pt x="4886642" y="2776536"/>
                  <a:pt x="4868956" y="2768513"/>
                  <a:pt x="4850405" y="2764567"/>
                </a:cubicBezTo>
                <a:close/>
                <a:moveTo>
                  <a:pt x="11330956" y="2330773"/>
                </a:moveTo>
                <a:cubicBezTo>
                  <a:pt x="11295873" y="2327075"/>
                  <a:pt x="11260270" y="2340953"/>
                  <a:pt x="11236947" y="2369498"/>
                </a:cubicBezTo>
                <a:cubicBezTo>
                  <a:pt x="11276316" y="2372804"/>
                  <a:pt x="11315367" y="2378935"/>
                  <a:pt x="11353861" y="2387814"/>
                </a:cubicBezTo>
                <a:cubicBezTo>
                  <a:pt x="11379511" y="2397289"/>
                  <a:pt x="11406234" y="2403580"/>
                  <a:pt x="11433395" y="2406527"/>
                </a:cubicBezTo>
                <a:cubicBezTo>
                  <a:pt x="11485727" y="2391675"/>
                  <a:pt x="11541403" y="2393746"/>
                  <a:pt x="11592462" y="2412499"/>
                </a:cubicBezTo>
                <a:lnTo>
                  <a:pt x="11593257" y="2413693"/>
                </a:lnTo>
                <a:cubicBezTo>
                  <a:pt x="11597313" y="2415006"/>
                  <a:pt x="11601608" y="2415126"/>
                  <a:pt x="11605744" y="2414130"/>
                </a:cubicBezTo>
                <a:cubicBezTo>
                  <a:pt x="11618112" y="2411105"/>
                  <a:pt x="11625708" y="2398604"/>
                  <a:pt x="11622684" y="2386221"/>
                </a:cubicBezTo>
                <a:cubicBezTo>
                  <a:pt x="11620696" y="2371887"/>
                  <a:pt x="11627060" y="2342027"/>
                  <a:pt x="11602801" y="2346407"/>
                </a:cubicBezTo>
                <a:cubicBezTo>
                  <a:pt x="11554286" y="2354768"/>
                  <a:pt x="11506566" y="2329288"/>
                  <a:pt x="11459641" y="2346407"/>
                </a:cubicBezTo>
                <a:cubicBezTo>
                  <a:pt x="11428821" y="2358033"/>
                  <a:pt x="11394503" y="2355844"/>
                  <a:pt x="11365393" y="2340435"/>
                </a:cubicBezTo>
                <a:cubicBezTo>
                  <a:pt x="11354288" y="2335189"/>
                  <a:pt x="11342651" y="2332005"/>
                  <a:pt x="11330956" y="2330773"/>
                </a:cubicBezTo>
                <a:close/>
                <a:moveTo>
                  <a:pt x="0" y="0"/>
                </a:moveTo>
                <a:lnTo>
                  <a:pt x="12196917" y="0"/>
                </a:lnTo>
                <a:lnTo>
                  <a:pt x="12196917" y="2227364"/>
                </a:lnTo>
                <a:lnTo>
                  <a:pt x="12057734" y="2227364"/>
                </a:lnTo>
                <a:cubicBezTo>
                  <a:pt x="12085969" y="2238114"/>
                  <a:pt x="12122157" y="2226169"/>
                  <a:pt x="12148800" y="2241697"/>
                </a:cubicBezTo>
                <a:cubicBezTo>
                  <a:pt x="12159935" y="2249262"/>
                  <a:pt x="12183795" y="2231743"/>
                  <a:pt x="12188567" y="2249262"/>
                </a:cubicBezTo>
                <a:cubicBezTo>
                  <a:pt x="12193338" y="2266780"/>
                  <a:pt x="12169478" y="2270363"/>
                  <a:pt x="12159536" y="2281510"/>
                </a:cubicBezTo>
                <a:cubicBezTo>
                  <a:pt x="12143233" y="2301020"/>
                  <a:pt x="12090741" y="2303409"/>
                  <a:pt x="12127325" y="2349592"/>
                </a:cubicBezTo>
                <a:cubicBezTo>
                  <a:pt x="12134485" y="2358351"/>
                  <a:pt x="12121759" y="2363527"/>
                  <a:pt x="12114203" y="2367509"/>
                </a:cubicBezTo>
                <a:cubicBezTo>
                  <a:pt x="12076226" y="2391238"/>
                  <a:pt x="12032841" y="2404934"/>
                  <a:pt x="11988142" y="2407322"/>
                </a:cubicBezTo>
                <a:cubicBezTo>
                  <a:pt x="11956328" y="2406527"/>
                  <a:pt x="11938434" y="2427230"/>
                  <a:pt x="11913778" y="2437581"/>
                </a:cubicBezTo>
                <a:cubicBezTo>
                  <a:pt x="11904632" y="2441960"/>
                  <a:pt x="11895485" y="2451118"/>
                  <a:pt x="11901053" y="2462265"/>
                </a:cubicBezTo>
                <a:cubicBezTo>
                  <a:pt x="11906620" y="2473414"/>
                  <a:pt x="11919345" y="2482570"/>
                  <a:pt x="11930877" y="2473414"/>
                </a:cubicBezTo>
                <a:cubicBezTo>
                  <a:pt x="11951557" y="2457489"/>
                  <a:pt x="11960306" y="2467839"/>
                  <a:pt x="11977007" y="2482173"/>
                </a:cubicBezTo>
                <a:cubicBezTo>
                  <a:pt x="12003650" y="2504468"/>
                  <a:pt x="12035464" y="2491329"/>
                  <a:pt x="12065289" y="2479784"/>
                </a:cubicBezTo>
                <a:cubicBezTo>
                  <a:pt x="12095114" y="2468238"/>
                  <a:pt x="12131700" y="2434395"/>
                  <a:pt x="12151186" y="2493719"/>
                </a:cubicBezTo>
                <a:cubicBezTo>
                  <a:pt x="12165741" y="2489617"/>
                  <a:pt x="12181289" y="2490454"/>
                  <a:pt x="12195328" y="2496108"/>
                </a:cubicBezTo>
                <a:lnTo>
                  <a:pt x="12195328" y="2754500"/>
                </a:lnTo>
                <a:cubicBezTo>
                  <a:pt x="12157032" y="2775202"/>
                  <a:pt x="12117146" y="2792801"/>
                  <a:pt x="12076027" y="2807054"/>
                </a:cubicBezTo>
                <a:cubicBezTo>
                  <a:pt x="12013831" y="2829269"/>
                  <a:pt x="11946865" y="2834485"/>
                  <a:pt x="11881965" y="2822183"/>
                </a:cubicBezTo>
                <a:cubicBezTo>
                  <a:pt x="11796546" y="2811792"/>
                  <a:pt x="11709934" y="2817604"/>
                  <a:pt x="11626661" y="2839303"/>
                </a:cubicBezTo>
                <a:cubicBezTo>
                  <a:pt x="11607971" y="2843285"/>
                  <a:pt x="11608370" y="2863589"/>
                  <a:pt x="11588884" y="2863589"/>
                </a:cubicBezTo>
                <a:cubicBezTo>
                  <a:pt x="11587690" y="2817404"/>
                  <a:pt x="11562239" y="2807850"/>
                  <a:pt x="11522473" y="2817404"/>
                </a:cubicBezTo>
                <a:cubicBezTo>
                  <a:pt x="11471969" y="2829747"/>
                  <a:pt x="11426634" y="2859607"/>
                  <a:pt x="11380504" y="2872348"/>
                </a:cubicBezTo>
                <a:cubicBezTo>
                  <a:pt x="11339943" y="2886960"/>
                  <a:pt x="11298307" y="2898547"/>
                  <a:pt x="11256035" y="2906985"/>
                </a:cubicBezTo>
                <a:cubicBezTo>
                  <a:pt x="11247684" y="2907782"/>
                  <a:pt x="11238140" y="2897431"/>
                  <a:pt x="11227799" y="2903801"/>
                </a:cubicBezTo>
                <a:cubicBezTo>
                  <a:pt x="11244145" y="2951737"/>
                  <a:pt x="11291666" y="2981757"/>
                  <a:pt x="11341931" y="2975864"/>
                </a:cubicBezTo>
                <a:cubicBezTo>
                  <a:pt x="11404882" y="2968220"/>
                  <a:pt x="11468231" y="2964795"/>
                  <a:pt x="11531619" y="2965512"/>
                </a:cubicBezTo>
                <a:cubicBezTo>
                  <a:pt x="11541958" y="2965115"/>
                  <a:pt x="11552696" y="2969892"/>
                  <a:pt x="11549514" y="2978651"/>
                </a:cubicBezTo>
                <a:cubicBezTo>
                  <a:pt x="11523268" y="3047927"/>
                  <a:pt x="11583316" y="3028418"/>
                  <a:pt x="11616719" y="3041955"/>
                </a:cubicBezTo>
                <a:cubicBezTo>
                  <a:pt x="11568125" y="3107648"/>
                  <a:pt x="11501118" y="3157375"/>
                  <a:pt x="11424248" y="3184886"/>
                </a:cubicBezTo>
                <a:cubicBezTo>
                  <a:pt x="11324831" y="3219923"/>
                  <a:pt x="11221835" y="3188470"/>
                  <a:pt x="11125997" y="3232266"/>
                </a:cubicBezTo>
                <a:cubicBezTo>
                  <a:pt x="11105716" y="3241422"/>
                  <a:pt x="11060382" y="3213154"/>
                  <a:pt x="11020615" y="3219923"/>
                </a:cubicBezTo>
                <a:cubicBezTo>
                  <a:pt x="10910461" y="3238635"/>
                  <a:pt x="10800705" y="3258144"/>
                  <a:pt x="10689358" y="3271283"/>
                </a:cubicBezTo>
                <a:cubicBezTo>
                  <a:pt x="10610619" y="3280440"/>
                  <a:pt x="10514781" y="3260931"/>
                  <a:pt x="10444792" y="3330206"/>
                </a:cubicBezTo>
                <a:cubicBezTo>
                  <a:pt x="10434055" y="3341753"/>
                  <a:pt x="10401445" y="3330206"/>
                  <a:pt x="10379176" y="3330206"/>
                </a:cubicBezTo>
                <a:cubicBezTo>
                  <a:pt x="10287315" y="3333392"/>
                  <a:pt x="10195851" y="3336976"/>
                  <a:pt x="10103990" y="3342549"/>
                </a:cubicBezTo>
                <a:cubicBezTo>
                  <a:pt x="10083311" y="3342549"/>
                  <a:pt x="10051895" y="3341355"/>
                  <a:pt x="10073369" y="3382363"/>
                </a:cubicBezTo>
                <a:cubicBezTo>
                  <a:pt x="10094843" y="3423371"/>
                  <a:pt x="10051895" y="3450445"/>
                  <a:pt x="10030819" y="3450445"/>
                </a:cubicBezTo>
                <a:cubicBezTo>
                  <a:pt x="9972760" y="3452037"/>
                  <a:pt x="9934584" y="3491851"/>
                  <a:pt x="9884875" y="3508174"/>
                </a:cubicBezTo>
                <a:cubicBezTo>
                  <a:pt x="9866979" y="3516138"/>
                  <a:pt x="9839938" y="3524897"/>
                  <a:pt x="9827212" y="3508174"/>
                </a:cubicBezTo>
                <a:cubicBezTo>
                  <a:pt x="9814487" y="3491454"/>
                  <a:pt x="9838347" y="3475925"/>
                  <a:pt x="9846699" y="3464379"/>
                </a:cubicBezTo>
                <a:cubicBezTo>
                  <a:pt x="9855049" y="3452834"/>
                  <a:pt x="9864991" y="3442084"/>
                  <a:pt x="9858230" y="3426954"/>
                </a:cubicBezTo>
                <a:cubicBezTo>
                  <a:pt x="9851471" y="3411826"/>
                  <a:pt x="9836359" y="3421381"/>
                  <a:pt x="9826019" y="3418195"/>
                </a:cubicBezTo>
                <a:cubicBezTo>
                  <a:pt x="9775516" y="3402270"/>
                  <a:pt x="9721035" y="3428148"/>
                  <a:pt x="9670930" y="3396298"/>
                </a:cubicBezTo>
                <a:cubicBezTo>
                  <a:pt x="9644604" y="3387897"/>
                  <a:pt x="9615852" y="3392476"/>
                  <a:pt x="9593383" y="3408640"/>
                </a:cubicBezTo>
                <a:cubicBezTo>
                  <a:pt x="9524985" y="3460399"/>
                  <a:pt x="9453405" y="3427353"/>
                  <a:pt x="9383414" y="3427353"/>
                </a:cubicBezTo>
                <a:cubicBezTo>
                  <a:pt x="9345596" y="3424526"/>
                  <a:pt x="9307658" y="3430378"/>
                  <a:pt x="9272465" y="3444472"/>
                </a:cubicBezTo>
                <a:cubicBezTo>
                  <a:pt x="9262046" y="3450605"/>
                  <a:pt x="9249639" y="3452435"/>
                  <a:pt x="9237867" y="3449648"/>
                </a:cubicBezTo>
                <a:cubicBezTo>
                  <a:pt x="9139644" y="3422176"/>
                  <a:pt x="9124930" y="3427751"/>
                  <a:pt x="9066473" y="3507378"/>
                </a:cubicBezTo>
                <a:cubicBezTo>
                  <a:pt x="9056929" y="3520120"/>
                  <a:pt x="9045794" y="3536442"/>
                  <a:pt x="9029490" y="3530869"/>
                </a:cubicBezTo>
                <a:cubicBezTo>
                  <a:pt x="8980180" y="3514146"/>
                  <a:pt x="8937231" y="3542415"/>
                  <a:pt x="8891102" y="3548387"/>
                </a:cubicBezTo>
                <a:cubicBezTo>
                  <a:pt x="8873048" y="3552209"/>
                  <a:pt x="8854198" y="3550139"/>
                  <a:pt x="8837417" y="3542415"/>
                </a:cubicBezTo>
                <a:cubicBezTo>
                  <a:pt x="8815982" y="3529276"/>
                  <a:pt x="8789179" y="3528520"/>
                  <a:pt x="8767029" y="3540423"/>
                </a:cubicBezTo>
                <a:cubicBezTo>
                  <a:pt x="8707776" y="3585812"/>
                  <a:pt x="8640172" y="3585812"/>
                  <a:pt x="8570978" y="3585812"/>
                </a:cubicBezTo>
                <a:cubicBezTo>
                  <a:pt x="8521269" y="3586210"/>
                  <a:pt x="8473947" y="3609302"/>
                  <a:pt x="8421455" y="3593377"/>
                </a:cubicBezTo>
                <a:cubicBezTo>
                  <a:pt x="8405588" y="3588997"/>
                  <a:pt x="8388808" y="3588997"/>
                  <a:pt x="8372940" y="3593377"/>
                </a:cubicBezTo>
                <a:cubicBezTo>
                  <a:pt x="8368965" y="3607311"/>
                  <a:pt x="8381688" y="3612090"/>
                  <a:pt x="8394811" y="3616469"/>
                </a:cubicBezTo>
                <a:cubicBezTo>
                  <a:pt x="8428255" y="3627576"/>
                  <a:pt x="8464364" y="3627576"/>
                  <a:pt x="8497807" y="3616469"/>
                </a:cubicBezTo>
                <a:cubicBezTo>
                  <a:pt x="8514907" y="3612287"/>
                  <a:pt x="8532803" y="3612287"/>
                  <a:pt x="8549901" y="3616469"/>
                </a:cubicBezTo>
                <a:cubicBezTo>
                  <a:pt x="8516498" y="3628413"/>
                  <a:pt x="8481901" y="3650709"/>
                  <a:pt x="8442134" y="3636774"/>
                </a:cubicBezTo>
                <a:cubicBezTo>
                  <a:pt x="8464005" y="3683754"/>
                  <a:pt x="8536780" y="3662254"/>
                  <a:pt x="8539166" y="3676588"/>
                </a:cubicBezTo>
                <a:cubicBezTo>
                  <a:pt x="8546323" y="3731133"/>
                  <a:pt x="8631821" y="3674995"/>
                  <a:pt x="8618699" y="3742679"/>
                </a:cubicBezTo>
                <a:cubicBezTo>
                  <a:pt x="8556065" y="3734397"/>
                  <a:pt x="8492677" y="3733481"/>
                  <a:pt x="8429806" y="3739892"/>
                </a:cubicBezTo>
                <a:cubicBezTo>
                  <a:pt x="8331980" y="3755418"/>
                  <a:pt x="8233755" y="3743475"/>
                  <a:pt x="8136726" y="3761391"/>
                </a:cubicBezTo>
                <a:cubicBezTo>
                  <a:pt x="8094572" y="3773336"/>
                  <a:pt x="8049398" y="3767762"/>
                  <a:pt x="8011459" y="3745864"/>
                </a:cubicBezTo>
                <a:cubicBezTo>
                  <a:pt x="8000365" y="3734756"/>
                  <a:pt x="7983147" y="3732606"/>
                  <a:pt x="7969704" y="3740688"/>
                </a:cubicBezTo>
                <a:cubicBezTo>
                  <a:pt x="7968831" y="3741205"/>
                  <a:pt x="7967876" y="3741644"/>
                  <a:pt x="7966961" y="3742041"/>
                </a:cubicBezTo>
                <a:cubicBezTo>
                  <a:pt x="7954395" y="3747297"/>
                  <a:pt x="7939959" y="3741325"/>
                  <a:pt x="7934710" y="3728744"/>
                </a:cubicBezTo>
                <a:cubicBezTo>
                  <a:pt x="7928745" y="3680171"/>
                  <a:pt x="7923176" y="3690920"/>
                  <a:pt x="7894943" y="3719984"/>
                </a:cubicBezTo>
                <a:cubicBezTo>
                  <a:pt x="7865556" y="3754582"/>
                  <a:pt x="7820620" y="3771823"/>
                  <a:pt x="7775642" y="3765771"/>
                </a:cubicBezTo>
                <a:cubicBezTo>
                  <a:pt x="7736711" y="3754185"/>
                  <a:pt x="7695274" y="3754185"/>
                  <a:pt x="7656342" y="3765771"/>
                </a:cubicBezTo>
                <a:cubicBezTo>
                  <a:pt x="7626516" y="3780900"/>
                  <a:pt x="7607429" y="3735910"/>
                  <a:pt x="7581581" y="3761391"/>
                </a:cubicBezTo>
                <a:cubicBezTo>
                  <a:pt x="7578399" y="3743077"/>
                  <a:pt x="7598680" y="3736309"/>
                  <a:pt x="7604247" y="3721577"/>
                </a:cubicBezTo>
                <a:cubicBezTo>
                  <a:pt x="7571123" y="3700755"/>
                  <a:pt x="7529646" y="3698525"/>
                  <a:pt x="7494491" y="3715605"/>
                </a:cubicBezTo>
                <a:cubicBezTo>
                  <a:pt x="7479777" y="3723568"/>
                  <a:pt x="7451543" y="3716402"/>
                  <a:pt x="7458700" y="3748252"/>
                </a:cubicBezTo>
                <a:lnTo>
                  <a:pt x="7448362" y="3758206"/>
                </a:lnTo>
                <a:lnTo>
                  <a:pt x="7443988" y="3758206"/>
                </a:lnTo>
                <a:cubicBezTo>
                  <a:pt x="7427286" y="3752632"/>
                  <a:pt x="7427286" y="3762983"/>
                  <a:pt x="7427286" y="3773734"/>
                </a:cubicBezTo>
                <a:cubicBezTo>
                  <a:pt x="7362465" y="3815139"/>
                  <a:pt x="7289692" y="3787270"/>
                  <a:pt x="7220896" y="3794038"/>
                </a:cubicBezTo>
                <a:cubicBezTo>
                  <a:pt x="7195445" y="3796029"/>
                  <a:pt x="7166017" y="3809964"/>
                  <a:pt x="7138976" y="3794038"/>
                </a:cubicBezTo>
                <a:cubicBezTo>
                  <a:pt x="7072167" y="3826686"/>
                  <a:pt x="6999394" y="3796825"/>
                  <a:pt x="6930598" y="3816333"/>
                </a:cubicBezTo>
                <a:cubicBezTo>
                  <a:pt x="6857665" y="3832419"/>
                  <a:pt x="6782784" y="3837754"/>
                  <a:pt x="6708300" y="3832260"/>
                </a:cubicBezTo>
                <a:cubicBezTo>
                  <a:pt x="6651435" y="3832260"/>
                  <a:pt x="6592978" y="3835047"/>
                  <a:pt x="6535713" y="3832260"/>
                </a:cubicBezTo>
                <a:cubicBezTo>
                  <a:pt x="6504058" y="3831066"/>
                  <a:pt x="6472802" y="3824854"/>
                  <a:pt x="6443056" y="3813945"/>
                </a:cubicBezTo>
                <a:cubicBezTo>
                  <a:pt x="6414026" y="3803992"/>
                  <a:pt x="6403289" y="3810760"/>
                  <a:pt x="6403289" y="3843805"/>
                </a:cubicBezTo>
                <a:cubicBezTo>
                  <a:pt x="6382610" y="3822704"/>
                  <a:pt x="6372271" y="3800011"/>
                  <a:pt x="6342843" y="3800011"/>
                </a:cubicBezTo>
                <a:cubicBezTo>
                  <a:pt x="6396688" y="3772857"/>
                  <a:pt x="6458287" y="3765412"/>
                  <a:pt x="6517023" y="3778909"/>
                </a:cubicBezTo>
                <a:cubicBezTo>
                  <a:pt x="6553607" y="3785279"/>
                  <a:pt x="6590193" y="3787270"/>
                  <a:pt x="6626779" y="3792446"/>
                </a:cubicBezTo>
                <a:cubicBezTo>
                  <a:pt x="6629681" y="3792048"/>
                  <a:pt x="6632624" y="3792048"/>
                  <a:pt x="6635528" y="3792446"/>
                </a:cubicBezTo>
                <a:cubicBezTo>
                  <a:pt x="6649048" y="3809964"/>
                  <a:pt x="6662172" y="3803992"/>
                  <a:pt x="6685237" y="3805186"/>
                </a:cubicBezTo>
                <a:cubicBezTo>
                  <a:pt x="6708300" y="3806381"/>
                  <a:pt x="6747272" y="3772141"/>
                  <a:pt x="6756021" y="3826686"/>
                </a:cubicBezTo>
                <a:cubicBezTo>
                  <a:pt x="6757215" y="3833455"/>
                  <a:pt x="6767951" y="3832658"/>
                  <a:pt x="6772723" y="3826686"/>
                </a:cubicBezTo>
                <a:cubicBezTo>
                  <a:pt x="6812093" y="3776123"/>
                  <a:pt x="6869755" y="3806381"/>
                  <a:pt x="6917872" y="3795232"/>
                </a:cubicBezTo>
                <a:cubicBezTo>
                  <a:pt x="6953146" y="3791411"/>
                  <a:pt x="6988776" y="3791411"/>
                  <a:pt x="7024050" y="3795232"/>
                </a:cubicBezTo>
                <a:cubicBezTo>
                  <a:pt x="7019278" y="3771743"/>
                  <a:pt x="7002973" y="3778112"/>
                  <a:pt x="6995020" y="3767363"/>
                </a:cubicBezTo>
                <a:cubicBezTo>
                  <a:pt x="6987066" y="3756613"/>
                  <a:pt x="6975533" y="3742281"/>
                  <a:pt x="6977920" y="3732327"/>
                </a:cubicBezTo>
                <a:cubicBezTo>
                  <a:pt x="6983090" y="3709236"/>
                  <a:pt x="6999394" y="3729142"/>
                  <a:pt x="7010529" y="3729142"/>
                </a:cubicBezTo>
                <a:cubicBezTo>
                  <a:pt x="7029219" y="3727151"/>
                  <a:pt x="7047115" y="3723966"/>
                  <a:pt x="7065406" y="3721179"/>
                </a:cubicBezTo>
                <a:cubicBezTo>
                  <a:pt x="7094437" y="3711226"/>
                  <a:pt x="7123068" y="3726355"/>
                  <a:pt x="7152099" y="3721179"/>
                </a:cubicBezTo>
                <a:cubicBezTo>
                  <a:pt x="7166017" y="3718790"/>
                  <a:pt x="7194650" y="3729142"/>
                  <a:pt x="7171585" y="3696892"/>
                </a:cubicBezTo>
                <a:cubicBezTo>
                  <a:pt x="7166415" y="3689725"/>
                  <a:pt x="7170790" y="3681366"/>
                  <a:pt x="7177946" y="3685347"/>
                </a:cubicBezTo>
                <a:cubicBezTo>
                  <a:pt x="7194650" y="3695300"/>
                  <a:pt x="7220896" y="3678977"/>
                  <a:pt x="7229644" y="3700874"/>
                </a:cubicBezTo>
                <a:cubicBezTo>
                  <a:pt x="7245153" y="3741086"/>
                  <a:pt x="7277364" y="3729938"/>
                  <a:pt x="7305996" y="3729938"/>
                </a:cubicBezTo>
                <a:cubicBezTo>
                  <a:pt x="7307985" y="3729938"/>
                  <a:pt x="7313154" y="3723169"/>
                  <a:pt x="7313154" y="3719188"/>
                </a:cubicBezTo>
                <a:cubicBezTo>
                  <a:pt x="7314348" y="3679375"/>
                  <a:pt x="7314348" y="3679375"/>
                  <a:pt x="7349740" y="3679375"/>
                </a:cubicBezTo>
                <a:cubicBezTo>
                  <a:pt x="7390422" y="3682640"/>
                  <a:pt x="7431342" y="3681683"/>
                  <a:pt x="7471824" y="3676588"/>
                </a:cubicBezTo>
                <a:cubicBezTo>
                  <a:pt x="7482164" y="3669422"/>
                  <a:pt x="7496082" y="3702467"/>
                  <a:pt x="7506421" y="3669422"/>
                </a:cubicBezTo>
                <a:cubicBezTo>
                  <a:pt x="7519147" y="3643582"/>
                  <a:pt x="7546108" y="3627896"/>
                  <a:pt x="7574820" y="3629607"/>
                </a:cubicBezTo>
                <a:cubicBezTo>
                  <a:pt x="7620155" y="3628014"/>
                  <a:pt x="7665090" y="3624432"/>
                  <a:pt x="7710027" y="3620052"/>
                </a:cubicBezTo>
                <a:cubicBezTo>
                  <a:pt x="7670260" y="3616070"/>
                  <a:pt x="7630493" y="3611691"/>
                  <a:pt x="7590727" y="3609701"/>
                </a:cubicBezTo>
                <a:cubicBezTo>
                  <a:pt x="7572832" y="3609302"/>
                  <a:pt x="7548972" y="3596562"/>
                  <a:pt x="7553347" y="3581035"/>
                </a:cubicBezTo>
                <a:cubicBezTo>
                  <a:pt x="7560027" y="3557624"/>
                  <a:pt x="7577008" y="3538553"/>
                  <a:pt x="7599475" y="3529276"/>
                </a:cubicBezTo>
                <a:cubicBezTo>
                  <a:pt x="7622858" y="3522787"/>
                  <a:pt x="7644928" y="3512276"/>
                  <a:pt x="7664693" y="3498222"/>
                </a:cubicBezTo>
                <a:cubicBezTo>
                  <a:pt x="7673443" y="3490657"/>
                  <a:pt x="7688553" y="3485083"/>
                  <a:pt x="7679805" y="3470353"/>
                </a:cubicBezTo>
                <a:cubicBezTo>
                  <a:pt x="7672329" y="3459842"/>
                  <a:pt x="7658251" y="3456417"/>
                  <a:pt x="7646798" y="3462389"/>
                </a:cubicBezTo>
                <a:cubicBezTo>
                  <a:pt x="7584563" y="3484844"/>
                  <a:pt x="7529606" y="3523782"/>
                  <a:pt x="7487731" y="3575062"/>
                </a:cubicBezTo>
                <a:cubicBezTo>
                  <a:pt x="7476914" y="3594292"/>
                  <a:pt x="7456036" y="3605599"/>
                  <a:pt x="7434046" y="3604126"/>
                </a:cubicBezTo>
                <a:cubicBezTo>
                  <a:pt x="7387121" y="3604525"/>
                  <a:pt x="7337810" y="3593775"/>
                  <a:pt x="7294465" y="3625627"/>
                </a:cubicBezTo>
                <a:cubicBezTo>
                  <a:pt x="7279352" y="3636774"/>
                  <a:pt x="7261458" y="3622441"/>
                  <a:pt x="7244755" y="3618460"/>
                </a:cubicBezTo>
                <a:cubicBezTo>
                  <a:pt x="7163234" y="3596961"/>
                  <a:pt x="7080916" y="3551572"/>
                  <a:pt x="6999394" y="3618460"/>
                </a:cubicBezTo>
                <a:cubicBezTo>
                  <a:pt x="6991123" y="3625825"/>
                  <a:pt x="6978636" y="3625825"/>
                  <a:pt x="6970364" y="3618460"/>
                </a:cubicBezTo>
                <a:cubicBezTo>
                  <a:pt x="6960025" y="3608108"/>
                  <a:pt x="6973942" y="3604922"/>
                  <a:pt x="6977125" y="3598154"/>
                </a:cubicBezTo>
                <a:cubicBezTo>
                  <a:pt x="6985476" y="3580238"/>
                  <a:pt x="6947697" y="3554359"/>
                  <a:pt x="6920258" y="3558341"/>
                </a:cubicBezTo>
                <a:cubicBezTo>
                  <a:pt x="6918269" y="3558739"/>
                  <a:pt x="6809706" y="3611293"/>
                  <a:pt x="6807320" y="3611293"/>
                </a:cubicBezTo>
                <a:cubicBezTo>
                  <a:pt x="6772723" y="3627217"/>
                  <a:pt x="6739716" y="3666634"/>
                  <a:pt x="6699949" y="3621645"/>
                </a:cubicBezTo>
                <a:cubicBezTo>
                  <a:pt x="6688815" y="3609701"/>
                  <a:pt x="6677681" y="3621645"/>
                  <a:pt x="6666148" y="3624432"/>
                </a:cubicBezTo>
                <a:cubicBezTo>
                  <a:pt x="6627177" y="3633191"/>
                  <a:pt x="6586217" y="3657079"/>
                  <a:pt x="6551222" y="3614080"/>
                </a:cubicBezTo>
                <a:cubicBezTo>
                  <a:pt x="6547286" y="3610974"/>
                  <a:pt x="6542036" y="3610058"/>
                  <a:pt x="6537303" y="3611691"/>
                </a:cubicBezTo>
                <a:cubicBezTo>
                  <a:pt x="6493282" y="3631359"/>
                  <a:pt x="6443772" y="3635022"/>
                  <a:pt x="6397325" y="3622043"/>
                </a:cubicBezTo>
                <a:cubicBezTo>
                  <a:pt x="6344157" y="3614597"/>
                  <a:pt x="6290073" y="3617982"/>
                  <a:pt x="6238257" y="3631996"/>
                </a:cubicBezTo>
                <a:cubicBezTo>
                  <a:pt x="6201671" y="3640756"/>
                  <a:pt x="6161109" y="3612090"/>
                  <a:pt x="6133670" y="3618460"/>
                </a:cubicBezTo>
                <a:cubicBezTo>
                  <a:pt x="6070044" y="3631598"/>
                  <a:pt x="6009996" y="3608506"/>
                  <a:pt x="5948358" y="3618460"/>
                </a:cubicBezTo>
                <a:cubicBezTo>
                  <a:pt x="5903420" y="3625627"/>
                  <a:pt x="5856496" y="3618858"/>
                  <a:pt x="5816730" y="3650709"/>
                </a:cubicBezTo>
                <a:cubicBezTo>
                  <a:pt x="5815615" y="3651345"/>
                  <a:pt x="5814502" y="3651943"/>
                  <a:pt x="5813309" y="3652500"/>
                </a:cubicBezTo>
                <a:cubicBezTo>
                  <a:pt x="5791477" y="3662852"/>
                  <a:pt x="5765390" y="3653457"/>
                  <a:pt x="5755090" y="3631598"/>
                </a:cubicBezTo>
                <a:cubicBezTo>
                  <a:pt x="5749523" y="3613681"/>
                  <a:pt x="5714925" y="3587404"/>
                  <a:pt x="5752307" y="3564711"/>
                </a:cubicBezTo>
                <a:cubicBezTo>
                  <a:pt x="5757874" y="3561525"/>
                  <a:pt x="5763839" y="3551572"/>
                  <a:pt x="5763839" y="3548786"/>
                </a:cubicBezTo>
                <a:cubicBezTo>
                  <a:pt x="5732025" y="3482694"/>
                  <a:pt x="5804798" y="3490657"/>
                  <a:pt x="5821500" y="3486277"/>
                </a:cubicBezTo>
                <a:cubicBezTo>
                  <a:pt x="5856099" y="3477518"/>
                  <a:pt x="5858882" y="3451639"/>
                  <a:pt x="5869221" y="3432130"/>
                </a:cubicBezTo>
                <a:cubicBezTo>
                  <a:pt x="5872164" y="3427034"/>
                  <a:pt x="5873238" y="3421062"/>
                  <a:pt x="5872243" y="3415250"/>
                </a:cubicBezTo>
                <a:cubicBezTo>
                  <a:pt x="5869937" y="3401394"/>
                  <a:pt x="5856854" y="3391997"/>
                  <a:pt x="5842975" y="3394308"/>
                </a:cubicBezTo>
                <a:cubicBezTo>
                  <a:pt x="5769248" y="3398727"/>
                  <a:pt x="5695321" y="3397134"/>
                  <a:pt x="5621871" y="3389530"/>
                </a:cubicBezTo>
                <a:cubicBezTo>
                  <a:pt x="5538122" y="3377267"/>
                  <a:pt x="5453260" y="3374719"/>
                  <a:pt x="5368954" y="3381966"/>
                </a:cubicBezTo>
                <a:cubicBezTo>
                  <a:pt x="5335948" y="3383956"/>
                  <a:pt x="5298567" y="3370419"/>
                  <a:pt x="5262380" y="3370419"/>
                </a:cubicBezTo>
                <a:cubicBezTo>
                  <a:pt x="5229512" y="3366836"/>
                  <a:pt x="5197451" y="3378414"/>
                  <a:pt x="5174549" y="3400770"/>
                </a:cubicBezTo>
                <a:lnTo>
                  <a:pt x="5157558" y="3423194"/>
                </a:lnTo>
                <a:lnTo>
                  <a:pt x="5152634" y="3408852"/>
                </a:lnTo>
                <a:cubicBezTo>
                  <a:pt x="5142756" y="3396049"/>
                  <a:pt x="5123592" y="3397692"/>
                  <a:pt x="5106892" y="3389927"/>
                </a:cubicBezTo>
                <a:cubicBezTo>
                  <a:pt x="5041196" y="3364167"/>
                  <a:pt x="4969178" y="3359032"/>
                  <a:pt x="4900501" y="3375197"/>
                </a:cubicBezTo>
                <a:cubicBezTo>
                  <a:pt x="4841647" y="3389251"/>
                  <a:pt x="4780405" y="3390207"/>
                  <a:pt x="4721153" y="3377984"/>
                </a:cubicBezTo>
                <a:cubicBezTo>
                  <a:pt x="4712842" y="3375634"/>
                  <a:pt x="4704331" y="3374042"/>
                  <a:pt x="4695702" y="3373207"/>
                </a:cubicBezTo>
                <a:cubicBezTo>
                  <a:pt x="4679398" y="3370818"/>
                  <a:pt x="4658322" y="3370818"/>
                  <a:pt x="4658322" y="3389927"/>
                </a:cubicBezTo>
                <a:lnTo>
                  <a:pt x="4657525" y="3391122"/>
                </a:lnTo>
                <a:cubicBezTo>
                  <a:pt x="4656333" y="3411029"/>
                  <a:pt x="4676215" y="3413817"/>
                  <a:pt x="4691725" y="3405853"/>
                </a:cubicBezTo>
                <a:cubicBezTo>
                  <a:pt x="4692640" y="3405416"/>
                  <a:pt x="4693554" y="3405057"/>
                  <a:pt x="4694509" y="3404699"/>
                </a:cubicBezTo>
                <a:cubicBezTo>
                  <a:pt x="4709661" y="3399404"/>
                  <a:pt x="4726202" y="3407406"/>
                  <a:pt x="4731491" y="3422575"/>
                </a:cubicBezTo>
                <a:cubicBezTo>
                  <a:pt x="4734156" y="3428946"/>
                  <a:pt x="4737775" y="3434839"/>
                  <a:pt x="4742230" y="3440094"/>
                </a:cubicBezTo>
                <a:cubicBezTo>
                  <a:pt x="4766647" y="3438501"/>
                  <a:pt x="4791141" y="3439298"/>
                  <a:pt x="4815400" y="3442483"/>
                </a:cubicBezTo>
                <a:cubicBezTo>
                  <a:pt x="4826932" y="3438939"/>
                  <a:pt x="4839260" y="3438939"/>
                  <a:pt x="4850792" y="3442483"/>
                </a:cubicBezTo>
                <a:cubicBezTo>
                  <a:pt x="4894974" y="3450802"/>
                  <a:pt x="4940507" y="3448454"/>
                  <a:pt x="4983614" y="3435713"/>
                </a:cubicBezTo>
                <a:cubicBezTo>
                  <a:pt x="5017416" y="3427353"/>
                  <a:pt x="5060364" y="3397891"/>
                  <a:pt x="5089790" y="3432529"/>
                </a:cubicBezTo>
                <a:cubicBezTo>
                  <a:pt x="5111862" y="3458507"/>
                  <a:pt x="5127892" y="3459178"/>
                  <a:pt x="5143419" y="3445462"/>
                </a:cubicBezTo>
                <a:lnTo>
                  <a:pt x="5158099" y="3428384"/>
                </a:lnTo>
                <a:lnTo>
                  <a:pt x="5163359" y="3431493"/>
                </a:lnTo>
                <a:cubicBezTo>
                  <a:pt x="5186145" y="3441924"/>
                  <a:pt x="5213029" y="3431852"/>
                  <a:pt x="5223408" y="3409039"/>
                </a:cubicBezTo>
                <a:cubicBezTo>
                  <a:pt x="5230168" y="3399881"/>
                  <a:pt x="5267946" y="3350114"/>
                  <a:pt x="5263176" y="3419788"/>
                </a:cubicBezTo>
                <a:cubicBezTo>
                  <a:pt x="5261982" y="3433325"/>
                  <a:pt x="5279877" y="3446065"/>
                  <a:pt x="5285842" y="3443677"/>
                </a:cubicBezTo>
                <a:cubicBezTo>
                  <a:pt x="5320439" y="3429741"/>
                  <a:pt x="5356627" y="3473537"/>
                  <a:pt x="5390825" y="3437705"/>
                </a:cubicBezTo>
                <a:cubicBezTo>
                  <a:pt x="5404347" y="3423769"/>
                  <a:pt x="5421446" y="3434519"/>
                  <a:pt x="5434570" y="3450445"/>
                </a:cubicBezTo>
                <a:cubicBezTo>
                  <a:pt x="5459384" y="3475648"/>
                  <a:pt x="5494617" y="3487591"/>
                  <a:pt x="5529612" y="3482694"/>
                </a:cubicBezTo>
                <a:cubicBezTo>
                  <a:pt x="5601987" y="3484684"/>
                  <a:pt x="5655672" y="3449648"/>
                  <a:pt x="5716118" y="3425760"/>
                </a:cubicBezTo>
                <a:cubicBezTo>
                  <a:pt x="5727651" y="3421381"/>
                  <a:pt x="5743956" y="3410233"/>
                  <a:pt x="5753500" y="3425760"/>
                </a:cubicBezTo>
                <a:cubicBezTo>
                  <a:pt x="5763044" y="3441288"/>
                  <a:pt x="5743558" y="3444472"/>
                  <a:pt x="5736003" y="3452435"/>
                </a:cubicBezTo>
                <a:cubicBezTo>
                  <a:pt x="5696872" y="3486835"/>
                  <a:pt x="5662394" y="3526170"/>
                  <a:pt x="5633404" y="3569488"/>
                </a:cubicBezTo>
                <a:cubicBezTo>
                  <a:pt x="5624258" y="3587047"/>
                  <a:pt x="5606243" y="3598195"/>
                  <a:pt x="5586478" y="3598553"/>
                </a:cubicBezTo>
                <a:cubicBezTo>
                  <a:pt x="5528420" y="3592979"/>
                  <a:pt x="5471553" y="3621246"/>
                  <a:pt x="5412300" y="3600941"/>
                </a:cubicBezTo>
                <a:cubicBezTo>
                  <a:pt x="5388718" y="3595766"/>
                  <a:pt x="5364301" y="3595766"/>
                  <a:pt x="5340720" y="3600941"/>
                </a:cubicBezTo>
                <a:cubicBezTo>
                  <a:pt x="5302543" y="3607311"/>
                  <a:pt x="5261187" y="3628413"/>
                  <a:pt x="5245280" y="3567496"/>
                </a:cubicBezTo>
                <a:cubicBezTo>
                  <a:pt x="5244206" y="3563954"/>
                  <a:pt x="5241779" y="3560928"/>
                  <a:pt x="5238520" y="3559137"/>
                </a:cubicBezTo>
                <a:cubicBezTo>
                  <a:pt x="5238121" y="3564313"/>
                  <a:pt x="5234544" y="3569887"/>
                  <a:pt x="5224998" y="3569887"/>
                </a:cubicBezTo>
                <a:lnTo>
                  <a:pt x="5219829" y="3569887"/>
                </a:lnTo>
                <a:cubicBezTo>
                  <a:pt x="5145822" y="3555593"/>
                  <a:pt x="5069868" y="3554638"/>
                  <a:pt x="4995544" y="3567100"/>
                </a:cubicBezTo>
                <a:cubicBezTo>
                  <a:pt x="4985204" y="3605719"/>
                  <a:pt x="4959356" y="3608506"/>
                  <a:pt x="4926747" y="3603728"/>
                </a:cubicBezTo>
                <a:cubicBezTo>
                  <a:pt x="4883163" y="3595128"/>
                  <a:pt x="4838067" y="3597995"/>
                  <a:pt x="4795914" y="3612090"/>
                </a:cubicBezTo>
                <a:cubicBezTo>
                  <a:pt x="4782394" y="3617265"/>
                  <a:pt x="4766486" y="3630005"/>
                  <a:pt x="4758931" y="3603728"/>
                </a:cubicBezTo>
                <a:cubicBezTo>
                  <a:pt x="4757739" y="3599348"/>
                  <a:pt x="4745013" y="3593775"/>
                  <a:pt x="4741832" y="3595766"/>
                </a:cubicBezTo>
                <a:cubicBezTo>
                  <a:pt x="4675819" y="3638764"/>
                  <a:pt x="4604637" y="3551174"/>
                  <a:pt x="4539419" y="3603728"/>
                </a:cubicBezTo>
                <a:cubicBezTo>
                  <a:pt x="4482950" y="3581831"/>
                  <a:pt x="4426480" y="3624034"/>
                  <a:pt x="4376374" y="3611293"/>
                </a:cubicBezTo>
                <a:cubicBezTo>
                  <a:pt x="4314736" y="3595368"/>
                  <a:pt x="4256277" y="3620450"/>
                  <a:pt x="4195434" y="3607311"/>
                </a:cubicBezTo>
                <a:cubicBezTo>
                  <a:pt x="4150340" y="3601657"/>
                  <a:pt x="4104568" y="3606715"/>
                  <a:pt x="4061818" y="3622043"/>
                </a:cubicBezTo>
                <a:cubicBezTo>
                  <a:pt x="4041140" y="3627616"/>
                  <a:pt x="4012906" y="3644339"/>
                  <a:pt x="3995805" y="3615673"/>
                </a:cubicBezTo>
                <a:cubicBezTo>
                  <a:pt x="3986898" y="3599587"/>
                  <a:pt x="3986898" y="3579999"/>
                  <a:pt x="3995805" y="3563914"/>
                </a:cubicBezTo>
                <a:cubicBezTo>
                  <a:pt x="3913767" y="3557823"/>
                  <a:pt x="3831410" y="3556867"/>
                  <a:pt x="3749251" y="3561128"/>
                </a:cubicBezTo>
                <a:cubicBezTo>
                  <a:pt x="3682760" y="3569050"/>
                  <a:pt x="3615396" y="3564870"/>
                  <a:pt x="3550417" y="3548786"/>
                </a:cubicBezTo>
                <a:cubicBezTo>
                  <a:pt x="3517212" y="3543928"/>
                  <a:pt x="3483569" y="3543251"/>
                  <a:pt x="3450204" y="3546794"/>
                </a:cubicBezTo>
                <a:cubicBezTo>
                  <a:pt x="3432866" y="3550417"/>
                  <a:pt x="3414812" y="3547271"/>
                  <a:pt x="3399701" y="3538035"/>
                </a:cubicBezTo>
                <a:cubicBezTo>
                  <a:pt x="3383395" y="3535687"/>
                  <a:pt x="3368126" y="3528758"/>
                  <a:pt x="3355560" y="3518128"/>
                </a:cubicBezTo>
                <a:cubicBezTo>
                  <a:pt x="3318258" y="3496350"/>
                  <a:pt x="3273560" y="3491134"/>
                  <a:pt x="3232283" y="3503796"/>
                </a:cubicBezTo>
                <a:cubicBezTo>
                  <a:pt x="3194862" y="3507298"/>
                  <a:pt x="3159708" y="3523264"/>
                  <a:pt x="3132468" y="3549183"/>
                </a:cubicBezTo>
                <a:cubicBezTo>
                  <a:pt x="3113698" y="3563954"/>
                  <a:pt x="3086816" y="3562242"/>
                  <a:pt x="3070034" y="3545201"/>
                </a:cubicBezTo>
                <a:cubicBezTo>
                  <a:pt x="3045776" y="3514545"/>
                  <a:pt x="3023109" y="3523703"/>
                  <a:pt x="2997260" y="3536442"/>
                </a:cubicBezTo>
                <a:cubicBezTo>
                  <a:pt x="2951926" y="3557544"/>
                  <a:pt x="2905798" y="3536442"/>
                  <a:pt x="2860065" y="3536442"/>
                </a:cubicBezTo>
                <a:cubicBezTo>
                  <a:pt x="2852111" y="3536442"/>
                  <a:pt x="2838591" y="3530073"/>
                  <a:pt x="2836205" y="3533258"/>
                </a:cubicBezTo>
                <a:cubicBezTo>
                  <a:pt x="2800017" y="3580636"/>
                  <a:pt x="2762636" y="3557942"/>
                  <a:pt x="2722870" y="3538433"/>
                </a:cubicBezTo>
                <a:cubicBezTo>
                  <a:pt x="2656857" y="3505387"/>
                  <a:pt x="2583685" y="3530869"/>
                  <a:pt x="2514889" y="3517332"/>
                </a:cubicBezTo>
                <a:cubicBezTo>
                  <a:pt x="2503356" y="3515182"/>
                  <a:pt x="2492102" y="3511599"/>
                  <a:pt x="2481485" y="3506581"/>
                </a:cubicBezTo>
                <a:cubicBezTo>
                  <a:pt x="2440723" y="3478076"/>
                  <a:pt x="2387079" y="3476085"/>
                  <a:pt x="2344289" y="3501407"/>
                </a:cubicBezTo>
                <a:cubicBezTo>
                  <a:pt x="2333552" y="3508573"/>
                  <a:pt x="2321225" y="3515341"/>
                  <a:pt x="2310488" y="3504193"/>
                </a:cubicBezTo>
                <a:cubicBezTo>
                  <a:pt x="2299750" y="3493045"/>
                  <a:pt x="2322815" y="3494638"/>
                  <a:pt x="2322815" y="3483490"/>
                </a:cubicBezTo>
                <a:cubicBezTo>
                  <a:pt x="2324803" y="3437306"/>
                  <a:pt x="2289809" y="3446861"/>
                  <a:pt x="2268733" y="3452834"/>
                </a:cubicBezTo>
                <a:cubicBezTo>
                  <a:pt x="2239702" y="3461195"/>
                  <a:pt x="2215047" y="3473537"/>
                  <a:pt x="2199935" y="3433723"/>
                </a:cubicBezTo>
                <a:cubicBezTo>
                  <a:pt x="2197151" y="3426557"/>
                  <a:pt x="2177666" y="3420982"/>
                  <a:pt x="2167327" y="3422973"/>
                </a:cubicBezTo>
                <a:cubicBezTo>
                  <a:pt x="2120799" y="3436311"/>
                  <a:pt x="2071489" y="3436311"/>
                  <a:pt x="2024962" y="3422973"/>
                </a:cubicBezTo>
                <a:cubicBezTo>
                  <a:pt x="2001499" y="3414215"/>
                  <a:pt x="1997125" y="3457213"/>
                  <a:pt x="1974457" y="3467167"/>
                </a:cubicBezTo>
                <a:cubicBezTo>
                  <a:pt x="1960539" y="3446861"/>
                  <a:pt x="1980025" y="3432130"/>
                  <a:pt x="1980025" y="3417399"/>
                </a:cubicBezTo>
                <a:cubicBezTo>
                  <a:pt x="1980025" y="3402668"/>
                  <a:pt x="1992352" y="3387937"/>
                  <a:pt x="1980025" y="3377586"/>
                </a:cubicBezTo>
                <a:cubicBezTo>
                  <a:pt x="1967697" y="3367233"/>
                  <a:pt x="1953380" y="3377586"/>
                  <a:pt x="1940258" y="3377586"/>
                </a:cubicBezTo>
                <a:cubicBezTo>
                  <a:pt x="1869473" y="3377984"/>
                  <a:pt x="1801870" y="3409039"/>
                  <a:pt x="1730687" y="3398288"/>
                </a:cubicBezTo>
                <a:cubicBezTo>
                  <a:pt x="1717962" y="3396696"/>
                  <a:pt x="1709610" y="3397492"/>
                  <a:pt x="1709610" y="3411826"/>
                </a:cubicBezTo>
                <a:cubicBezTo>
                  <a:pt x="1707224" y="3460399"/>
                  <a:pt x="1685750" y="3436112"/>
                  <a:pt x="1669843" y="3420585"/>
                </a:cubicBezTo>
                <a:cubicBezTo>
                  <a:pt x="1656005" y="3386703"/>
                  <a:pt x="1660538" y="3348044"/>
                  <a:pt x="1681774" y="3318263"/>
                </a:cubicBezTo>
                <a:cubicBezTo>
                  <a:pt x="1715973" y="3290792"/>
                  <a:pt x="1740231" y="3249783"/>
                  <a:pt x="1788746" y="3240625"/>
                </a:cubicBezTo>
                <a:cubicBezTo>
                  <a:pt x="1805052" y="3237838"/>
                  <a:pt x="1804653" y="3223506"/>
                  <a:pt x="1801074" y="3204794"/>
                </a:cubicBezTo>
                <a:cubicBezTo>
                  <a:pt x="1797496" y="3186081"/>
                  <a:pt x="1779600" y="3186877"/>
                  <a:pt x="1767272" y="3190461"/>
                </a:cubicBezTo>
                <a:cubicBezTo>
                  <a:pt x="1734266" y="3200016"/>
                  <a:pt x="1701657" y="3211959"/>
                  <a:pt x="1669446" y="3223905"/>
                </a:cubicBezTo>
                <a:cubicBezTo>
                  <a:pt x="1660697" y="3227089"/>
                  <a:pt x="1649562" y="3229478"/>
                  <a:pt x="1649562" y="3243811"/>
                </a:cubicBezTo>
                <a:cubicBezTo>
                  <a:pt x="1652744" y="3301541"/>
                  <a:pt x="1610193" y="3315875"/>
                  <a:pt x="1567642" y="3327022"/>
                </a:cubicBezTo>
                <a:cubicBezTo>
                  <a:pt x="1547361" y="3332595"/>
                  <a:pt x="1556111" y="3348521"/>
                  <a:pt x="1550145" y="3358872"/>
                </a:cubicBezTo>
                <a:cubicBezTo>
                  <a:pt x="1533444" y="3387937"/>
                  <a:pt x="1522706" y="3400678"/>
                  <a:pt x="1482939" y="3379974"/>
                </a:cubicBezTo>
                <a:cubicBezTo>
                  <a:pt x="1451726" y="3358555"/>
                  <a:pt x="1422331" y="3334587"/>
                  <a:pt x="1395054" y="3308310"/>
                </a:cubicBezTo>
                <a:cubicBezTo>
                  <a:pt x="1385523" y="3301063"/>
                  <a:pt x="1378444" y="3291069"/>
                  <a:pt x="1374773" y="3279644"/>
                </a:cubicBezTo>
                <a:cubicBezTo>
                  <a:pt x="1342165" y="3172545"/>
                  <a:pt x="1319100" y="3159405"/>
                  <a:pt x="1215706" y="3192850"/>
                </a:cubicBezTo>
                <a:cubicBezTo>
                  <a:pt x="1208945" y="3213951"/>
                  <a:pt x="1256667" y="3206386"/>
                  <a:pt x="1238372" y="3227488"/>
                </a:cubicBezTo>
                <a:cubicBezTo>
                  <a:pt x="1197414" y="3275662"/>
                  <a:pt x="1227239" y="3374798"/>
                  <a:pt x="1129015" y="3378381"/>
                </a:cubicBezTo>
                <a:cubicBezTo>
                  <a:pt x="1132992" y="3355688"/>
                  <a:pt x="1132992" y="3355688"/>
                  <a:pt x="1168782" y="3338567"/>
                </a:cubicBezTo>
                <a:cubicBezTo>
                  <a:pt x="1122254" y="3267698"/>
                  <a:pt x="1118675" y="3266504"/>
                  <a:pt x="1053458" y="3318263"/>
                </a:cubicBezTo>
                <a:cubicBezTo>
                  <a:pt x="1027608" y="3338567"/>
                  <a:pt x="1004942" y="3362854"/>
                  <a:pt x="980286" y="3383956"/>
                </a:cubicBezTo>
                <a:cubicBezTo>
                  <a:pt x="973280" y="3392237"/>
                  <a:pt x="962010" y="3395541"/>
                  <a:pt x="951654" y="3392316"/>
                </a:cubicBezTo>
                <a:cubicBezTo>
                  <a:pt x="938133" y="3386344"/>
                  <a:pt x="946087" y="3374401"/>
                  <a:pt x="946087" y="3364447"/>
                </a:cubicBezTo>
                <a:cubicBezTo>
                  <a:pt x="948473" y="3347327"/>
                  <a:pt x="951654" y="3330605"/>
                  <a:pt x="954040" y="3313087"/>
                </a:cubicBezTo>
                <a:cubicBezTo>
                  <a:pt x="956427" y="3295568"/>
                  <a:pt x="974719" y="3268495"/>
                  <a:pt x="929386" y="3286014"/>
                </a:cubicBezTo>
                <a:cubicBezTo>
                  <a:pt x="915466" y="3291190"/>
                  <a:pt x="880074" y="3268097"/>
                  <a:pt x="869338" y="3249385"/>
                </a:cubicBezTo>
                <a:cubicBezTo>
                  <a:pt x="867074" y="3242815"/>
                  <a:pt x="863631" y="3236725"/>
                  <a:pt x="859177" y="3231389"/>
                </a:cubicBezTo>
                <a:cubicBezTo>
                  <a:pt x="839010" y="3207302"/>
                  <a:pt x="803145" y="3204117"/>
                  <a:pt x="779066" y="3224302"/>
                </a:cubicBezTo>
                <a:cubicBezTo>
                  <a:pt x="769125" y="3230673"/>
                  <a:pt x="755206" y="3243811"/>
                  <a:pt x="747253" y="3230673"/>
                </a:cubicBezTo>
                <a:cubicBezTo>
                  <a:pt x="738488" y="3214787"/>
                  <a:pt x="735398" y="3196393"/>
                  <a:pt x="738504" y="3178516"/>
                </a:cubicBezTo>
                <a:cubicBezTo>
                  <a:pt x="741288" y="3166970"/>
                  <a:pt x="759184" y="3174934"/>
                  <a:pt x="770715" y="3178516"/>
                </a:cubicBezTo>
                <a:cubicBezTo>
                  <a:pt x="838717" y="3199219"/>
                  <a:pt x="896379" y="3154230"/>
                  <a:pt x="960404" y="3148257"/>
                </a:cubicBezTo>
                <a:cubicBezTo>
                  <a:pt x="979094" y="3146665"/>
                  <a:pt x="969151" y="3129147"/>
                  <a:pt x="972333" y="3118795"/>
                </a:cubicBezTo>
                <a:cubicBezTo>
                  <a:pt x="977503" y="3100880"/>
                  <a:pt x="970344" y="3094111"/>
                  <a:pt x="952848" y="3090528"/>
                </a:cubicBezTo>
                <a:cubicBezTo>
                  <a:pt x="914405" y="3087980"/>
                  <a:pt x="875799" y="3090249"/>
                  <a:pt x="837922" y="3097296"/>
                </a:cubicBezTo>
                <a:cubicBezTo>
                  <a:pt x="762364" y="3102074"/>
                  <a:pt x="695954" y="3140694"/>
                  <a:pt x="621192" y="3148257"/>
                </a:cubicBezTo>
                <a:cubicBezTo>
                  <a:pt x="578833" y="3155345"/>
                  <a:pt x="537543" y="3167807"/>
                  <a:pt x="498312" y="3185285"/>
                </a:cubicBezTo>
                <a:cubicBezTo>
                  <a:pt x="478755" y="3193088"/>
                  <a:pt x="457094" y="3193765"/>
                  <a:pt x="437071" y="3187275"/>
                </a:cubicBezTo>
                <a:cubicBezTo>
                  <a:pt x="438265" y="3161795"/>
                  <a:pt x="467692" y="3175728"/>
                  <a:pt x="474452" y="3155026"/>
                </a:cubicBezTo>
                <a:cubicBezTo>
                  <a:pt x="414969" y="3150050"/>
                  <a:pt x="355136" y="3151244"/>
                  <a:pt x="295899" y="3158609"/>
                </a:cubicBezTo>
                <a:cubicBezTo>
                  <a:pt x="271244" y="3161397"/>
                  <a:pt x="271244" y="3188071"/>
                  <a:pt x="251360" y="3198423"/>
                </a:cubicBezTo>
                <a:cubicBezTo>
                  <a:pt x="211697" y="3220839"/>
                  <a:pt x="166872" y="3232504"/>
                  <a:pt x="121324" y="3232266"/>
                </a:cubicBezTo>
                <a:cubicBezTo>
                  <a:pt x="159102" y="3184886"/>
                  <a:pt x="124505" y="3176526"/>
                  <a:pt x="89112" y="3172146"/>
                </a:cubicBezTo>
                <a:cubicBezTo>
                  <a:pt x="60479" y="3165934"/>
                  <a:pt x="31315" y="3162472"/>
                  <a:pt x="2023" y="3161795"/>
                </a:cubicBezTo>
                <a:lnTo>
                  <a:pt x="0" y="3161795"/>
                </a:lnTo>
                <a:lnTo>
                  <a:pt x="0" y="3034496"/>
                </a:lnTo>
                <a:lnTo>
                  <a:pt x="66445" y="3003335"/>
                </a:lnTo>
                <a:cubicBezTo>
                  <a:pt x="105814" y="2992587"/>
                  <a:pt x="132856" y="2962328"/>
                  <a:pt x="172622" y="2955957"/>
                </a:cubicBezTo>
                <a:cubicBezTo>
                  <a:pt x="271244" y="2939633"/>
                  <a:pt x="369467" y="2920522"/>
                  <a:pt x="467294" y="2899820"/>
                </a:cubicBezTo>
                <a:cubicBezTo>
                  <a:pt x="518594" y="2889070"/>
                  <a:pt x="525354" y="2872747"/>
                  <a:pt x="503880" y="2832933"/>
                </a:cubicBezTo>
                <a:cubicBezTo>
                  <a:pt x="495926" y="2818201"/>
                  <a:pt x="487973" y="2809443"/>
                  <a:pt x="472066" y="2820590"/>
                </a:cubicBezTo>
                <a:cubicBezTo>
                  <a:pt x="439060" y="2843682"/>
                  <a:pt x="408837" y="2815016"/>
                  <a:pt x="377023" y="2815016"/>
                </a:cubicBezTo>
                <a:cubicBezTo>
                  <a:pt x="333281" y="2813026"/>
                  <a:pt x="330099" y="2779184"/>
                  <a:pt x="327713" y="2743750"/>
                </a:cubicBezTo>
                <a:cubicBezTo>
                  <a:pt x="327713" y="2719862"/>
                  <a:pt x="305842" y="2707120"/>
                  <a:pt x="287946" y="2728221"/>
                </a:cubicBezTo>
                <a:cubicBezTo>
                  <a:pt x="245793" y="2779582"/>
                  <a:pt x="208015" y="2741758"/>
                  <a:pt x="181769" y="2717870"/>
                </a:cubicBezTo>
                <a:cubicBezTo>
                  <a:pt x="143278" y="2691236"/>
                  <a:pt x="109310" y="2658548"/>
                  <a:pt x="81158" y="2621123"/>
                </a:cubicBezTo>
                <a:cubicBezTo>
                  <a:pt x="73054" y="2609697"/>
                  <a:pt x="60464" y="2602331"/>
                  <a:pt x="46561" y="2600817"/>
                </a:cubicBezTo>
                <a:cubicBezTo>
                  <a:pt x="35824" y="2600599"/>
                  <a:pt x="25375" y="2598140"/>
                  <a:pt x="15827" y="2593731"/>
                </a:cubicBezTo>
                <a:lnTo>
                  <a:pt x="0" y="2581993"/>
                </a:lnTo>
                <a:lnTo>
                  <a:pt x="0" y="2374605"/>
                </a:lnTo>
                <a:lnTo>
                  <a:pt x="75618" y="2310734"/>
                </a:lnTo>
                <a:cubicBezTo>
                  <a:pt x="106500" y="2290101"/>
                  <a:pt x="139693" y="2272931"/>
                  <a:pt x="174611" y="2259613"/>
                </a:cubicBezTo>
                <a:cubicBezTo>
                  <a:pt x="202448" y="2246873"/>
                  <a:pt x="231476" y="2236521"/>
                  <a:pt x="260109" y="2224975"/>
                </a:cubicBezTo>
                <a:lnTo>
                  <a:pt x="0" y="2224975"/>
                </a:lnTo>
                <a:close/>
              </a:path>
            </a:pathLst>
          </a:custGeom>
          <a:gradFill flip="none" rotWithShape="1">
            <a:gsLst>
              <a:gs pos="50000">
                <a:srgbClr val="E27576">
                  <a:alpha val="0"/>
                </a:srgbClr>
              </a:gs>
              <a:gs pos="0">
                <a:srgbClr val="ECA3A4">
                  <a:alpha val="0"/>
                </a:srgbClr>
              </a:gs>
              <a:gs pos="100000">
                <a:srgbClr val="D84748"/>
              </a:gs>
            </a:gsLst>
            <a:path path="circle">
              <a:fillToRect r="100000" b="100000"/>
            </a:path>
            <a:tileRect l="-100000" t="-100000"/>
          </a:gradFill>
          <a:ln w="3971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latin typeface="汉仪旗黑-45S" panose="02010600030101010101" pitchFamily="18" charset="-122"/>
              <a:ea typeface="汉仪旗黑-45S" panose="02010600030101010101" pitchFamily="18" charset="-122"/>
              <a:sym typeface="+mn-ea"/>
            </a:endParaRPr>
          </a:p>
        </p:txBody>
      </p:sp>
      <p:sp>
        <p:nvSpPr>
          <p:cNvPr id="20" name="文本框 30"/>
          <p:cNvSpPr txBox="1">
            <a:spLocks noChangeArrowheads="1"/>
          </p:cNvSpPr>
          <p:nvPr/>
        </p:nvSpPr>
        <p:spPr bwMode="auto">
          <a:xfrm>
            <a:off x="5497830" y="5697855"/>
            <a:ext cx="1007745" cy="960120"/>
          </a:xfrm>
          <a:prstGeom prst="rect">
            <a:avLst/>
          </a:prstGeom>
          <a:noFill/>
          <a:ln>
            <a:noFill/>
          </a:ln>
        </p:spPr>
        <p:txBody>
          <a:bodyPr wrap="none" lIns="91435" tIns="45718" rIns="91435" bIns="45718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570"/>
              </a:spcBef>
              <a:spcAft>
                <a:spcPts val="570"/>
              </a:spcAft>
            </a:pPr>
            <a:r>
              <a:rPr lang="zh-CN" altLang="en-US" sz="7200">
                <a:gradFill>
                  <a:gsLst>
                    <a:gs pos="100000">
                      <a:srgbClr val="E06A6D"/>
                    </a:gs>
                    <a:gs pos="0">
                      <a:srgbClr val="FDB0BA"/>
                    </a:gs>
                  </a:gsLst>
                  <a:lin scaled="1"/>
                </a:gradFill>
                <a:latin typeface="汉仪旗黑-45S" panose="02010600030101010101" pitchFamily="18" charset="-122"/>
                <a:ea typeface="汉仪旗黑-45S" panose="02010600030101010101" pitchFamily="18" charset="-122"/>
              </a:rPr>
              <a:t>贰</a:t>
            </a:r>
            <a:endParaRPr lang="zh-CN" altLang="en-US" sz="7200">
              <a:gradFill>
                <a:gsLst>
                  <a:gs pos="100000">
                    <a:srgbClr val="E06A6D"/>
                  </a:gs>
                  <a:gs pos="0">
                    <a:srgbClr val="FDB0BA"/>
                  </a:gs>
                </a:gsLst>
                <a:lin scaled="1"/>
              </a:gradFill>
              <a:latin typeface="汉仪旗黑-45S" panose="02010600030101010101" pitchFamily="18" charset="-122"/>
              <a:ea typeface="汉仪旗黑-45S" panose="0201060003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54221" y="2130306"/>
            <a:ext cx="3083559" cy="645334"/>
            <a:chOff x="4525192" y="2014192"/>
            <a:chExt cx="3083559" cy="645334"/>
          </a:xfrm>
        </p:grpSpPr>
        <p:sp>
          <p:nvSpPr>
            <p:cNvPr id="28" name="文本框 30"/>
            <p:cNvSpPr txBox="1">
              <a:spLocks noChangeArrowheads="1"/>
            </p:cNvSpPr>
            <p:nvPr/>
          </p:nvSpPr>
          <p:spPr bwMode="auto">
            <a:xfrm>
              <a:off x="4525192" y="2014192"/>
              <a:ext cx="645334" cy="645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91435" tIns="45718" rIns="91435" bIns="7200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570"/>
                </a:spcBef>
                <a:spcAft>
                  <a:spcPts val="570"/>
                </a:spcAft>
              </a:pPr>
              <a:r>
                <a:rPr lang="zh-CN" altLang="en-US" sz="3200">
                  <a:solidFill>
                    <a:srgbClr val="C00000"/>
                  </a:solidFill>
                  <a:latin typeface="汉仪综艺体简" panose="02010600000101010101" charset="-122"/>
                  <a:ea typeface="汉仪综艺体简" panose="02010600000101010101" charset="-122"/>
                </a:rPr>
                <a:t>青</a:t>
              </a:r>
              <a:endParaRPr lang="zh-CN" altLang="en-US" sz="3200">
                <a:solidFill>
                  <a:srgbClr val="C00000"/>
                </a:solidFill>
                <a:latin typeface="汉仪综艺体简" panose="02010600000101010101" charset="-122"/>
                <a:ea typeface="汉仪综艺体简" panose="02010600000101010101" charset="-122"/>
              </a:endParaRPr>
            </a:p>
          </p:txBody>
        </p:sp>
        <p:sp>
          <p:nvSpPr>
            <p:cNvPr id="29" name="文本框 30"/>
            <p:cNvSpPr txBox="1">
              <a:spLocks noChangeArrowheads="1"/>
            </p:cNvSpPr>
            <p:nvPr/>
          </p:nvSpPr>
          <p:spPr bwMode="auto">
            <a:xfrm>
              <a:off x="5337934" y="2014192"/>
              <a:ext cx="645334" cy="645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91435" tIns="45718" rIns="91435" bIns="7200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570"/>
                </a:spcBef>
                <a:spcAft>
                  <a:spcPts val="570"/>
                </a:spcAft>
              </a:pPr>
              <a:r>
                <a:rPr lang="zh-CN" altLang="en-US" sz="3200">
                  <a:solidFill>
                    <a:srgbClr val="C00000"/>
                  </a:solidFill>
                  <a:latin typeface="汉仪综艺体简" panose="02010600000101010101" charset="-122"/>
                  <a:ea typeface="汉仪综艺体简" panose="02010600000101010101" charset="-122"/>
                </a:rPr>
                <a:t>春</a:t>
              </a:r>
              <a:endParaRPr lang="zh-CN" altLang="en-US" sz="3200">
                <a:solidFill>
                  <a:srgbClr val="C00000"/>
                </a:solidFill>
                <a:latin typeface="汉仪综艺体简" panose="02010600000101010101" charset="-122"/>
                <a:ea typeface="汉仪综艺体简" panose="02010600000101010101" charset="-122"/>
              </a:endParaRPr>
            </a:p>
          </p:txBody>
        </p:sp>
        <p:sp>
          <p:nvSpPr>
            <p:cNvPr id="30" name="文本框 30"/>
            <p:cNvSpPr txBox="1">
              <a:spLocks noChangeArrowheads="1"/>
            </p:cNvSpPr>
            <p:nvPr/>
          </p:nvSpPr>
          <p:spPr bwMode="auto">
            <a:xfrm>
              <a:off x="6150676" y="2014192"/>
              <a:ext cx="645334" cy="645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91435" tIns="45718" rIns="91435" bIns="7200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570"/>
                </a:spcBef>
                <a:spcAft>
                  <a:spcPts val="570"/>
                </a:spcAft>
              </a:pPr>
              <a:r>
                <a:rPr lang="zh-CN" altLang="en-US" sz="3200">
                  <a:solidFill>
                    <a:srgbClr val="C00000"/>
                  </a:solidFill>
                  <a:latin typeface="汉仪综艺体简" panose="02010600000101010101" charset="-122"/>
                  <a:ea typeface="汉仪综艺体简" panose="02010600000101010101" charset="-122"/>
                </a:rPr>
                <a:t>乐</a:t>
              </a:r>
              <a:endParaRPr lang="zh-CN" altLang="en-US" sz="3200">
                <a:solidFill>
                  <a:srgbClr val="C00000"/>
                </a:solidFill>
                <a:latin typeface="汉仪综艺体简" panose="02010600000101010101" charset="-122"/>
                <a:ea typeface="汉仪综艺体简" panose="02010600000101010101" charset="-122"/>
              </a:endParaRPr>
            </a:p>
          </p:txBody>
        </p:sp>
        <p:sp>
          <p:nvSpPr>
            <p:cNvPr id="31" name="文本框 30"/>
            <p:cNvSpPr txBox="1">
              <a:spLocks noChangeArrowheads="1"/>
            </p:cNvSpPr>
            <p:nvPr/>
          </p:nvSpPr>
          <p:spPr bwMode="auto">
            <a:xfrm>
              <a:off x="6963417" y="2014192"/>
              <a:ext cx="645334" cy="645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91435" tIns="45718" rIns="91435" bIns="7200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570"/>
                </a:spcBef>
                <a:spcAft>
                  <a:spcPts val="570"/>
                </a:spcAft>
              </a:pPr>
              <a:r>
                <a:rPr lang="zh-CN" altLang="en-US" sz="3200">
                  <a:solidFill>
                    <a:srgbClr val="C00000"/>
                  </a:solidFill>
                  <a:latin typeface="汉仪综艺体简" panose="02010600000101010101" charset="-122"/>
                  <a:ea typeface="汉仪综艺体简" panose="02010600000101010101" charset="-122"/>
                </a:rPr>
                <a:t>都</a:t>
              </a:r>
              <a:endParaRPr lang="zh-CN" altLang="en-US" sz="3200">
                <a:solidFill>
                  <a:srgbClr val="C00000"/>
                </a:solidFill>
                <a:latin typeface="汉仪综艺体简" panose="02010600000101010101" charset="-122"/>
                <a:ea typeface="汉仪综艺体简" panose="02010600000101010101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3646170" y="5628481"/>
            <a:ext cx="4711700" cy="0"/>
          </a:xfrm>
          <a:prstGeom prst="line">
            <a:avLst/>
          </a:prstGeom>
          <a:ln>
            <a:gradFill flip="none" rotWithShape="1">
              <a:gsLst>
                <a:gs pos="75000">
                  <a:srgbClr val="F59EA6"/>
                </a:gs>
                <a:gs pos="0">
                  <a:srgbClr val="C00000"/>
                </a:gs>
                <a:gs pos="84000">
                  <a:srgbClr val="F8A3AC"/>
                </a:gs>
                <a:gs pos="97345">
                  <a:srgbClr val="F6D4D1"/>
                </a:gs>
                <a:gs pos="42000">
                  <a:srgbClr val="FF0000"/>
                </a:gs>
              </a:gsLst>
              <a:path path="circle">
                <a:fillToRect l="50000" t="50000" r="50000" b="50000"/>
              </a:path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30"/>
          <p:cNvSpPr>
            <a:spLocks noChangeArrowheads="1"/>
          </p:cNvSpPr>
          <p:nvPr/>
        </p:nvSpPr>
        <p:spPr bwMode="auto">
          <a:xfrm>
            <a:off x="1014730" y="3004185"/>
            <a:ext cx="4718685" cy="30765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9400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为</a:t>
            </a:r>
            <a:endParaRPr lang="zh-CN" altLang="en-US" sz="16200" spc="-30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汉仪尚巍手书简" panose="00020600040101010101" pitchFamily="18" charset="-122"/>
              <a:ea typeface="汉仪尚巍手书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39590" y="3188970"/>
            <a:ext cx="6779895" cy="2707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7000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汉仪尚巍手书简" panose="00020600040101010101" pitchFamily="18" charset="-122"/>
                <a:ea typeface="汉仪尚巍手书简" panose="00020600040101010101" pitchFamily="18" charset="-122"/>
                <a:sym typeface="+mn-ea"/>
              </a:rPr>
              <a:t>何赋能</a:t>
            </a:r>
            <a:endParaRPr lang="zh-CN" altLang="en-US" sz="17000" spc="-30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汉仪尚巍手书简" panose="00020600040101010101" pitchFamily="18" charset="-122"/>
              <a:ea typeface="汉仪尚巍手书简" panose="00020600040101010101" pitchFamily="18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644505" y="3529330"/>
            <a:ext cx="173990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500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汉仪尚巍手书简" panose="00020600040101010101" pitchFamily="18" charset="-122"/>
                <a:ea typeface="汉仪尚巍手书简" panose="00020600040101010101" pitchFamily="18" charset="-122"/>
                <a:sym typeface="+mn-ea"/>
              </a:rPr>
              <a:t>？</a:t>
            </a:r>
            <a:endParaRPr lang="zh-CN" altLang="en-US" sz="13500" spc="-30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汉仪尚巍手书简" panose="00020600040101010101" pitchFamily="18" charset="-122"/>
              <a:ea typeface="汉仪尚巍手书简" panose="00020600040101010101" pitchFamily="18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1920" y="928370"/>
            <a:ext cx="8423910" cy="373697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20000"/>
              </a:lnSpc>
            </a:pPr>
            <a:r>
              <a:rPr lang="en-US" altLang="zh-CN" sz="2800" b="1" i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今年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-4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第十届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太湖湾音乐节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成功举办，它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青春乐都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最知名音乐节之一，吸引了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3.6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万名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国内外乐迷，实现营收约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1.2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亿元，带动了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6.5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亿元的周边消费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‌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。同时，音乐节也为年轻人提供展示才华的舞台，为观众提供了释放压力的社交空间。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请你根据材料，运用所学知识，谈谈常州市</a:t>
            </a:r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政府赋能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青春乐都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城市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的必要性（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分）</a:t>
            </a:r>
            <a:endParaRPr lang="zh-CN" altLang="en-US" sz="2800" b="0" i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endParaRPr lang="zh-CN" altLang="en-US" sz="2800" b="1" i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8545830" y="1004570"/>
            <a:ext cx="3574415" cy="268160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文本框 4"/>
          <p:cNvSpPr txBox="1"/>
          <p:nvPr/>
        </p:nvSpPr>
        <p:spPr>
          <a:xfrm>
            <a:off x="1033780" y="120015"/>
            <a:ext cx="7416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任务</a:t>
            </a:r>
            <a:r>
              <a:rPr lang="en-US" altLang="zh-CN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3</a:t>
            </a:r>
            <a:r>
              <a:rPr lang="zh-CN" altLang="en-US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：阅读新闻，明晰原因</a:t>
            </a:r>
            <a:endParaRPr lang="zh-CN" altLang="en-US" sz="3200" noProof="0">
              <a:ln>
                <a:noFill/>
              </a:ln>
              <a:solidFill>
                <a:srgbClr val="EDD5A9"/>
              </a:solidFill>
              <a:effectLst/>
              <a:uLnTx/>
              <a:uFillTx/>
              <a:latin typeface="汉仪雅酷黑 85W" panose="020B0904020202020204" charset="-122"/>
              <a:ea typeface="汉仪雅酷黑 85W" panose="020B0904020202020204" charset="-122"/>
              <a:sym typeface="+mn-ea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2940050" y="4118610"/>
            <a:ext cx="1186815" cy="415290"/>
          </a:xfrm>
          <a:prstGeom prst="round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5523865" y="4039235"/>
            <a:ext cx="2442210" cy="558165"/>
          </a:xfrm>
          <a:prstGeom prst="round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原因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+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意义</a:t>
            </a:r>
            <a:endParaRPr lang="zh-CN" altLang="en-US" sz="3200" b="1" dirty="0" smtClean="0">
              <a:solidFill>
                <a:srgbClr val="0070C0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4126980" y="4039235"/>
            <a:ext cx="1467485" cy="401955"/>
          </a:xfrm>
          <a:prstGeom prst="line">
            <a:avLst/>
          </a:prstGeom>
          <a:ln w="254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6186170" y="3623945"/>
            <a:ext cx="843280" cy="415290"/>
          </a:xfrm>
          <a:prstGeom prst="roundRect">
            <a:avLst/>
          </a:prstGeom>
          <a:noFill/>
          <a:ln w="57150" cmpd="sng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92735" y="3623945"/>
            <a:ext cx="3961130" cy="415290"/>
          </a:xfrm>
          <a:prstGeom prst="roundRect">
            <a:avLst/>
          </a:prstGeom>
          <a:noFill/>
          <a:ln w="57150" cmpd="sng">
            <a:solidFill>
              <a:srgbClr val="0070C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21920" y="4782185"/>
            <a:ext cx="8462645" cy="19196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 u="sng">
                <a:solidFill>
                  <a:srgbClr val="C00000"/>
                </a:solidFill>
              </a:rPr>
              <a:t>主观题方法：关键词法</a:t>
            </a:r>
            <a:endParaRPr lang="zh-CN" altLang="en-US" sz="2800" b="1" u="sng">
              <a:solidFill>
                <a:srgbClr val="C00000"/>
              </a:solidFill>
            </a:endParaRPr>
          </a:p>
          <a:p>
            <a:pPr algn="l"/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①审设问：圈出题型、知识点、其他要求关键词</a:t>
            </a:r>
            <a:endParaRPr lang="zh-CN" altLang="en-US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②审材料</a:t>
            </a: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：划分层次，圈关键词联系书本知识</a:t>
            </a:r>
            <a:endParaRPr 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0" grpId="1" animBg="1"/>
      <p:bldP spid="47" grpId="0" bldLvl="0" animBg="1"/>
      <p:bldP spid="47" grpId="1" animBg="1"/>
      <p:bldP spid="3" grpId="0" bldLvl="0" animBg="1"/>
      <p:bldP spid="3" grpId="1" animBg="1"/>
      <p:bldP spid="6" grpId="0" bldLvl="0" animBg="1"/>
      <p:bldP spid="6" grpId="1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1920" y="928370"/>
            <a:ext cx="11726545" cy="373697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20000"/>
              </a:lnSpc>
            </a:pPr>
            <a:r>
              <a:rPr lang="en-US" altLang="zh-CN" sz="2800" b="1" i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今年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-4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第十届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太湖湾音乐节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成功举办，它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青春乐都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最知名音乐节之一，吸引了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3.6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万名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国内外乐迷，实现营收约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1.2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亿元，带动了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6.5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亿元的周边消费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‌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。同时，音乐节也为年轻人提供展示才华的舞台，为观众提供了释放压力的社交空间。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请你根据材料，运用所学知识，谈谈常州市</a:t>
            </a:r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政府赋能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青春乐都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城市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的必要性（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分）</a:t>
            </a:r>
            <a:endParaRPr lang="zh-CN" altLang="en-US" sz="2800" b="0" i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endParaRPr lang="zh-CN" altLang="en-US" sz="2800" b="1" i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4750" y="207010"/>
            <a:ext cx="7416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请你打分</a:t>
            </a:r>
            <a:endParaRPr lang="zh-CN" sz="3200" noProof="0">
              <a:ln>
                <a:noFill/>
              </a:ln>
              <a:solidFill>
                <a:srgbClr val="EDD5A9"/>
              </a:solidFill>
              <a:effectLst/>
              <a:uLnTx/>
              <a:uFillTx/>
              <a:latin typeface="汉仪雅酷黑 85W" panose="020B0904020202020204" charset="-122"/>
              <a:ea typeface="汉仪雅酷黑 85W" panose="020B0904020202020204" charset="-122"/>
              <a:sym typeface="+mn-ea"/>
            </a:endParaRPr>
          </a:p>
        </p:txBody>
      </p:sp>
      <p:pic>
        <p:nvPicPr>
          <p:cNvPr id="7" name="图片 6"/>
          <p:cNvPicPr/>
          <p:nvPr/>
        </p:nvPicPr>
        <p:blipFill>
          <a:blip r:embed="rId1"/>
          <a:srcRect t="9204"/>
          <a:stretch>
            <a:fillRect/>
          </a:stretch>
        </p:blipFill>
        <p:spPr>
          <a:xfrm>
            <a:off x="121920" y="3429000"/>
            <a:ext cx="11359515" cy="3429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1920" y="928370"/>
            <a:ext cx="8152765" cy="373697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20000"/>
              </a:lnSpc>
            </a:pPr>
            <a:r>
              <a:rPr lang="en-US" altLang="zh-CN" sz="2800" b="1" i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今年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-4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第十届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太湖湾音乐节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成功举办，它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青春乐都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最知名音乐节之一，吸引了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3.6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万名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国内外乐迷，实现营收约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1.2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亿元，带动了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6.5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亿元的周边消费</a:t>
            </a:r>
            <a:r>
              <a:rPr lang="en-US" altLang="zh-CN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‌</a:t>
            </a:r>
            <a:r>
              <a:rPr lang="zh-CN" altLang="en-US" sz="2800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。同时，音乐节也为年轻人提供展示才华的舞台，为观众提供了释放压力的社交空间。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请你根据材料，运用所学知识，谈谈</a:t>
            </a:r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常州市政府打造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青春乐都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城市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的必要性。（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分）</a:t>
            </a:r>
            <a:endParaRPr lang="zh-CN" altLang="en-US" sz="2800" b="0" i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20000"/>
              </a:lnSpc>
            </a:pPr>
            <a:endParaRPr lang="zh-CN" altLang="en-US" sz="2800" b="1" i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8274685" y="1026160"/>
            <a:ext cx="3769995" cy="266001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文本框 4"/>
          <p:cNvSpPr txBox="1"/>
          <p:nvPr/>
        </p:nvSpPr>
        <p:spPr>
          <a:xfrm>
            <a:off x="1033780" y="120015"/>
            <a:ext cx="7416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任务</a:t>
            </a:r>
            <a:r>
              <a:rPr lang="en-US" altLang="zh-CN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4</a:t>
            </a:r>
            <a:r>
              <a:rPr lang="zh-CN" altLang="en-US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：阅读新闻，明晰原因</a:t>
            </a:r>
            <a:endParaRPr lang="zh-CN" altLang="en-US" sz="3200" noProof="0">
              <a:ln>
                <a:noFill/>
              </a:ln>
              <a:solidFill>
                <a:srgbClr val="EDD5A9"/>
              </a:solidFill>
              <a:effectLst/>
              <a:uLnTx/>
              <a:uFillTx/>
              <a:latin typeface="汉仪雅酷黑 85W" panose="020B0904020202020204" charset="-122"/>
              <a:ea typeface="汉仪雅酷黑 85W" panose="020B0904020202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1145" y="4665345"/>
            <a:ext cx="1164907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原因：</a:t>
            </a: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政府的宗旨是全心全意为人民服务</a:t>
            </a:r>
            <a:r>
              <a:rPr lang="en-US" altLang="zh-CN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政府要坚持以人民为中心的发展思想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分）</a:t>
            </a:r>
            <a:endParaRPr lang="zh-CN" altLang="en-US" sz="28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意义：</a:t>
            </a: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有利于促进经济发展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分）</a:t>
            </a:r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；有利于满足人民日益增长的美好生需要；有利于激发潜能，培养人才；有利于观众调节情绪，缓解生活压力，促进身心健康；有利于提升城市影响力。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（任答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点得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分）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" name="组合 43"/>
          <p:cNvGrpSpPr/>
          <p:nvPr/>
        </p:nvGrpSpPr>
        <p:grpSpPr>
          <a:xfrm>
            <a:off x="814070" y="4213860"/>
            <a:ext cx="858520" cy="2335530"/>
            <a:chOff x="3901" y="6757"/>
            <a:chExt cx="1352" cy="3678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3901" y="6757"/>
              <a:ext cx="1352" cy="222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3918" y="8999"/>
              <a:ext cx="1335" cy="14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969010" y="-35560"/>
            <a:ext cx="602297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：知识体系构建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左大括号 3"/>
          <p:cNvSpPr/>
          <p:nvPr/>
        </p:nvSpPr>
        <p:spPr>
          <a:xfrm>
            <a:off x="975995" y="1167130"/>
            <a:ext cx="502285" cy="4139565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6" name="左大括号 6"/>
          <p:cNvSpPr/>
          <p:nvPr/>
        </p:nvSpPr>
        <p:spPr>
          <a:xfrm>
            <a:off x="4246880" y="470535"/>
            <a:ext cx="200660" cy="1184275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7" name="文本框 7"/>
          <p:cNvSpPr txBox="1"/>
          <p:nvPr/>
        </p:nvSpPr>
        <p:spPr>
          <a:xfrm>
            <a:off x="975995" y="735330"/>
            <a:ext cx="3205480" cy="142875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    </a:t>
            </a:r>
            <a:r>
              <a:rPr lang="zh-CN" altLang="en-US" sz="2400" b="1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是什么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（国家机关：</a:t>
            </a:r>
            <a:r>
              <a:rPr lang="zh-CN" altLang="en-US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</a:t>
            </a:r>
            <a:r>
              <a:rPr lang="en-US" altLang="zh-CN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     </a:t>
            </a:r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）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</a:t>
            </a:r>
            <a:r>
              <a:rPr lang="en-US" altLang="zh-CN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      </a:t>
            </a:r>
            <a:endParaRPr lang="en-US" altLang="zh-CN" sz="2400" u="sng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1534795" y="2719705"/>
            <a:ext cx="1430655" cy="30480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为什么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1534795" y="5078095"/>
            <a:ext cx="1430655" cy="372745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怎么做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0" name="文本框 5"/>
          <p:cNvSpPr txBox="1"/>
          <p:nvPr/>
        </p:nvSpPr>
        <p:spPr>
          <a:xfrm>
            <a:off x="4458335" y="198755"/>
            <a:ext cx="1005205" cy="1539875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indent="0" algn="just" defTabSz="914400" rtl="0" fontAlgn="auto">
              <a:lnSpc>
                <a:spcPct val="150000"/>
              </a:lnSpc>
              <a:tabLst>
                <a:tab pos="1383665" algn="l"/>
              </a:tabLst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职权：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indent="0" algn="just" defTabSz="914400" rtl="0" fontAlgn="auto">
              <a:lnSpc>
                <a:spcPct val="150000"/>
              </a:lnSpc>
              <a:tabLst>
                <a:tab pos="1383665" algn="l"/>
              </a:tabLst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性质：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indent="0" algn="just" defTabSz="914400" rtl="0" fontAlgn="auto">
              <a:lnSpc>
                <a:spcPct val="150000"/>
              </a:lnSpc>
              <a:tabLst>
                <a:tab pos="1383665" algn="l"/>
              </a:tabLst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组成：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1" name="左大括号 10"/>
          <p:cNvSpPr/>
          <p:nvPr/>
        </p:nvSpPr>
        <p:spPr>
          <a:xfrm>
            <a:off x="2886710" y="2233295"/>
            <a:ext cx="323215" cy="1588770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22" name="文本框 11"/>
          <p:cNvSpPr txBox="1"/>
          <p:nvPr/>
        </p:nvSpPr>
        <p:spPr>
          <a:xfrm>
            <a:off x="3209925" y="1981835"/>
            <a:ext cx="2239645" cy="161798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和人民的关系：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宗旨：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发展思想：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3" name="左大括号 12"/>
          <p:cNvSpPr/>
          <p:nvPr/>
        </p:nvSpPr>
        <p:spPr>
          <a:xfrm>
            <a:off x="2660650" y="4126865"/>
            <a:ext cx="549275" cy="2613660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2" name="文本框 1"/>
          <p:cNvSpPr txBox="1"/>
          <p:nvPr/>
        </p:nvSpPr>
        <p:spPr>
          <a:xfrm>
            <a:off x="3134360" y="3995420"/>
            <a:ext cx="5672455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30000"/>
              </a:lnSpc>
            </a:pPr>
            <a:r>
              <a:rPr lang="zh-CN" altLang="en-US" sz="2000" b="1"/>
              <a:t>【法治】</a:t>
            </a:r>
            <a:r>
              <a:rPr lang="zh-CN" altLang="en-US" sz="2000"/>
              <a:t>①</a:t>
            </a:r>
            <a:r>
              <a:rPr lang="zh-CN" altLang="en-US" sz="2000" u="sng"/>
              <a:t> </a:t>
            </a:r>
            <a:r>
              <a:rPr lang="en-US" altLang="zh-CN" sz="2000" u="sng"/>
              <a:t>                      </a:t>
            </a:r>
            <a:endParaRPr lang="zh-CN" altLang="en-US" sz="2000"/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 </a:t>
            </a:r>
            <a:r>
              <a:rPr lang="en-US" altLang="zh-CN" sz="2000"/>
              <a:t>              </a:t>
            </a:r>
            <a:r>
              <a:rPr lang="zh-CN" altLang="en-US" sz="2000"/>
              <a:t>②</a:t>
            </a:r>
            <a:r>
              <a:rPr lang="en-US" altLang="zh-CN" sz="2000" u="sng"/>
              <a:t>     </a:t>
            </a:r>
            <a:r>
              <a:rPr lang="zh-CN" altLang="en-US" sz="2000" u="sng"/>
              <a:t> </a:t>
            </a:r>
            <a:r>
              <a:rPr lang="en-US" altLang="zh-CN" sz="2000" u="sng"/>
              <a:t>   </a:t>
            </a:r>
            <a:endParaRPr lang="en-US" altLang="zh-CN" sz="2000" u="sng"/>
          </a:p>
          <a:p>
            <a:pPr indent="0" fontAlgn="auto">
              <a:lnSpc>
                <a:spcPct val="130000"/>
              </a:lnSpc>
            </a:pPr>
            <a:r>
              <a:rPr lang="en-US" altLang="zh-CN" sz="2000"/>
              <a:t>               </a:t>
            </a:r>
            <a:r>
              <a:rPr lang="zh-CN" altLang="en-US" sz="2000"/>
              <a:t>③</a:t>
            </a:r>
            <a:r>
              <a:rPr lang="en-US" altLang="zh-CN" sz="2000"/>
              <a:t> </a:t>
            </a:r>
            <a:r>
              <a:rPr lang="en-US" altLang="zh-CN" sz="2000" u="sng"/>
              <a:t>   </a:t>
            </a:r>
            <a:endParaRPr lang="en-US" altLang="zh-CN" sz="2000" u="sng"/>
          </a:p>
          <a:p>
            <a:pPr indent="0" fontAlgn="auto">
              <a:lnSpc>
                <a:spcPct val="130000"/>
              </a:lnSpc>
            </a:pPr>
            <a:r>
              <a:rPr lang="zh-CN" altLang="en-US" sz="2000" b="1">
                <a:sym typeface="+mn-ea"/>
              </a:rPr>
              <a:t>【民生】</a:t>
            </a:r>
            <a:endParaRPr lang="zh-CN" altLang="en-US" sz="2000"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【</a:t>
            </a:r>
            <a:r>
              <a:rPr lang="zh-CN" altLang="en-US" sz="2000" b="1">
                <a:solidFill>
                  <a:schemeClr val="tx1"/>
                </a:solidFill>
              </a:rPr>
              <a:t>经济</a:t>
            </a:r>
            <a:r>
              <a:rPr lang="zh-CN" altLang="en-US" sz="2000"/>
              <a:t>】</a:t>
            </a:r>
            <a:r>
              <a:rPr lang="en-US" altLang="zh-CN" sz="2000"/>
              <a:t> </a:t>
            </a:r>
            <a:endParaRPr lang="en-US" altLang="zh-CN" sz="2000"/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【</a:t>
            </a:r>
            <a:r>
              <a:rPr lang="zh-CN" altLang="en-US" sz="2000" b="1">
                <a:solidFill>
                  <a:schemeClr val="tx1"/>
                </a:solidFill>
              </a:rPr>
              <a:t>文化</a:t>
            </a:r>
            <a:r>
              <a:rPr lang="zh-CN" altLang="en-US" sz="2000"/>
              <a:t>】</a:t>
            </a:r>
            <a:endParaRPr lang="zh-CN" altLang="en-US" sz="2000"/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【</a:t>
            </a:r>
            <a:r>
              <a:rPr lang="zh-CN" altLang="en-US" sz="2000" b="1">
                <a:solidFill>
                  <a:schemeClr val="tx1"/>
                </a:solidFill>
              </a:rPr>
              <a:t>生态</a:t>
            </a:r>
            <a:r>
              <a:rPr lang="zh-CN" altLang="en-US" sz="2000"/>
              <a:t>】</a:t>
            </a:r>
            <a:endParaRPr lang="zh-CN" altLang="en-US" sz="2000"/>
          </a:p>
          <a:p>
            <a:r>
              <a:rPr lang="en-US" altLang="zh-CN" sz="2000"/>
              <a:t>  </a:t>
            </a:r>
            <a:r>
              <a:rPr lang="en-US" altLang="zh-CN" sz="2000" u="sng"/>
              <a:t>          </a:t>
            </a:r>
            <a:endParaRPr lang="en-US" altLang="zh-CN" sz="2000" u="sng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053965" y="2119609"/>
            <a:ext cx="937729" cy="400071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>
            <p:custDataLst>
              <p:tags r:id="rId3"/>
            </p:custDataLst>
          </p:nvPr>
        </p:nvCxnSpPr>
        <p:spPr>
          <a:xfrm flipV="1">
            <a:off x="6256580" y="2209762"/>
            <a:ext cx="903605" cy="120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280710" y="1790104"/>
            <a:ext cx="8796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产生</a:t>
            </a:r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7353649" y="2149454"/>
            <a:ext cx="937729" cy="400071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8" name="直接箭头连接符 7"/>
          <p:cNvCxnSpPr/>
          <p:nvPr>
            <p:custDataLst>
              <p:tags r:id="rId6"/>
            </p:custDataLst>
          </p:nvPr>
        </p:nvCxnSpPr>
        <p:spPr>
          <a:xfrm>
            <a:off x="8379540" y="2207856"/>
            <a:ext cx="986790" cy="63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749790" y="2148840"/>
            <a:ext cx="1026795" cy="45529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423128" y="1821219"/>
            <a:ext cx="8796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产生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355" y="2604135"/>
            <a:ext cx="641350" cy="139128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2395" y="2604135"/>
            <a:ext cx="73977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4000" b="1" kern="1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Times New Roman" panose="02020603050405020304"/>
              </a:rPr>
              <a:t>政</a:t>
            </a:r>
            <a:endParaRPr lang="zh-CN" altLang="en-US" sz="4000" b="1" kern="1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4000" b="1" kern="1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Times New Roman" panose="02020603050405020304"/>
              </a:rPr>
              <a:t>府</a:t>
            </a:r>
            <a:endParaRPr lang="zh-CN" altLang="en-US" sz="4000" b="1" kern="1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26690" y="994410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行政机关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22570" y="274955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行政权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13350" y="735330"/>
            <a:ext cx="5012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国家权力机关的执行机关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13350" y="1278255"/>
            <a:ext cx="4770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国务院及其领导的地方政府部门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6" name="图片 25"/>
          <p:cNvPicPr/>
          <p:nvPr/>
        </p:nvPicPr>
        <p:blipFill>
          <a:blip r:embed="rId8"/>
          <a:stretch>
            <a:fillRect/>
          </a:stretch>
        </p:blipFill>
        <p:spPr>
          <a:xfrm>
            <a:off x="8632825" y="41910"/>
            <a:ext cx="3100070" cy="177927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067300" y="2135505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人民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0120" y="2089150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人大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749790" y="2164080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政府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72890" y="3079750"/>
            <a:ext cx="5000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全心全意为人民服务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60875" y="3480435"/>
            <a:ext cx="6595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政府要坚持以人民为中心的发展思想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01845" y="3994785"/>
            <a:ext cx="416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依法行政（法无授权不可为）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01210" y="4455160"/>
            <a:ext cx="4162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政务公开（法定职责必须为）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01845" y="4846320"/>
            <a:ext cx="6454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公民积极参与，献计献策，主动监督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9"/>
            </p:custDataLst>
          </p:nvPr>
        </p:nvSpPr>
        <p:spPr>
          <a:xfrm>
            <a:off x="5894705" y="2341880"/>
            <a:ext cx="1577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负责、受监督</a:t>
            </a:r>
            <a:endParaRPr lang="zh-CN" altLang="en-US"/>
          </a:p>
        </p:txBody>
      </p:sp>
      <p:cxnSp>
        <p:nvCxnSpPr>
          <p:cNvPr id="38" name="直接箭头连接符 37"/>
          <p:cNvCxnSpPr/>
          <p:nvPr>
            <p:custDataLst>
              <p:tags r:id="rId10"/>
            </p:custDataLst>
          </p:nvPr>
        </p:nvCxnSpPr>
        <p:spPr>
          <a:xfrm flipH="1">
            <a:off x="6248960" y="2340572"/>
            <a:ext cx="857250" cy="12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>
            <p:custDataLst>
              <p:tags r:id="rId11"/>
            </p:custDataLst>
          </p:nvPr>
        </p:nvSpPr>
        <p:spPr>
          <a:xfrm>
            <a:off x="8291195" y="2406650"/>
            <a:ext cx="1577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负责、受监督</a:t>
            </a:r>
            <a:endParaRPr lang="zh-CN" altLang="en-US"/>
          </a:p>
        </p:txBody>
      </p:sp>
      <p:cxnSp>
        <p:nvCxnSpPr>
          <p:cNvPr id="41" name="直接箭头连接符 40"/>
          <p:cNvCxnSpPr/>
          <p:nvPr>
            <p:custDataLst>
              <p:tags r:id="rId12"/>
            </p:custDataLst>
          </p:nvPr>
        </p:nvCxnSpPr>
        <p:spPr>
          <a:xfrm flipH="1">
            <a:off x="8379385" y="2372322"/>
            <a:ext cx="1033145" cy="31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4181475" y="5231765"/>
            <a:ext cx="4582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坚持以人民为中心的发展思想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953260" y="4068445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政治建设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953260" y="5078095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社会建设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53260" y="5538470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经济建设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53260" y="5998845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文化建设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343660" y="6459220"/>
            <a:ext cx="20116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生态文明建设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73355" y="4279265"/>
            <a:ext cx="640715" cy="267652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五位一体建设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181475" y="5626735"/>
            <a:ext cx="736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坚持经济制度，发挥政府宏观调控作用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181475" y="5998845"/>
            <a:ext cx="7473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继承和发扬优秀传统文化，推动传统文化创造性转化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181475" y="6397625"/>
            <a:ext cx="7642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坚持走绿色发展道路，坚持节约资源保护环境基本国策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356340" y="41910"/>
            <a:ext cx="704850" cy="2245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民主集中制</a:t>
            </a:r>
            <a:endParaRPr lang="zh-CN" altLang="en-US" sz="28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749790" y="2710180"/>
            <a:ext cx="22517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+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意义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（根据材料）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下箭头 54"/>
          <p:cNvSpPr/>
          <p:nvPr/>
        </p:nvSpPr>
        <p:spPr>
          <a:xfrm>
            <a:off x="7388860" y="2883535"/>
            <a:ext cx="445135" cy="45656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5410200" y="2519680"/>
            <a:ext cx="4748530" cy="412750"/>
            <a:chOff x="8520" y="3968"/>
            <a:chExt cx="7478" cy="65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15982" y="4019"/>
              <a:ext cx="17" cy="56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8520" y="4601"/>
              <a:ext cx="7479" cy="1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>
            <a:xfrm flipV="1">
              <a:off x="8572" y="3968"/>
              <a:ext cx="0" cy="65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: 形状 43"/>
          <p:cNvSpPr/>
          <p:nvPr>
            <p:custDataLst>
              <p:tags r:id="rId1"/>
            </p:custDataLst>
          </p:nvPr>
        </p:nvSpPr>
        <p:spPr>
          <a:xfrm>
            <a:off x="0" y="-14754"/>
            <a:ext cx="12192000" cy="3843805"/>
          </a:xfrm>
          <a:custGeom>
            <a:avLst/>
            <a:gdLst>
              <a:gd name="connsiteX0" fmla="*/ 6327335 w 12196917"/>
              <a:gd name="connsiteY0" fmla="*/ 3782889 h 3843805"/>
              <a:gd name="connsiteX1" fmla="*/ 6190140 w 12196917"/>
              <a:gd name="connsiteY1" fmla="*/ 3819120 h 3843805"/>
              <a:gd name="connsiteX2" fmla="*/ 6025902 w 12196917"/>
              <a:gd name="connsiteY2" fmla="*/ 3808769 h 3843805"/>
              <a:gd name="connsiteX3" fmla="*/ 6327335 w 12196917"/>
              <a:gd name="connsiteY3" fmla="*/ 3782889 h 3843805"/>
              <a:gd name="connsiteX4" fmla="*/ 3412029 w 12196917"/>
              <a:gd name="connsiteY4" fmla="*/ 3748251 h 3843805"/>
              <a:gd name="connsiteX5" fmla="*/ 3377830 w 12196917"/>
              <a:gd name="connsiteY5" fmla="*/ 3765371 h 3843805"/>
              <a:gd name="connsiteX6" fmla="*/ 3379022 w 12196917"/>
              <a:gd name="connsiteY6" fmla="*/ 3778908 h 3843805"/>
              <a:gd name="connsiteX7" fmla="*/ 3711472 w 12196917"/>
              <a:gd name="connsiteY7" fmla="*/ 3756214 h 3843805"/>
              <a:gd name="connsiteX8" fmla="*/ 3631938 w 12196917"/>
              <a:gd name="connsiteY8" fmla="*/ 3790454 h 3843805"/>
              <a:gd name="connsiteX9" fmla="*/ 3250575 w 12196917"/>
              <a:gd name="connsiteY9" fmla="*/ 3798417 h 3843805"/>
              <a:gd name="connsiteX10" fmla="*/ 3235863 w 12196917"/>
              <a:gd name="connsiteY10" fmla="*/ 3792047 h 3843805"/>
              <a:gd name="connsiteX11" fmla="*/ 3412029 w 12196917"/>
              <a:gd name="connsiteY11" fmla="*/ 3748251 h 3843805"/>
              <a:gd name="connsiteX12" fmla="*/ 5284449 w 12196917"/>
              <a:gd name="connsiteY12" fmla="*/ 3728793 h 3843805"/>
              <a:gd name="connsiteX13" fmla="*/ 5399177 w 12196917"/>
              <a:gd name="connsiteY13" fmla="*/ 3763381 h 3843805"/>
              <a:gd name="connsiteX14" fmla="*/ 5424628 w 12196917"/>
              <a:gd name="connsiteY14" fmla="*/ 3786075 h 3843805"/>
              <a:gd name="connsiteX15" fmla="*/ 5406334 w 12196917"/>
              <a:gd name="connsiteY15" fmla="*/ 3799612 h 3843805"/>
              <a:gd name="connsiteX16" fmla="*/ 5299759 w 12196917"/>
              <a:gd name="connsiteY16" fmla="*/ 3777316 h 3843805"/>
              <a:gd name="connsiteX17" fmla="*/ 5164950 w 12196917"/>
              <a:gd name="connsiteY17" fmla="*/ 3760196 h 3843805"/>
              <a:gd name="connsiteX18" fmla="*/ 5144669 w 12196917"/>
              <a:gd name="connsiteY18" fmla="*/ 3749048 h 3843805"/>
              <a:gd name="connsiteX19" fmla="*/ 5144709 w 12196917"/>
              <a:gd name="connsiteY19" fmla="*/ 3747017 h 3843805"/>
              <a:gd name="connsiteX20" fmla="*/ 5164950 w 12196917"/>
              <a:gd name="connsiteY20" fmla="*/ 3729142 h 3843805"/>
              <a:gd name="connsiteX21" fmla="*/ 5284449 w 12196917"/>
              <a:gd name="connsiteY21" fmla="*/ 3728793 h 3843805"/>
              <a:gd name="connsiteX22" fmla="*/ 6520998 w 12196917"/>
              <a:gd name="connsiteY22" fmla="*/ 3686937 h 3843805"/>
              <a:gd name="connsiteX23" fmla="*/ 6567128 w 12196917"/>
              <a:gd name="connsiteY23" fmla="*/ 3733520 h 3843805"/>
              <a:gd name="connsiteX24" fmla="*/ 6720230 w 12196917"/>
              <a:gd name="connsiteY24" fmla="*/ 3723168 h 3843805"/>
              <a:gd name="connsiteX25" fmla="*/ 6879297 w 12196917"/>
              <a:gd name="connsiteY25" fmla="*/ 3723168 h 3843805"/>
              <a:gd name="connsiteX26" fmla="*/ 6905942 w 12196917"/>
              <a:gd name="connsiteY26" fmla="*/ 3768955 h 3843805"/>
              <a:gd name="connsiteX27" fmla="*/ 6832770 w 12196917"/>
              <a:gd name="connsiteY27" fmla="*/ 3775325 h 3843805"/>
              <a:gd name="connsiteX28" fmla="*/ 6775506 w 12196917"/>
              <a:gd name="connsiteY28" fmla="*/ 3779305 h 3843805"/>
              <a:gd name="connsiteX29" fmla="*/ 6806922 w 12196917"/>
              <a:gd name="connsiteY29" fmla="*/ 3765371 h 3843805"/>
              <a:gd name="connsiteX30" fmla="*/ 6777097 w 12196917"/>
              <a:gd name="connsiteY30" fmla="*/ 3745863 h 3843805"/>
              <a:gd name="connsiteX31" fmla="*/ 6553210 w 12196917"/>
              <a:gd name="connsiteY31" fmla="*/ 3745863 h 3843805"/>
              <a:gd name="connsiteX32" fmla="*/ 6520998 w 12196917"/>
              <a:gd name="connsiteY32" fmla="*/ 3686937 h 3843805"/>
              <a:gd name="connsiteX33" fmla="*/ 5746739 w 12196917"/>
              <a:gd name="connsiteY33" fmla="*/ 3669817 h 3843805"/>
              <a:gd name="connsiteX34" fmla="*/ 6161903 w 12196917"/>
              <a:gd name="connsiteY34" fmla="*/ 3674994 h 3843805"/>
              <a:gd name="connsiteX35" fmla="*/ 6379827 w 12196917"/>
              <a:gd name="connsiteY35" fmla="*/ 3672605 h 3843805"/>
              <a:gd name="connsiteX36" fmla="*/ 6400107 w 12196917"/>
              <a:gd name="connsiteY36" fmla="*/ 3672605 h 3843805"/>
              <a:gd name="connsiteX37" fmla="*/ 6439875 w 12196917"/>
              <a:gd name="connsiteY37" fmla="*/ 3692511 h 3843805"/>
              <a:gd name="connsiteX38" fmla="*/ 6400107 w 12196917"/>
              <a:gd name="connsiteY38" fmla="*/ 3706447 h 3843805"/>
              <a:gd name="connsiteX39" fmla="*/ 6342047 w 12196917"/>
              <a:gd name="connsiteY39" fmla="*/ 3735113 h 3843805"/>
              <a:gd name="connsiteX40" fmla="*/ 6312222 w 12196917"/>
              <a:gd name="connsiteY40" fmla="*/ 3741484 h 3843805"/>
              <a:gd name="connsiteX41" fmla="*/ 6307054 w 12196917"/>
              <a:gd name="connsiteY41" fmla="*/ 3710826 h 3843805"/>
              <a:gd name="connsiteX42" fmla="*/ 6336083 w 12196917"/>
              <a:gd name="connsiteY42" fmla="*/ 3688530 h 3843805"/>
              <a:gd name="connsiteX43" fmla="*/ 6259731 w 12196917"/>
              <a:gd name="connsiteY43" fmla="*/ 3684549 h 3843805"/>
              <a:gd name="connsiteX44" fmla="*/ 6244619 w 12196917"/>
              <a:gd name="connsiteY44" fmla="*/ 3704455 h 3843805"/>
              <a:gd name="connsiteX45" fmla="*/ 6219168 w 12196917"/>
              <a:gd name="connsiteY45" fmla="*/ 3737900 h 3843805"/>
              <a:gd name="connsiteX46" fmla="*/ 6018346 w 12196917"/>
              <a:gd name="connsiteY46" fmla="*/ 3748649 h 3843805"/>
              <a:gd name="connsiteX47" fmla="*/ 6018346 w 12196917"/>
              <a:gd name="connsiteY47" fmla="*/ 3734316 h 3843805"/>
              <a:gd name="connsiteX48" fmla="*/ 5959093 w 12196917"/>
              <a:gd name="connsiteY48" fmla="*/ 3697688 h 3843805"/>
              <a:gd name="connsiteX49" fmla="*/ 5818717 w 12196917"/>
              <a:gd name="connsiteY49" fmla="*/ 3717594 h 3843805"/>
              <a:gd name="connsiteX50" fmla="*/ 5651696 w 12196917"/>
              <a:gd name="connsiteY50" fmla="*/ 3715604 h 3843805"/>
              <a:gd name="connsiteX51" fmla="*/ 5706972 w 12196917"/>
              <a:gd name="connsiteY51" fmla="*/ 3685743 h 3843805"/>
              <a:gd name="connsiteX52" fmla="*/ 5746739 w 12196917"/>
              <a:gd name="connsiteY52" fmla="*/ 3669817 h 3843805"/>
              <a:gd name="connsiteX53" fmla="*/ 4116299 w 12196917"/>
              <a:gd name="connsiteY53" fmla="*/ 3657077 h 3843805"/>
              <a:gd name="connsiteX54" fmla="*/ 4167995 w 12196917"/>
              <a:gd name="connsiteY54" fmla="*/ 3696891 h 3843805"/>
              <a:gd name="connsiteX55" fmla="*/ 4224862 w 12196917"/>
              <a:gd name="connsiteY55" fmla="*/ 3683355 h 3843805"/>
              <a:gd name="connsiteX56" fmla="*/ 4230429 w 12196917"/>
              <a:gd name="connsiteY56" fmla="*/ 3696494 h 3843805"/>
              <a:gd name="connsiteX57" fmla="*/ 4301612 w 12196917"/>
              <a:gd name="connsiteY57" fmla="*/ 3714808 h 3843805"/>
              <a:gd name="connsiteX58" fmla="*/ 4414551 w 12196917"/>
              <a:gd name="connsiteY58" fmla="*/ 3700077 h 3843805"/>
              <a:gd name="connsiteX59" fmla="*/ 4494083 w 12196917"/>
              <a:gd name="connsiteY59" fmla="*/ 3680966 h 3843805"/>
              <a:gd name="connsiteX60" fmla="*/ 4522317 w 12196917"/>
              <a:gd name="connsiteY60" fmla="*/ 3679772 h 3843805"/>
              <a:gd name="connsiteX61" fmla="*/ 4524704 w 12196917"/>
              <a:gd name="connsiteY61" fmla="*/ 3708438 h 3843805"/>
              <a:gd name="connsiteX62" fmla="*/ 4499651 w 12196917"/>
              <a:gd name="connsiteY62" fmla="*/ 3715604 h 3843805"/>
              <a:gd name="connsiteX63" fmla="*/ 4380352 w 12196917"/>
              <a:gd name="connsiteY63" fmla="*/ 3709235 h 3843805"/>
              <a:gd name="connsiteX64" fmla="*/ 4515956 w 12196917"/>
              <a:gd name="connsiteY64" fmla="*/ 3753029 h 3843805"/>
              <a:gd name="connsiteX65" fmla="*/ 4061422 w 12196917"/>
              <a:gd name="connsiteY65" fmla="*/ 3766964 h 3843805"/>
              <a:gd name="connsiteX66" fmla="*/ 4021654 w 12196917"/>
              <a:gd name="connsiteY66" fmla="*/ 3736705 h 3843805"/>
              <a:gd name="connsiteX67" fmla="*/ 4101188 w 12196917"/>
              <a:gd name="connsiteY67" fmla="*/ 3736705 h 3843805"/>
              <a:gd name="connsiteX68" fmla="*/ 4116299 w 12196917"/>
              <a:gd name="connsiteY68" fmla="*/ 3657077 h 3843805"/>
              <a:gd name="connsiteX69" fmla="*/ 3523773 w 12196917"/>
              <a:gd name="connsiteY69" fmla="*/ 3515341 h 3843805"/>
              <a:gd name="connsiteX70" fmla="*/ 3453783 w 12196917"/>
              <a:gd name="connsiteY70" fmla="*/ 3533258 h 3843805"/>
              <a:gd name="connsiteX71" fmla="*/ 3452988 w 12196917"/>
              <a:gd name="connsiteY71" fmla="*/ 3534451 h 3843805"/>
              <a:gd name="connsiteX72" fmla="*/ 3505878 w 12196917"/>
              <a:gd name="connsiteY72" fmla="*/ 3526887 h 3843805"/>
              <a:gd name="connsiteX73" fmla="*/ 3523773 w 12196917"/>
              <a:gd name="connsiteY73" fmla="*/ 3515341 h 3843805"/>
              <a:gd name="connsiteX74" fmla="*/ 3963545 w 12196917"/>
              <a:gd name="connsiteY74" fmla="*/ 3499366 h 3843805"/>
              <a:gd name="connsiteX75" fmla="*/ 3940530 w 12196917"/>
              <a:gd name="connsiteY75" fmla="*/ 3502203 h 3843805"/>
              <a:gd name="connsiteX76" fmla="*/ 3929395 w 12196917"/>
              <a:gd name="connsiteY76" fmla="*/ 3508971 h 3843805"/>
              <a:gd name="connsiteX77" fmla="*/ 3991431 w 12196917"/>
              <a:gd name="connsiteY77" fmla="*/ 3503398 h 3843805"/>
              <a:gd name="connsiteX78" fmla="*/ 3991033 w 12196917"/>
              <a:gd name="connsiteY78" fmla="*/ 3502203 h 3843805"/>
              <a:gd name="connsiteX79" fmla="*/ 3963545 w 12196917"/>
              <a:gd name="connsiteY79" fmla="*/ 3499366 h 3843805"/>
              <a:gd name="connsiteX80" fmla="*/ 10653170 w 12196917"/>
              <a:gd name="connsiteY80" fmla="*/ 3493443 h 3843805"/>
              <a:gd name="connsiteX81" fmla="*/ 10781218 w 12196917"/>
              <a:gd name="connsiteY81" fmla="*/ 3503397 h 3843805"/>
              <a:gd name="connsiteX82" fmla="*/ 10801103 w 12196917"/>
              <a:gd name="connsiteY82" fmla="*/ 3521313 h 3843805"/>
              <a:gd name="connsiteX83" fmla="*/ 10824962 w 12196917"/>
              <a:gd name="connsiteY83" fmla="*/ 3533656 h 3843805"/>
              <a:gd name="connsiteX84" fmla="*/ 10908074 w 12196917"/>
              <a:gd name="connsiteY84" fmla="*/ 3578645 h 3843805"/>
              <a:gd name="connsiteX85" fmla="*/ 10923983 w 12196917"/>
              <a:gd name="connsiteY85" fmla="*/ 3608506 h 3843805"/>
              <a:gd name="connsiteX86" fmla="*/ 10944660 w 12196917"/>
              <a:gd name="connsiteY86" fmla="*/ 3581034 h 3843805"/>
              <a:gd name="connsiteX87" fmla="*/ 10953409 w 12196917"/>
              <a:gd name="connsiteY87" fmla="*/ 3558340 h 3843805"/>
              <a:gd name="connsiteX88" fmla="*/ 10955397 w 12196917"/>
              <a:gd name="connsiteY88" fmla="*/ 3630403 h 3843805"/>
              <a:gd name="connsiteX89" fmla="*/ 10921993 w 12196917"/>
              <a:gd name="connsiteY89" fmla="*/ 3641551 h 3843805"/>
              <a:gd name="connsiteX90" fmla="*/ 10653170 w 12196917"/>
              <a:gd name="connsiteY90" fmla="*/ 3631597 h 3843805"/>
              <a:gd name="connsiteX91" fmla="*/ 10526710 w 12196917"/>
              <a:gd name="connsiteY91" fmla="*/ 3636773 h 3843805"/>
              <a:gd name="connsiteX92" fmla="*/ 10481774 w 12196917"/>
              <a:gd name="connsiteY92" fmla="*/ 3599746 h 3843805"/>
              <a:gd name="connsiteX93" fmla="*/ 10404229 w 12196917"/>
              <a:gd name="connsiteY93" fmla="*/ 3646727 h 3843805"/>
              <a:gd name="connsiteX94" fmla="*/ 10034794 w 12196917"/>
              <a:gd name="connsiteY94" fmla="*/ 3684152 h 3843805"/>
              <a:gd name="connsiteX95" fmla="*/ 9989461 w 12196917"/>
              <a:gd name="connsiteY95" fmla="*/ 3654292 h 3843805"/>
              <a:gd name="connsiteX96" fmla="*/ 9979519 w 12196917"/>
              <a:gd name="connsiteY96" fmla="*/ 3654292 h 3843805"/>
              <a:gd name="connsiteX97" fmla="*/ 9878114 w 12196917"/>
              <a:gd name="connsiteY97" fmla="*/ 3696494 h 3843805"/>
              <a:gd name="connsiteX98" fmla="*/ 9623208 w 12196917"/>
              <a:gd name="connsiteY98" fmla="*/ 3721178 h 3843805"/>
              <a:gd name="connsiteX99" fmla="*/ 9531744 w 12196917"/>
              <a:gd name="connsiteY99" fmla="*/ 3735511 h 3843805"/>
              <a:gd name="connsiteX100" fmla="*/ 9454199 w 12196917"/>
              <a:gd name="connsiteY100" fmla="*/ 3717196 h 3843805"/>
              <a:gd name="connsiteX101" fmla="*/ 9444257 w 12196917"/>
              <a:gd name="connsiteY101" fmla="*/ 3713614 h 3843805"/>
              <a:gd name="connsiteX102" fmla="*/ 9445411 w 12196917"/>
              <a:gd name="connsiteY102" fmla="*/ 3712460 h 3843805"/>
              <a:gd name="connsiteX103" fmla="*/ 9444257 w 12196917"/>
              <a:gd name="connsiteY103" fmla="*/ 3697290 h 3843805"/>
              <a:gd name="connsiteX104" fmla="*/ 9364723 w 12196917"/>
              <a:gd name="connsiteY104" fmla="*/ 3706049 h 3843805"/>
              <a:gd name="connsiteX105" fmla="*/ 9101071 w 12196917"/>
              <a:gd name="connsiteY105" fmla="*/ 3721974 h 3843805"/>
              <a:gd name="connsiteX106" fmla="*/ 9066472 w 12196917"/>
              <a:gd name="connsiteY106" fmla="*/ 3744270 h 3843805"/>
              <a:gd name="connsiteX107" fmla="*/ 9063689 w 12196917"/>
              <a:gd name="connsiteY107" fmla="*/ 3744270 h 3843805"/>
              <a:gd name="connsiteX108" fmla="*/ 9053349 w 12196917"/>
              <a:gd name="connsiteY108" fmla="*/ 3744270 h 3843805"/>
              <a:gd name="connsiteX109" fmla="*/ 9038637 w 12196917"/>
              <a:gd name="connsiteY109" fmla="*/ 3709235 h 3843805"/>
              <a:gd name="connsiteX110" fmla="*/ 9069257 w 12196917"/>
              <a:gd name="connsiteY110" fmla="*/ 3690919 h 3843805"/>
              <a:gd name="connsiteX111" fmla="*/ 9213610 w 12196917"/>
              <a:gd name="connsiteY111" fmla="*/ 3698883 h 3843805"/>
              <a:gd name="connsiteX112" fmla="*/ 9278430 w 12196917"/>
              <a:gd name="connsiteY112" fmla="*/ 3692114 h 3843805"/>
              <a:gd name="connsiteX113" fmla="*/ 9289564 w 12196917"/>
              <a:gd name="connsiteY113" fmla="*/ 3668624 h 3843805"/>
              <a:gd name="connsiteX114" fmla="*/ 9277238 w 12196917"/>
              <a:gd name="connsiteY114" fmla="*/ 3643940 h 3843805"/>
              <a:gd name="connsiteX115" fmla="*/ 9307063 w 12196917"/>
              <a:gd name="connsiteY115" fmla="*/ 3656282 h 3843805"/>
              <a:gd name="connsiteX116" fmla="*/ 9386596 w 12196917"/>
              <a:gd name="connsiteY116" fmla="*/ 3656282 h 3843805"/>
              <a:gd name="connsiteX117" fmla="*/ 9685642 w 12196917"/>
              <a:gd name="connsiteY117" fmla="*/ 3619255 h 3843805"/>
              <a:gd name="connsiteX118" fmla="*/ 9970771 w 12196917"/>
              <a:gd name="connsiteY118" fmla="*/ 3588599 h 3843805"/>
              <a:gd name="connsiteX119" fmla="*/ 10092457 w 12196917"/>
              <a:gd name="connsiteY119" fmla="*/ 3588599 h 3843805"/>
              <a:gd name="connsiteX120" fmla="*/ 10135008 w 12196917"/>
              <a:gd name="connsiteY120" fmla="*/ 3608107 h 3843805"/>
              <a:gd name="connsiteX121" fmla="*/ 10161253 w 12196917"/>
              <a:gd name="connsiteY121" fmla="*/ 3612885 h 3843805"/>
              <a:gd name="connsiteX122" fmla="*/ 10161253 w 12196917"/>
              <a:gd name="connsiteY122" fmla="*/ 3590191 h 3843805"/>
              <a:gd name="connsiteX123" fmla="*/ 10148130 w 12196917"/>
              <a:gd name="connsiteY123" fmla="*/ 3559136 h 3843805"/>
              <a:gd name="connsiteX124" fmla="*/ 10185511 w 12196917"/>
              <a:gd name="connsiteY124" fmla="*/ 3556747 h 3843805"/>
              <a:gd name="connsiteX125" fmla="*/ 10317537 w 12196917"/>
              <a:gd name="connsiteY125" fmla="*/ 3561525 h 3843805"/>
              <a:gd name="connsiteX126" fmla="*/ 10440814 w 12196917"/>
              <a:gd name="connsiteY126" fmla="*/ 3530073 h 3843805"/>
              <a:gd name="connsiteX127" fmla="*/ 10653170 w 12196917"/>
              <a:gd name="connsiteY127" fmla="*/ 3493443 h 3843805"/>
              <a:gd name="connsiteX128" fmla="*/ 9485891 w 12196917"/>
              <a:gd name="connsiteY128" fmla="*/ 3447657 h 3843805"/>
              <a:gd name="connsiteX129" fmla="*/ 9489592 w 12196917"/>
              <a:gd name="connsiteY129" fmla="*/ 3447657 h 3843805"/>
              <a:gd name="connsiteX130" fmla="*/ 9489592 w 12196917"/>
              <a:gd name="connsiteY130" fmla="*/ 3452036 h 3843805"/>
              <a:gd name="connsiteX131" fmla="*/ 9485217 w 12196917"/>
              <a:gd name="connsiteY131" fmla="*/ 3446860 h 3843805"/>
              <a:gd name="connsiteX132" fmla="*/ 9485891 w 12196917"/>
              <a:gd name="connsiteY132" fmla="*/ 3447657 h 3843805"/>
              <a:gd name="connsiteX133" fmla="*/ 9484820 w 12196917"/>
              <a:gd name="connsiteY133" fmla="*/ 3447657 h 3843805"/>
              <a:gd name="connsiteX134" fmla="*/ 9490387 w 12196917"/>
              <a:gd name="connsiteY134" fmla="*/ 3443676 h 3843805"/>
              <a:gd name="connsiteX135" fmla="*/ 9493966 w 12196917"/>
              <a:gd name="connsiteY135" fmla="*/ 3448851 h 3843805"/>
              <a:gd name="connsiteX136" fmla="*/ 9490387 w 12196917"/>
              <a:gd name="connsiteY136" fmla="*/ 3447258 h 3843805"/>
              <a:gd name="connsiteX137" fmla="*/ 5157558 w 12196917"/>
              <a:gd name="connsiteY137" fmla="*/ 3423194 h 3843805"/>
              <a:gd name="connsiteX138" fmla="*/ 5158985 w 12196917"/>
              <a:gd name="connsiteY138" fmla="*/ 3427353 h 3843805"/>
              <a:gd name="connsiteX139" fmla="*/ 5158099 w 12196917"/>
              <a:gd name="connsiteY139" fmla="*/ 3428384 h 3843805"/>
              <a:gd name="connsiteX140" fmla="*/ 5155009 w 12196917"/>
              <a:gd name="connsiteY140" fmla="*/ 3426557 h 3843805"/>
              <a:gd name="connsiteX141" fmla="*/ 7271417 w 12196917"/>
              <a:gd name="connsiteY141" fmla="*/ 3348646 h 3843805"/>
              <a:gd name="connsiteX142" fmla="*/ 7140169 w 12196917"/>
              <a:gd name="connsiteY142" fmla="*/ 3360067 h 3843805"/>
              <a:gd name="connsiteX143" fmla="*/ 7009336 w 12196917"/>
              <a:gd name="connsiteY143" fmla="*/ 3360067 h 3843805"/>
              <a:gd name="connsiteX144" fmla="*/ 6721424 w 12196917"/>
              <a:gd name="connsiteY144" fmla="*/ 3360067 h 3843805"/>
              <a:gd name="connsiteX145" fmla="*/ 6592978 w 12196917"/>
              <a:gd name="connsiteY145" fmla="*/ 3363253 h 3843805"/>
              <a:gd name="connsiteX146" fmla="*/ 6364715 w 12196917"/>
              <a:gd name="connsiteY146" fmla="*/ 3369225 h 3843805"/>
              <a:gd name="connsiteX147" fmla="*/ 6355967 w 12196917"/>
              <a:gd name="connsiteY147" fmla="*/ 3374002 h 3843805"/>
              <a:gd name="connsiteX148" fmla="*/ 6174630 w 12196917"/>
              <a:gd name="connsiteY148" fmla="*/ 3389530 h 3843805"/>
              <a:gd name="connsiteX149" fmla="*/ 6085155 w 12196917"/>
              <a:gd name="connsiteY149" fmla="*/ 3392316 h 3843805"/>
              <a:gd name="connsiteX150" fmla="*/ 5970229 w 12196917"/>
              <a:gd name="connsiteY150" fmla="*/ 3382363 h 3843805"/>
              <a:gd name="connsiteX151" fmla="*/ 5934438 w 12196917"/>
              <a:gd name="connsiteY151" fmla="*/ 3427751 h 3843805"/>
              <a:gd name="connsiteX152" fmla="*/ 6007610 w 12196917"/>
              <a:gd name="connsiteY152" fmla="*/ 3472343 h 3843805"/>
              <a:gd name="connsiteX153" fmla="*/ 6176619 w 12196917"/>
              <a:gd name="connsiteY153" fmla="*/ 3442483 h 3843805"/>
              <a:gd name="connsiteX154" fmla="*/ 6279615 w 12196917"/>
              <a:gd name="connsiteY154" fmla="*/ 3438501 h 3843805"/>
              <a:gd name="connsiteX155" fmla="*/ 6398915 w 12196917"/>
              <a:gd name="connsiteY155" fmla="*/ 3448055 h 3843805"/>
              <a:gd name="connsiteX156" fmla="*/ 6463734 w 12196917"/>
              <a:gd name="connsiteY156" fmla="*/ 3452834 h 3843805"/>
              <a:gd name="connsiteX157" fmla="*/ 6519408 w 12196917"/>
              <a:gd name="connsiteY157" fmla="*/ 3448454 h 3843805"/>
              <a:gd name="connsiteX158" fmla="*/ 6688418 w 12196917"/>
              <a:gd name="connsiteY158" fmla="*/ 3470353 h 3843805"/>
              <a:gd name="connsiteX159" fmla="*/ 6820045 w 12196917"/>
              <a:gd name="connsiteY159" fmla="*/ 3470353 h 3843805"/>
              <a:gd name="connsiteX160" fmla="*/ 6957640 w 12196917"/>
              <a:gd name="connsiteY160" fmla="*/ 3476324 h 3843805"/>
              <a:gd name="connsiteX161" fmla="*/ 7059441 w 12196917"/>
              <a:gd name="connsiteY161" fmla="*/ 3469556 h 3843805"/>
              <a:gd name="connsiteX162" fmla="*/ 7231235 w 12196917"/>
              <a:gd name="connsiteY162" fmla="*/ 3483490 h 3843805"/>
              <a:gd name="connsiteX163" fmla="*/ 7257879 w 12196917"/>
              <a:gd name="connsiteY163" fmla="*/ 3497426 h 3843805"/>
              <a:gd name="connsiteX164" fmla="*/ 7257084 w 12196917"/>
              <a:gd name="connsiteY164" fmla="*/ 3498620 h 3843805"/>
              <a:gd name="connsiteX165" fmla="*/ 7428478 w 12196917"/>
              <a:gd name="connsiteY165" fmla="*/ 3434519 h 3843805"/>
              <a:gd name="connsiteX166" fmla="*/ 7373202 w 12196917"/>
              <a:gd name="connsiteY166" fmla="*/ 3407446 h 3843805"/>
              <a:gd name="connsiteX167" fmla="*/ 7315938 w 12196917"/>
              <a:gd name="connsiteY167" fmla="*/ 3360067 h 3843805"/>
              <a:gd name="connsiteX168" fmla="*/ 7271417 w 12196917"/>
              <a:gd name="connsiteY168" fmla="*/ 3348646 h 3843805"/>
              <a:gd name="connsiteX169" fmla="*/ 2482604 w 12196917"/>
              <a:gd name="connsiteY169" fmla="*/ 3206965 h 3843805"/>
              <a:gd name="connsiteX170" fmla="*/ 2359798 w 12196917"/>
              <a:gd name="connsiteY170" fmla="*/ 3214747 h 3843805"/>
              <a:gd name="connsiteX171" fmla="*/ 2257994 w 12196917"/>
              <a:gd name="connsiteY171" fmla="*/ 3228682 h 3843805"/>
              <a:gd name="connsiteX172" fmla="*/ 2221012 w 12196917"/>
              <a:gd name="connsiteY172" fmla="*/ 3258543 h 3843805"/>
              <a:gd name="connsiteX173" fmla="*/ 2239304 w 12196917"/>
              <a:gd name="connsiteY173" fmla="*/ 3294375 h 3843805"/>
              <a:gd name="connsiteX174" fmla="*/ 2337528 w 12196917"/>
              <a:gd name="connsiteY174" fmla="*/ 3312291 h 3843805"/>
              <a:gd name="connsiteX175" fmla="*/ 2588059 w 12196917"/>
              <a:gd name="connsiteY175" fmla="*/ 3232664 h 3843805"/>
              <a:gd name="connsiteX176" fmla="*/ 2522842 w 12196917"/>
              <a:gd name="connsiteY176" fmla="*/ 3214747 h 3843805"/>
              <a:gd name="connsiteX177" fmla="*/ 2482604 w 12196917"/>
              <a:gd name="connsiteY177" fmla="*/ 3206965 h 3843805"/>
              <a:gd name="connsiteX178" fmla="*/ 2097337 w 12196917"/>
              <a:gd name="connsiteY178" fmla="*/ 3194840 h 3843805"/>
              <a:gd name="connsiteX179" fmla="*/ 2004283 w 12196917"/>
              <a:gd name="connsiteY179" fmla="*/ 3274468 h 3843805"/>
              <a:gd name="connsiteX180" fmla="*/ 2004283 w 12196917"/>
              <a:gd name="connsiteY180" fmla="*/ 3310300 h 3843805"/>
              <a:gd name="connsiteX181" fmla="*/ 2015934 w 12196917"/>
              <a:gd name="connsiteY181" fmla="*/ 3316511 h 3843805"/>
              <a:gd name="connsiteX182" fmla="*/ 2040868 w 12196917"/>
              <a:gd name="connsiteY182" fmla="*/ 3299152 h 3843805"/>
              <a:gd name="connsiteX183" fmla="*/ 2064729 w 12196917"/>
              <a:gd name="connsiteY183" fmla="*/ 3282431 h 3843805"/>
              <a:gd name="connsiteX184" fmla="*/ 2155794 w 12196917"/>
              <a:gd name="connsiteY184" fmla="*/ 3261330 h 3843805"/>
              <a:gd name="connsiteX185" fmla="*/ 2166929 w 12196917"/>
              <a:gd name="connsiteY185" fmla="*/ 3224302 h 3843805"/>
              <a:gd name="connsiteX186" fmla="*/ 2097337 w 12196917"/>
              <a:gd name="connsiteY186" fmla="*/ 3194840 h 3843805"/>
              <a:gd name="connsiteX187" fmla="*/ 4275914 w 12196917"/>
              <a:gd name="connsiteY187" fmla="*/ 2803619 h 3843805"/>
              <a:gd name="connsiteX188" fmla="*/ 4184301 w 12196917"/>
              <a:gd name="connsiteY188" fmla="*/ 2832534 h 3843805"/>
              <a:gd name="connsiteX189" fmla="*/ 4148112 w 12196917"/>
              <a:gd name="connsiteY189" fmla="*/ 2844479 h 3843805"/>
              <a:gd name="connsiteX190" fmla="*/ 4014099 w 12196917"/>
              <a:gd name="connsiteY190" fmla="*/ 2815016 h 3843805"/>
              <a:gd name="connsiteX191" fmla="*/ 3827592 w 12196917"/>
              <a:gd name="connsiteY191" fmla="*/ 2815016 h 3843805"/>
              <a:gd name="connsiteX192" fmla="*/ 3722210 w 12196917"/>
              <a:gd name="connsiteY192" fmla="*/ 2863191 h 3843805"/>
              <a:gd name="connsiteX193" fmla="*/ 3907125 w 12196917"/>
              <a:gd name="connsiteY193" fmla="*/ 2884292 h 3843805"/>
              <a:gd name="connsiteX194" fmla="*/ 3952459 w 12196917"/>
              <a:gd name="connsiteY194" fmla="*/ 2881107 h 3843805"/>
              <a:gd name="connsiteX195" fmla="*/ 4071761 w 12196917"/>
              <a:gd name="connsiteY195" fmla="*/ 2856821 h 3843805"/>
              <a:gd name="connsiteX196" fmla="*/ 4250314 w 12196917"/>
              <a:gd name="connsiteY196" fmla="*/ 2882301 h 3843805"/>
              <a:gd name="connsiteX197" fmla="*/ 4364445 w 12196917"/>
              <a:gd name="connsiteY197" fmla="*/ 2857218 h 3843805"/>
              <a:gd name="connsiteX198" fmla="*/ 4368421 w 12196917"/>
              <a:gd name="connsiteY198" fmla="*/ 2826961 h 3843805"/>
              <a:gd name="connsiteX199" fmla="*/ 4275914 w 12196917"/>
              <a:gd name="connsiteY199" fmla="*/ 2803619 h 3843805"/>
              <a:gd name="connsiteX200" fmla="*/ 3529242 w 12196917"/>
              <a:gd name="connsiteY200" fmla="*/ 2784858 h 3843805"/>
              <a:gd name="connsiteX201" fmla="*/ 3500709 w 12196917"/>
              <a:gd name="connsiteY201" fmla="*/ 2793914 h 3843805"/>
              <a:gd name="connsiteX202" fmla="*/ 3425152 w 12196917"/>
              <a:gd name="connsiteY202" fmla="*/ 2833728 h 3843805"/>
              <a:gd name="connsiteX203" fmla="*/ 3137638 w 12196917"/>
              <a:gd name="connsiteY203" fmla="*/ 2833728 h 3843805"/>
              <a:gd name="connsiteX204" fmla="*/ 2948745 w 12196917"/>
              <a:gd name="connsiteY204" fmla="*/ 2815016 h 3843805"/>
              <a:gd name="connsiteX205" fmla="*/ 2747922 w 12196917"/>
              <a:gd name="connsiteY205" fmla="*/ 2863589 h 3843805"/>
              <a:gd name="connsiteX206" fmla="*/ 2736390 w 12196917"/>
              <a:gd name="connsiteY206" fmla="*/ 2878319 h 3843805"/>
              <a:gd name="connsiteX207" fmla="*/ 2756273 w 12196917"/>
              <a:gd name="connsiteY207" fmla="*/ 2890662 h 3843805"/>
              <a:gd name="connsiteX208" fmla="*/ 2912159 w 12196917"/>
              <a:gd name="connsiteY208" fmla="*/ 2848061 h 3843805"/>
              <a:gd name="connsiteX209" fmla="*/ 2926475 w 12196917"/>
              <a:gd name="connsiteY209" fmla="*/ 2848061 h 3843805"/>
              <a:gd name="connsiteX210" fmla="*/ 2901820 w 12196917"/>
              <a:gd name="connsiteY210" fmla="*/ 2878319 h 3843805"/>
              <a:gd name="connsiteX211" fmla="*/ 3294717 w 12196917"/>
              <a:gd name="connsiteY211" fmla="*/ 2892653 h 3843805"/>
              <a:gd name="connsiteX212" fmla="*/ 3294717 w 12196917"/>
              <a:gd name="connsiteY212" fmla="*/ 2893848 h 3843805"/>
              <a:gd name="connsiteX213" fmla="*/ 3391747 w 12196917"/>
              <a:gd name="connsiteY213" fmla="*/ 2884292 h 3843805"/>
              <a:gd name="connsiteX214" fmla="*/ 3511047 w 12196917"/>
              <a:gd name="connsiteY214" fmla="*/ 2862793 h 3843805"/>
              <a:gd name="connsiteX215" fmla="*/ 3559165 w 12196917"/>
              <a:gd name="connsiteY215" fmla="*/ 2840895 h 3843805"/>
              <a:gd name="connsiteX216" fmla="*/ 3553598 w 12196917"/>
              <a:gd name="connsiteY216" fmla="*/ 2791924 h 3843805"/>
              <a:gd name="connsiteX217" fmla="*/ 3529242 w 12196917"/>
              <a:gd name="connsiteY217" fmla="*/ 2784858 h 3843805"/>
              <a:gd name="connsiteX218" fmla="*/ 4850405 w 12196917"/>
              <a:gd name="connsiteY218" fmla="*/ 2764567 h 3843805"/>
              <a:gd name="connsiteX219" fmla="*/ 4793530 w 12196917"/>
              <a:gd name="connsiteY219" fmla="*/ 2765248 h 3843805"/>
              <a:gd name="connsiteX220" fmla="*/ 4609805 w 12196917"/>
              <a:gd name="connsiteY220" fmla="*/ 2808248 h 3843805"/>
              <a:gd name="connsiteX221" fmla="*/ 4576005 w 12196917"/>
              <a:gd name="connsiteY221" fmla="*/ 2859607 h 3843805"/>
              <a:gd name="connsiteX222" fmla="*/ 4575208 w 12196917"/>
              <a:gd name="connsiteY222" fmla="*/ 2860801 h 3843805"/>
              <a:gd name="connsiteX223" fmla="*/ 4609011 w 12196917"/>
              <a:gd name="connsiteY223" fmla="*/ 2874737 h 3843805"/>
              <a:gd name="connsiteX224" fmla="*/ 4792335 w 12196917"/>
              <a:gd name="connsiteY224" fmla="*/ 2848857 h 3843805"/>
              <a:gd name="connsiteX225" fmla="*/ 4898513 w 12196917"/>
              <a:gd name="connsiteY225" fmla="*/ 2852441 h 3843805"/>
              <a:gd name="connsiteX226" fmla="*/ 5024176 w 12196917"/>
              <a:gd name="connsiteY226" fmla="*/ 2820191 h 3843805"/>
              <a:gd name="connsiteX227" fmla="*/ 4902093 w 12196917"/>
              <a:gd name="connsiteY227" fmla="*/ 2788341 h 3843805"/>
              <a:gd name="connsiteX228" fmla="*/ 4850405 w 12196917"/>
              <a:gd name="connsiteY228" fmla="*/ 2764567 h 3843805"/>
              <a:gd name="connsiteX229" fmla="*/ 11330956 w 12196917"/>
              <a:gd name="connsiteY229" fmla="*/ 2330773 h 3843805"/>
              <a:gd name="connsiteX230" fmla="*/ 11236947 w 12196917"/>
              <a:gd name="connsiteY230" fmla="*/ 2369498 h 3843805"/>
              <a:gd name="connsiteX231" fmla="*/ 11353861 w 12196917"/>
              <a:gd name="connsiteY231" fmla="*/ 2387814 h 3843805"/>
              <a:gd name="connsiteX232" fmla="*/ 11433395 w 12196917"/>
              <a:gd name="connsiteY232" fmla="*/ 2406527 h 3843805"/>
              <a:gd name="connsiteX233" fmla="*/ 11592462 w 12196917"/>
              <a:gd name="connsiteY233" fmla="*/ 2412499 h 3843805"/>
              <a:gd name="connsiteX234" fmla="*/ 11593257 w 12196917"/>
              <a:gd name="connsiteY234" fmla="*/ 2413693 h 3843805"/>
              <a:gd name="connsiteX235" fmla="*/ 11605744 w 12196917"/>
              <a:gd name="connsiteY235" fmla="*/ 2414130 h 3843805"/>
              <a:gd name="connsiteX236" fmla="*/ 11622684 w 12196917"/>
              <a:gd name="connsiteY236" fmla="*/ 2386221 h 3843805"/>
              <a:gd name="connsiteX237" fmla="*/ 11602801 w 12196917"/>
              <a:gd name="connsiteY237" fmla="*/ 2346407 h 3843805"/>
              <a:gd name="connsiteX238" fmla="*/ 11459641 w 12196917"/>
              <a:gd name="connsiteY238" fmla="*/ 2346407 h 3843805"/>
              <a:gd name="connsiteX239" fmla="*/ 11365393 w 12196917"/>
              <a:gd name="connsiteY239" fmla="*/ 2340435 h 3843805"/>
              <a:gd name="connsiteX240" fmla="*/ 11330956 w 12196917"/>
              <a:gd name="connsiteY240" fmla="*/ 2330773 h 3843805"/>
              <a:gd name="connsiteX241" fmla="*/ 0 w 12196917"/>
              <a:gd name="connsiteY241" fmla="*/ 0 h 3843805"/>
              <a:gd name="connsiteX242" fmla="*/ 12196917 w 12196917"/>
              <a:gd name="connsiteY242" fmla="*/ 0 h 3843805"/>
              <a:gd name="connsiteX243" fmla="*/ 12196917 w 12196917"/>
              <a:gd name="connsiteY243" fmla="*/ 2227364 h 3843805"/>
              <a:gd name="connsiteX244" fmla="*/ 12057734 w 12196917"/>
              <a:gd name="connsiteY244" fmla="*/ 2227364 h 3843805"/>
              <a:gd name="connsiteX245" fmla="*/ 12148800 w 12196917"/>
              <a:gd name="connsiteY245" fmla="*/ 2241697 h 3843805"/>
              <a:gd name="connsiteX246" fmla="*/ 12188567 w 12196917"/>
              <a:gd name="connsiteY246" fmla="*/ 2249262 h 3843805"/>
              <a:gd name="connsiteX247" fmla="*/ 12159536 w 12196917"/>
              <a:gd name="connsiteY247" fmla="*/ 2281510 h 3843805"/>
              <a:gd name="connsiteX248" fmla="*/ 12127325 w 12196917"/>
              <a:gd name="connsiteY248" fmla="*/ 2349592 h 3843805"/>
              <a:gd name="connsiteX249" fmla="*/ 12114203 w 12196917"/>
              <a:gd name="connsiteY249" fmla="*/ 2367509 h 3843805"/>
              <a:gd name="connsiteX250" fmla="*/ 11988142 w 12196917"/>
              <a:gd name="connsiteY250" fmla="*/ 2407322 h 3843805"/>
              <a:gd name="connsiteX251" fmla="*/ 11913778 w 12196917"/>
              <a:gd name="connsiteY251" fmla="*/ 2437581 h 3843805"/>
              <a:gd name="connsiteX252" fmla="*/ 11901053 w 12196917"/>
              <a:gd name="connsiteY252" fmla="*/ 2462265 h 3843805"/>
              <a:gd name="connsiteX253" fmla="*/ 11930877 w 12196917"/>
              <a:gd name="connsiteY253" fmla="*/ 2473414 h 3843805"/>
              <a:gd name="connsiteX254" fmla="*/ 11977007 w 12196917"/>
              <a:gd name="connsiteY254" fmla="*/ 2482173 h 3843805"/>
              <a:gd name="connsiteX255" fmla="*/ 12065289 w 12196917"/>
              <a:gd name="connsiteY255" fmla="*/ 2479784 h 3843805"/>
              <a:gd name="connsiteX256" fmla="*/ 12151186 w 12196917"/>
              <a:gd name="connsiteY256" fmla="*/ 2493719 h 3843805"/>
              <a:gd name="connsiteX257" fmla="*/ 12195328 w 12196917"/>
              <a:gd name="connsiteY257" fmla="*/ 2496108 h 3843805"/>
              <a:gd name="connsiteX258" fmla="*/ 12195328 w 12196917"/>
              <a:gd name="connsiteY258" fmla="*/ 2754500 h 3843805"/>
              <a:gd name="connsiteX259" fmla="*/ 12076027 w 12196917"/>
              <a:gd name="connsiteY259" fmla="*/ 2807054 h 3843805"/>
              <a:gd name="connsiteX260" fmla="*/ 11881965 w 12196917"/>
              <a:gd name="connsiteY260" fmla="*/ 2822183 h 3843805"/>
              <a:gd name="connsiteX261" fmla="*/ 11626661 w 12196917"/>
              <a:gd name="connsiteY261" fmla="*/ 2839303 h 3843805"/>
              <a:gd name="connsiteX262" fmla="*/ 11588884 w 12196917"/>
              <a:gd name="connsiteY262" fmla="*/ 2863589 h 3843805"/>
              <a:gd name="connsiteX263" fmla="*/ 11522473 w 12196917"/>
              <a:gd name="connsiteY263" fmla="*/ 2817404 h 3843805"/>
              <a:gd name="connsiteX264" fmla="*/ 11380504 w 12196917"/>
              <a:gd name="connsiteY264" fmla="*/ 2872348 h 3843805"/>
              <a:gd name="connsiteX265" fmla="*/ 11256035 w 12196917"/>
              <a:gd name="connsiteY265" fmla="*/ 2906985 h 3843805"/>
              <a:gd name="connsiteX266" fmla="*/ 11227799 w 12196917"/>
              <a:gd name="connsiteY266" fmla="*/ 2903801 h 3843805"/>
              <a:gd name="connsiteX267" fmla="*/ 11341931 w 12196917"/>
              <a:gd name="connsiteY267" fmla="*/ 2975864 h 3843805"/>
              <a:gd name="connsiteX268" fmla="*/ 11531619 w 12196917"/>
              <a:gd name="connsiteY268" fmla="*/ 2965512 h 3843805"/>
              <a:gd name="connsiteX269" fmla="*/ 11549514 w 12196917"/>
              <a:gd name="connsiteY269" fmla="*/ 2978651 h 3843805"/>
              <a:gd name="connsiteX270" fmla="*/ 11616719 w 12196917"/>
              <a:gd name="connsiteY270" fmla="*/ 3041955 h 3843805"/>
              <a:gd name="connsiteX271" fmla="*/ 11424248 w 12196917"/>
              <a:gd name="connsiteY271" fmla="*/ 3184886 h 3843805"/>
              <a:gd name="connsiteX272" fmla="*/ 11125997 w 12196917"/>
              <a:gd name="connsiteY272" fmla="*/ 3232266 h 3843805"/>
              <a:gd name="connsiteX273" fmla="*/ 11020615 w 12196917"/>
              <a:gd name="connsiteY273" fmla="*/ 3219923 h 3843805"/>
              <a:gd name="connsiteX274" fmla="*/ 10689358 w 12196917"/>
              <a:gd name="connsiteY274" fmla="*/ 3271283 h 3843805"/>
              <a:gd name="connsiteX275" fmla="*/ 10444792 w 12196917"/>
              <a:gd name="connsiteY275" fmla="*/ 3330206 h 3843805"/>
              <a:gd name="connsiteX276" fmla="*/ 10379176 w 12196917"/>
              <a:gd name="connsiteY276" fmla="*/ 3330206 h 3843805"/>
              <a:gd name="connsiteX277" fmla="*/ 10103990 w 12196917"/>
              <a:gd name="connsiteY277" fmla="*/ 3342549 h 3843805"/>
              <a:gd name="connsiteX278" fmla="*/ 10073369 w 12196917"/>
              <a:gd name="connsiteY278" fmla="*/ 3382363 h 3843805"/>
              <a:gd name="connsiteX279" fmla="*/ 10030819 w 12196917"/>
              <a:gd name="connsiteY279" fmla="*/ 3450445 h 3843805"/>
              <a:gd name="connsiteX280" fmla="*/ 9884875 w 12196917"/>
              <a:gd name="connsiteY280" fmla="*/ 3508174 h 3843805"/>
              <a:gd name="connsiteX281" fmla="*/ 9827212 w 12196917"/>
              <a:gd name="connsiteY281" fmla="*/ 3508174 h 3843805"/>
              <a:gd name="connsiteX282" fmla="*/ 9846699 w 12196917"/>
              <a:gd name="connsiteY282" fmla="*/ 3464379 h 3843805"/>
              <a:gd name="connsiteX283" fmla="*/ 9858230 w 12196917"/>
              <a:gd name="connsiteY283" fmla="*/ 3426954 h 3843805"/>
              <a:gd name="connsiteX284" fmla="*/ 9826019 w 12196917"/>
              <a:gd name="connsiteY284" fmla="*/ 3418195 h 3843805"/>
              <a:gd name="connsiteX285" fmla="*/ 9670930 w 12196917"/>
              <a:gd name="connsiteY285" fmla="*/ 3396298 h 3843805"/>
              <a:gd name="connsiteX286" fmla="*/ 9593383 w 12196917"/>
              <a:gd name="connsiteY286" fmla="*/ 3408640 h 3843805"/>
              <a:gd name="connsiteX287" fmla="*/ 9383414 w 12196917"/>
              <a:gd name="connsiteY287" fmla="*/ 3427353 h 3843805"/>
              <a:gd name="connsiteX288" fmla="*/ 9272465 w 12196917"/>
              <a:gd name="connsiteY288" fmla="*/ 3444472 h 3843805"/>
              <a:gd name="connsiteX289" fmla="*/ 9237867 w 12196917"/>
              <a:gd name="connsiteY289" fmla="*/ 3449648 h 3843805"/>
              <a:gd name="connsiteX290" fmla="*/ 9066473 w 12196917"/>
              <a:gd name="connsiteY290" fmla="*/ 3507378 h 3843805"/>
              <a:gd name="connsiteX291" fmla="*/ 9029490 w 12196917"/>
              <a:gd name="connsiteY291" fmla="*/ 3530869 h 3843805"/>
              <a:gd name="connsiteX292" fmla="*/ 8891102 w 12196917"/>
              <a:gd name="connsiteY292" fmla="*/ 3548387 h 3843805"/>
              <a:gd name="connsiteX293" fmla="*/ 8837417 w 12196917"/>
              <a:gd name="connsiteY293" fmla="*/ 3542415 h 3843805"/>
              <a:gd name="connsiteX294" fmla="*/ 8767029 w 12196917"/>
              <a:gd name="connsiteY294" fmla="*/ 3540423 h 3843805"/>
              <a:gd name="connsiteX295" fmla="*/ 8570978 w 12196917"/>
              <a:gd name="connsiteY295" fmla="*/ 3585812 h 3843805"/>
              <a:gd name="connsiteX296" fmla="*/ 8421455 w 12196917"/>
              <a:gd name="connsiteY296" fmla="*/ 3593377 h 3843805"/>
              <a:gd name="connsiteX297" fmla="*/ 8372940 w 12196917"/>
              <a:gd name="connsiteY297" fmla="*/ 3593377 h 3843805"/>
              <a:gd name="connsiteX298" fmla="*/ 8394811 w 12196917"/>
              <a:gd name="connsiteY298" fmla="*/ 3616469 h 3843805"/>
              <a:gd name="connsiteX299" fmla="*/ 8497807 w 12196917"/>
              <a:gd name="connsiteY299" fmla="*/ 3616469 h 3843805"/>
              <a:gd name="connsiteX300" fmla="*/ 8549901 w 12196917"/>
              <a:gd name="connsiteY300" fmla="*/ 3616469 h 3843805"/>
              <a:gd name="connsiteX301" fmla="*/ 8442134 w 12196917"/>
              <a:gd name="connsiteY301" fmla="*/ 3636774 h 3843805"/>
              <a:gd name="connsiteX302" fmla="*/ 8539166 w 12196917"/>
              <a:gd name="connsiteY302" fmla="*/ 3676588 h 3843805"/>
              <a:gd name="connsiteX303" fmla="*/ 8618699 w 12196917"/>
              <a:gd name="connsiteY303" fmla="*/ 3742679 h 3843805"/>
              <a:gd name="connsiteX304" fmla="*/ 8429806 w 12196917"/>
              <a:gd name="connsiteY304" fmla="*/ 3739892 h 3843805"/>
              <a:gd name="connsiteX305" fmla="*/ 8136726 w 12196917"/>
              <a:gd name="connsiteY305" fmla="*/ 3761391 h 3843805"/>
              <a:gd name="connsiteX306" fmla="*/ 8011459 w 12196917"/>
              <a:gd name="connsiteY306" fmla="*/ 3745864 h 3843805"/>
              <a:gd name="connsiteX307" fmla="*/ 7969704 w 12196917"/>
              <a:gd name="connsiteY307" fmla="*/ 3740688 h 3843805"/>
              <a:gd name="connsiteX308" fmla="*/ 7966961 w 12196917"/>
              <a:gd name="connsiteY308" fmla="*/ 3742041 h 3843805"/>
              <a:gd name="connsiteX309" fmla="*/ 7934710 w 12196917"/>
              <a:gd name="connsiteY309" fmla="*/ 3728744 h 3843805"/>
              <a:gd name="connsiteX310" fmla="*/ 7894943 w 12196917"/>
              <a:gd name="connsiteY310" fmla="*/ 3719984 h 3843805"/>
              <a:gd name="connsiteX311" fmla="*/ 7775642 w 12196917"/>
              <a:gd name="connsiteY311" fmla="*/ 3765771 h 3843805"/>
              <a:gd name="connsiteX312" fmla="*/ 7656342 w 12196917"/>
              <a:gd name="connsiteY312" fmla="*/ 3765771 h 3843805"/>
              <a:gd name="connsiteX313" fmla="*/ 7581581 w 12196917"/>
              <a:gd name="connsiteY313" fmla="*/ 3761391 h 3843805"/>
              <a:gd name="connsiteX314" fmla="*/ 7604247 w 12196917"/>
              <a:gd name="connsiteY314" fmla="*/ 3721577 h 3843805"/>
              <a:gd name="connsiteX315" fmla="*/ 7494491 w 12196917"/>
              <a:gd name="connsiteY315" fmla="*/ 3715605 h 3843805"/>
              <a:gd name="connsiteX316" fmla="*/ 7458700 w 12196917"/>
              <a:gd name="connsiteY316" fmla="*/ 3748252 h 3843805"/>
              <a:gd name="connsiteX317" fmla="*/ 7448362 w 12196917"/>
              <a:gd name="connsiteY317" fmla="*/ 3758206 h 3843805"/>
              <a:gd name="connsiteX318" fmla="*/ 7443988 w 12196917"/>
              <a:gd name="connsiteY318" fmla="*/ 3758206 h 3843805"/>
              <a:gd name="connsiteX319" fmla="*/ 7427286 w 12196917"/>
              <a:gd name="connsiteY319" fmla="*/ 3773734 h 3843805"/>
              <a:gd name="connsiteX320" fmla="*/ 7220896 w 12196917"/>
              <a:gd name="connsiteY320" fmla="*/ 3794038 h 3843805"/>
              <a:gd name="connsiteX321" fmla="*/ 7138976 w 12196917"/>
              <a:gd name="connsiteY321" fmla="*/ 3794038 h 3843805"/>
              <a:gd name="connsiteX322" fmla="*/ 6930598 w 12196917"/>
              <a:gd name="connsiteY322" fmla="*/ 3816333 h 3843805"/>
              <a:gd name="connsiteX323" fmla="*/ 6708300 w 12196917"/>
              <a:gd name="connsiteY323" fmla="*/ 3832260 h 3843805"/>
              <a:gd name="connsiteX324" fmla="*/ 6535713 w 12196917"/>
              <a:gd name="connsiteY324" fmla="*/ 3832260 h 3843805"/>
              <a:gd name="connsiteX325" fmla="*/ 6443056 w 12196917"/>
              <a:gd name="connsiteY325" fmla="*/ 3813945 h 3843805"/>
              <a:gd name="connsiteX326" fmla="*/ 6403289 w 12196917"/>
              <a:gd name="connsiteY326" fmla="*/ 3843805 h 3843805"/>
              <a:gd name="connsiteX327" fmla="*/ 6342843 w 12196917"/>
              <a:gd name="connsiteY327" fmla="*/ 3800011 h 3843805"/>
              <a:gd name="connsiteX328" fmla="*/ 6517023 w 12196917"/>
              <a:gd name="connsiteY328" fmla="*/ 3778909 h 3843805"/>
              <a:gd name="connsiteX329" fmla="*/ 6626779 w 12196917"/>
              <a:gd name="connsiteY329" fmla="*/ 3792446 h 3843805"/>
              <a:gd name="connsiteX330" fmla="*/ 6635528 w 12196917"/>
              <a:gd name="connsiteY330" fmla="*/ 3792446 h 3843805"/>
              <a:gd name="connsiteX331" fmla="*/ 6685237 w 12196917"/>
              <a:gd name="connsiteY331" fmla="*/ 3805186 h 3843805"/>
              <a:gd name="connsiteX332" fmla="*/ 6756021 w 12196917"/>
              <a:gd name="connsiteY332" fmla="*/ 3826686 h 3843805"/>
              <a:gd name="connsiteX333" fmla="*/ 6772723 w 12196917"/>
              <a:gd name="connsiteY333" fmla="*/ 3826686 h 3843805"/>
              <a:gd name="connsiteX334" fmla="*/ 6917872 w 12196917"/>
              <a:gd name="connsiteY334" fmla="*/ 3795232 h 3843805"/>
              <a:gd name="connsiteX335" fmla="*/ 7024050 w 12196917"/>
              <a:gd name="connsiteY335" fmla="*/ 3795232 h 3843805"/>
              <a:gd name="connsiteX336" fmla="*/ 6995020 w 12196917"/>
              <a:gd name="connsiteY336" fmla="*/ 3767363 h 3843805"/>
              <a:gd name="connsiteX337" fmla="*/ 6977920 w 12196917"/>
              <a:gd name="connsiteY337" fmla="*/ 3732327 h 3843805"/>
              <a:gd name="connsiteX338" fmla="*/ 7010529 w 12196917"/>
              <a:gd name="connsiteY338" fmla="*/ 3729142 h 3843805"/>
              <a:gd name="connsiteX339" fmla="*/ 7065406 w 12196917"/>
              <a:gd name="connsiteY339" fmla="*/ 3721179 h 3843805"/>
              <a:gd name="connsiteX340" fmla="*/ 7152099 w 12196917"/>
              <a:gd name="connsiteY340" fmla="*/ 3721179 h 3843805"/>
              <a:gd name="connsiteX341" fmla="*/ 7171585 w 12196917"/>
              <a:gd name="connsiteY341" fmla="*/ 3696892 h 3843805"/>
              <a:gd name="connsiteX342" fmla="*/ 7177946 w 12196917"/>
              <a:gd name="connsiteY342" fmla="*/ 3685347 h 3843805"/>
              <a:gd name="connsiteX343" fmla="*/ 7229644 w 12196917"/>
              <a:gd name="connsiteY343" fmla="*/ 3700874 h 3843805"/>
              <a:gd name="connsiteX344" fmla="*/ 7305996 w 12196917"/>
              <a:gd name="connsiteY344" fmla="*/ 3729938 h 3843805"/>
              <a:gd name="connsiteX345" fmla="*/ 7313154 w 12196917"/>
              <a:gd name="connsiteY345" fmla="*/ 3719188 h 3843805"/>
              <a:gd name="connsiteX346" fmla="*/ 7349740 w 12196917"/>
              <a:gd name="connsiteY346" fmla="*/ 3679375 h 3843805"/>
              <a:gd name="connsiteX347" fmla="*/ 7471824 w 12196917"/>
              <a:gd name="connsiteY347" fmla="*/ 3676588 h 3843805"/>
              <a:gd name="connsiteX348" fmla="*/ 7506421 w 12196917"/>
              <a:gd name="connsiteY348" fmla="*/ 3669422 h 3843805"/>
              <a:gd name="connsiteX349" fmla="*/ 7574820 w 12196917"/>
              <a:gd name="connsiteY349" fmla="*/ 3629607 h 3843805"/>
              <a:gd name="connsiteX350" fmla="*/ 7710027 w 12196917"/>
              <a:gd name="connsiteY350" fmla="*/ 3620052 h 3843805"/>
              <a:gd name="connsiteX351" fmla="*/ 7590727 w 12196917"/>
              <a:gd name="connsiteY351" fmla="*/ 3609701 h 3843805"/>
              <a:gd name="connsiteX352" fmla="*/ 7553347 w 12196917"/>
              <a:gd name="connsiteY352" fmla="*/ 3581035 h 3843805"/>
              <a:gd name="connsiteX353" fmla="*/ 7599475 w 12196917"/>
              <a:gd name="connsiteY353" fmla="*/ 3529276 h 3843805"/>
              <a:gd name="connsiteX354" fmla="*/ 7664693 w 12196917"/>
              <a:gd name="connsiteY354" fmla="*/ 3498222 h 3843805"/>
              <a:gd name="connsiteX355" fmla="*/ 7679805 w 12196917"/>
              <a:gd name="connsiteY355" fmla="*/ 3470353 h 3843805"/>
              <a:gd name="connsiteX356" fmla="*/ 7646798 w 12196917"/>
              <a:gd name="connsiteY356" fmla="*/ 3462389 h 3843805"/>
              <a:gd name="connsiteX357" fmla="*/ 7487731 w 12196917"/>
              <a:gd name="connsiteY357" fmla="*/ 3575062 h 3843805"/>
              <a:gd name="connsiteX358" fmla="*/ 7434046 w 12196917"/>
              <a:gd name="connsiteY358" fmla="*/ 3604126 h 3843805"/>
              <a:gd name="connsiteX359" fmla="*/ 7294465 w 12196917"/>
              <a:gd name="connsiteY359" fmla="*/ 3625627 h 3843805"/>
              <a:gd name="connsiteX360" fmla="*/ 7244755 w 12196917"/>
              <a:gd name="connsiteY360" fmla="*/ 3618460 h 3843805"/>
              <a:gd name="connsiteX361" fmla="*/ 6999394 w 12196917"/>
              <a:gd name="connsiteY361" fmla="*/ 3618460 h 3843805"/>
              <a:gd name="connsiteX362" fmla="*/ 6970364 w 12196917"/>
              <a:gd name="connsiteY362" fmla="*/ 3618460 h 3843805"/>
              <a:gd name="connsiteX363" fmla="*/ 6977125 w 12196917"/>
              <a:gd name="connsiteY363" fmla="*/ 3598154 h 3843805"/>
              <a:gd name="connsiteX364" fmla="*/ 6920258 w 12196917"/>
              <a:gd name="connsiteY364" fmla="*/ 3558341 h 3843805"/>
              <a:gd name="connsiteX365" fmla="*/ 6807320 w 12196917"/>
              <a:gd name="connsiteY365" fmla="*/ 3611293 h 3843805"/>
              <a:gd name="connsiteX366" fmla="*/ 6699949 w 12196917"/>
              <a:gd name="connsiteY366" fmla="*/ 3621645 h 3843805"/>
              <a:gd name="connsiteX367" fmla="*/ 6666148 w 12196917"/>
              <a:gd name="connsiteY367" fmla="*/ 3624432 h 3843805"/>
              <a:gd name="connsiteX368" fmla="*/ 6551222 w 12196917"/>
              <a:gd name="connsiteY368" fmla="*/ 3614080 h 3843805"/>
              <a:gd name="connsiteX369" fmla="*/ 6537303 w 12196917"/>
              <a:gd name="connsiteY369" fmla="*/ 3611691 h 3843805"/>
              <a:gd name="connsiteX370" fmla="*/ 6397325 w 12196917"/>
              <a:gd name="connsiteY370" fmla="*/ 3622043 h 3843805"/>
              <a:gd name="connsiteX371" fmla="*/ 6238257 w 12196917"/>
              <a:gd name="connsiteY371" fmla="*/ 3631996 h 3843805"/>
              <a:gd name="connsiteX372" fmla="*/ 6133670 w 12196917"/>
              <a:gd name="connsiteY372" fmla="*/ 3618460 h 3843805"/>
              <a:gd name="connsiteX373" fmla="*/ 5948358 w 12196917"/>
              <a:gd name="connsiteY373" fmla="*/ 3618460 h 3843805"/>
              <a:gd name="connsiteX374" fmla="*/ 5816730 w 12196917"/>
              <a:gd name="connsiteY374" fmla="*/ 3650709 h 3843805"/>
              <a:gd name="connsiteX375" fmla="*/ 5813309 w 12196917"/>
              <a:gd name="connsiteY375" fmla="*/ 3652500 h 3843805"/>
              <a:gd name="connsiteX376" fmla="*/ 5755090 w 12196917"/>
              <a:gd name="connsiteY376" fmla="*/ 3631598 h 3843805"/>
              <a:gd name="connsiteX377" fmla="*/ 5752307 w 12196917"/>
              <a:gd name="connsiteY377" fmla="*/ 3564711 h 3843805"/>
              <a:gd name="connsiteX378" fmla="*/ 5763839 w 12196917"/>
              <a:gd name="connsiteY378" fmla="*/ 3548786 h 3843805"/>
              <a:gd name="connsiteX379" fmla="*/ 5821500 w 12196917"/>
              <a:gd name="connsiteY379" fmla="*/ 3486277 h 3843805"/>
              <a:gd name="connsiteX380" fmla="*/ 5869221 w 12196917"/>
              <a:gd name="connsiteY380" fmla="*/ 3432130 h 3843805"/>
              <a:gd name="connsiteX381" fmla="*/ 5872243 w 12196917"/>
              <a:gd name="connsiteY381" fmla="*/ 3415250 h 3843805"/>
              <a:gd name="connsiteX382" fmla="*/ 5842975 w 12196917"/>
              <a:gd name="connsiteY382" fmla="*/ 3394308 h 3843805"/>
              <a:gd name="connsiteX383" fmla="*/ 5621871 w 12196917"/>
              <a:gd name="connsiteY383" fmla="*/ 3389530 h 3843805"/>
              <a:gd name="connsiteX384" fmla="*/ 5368954 w 12196917"/>
              <a:gd name="connsiteY384" fmla="*/ 3381966 h 3843805"/>
              <a:gd name="connsiteX385" fmla="*/ 5262380 w 12196917"/>
              <a:gd name="connsiteY385" fmla="*/ 3370419 h 3843805"/>
              <a:gd name="connsiteX386" fmla="*/ 5174549 w 12196917"/>
              <a:gd name="connsiteY386" fmla="*/ 3400770 h 3843805"/>
              <a:gd name="connsiteX387" fmla="*/ 5157558 w 12196917"/>
              <a:gd name="connsiteY387" fmla="*/ 3423194 h 3843805"/>
              <a:gd name="connsiteX388" fmla="*/ 5152634 w 12196917"/>
              <a:gd name="connsiteY388" fmla="*/ 3408852 h 3843805"/>
              <a:gd name="connsiteX389" fmla="*/ 5106892 w 12196917"/>
              <a:gd name="connsiteY389" fmla="*/ 3389927 h 3843805"/>
              <a:gd name="connsiteX390" fmla="*/ 4900501 w 12196917"/>
              <a:gd name="connsiteY390" fmla="*/ 3375197 h 3843805"/>
              <a:gd name="connsiteX391" fmla="*/ 4721153 w 12196917"/>
              <a:gd name="connsiteY391" fmla="*/ 3377984 h 3843805"/>
              <a:gd name="connsiteX392" fmla="*/ 4695702 w 12196917"/>
              <a:gd name="connsiteY392" fmla="*/ 3373207 h 3843805"/>
              <a:gd name="connsiteX393" fmla="*/ 4658322 w 12196917"/>
              <a:gd name="connsiteY393" fmla="*/ 3389927 h 3843805"/>
              <a:gd name="connsiteX394" fmla="*/ 4657525 w 12196917"/>
              <a:gd name="connsiteY394" fmla="*/ 3391122 h 3843805"/>
              <a:gd name="connsiteX395" fmla="*/ 4691725 w 12196917"/>
              <a:gd name="connsiteY395" fmla="*/ 3405853 h 3843805"/>
              <a:gd name="connsiteX396" fmla="*/ 4694509 w 12196917"/>
              <a:gd name="connsiteY396" fmla="*/ 3404699 h 3843805"/>
              <a:gd name="connsiteX397" fmla="*/ 4731491 w 12196917"/>
              <a:gd name="connsiteY397" fmla="*/ 3422575 h 3843805"/>
              <a:gd name="connsiteX398" fmla="*/ 4742230 w 12196917"/>
              <a:gd name="connsiteY398" fmla="*/ 3440094 h 3843805"/>
              <a:gd name="connsiteX399" fmla="*/ 4815400 w 12196917"/>
              <a:gd name="connsiteY399" fmla="*/ 3442483 h 3843805"/>
              <a:gd name="connsiteX400" fmla="*/ 4850792 w 12196917"/>
              <a:gd name="connsiteY400" fmla="*/ 3442483 h 3843805"/>
              <a:gd name="connsiteX401" fmla="*/ 4983614 w 12196917"/>
              <a:gd name="connsiteY401" fmla="*/ 3435713 h 3843805"/>
              <a:gd name="connsiteX402" fmla="*/ 5089790 w 12196917"/>
              <a:gd name="connsiteY402" fmla="*/ 3432529 h 3843805"/>
              <a:gd name="connsiteX403" fmla="*/ 5143419 w 12196917"/>
              <a:gd name="connsiteY403" fmla="*/ 3445462 h 3843805"/>
              <a:gd name="connsiteX404" fmla="*/ 5158099 w 12196917"/>
              <a:gd name="connsiteY404" fmla="*/ 3428384 h 3843805"/>
              <a:gd name="connsiteX405" fmla="*/ 5163359 w 12196917"/>
              <a:gd name="connsiteY405" fmla="*/ 3431493 h 3843805"/>
              <a:gd name="connsiteX406" fmla="*/ 5223408 w 12196917"/>
              <a:gd name="connsiteY406" fmla="*/ 3409039 h 3843805"/>
              <a:gd name="connsiteX407" fmla="*/ 5263176 w 12196917"/>
              <a:gd name="connsiteY407" fmla="*/ 3419788 h 3843805"/>
              <a:gd name="connsiteX408" fmla="*/ 5285842 w 12196917"/>
              <a:gd name="connsiteY408" fmla="*/ 3443677 h 3843805"/>
              <a:gd name="connsiteX409" fmla="*/ 5390825 w 12196917"/>
              <a:gd name="connsiteY409" fmla="*/ 3437705 h 3843805"/>
              <a:gd name="connsiteX410" fmla="*/ 5434570 w 12196917"/>
              <a:gd name="connsiteY410" fmla="*/ 3450445 h 3843805"/>
              <a:gd name="connsiteX411" fmla="*/ 5529612 w 12196917"/>
              <a:gd name="connsiteY411" fmla="*/ 3482694 h 3843805"/>
              <a:gd name="connsiteX412" fmla="*/ 5716118 w 12196917"/>
              <a:gd name="connsiteY412" fmla="*/ 3425760 h 3843805"/>
              <a:gd name="connsiteX413" fmla="*/ 5753500 w 12196917"/>
              <a:gd name="connsiteY413" fmla="*/ 3425760 h 3843805"/>
              <a:gd name="connsiteX414" fmla="*/ 5736003 w 12196917"/>
              <a:gd name="connsiteY414" fmla="*/ 3452435 h 3843805"/>
              <a:gd name="connsiteX415" fmla="*/ 5633404 w 12196917"/>
              <a:gd name="connsiteY415" fmla="*/ 3569488 h 3843805"/>
              <a:gd name="connsiteX416" fmla="*/ 5586478 w 12196917"/>
              <a:gd name="connsiteY416" fmla="*/ 3598553 h 3843805"/>
              <a:gd name="connsiteX417" fmla="*/ 5412300 w 12196917"/>
              <a:gd name="connsiteY417" fmla="*/ 3600941 h 3843805"/>
              <a:gd name="connsiteX418" fmla="*/ 5340720 w 12196917"/>
              <a:gd name="connsiteY418" fmla="*/ 3600941 h 3843805"/>
              <a:gd name="connsiteX419" fmla="*/ 5245280 w 12196917"/>
              <a:gd name="connsiteY419" fmla="*/ 3567496 h 3843805"/>
              <a:gd name="connsiteX420" fmla="*/ 5238520 w 12196917"/>
              <a:gd name="connsiteY420" fmla="*/ 3559137 h 3843805"/>
              <a:gd name="connsiteX421" fmla="*/ 5224998 w 12196917"/>
              <a:gd name="connsiteY421" fmla="*/ 3569887 h 3843805"/>
              <a:gd name="connsiteX422" fmla="*/ 5219829 w 12196917"/>
              <a:gd name="connsiteY422" fmla="*/ 3569887 h 3843805"/>
              <a:gd name="connsiteX423" fmla="*/ 4995544 w 12196917"/>
              <a:gd name="connsiteY423" fmla="*/ 3567100 h 3843805"/>
              <a:gd name="connsiteX424" fmla="*/ 4926747 w 12196917"/>
              <a:gd name="connsiteY424" fmla="*/ 3603728 h 3843805"/>
              <a:gd name="connsiteX425" fmla="*/ 4795914 w 12196917"/>
              <a:gd name="connsiteY425" fmla="*/ 3612090 h 3843805"/>
              <a:gd name="connsiteX426" fmla="*/ 4758931 w 12196917"/>
              <a:gd name="connsiteY426" fmla="*/ 3603728 h 3843805"/>
              <a:gd name="connsiteX427" fmla="*/ 4741832 w 12196917"/>
              <a:gd name="connsiteY427" fmla="*/ 3595766 h 3843805"/>
              <a:gd name="connsiteX428" fmla="*/ 4539419 w 12196917"/>
              <a:gd name="connsiteY428" fmla="*/ 3603728 h 3843805"/>
              <a:gd name="connsiteX429" fmla="*/ 4376374 w 12196917"/>
              <a:gd name="connsiteY429" fmla="*/ 3611293 h 3843805"/>
              <a:gd name="connsiteX430" fmla="*/ 4195434 w 12196917"/>
              <a:gd name="connsiteY430" fmla="*/ 3607311 h 3843805"/>
              <a:gd name="connsiteX431" fmla="*/ 4061818 w 12196917"/>
              <a:gd name="connsiteY431" fmla="*/ 3622043 h 3843805"/>
              <a:gd name="connsiteX432" fmla="*/ 3995805 w 12196917"/>
              <a:gd name="connsiteY432" fmla="*/ 3615673 h 3843805"/>
              <a:gd name="connsiteX433" fmla="*/ 3995805 w 12196917"/>
              <a:gd name="connsiteY433" fmla="*/ 3563914 h 3843805"/>
              <a:gd name="connsiteX434" fmla="*/ 3749251 w 12196917"/>
              <a:gd name="connsiteY434" fmla="*/ 3561128 h 3843805"/>
              <a:gd name="connsiteX435" fmla="*/ 3550417 w 12196917"/>
              <a:gd name="connsiteY435" fmla="*/ 3548786 h 3843805"/>
              <a:gd name="connsiteX436" fmla="*/ 3450204 w 12196917"/>
              <a:gd name="connsiteY436" fmla="*/ 3546794 h 3843805"/>
              <a:gd name="connsiteX437" fmla="*/ 3399701 w 12196917"/>
              <a:gd name="connsiteY437" fmla="*/ 3538035 h 3843805"/>
              <a:gd name="connsiteX438" fmla="*/ 3355560 w 12196917"/>
              <a:gd name="connsiteY438" fmla="*/ 3518128 h 3843805"/>
              <a:gd name="connsiteX439" fmla="*/ 3232283 w 12196917"/>
              <a:gd name="connsiteY439" fmla="*/ 3503796 h 3843805"/>
              <a:gd name="connsiteX440" fmla="*/ 3132468 w 12196917"/>
              <a:gd name="connsiteY440" fmla="*/ 3549183 h 3843805"/>
              <a:gd name="connsiteX441" fmla="*/ 3070034 w 12196917"/>
              <a:gd name="connsiteY441" fmla="*/ 3545201 h 3843805"/>
              <a:gd name="connsiteX442" fmla="*/ 2997260 w 12196917"/>
              <a:gd name="connsiteY442" fmla="*/ 3536442 h 3843805"/>
              <a:gd name="connsiteX443" fmla="*/ 2860065 w 12196917"/>
              <a:gd name="connsiteY443" fmla="*/ 3536442 h 3843805"/>
              <a:gd name="connsiteX444" fmla="*/ 2836205 w 12196917"/>
              <a:gd name="connsiteY444" fmla="*/ 3533258 h 3843805"/>
              <a:gd name="connsiteX445" fmla="*/ 2722870 w 12196917"/>
              <a:gd name="connsiteY445" fmla="*/ 3538433 h 3843805"/>
              <a:gd name="connsiteX446" fmla="*/ 2514889 w 12196917"/>
              <a:gd name="connsiteY446" fmla="*/ 3517332 h 3843805"/>
              <a:gd name="connsiteX447" fmla="*/ 2481485 w 12196917"/>
              <a:gd name="connsiteY447" fmla="*/ 3506581 h 3843805"/>
              <a:gd name="connsiteX448" fmla="*/ 2344289 w 12196917"/>
              <a:gd name="connsiteY448" fmla="*/ 3501407 h 3843805"/>
              <a:gd name="connsiteX449" fmla="*/ 2310488 w 12196917"/>
              <a:gd name="connsiteY449" fmla="*/ 3504193 h 3843805"/>
              <a:gd name="connsiteX450" fmla="*/ 2322815 w 12196917"/>
              <a:gd name="connsiteY450" fmla="*/ 3483490 h 3843805"/>
              <a:gd name="connsiteX451" fmla="*/ 2268733 w 12196917"/>
              <a:gd name="connsiteY451" fmla="*/ 3452834 h 3843805"/>
              <a:gd name="connsiteX452" fmla="*/ 2199935 w 12196917"/>
              <a:gd name="connsiteY452" fmla="*/ 3433723 h 3843805"/>
              <a:gd name="connsiteX453" fmla="*/ 2167327 w 12196917"/>
              <a:gd name="connsiteY453" fmla="*/ 3422973 h 3843805"/>
              <a:gd name="connsiteX454" fmla="*/ 2024962 w 12196917"/>
              <a:gd name="connsiteY454" fmla="*/ 3422973 h 3843805"/>
              <a:gd name="connsiteX455" fmla="*/ 1974457 w 12196917"/>
              <a:gd name="connsiteY455" fmla="*/ 3467167 h 3843805"/>
              <a:gd name="connsiteX456" fmla="*/ 1980025 w 12196917"/>
              <a:gd name="connsiteY456" fmla="*/ 3417399 h 3843805"/>
              <a:gd name="connsiteX457" fmla="*/ 1980025 w 12196917"/>
              <a:gd name="connsiteY457" fmla="*/ 3377586 h 3843805"/>
              <a:gd name="connsiteX458" fmla="*/ 1940258 w 12196917"/>
              <a:gd name="connsiteY458" fmla="*/ 3377586 h 3843805"/>
              <a:gd name="connsiteX459" fmla="*/ 1730687 w 12196917"/>
              <a:gd name="connsiteY459" fmla="*/ 3398288 h 3843805"/>
              <a:gd name="connsiteX460" fmla="*/ 1709610 w 12196917"/>
              <a:gd name="connsiteY460" fmla="*/ 3411826 h 3843805"/>
              <a:gd name="connsiteX461" fmla="*/ 1669843 w 12196917"/>
              <a:gd name="connsiteY461" fmla="*/ 3420585 h 3843805"/>
              <a:gd name="connsiteX462" fmla="*/ 1681774 w 12196917"/>
              <a:gd name="connsiteY462" fmla="*/ 3318263 h 3843805"/>
              <a:gd name="connsiteX463" fmla="*/ 1788746 w 12196917"/>
              <a:gd name="connsiteY463" fmla="*/ 3240625 h 3843805"/>
              <a:gd name="connsiteX464" fmla="*/ 1801074 w 12196917"/>
              <a:gd name="connsiteY464" fmla="*/ 3204794 h 3843805"/>
              <a:gd name="connsiteX465" fmla="*/ 1767272 w 12196917"/>
              <a:gd name="connsiteY465" fmla="*/ 3190461 h 3843805"/>
              <a:gd name="connsiteX466" fmla="*/ 1669446 w 12196917"/>
              <a:gd name="connsiteY466" fmla="*/ 3223905 h 3843805"/>
              <a:gd name="connsiteX467" fmla="*/ 1649562 w 12196917"/>
              <a:gd name="connsiteY467" fmla="*/ 3243811 h 3843805"/>
              <a:gd name="connsiteX468" fmla="*/ 1567642 w 12196917"/>
              <a:gd name="connsiteY468" fmla="*/ 3327022 h 3843805"/>
              <a:gd name="connsiteX469" fmla="*/ 1550145 w 12196917"/>
              <a:gd name="connsiteY469" fmla="*/ 3358872 h 3843805"/>
              <a:gd name="connsiteX470" fmla="*/ 1482939 w 12196917"/>
              <a:gd name="connsiteY470" fmla="*/ 3379974 h 3843805"/>
              <a:gd name="connsiteX471" fmla="*/ 1395054 w 12196917"/>
              <a:gd name="connsiteY471" fmla="*/ 3308310 h 3843805"/>
              <a:gd name="connsiteX472" fmla="*/ 1374773 w 12196917"/>
              <a:gd name="connsiteY472" fmla="*/ 3279644 h 3843805"/>
              <a:gd name="connsiteX473" fmla="*/ 1215706 w 12196917"/>
              <a:gd name="connsiteY473" fmla="*/ 3192850 h 3843805"/>
              <a:gd name="connsiteX474" fmla="*/ 1238372 w 12196917"/>
              <a:gd name="connsiteY474" fmla="*/ 3227488 h 3843805"/>
              <a:gd name="connsiteX475" fmla="*/ 1129015 w 12196917"/>
              <a:gd name="connsiteY475" fmla="*/ 3378381 h 3843805"/>
              <a:gd name="connsiteX476" fmla="*/ 1168782 w 12196917"/>
              <a:gd name="connsiteY476" fmla="*/ 3338567 h 3843805"/>
              <a:gd name="connsiteX477" fmla="*/ 1053458 w 12196917"/>
              <a:gd name="connsiteY477" fmla="*/ 3318263 h 3843805"/>
              <a:gd name="connsiteX478" fmla="*/ 980286 w 12196917"/>
              <a:gd name="connsiteY478" fmla="*/ 3383956 h 3843805"/>
              <a:gd name="connsiteX479" fmla="*/ 951654 w 12196917"/>
              <a:gd name="connsiteY479" fmla="*/ 3392316 h 3843805"/>
              <a:gd name="connsiteX480" fmla="*/ 946087 w 12196917"/>
              <a:gd name="connsiteY480" fmla="*/ 3364447 h 3843805"/>
              <a:gd name="connsiteX481" fmla="*/ 954040 w 12196917"/>
              <a:gd name="connsiteY481" fmla="*/ 3313087 h 3843805"/>
              <a:gd name="connsiteX482" fmla="*/ 929386 w 12196917"/>
              <a:gd name="connsiteY482" fmla="*/ 3286014 h 3843805"/>
              <a:gd name="connsiteX483" fmla="*/ 869338 w 12196917"/>
              <a:gd name="connsiteY483" fmla="*/ 3249385 h 3843805"/>
              <a:gd name="connsiteX484" fmla="*/ 859177 w 12196917"/>
              <a:gd name="connsiteY484" fmla="*/ 3231389 h 3843805"/>
              <a:gd name="connsiteX485" fmla="*/ 779066 w 12196917"/>
              <a:gd name="connsiteY485" fmla="*/ 3224302 h 3843805"/>
              <a:gd name="connsiteX486" fmla="*/ 747253 w 12196917"/>
              <a:gd name="connsiteY486" fmla="*/ 3230673 h 3843805"/>
              <a:gd name="connsiteX487" fmla="*/ 738504 w 12196917"/>
              <a:gd name="connsiteY487" fmla="*/ 3178516 h 3843805"/>
              <a:gd name="connsiteX488" fmla="*/ 770715 w 12196917"/>
              <a:gd name="connsiteY488" fmla="*/ 3178516 h 3843805"/>
              <a:gd name="connsiteX489" fmla="*/ 960404 w 12196917"/>
              <a:gd name="connsiteY489" fmla="*/ 3148257 h 3843805"/>
              <a:gd name="connsiteX490" fmla="*/ 972333 w 12196917"/>
              <a:gd name="connsiteY490" fmla="*/ 3118795 h 3843805"/>
              <a:gd name="connsiteX491" fmla="*/ 952848 w 12196917"/>
              <a:gd name="connsiteY491" fmla="*/ 3090528 h 3843805"/>
              <a:gd name="connsiteX492" fmla="*/ 837922 w 12196917"/>
              <a:gd name="connsiteY492" fmla="*/ 3097296 h 3843805"/>
              <a:gd name="connsiteX493" fmla="*/ 621192 w 12196917"/>
              <a:gd name="connsiteY493" fmla="*/ 3148257 h 3843805"/>
              <a:gd name="connsiteX494" fmla="*/ 498312 w 12196917"/>
              <a:gd name="connsiteY494" fmla="*/ 3185285 h 3843805"/>
              <a:gd name="connsiteX495" fmla="*/ 437071 w 12196917"/>
              <a:gd name="connsiteY495" fmla="*/ 3187275 h 3843805"/>
              <a:gd name="connsiteX496" fmla="*/ 474452 w 12196917"/>
              <a:gd name="connsiteY496" fmla="*/ 3155026 h 3843805"/>
              <a:gd name="connsiteX497" fmla="*/ 295899 w 12196917"/>
              <a:gd name="connsiteY497" fmla="*/ 3158609 h 3843805"/>
              <a:gd name="connsiteX498" fmla="*/ 251360 w 12196917"/>
              <a:gd name="connsiteY498" fmla="*/ 3198423 h 3843805"/>
              <a:gd name="connsiteX499" fmla="*/ 121324 w 12196917"/>
              <a:gd name="connsiteY499" fmla="*/ 3232266 h 3843805"/>
              <a:gd name="connsiteX500" fmla="*/ 89112 w 12196917"/>
              <a:gd name="connsiteY500" fmla="*/ 3172146 h 3843805"/>
              <a:gd name="connsiteX501" fmla="*/ 2023 w 12196917"/>
              <a:gd name="connsiteY501" fmla="*/ 3161795 h 3843805"/>
              <a:gd name="connsiteX502" fmla="*/ 0 w 12196917"/>
              <a:gd name="connsiteY502" fmla="*/ 3161795 h 3843805"/>
              <a:gd name="connsiteX503" fmla="*/ 0 w 12196917"/>
              <a:gd name="connsiteY503" fmla="*/ 3034496 h 3843805"/>
              <a:gd name="connsiteX504" fmla="*/ 66445 w 12196917"/>
              <a:gd name="connsiteY504" fmla="*/ 3003335 h 3843805"/>
              <a:gd name="connsiteX505" fmla="*/ 172622 w 12196917"/>
              <a:gd name="connsiteY505" fmla="*/ 2955957 h 3843805"/>
              <a:gd name="connsiteX506" fmla="*/ 467294 w 12196917"/>
              <a:gd name="connsiteY506" fmla="*/ 2899820 h 3843805"/>
              <a:gd name="connsiteX507" fmla="*/ 503880 w 12196917"/>
              <a:gd name="connsiteY507" fmla="*/ 2832933 h 3843805"/>
              <a:gd name="connsiteX508" fmla="*/ 472066 w 12196917"/>
              <a:gd name="connsiteY508" fmla="*/ 2820590 h 3843805"/>
              <a:gd name="connsiteX509" fmla="*/ 377023 w 12196917"/>
              <a:gd name="connsiteY509" fmla="*/ 2815016 h 3843805"/>
              <a:gd name="connsiteX510" fmla="*/ 327713 w 12196917"/>
              <a:gd name="connsiteY510" fmla="*/ 2743750 h 3843805"/>
              <a:gd name="connsiteX511" fmla="*/ 287946 w 12196917"/>
              <a:gd name="connsiteY511" fmla="*/ 2728221 h 3843805"/>
              <a:gd name="connsiteX512" fmla="*/ 181769 w 12196917"/>
              <a:gd name="connsiteY512" fmla="*/ 2717870 h 3843805"/>
              <a:gd name="connsiteX513" fmla="*/ 81158 w 12196917"/>
              <a:gd name="connsiteY513" fmla="*/ 2621123 h 3843805"/>
              <a:gd name="connsiteX514" fmla="*/ 46561 w 12196917"/>
              <a:gd name="connsiteY514" fmla="*/ 2600817 h 3843805"/>
              <a:gd name="connsiteX515" fmla="*/ 15827 w 12196917"/>
              <a:gd name="connsiteY515" fmla="*/ 2593731 h 3843805"/>
              <a:gd name="connsiteX516" fmla="*/ 0 w 12196917"/>
              <a:gd name="connsiteY516" fmla="*/ 2581993 h 3843805"/>
              <a:gd name="connsiteX517" fmla="*/ 0 w 12196917"/>
              <a:gd name="connsiteY517" fmla="*/ 2374605 h 3843805"/>
              <a:gd name="connsiteX518" fmla="*/ 75618 w 12196917"/>
              <a:gd name="connsiteY518" fmla="*/ 2310734 h 3843805"/>
              <a:gd name="connsiteX519" fmla="*/ 174611 w 12196917"/>
              <a:gd name="connsiteY519" fmla="*/ 2259613 h 3843805"/>
              <a:gd name="connsiteX520" fmla="*/ 260109 w 12196917"/>
              <a:gd name="connsiteY520" fmla="*/ 2224975 h 3843805"/>
              <a:gd name="connsiteX521" fmla="*/ 0 w 12196917"/>
              <a:gd name="connsiteY521" fmla="*/ 2224975 h 384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</a:cxnLst>
            <a:rect l="l" t="t" r="r" b="b"/>
            <a:pathLst>
              <a:path w="12196917" h="3843804">
                <a:moveTo>
                  <a:pt x="6327335" y="3782889"/>
                </a:moveTo>
                <a:cubicBezTo>
                  <a:pt x="6283193" y="3841018"/>
                  <a:pt x="6234280" y="3825092"/>
                  <a:pt x="6190140" y="3819120"/>
                </a:cubicBezTo>
                <a:cubicBezTo>
                  <a:pt x="6135260" y="3811158"/>
                  <a:pt x="6081973" y="3791648"/>
                  <a:pt x="6025902" y="3808769"/>
                </a:cubicBezTo>
                <a:cubicBezTo>
                  <a:pt x="6120547" y="3772936"/>
                  <a:pt x="6221156" y="3790852"/>
                  <a:pt x="6327335" y="3782889"/>
                </a:cubicBezTo>
                <a:close/>
                <a:moveTo>
                  <a:pt x="3412029" y="3748251"/>
                </a:moveTo>
                <a:lnTo>
                  <a:pt x="3377830" y="3765371"/>
                </a:lnTo>
                <a:lnTo>
                  <a:pt x="3379022" y="3778908"/>
                </a:lnTo>
                <a:cubicBezTo>
                  <a:pt x="3487983" y="3774927"/>
                  <a:pt x="3597342" y="3782889"/>
                  <a:pt x="3711472" y="3756214"/>
                </a:cubicBezTo>
                <a:cubicBezTo>
                  <a:pt x="3693219" y="3781336"/>
                  <a:pt x="3662719" y="3794475"/>
                  <a:pt x="3631938" y="3790454"/>
                </a:cubicBezTo>
                <a:lnTo>
                  <a:pt x="3250575" y="3798417"/>
                </a:lnTo>
                <a:cubicBezTo>
                  <a:pt x="3245048" y="3798177"/>
                  <a:pt x="3239837" y="3795908"/>
                  <a:pt x="3235863" y="3792047"/>
                </a:cubicBezTo>
                <a:cubicBezTo>
                  <a:pt x="3300681" y="3794037"/>
                  <a:pt x="3350391" y="3741085"/>
                  <a:pt x="3412029" y="3748251"/>
                </a:cubicBezTo>
                <a:close/>
                <a:moveTo>
                  <a:pt x="5284449" y="3728793"/>
                </a:moveTo>
                <a:cubicBezTo>
                  <a:pt x="5324017" y="3730734"/>
                  <a:pt x="5362790" y="3738497"/>
                  <a:pt x="5399177" y="3763381"/>
                </a:cubicBezTo>
                <a:cubicBezTo>
                  <a:pt x="5409516" y="3770150"/>
                  <a:pt x="5430592" y="3765371"/>
                  <a:pt x="5424628" y="3786075"/>
                </a:cubicBezTo>
                <a:cubicBezTo>
                  <a:pt x="5421406" y="3793560"/>
                  <a:pt x="5414408" y="3798695"/>
                  <a:pt x="5406334" y="3799612"/>
                </a:cubicBezTo>
                <a:cubicBezTo>
                  <a:pt x="5360205" y="3799213"/>
                  <a:pt x="5334756" y="3771345"/>
                  <a:pt x="5299759" y="3777316"/>
                </a:cubicBezTo>
                <a:cubicBezTo>
                  <a:pt x="5254346" y="3789937"/>
                  <a:pt x="5205790" y="3783765"/>
                  <a:pt x="5164950" y="3760196"/>
                </a:cubicBezTo>
                <a:cubicBezTo>
                  <a:pt x="5158189" y="3755816"/>
                  <a:pt x="5144669" y="3761391"/>
                  <a:pt x="5144669" y="3749048"/>
                </a:cubicBezTo>
                <a:cubicBezTo>
                  <a:pt x="5144628" y="3748372"/>
                  <a:pt x="5144628" y="3747694"/>
                  <a:pt x="5144709" y="3747017"/>
                </a:cubicBezTo>
                <a:cubicBezTo>
                  <a:pt x="5145345" y="3736467"/>
                  <a:pt x="5154412" y="3728465"/>
                  <a:pt x="5164950" y="3729142"/>
                </a:cubicBezTo>
                <a:cubicBezTo>
                  <a:pt x="5204518" y="3730734"/>
                  <a:pt x="5244882" y="3726852"/>
                  <a:pt x="5284449" y="3728793"/>
                </a:cubicBezTo>
                <a:close/>
                <a:moveTo>
                  <a:pt x="6520998" y="3686937"/>
                </a:moveTo>
                <a:cubicBezTo>
                  <a:pt x="6521793" y="3735511"/>
                  <a:pt x="6544461" y="3733520"/>
                  <a:pt x="6567128" y="3733520"/>
                </a:cubicBezTo>
                <a:cubicBezTo>
                  <a:pt x="6618428" y="3730336"/>
                  <a:pt x="6669328" y="3723168"/>
                  <a:pt x="6720230" y="3723168"/>
                </a:cubicBezTo>
                <a:cubicBezTo>
                  <a:pt x="6773121" y="3728464"/>
                  <a:pt x="6826408" y="3728464"/>
                  <a:pt x="6879297" y="3723168"/>
                </a:cubicBezTo>
                <a:cubicBezTo>
                  <a:pt x="6928211" y="3712818"/>
                  <a:pt x="6927415" y="3737103"/>
                  <a:pt x="6905942" y="3768955"/>
                </a:cubicBezTo>
                <a:cubicBezTo>
                  <a:pt x="6880887" y="3766565"/>
                  <a:pt x="6855040" y="3718390"/>
                  <a:pt x="6832770" y="3775325"/>
                </a:cubicBezTo>
                <a:cubicBezTo>
                  <a:pt x="6829589" y="3782491"/>
                  <a:pt x="6796980" y="3779305"/>
                  <a:pt x="6775506" y="3779305"/>
                </a:cubicBezTo>
                <a:cubicBezTo>
                  <a:pt x="6785846" y="3770150"/>
                  <a:pt x="6805729" y="3784880"/>
                  <a:pt x="6806922" y="3765371"/>
                </a:cubicBezTo>
                <a:cubicBezTo>
                  <a:pt x="6808115" y="3745863"/>
                  <a:pt x="6791811" y="3745863"/>
                  <a:pt x="6777097" y="3745863"/>
                </a:cubicBezTo>
                <a:lnTo>
                  <a:pt x="6553210" y="3745863"/>
                </a:lnTo>
                <a:cubicBezTo>
                  <a:pt x="6524975" y="3745863"/>
                  <a:pt x="6503899" y="3741085"/>
                  <a:pt x="6520998" y="3686937"/>
                </a:cubicBezTo>
                <a:close/>
                <a:moveTo>
                  <a:pt x="5746739" y="3669817"/>
                </a:moveTo>
                <a:cubicBezTo>
                  <a:pt x="5883536" y="3674994"/>
                  <a:pt x="6023118" y="3667429"/>
                  <a:pt x="6161903" y="3674994"/>
                </a:cubicBezTo>
                <a:cubicBezTo>
                  <a:pt x="6233485" y="3678577"/>
                  <a:pt x="6307451" y="3674994"/>
                  <a:pt x="6379827" y="3672605"/>
                </a:cubicBezTo>
                <a:cubicBezTo>
                  <a:pt x="6386984" y="3672605"/>
                  <a:pt x="6396529" y="3669420"/>
                  <a:pt x="6400107" y="3672605"/>
                </a:cubicBezTo>
                <a:cubicBezTo>
                  <a:pt x="6412038" y="3683354"/>
                  <a:pt x="6442658" y="3670216"/>
                  <a:pt x="6439875" y="3692511"/>
                </a:cubicBezTo>
                <a:cubicBezTo>
                  <a:pt x="6437090" y="3714808"/>
                  <a:pt x="6413628" y="3704058"/>
                  <a:pt x="6400107" y="3706447"/>
                </a:cubicBezTo>
                <a:cubicBezTo>
                  <a:pt x="6377838" y="3710429"/>
                  <a:pt x="6346025" y="3692113"/>
                  <a:pt x="6342047" y="3735113"/>
                </a:cubicBezTo>
                <a:cubicBezTo>
                  <a:pt x="6340457" y="3751436"/>
                  <a:pt x="6326539" y="3748250"/>
                  <a:pt x="6312222" y="3741484"/>
                </a:cubicBezTo>
                <a:cubicBezTo>
                  <a:pt x="6297906" y="3734714"/>
                  <a:pt x="6298702" y="3721576"/>
                  <a:pt x="6307054" y="3710826"/>
                </a:cubicBezTo>
                <a:cubicBezTo>
                  <a:pt x="6315761" y="3702225"/>
                  <a:pt x="6325504" y="3694741"/>
                  <a:pt x="6336083" y="3688530"/>
                </a:cubicBezTo>
                <a:cubicBezTo>
                  <a:pt x="6311110" y="3682439"/>
                  <a:pt x="6285220" y="3681086"/>
                  <a:pt x="6259731" y="3684549"/>
                </a:cubicBezTo>
                <a:cubicBezTo>
                  <a:pt x="6244619" y="3685346"/>
                  <a:pt x="6238256" y="3694104"/>
                  <a:pt x="6244619" y="3704455"/>
                </a:cubicBezTo>
                <a:cubicBezTo>
                  <a:pt x="6269673" y="3743474"/>
                  <a:pt x="6243427" y="3732326"/>
                  <a:pt x="6219168" y="3737900"/>
                </a:cubicBezTo>
                <a:cubicBezTo>
                  <a:pt x="6152360" y="3753028"/>
                  <a:pt x="6084756" y="3737502"/>
                  <a:pt x="6018346" y="3748649"/>
                </a:cubicBezTo>
                <a:cubicBezTo>
                  <a:pt x="5992100" y="3753028"/>
                  <a:pt x="6027890" y="3734316"/>
                  <a:pt x="6018346" y="3734316"/>
                </a:cubicBezTo>
                <a:cubicBezTo>
                  <a:pt x="5992100" y="3731131"/>
                  <a:pt x="5983351" y="3694104"/>
                  <a:pt x="5959093" y="3697688"/>
                </a:cubicBezTo>
                <a:cubicBezTo>
                  <a:pt x="5911611" y="3697688"/>
                  <a:pt x="5864329" y="3704417"/>
                  <a:pt x="5818717" y="3717594"/>
                </a:cubicBezTo>
                <a:cubicBezTo>
                  <a:pt x="5776962" y="3735510"/>
                  <a:pt x="5708960" y="3725556"/>
                  <a:pt x="5651696" y="3715604"/>
                </a:cubicBezTo>
                <a:cubicBezTo>
                  <a:pt x="5672772" y="3708836"/>
                  <a:pt x="5697825" y="3713215"/>
                  <a:pt x="5706972" y="3685743"/>
                </a:cubicBezTo>
                <a:cubicBezTo>
                  <a:pt x="5712937" y="3666633"/>
                  <a:pt x="5731229" y="3669817"/>
                  <a:pt x="5746739" y="3669817"/>
                </a:cubicBezTo>
                <a:close/>
                <a:moveTo>
                  <a:pt x="4116299" y="3657077"/>
                </a:moveTo>
                <a:lnTo>
                  <a:pt x="4167995" y="3696891"/>
                </a:lnTo>
                <a:cubicBezTo>
                  <a:pt x="4178733" y="3658273"/>
                  <a:pt x="4216512" y="3733122"/>
                  <a:pt x="4224862" y="3683355"/>
                </a:cubicBezTo>
                <a:cubicBezTo>
                  <a:pt x="4226453" y="3687734"/>
                  <a:pt x="4227248" y="3694105"/>
                  <a:pt x="4230429" y="3696494"/>
                </a:cubicBezTo>
                <a:cubicBezTo>
                  <a:pt x="4249758" y="3713853"/>
                  <a:pt x="4276321" y="3720701"/>
                  <a:pt x="4301612" y="3714808"/>
                </a:cubicBezTo>
                <a:cubicBezTo>
                  <a:pt x="4335016" y="3707243"/>
                  <a:pt x="4374783" y="3682958"/>
                  <a:pt x="4414551" y="3700077"/>
                </a:cubicBezTo>
                <a:cubicBezTo>
                  <a:pt x="4444375" y="3712021"/>
                  <a:pt x="4467837" y="3686142"/>
                  <a:pt x="4494083" y="3680966"/>
                </a:cubicBezTo>
                <a:cubicBezTo>
                  <a:pt x="4503628" y="3678976"/>
                  <a:pt x="4517547" y="3676985"/>
                  <a:pt x="4522317" y="3679772"/>
                </a:cubicBezTo>
                <a:cubicBezTo>
                  <a:pt x="4526971" y="3688611"/>
                  <a:pt x="4527845" y="3698961"/>
                  <a:pt x="4524704" y="3708438"/>
                </a:cubicBezTo>
                <a:cubicBezTo>
                  <a:pt x="4521125" y="3721178"/>
                  <a:pt x="4507206" y="3715604"/>
                  <a:pt x="4499651" y="3715604"/>
                </a:cubicBezTo>
                <a:cubicBezTo>
                  <a:pt x="4464259" y="3715207"/>
                  <a:pt x="4430059" y="3712021"/>
                  <a:pt x="4380352" y="3709235"/>
                </a:cubicBezTo>
                <a:cubicBezTo>
                  <a:pt x="4421311" y="3749445"/>
                  <a:pt x="4469428" y="3731530"/>
                  <a:pt x="4515956" y="3753029"/>
                </a:cubicBezTo>
                <a:cubicBezTo>
                  <a:pt x="4356490" y="3770150"/>
                  <a:pt x="4208955" y="3764177"/>
                  <a:pt x="4061422" y="3766964"/>
                </a:cubicBezTo>
                <a:cubicBezTo>
                  <a:pt x="4037561" y="3767363"/>
                  <a:pt x="4037959" y="3747057"/>
                  <a:pt x="4021654" y="3736705"/>
                </a:cubicBezTo>
                <a:cubicBezTo>
                  <a:pt x="4050683" y="3730733"/>
                  <a:pt x="4103972" y="3753427"/>
                  <a:pt x="4101188" y="3736705"/>
                </a:cubicBezTo>
                <a:cubicBezTo>
                  <a:pt x="4096019" y="3704059"/>
                  <a:pt x="4161634" y="3694901"/>
                  <a:pt x="4116299" y="3657077"/>
                </a:cubicBezTo>
                <a:close/>
                <a:moveTo>
                  <a:pt x="3523773" y="3515341"/>
                </a:moveTo>
                <a:cubicBezTo>
                  <a:pt x="3499794" y="3518328"/>
                  <a:pt x="3476252" y="3524380"/>
                  <a:pt x="3453783" y="3533258"/>
                </a:cubicBezTo>
                <a:lnTo>
                  <a:pt x="3452988" y="3534451"/>
                </a:lnTo>
                <a:cubicBezTo>
                  <a:pt x="3470963" y="3537477"/>
                  <a:pt x="3489455" y="3534810"/>
                  <a:pt x="3505878" y="3526887"/>
                </a:cubicBezTo>
                <a:cubicBezTo>
                  <a:pt x="3511485" y="3522468"/>
                  <a:pt x="3517450" y="3518605"/>
                  <a:pt x="3523773" y="3515341"/>
                </a:cubicBezTo>
                <a:close/>
                <a:moveTo>
                  <a:pt x="3963545" y="3499366"/>
                </a:moveTo>
                <a:cubicBezTo>
                  <a:pt x="3954447" y="3498420"/>
                  <a:pt x="3946097" y="3498420"/>
                  <a:pt x="3940530" y="3502203"/>
                </a:cubicBezTo>
                <a:lnTo>
                  <a:pt x="3929395" y="3508971"/>
                </a:lnTo>
                <a:lnTo>
                  <a:pt x="3991431" y="3503398"/>
                </a:lnTo>
                <a:lnTo>
                  <a:pt x="3991033" y="3502203"/>
                </a:lnTo>
                <a:cubicBezTo>
                  <a:pt x="3982484" y="3502203"/>
                  <a:pt x="3972642" y="3500312"/>
                  <a:pt x="3963545" y="3499366"/>
                </a:cubicBezTo>
                <a:close/>
                <a:moveTo>
                  <a:pt x="10653170" y="3493443"/>
                </a:moveTo>
                <a:cubicBezTo>
                  <a:pt x="10696912" y="3489860"/>
                  <a:pt x="10737475" y="3512951"/>
                  <a:pt x="10781218" y="3503397"/>
                </a:cubicBezTo>
                <a:cubicBezTo>
                  <a:pt x="10793547" y="3500610"/>
                  <a:pt x="10799113" y="3506184"/>
                  <a:pt x="10801103" y="3521313"/>
                </a:cubicBezTo>
                <a:cubicBezTo>
                  <a:pt x="10803090" y="3536441"/>
                  <a:pt x="10815815" y="3533656"/>
                  <a:pt x="10824962" y="3533656"/>
                </a:cubicBezTo>
                <a:cubicBezTo>
                  <a:pt x="10878647" y="3525693"/>
                  <a:pt x="10889782" y="3532462"/>
                  <a:pt x="10908074" y="3578645"/>
                </a:cubicBezTo>
                <a:cubicBezTo>
                  <a:pt x="10911654" y="3588201"/>
                  <a:pt x="10899326" y="3607310"/>
                  <a:pt x="10923983" y="3608506"/>
                </a:cubicBezTo>
                <a:cubicBezTo>
                  <a:pt x="10948637" y="3609700"/>
                  <a:pt x="10937104" y="3588997"/>
                  <a:pt x="10944660" y="3581034"/>
                </a:cubicBezTo>
                <a:cubicBezTo>
                  <a:pt x="10950387" y="3574863"/>
                  <a:pt x="10953528" y="3566741"/>
                  <a:pt x="10953409" y="3558340"/>
                </a:cubicBezTo>
                <a:cubicBezTo>
                  <a:pt x="10983234" y="3575459"/>
                  <a:pt x="10939490" y="3609302"/>
                  <a:pt x="10955397" y="3630403"/>
                </a:cubicBezTo>
                <a:cubicBezTo>
                  <a:pt x="10942274" y="3628014"/>
                  <a:pt x="10931934" y="3638366"/>
                  <a:pt x="10921993" y="3641551"/>
                </a:cubicBezTo>
                <a:cubicBezTo>
                  <a:pt x="10831325" y="3668624"/>
                  <a:pt x="10743440" y="3624829"/>
                  <a:pt x="10653170" y="3631597"/>
                </a:cubicBezTo>
                <a:cubicBezTo>
                  <a:pt x="10611772" y="3641710"/>
                  <a:pt x="10568784" y="3643462"/>
                  <a:pt x="10526710" y="3636773"/>
                </a:cubicBezTo>
                <a:cubicBezTo>
                  <a:pt x="10506032" y="3630801"/>
                  <a:pt x="10488534" y="3626422"/>
                  <a:pt x="10481774" y="3599746"/>
                </a:cubicBezTo>
                <a:cubicBezTo>
                  <a:pt x="10472230" y="3646727"/>
                  <a:pt x="10436440" y="3639958"/>
                  <a:pt x="10404229" y="3646727"/>
                </a:cubicBezTo>
                <a:cubicBezTo>
                  <a:pt x="10282144" y="3672606"/>
                  <a:pt x="10156879" y="3663448"/>
                  <a:pt x="10034794" y="3684152"/>
                </a:cubicBezTo>
                <a:cubicBezTo>
                  <a:pt x="10006958" y="3688929"/>
                  <a:pt x="9997812" y="3674199"/>
                  <a:pt x="9989461" y="3654292"/>
                </a:cubicBezTo>
                <a:cubicBezTo>
                  <a:pt x="9986279" y="3654292"/>
                  <a:pt x="9979519" y="3654292"/>
                  <a:pt x="9979519" y="3654292"/>
                </a:cubicBezTo>
                <a:cubicBezTo>
                  <a:pt x="9958482" y="3688970"/>
                  <a:pt x="9917483" y="3706009"/>
                  <a:pt x="9878114" y="3696494"/>
                </a:cubicBezTo>
                <a:cubicBezTo>
                  <a:pt x="9791821" y="3691716"/>
                  <a:pt x="9713081" y="3747854"/>
                  <a:pt x="9623208" y="3721178"/>
                </a:cubicBezTo>
                <a:cubicBezTo>
                  <a:pt x="9603324" y="3715207"/>
                  <a:pt x="9563956" y="3739493"/>
                  <a:pt x="9531744" y="3735511"/>
                </a:cubicBezTo>
                <a:cubicBezTo>
                  <a:pt x="9505538" y="3730973"/>
                  <a:pt x="9479651" y="3724841"/>
                  <a:pt x="9454199" y="3717196"/>
                </a:cubicBezTo>
                <a:lnTo>
                  <a:pt x="9444257" y="3713614"/>
                </a:lnTo>
                <a:cubicBezTo>
                  <a:pt x="9444695" y="3713256"/>
                  <a:pt x="9445053" y="3712857"/>
                  <a:pt x="9445411" y="3712460"/>
                </a:cubicBezTo>
                <a:cubicBezTo>
                  <a:pt x="9449268" y="3707920"/>
                  <a:pt x="9448751" y="3701153"/>
                  <a:pt x="9444257" y="3697290"/>
                </a:cubicBezTo>
                <a:cubicBezTo>
                  <a:pt x="9417455" y="3692154"/>
                  <a:pt x="9389737" y="3695180"/>
                  <a:pt x="9364723" y="3706049"/>
                </a:cubicBezTo>
                <a:cubicBezTo>
                  <a:pt x="9278907" y="3729619"/>
                  <a:pt x="9189114" y="3735034"/>
                  <a:pt x="9101071" y="3721974"/>
                </a:cubicBezTo>
                <a:cubicBezTo>
                  <a:pt x="9066472" y="3717595"/>
                  <a:pt x="9068462" y="3716003"/>
                  <a:pt x="9066472" y="3744270"/>
                </a:cubicBezTo>
                <a:cubicBezTo>
                  <a:pt x="9066472" y="3744270"/>
                  <a:pt x="9063689" y="3744270"/>
                  <a:pt x="9063689" y="3744270"/>
                </a:cubicBezTo>
                <a:cubicBezTo>
                  <a:pt x="9060270" y="3744868"/>
                  <a:pt x="9056769" y="3744868"/>
                  <a:pt x="9053349" y="3744270"/>
                </a:cubicBezTo>
                <a:cubicBezTo>
                  <a:pt x="9041381" y="3737025"/>
                  <a:pt x="9035416" y="3722891"/>
                  <a:pt x="9038637" y="3709235"/>
                </a:cubicBezTo>
                <a:cubicBezTo>
                  <a:pt x="9039431" y="3694105"/>
                  <a:pt x="9054145" y="3690919"/>
                  <a:pt x="9069257" y="3690919"/>
                </a:cubicBezTo>
                <a:cubicBezTo>
                  <a:pt x="9117535" y="3689168"/>
                  <a:pt x="9165850" y="3691836"/>
                  <a:pt x="9213610" y="3698883"/>
                </a:cubicBezTo>
                <a:cubicBezTo>
                  <a:pt x="9235322" y="3704615"/>
                  <a:pt x="9258388" y="3702226"/>
                  <a:pt x="9278430" y="3692114"/>
                </a:cubicBezTo>
                <a:cubicBezTo>
                  <a:pt x="9289564" y="3686143"/>
                  <a:pt x="9293938" y="3676985"/>
                  <a:pt x="9289564" y="3668624"/>
                </a:cubicBezTo>
                <a:cubicBezTo>
                  <a:pt x="9285190" y="3660263"/>
                  <a:pt x="9264909" y="3655884"/>
                  <a:pt x="9277238" y="3643940"/>
                </a:cubicBezTo>
                <a:cubicBezTo>
                  <a:pt x="9289564" y="3631996"/>
                  <a:pt x="9296723" y="3652699"/>
                  <a:pt x="9307063" y="3656282"/>
                </a:cubicBezTo>
                <a:cubicBezTo>
                  <a:pt x="9333029" y="3663966"/>
                  <a:pt x="9360628" y="3663966"/>
                  <a:pt x="9386596" y="3656282"/>
                </a:cubicBezTo>
                <a:cubicBezTo>
                  <a:pt x="9486808" y="3622839"/>
                  <a:pt x="9590997" y="3643144"/>
                  <a:pt x="9685642" y="3619255"/>
                </a:cubicBezTo>
                <a:cubicBezTo>
                  <a:pt x="9780287" y="3595367"/>
                  <a:pt x="9876524" y="3614079"/>
                  <a:pt x="9970771" y="3588599"/>
                </a:cubicBezTo>
                <a:cubicBezTo>
                  <a:pt x="10010935" y="3580596"/>
                  <a:pt x="10052293" y="3580596"/>
                  <a:pt x="10092457" y="3588599"/>
                </a:cubicBezTo>
                <a:cubicBezTo>
                  <a:pt x="10108363" y="3590191"/>
                  <a:pt x="10131428" y="3574265"/>
                  <a:pt x="10135008" y="3608107"/>
                </a:cubicBezTo>
                <a:cubicBezTo>
                  <a:pt x="10136201" y="3620450"/>
                  <a:pt x="10154493" y="3616070"/>
                  <a:pt x="10161253" y="3612885"/>
                </a:cubicBezTo>
                <a:cubicBezTo>
                  <a:pt x="10177161" y="3606913"/>
                  <a:pt x="10170798" y="3596561"/>
                  <a:pt x="10161253" y="3590191"/>
                </a:cubicBezTo>
                <a:cubicBezTo>
                  <a:pt x="10151074" y="3583383"/>
                  <a:pt x="10145903" y="3571200"/>
                  <a:pt x="10148130" y="3559136"/>
                </a:cubicBezTo>
                <a:cubicBezTo>
                  <a:pt x="10156481" y="3545599"/>
                  <a:pt x="10172786" y="3553960"/>
                  <a:pt x="10185511" y="3556747"/>
                </a:cubicBezTo>
                <a:cubicBezTo>
                  <a:pt x="10229334" y="3561923"/>
                  <a:pt x="10273476" y="3563516"/>
                  <a:pt x="10317537" y="3561525"/>
                </a:cubicBezTo>
                <a:cubicBezTo>
                  <a:pt x="10360406" y="3559972"/>
                  <a:pt x="10402439" y="3549222"/>
                  <a:pt x="10440814" y="3530073"/>
                </a:cubicBezTo>
                <a:cubicBezTo>
                  <a:pt x="10508816" y="3505109"/>
                  <a:pt x="10580754" y="3492726"/>
                  <a:pt x="10653170" y="3493443"/>
                </a:cubicBezTo>
                <a:close/>
                <a:moveTo>
                  <a:pt x="9485891" y="3447657"/>
                </a:moveTo>
                <a:lnTo>
                  <a:pt x="9489592" y="3447657"/>
                </a:lnTo>
                <a:lnTo>
                  <a:pt x="9489592" y="3452036"/>
                </a:lnTo>
                <a:close/>
                <a:moveTo>
                  <a:pt x="9485217" y="3446860"/>
                </a:moveTo>
                <a:lnTo>
                  <a:pt x="9485891" y="3447657"/>
                </a:lnTo>
                <a:lnTo>
                  <a:pt x="9484820" y="3447657"/>
                </a:lnTo>
                <a:close/>
                <a:moveTo>
                  <a:pt x="9490387" y="3443676"/>
                </a:moveTo>
                <a:lnTo>
                  <a:pt x="9493966" y="3448851"/>
                </a:lnTo>
                <a:lnTo>
                  <a:pt x="9490387" y="3447258"/>
                </a:lnTo>
                <a:close/>
                <a:moveTo>
                  <a:pt x="5157558" y="3423194"/>
                </a:moveTo>
                <a:lnTo>
                  <a:pt x="5158985" y="3427353"/>
                </a:lnTo>
                <a:lnTo>
                  <a:pt x="5158099" y="3428384"/>
                </a:lnTo>
                <a:lnTo>
                  <a:pt x="5155009" y="3426557"/>
                </a:lnTo>
                <a:close/>
                <a:moveTo>
                  <a:pt x="7271417" y="3348646"/>
                </a:moveTo>
                <a:cubicBezTo>
                  <a:pt x="7227108" y="3344839"/>
                  <a:pt x="7183415" y="3360067"/>
                  <a:pt x="7140169" y="3360067"/>
                </a:cubicBezTo>
                <a:cubicBezTo>
                  <a:pt x="7099209" y="3360067"/>
                  <a:pt x="7049104" y="3364447"/>
                  <a:pt x="7009336" y="3360067"/>
                </a:cubicBezTo>
                <a:cubicBezTo>
                  <a:pt x="6913776" y="3347525"/>
                  <a:pt x="6816984" y="3347525"/>
                  <a:pt x="6721424" y="3360067"/>
                </a:cubicBezTo>
                <a:cubicBezTo>
                  <a:pt x="6679272" y="3369862"/>
                  <a:pt x="6635568" y="3370937"/>
                  <a:pt x="6592978" y="3363253"/>
                </a:cubicBezTo>
                <a:cubicBezTo>
                  <a:pt x="6514637" y="3341753"/>
                  <a:pt x="6441067" y="3399881"/>
                  <a:pt x="6364715" y="3369225"/>
                </a:cubicBezTo>
                <a:cubicBezTo>
                  <a:pt x="6362728" y="3368428"/>
                  <a:pt x="6359148" y="3374002"/>
                  <a:pt x="6355967" y="3374002"/>
                </a:cubicBezTo>
                <a:cubicBezTo>
                  <a:pt x="6296515" y="3387498"/>
                  <a:pt x="6235513" y="3392715"/>
                  <a:pt x="6174630" y="3389530"/>
                </a:cubicBezTo>
                <a:cubicBezTo>
                  <a:pt x="6144009" y="3389927"/>
                  <a:pt x="6106231" y="3405853"/>
                  <a:pt x="6085155" y="3392316"/>
                </a:cubicBezTo>
                <a:cubicBezTo>
                  <a:pt x="6044990" y="3366437"/>
                  <a:pt x="6008007" y="3385945"/>
                  <a:pt x="5970229" y="3382363"/>
                </a:cubicBezTo>
                <a:cubicBezTo>
                  <a:pt x="5938813" y="3379974"/>
                  <a:pt x="5927679" y="3394705"/>
                  <a:pt x="5934438" y="3427751"/>
                </a:cubicBezTo>
                <a:cubicBezTo>
                  <a:pt x="5943585" y="3472343"/>
                  <a:pt x="5963070" y="3483490"/>
                  <a:pt x="6007610" y="3472343"/>
                </a:cubicBezTo>
                <a:cubicBezTo>
                  <a:pt x="6063283" y="3458009"/>
                  <a:pt x="6117763" y="3432529"/>
                  <a:pt x="6176619" y="3442483"/>
                </a:cubicBezTo>
                <a:cubicBezTo>
                  <a:pt x="6210857" y="3448335"/>
                  <a:pt x="6245932" y="3446982"/>
                  <a:pt x="6279615" y="3438501"/>
                </a:cubicBezTo>
                <a:cubicBezTo>
                  <a:pt x="6318506" y="3421739"/>
                  <a:pt x="6363164" y="3425322"/>
                  <a:pt x="6398915" y="3448055"/>
                </a:cubicBezTo>
                <a:cubicBezTo>
                  <a:pt x="6418361" y="3460399"/>
                  <a:pt x="6442698" y="3462189"/>
                  <a:pt x="6463734" y="3452834"/>
                </a:cubicBezTo>
                <a:cubicBezTo>
                  <a:pt x="6480517" y="3442561"/>
                  <a:pt x="6501235" y="3440930"/>
                  <a:pt x="6519408" y="3448454"/>
                </a:cubicBezTo>
                <a:cubicBezTo>
                  <a:pt x="6570986" y="3476762"/>
                  <a:pt x="6631352" y="3484606"/>
                  <a:pt x="6688418" y="3470353"/>
                </a:cubicBezTo>
                <a:cubicBezTo>
                  <a:pt x="6732161" y="3462788"/>
                  <a:pt x="6776701" y="3473537"/>
                  <a:pt x="6820045" y="3470353"/>
                </a:cubicBezTo>
                <a:cubicBezTo>
                  <a:pt x="6865976" y="3465733"/>
                  <a:pt x="6912304" y="3467724"/>
                  <a:pt x="6957640" y="3476324"/>
                </a:cubicBezTo>
                <a:cubicBezTo>
                  <a:pt x="6991441" y="3484884"/>
                  <a:pt x="7027072" y="3482535"/>
                  <a:pt x="7059441" y="3469556"/>
                </a:cubicBezTo>
                <a:cubicBezTo>
                  <a:pt x="7115473" y="3445429"/>
                  <a:pt x="7179816" y="3450644"/>
                  <a:pt x="7231235" y="3483490"/>
                </a:cubicBezTo>
                <a:cubicBezTo>
                  <a:pt x="7239983" y="3488666"/>
                  <a:pt x="7247141" y="3500213"/>
                  <a:pt x="7257879" y="3497426"/>
                </a:cubicBezTo>
                <a:lnTo>
                  <a:pt x="7257084" y="3498620"/>
                </a:lnTo>
                <a:cubicBezTo>
                  <a:pt x="7312757" y="3483092"/>
                  <a:pt x="7374395" y="3489065"/>
                  <a:pt x="7428478" y="3434519"/>
                </a:cubicBezTo>
                <a:cubicBezTo>
                  <a:pt x="7405851" y="3441128"/>
                  <a:pt x="7381910" y="3429383"/>
                  <a:pt x="7373202" y="3407446"/>
                </a:cubicBezTo>
                <a:cubicBezTo>
                  <a:pt x="7360040" y="3385588"/>
                  <a:pt x="7339838" y="3368906"/>
                  <a:pt x="7315938" y="3360067"/>
                </a:cubicBezTo>
                <a:cubicBezTo>
                  <a:pt x="7301026" y="3353299"/>
                  <a:pt x="7286187" y="3349915"/>
                  <a:pt x="7271417" y="3348646"/>
                </a:cubicBezTo>
                <a:close/>
                <a:moveTo>
                  <a:pt x="2482604" y="3206965"/>
                </a:moveTo>
                <a:cubicBezTo>
                  <a:pt x="2442339" y="3206536"/>
                  <a:pt x="2401851" y="3223407"/>
                  <a:pt x="2359798" y="3214747"/>
                </a:cubicBezTo>
                <a:cubicBezTo>
                  <a:pt x="2333552" y="3209172"/>
                  <a:pt x="2295376" y="3237042"/>
                  <a:pt x="2257994" y="3228682"/>
                </a:cubicBezTo>
                <a:cubicBezTo>
                  <a:pt x="2235726" y="3223905"/>
                  <a:pt x="2229363" y="3244209"/>
                  <a:pt x="2221012" y="3258543"/>
                </a:cubicBezTo>
                <a:cubicBezTo>
                  <a:pt x="2208685" y="3279644"/>
                  <a:pt x="2228965" y="3283625"/>
                  <a:pt x="2239304" y="3294375"/>
                </a:cubicBezTo>
                <a:cubicBezTo>
                  <a:pt x="2267539" y="3324235"/>
                  <a:pt x="2305317" y="3307513"/>
                  <a:pt x="2337528" y="3312291"/>
                </a:cubicBezTo>
                <a:cubicBezTo>
                  <a:pt x="2429032" y="3328455"/>
                  <a:pt x="2522644" y="3298714"/>
                  <a:pt x="2588059" y="3232664"/>
                </a:cubicBezTo>
                <a:cubicBezTo>
                  <a:pt x="2565034" y="3233419"/>
                  <a:pt x="2542288" y="3227169"/>
                  <a:pt x="2522842" y="3214747"/>
                </a:cubicBezTo>
                <a:cubicBezTo>
                  <a:pt x="2509420" y="3209173"/>
                  <a:pt x="2496024" y="3207107"/>
                  <a:pt x="2482604" y="3206965"/>
                </a:cubicBezTo>
                <a:close/>
                <a:moveTo>
                  <a:pt x="2097337" y="3194840"/>
                </a:moveTo>
                <a:cubicBezTo>
                  <a:pt x="2037687" y="3188868"/>
                  <a:pt x="2029733" y="3242218"/>
                  <a:pt x="2004283" y="3274468"/>
                </a:cubicBezTo>
                <a:cubicBezTo>
                  <a:pt x="1996727" y="3286014"/>
                  <a:pt x="1989569" y="3299550"/>
                  <a:pt x="2004283" y="3310300"/>
                </a:cubicBezTo>
                <a:cubicBezTo>
                  <a:pt x="2007424" y="3313565"/>
                  <a:pt x="2011521" y="3315715"/>
                  <a:pt x="2015934" y="3316511"/>
                </a:cubicBezTo>
                <a:cubicBezTo>
                  <a:pt x="2027625" y="3318622"/>
                  <a:pt x="2038760" y="3310857"/>
                  <a:pt x="2040868" y="3299152"/>
                </a:cubicBezTo>
                <a:cubicBezTo>
                  <a:pt x="2045242" y="3284820"/>
                  <a:pt x="2048822" y="3282431"/>
                  <a:pt x="2064729" y="3282431"/>
                </a:cubicBezTo>
                <a:cubicBezTo>
                  <a:pt x="2095905" y="3279525"/>
                  <a:pt x="2126526" y="3272437"/>
                  <a:pt x="2155794" y="3261330"/>
                </a:cubicBezTo>
                <a:cubicBezTo>
                  <a:pt x="2171700" y="3256154"/>
                  <a:pt x="2191187" y="3241024"/>
                  <a:pt x="2166929" y="3224302"/>
                </a:cubicBezTo>
                <a:cubicBezTo>
                  <a:pt x="2144938" y="3211841"/>
                  <a:pt x="2121596" y="3201967"/>
                  <a:pt x="2097337" y="3194840"/>
                </a:cubicBezTo>
                <a:close/>
                <a:moveTo>
                  <a:pt x="4275914" y="2803619"/>
                </a:moveTo>
                <a:cubicBezTo>
                  <a:pt x="4244945" y="2798692"/>
                  <a:pt x="4214125" y="2802474"/>
                  <a:pt x="4184301" y="2832534"/>
                </a:cubicBezTo>
                <a:cubicBezTo>
                  <a:pt x="4175154" y="2841692"/>
                  <a:pt x="4160440" y="2854829"/>
                  <a:pt x="4148112" y="2844479"/>
                </a:cubicBezTo>
                <a:cubicBezTo>
                  <a:pt x="4109578" y="2816211"/>
                  <a:pt x="4060904" y="2805540"/>
                  <a:pt x="4014099" y="2815016"/>
                </a:cubicBezTo>
                <a:cubicBezTo>
                  <a:pt x="3952062" y="2819396"/>
                  <a:pt x="3889628" y="2815016"/>
                  <a:pt x="3827592" y="2815016"/>
                </a:cubicBezTo>
                <a:cubicBezTo>
                  <a:pt x="3786791" y="2813344"/>
                  <a:pt x="3747661" y="2831221"/>
                  <a:pt x="3722210" y="2863191"/>
                </a:cubicBezTo>
                <a:cubicBezTo>
                  <a:pt x="3787825" y="2859607"/>
                  <a:pt x="3845090" y="2884292"/>
                  <a:pt x="3907125" y="2884292"/>
                </a:cubicBezTo>
                <a:cubicBezTo>
                  <a:pt x="3922157" y="2882142"/>
                  <a:pt x="3937309" y="2881067"/>
                  <a:pt x="3952459" y="2881107"/>
                </a:cubicBezTo>
                <a:cubicBezTo>
                  <a:pt x="3996203" y="2889866"/>
                  <a:pt x="4031994" y="2852441"/>
                  <a:pt x="4071761" y="2856821"/>
                </a:cubicBezTo>
                <a:cubicBezTo>
                  <a:pt x="4132086" y="2858134"/>
                  <a:pt x="4192015" y="2866695"/>
                  <a:pt x="4250314" y="2882301"/>
                </a:cubicBezTo>
                <a:cubicBezTo>
                  <a:pt x="4300419" y="2900616"/>
                  <a:pt x="4329051" y="2872348"/>
                  <a:pt x="4364445" y="2857218"/>
                </a:cubicBezTo>
                <a:cubicBezTo>
                  <a:pt x="4373988" y="2852839"/>
                  <a:pt x="4389497" y="2830145"/>
                  <a:pt x="4368421" y="2826961"/>
                </a:cubicBezTo>
                <a:cubicBezTo>
                  <a:pt x="4338000" y="2822182"/>
                  <a:pt x="4306882" y="2808547"/>
                  <a:pt x="4275914" y="2803619"/>
                </a:cubicBezTo>
                <a:close/>
                <a:moveTo>
                  <a:pt x="3529242" y="2784858"/>
                </a:moveTo>
                <a:cubicBezTo>
                  <a:pt x="3519996" y="2786351"/>
                  <a:pt x="3510054" y="2790530"/>
                  <a:pt x="3500709" y="2793914"/>
                </a:cubicBezTo>
                <a:cubicBezTo>
                  <a:pt x="3472872" y="2804665"/>
                  <a:pt x="3447819" y="2838109"/>
                  <a:pt x="3425152" y="2833728"/>
                </a:cubicBezTo>
                <a:cubicBezTo>
                  <a:pt x="3328518" y="2814619"/>
                  <a:pt x="3233475" y="2862793"/>
                  <a:pt x="3137638" y="2833728"/>
                </a:cubicBezTo>
                <a:cubicBezTo>
                  <a:pt x="3075720" y="2819396"/>
                  <a:pt x="3012253" y="2813105"/>
                  <a:pt x="2948745" y="2815016"/>
                </a:cubicBezTo>
                <a:cubicBezTo>
                  <a:pt x="2883527" y="2812627"/>
                  <a:pt x="2798824" y="2783961"/>
                  <a:pt x="2747922" y="2863589"/>
                </a:cubicBezTo>
                <a:cubicBezTo>
                  <a:pt x="2744741" y="2868366"/>
                  <a:pt x="2734401" y="2865978"/>
                  <a:pt x="2736390" y="2878319"/>
                </a:cubicBezTo>
                <a:cubicBezTo>
                  <a:pt x="2738378" y="2890662"/>
                  <a:pt x="2748320" y="2887876"/>
                  <a:pt x="2756273" y="2890662"/>
                </a:cubicBezTo>
                <a:cubicBezTo>
                  <a:pt x="2818708" y="2913754"/>
                  <a:pt x="2859270" y="2857617"/>
                  <a:pt x="2912159" y="2848061"/>
                </a:cubicBezTo>
                <a:cubicBezTo>
                  <a:pt x="2916932" y="2847663"/>
                  <a:pt x="2921703" y="2847663"/>
                  <a:pt x="2926475" y="2848061"/>
                </a:cubicBezTo>
                <a:cubicBezTo>
                  <a:pt x="2925680" y="2865580"/>
                  <a:pt x="2899832" y="2860404"/>
                  <a:pt x="2901820" y="2878319"/>
                </a:cubicBezTo>
                <a:cubicBezTo>
                  <a:pt x="3033050" y="2878718"/>
                  <a:pt x="3164281" y="2854829"/>
                  <a:pt x="3294717" y="2892653"/>
                </a:cubicBezTo>
                <a:lnTo>
                  <a:pt x="3294717" y="2893848"/>
                </a:lnTo>
                <a:cubicBezTo>
                  <a:pt x="3327326" y="2899978"/>
                  <a:pt x="3360968" y="2896674"/>
                  <a:pt x="3391747" y="2884292"/>
                </a:cubicBezTo>
                <a:cubicBezTo>
                  <a:pt x="3429367" y="2868128"/>
                  <a:pt x="3470168" y="2860801"/>
                  <a:pt x="3511047" y="2862793"/>
                </a:cubicBezTo>
                <a:cubicBezTo>
                  <a:pt x="3530216" y="2867729"/>
                  <a:pt x="3550258" y="2858612"/>
                  <a:pt x="3559165" y="2840895"/>
                </a:cubicBezTo>
                <a:cubicBezTo>
                  <a:pt x="3566404" y="2824770"/>
                  <a:pt x="3564296" y="2805978"/>
                  <a:pt x="3553598" y="2791924"/>
                </a:cubicBezTo>
                <a:cubicBezTo>
                  <a:pt x="3547037" y="2784559"/>
                  <a:pt x="3538486" y="2783364"/>
                  <a:pt x="3529242" y="2784858"/>
                </a:cubicBezTo>
                <a:close/>
                <a:moveTo>
                  <a:pt x="4850405" y="2764567"/>
                </a:moveTo>
                <a:cubicBezTo>
                  <a:pt x="4831854" y="2760620"/>
                  <a:pt x="4812437" y="2760749"/>
                  <a:pt x="4793530" y="2765248"/>
                </a:cubicBezTo>
                <a:cubicBezTo>
                  <a:pt x="4732684" y="2781573"/>
                  <a:pt x="4671842" y="2797100"/>
                  <a:pt x="4609805" y="2808248"/>
                </a:cubicBezTo>
                <a:cubicBezTo>
                  <a:pt x="4586781" y="2813782"/>
                  <a:pt x="4571987" y="2836237"/>
                  <a:pt x="4576005" y="2859607"/>
                </a:cubicBezTo>
                <a:lnTo>
                  <a:pt x="4575208" y="2860801"/>
                </a:lnTo>
                <a:cubicBezTo>
                  <a:pt x="4576402" y="2875931"/>
                  <a:pt x="4590719" y="2878718"/>
                  <a:pt x="4609011" y="2874737"/>
                </a:cubicBezTo>
                <a:cubicBezTo>
                  <a:pt x="4669853" y="2865182"/>
                  <a:pt x="4731094" y="2853635"/>
                  <a:pt x="4792335" y="2848857"/>
                </a:cubicBezTo>
                <a:cubicBezTo>
                  <a:pt x="4827330" y="2839899"/>
                  <a:pt x="4864194" y="2841134"/>
                  <a:pt x="4898513" y="2852441"/>
                </a:cubicBezTo>
                <a:cubicBezTo>
                  <a:pt x="4961345" y="2885487"/>
                  <a:pt x="4970491" y="2884292"/>
                  <a:pt x="5024176" y="2820191"/>
                </a:cubicBezTo>
                <a:cubicBezTo>
                  <a:pt x="4980909" y="2825726"/>
                  <a:pt x="4937167" y="2814299"/>
                  <a:pt x="4902093" y="2788341"/>
                </a:cubicBezTo>
                <a:cubicBezTo>
                  <a:pt x="4886642" y="2776536"/>
                  <a:pt x="4868956" y="2768513"/>
                  <a:pt x="4850405" y="2764567"/>
                </a:cubicBezTo>
                <a:close/>
                <a:moveTo>
                  <a:pt x="11330956" y="2330773"/>
                </a:moveTo>
                <a:cubicBezTo>
                  <a:pt x="11295873" y="2327075"/>
                  <a:pt x="11260270" y="2340953"/>
                  <a:pt x="11236947" y="2369498"/>
                </a:cubicBezTo>
                <a:cubicBezTo>
                  <a:pt x="11276316" y="2372804"/>
                  <a:pt x="11315367" y="2378935"/>
                  <a:pt x="11353861" y="2387814"/>
                </a:cubicBezTo>
                <a:cubicBezTo>
                  <a:pt x="11379511" y="2397289"/>
                  <a:pt x="11406234" y="2403580"/>
                  <a:pt x="11433395" y="2406527"/>
                </a:cubicBezTo>
                <a:cubicBezTo>
                  <a:pt x="11485727" y="2391675"/>
                  <a:pt x="11541403" y="2393746"/>
                  <a:pt x="11592462" y="2412499"/>
                </a:cubicBezTo>
                <a:lnTo>
                  <a:pt x="11593257" y="2413693"/>
                </a:lnTo>
                <a:cubicBezTo>
                  <a:pt x="11597313" y="2415006"/>
                  <a:pt x="11601608" y="2415126"/>
                  <a:pt x="11605744" y="2414130"/>
                </a:cubicBezTo>
                <a:cubicBezTo>
                  <a:pt x="11618112" y="2411105"/>
                  <a:pt x="11625708" y="2398604"/>
                  <a:pt x="11622684" y="2386221"/>
                </a:cubicBezTo>
                <a:cubicBezTo>
                  <a:pt x="11620696" y="2371887"/>
                  <a:pt x="11627060" y="2342027"/>
                  <a:pt x="11602801" y="2346407"/>
                </a:cubicBezTo>
                <a:cubicBezTo>
                  <a:pt x="11554286" y="2354768"/>
                  <a:pt x="11506566" y="2329288"/>
                  <a:pt x="11459641" y="2346407"/>
                </a:cubicBezTo>
                <a:cubicBezTo>
                  <a:pt x="11428821" y="2358033"/>
                  <a:pt x="11394503" y="2355844"/>
                  <a:pt x="11365393" y="2340435"/>
                </a:cubicBezTo>
                <a:cubicBezTo>
                  <a:pt x="11354288" y="2335189"/>
                  <a:pt x="11342651" y="2332005"/>
                  <a:pt x="11330956" y="2330773"/>
                </a:cubicBezTo>
                <a:close/>
                <a:moveTo>
                  <a:pt x="0" y="0"/>
                </a:moveTo>
                <a:lnTo>
                  <a:pt x="12196917" y="0"/>
                </a:lnTo>
                <a:lnTo>
                  <a:pt x="12196917" y="2227364"/>
                </a:lnTo>
                <a:lnTo>
                  <a:pt x="12057734" y="2227364"/>
                </a:lnTo>
                <a:cubicBezTo>
                  <a:pt x="12085969" y="2238114"/>
                  <a:pt x="12122157" y="2226169"/>
                  <a:pt x="12148800" y="2241697"/>
                </a:cubicBezTo>
                <a:cubicBezTo>
                  <a:pt x="12159935" y="2249262"/>
                  <a:pt x="12183795" y="2231743"/>
                  <a:pt x="12188567" y="2249262"/>
                </a:cubicBezTo>
                <a:cubicBezTo>
                  <a:pt x="12193338" y="2266780"/>
                  <a:pt x="12169478" y="2270363"/>
                  <a:pt x="12159536" y="2281510"/>
                </a:cubicBezTo>
                <a:cubicBezTo>
                  <a:pt x="12143233" y="2301020"/>
                  <a:pt x="12090741" y="2303409"/>
                  <a:pt x="12127325" y="2349592"/>
                </a:cubicBezTo>
                <a:cubicBezTo>
                  <a:pt x="12134485" y="2358351"/>
                  <a:pt x="12121759" y="2363527"/>
                  <a:pt x="12114203" y="2367509"/>
                </a:cubicBezTo>
                <a:cubicBezTo>
                  <a:pt x="12076226" y="2391238"/>
                  <a:pt x="12032841" y="2404934"/>
                  <a:pt x="11988142" y="2407322"/>
                </a:cubicBezTo>
                <a:cubicBezTo>
                  <a:pt x="11956328" y="2406527"/>
                  <a:pt x="11938434" y="2427230"/>
                  <a:pt x="11913778" y="2437581"/>
                </a:cubicBezTo>
                <a:cubicBezTo>
                  <a:pt x="11904632" y="2441960"/>
                  <a:pt x="11895485" y="2451118"/>
                  <a:pt x="11901053" y="2462265"/>
                </a:cubicBezTo>
                <a:cubicBezTo>
                  <a:pt x="11906620" y="2473414"/>
                  <a:pt x="11919345" y="2482570"/>
                  <a:pt x="11930877" y="2473414"/>
                </a:cubicBezTo>
                <a:cubicBezTo>
                  <a:pt x="11951557" y="2457489"/>
                  <a:pt x="11960306" y="2467839"/>
                  <a:pt x="11977007" y="2482173"/>
                </a:cubicBezTo>
                <a:cubicBezTo>
                  <a:pt x="12003650" y="2504468"/>
                  <a:pt x="12035464" y="2491329"/>
                  <a:pt x="12065289" y="2479784"/>
                </a:cubicBezTo>
                <a:cubicBezTo>
                  <a:pt x="12095114" y="2468238"/>
                  <a:pt x="12131700" y="2434395"/>
                  <a:pt x="12151186" y="2493719"/>
                </a:cubicBezTo>
                <a:cubicBezTo>
                  <a:pt x="12165741" y="2489617"/>
                  <a:pt x="12181289" y="2490454"/>
                  <a:pt x="12195328" y="2496108"/>
                </a:cubicBezTo>
                <a:lnTo>
                  <a:pt x="12195328" y="2754500"/>
                </a:lnTo>
                <a:cubicBezTo>
                  <a:pt x="12157032" y="2775202"/>
                  <a:pt x="12117146" y="2792801"/>
                  <a:pt x="12076027" y="2807054"/>
                </a:cubicBezTo>
                <a:cubicBezTo>
                  <a:pt x="12013831" y="2829269"/>
                  <a:pt x="11946865" y="2834485"/>
                  <a:pt x="11881965" y="2822183"/>
                </a:cubicBezTo>
                <a:cubicBezTo>
                  <a:pt x="11796546" y="2811792"/>
                  <a:pt x="11709934" y="2817604"/>
                  <a:pt x="11626661" y="2839303"/>
                </a:cubicBezTo>
                <a:cubicBezTo>
                  <a:pt x="11607971" y="2843285"/>
                  <a:pt x="11608370" y="2863589"/>
                  <a:pt x="11588884" y="2863589"/>
                </a:cubicBezTo>
                <a:cubicBezTo>
                  <a:pt x="11587690" y="2817404"/>
                  <a:pt x="11562239" y="2807850"/>
                  <a:pt x="11522473" y="2817404"/>
                </a:cubicBezTo>
                <a:cubicBezTo>
                  <a:pt x="11471969" y="2829747"/>
                  <a:pt x="11426634" y="2859607"/>
                  <a:pt x="11380504" y="2872348"/>
                </a:cubicBezTo>
                <a:cubicBezTo>
                  <a:pt x="11339943" y="2886960"/>
                  <a:pt x="11298307" y="2898547"/>
                  <a:pt x="11256035" y="2906985"/>
                </a:cubicBezTo>
                <a:cubicBezTo>
                  <a:pt x="11247684" y="2907782"/>
                  <a:pt x="11238140" y="2897431"/>
                  <a:pt x="11227799" y="2903801"/>
                </a:cubicBezTo>
                <a:cubicBezTo>
                  <a:pt x="11244145" y="2951737"/>
                  <a:pt x="11291666" y="2981757"/>
                  <a:pt x="11341931" y="2975864"/>
                </a:cubicBezTo>
                <a:cubicBezTo>
                  <a:pt x="11404882" y="2968220"/>
                  <a:pt x="11468231" y="2964795"/>
                  <a:pt x="11531619" y="2965512"/>
                </a:cubicBezTo>
                <a:cubicBezTo>
                  <a:pt x="11541958" y="2965115"/>
                  <a:pt x="11552696" y="2969892"/>
                  <a:pt x="11549514" y="2978651"/>
                </a:cubicBezTo>
                <a:cubicBezTo>
                  <a:pt x="11523268" y="3047927"/>
                  <a:pt x="11583316" y="3028418"/>
                  <a:pt x="11616719" y="3041955"/>
                </a:cubicBezTo>
                <a:cubicBezTo>
                  <a:pt x="11568125" y="3107648"/>
                  <a:pt x="11501118" y="3157375"/>
                  <a:pt x="11424248" y="3184886"/>
                </a:cubicBezTo>
                <a:cubicBezTo>
                  <a:pt x="11324831" y="3219923"/>
                  <a:pt x="11221835" y="3188470"/>
                  <a:pt x="11125997" y="3232266"/>
                </a:cubicBezTo>
                <a:cubicBezTo>
                  <a:pt x="11105716" y="3241422"/>
                  <a:pt x="11060382" y="3213154"/>
                  <a:pt x="11020615" y="3219923"/>
                </a:cubicBezTo>
                <a:cubicBezTo>
                  <a:pt x="10910461" y="3238635"/>
                  <a:pt x="10800705" y="3258144"/>
                  <a:pt x="10689358" y="3271283"/>
                </a:cubicBezTo>
                <a:cubicBezTo>
                  <a:pt x="10610619" y="3280440"/>
                  <a:pt x="10514781" y="3260931"/>
                  <a:pt x="10444792" y="3330206"/>
                </a:cubicBezTo>
                <a:cubicBezTo>
                  <a:pt x="10434055" y="3341753"/>
                  <a:pt x="10401445" y="3330206"/>
                  <a:pt x="10379176" y="3330206"/>
                </a:cubicBezTo>
                <a:cubicBezTo>
                  <a:pt x="10287315" y="3333392"/>
                  <a:pt x="10195851" y="3336976"/>
                  <a:pt x="10103990" y="3342549"/>
                </a:cubicBezTo>
                <a:cubicBezTo>
                  <a:pt x="10083311" y="3342549"/>
                  <a:pt x="10051895" y="3341355"/>
                  <a:pt x="10073369" y="3382363"/>
                </a:cubicBezTo>
                <a:cubicBezTo>
                  <a:pt x="10094843" y="3423371"/>
                  <a:pt x="10051895" y="3450445"/>
                  <a:pt x="10030819" y="3450445"/>
                </a:cubicBezTo>
                <a:cubicBezTo>
                  <a:pt x="9972760" y="3452037"/>
                  <a:pt x="9934584" y="3491851"/>
                  <a:pt x="9884875" y="3508174"/>
                </a:cubicBezTo>
                <a:cubicBezTo>
                  <a:pt x="9866979" y="3516138"/>
                  <a:pt x="9839938" y="3524897"/>
                  <a:pt x="9827212" y="3508174"/>
                </a:cubicBezTo>
                <a:cubicBezTo>
                  <a:pt x="9814487" y="3491454"/>
                  <a:pt x="9838347" y="3475925"/>
                  <a:pt x="9846699" y="3464379"/>
                </a:cubicBezTo>
                <a:cubicBezTo>
                  <a:pt x="9855049" y="3452834"/>
                  <a:pt x="9864991" y="3442084"/>
                  <a:pt x="9858230" y="3426954"/>
                </a:cubicBezTo>
                <a:cubicBezTo>
                  <a:pt x="9851471" y="3411826"/>
                  <a:pt x="9836359" y="3421381"/>
                  <a:pt x="9826019" y="3418195"/>
                </a:cubicBezTo>
                <a:cubicBezTo>
                  <a:pt x="9775516" y="3402270"/>
                  <a:pt x="9721035" y="3428148"/>
                  <a:pt x="9670930" y="3396298"/>
                </a:cubicBezTo>
                <a:cubicBezTo>
                  <a:pt x="9644604" y="3387897"/>
                  <a:pt x="9615852" y="3392476"/>
                  <a:pt x="9593383" y="3408640"/>
                </a:cubicBezTo>
                <a:cubicBezTo>
                  <a:pt x="9524985" y="3460399"/>
                  <a:pt x="9453405" y="3427353"/>
                  <a:pt x="9383414" y="3427353"/>
                </a:cubicBezTo>
                <a:cubicBezTo>
                  <a:pt x="9345596" y="3424526"/>
                  <a:pt x="9307658" y="3430378"/>
                  <a:pt x="9272465" y="3444472"/>
                </a:cubicBezTo>
                <a:cubicBezTo>
                  <a:pt x="9262046" y="3450605"/>
                  <a:pt x="9249639" y="3452435"/>
                  <a:pt x="9237867" y="3449648"/>
                </a:cubicBezTo>
                <a:cubicBezTo>
                  <a:pt x="9139644" y="3422176"/>
                  <a:pt x="9124930" y="3427751"/>
                  <a:pt x="9066473" y="3507378"/>
                </a:cubicBezTo>
                <a:cubicBezTo>
                  <a:pt x="9056929" y="3520120"/>
                  <a:pt x="9045794" y="3536442"/>
                  <a:pt x="9029490" y="3530869"/>
                </a:cubicBezTo>
                <a:cubicBezTo>
                  <a:pt x="8980180" y="3514146"/>
                  <a:pt x="8937231" y="3542415"/>
                  <a:pt x="8891102" y="3548387"/>
                </a:cubicBezTo>
                <a:cubicBezTo>
                  <a:pt x="8873048" y="3552209"/>
                  <a:pt x="8854198" y="3550139"/>
                  <a:pt x="8837417" y="3542415"/>
                </a:cubicBezTo>
                <a:cubicBezTo>
                  <a:pt x="8815982" y="3529276"/>
                  <a:pt x="8789179" y="3528520"/>
                  <a:pt x="8767029" y="3540423"/>
                </a:cubicBezTo>
                <a:cubicBezTo>
                  <a:pt x="8707776" y="3585812"/>
                  <a:pt x="8640172" y="3585812"/>
                  <a:pt x="8570978" y="3585812"/>
                </a:cubicBezTo>
                <a:cubicBezTo>
                  <a:pt x="8521269" y="3586210"/>
                  <a:pt x="8473947" y="3609302"/>
                  <a:pt x="8421455" y="3593377"/>
                </a:cubicBezTo>
                <a:cubicBezTo>
                  <a:pt x="8405588" y="3588997"/>
                  <a:pt x="8388808" y="3588997"/>
                  <a:pt x="8372940" y="3593377"/>
                </a:cubicBezTo>
                <a:cubicBezTo>
                  <a:pt x="8368965" y="3607311"/>
                  <a:pt x="8381688" y="3612090"/>
                  <a:pt x="8394811" y="3616469"/>
                </a:cubicBezTo>
                <a:cubicBezTo>
                  <a:pt x="8428255" y="3627576"/>
                  <a:pt x="8464364" y="3627576"/>
                  <a:pt x="8497807" y="3616469"/>
                </a:cubicBezTo>
                <a:cubicBezTo>
                  <a:pt x="8514907" y="3612287"/>
                  <a:pt x="8532803" y="3612287"/>
                  <a:pt x="8549901" y="3616469"/>
                </a:cubicBezTo>
                <a:cubicBezTo>
                  <a:pt x="8516498" y="3628413"/>
                  <a:pt x="8481901" y="3650709"/>
                  <a:pt x="8442134" y="3636774"/>
                </a:cubicBezTo>
                <a:cubicBezTo>
                  <a:pt x="8464005" y="3683754"/>
                  <a:pt x="8536780" y="3662254"/>
                  <a:pt x="8539166" y="3676588"/>
                </a:cubicBezTo>
                <a:cubicBezTo>
                  <a:pt x="8546323" y="3731133"/>
                  <a:pt x="8631821" y="3674995"/>
                  <a:pt x="8618699" y="3742679"/>
                </a:cubicBezTo>
                <a:cubicBezTo>
                  <a:pt x="8556065" y="3734397"/>
                  <a:pt x="8492677" y="3733481"/>
                  <a:pt x="8429806" y="3739892"/>
                </a:cubicBezTo>
                <a:cubicBezTo>
                  <a:pt x="8331980" y="3755418"/>
                  <a:pt x="8233755" y="3743475"/>
                  <a:pt x="8136726" y="3761391"/>
                </a:cubicBezTo>
                <a:cubicBezTo>
                  <a:pt x="8094572" y="3773336"/>
                  <a:pt x="8049398" y="3767762"/>
                  <a:pt x="8011459" y="3745864"/>
                </a:cubicBezTo>
                <a:cubicBezTo>
                  <a:pt x="8000365" y="3734756"/>
                  <a:pt x="7983147" y="3732606"/>
                  <a:pt x="7969704" y="3740688"/>
                </a:cubicBezTo>
                <a:cubicBezTo>
                  <a:pt x="7968831" y="3741205"/>
                  <a:pt x="7967876" y="3741644"/>
                  <a:pt x="7966961" y="3742041"/>
                </a:cubicBezTo>
                <a:cubicBezTo>
                  <a:pt x="7954395" y="3747297"/>
                  <a:pt x="7939959" y="3741325"/>
                  <a:pt x="7934710" y="3728744"/>
                </a:cubicBezTo>
                <a:cubicBezTo>
                  <a:pt x="7928745" y="3680171"/>
                  <a:pt x="7923176" y="3690920"/>
                  <a:pt x="7894943" y="3719984"/>
                </a:cubicBezTo>
                <a:cubicBezTo>
                  <a:pt x="7865556" y="3754582"/>
                  <a:pt x="7820620" y="3771823"/>
                  <a:pt x="7775642" y="3765771"/>
                </a:cubicBezTo>
                <a:cubicBezTo>
                  <a:pt x="7736711" y="3754185"/>
                  <a:pt x="7695274" y="3754185"/>
                  <a:pt x="7656342" y="3765771"/>
                </a:cubicBezTo>
                <a:cubicBezTo>
                  <a:pt x="7626516" y="3780900"/>
                  <a:pt x="7607429" y="3735910"/>
                  <a:pt x="7581581" y="3761391"/>
                </a:cubicBezTo>
                <a:cubicBezTo>
                  <a:pt x="7578399" y="3743077"/>
                  <a:pt x="7598680" y="3736309"/>
                  <a:pt x="7604247" y="3721577"/>
                </a:cubicBezTo>
                <a:cubicBezTo>
                  <a:pt x="7571123" y="3700755"/>
                  <a:pt x="7529646" y="3698525"/>
                  <a:pt x="7494491" y="3715605"/>
                </a:cubicBezTo>
                <a:cubicBezTo>
                  <a:pt x="7479777" y="3723568"/>
                  <a:pt x="7451543" y="3716402"/>
                  <a:pt x="7458700" y="3748252"/>
                </a:cubicBezTo>
                <a:lnTo>
                  <a:pt x="7448362" y="3758206"/>
                </a:lnTo>
                <a:lnTo>
                  <a:pt x="7443988" y="3758206"/>
                </a:lnTo>
                <a:cubicBezTo>
                  <a:pt x="7427286" y="3752632"/>
                  <a:pt x="7427286" y="3762983"/>
                  <a:pt x="7427286" y="3773734"/>
                </a:cubicBezTo>
                <a:cubicBezTo>
                  <a:pt x="7362465" y="3815139"/>
                  <a:pt x="7289692" y="3787270"/>
                  <a:pt x="7220896" y="3794038"/>
                </a:cubicBezTo>
                <a:cubicBezTo>
                  <a:pt x="7195445" y="3796029"/>
                  <a:pt x="7166017" y="3809964"/>
                  <a:pt x="7138976" y="3794038"/>
                </a:cubicBezTo>
                <a:cubicBezTo>
                  <a:pt x="7072167" y="3826686"/>
                  <a:pt x="6999394" y="3796825"/>
                  <a:pt x="6930598" y="3816333"/>
                </a:cubicBezTo>
                <a:cubicBezTo>
                  <a:pt x="6857665" y="3832419"/>
                  <a:pt x="6782784" y="3837754"/>
                  <a:pt x="6708300" y="3832260"/>
                </a:cubicBezTo>
                <a:cubicBezTo>
                  <a:pt x="6651435" y="3832260"/>
                  <a:pt x="6592978" y="3835047"/>
                  <a:pt x="6535713" y="3832260"/>
                </a:cubicBezTo>
                <a:cubicBezTo>
                  <a:pt x="6504058" y="3831066"/>
                  <a:pt x="6472802" y="3824854"/>
                  <a:pt x="6443056" y="3813945"/>
                </a:cubicBezTo>
                <a:cubicBezTo>
                  <a:pt x="6414026" y="3803992"/>
                  <a:pt x="6403289" y="3810760"/>
                  <a:pt x="6403289" y="3843805"/>
                </a:cubicBezTo>
                <a:cubicBezTo>
                  <a:pt x="6382610" y="3822704"/>
                  <a:pt x="6372271" y="3800011"/>
                  <a:pt x="6342843" y="3800011"/>
                </a:cubicBezTo>
                <a:cubicBezTo>
                  <a:pt x="6396688" y="3772857"/>
                  <a:pt x="6458287" y="3765412"/>
                  <a:pt x="6517023" y="3778909"/>
                </a:cubicBezTo>
                <a:cubicBezTo>
                  <a:pt x="6553607" y="3785279"/>
                  <a:pt x="6590193" y="3787270"/>
                  <a:pt x="6626779" y="3792446"/>
                </a:cubicBezTo>
                <a:cubicBezTo>
                  <a:pt x="6629681" y="3792048"/>
                  <a:pt x="6632624" y="3792048"/>
                  <a:pt x="6635528" y="3792446"/>
                </a:cubicBezTo>
                <a:cubicBezTo>
                  <a:pt x="6649048" y="3809964"/>
                  <a:pt x="6662172" y="3803992"/>
                  <a:pt x="6685237" y="3805186"/>
                </a:cubicBezTo>
                <a:cubicBezTo>
                  <a:pt x="6708300" y="3806381"/>
                  <a:pt x="6747272" y="3772141"/>
                  <a:pt x="6756021" y="3826686"/>
                </a:cubicBezTo>
                <a:cubicBezTo>
                  <a:pt x="6757215" y="3833455"/>
                  <a:pt x="6767951" y="3832658"/>
                  <a:pt x="6772723" y="3826686"/>
                </a:cubicBezTo>
                <a:cubicBezTo>
                  <a:pt x="6812093" y="3776123"/>
                  <a:pt x="6869755" y="3806381"/>
                  <a:pt x="6917872" y="3795232"/>
                </a:cubicBezTo>
                <a:cubicBezTo>
                  <a:pt x="6953146" y="3791411"/>
                  <a:pt x="6988776" y="3791411"/>
                  <a:pt x="7024050" y="3795232"/>
                </a:cubicBezTo>
                <a:cubicBezTo>
                  <a:pt x="7019278" y="3771743"/>
                  <a:pt x="7002973" y="3778112"/>
                  <a:pt x="6995020" y="3767363"/>
                </a:cubicBezTo>
                <a:cubicBezTo>
                  <a:pt x="6987066" y="3756613"/>
                  <a:pt x="6975533" y="3742281"/>
                  <a:pt x="6977920" y="3732327"/>
                </a:cubicBezTo>
                <a:cubicBezTo>
                  <a:pt x="6983090" y="3709236"/>
                  <a:pt x="6999394" y="3729142"/>
                  <a:pt x="7010529" y="3729142"/>
                </a:cubicBezTo>
                <a:cubicBezTo>
                  <a:pt x="7029219" y="3727151"/>
                  <a:pt x="7047115" y="3723966"/>
                  <a:pt x="7065406" y="3721179"/>
                </a:cubicBezTo>
                <a:cubicBezTo>
                  <a:pt x="7094437" y="3711226"/>
                  <a:pt x="7123068" y="3726355"/>
                  <a:pt x="7152099" y="3721179"/>
                </a:cubicBezTo>
                <a:cubicBezTo>
                  <a:pt x="7166017" y="3718790"/>
                  <a:pt x="7194650" y="3729142"/>
                  <a:pt x="7171585" y="3696892"/>
                </a:cubicBezTo>
                <a:cubicBezTo>
                  <a:pt x="7166415" y="3689725"/>
                  <a:pt x="7170790" y="3681366"/>
                  <a:pt x="7177946" y="3685347"/>
                </a:cubicBezTo>
                <a:cubicBezTo>
                  <a:pt x="7194650" y="3695300"/>
                  <a:pt x="7220896" y="3678977"/>
                  <a:pt x="7229644" y="3700874"/>
                </a:cubicBezTo>
                <a:cubicBezTo>
                  <a:pt x="7245153" y="3741086"/>
                  <a:pt x="7277364" y="3729938"/>
                  <a:pt x="7305996" y="3729938"/>
                </a:cubicBezTo>
                <a:cubicBezTo>
                  <a:pt x="7307985" y="3729938"/>
                  <a:pt x="7313154" y="3723169"/>
                  <a:pt x="7313154" y="3719188"/>
                </a:cubicBezTo>
                <a:cubicBezTo>
                  <a:pt x="7314348" y="3679375"/>
                  <a:pt x="7314348" y="3679375"/>
                  <a:pt x="7349740" y="3679375"/>
                </a:cubicBezTo>
                <a:cubicBezTo>
                  <a:pt x="7390422" y="3682640"/>
                  <a:pt x="7431342" y="3681683"/>
                  <a:pt x="7471824" y="3676588"/>
                </a:cubicBezTo>
                <a:cubicBezTo>
                  <a:pt x="7482164" y="3669422"/>
                  <a:pt x="7496082" y="3702467"/>
                  <a:pt x="7506421" y="3669422"/>
                </a:cubicBezTo>
                <a:cubicBezTo>
                  <a:pt x="7519147" y="3643582"/>
                  <a:pt x="7546108" y="3627896"/>
                  <a:pt x="7574820" y="3629607"/>
                </a:cubicBezTo>
                <a:cubicBezTo>
                  <a:pt x="7620155" y="3628014"/>
                  <a:pt x="7665090" y="3624432"/>
                  <a:pt x="7710027" y="3620052"/>
                </a:cubicBezTo>
                <a:cubicBezTo>
                  <a:pt x="7670260" y="3616070"/>
                  <a:pt x="7630493" y="3611691"/>
                  <a:pt x="7590727" y="3609701"/>
                </a:cubicBezTo>
                <a:cubicBezTo>
                  <a:pt x="7572832" y="3609302"/>
                  <a:pt x="7548972" y="3596562"/>
                  <a:pt x="7553347" y="3581035"/>
                </a:cubicBezTo>
                <a:cubicBezTo>
                  <a:pt x="7560027" y="3557624"/>
                  <a:pt x="7577008" y="3538553"/>
                  <a:pt x="7599475" y="3529276"/>
                </a:cubicBezTo>
                <a:cubicBezTo>
                  <a:pt x="7622858" y="3522787"/>
                  <a:pt x="7644928" y="3512276"/>
                  <a:pt x="7664693" y="3498222"/>
                </a:cubicBezTo>
                <a:cubicBezTo>
                  <a:pt x="7673443" y="3490657"/>
                  <a:pt x="7688553" y="3485083"/>
                  <a:pt x="7679805" y="3470353"/>
                </a:cubicBezTo>
                <a:cubicBezTo>
                  <a:pt x="7672329" y="3459842"/>
                  <a:pt x="7658251" y="3456417"/>
                  <a:pt x="7646798" y="3462389"/>
                </a:cubicBezTo>
                <a:cubicBezTo>
                  <a:pt x="7584563" y="3484844"/>
                  <a:pt x="7529606" y="3523782"/>
                  <a:pt x="7487731" y="3575062"/>
                </a:cubicBezTo>
                <a:cubicBezTo>
                  <a:pt x="7476914" y="3594292"/>
                  <a:pt x="7456036" y="3605599"/>
                  <a:pt x="7434046" y="3604126"/>
                </a:cubicBezTo>
                <a:cubicBezTo>
                  <a:pt x="7387121" y="3604525"/>
                  <a:pt x="7337810" y="3593775"/>
                  <a:pt x="7294465" y="3625627"/>
                </a:cubicBezTo>
                <a:cubicBezTo>
                  <a:pt x="7279352" y="3636774"/>
                  <a:pt x="7261458" y="3622441"/>
                  <a:pt x="7244755" y="3618460"/>
                </a:cubicBezTo>
                <a:cubicBezTo>
                  <a:pt x="7163234" y="3596961"/>
                  <a:pt x="7080916" y="3551572"/>
                  <a:pt x="6999394" y="3618460"/>
                </a:cubicBezTo>
                <a:cubicBezTo>
                  <a:pt x="6991123" y="3625825"/>
                  <a:pt x="6978636" y="3625825"/>
                  <a:pt x="6970364" y="3618460"/>
                </a:cubicBezTo>
                <a:cubicBezTo>
                  <a:pt x="6960025" y="3608108"/>
                  <a:pt x="6973942" y="3604922"/>
                  <a:pt x="6977125" y="3598154"/>
                </a:cubicBezTo>
                <a:cubicBezTo>
                  <a:pt x="6985476" y="3580238"/>
                  <a:pt x="6947697" y="3554359"/>
                  <a:pt x="6920258" y="3558341"/>
                </a:cubicBezTo>
                <a:cubicBezTo>
                  <a:pt x="6918269" y="3558739"/>
                  <a:pt x="6809706" y="3611293"/>
                  <a:pt x="6807320" y="3611293"/>
                </a:cubicBezTo>
                <a:cubicBezTo>
                  <a:pt x="6772723" y="3627217"/>
                  <a:pt x="6739716" y="3666634"/>
                  <a:pt x="6699949" y="3621645"/>
                </a:cubicBezTo>
                <a:cubicBezTo>
                  <a:pt x="6688815" y="3609701"/>
                  <a:pt x="6677681" y="3621645"/>
                  <a:pt x="6666148" y="3624432"/>
                </a:cubicBezTo>
                <a:cubicBezTo>
                  <a:pt x="6627177" y="3633191"/>
                  <a:pt x="6586217" y="3657079"/>
                  <a:pt x="6551222" y="3614080"/>
                </a:cubicBezTo>
                <a:cubicBezTo>
                  <a:pt x="6547286" y="3610974"/>
                  <a:pt x="6542036" y="3610058"/>
                  <a:pt x="6537303" y="3611691"/>
                </a:cubicBezTo>
                <a:cubicBezTo>
                  <a:pt x="6493282" y="3631359"/>
                  <a:pt x="6443772" y="3635022"/>
                  <a:pt x="6397325" y="3622043"/>
                </a:cubicBezTo>
                <a:cubicBezTo>
                  <a:pt x="6344157" y="3614597"/>
                  <a:pt x="6290073" y="3617982"/>
                  <a:pt x="6238257" y="3631996"/>
                </a:cubicBezTo>
                <a:cubicBezTo>
                  <a:pt x="6201671" y="3640756"/>
                  <a:pt x="6161109" y="3612090"/>
                  <a:pt x="6133670" y="3618460"/>
                </a:cubicBezTo>
                <a:cubicBezTo>
                  <a:pt x="6070044" y="3631598"/>
                  <a:pt x="6009996" y="3608506"/>
                  <a:pt x="5948358" y="3618460"/>
                </a:cubicBezTo>
                <a:cubicBezTo>
                  <a:pt x="5903420" y="3625627"/>
                  <a:pt x="5856496" y="3618858"/>
                  <a:pt x="5816730" y="3650709"/>
                </a:cubicBezTo>
                <a:cubicBezTo>
                  <a:pt x="5815615" y="3651345"/>
                  <a:pt x="5814502" y="3651943"/>
                  <a:pt x="5813309" y="3652500"/>
                </a:cubicBezTo>
                <a:cubicBezTo>
                  <a:pt x="5791477" y="3662852"/>
                  <a:pt x="5765390" y="3653457"/>
                  <a:pt x="5755090" y="3631598"/>
                </a:cubicBezTo>
                <a:cubicBezTo>
                  <a:pt x="5749523" y="3613681"/>
                  <a:pt x="5714925" y="3587404"/>
                  <a:pt x="5752307" y="3564711"/>
                </a:cubicBezTo>
                <a:cubicBezTo>
                  <a:pt x="5757874" y="3561525"/>
                  <a:pt x="5763839" y="3551572"/>
                  <a:pt x="5763839" y="3548786"/>
                </a:cubicBezTo>
                <a:cubicBezTo>
                  <a:pt x="5732025" y="3482694"/>
                  <a:pt x="5804798" y="3490657"/>
                  <a:pt x="5821500" y="3486277"/>
                </a:cubicBezTo>
                <a:cubicBezTo>
                  <a:pt x="5856099" y="3477518"/>
                  <a:pt x="5858882" y="3451639"/>
                  <a:pt x="5869221" y="3432130"/>
                </a:cubicBezTo>
                <a:cubicBezTo>
                  <a:pt x="5872164" y="3427034"/>
                  <a:pt x="5873238" y="3421062"/>
                  <a:pt x="5872243" y="3415250"/>
                </a:cubicBezTo>
                <a:cubicBezTo>
                  <a:pt x="5869937" y="3401394"/>
                  <a:pt x="5856854" y="3391997"/>
                  <a:pt x="5842975" y="3394308"/>
                </a:cubicBezTo>
                <a:cubicBezTo>
                  <a:pt x="5769248" y="3398727"/>
                  <a:pt x="5695321" y="3397134"/>
                  <a:pt x="5621871" y="3389530"/>
                </a:cubicBezTo>
                <a:cubicBezTo>
                  <a:pt x="5538122" y="3377267"/>
                  <a:pt x="5453260" y="3374719"/>
                  <a:pt x="5368954" y="3381966"/>
                </a:cubicBezTo>
                <a:cubicBezTo>
                  <a:pt x="5335948" y="3383956"/>
                  <a:pt x="5298567" y="3370419"/>
                  <a:pt x="5262380" y="3370419"/>
                </a:cubicBezTo>
                <a:cubicBezTo>
                  <a:pt x="5229512" y="3366836"/>
                  <a:pt x="5197451" y="3378414"/>
                  <a:pt x="5174549" y="3400770"/>
                </a:cubicBezTo>
                <a:lnTo>
                  <a:pt x="5157558" y="3423194"/>
                </a:lnTo>
                <a:lnTo>
                  <a:pt x="5152634" y="3408852"/>
                </a:lnTo>
                <a:cubicBezTo>
                  <a:pt x="5142756" y="3396049"/>
                  <a:pt x="5123592" y="3397692"/>
                  <a:pt x="5106892" y="3389927"/>
                </a:cubicBezTo>
                <a:cubicBezTo>
                  <a:pt x="5041196" y="3364167"/>
                  <a:pt x="4969178" y="3359032"/>
                  <a:pt x="4900501" y="3375197"/>
                </a:cubicBezTo>
                <a:cubicBezTo>
                  <a:pt x="4841647" y="3389251"/>
                  <a:pt x="4780405" y="3390207"/>
                  <a:pt x="4721153" y="3377984"/>
                </a:cubicBezTo>
                <a:cubicBezTo>
                  <a:pt x="4712842" y="3375634"/>
                  <a:pt x="4704331" y="3374042"/>
                  <a:pt x="4695702" y="3373207"/>
                </a:cubicBezTo>
                <a:cubicBezTo>
                  <a:pt x="4679398" y="3370818"/>
                  <a:pt x="4658322" y="3370818"/>
                  <a:pt x="4658322" y="3389927"/>
                </a:cubicBezTo>
                <a:lnTo>
                  <a:pt x="4657525" y="3391122"/>
                </a:lnTo>
                <a:cubicBezTo>
                  <a:pt x="4656333" y="3411029"/>
                  <a:pt x="4676215" y="3413817"/>
                  <a:pt x="4691725" y="3405853"/>
                </a:cubicBezTo>
                <a:cubicBezTo>
                  <a:pt x="4692640" y="3405416"/>
                  <a:pt x="4693554" y="3405057"/>
                  <a:pt x="4694509" y="3404699"/>
                </a:cubicBezTo>
                <a:cubicBezTo>
                  <a:pt x="4709661" y="3399404"/>
                  <a:pt x="4726202" y="3407406"/>
                  <a:pt x="4731491" y="3422575"/>
                </a:cubicBezTo>
                <a:cubicBezTo>
                  <a:pt x="4734156" y="3428946"/>
                  <a:pt x="4737775" y="3434839"/>
                  <a:pt x="4742230" y="3440094"/>
                </a:cubicBezTo>
                <a:cubicBezTo>
                  <a:pt x="4766647" y="3438501"/>
                  <a:pt x="4791141" y="3439298"/>
                  <a:pt x="4815400" y="3442483"/>
                </a:cubicBezTo>
                <a:cubicBezTo>
                  <a:pt x="4826932" y="3438939"/>
                  <a:pt x="4839260" y="3438939"/>
                  <a:pt x="4850792" y="3442483"/>
                </a:cubicBezTo>
                <a:cubicBezTo>
                  <a:pt x="4894974" y="3450802"/>
                  <a:pt x="4940507" y="3448454"/>
                  <a:pt x="4983614" y="3435713"/>
                </a:cubicBezTo>
                <a:cubicBezTo>
                  <a:pt x="5017416" y="3427353"/>
                  <a:pt x="5060364" y="3397891"/>
                  <a:pt x="5089790" y="3432529"/>
                </a:cubicBezTo>
                <a:cubicBezTo>
                  <a:pt x="5111862" y="3458507"/>
                  <a:pt x="5127892" y="3459178"/>
                  <a:pt x="5143419" y="3445462"/>
                </a:cubicBezTo>
                <a:lnTo>
                  <a:pt x="5158099" y="3428384"/>
                </a:lnTo>
                <a:lnTo>
                  <a:pt x="5163359" y="3431493"/>
                </a:lnTo>
                <a:cubicBezTo>
                  <a:pt x="5186145" y="3441924"/>
                  <a:pt x="5213029" y="3431852"/>
                  <a:pt x="5223408" y="3409039"/>
                </a:cubicBezTo>
                <a:cubicBezTo>
                  <a:pt x="5230168" y="3399881"/>
                  <a:pt x="5267946" y="3350114"/>
                  <a:pt x="5263176" y="3419788"/>
                </a:cubicBezTo>
                <a:cubicBezTo>
                  <a:pt x="5261982" y="3433325"/>
                  <a:pt x="5279877" y="3446065"/>
                  <a:pt x="5285842" y="3443677"/>
                </a:cubicBezTo>
                <a:cubicBezTo>
                  <a:pt x="5320439" y="3429741"/>
                  <a:pt x="5356627" y="3473537"/>
                  <a:pt x="5390825" y="3437705"/>
                </a:cubicBezTo>
                <a:cubicBezTo>
                  <a:pt x="5404347" y="3423769"/>
                  <a:pt x="5421446" y="3434519"/>
                  <a:pt x="5434570" y="3450445"/>
                </a:cubicBezTo>
                <a:cubicBezTo>
                  <a:pt x="5459384" y="3475648"/>
                  <a:pt x="5494617" y="3487591"/>
                  <a:pt x="5529612" y="3482694"/>
                </a:cubicBezTo>
                <a:cubicBezTo>
                  <a:pt x="5601987" y="3484684"/>
                  <a:pt x="5655672" y="3449648"/>
                  <a:pt x="5716118" y="3425760"/>
                </a:cubicBezTo>
                <a:cubicBezTo>
                  <a:pt x="5727651" y="3421381"/>
                  <a:pt x="5743956" y="3410233"/>
                  <a:pt x="5753500" y="3425760"/>
                </a:cubicBezTo>
                <a:cubicBezTo>
                  <a:pt x="5763044" y="3441288"/>
                  <a:pt x="5743558" y="3444472"/>
                  <a:pt x="5736003" y="3452435"/>
                </a:cubicBezTo>
                <a:cubicBezTo>
                  <a:pt x="5696872" y="3486835"/>
                  <a:pt x="5662394" y="3526170"/>
                  <a:pt x="5633404" y="3569488"/>
                </a:cubicBezTo>
                <a:cubicBezTo>
                  <a:pt x="5624258" y="3587047"/>
                  <a:pt x="5606243" y="3598195"/>
                  <a:pt x="5586478" y="3598553"/>
                </a:cubicBezTo>
                <a:cubicBezTo>
                  <a:pt x="5528420" y="3592979"/>
                  <a:pt x="5471553" y="3621246"/>
                  <a:pt x="5412300" y="3600941"/>
                </a:cubicBezTo>
                <a:cubicBezTo>
                  <a:pt x="5388718" y="3595766"/>
                  <a:pt x="5364301" y="3595766"/>
                  <a:pt x="5340720" y="3600941"/>
                </a:cubicBezTo>
                <a:cubicBezTo>
                  <a:pt x="5302543" y="3607311"/>
                  <a:pt x="5261187" y="3628413"/>
                  <a:pt x="5245280" y="3567496"/>
                </a:cubicBezTo>
                <a:cubicBezTo>
                  <a:pt x="5244206" y="3563954"/>
                  <a:pt x="5241779" y="3560928"/>
                  <a:pt x="5238520" y="3559137"/>
                </a:cubicBezTo>
                <a:cubicBezTo>
                  <a:pt x="5238121" y="3564313"/>
                  <a:pt x="5234544" y="3569887"/>
                  <a:pt x="5224998" y="3569887"/>
                </a:cubicBezTo>
                <a:lnTo>
                  <a:pt x="5219829" y="3569887"/>
                </a:lnTo>
                <a:cubicBezTo>
                  <a:pt x="5145822" y="3555593"/>
                  <a:pt x="5069868" y="3554638"/>
                  <a:pt x="4995544" y="3567100"/>
                </a:cubicBezTo>
                <a:cubicBezTo>
                  <a:pt x="4985204" y="3605719"/>
                  <a:pt x="4959356" y="3608506"/>
                  <a:pt x="4926747" y="3603728"/>
                </a:cubicBezTo>
                <a:cubicBezTo>
                  <a:pt x="4883163" y="3595128"/>
                  <a:pt x="4838067" y="3597995"/>
                  <a:pt x="4795914" y="3612090"/>
                </a:cubicBezTo>
                <a:cubicBezTo>
                  <a:pt x="4782394" y="3617265"/>
                  <a:pt x="4766486" y="3630005"/>
                  <a:pt x="4758931" y="3603728"/>
                </a:cubicBezTo>
                <a:cubicBezTo>
                  <a:pt x="4757739" y="3599348"/>
                  <a:pt x="4745013" y="3593775"/>
                  <a:pt x="4741832" y="3595766"/>
                </a:cubicBezTo>
                <a:cubicBezTo>
                  <a:pt x="4675819" y="3638764"/>
                  <a:pt x="4604637" y="3551174"/>
                  <a:pt x="4539419" y="3603728"/>
                </a:cubicBezTo>
                <a:cubicBezTo>
                  <a:pt x="4482950" y="3581831"/>
                  <a:pt x="4426480" y="3624034"/>
                  <a:pt x="4376374" y="3611293"/>
                </a:cubicBezTo>
                <a:cubicBezTo>
                  <a:pt x="4314736" y="3595368"/>
                  <a:pt x="4256277" y="3620450"/>
                  <a:pt x="4195434" y="3607311"/>
                </a:cubicBezTo>
                <a:cubicBezTo>
                  <a:pt x="4150340" y="3601657"/>
                  <a:pt x="4104568" y="3606715"/>
                  <a:pt x="4061818" y="3622043"/>
                </a:cubicBezTo>
                <a:cubicBezTo>
                  <a:pt x="4041140" y="3627616"/>
                  <a:pt x="4012906" y="3644339"/>
                  <a:pt x="3995805" y="3615673"/>
                </a:cubicBezTo>
                <a:cubicBezTo>
                  <a:pt x="3986898" y="3599587"/>
                  <a:pt x="3986898" y="3579999"/>
                  <a:pt x="3995805" y="3563914"/>
                </a:cubicBezTo>
                <a:cubicBezTo>
                  <a:pt x="3913767" y="3557823"/>
                  <a:pt x="3831410" y="3556867"/>
                  <a:pt x="3749251" y="3561128"/>
                </a:cubicBezTo>
                <a:cubicBezTo>
                  <a:pt x="3682760" y="3569050"/>
                  <a:pt x="3615396" y="3564870"/>
                  <a:pt x="3550417" y="3548786"/>
                </a:cubicBezTo>
                <a:cubicBezTo>
                  <a:pt x="3517212" y="3543928"/>
                  <a:pt x="3483569" y="3543251"/>
                  <a:pt x="3450204" y="3546794"/>
                </a:cubicBezTo>
                <a:cubicBezTo>
                  <a:pt x="3432866" y="3550417"/>
                  <a:pt x="3414812" y="3547271"/>
                  <a:pt x="3399701" y="3538035"/>
                </a:cubicBezTo>
                <a:cubicBezTo>
                  <a:pt x="3383395" y="3535687"/>
                  <a:pt x="3368126" y="3528758"/>
                  <a:pt x="3355560" y="3518128"/>
                </a:cubicBezTo>
                <a:cubicBezTo>
                  <a:pt x="3318258" y="3496350"/>
                  <a:pt x="3273560" y="3491134"/>
                  <a:pt x="3232283" y="3503796"/>
                </a:cubicBezTo>
                <a:cubicBezTo>
                  <a:pt x="3194862" y="3507298"/>
                  <a:pt x="3159708" y="3523264"/>
                  <a:pt x="3132468" y="3549183"/>
                </a:cubicBezTo>
                <a:cubicBezTo>
                  <a:pt x="3113698" y="3563954"/>
                  <a:pt x="3086816" y="3562242"/>
                  <a:pt x="3070034" y="3545201"/>
                </a:cubicBezTo>
                <a:cubicBezTo>
                  <a:pt x="3045776" y="3514545"/>
                  <a:pt x="3023109" y="3523703"/>
                  <a:pt x="2997260" y="3536442"/>
                </a:cubicBezTo>
                <a:cubicBezTo>
                  <a:pt x="2951926" y="3557544"/>
                  <a:pt x="2905798" y="3536442"/>
                  <a:pt x="2860065" y="3536442"/>
                </a:cubicBezTo>
                <a:cubicBezTo>
                  <a:pt x="2852111" y="3536442"/>
                  <a:pt x="2838591" y="3530073"/>
                  <a:pt x="2836205" y="3533258"/>
                </a:cubicBezTo>
                <a:cubicBezTo>
                  <a:pt x="2800017" y="3580636"/>
                  <a:pt x="2762636" y="3557942"/>
                  <a:pt x="2722870" y="3538433"/>
                </a:cubicBezTo>
                <a:cubicBezTo>
                  <a:pt x="2656857" y="3505387"/>
                  <a:pt x="2583685" y="3530869"/>
                  <a:pt x="2514889" y="3517332"/>
                </a:cubicBezTo>
                <a:cubicBezTo>
                  <a:pt x="2503356" y="3515182"/>
                  <a:pt x="2492102" y="3511599"/>
                  <a:pt x="2481485" y="3506581"/>
                </a:cubicBezTo>
                <a:cubicBezTo>
                  <a:pt x="2440723" y="3478076"/>
                  <a:pt x="2387079" y="3476085"/>
                  <a:pt x="2344289" y="3501407"/>
                </a:cubicBezTo>
                <a:cubicBezTo>
                  <a:pt x="2333552" y="3508573"/>
                  <a:pt x="2321225" y="3515341"/>
                  <a:pt x="2310488" y="3504193"/>
                </a:cubicBezTo>
                <a:cubicBezTo>
                  <a:pt x="2299750" y="3493045"/>
                  <a:pt x="2322815" y="3494638"/>
                  <a:pt x="2322815" y="3483490"/>
                </a:cubicBezTo>
                <a:cubicBezTo>
                  <a:pt x="2324803" y="3437306"/>
                  <a:pt x="2289809" y="3446861"/>
                  <a:pt x="2268733" y="3452834"/>
                </a:cubicBezTo>
                <a:cubicBezTo>
                  <a:pt x="2239702" y="3461195"/>
                  <a:pt x="2215047" y="3473537"/>
                  <a:pt x="2199935" y="3433723"/>
                </a:cubicBezTo>
                <a:cubicBezTo>
                  <a:pt x="2197151" y="3426557"/>
                  <a:pt x="2177666" y="3420982"/>
                  <a:pt x="2167327" y="3422973"/>
                </a:cubicBezTo>
                <a:cubicBezTo>
                  <a:pt x="2120799" y="3436311"/>
                  <a:pt x="2071489" y="3436311"/>
                  <a:pt x="2024962" y="3422973"/>
                </a:cubicBezTo>
                <a:cubicBezTo>
                  <a:pt x="2001499" y="3414215"/>
                  <a:pt x="1997125" y="3457213"/>
                  <a:pt x="1974457" y="3467167"/>
                </a:cubicBezTo>
                <a:cubicBezTo>
                  <a:pt x="1960539" y="3446861"/>
                  <a:pt x="1980025" y="3432130"/>
                  <a:pt x="1980025" y="3417399"/>
                </a:cubicBezTo>
                <a:cubicBezTo>
                  <a:pt x="1980025" y="3402668"/>
                  <a:pt x="1992352" y="3387937"/>
                  <a:pt x="1980025" y="3377586"/>
                </a:cubicBezTo>
                <a:cubicBezTo>
                  <a:pt x="1967697" y="3367233"/>
                  <a:pt x="1953380" y="3377586"/>
                  <a:pt x="1940258" y="3377586"/>
                </a:cubicBezTo>
                <a:cubicBezTo>
                  <a:pt x="1869473" y="3377984"/>
                  <a:pt x="1801870" y="3409039"/>
                  <a:pt x="1730687" y="3398288"/>
                </a:cubicBezTo>
                <a:cubicBezTo>
                  <a:pt x="1717962" y="3396696"/>
                  <a:pt x="1709610" y="3397492"/>
                  <a:pt x="1709610" y="3411826"/>
                </a:cubicBezTo>
                <a:cubicBezTo>
                  <a:pt x="1707224" y="3460399"/>
                  <a:pt x="1685750" y="3436112"/>
                  <a:pt x="1669843" y="3420585"/>
                </a:cubicBezTo>
                <a:cubicBezTo>
                  <a:pt x="1656005" y="3386703"/>
                  <a:pt x="1660538" y="3348044"/>
                  <a:pt x="1681774" y="3318263"/>
                </a:cubicBezTo>
                <a:cubicBezTo>
                  <a:pt x="1715973" y="3290792"/>
                  <a:pt x="1740231" y="3249783"/>
                  <a:pt x="1788746" y="3240625"/>
                </a:cubicBezTo>
                <a:cubicBezTo>
                  <a:pt x="1805052" y="3237838"/>
                  <a:pt x="1804653" y="3223506"/>
                  <a:pt x="1801074" y="3204794"/>
                </a:cubicBezTo>
                <a:cubicBezTo>
                  <a:pt x="1797496" y="3186081"/>
                  <a:pt x="1779600" y="3186877"/>
                  <a:pt x="1767272" y="3190461"/>
                </a:cubicBezTo>
                <a:cubicBezTo>
                  <a:pt x="1734266" y="3200016"/>
                  <a:pt x="1701657" y="3211959"/>
                  <a:pt x="1669446" y="3223905"/>
                </a:cubicBezTo>
                <a:cubicBezTo>
                  <a:pt x="1660697" y="3227089"/>
                  <a:pt x="1649562" y="3229478"/>
                  <a:pt x="1649562" y="3243811"/>
                </a:cubicBezTo>
                <a:cubicBezTo>
                  <a:pt x="1652744" y="3301541"/>
                  <a:pt x="1610193" y="3315875"/>
                  <a:pt x="1567642" y="3327022"/>
                </a:cubicBezTo>
                <a:cubicBezTo>
                  <a:pt x="1547361" y="3332595"/>
                  <a:pt x="1556111" y="3348521"/>
                  <a:pt x="1550145" y="3358872"/>
                </a:cubicBezTo>
                <a:cubicBezTo>
                  <a:pt x="1533444" y="3387937"/>
                  <a:pt x="1522706" y="3400678"/>
                  <a:pt x="1482939" y="3379974"/>
                </a:cubicBezTo>
                <a:cubicBezTo>
                  <a:pt x="1451726" y="3358555"/>
                  <a:pt x="1422331" y="3334587"/>
                  <a:pt x="1395054" y="3308310"/>
                </a:cubicBezTo>
                <a:cubicBezTo>
                  <a:pt x="1385523" y="3301063"/>
                  <a:pt x="1378444" y="3291069"/>
                  <a:pt x="1374773" y="3279644"/>
                </a:cubicBezTo>
                <a:cubicBezTo>
                  <a:pt x="1342165" y="3172545"/>
                  <a:pt x="1319100" y="3159405"/>
                  <a:pt x="1215706" y="3192850"/>
                </a:cubicBezTo>
                <a:cubicBezTo>
                  <a:pt x="1208945" y="3213951"/>
                  <a:pt x="1256667" y="3206386"/>
                  <a:pt x="1238372" y="3227488"/>
                </a:cubicBezTo>
                <a:cubicBezTo>
                  <a:pt x="1197414" y="3275662"/>
                  <a:pt x="1227239" y="3374798"/>
                  <a:pt x="1129015" y="3378381"/>
                </a:cubicBezTo>
                <a:cubicBezTo>
                  <a:pt x="1132992" y="3355688"/>
                  <a:pt x="1132992" y="3355688"/>
                  <a:pt x="1168782" y="3338567"/>
                </a:cubicBezTo>
                <a:cubicBezTo>
                  <a:pt x="1122254" y="3267698"/>
                  <a:pt x="1118675" y="3266504"/>
                  <a:pt x="1053458" y="3318263"/>
                </a:cubicBezTo>
                <a:cubicBezTo>
                  <a:pt x="1027608" y="3338567"/>
                  <a:pt x="1004942" y="3362854"/>
                  <a:pt x="980286" y="3383956"/>
                </a:cubicBezTo>
                <a:cubicBezTo>
                  <a:pt x="973280" y="3392237"/>
                  <a:pt x="962010" y="3395541"/>
                  <a:pt x="951654" y="3392316"/>
                </a:cubicBezTo>
                <a:cubicBezTo>
                  <a:pt x="938133" y="3386344"/>
                  <a:pt x="946087" y="3374401"/>
                  <a:pt x="946087" y="3364447"/>
                </a:cubicBezTo>
                <a:cubicBezTo>
                  <a:pt x="948473" y="3347327"/>
                  <a:pt x="951654" y="3330605"/>
                  <a:pt x="954040" y="3313087"/>
                </a:cubicBezTo>
                <a:cubicBezTo>
                  <a:pt x="956427" y="3295568"/>
                  <a:pt x="974719" y="3268495"/>
                  <a:pt x="929386" y="3286014"/>
                </a:cubicBezTo>
                <a:cubicBezTo>
                  <a:pt x="915466" y="3291190"/>
                  <a:pt x="880074" y="3268097"/>
                  <a:pt x="869338" y="3249385"/>
                </a:cubicBezTo>
                <a:cubicBezTo>
                  <a:pt x="867074" y="3242815"/>
                  <a:pt x="863631" y="3236725"/>
                  <a:pt x="859177" y="3231389"/>
                </a:cubicBezTo>
                <a:cubicBezTo>
                  <a:pt x="839010" y="3207302"/>
                  <a:pt x="803145" y="3204117"/>
                  <a:pt x="779066" y="3224302"/>
                </a:cubicBezTo>
                <a:cubicBezTo>
                  <a:pt x="769125" y="3230673"/>
                  <a:pt x="755206" y="3243811"/>
                  <a:pt x="747253" y="3230673"/>
                </a:cubicBezTo>
                <a:cubicBezTo>
                  <a:pt x="738488" y="3214787"/>
                  <a:pt x="735398" y="3196393"/>
                  <a:pt x="738504" y="3178516"/>
                </a:cubicBezTo>
                <a:cubicBezTo>
                  <a:pt x="741288" y="3166970"/>
                  <a:pt x="759184" y="3174934"/>
                  <a:pt x="770715" y="3178516"/>
                </a:cubicBezTo>
                <a:cubicBezTo>
                  <a:pt x="838717" y="3199219"/>
                  <a:pt x="896379" y="3154230"/>
                  <a:pt x="960404" y="3148257"/>
                </a:cubicBezTo>
                <a:cubicBezTo>
                  <a:pt x="979094" y="3146665"/>
                  <a:pt x="969151" y="3129147"/>
                  <a:pt x="972333" y="3118795"/>
                </a:cubicBezTo>
                <a:cubicBezTo>
                  <a:pt x="977503" y="3100880"/>
                  <a:pt x="970344" y="3094111"/>
                  <a:pt x="952848" y="3090528"/>
                </a:cubicBezTo>
                <a:cubicBezTo>
                  <a:pt x="914405" y="3087980"/>
                  <a:pt x="875799" y="3090249"/>
                  <a:pt x="837922" y="3097296"/>
                </a:cubicBezTo>
                <a:cubicBezTo>
                  <a:pt x="762364" y="3102074"/>
                  <a:pt x="695954" y="3140694"/>
                  <a:pt x="621192" y="3148257"/>
                </a:cubicBezTo>
                <a:cubicBezTo>
                  <a:pt x="578833" y="3155345"/>
                  <a:pt x="537543" y="3167807"/>
                  <a:pt x="498312" y="3185285"/>
                </a:cubicBezTo>
                <a:cubicBezTo>
                  <a:pt x="478755" y="3193088"/>
                  <a:pt x="457094" y="3193765"/>
                  <a:pt x="437071" y="3187275"/>
                </a:cubicBezTo>
                <a:cubicBezTo>
                  <a:pt x="438265" y="3161795"/>
                  <a:pt x="467692" y="3175728"/>
                  <a:pt x="474452" y="3155026"/>
                </a:cubicBezTo>
                <a:cubicBezTo>
                  <a:pt x="414969" y="3150050"/>
                  <a:pt x="355136" y="3151244"/>
                  <a:pt x="295899" y="3158609"/>
                </a:cubicBezTo>
                <a:cubicBezTo>
                  <a:pt x="271244" y="3161397"/>
                  <a:pt x="271244" y="3188071"/>
                  <a:pt x="251360" y="3198423"/>
                </a:cubicBezTo>
                <a:cubicBezTo>
                  <a:pt x="211697" y="3220839"/>
                  <a:pt x="166872" y="3232504"/>
                  <a:pt x="121324" y="3232266"/>
                </a:cubicBezTo>
                <a:cubicBezTo>
                  <a:pt x="159102" y="3184886"/>
                  <a:pt x="124505" y="3176526"/>
                  <a:pt x="89112" y="3172146"/>
                </a:cubicBezTo>
                <a:cubicBezTo>
                  <a:pt x="60479" y="3165934"/>
                  <a:pt x="31315" y="3162472"/>
                  <a:pt x="2023" y="3161795"/>
                </a:cubicBezTo>
                <a:lnTo>
                  <a:pt x="0" y="3161795"/>
                </a:lnTo>
                <a:lnTo>
                  <a:pt x="0" y="3034496"/>
                </a:lnTo>
                <a:lnTo>
                  <a:pt x="66445" y="3003335"/>
                </a:lnTo>
                <a:cubicBezTo>
                  <a:pt x="105814" y="2992587"/>
                  <a:pt x="132856" y="2962328"/>
                  <a:pt x="172622" y="2955957"/>
                </a:cubicBezTo>
                <a:cubicBezTo>
                  <a:pt x="271244" y="2939633"/>
                  <a:pt x="369467" y="2920522"/>
                  <a:pt x="467294" y="2899820"/>
                </a:cubicBezTo>
                <a:cubicBezTo>
                  <a:pt x="518594" y="2889070"/>
                  <a:pt x="525354" y="2872747"/>
                  <a:pt x="503880" y="2832933"/>
                </a:cubicBezTo>
                <a:cubicBezTo>
                  <a:pt x="495926" y="2818201"/>
                  <a:pt x="487973" y="2809443"/>
                  <a:pt x="472066" y="2820590"/>
                </a:cubicBezTo>
                <a:cubicBezTo>
                  <a:pt x="439060" y="2843682"/>
                  <a:pt x="408837" y="2815016"/>
                  <a:pt x="377023" y="2815016"/>
                </a:cubicBezTo>
                <a:cubicBezTo>
                  <a:pt x="333281" y="2813026"/>
                  <a:pt x="330099" y="2779184"/>
                  <a:pt x="327713" y="2743750"/>
                </a:cubicBezTo>
                <a:cubicBezTo>
                  <a:pt x="327713" y="2719862"/>
                  <a:pt x="305842" y="2707120"/>
                  <a:pt x="287946" y="2728221"/>
                </a:cubicBezTo>
                <a:cubicBezTo>
                  <a:pt x="245793" y="2779582"/>
                  <a:pt x="208015" y="2741758"/>
                  <a:pt x="181769" y="2717870"/>
                </a:cubicBezTo>
                <a:cubicBezTo>
                  <a:pt x="143278" y="2691236"/>
                  <a:pt x="109310" y="2658548"/>
                  <a:pt x="81158" y="2621123"/>
                </a:cubicBezTo>
                <a:cubicBezTo>
                  <a:pt x="73054" y="2609697"/>
                  <a:pt x="60464" y="2602331"/>
                  <a:pt x="46561" y="2600817"/>
                </a:cubicBezTo>
                <a:cubicBezTo>
                  <a:pt x="35824" y="2600599"/>
                  <a:pt x="25375" y="2598140"/>
                  <a:pt x="15827" y="2593731"/>
                </a:cubicBezTo>
                <a:lnTo>
                  <a:pt x="0" y="2581993"/>
                </a:lnTo>
                <a:lnTo>
                  <a:pt x="0" y="2374605"/>
                </a:lnTo>
                <a:lnTo>
                  <a:pt x="75618" y="2310734"/>
                </a:lnTo>
                <a:cubicBezTo>
                  <a:pt x="106500" y="2290101"/>
                  <a:pt x="139693" y="2272931"/>
                  <a:pt x="174611" y="2259613"/>
                </a:cubicBezTo>
                <a:cubicBezTo>
                  <a:pt x="202448" y="2246873"/>
                  <a:pt x="231476" y="2236521"/>
                  <a:pt x="260109" y="2224975"/>
                </a:cubicBezTo>
                <a:lnTo>
                  <a:pt x="0" y="2224975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t="-19000" b="-80000"/>
            </a:stretch>
          </a:blipFill>
          <a:ln w="397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汉仪旗黑-45S" panose="02010600030101010101" pitchFamily="18" charset="-122"/>
              <a:ea typeface="汉仪旗黑-45S" panose="02010600030101010101" pitchFamily="18" charset="-122"/>
            </a:endParaRPr>
          </a:p>
        </p:txBody>
      </p:sp>
      <p:sp>
        <p:nvSpPr>
          <p:cNvPr id="5" name="任意多边形: 形状 44"/>
          <p:cNvSpPr/>
          <p:nvPr>
            <p:custDataLst>
              <p:tags r:id="rId3"/>
            </p:custDataLst>
          </p:nvPr>
        </p:nvSpPr>
        <p:spPr>
          <a:xfrm>
            <a:off x="0" y="-14754"/>
            <a:ext cx="12192000" cy="3843805"/>
          </a:xfrm>
          <a:custGeom>
            <a:avLst/>
            <a:gdLst>
              <a:gd name="connsiteX0" fmla="*/ 6327335 w 12196917"/>
              <a:gd name="connsiteY0" fmla="*/ 3782889 h 3843805"/>
              <a:gd name="connsiteX1" fmla="*/ 6190140 w 12196917"/>
              <a:gd name="connsiteY1" fmla="*/ 3819120 h 3843805"/>
              <a:gd name="connsiteX2" fmla="*/ 6025902 w 12196917"/>
              <a:gd name="connsiteY2" fmla="*/ 3808769 h 3843805"/>
              <a:gd name="connsiteX3" fmla="*/ 6327335 w 12196917"/>
              <a:gd name="connsiteY3" fmla="*/ 3782889 h 3843805"/>
              <a:gd name="connsiteX4" fmla="*/ 3412029 w 12196917"/>
              <a:gd name="connsiteY4" fmla="*/ 3748251 h 3843805"/>
              <a:gd name="connsiteX5" fmla="*/ 3377830 w 12196917"/>
              <a:gd name="connsiteY5" fmla="*/ 3765371 h 3843805"/>
              <a:gd name="connsiteX6" fmla="*/ 3379022 w 12196917"/>
              <a:gd name="connsiteY6" fmla="*/ 3778908 h 3843805"/>
              <a:gd name="connsiteX7" fmla="*/ 3711472 w 12196917"/>
              <a:gd name="connsiteY7" fmla="*/ 3756214 h 3843805"/>
              <a:gd name="connsiteX8" fmla="*/ 3631938 w 12196917"/>
              <a:gd name="connsiteY8" fmla="*/ 3790454 h 3843805"/>
              <a:gd name="connsiteX9" fmla="*/ 3250575 w 12196917"/>
              <a:gd name="connsiteY9" fmla="*/ 3798417 h 3843805"/>
              <a:gd name="connsiteX10" fmla="*/ 3235863 w 12196917"/>
              <a:gd name="connsiteY10" fmla="*/ 3792047 h 3843805"/>
              <a:gd name="connsiteX11" fmla="*/ 3412029 w 12196917"/>
              <a:gd name="connsiteY11" fmla="*/ 3748251 h 3843805"/>
              <a:gd name="connsiteX12" fmla="*/ 5284449 w 12196917"/>
              <a:gd name="connsiteY12" fmla="*/ 3728793 h 3843805"/>
              <a:gd name="connsiteX13" fmla="*/ 5399177 w 12196917"/>
              <a:gd name="connsiteY13" fmla="*/ 3763381 h 3843805"/>
              <a:gd name="connsiteX14" fmla="*/ 5424628 w 12196917"/>
              <a:gd name="connsiteY14" fmla="*/ 3786075 h 3843805"/>
              <a:gd name="connsiteX15" fmla="*/ 5406334 w 12196917"/>
              <a:gd name="connsiteY15" fmla="*/ 3799612 h 3843805"/>
              <a:gd name="connsiteX16" fmla="*/ 5299759 w 12196917"/>
              <a:gd name="connsiteY16" fmla="*/ 3777316 h 3843805"/>
              <a:gd name="connsiteX17" fmla="*/ 5164950 w 12196917"/>
              <a:gd name="connsiteY17" fmla="*/ 3760196 h 3843805"/>
              <a:gd name="connsiteX18" fmla="*/ 5144669 w 12196917"/>
              <a:gd name="connsiteY18" fmla="*/ 3749048 h 3843805"/>
              <a:gd name="connsiteX19" fmla="*/ 5144709 w 12196917"/>
              <a:gd name="connsiteY19" fmla="*/ 3747017 h 3843805"/>
              <a:gd name="connsiteX20" fmla="*/ 5164950 w 12196917"/>
              <a:gd name="connsiteY20" fmla="*/ 3729142 h 3843805"/>
              <a:gd name="connsiteX21" fmla="*/ 5284449 w 12196917"/>
              <a:gd name="connsiteY21" fmla="*/ 3728793 h 3843805"/>
              <a:gd name="connsiteX22" fmla="*/ 6520998 w 12196917"/>
              <a:gd name="connsiteY22" fmla="*/ 3686937 h 3843805"/>
              <a:gd name="connsiteX23" fmla="*/ 6567128 w 12196917"/>
              <a:gd name="connsiteY23" fmla="*/ 3733520 h 3843805"/>
              <a:gd name="connsiteX24" fmla="*/ 6720230 w 12196917"/>
              <a:gd name="connsiteY24" fmla="*/ 3723168 h 3843805"/>
              <a:gd name="connsiteX25" fmla="*/ 6879297 w 12196917"/>
              <a:gd name="connsiteY25" fmla="*/ 3723168 h 3843805"/>
              <a:gd name="connsiteX26" fmla="*/ 6905942 w 12196917"/>
              <a:gd name="connsiteY26" fmla="*/ 3768955 h 3843805"/>
              <a:gd name="connsiteX27" fmla="*/ 6832770 w 12196917"/>
              <a:gd name="connsiteY27" fmla="*/ 3775325 h 3843805"/>
              <a:gd name="connsiteX28" fmla="*/ 6775506 w 12196917"/>
              <a:gd name="connsiteY28" fmla="*/ 3779305 h 3843805"/>
              <a:gd name="connsiteX29" fmla="*/ 6806922 w 12196917"/>
              <a:gd name="connsiteY29" fmla="*/ 3765371 h 3843805"/>
              <a:gd name="connsiteX30" fmla="*/ 6777097 w 12196917"/>
              <a:gd name="connsiteY30" fmla="*/ 3745863 h 3843805"/>
              <a:gd name="connsiteX31" fmla="*/ 6553210 w 12196917"/>
              <a:gd name="connsiteY31" fmla="*/ 3745863 h 3843805"/>
              <a:gd name="connsiteX32" fmla="*/ 6520998 w 12196917"/>
              <a:gd name="connsiteY32" fmla="*/ 3686937 h 3843805"/>
              <a:gd name="connsiteX33" fmla="*/ 5746739 w 12196917"/>
              <a:gd name="connsiteY33" fmla="*/ 3669817 h 3843805"/>
              <a:gd name="connsiteX34" fmla="*/ 6161903 w 12196917"/>
              <a:gd name="connsiteY34" fmla="*/ 3674994 h 3843805"/>
              <a:gd name="connsiteX35" fmla="*/ 6379827 w 12196917"/>
              <a:gd name="connsiteY35" fmla="*/ 3672605 h 3843805"/>
              <a:gd name="connsiteX36" fmla="*/ 6400107 w 12196917"/>
              <a:gd name="connsiteY36" fmla="*/ 3672605 h 3843805"/>
              <a:gd name="connsiteX37" fmla="*/ 6439875 w 12196917"/>
              <a:gd name="connsiteY37" fmla="*/ 3692511 h 3843805"/>
              <a:gd name="connsiteX38" fmla="*/ 6400107 w 12196917"/>
              <a:gd name="connsiteY38" fmla="*/ 3706447 h 3843805"/>
              <a:gd name="connsiteX39" fmla="*/ 6342047 w 12196917"/>
              <a:gd name="connsiteY39" fmla="*/ 3735113 h 3843805"/>
              <a:gd name="connsiteX40" fmla="*/ 6312222 w 12196917"/>
              <a:gd name="connsiteY40" fmla="*/ 3741484 h 3843805"/>
              <a:gd name="connsiteX41" fmla="*/ 6307054 w 12196917"/>
              <a:gd name="connsiteY41" fmla="*/ 3710826 h 3843805"/>
              <a:gd name="connsiteX42" fmla="*/ 6336083 w 12196917"/>
              <a:gd name="connsiteY42" fmla="*/ 3688530 h 3843805"/>
              <a:gd name="connsiteX43" fmla="*/ 6259731 w 12196917"/>
              <a:gd name="connsiteY43" fmla="*/ 3684549 h 3843805"/>
              <a:gd name="connsiteX44" fmla="*/ 6244619 w 12196917"/>
              <a:gd name="connsiteY44" fmla="*/ 3704455 h 3843805"/>
              <a:gd name="connsiteX45" fmla="*/ 6219168 w 12196917"/>
              <a:gd name="connsiteY45" fmla="*/ 3737900 h 3843805"/>
              <a:gd name="connsiteX46" fmla="*/ 6018346 w 12196917"/>
              <a:gd name="connsiteY46" fmla="*/ 3748649 h 3843805"/>
              <a:gd name="connsiteX47" fmla="*/ 6018346 w 12196917"/>
              <a:gd name="connsiteY47" fmla="*/ 3734316 h 3843805"/>
              <a:gd name="connsiteX48" fmla="*/ 5959093 w 12196917"/>
              <a:gd name="connsiteY48" fmla="*/ 3697688 h 3843805"/>
              <a:gd name="connsiteX49" fmla="*/ 5818717 w 12196917"/>
              <a:gd name="connsiteY49" fmla="*/ 3717594 h 3843805"/>
              <a:gd name="connsiteX50" fmla="*/ 5651696 w 12196917"/>
              <a:gd name="connsiteY50" fmla="*/ 3715604 h 3843805"/>
              <a:gd name="connsiteX51" fmla="*/ 5706972 w 12196917"/>
              <a:gd name="connsiteY51" fmla="*/ 3685743 h 3843805"/>
              <a:gd name="connsiteX52" fmla="*/ 5746739 w 12196917"/>
              <a:gd name="connsiteY52" fmla="*/ 3669817 h 3843805"/>
              <a:gd name="connsiteX53" fmla="*/ 4116299 w 12196917"/>
              <a:gd name="connsiteY53" fmla="*/ 3657077 h 3843805"/>
              <a:gd name="connsiteX54" fmla="*/ 4167995 w 12196917"/>
              <a:gd name="connsiteY54" fmla="*/ 3696891 h 3843805"/>
              <a:gd name="connsiteX55" fmla="*/ 4224862 w 12196917"/>
              <a:gd name="connsiteY55" fmla="*/ 3683355 h 3843805"/>
              <a:gd name="connsiteX56" fmla="*/ 4230429 w 12196917"/>
              <a:gd name="connsiteY56" fmla="*/ 3696494 h 3843805"/>
              <a:gd name="connsiteX57" fmla="*/ 4301612 w 12196917"/>
              <a:gd name="connsiteY57" fmla="*/ 3714808 h 3843805"/>
              <a:gd name="connsiteX58" fmla="*/ 4414551 w 12196917"/>
              <a:gd name="connsiteY58" fmla="*/ 3700077 h 3843805"/>
              <a:gd name="connsiteX59" fmla="*/ 4494083 w 12196917"/>
              <a:gd name="connsiteY59" fmla="*/ 3680966 h 3843805"/>
              <a:gd name="connsiteX60" fmla="*/ 4522317 w 12196917"/>
              <a:gd name="connsiteY60" fmla="*/ 3679772 h 3843805"/>
              <a:gd name="connsiteX61" fmla="*/ 4524704 w 12196917"/>
              <a:gd name="connsiteY61" fmla="*/ 3708438 h 3843805"/>
              <a:gd name="connsiteX62" fmla="*/ 4499651 w 12196917"/>
              <a:gd name="connsiteY62" fmla="*/ 3715604 h 3843805"/>
              <a:gd name="connsiteX63" fmla="*/ 4380352 w 12196917"/>
              <a:gd name="connsiteY63" fmla="*/ 3709235 h 3843805"/>
              <a:gd name="connsiteX64" fmla="*/ 4515956 w 12196917"/>
              <a:gd name="connsiteY64" fmla="*/ 3753029 h 3843805"/>
              <a:gd name="connsiteX65" fmla="*/ 4061422 w 12196917"/>
              <a:gd name="connsiteY65" fmla="*/ 3766964 h 3843805"/>
              <a:gd name="connsiteX66" fmla="*/ 4021654 w 12196917"/>
              <a:gd name="connsiteY66" fmla="*/ 3736705 h 3843805"/>
              <a:gd name="connsiteX67" fmla="*/ 4101188 w 12196917"/>
              <a:gd name="connsiteY67" fmla="*/ 3736705 h 3843805"/>
              <a:gd name="connsiteX68" fmla="*/ 4116299 w 12196917"/>
              <a:gd name="connsiteY68" fmla="*/ 3657077 h 3843805"/>
              <a:gd name="connsiteX69" fmla="*/ 3523773 w 12196917"/>
              <a:gd name="connsiteY69" fmla="*/ 3515341 h 3843805"/>
              <a:gd name="connsiteX70" fmla="*/ 3453783 w 12196917"/>
              <a:gd name="connsiteY70" fmla="*/ 3533258 h 3843805"/>
              <a:gd name="connsiteX71" fmla="*/ 3452988 w 12196917"/>
              <a:gd name="connsiteY71" fmla="*/ 3534451 h 3843805"/>
              <a:gd name="connsiteX72" fmla="*/ 3505878 w 12196917"/>
              <a:gd name="connsiteY72" fmla="*/ 3526887 h 3843805"/>
              <a:gd name="connsiteX73" fmla="*/ 3523773 w 12196917"/>
              <a:gd name="connsiteY73" fmla="*/ 3515341 h 3843805"/>
              <a:gd name="connsiteX74" fmla="*/ 3963545 w 12196917"/>
              <a:gd name="connsiteY74" fmla="*/ 3499366 h 3843805"/>
              <a:gd name="connsiteX75" fmla="*/ 3940530 w 12196917"/>
              <a:gd name="connsiteY75" fmla="*/ 3502203 h 3843805"/>
              <a:gd name="connsiteX76" fmla="*/ 3929395 w 12196917"/>
              <a:gd name="connsiteY76" fmla="*/ 3508971 h 3843805"/>
              <a:gd name="connsiteX77" fmla="*/ 3991431 w 12196917"/>
              <a:gd name="connsiteY77" fmla="*/ 3503398 h 3843805"/>
              <a:gd name="connsiteX78" fmla="*/ 3991033 w 12196917"/>
              <a:gd name="connsiteY78" fmla="*/ 3502203 h 3843805"/>
              <a:gd name="connsiteX79" fmla="*/ 3963545 w 12196917"/>
              <a:gd name="connsiteY79" fmla="*/ 3499366 h 3843805"/>
              <a:gd name="connsiteX80" fmla="*/ 10653170 w 12196917"/>
              <a:gd name="connsiteY80" fmla="*/ 3493443 h 3843805"/>
              <a:gd name="connsiteX81" fmla="*/ 10781218 w 12196917"/>
              <a:gd name="connsiteY81" fmla="*/ 3503397 h 3843805"/>
              <a:gd name="connsiteX82" fmla="*/ 10801103 w 12196917"/>
              <a:gd name="connsiteY82" fmla="*/ 3521313 h 3843805"/>
              <a:gd name="connsiteX83" fmla="*/ 10824962 w 12196917"/>
              <a:gd name="connsiteY83" fmla="*/ 3533656 h 3843805"/>
              <a:gd name="connsiteX84" fmla="*/ 10908074 w 12196917"/>
              <a:gd name="connsiteY84" fmla="*/ 3578645 h 3843805"/>
              <a:gd name="connsiteX85" fmla="*/ 10923983 w 12196917"/>
              <a:gd name="connsiteY85" fmla="*/ 3608506 h 3843805"/>
              <a:gd name="connsiteX86" fmla="*/ 10944660 w 12196917"/>
              <a:gd name="connsiteY86" fmla="*/ 3581034 h 3843805"/>
              <a:gd name="connsiteX87" fmla="*/ 10953409 w 12196917"/>
              <a:gd name="connsiteY87" fmla="*/ 3558340 h 3843805"/>
              <a:gd name="connsiteX88" fmla="*/ 10955397 w 12196917"/>
              <a:gd name="connsiteY88" fmla="*/ 3630403 h 3843805"/>
              <a:gd name="connsiteX89" fmla="*/ 10921993 w 12196917"/>
              <a:gd name="connsiteY89" fmla="*/ 3641551 h 3843805"/>
              <a:gd name="connsiteX90" fmla="*/ 10653170 w 12196917"/>
              <a:gd name="connsiteY90" fmla="*/ 3631597 h 3843805"/>
              <a:gd name="connsiteX91" fmla="*/ 10526710 w 12196917"/>
              <a:gd name="connsiteY91" fmla="*/ 3636773 h 3843805"/>
              <a:gd name="connsiteX92" fmla="*/ 10481774 w 12196917"/>
              <a:gd name="connsiteY92" fmla="*/ 3599746 h 3843805"/>
              <a:gd name="connsiteX93" fmla="*/ 10404229 w 12196917"/>
              <a:gd name="connsiteY93" fmla="*/ 3646727 h 3843805"/>
              <a:gd name="connsiteX94" fmla="*/ 10034794 w 12196917"/>
              <a:gd name="connsiteY94" fmla="*/ 3684152 h 3843805"/>
              <a:gd name="connsiteX95" fmla="*/ 9989461 w 12196917"/>
              <a:gd name="connsiteY95" fmla="*/ 3654292 h 3843805"/>
              <a:gd name="connsiteX96" fmla="*/ 9979519 w 12196917"/>
              <a:gd name="connsiteY96" fmla="*/ 3654292 h 3843805"/>
              <a:gd name="connsiteX97" fmla="*/ 9878114 w 12196917"/>
              <a:gd name="connsiteY97" fmla="*/ 3696494 h 3843805"/>
              <a:gd name="connsiteX98" fmla="*/ 9623208 w 12196917"/>
              <a:gd name="connsiteY98" fmla="*/ 3721178 h 3843805"/>
              <a:gd name="connsiteX99" fmla="*/ 9531744 w 12196917"/>
              <a:gd name="connsiteY99" fmla="*/ 3735511 h 3843805"/>
              <a:gd name="connsiteX100" fmla="*/ 9454199 w 12196917"/>
              <a:gd name="connsiteY100" fmla="*/ 3717196 h 3843805"/>
              <a:gd name="connsiteX101" fmla="*/ 9444257 w 12196917"/>
              <a:gd name="connsiteY101" fmla="*/ 3713614 h 3843805"/>
              <a:gd name="connsiteX102" fmla="*/ 9445411 w 12196917"/>
              <a:gd name="connsiteY102" fmla="*/ 3712460 h 3843805"/>
              <a:gd name="connsiteX103" fmla="*/ 9444257 w 12196917"/>
              <a:gd name="connsiteY103" fmla="*/ 3697290 h 3843805"/>
              <a:gd name="connsiteX104" fmla="*/ 9364723 w 12196917"/>
              <a:gd name="connsiteY104" fmla="*/ 3706049 h 3843805"/>
              <a:gd name="connsiteX105" fmla="*/ 9101071 w 12196917"/>
              <a:gd name="connsiteY105" fmla="*/ 3721974 h 3843805"/>
              <a:gd name="connsiteX106" fmla="*/ 9066472 w 12196917"/>
              <a:gd name="connsiteY106" fmla="*/ 3744270 h 3843805"/>
              <a:gd name="connsiteX107" fmla="*/ 9063689 w 12196917"/>
              <a:gd name="connsiteY107" fmla="*/ 3744270 h 3843805"/>
              <a:gd name="connsiteX108" fmla="*/ 9053349 w 12196917"/>
              <a:gd name="connsiteY108" fmla="*/ 3744270 h 3843805"/>
              <a:gd name="connsiteX109" fmla="*/ 9038637 w 12196917"/>
              <a:gd name="connsiteY109" fmla="*/ 3709235 h 3843805"/>
              <a:gd name="connsiteX110" fmla="*/ 9069257 w 12196917"/>
              <a:gd name="connsiteY110" fmla="*/ 3690919 h 3843805"/>
              <a:gd name="connsiteX111" fmla="*/ 9213610 w 12196917"/>
              <a:gd name="connsiteY111" fmla="*/ 3698883 h 3843805"/>
              <a:gd name="connsiteX112" fmla="*/ 9278430 w 12196917"/>
              <a:gd name="connsiteY112" fmla="*/ 3692114 h 3843805"/>
              <a:gd name="connsiteX113" fmla="*/ 9289564 w 12196917"/>
              <a:gd name="connsiteY113" fmla="*/ 3668624 h 3843805"/>
              <a:gd name="connsiteX114" fmla="*/ 9277238 w 12196917"/>
              <a:gd name="connsiteY114" fmla="*/ 3643940 h 3843805"/>
              <a:gd name="connsiteX115" fmla="*/ 9307063 w 12196917"/>
              <a:gd name="connsiteY115" fmla="*/ 3656282 h 3843805"/>
              <a:gd name="connsiteX116" fmla="*/ 9386596 w 12196917"/>
              <a:gd name="connsiteY116" fmla="*/ 3656282 h 3843805"/>
              <a:gd name="connsiteX117" fmla="*/ 9685642 w 12196917"/>
              <a:gd name="connsiteY117" fmla="*/ 3619255 h 3843805"/>
              <a:gd name="connsiteX118" fmla="*/ 9970771 w 12196917"/>
              <a:gd name="connsiteY118" fmla="*/ 3588599 h 3843805"/>
              <a:gd name="connsiteX119" fmla="*/ 10092457 w 12196917"/>
              <a:gd name="connsiteY119" fmla="*/ 3588599 h 3843805"/>
              <a:gd name="connsiteX120" fmla="*/ 10135008 w 12196917"/>
              <a:gd name="connsiteY120" fmla="*/ 3608107 h 3843805"/>
              <a:gd name="connsiteX121" fmla="*/ 10161253 w 12196917"/>
              <a:gd name="connsiteY121" fmla="*/ 3612885 h 3843805"/>
              <a:gd name="connsiteX122" fmla="*/ 10161253 w 12196917"/>
              <a:gd name="connsiteY122" fmla="*/ 3590191 h 3843805"/>
              <a:gd name="connsiteX123" fmla="*/ 10148130 w 12196917"/>
              <a:gd name="connsiteY123" fmla="*/ 3559136 h 3843805"/>
              <a:gd name="connsiteX124" fmla="*/ 10185511 w 12196917"/>
              <a:gd name="connsiteY124" fmla="*/ 3556747 h 3843805"/>
              <a:gd name="connsiteX125" fmla="*/ 10317537 w 12196917"/>
              <a:gd name="connsiteY125" fmla="*/ 3561525 h 3843805"/>
              <a:gd name="connsiteX126" fmla="*/ 10440814 w 12196917"/>
              <a:gd name="connsiteY126" fmla="*/ 3530073 h 3843805"/>
              <a:gd name="connsiteX127" fmla="*/ 10653170 w 12196917"/>
              <a:gd name="connsiteY127" fmla="*/ 3493443 h 3843805"/>
              <a:gd name="connsiteX128" fmla="*/ 9485891 w 12196917"/>
              <a:gd name="connsiteY128" fmla="*/ 3447657 h 3843805"/>
              <a:gd name="connsiteX129" fmla="*/ 9489592 w 12196917"/>
              <a:gd name="connsiteY129" fmla="*/ 3447657 h 3843805"/>
              <a:gd name="connsiteX130" fmla="*/ 9489592 w 12196917"/>
              <a:gd name="connsiteY130" fmla="*/ 3452036 h 3843805"/>
              <a:gd name="connsiteX131" fmla="*/ 9485217 w 12196917"/>
              <a:gd name="connsiteY131" fmla="*/ 3446860 h 3843805"/>
              <a:gd name="connsiteX132" fmla="*/ 9485891 w 12196917"/>
              <a:gd name="connsiteY132" fmla="*/ 3447657 h 3843805"/>
              <a:gd name="connsiteX133" fmla="*/ 9484820 w 12196917"/>
              <a:gd name="connsiteY133" fmla="*/ 3447657 h 3843805"/>
              <a:gd name="connsiteX134" fmla="*/ 9490387 w 12196917"/>
              <a:gd name="connsiteY134" fmla="*/ 3443676 h 3843805"/>
              <a:gd name="connsiteX135" fmla="*/ 9493966 w 12196917"/>
              <a:gd name="connsiteY135" fmla="*/ 3448851 h 3843805"/>
              <a:gd name="connsiteX136" fmla="*/ 9490387 w 12196917"/>
              <a:gd name="connsiteY136" fmla="*/ 3447258 h 3843805"/>
              <a:gd name="connsiteX137" fmla="*/ 5157558 w 12196917"/>
              <a:gd name="connsiteY137" fmla="*/ 3423194 h 3843805"/>
              <a:gd name="connsiteX138" fmla="*/ 5158985 w 12196917"/>
              <a:gd name="connsiteY138" fmla="*/ 3427353 h 3843805"/>
              <a:gd name="connsiteX139" fmla="*/ 5158099 w 12196917"/>
              <a:gd name="connsiteY139" fmla="*/ 3428384 h 3843805"/>
              <a:gd name="connsiteX140" fmla="*/ 5155009 w 12196917"/>
              <a:gd name="connsiteY140" fmla="*/ 3426557 h 3843805"/>
              <a:gd name="connsiteX141" fmla="*/ 7271417 w 12196917"/>
              <a:gd name="connsiteY141" fmla="*/ 3348646 h 3843805"/>
              <a:gd name="connsiteX142" fmla="*/ 7140169 w 12196917"/>
              <a:gd name="connsiteY142" fmla="*/ 3360067 h 3843805"/>
              <a:gd name="connsiteX143" fmla="*/ 7009336 w 12196917"/>
              <a:gd name="connsiteY143" fmla="*/ 3360067 h 3843805"/>
              <a:gd name="connsiteX144" fmla="*/ 6721424 w 12196917"/>
              <a:gd name="connsiteY144" fmla="*/ 3360067 h 3843805"/>
              <a:gd name="connsiteX145" fmla="*/ 6592978 w 12196917"/>
              <a:gd name="connsiteY145" fmla="*/ 3363253 h 3843805"/>
              <a:gd name="connsiteX146" fmla="*/ 6364715 w 12196917"/>
              <a:gd name="connsiteY146" fmla="*/ 3369225 h 3843805"/>
              <a:gd name="connsiteX147" fmla="*/ 6355967 w 12196917"/>
              <a:gd name="connsiteY147" fmla="*/ 3374002 h 3843805"/>
              <a:gd name="connsiteX148" fmla="*/ 6174630 w 12196917"/>
              <a:gd name="connsiteY148" fmla="*/ 3389530 h 3843805"/>
              <a:gd name="connsiteX149" fmla="*/ 6085155 w 12196917"/>
              <a:gd name="connsiteY149" fmla="*/ 3392316 h 3843805"/>
              <a:gd name="connsiteX150" fmla="*/ 5970229 w 12196917"/>
              <a:gd name="connsiteY150" fmla="*/ 3382363 h 3843805"/>
              <a:gd name="connsiteX151" fmla="*/ 5934438 w 12196917"/>
              <a:gd name="connsiteY151" fmla="*/ 3427751 h 3843805"/>
              <a:gd name="connsiteX152" fmla="*/ 6007610 w 12196917"/>
              <a:gd name="connsiteY152" fmla="*/ 3472343 h 3843805"/>
              <a:gd name="connsiteX153" fmla="*/ 6176619 w 12196917"/>
              <a:gd name="connsiteY153" fmla="*/ 3442483 h 3843805"/>
              <a:gd name="connsiteX154" fmla="*/ 6279615 w 12196917"/>
              <a:gd name="connsiteY154" fmla="*/ 3438501 h 3843805"/>
              <a:gd name="connsiteX155" fmla="*/ 6398915 w 12196917"/>
              <a:gd name="connsiteY155" fmla="*/ 3448055 h 3843805"/>
              <a:gd name="connsiteX156" fmla="*/ 6463734 w 12196917"/>
              <a:gd name="connsiteY156" fmla="*/ 3452834 h 3843805"/>
              <a:gd name="connsiteX157" fmla="*/ 6519408 w 12196917"/>
              <a:gd name="connsiteY157" fmla="*/ 3448454 h 3843805"/>
              <a:gd name="connsiteX158" fmla="*/ 6688418 w 12196917"/>
              <a:gd name="connsiteY158" fmla="*/ 3470353 h 3843805"/>
              <a:gd name="connsiteX159" fmla="*/ 6820045 w 12196917"/>
              <a:gd name="connsiteY159" fmla="*/ 3470353 h 3843805"/>
              <a:gd name="connsiteX160" fmla="*/ 6957640 w 12196917"/>
              <a:gd name="connsiteY160" fmla="*/ 3476324 h 3843805"/>
              <a:gd name="connsiteX161" fmla="*/ 7059441 w 12196917"/>
              <a:gd name="connsiteY161" fmla="*/ 3469556 h 3843805"/>
              <a:gd name="connsiteX162" fmla="*/ 7231235 w 12196917"/>
              <a:gd name="connsiteY162" fmla="*/ 3483490 h 3843805"/>
              <a:gd name="connsiteX163" fmla="*/ 7257879 w 12196917"/>
              <a:gd name="connsiteY163" fmla="*/ 3497426 h 3843805"/>
              <a:gd name="connsiteX164" fmla="*/ 7257084 w 12196917"/>
              <a:gd name="connsiteY164" fmla="*/ 3498620 h 3843805"/>
              <a:gd name="connsiteX165" fmla="*/ 7428478 w 12196917"/>
              <a:gd name="connsiteY165" fmla="*/ 3434519 h 3843805"/>
              <a:gd name="connsiteX166" fmla="*/ 7373202 w 12196917"/>
              <a:gd name="connsiteY166" fmla="*/ 3407446 h 3843805"/>
              <a:gd name="connsiteX167" fmla="*/ 7315938 w 12196917"/>
              <a:gd name="connsiteY167" fmla="*/ 3360067 h 3843805"/>
              <a:gd name="connsiteX168" fmla="*/ 7271417 w 12196917"/>
              <a:gd name="connsiteY168" fmla="*/ 3348646 h 3843805"/>
              <a:gd name="connsiteX169" fmla="*/ 2482604 w 12196917"/>
              <a:gd name="connsiteY169" fmla="*/ 3206965 h 3843805"/>
              <a:gd name="connsiteX170" fmla="*/ 2359798 w 12196917"/>
              <a:gd name="connsiteY170" fmla="*/ 3214747 h 3843805"/>
              <a:gd name="connsiteX171" fmla="*/ 2257994 w 12196917"/>
              <a:gd name="connsiteY171" fmla="*/ 3228682 h 3843805"/>
              <a:gd name="connsiteX172" fmla="*/ 2221012 w 12196917"/>
              <a:gd name="connsiteY172" fmla="*/ 3258543 h 3843805"/>
              <a:gd name="connsiteX173" fmla="*/ 2239304 w 12196917"/>
              <a:gd name="connsiteY173" fmla="*/ 3294375 h 3843805"/>
              <a:gd name="connsiteX174" fmla="*/ 2337528 w 12196917"/>
              <a:gd name="connsiteY174" fmla="*/ 3312291 h 3843805"/>
              <a:gd name="connsiteX175" fmla="*/ 2588059 w 12196917"/>
              <a:gd name="connsiteY175" fmla="*/ 3232664 h 3843805"/>
              <a:gd name="connsiteX176" fmla="*/ 2522842 w 12196917"/>
              <a:gd name="connsiteY176" fmla="*/ 3214747 h 3843805"/>
              <a:gd name="connsiteX177" fmla="*/ 2482604 w 12196917"/>
              <a:gd name="connsiteY177" fmla="*/ 3206965 h 3843805"/>
              <a:gd name="connsiteX178" fmla="*/ 2097337 w 12196917"/>
              <a:gd name="connsiteY178" fmla="*/ 3194840 h 3843805"/>
              <a:gd name="connsiteX179" fmla="*/ 2004283 w 12196917"/>
              <a:gd name="connsiteY179" fmla="*/ 3274468 h 3843805"/>
              <a:gd name="connsiteX180" fmla="*/ 2004283 w 12196917"/>
              <a:gd name="connsiteY180" fmla="*/ 3310300 h 3843805"/>
              <a:gd name="connsiteX181" fmla="*/ 2015934 w 12196917"/>
              <a:gd name="connsiteY181" fmla="*/ 3316511 h 3843805"/>
              <a:gd name="connsiteX182" fmla="*/ 2040868 w 12196917"/>
              <a:gd name="connsiteY182" fmla="*/ 3299152 h 3843805"/>
              <a:gd name="connsiteX183" fmla="*/ 2064729 w 12196917"/>
              <a:gd name="connsiteY183" fmla="*/ 3282431 h 3843805"/>
              <a:gd name="connsiteX184" fmla="*/ 2155794 w 12196917"/>
              <a:gd name="connsiteY184" fmla="*/ 3261330 h 3843805"/>
              <a:gd name="connsiteX185" fmla="*/ 2166929 w 12196917"/>
              <a:gd name="connsiteY185" fmla="*/ 3224302 h 3843805"/>
              <a:gd name="connsiteX186" fmla="*/ 2097337 w 12196917"/>
              <a:gd name="connsiteY186" fmla="*/ 3194840 h 3843805"/>
              <a:gd name="connsiteX187" fmla="*/ 4275914 w 12196917"/>
              <a:gd name="connsiteY187" fmla="*/ 2803619 h 3843805"/>
              <a:gd name="connsiteX188" fmla="*/ 4184301 w 12196917"/>
              <a:gd name="connsiteY188" fmla="*/ 2832534 h 3843805"/>
              <a:gd name="connsiteX189" fmla="*/ 4148112 w 12196917"/>
              <a:gd name="connsiteY189" fmla="*/ 2844479 h 3843805"/>
              <a:gd name="connsiteX190" fmla="*/ 4014099 w 12196917"/>
              <a:gd name="connsiteY190" fmla="*/ 2815016 h 3843805"/>
              <a:gd name="connsiteX191" fmla="*/ 3827592 w 12196917"/>
              <a:gd name="connsiteY191" fmla="*/ 2815016 h 3843805"/>
              <a:gd name="connsiteX192" fmla="*/ 3722210 w 12196917"/>
              <a:gd name="connsiteY192" fmla="*/ 2863191 h 3843805"/>
              <a:gd name="connsiteX193" fmla="*/ 3907125 w 12196917"/>
              <a:gd name="connsiteY193" fmla="*/ 2884292 h 3843805"/>
              <a:gd name="connsiteX194" fmla="*/ 3952459 w 12196917"/>
              <a:gd name="connsiteY194" fmla="*/ 2881107 h 3843805"/>
              <a:gd name="connsiteX195" fmla="*/ 4071761 w 12196917"/>
              <a:gd name="connsiteY195" fmla="*/ 2856821 h 3843805"/>
              <a:gd name="connsiteX196" fmla="*/ 4250314 w 12196917"/>
              <a:gd name="connsiteY196" fmla="*/ 2882301 h 3843805"/>
              <a:gd name="connsiteX197" fmla="*/ 4364445 w 12196917"/>
              <a:gd name="connsiteY197" fmla="*/ 2857218 h 3843805"/>
              <a:gd name="connsiteX198" fmla="*/ 4368421 w 12196917"/>
              <a:gd name="connsiteY198" fmla="*/ 2826961 h 3843805"/>
              <a:gd name="connsiteX199" fmla="*/ 4275914 w 12196917"/>
              <a:gd name="connsiteY199" fmla="*/ 2803619 h 3843805"/>
              <a:gd name="connsiteX200" fmla="*/ 3529242 w 12196917"/>
              <a:gd name="connsiteY200" fmla="*/ 2784858 h 3843805"/>
              <a:gd name="connsiteX201" fmla="*/ 3500709 w 12196917"/>
              <a:gd name="connsiteY201" fmla="*/ 2793914 h 3843805"/>
              <a:gd name="connsiteX202" fmla="*/ 3425152 w 12196917"/>
              <a:gd name="connsiteY202" fmla="*/ 2833728 h 3843805"/>
              <a:gd name="connsiteX203" fmla="*/ 3137638 w 12196917"/>
              <a:gd name="connsiteY203" fmla="*/ 2833728 h 3843805"/>
              <a:gd name="connsiteX204" fmla="*/ 2948745 w 12196917"/>
              <a:gd name="connsiteY204" fmla="*/ 2815016 h 3843805"/>
              <a:gd name="connsiteX205" fmla="*/ 2747922 w 12196917"/>
              <a:gd name="connsiteY205" fmla="*/ 2863589 h 3843805"/>
              <a:gd name="connsiteX206" fmla="*/ 2736390 w 12196917"/>
              <a:gd name="connsiteY206" fmla="*/ 2878319 h 3843805"/>
              <a:gd name="connsiteX207" fmla="*/ 2756273 w 12196917"/>
              <a:gd name="connsiteY207" fmla="*/ 2890662 h 3843805"/>
              <a:gd name="connsiteX208" fmla="*/ 2912159 w 12196917"/>
              <a:gd name="connsiteY208" fmla="*/ 2848061 h 3843805"/>
              <a:gd name="connsiteX209" fmla="*/ 2926475 w 12196917"/>
              <a:gd name="connsiteY209" fmla="*/ 2848061 h 3843805"/>
              <a:gd name="connsiteX210" fmla="*/ 2901820 w 12196917"/>
              <a:gd name="connsiteY210" fmla="*/ 2878319 h 3843805"/>
              <a:gd name="connsiteX211" fmla="*/ 3294717 w 12196917"/>
              <a:gd name="connsiteY211" fmla="*/ 2892653 h 3843805"/>
              <a:gd name="connsiteX212" fmla="*/ 3294717 w 12196917"/>
              <a:gd name="connsiteY212" fmla="*/ 2893848 h 3843805"/>
              <a:gd name="connsiteX213" fmla="*/ 3391747 w 12196917"/>
              <a:gd name="connsiteY213" fmla="*/ 2884292 h 3843805"/>
              <a:gd name="connsiteX214" fmla="*/ 3511047 w 12196917"/>
              <a:gd name="connsiteY214" fmla="*/ 2862793 h 3843805"/>
              <a:gd name="connsiteX215" fmla="*/ 3559165 w 12196917"/>
              <a:gd name="connsiteY215" fmla="*/ 2840895 h 3843805"/>
              <a:gd name="connsiteX216" fmla="*/ 3553598 w 12196917"/>
              <a:gd name="connsiteY216" fmla="*/ 2791924 h 3843805"/>
              <a:gd name="connsiteX217" fmla="*/ 3529242 w 12196917"/>
              <a:gd name="connsiteY217" fmla="*/ 2784858 h 3843805"/>
              <a:gd name="connsiteX218" fmla="*/ 4850405 w 12196917"/>
              <a:gd name="connsiteY218" fmla="*/ 2764567 h 3843805"/>
              <a:gd name="connsiteX219" fmla="*/ 4793530 w 12196917"/>
              <a:gd name="connsiteY219" fmla="*/ 2765248 h 3843805"/>
              <a:gd name="connsiteX220" fmla="*/ 4609805 w 12196917"/>
              <a:gd name="connsiteY220" fmla="*/ 2808248 h 3843805"/>
              <a:gd name="connsiteX221" fmla="*/ 4576005 w 12196917"/>
              <a:gd name="connsiteY221" fmla="*/ 2859607 h 3843805"/>
              <a:gd name="connsiteX222" fmla="*/ 4575208 w 12196917"/>
              <a:gd name="connsiteY222" fmla="*/ 2860801 h 3843805"/>
              <a:gd name="connsiteX223" fmla="*/ 4609011 w 12196917"/>
              <a:gd name="connsiteY223" fmla="*/ 2874737 h 3843805"/>
              <a:gd name="connsiteX224" fmla="*/ 4792335 w 12196917"/>
              <a:gd name="connsiteY224" fmla="*/ 2848857 h 3843805"/>
              <a:gd name="connsiteX225" fmla="*/ 4898513 w 12196917"/>
              <a:gd name="connsiteY225" fmla="*/ 2852441 h 3843805"/>
              <a:gd name="connsiteX226" fmla="*/ 5024176 w 12196917"/>
              <a:gd name="connsiteY226" fmla="*/ 2820191 h 3843805"/>
              <a:gd name="connsiteX227" fmla="*/ 4902093 w 12196917"/>
              <a:gd name="connsiteY227" fmla="*/ 2788341 h 3843805"/>
              <a:gd name="connsiteX228" fmla="*/ 4850405 w 12196917"/>
              <a:gd name="connsiteY228" fmla="*/ 2764567 h 3843805"/>
              <a:gd name="connsiteX229" fmla="*/ 11330956 w 12196917"/>
              <a:gd name="connsiteY229" fmla="*/ 2330773 h 3843805"/>
              <a:gd name="connsiteX230" fmla="*/ 11236947 w 12196917"/>
              <a:gd name="connsiteY230" fmla="*/ 2369498 h 3843805"/>
              <a:gd name="connsiteX231" fmla="*/ 11353861 w 12196917"/>
              <a:gd name="connsiteY231" fmla="*/ 2387814 h 3843805"/>
              <a:gd name="connsiteX232" fmla="*/ 11433395 w 12196917"/>
              <a:gd name="connsiteY232" fmla="*/ 2406527 h 3843805"/>
              <a:gd name="connsiteX233" fmla="*/ 11592462 w 12196917"/>
              <a:gd name="connsiteY233" fmla="*/ 2412499 h 3843805"/>
              <a:gd name="connsiteX234" fmla="*/ 11593257 w 12196917"/>
              <a:gd name="connsiteY234" fmla="*/ 2413693 h 3843805"/>
              <a:gd name="connsiteX235" fmla="*/ 11605744 w 12196917"/>
              <a:gd name="connsiteY235" fmla="*/ 2414130 h 3843805"/>
              <a:gd name="connsiteX236" fmla="*/ 11622684 w 12196917"/>
              <a:gd name="connsiteY236" fmla="*/ 2386221 h 3843805"/>
              <a:gd name="connsiteX237" fmla="*/ 11602801 w 12196917"/>
              <a:gd name="connsiteY237" fmla="*/ 2346407 h 3843805"/>
              <a:gd name="connsiteX238" fmla="*/ 11459641 w 12196917"/>
              <a:gd name="connsiteY238" fmla="*/ 2346407 h 3843805"/>
              <a:gd name="connsiteX239" fmla="*/ 11365393 w 12196917"/>
              <a:gd name="connsiteY239" fmla="*/ 2340435 h 3843805"/>
              <a:gd name="connsiteX240" fmla="*/ 11330956 w 12196917"/>
              <a:gd name="connsiteY240" fmla="*/ 2330773 h 3843805"/>
              <a:gd name="connsiteX241" fmla="*/ 0 w 12196917"/>
              <a:gd name="connsiteY241" fmla="*/ 0 h 3843805"/>
              <a:gd name="connsiteX242" fmla="*/ 12196917 w 12196917"/>
              <a:gd name="connsiteY242" fmla="*/ 0 h 3843805"/>
              <a:gd name="connsiteX243" fmla="*/ 12196917 w 12196917"/>
              <a:gd name="connsiteY243" fmla="*/ 2227364 h 3843805"/>
              <a:gd name="connsiteX244" fmla="*/ 12057734 w 12196917"/>
              <a:gd name="connsiteY244" fmla="*/ 2227364 h 3843805"/>
              <a:gd name="connsiteX245" fmla="*/ 12148800 w 12196917"/>
              <a:gd name="connsiteY245" fmla="*/ 2241697 h 3843805"/>
              <a:gd name="connsiteX246" fmla="*/ 12188567 w 12196917"/>
              <a:gd name="connsiteY246" fmla="*/ 2249262 h 3843805"/>
              <a:gd name="connsiteX247" fmla="*/ 12159536 w 12196917"/>
              <a:gd name="connsiteY247" fmla="*/ 2281510 h 3843805"/>
              <a:gd name="connsiteX248" fmla="*/ 12127325 w 12196917"/>
              <a:gd name="connsiteY248" fmla="*/ 2349592 h 3843805"/>
              <a:gd name="connsiteX249" fmla="*/ 12114203 w 12196917"/>
              <a:gd name="connsiteY249" fmla="*/ 2367509 h 3843805"/>
              <a:gd name="connsiteX250" fmla="*/ 11988142 w 12196917"/>
              <a:gd name="connsiteY250" fmla="*/ 2407322 h 3843805"/>
              <a:gd name="connsiteX251" fmla="*/ 11913778 w 12196917"/>
              <a:gd name="connsiteY251" fmla="*/ 2437581 h 3843805"/>
              <a:gd name="connsiteX252" fmla="*/ 11901053 w 12196917"/>
              <a:gd name="connsiteY252" fmla="*/ 2462265 h 3843805"/>
              <a:gd name="connsiteX253" fmla="*/ 11930877 w 12196917"/>
              <a:gd name="connsiteY253" fmla="*/ 2473414 h 3843805"/>
              <a:gd name="connsiteX254" fmla="*/ 11977007 w 12196917"/>
              <a:gd name="connsiteY254" fmla="*/ 2482173 h 3843805"/>
              <a:gd name="connsiteX255" fmla="*/ 12065289 w 12196917"/>
              <a:gd name="connsiteY255" fmla="*/ 2479784 h 3843805"/>
              <a:gd name="connsiteX256" fmla="*/ 12151186 w 12196917"/>
              <a:gd name="connsiteY256" fmla="*/ 2493719 h 3843805"/>
              <a:gd name="connsiteX257" fmla="*/ 12195328 w 12196917"/>
              <a:gd name="connsiteY257" fmla="*/ 2496108 h 3843805"/>
              <a:gd name="connsiteX258" fmla="*/ 12195328 w 12196917"/>
              <a:gd name="connsiteY258" fmla="*/ 2754500 h 3843805"/>
              <a:gd name="connsiteX259" fmla="*/ 12076027 w 12196917"/>
              <a:gd name="connsiteY259" fmla="*/ 2807054 h 3843805"/>
              <a:gd name="connsiteX260" fmla="*/ 11881965 w 12196917"/>
              <a:gd name="connsiteY260" fmla="*/ 2822183 h 3843805"/>
              <a:gd name="connsiteX261" fmla="*/ 11626661 w 12196917"/>
              <a:gd name="connsiteY261" fmla="*/ 2839303 h 3843805"/>
              <a:gd name="connsiteX262" fmla="*/ 11588884 w 12196917"/>
              <a:gd name="connsiteY262" fmla="*/ 2863589 h 3843805"/>
              <a:gd name="connsiteX263" fmla="*/ 11522473 w 12196917"/>
              <a:gd name="connsiteY263" fmla="*/ 2817404 h 3843805"/>
              <a:gd name="connsiteX264" fmla="*/ 11380504 w 12196917"/>
              <a:gd name="connsiteY264" fmla="*/ 2872348 h 3843805"/>
              <a:gd name="connsiteX265" fmla="*/ 11256035 w 12196917"/>
              <a:gd name="connsiteY265" fmla="*/ 2906985 h 3843805"/>
              <a:gd name="connsiteX266" fmla="*/ 11227799 w 12196917"/>
              <a:gd name="connsiteY266" fmla="*/ 2903801 h 3843805"/>
              <a:gd name="connsiteX267" fmla="*/ 11341931 w 12196917"/>
              <a:gd name="connsiteY267" fmla="*/ 2975864 h 3843805"/>
              <a:gd name="connsiteX268" fmla="*/ 11531619 w 12196917"/>
              <a:gd name="connsiteY268" fmla="*/ 2965512 h 3843805"/>
              <a:gd name="connsiteX269" fmla="*/ 11549514 w 12196917"/>
              <a:gd name="connsiteY269" fmla="*/ 2978651 h 3843805"/>
              <a:gd name="connsiteX270" fmla="*/ 11616719 w 12196917"/>
              <a:gd name="connsiteY270" fmla="*/ 3041955 h 3843805"/>
              <a:gd name="connsiteX271" fmla="*/ 11424248 w 12196917"/>
              <a:gd name="connsiteY271" fmla="*/ 3184886 h 3843805"/>
              <a:gd name="connsiteX272" fmla="*/ 11125997 w 12196917"/>
              <a:gd name="connsiteY272" fmla="*/ 3232266 h 3843805"/>
              <a:gd name="connsiteX273" fmla="*/ 11020615 w 12196917"/>
              <a:gd name="connsiteY273" fmla="*/ 3219923 h 3843805"/>
              <a:gd name="connsiteX274" fmla="*/ 10689358 w 12196917"/>
              <a:gd name="connsiteY274" fmla="*/ 3271283 h 3843805"/>
              <a:gd name="connsiteX275" fmla="*/ 10444792 w 12196917"/>
              <a:gd name="connsiteY275" fmla="*/ 3330206 h 3843805"/>
              <a:gd name="connsiteX276" fmla="*/ 10379176 w 12196917"/>
              <a:gd name="connsiteY276" fmla="*/ 3330206 h 3843805"/>
              <a:gd name="connsiteX277" fmla="*/ 10103990 w 12196917"/>
              <a:gd name="connsiteY277" fmla="*/ 3342549 h 3843805"/>
              <a:gd name="connsiteX278" fmla="*/ 10073369 w 12196917"/>
              <a:gd name="connsiteY278" fmla="*/ 3382363 h 3843805"/>
              <a:gd name="connsiteX279" fmla="*/ 10030819 w 12196917"/>
              <a:gd name="connsiteY279" fmla="*/ 3450445 h 3843805"/>
              <a:gd name="connsiteX280" fmla="*/ 9884875 w 12196917"/>
              <a:gd name="connsiteY280" fmla="*/ 3508174 h 3843805"/>
              <a:gd name="connsiteX281" fmla="*/ 9827212 w 12196917"/>
              <a:gd name="connsiteY281" fmla="*/ 3508174 h 3843805"/>
              <a:gd name="connsiteX282" fmla="*/ 9846699 w 12196917"/>
              <a:gd name="connsiteY282" fmla="*/ 3464379 h 3843805"/>
              <a:gd name="connsiteX283" fmla="*/ 9858230 w 12196917"/>
              <a:gd name="connsiteY283" fmla="*/ 3426954 h 3843805"/>
              <a:gd name="connsiteX284" fmla="*/ 9826019 w 12196917"/>
              <a:gd name="connsiteY284" fmla="*/ 3418195 h 3843805"/>
              <a:gd name="connsiteX285" fmla="*/ 9670930 w 12196917"/>
              <a:gd name="connsiteY285" fmla="*/ 3396298 h 3843805"/>
              <a:gd name="connsiteX286" fmla="*/ 9593383 w 12196917"/>
              <a:gd name="connsiteY286" fmla="*/ 3408640 h 3843805"/>
              <a:gd name="connsiteX287" fmla="*/ 9383414 w 12196917"/>
              <a:gd name="connsiteY287" fmla="*/ 3427353 h 3843805"/>
              <a:gd name="connsiteX288" fmla="*/ 9272465 w 12196917"/>
              <a:gd name="connsiteY288" fmla="*/ 3444472 h 3843805"/>
              <a:gd name="connsiteX289" fmla="*/ 9237867 w 12196917"/>
              <a:gd name="connsiteY289" fmla="*/ 3449648 h 3843805"/>
              <a:gd name="connsiteX290" fmla="*/ 9066473 w 12196917"/>
              <a:gd name="connsiteY290" fmla="*/ 3507378 h 3843805"/>
              <a:gd name="connsiteX291" fmla="*/ 9029490 w 12196917"/>
              <a:gd name="connsiteY291" fmla="*/ 3530869 h 3843805"/>
              <a:gd name="connsiteX292" fmla="*/ 8891102 w 12196917"/>
              <a:gd name="connsiteY292" fmla="*/ 3548387 h 3843805"/>
              <a:gd name="connsiteX293" fmla="*/ 8837417 w 12196917"/>
              <a:gd name="connsiteY293" fmla="*/ 3542415 h 3843805"/>
              <a:gd name="connsiteX294" fmla="*/ 8767029 w 12196917"/>
              <a:gd name="connsiteY294" fmla="*/ 3540423 h 3843805"/>
              <a:gd name="connsiteX295" fmla="*/ 8570978 w 12196917"/>
              <a:gd name="connsiteY295" fmla="*/ 3585812 h 3843805"/>
              <a:gd name="connsiteX296" fmla="*/ 8421455 w 12196917"/>
              <a:gd name="connsiteY296" fmla="*/ 3593377 h 3843805"/>
              <a:gd name="connsiteX297" fmla="*/ 8372940 w 12196917"/>
              <a:gd name="connsiteY297" fmla="*/ 3593377 h 3843805"/>
              <a:gd name="connsiteX298" fmla="*/ 8394811 w 12196917"/>
              <a:gd name="connsiteY298" fmla="*/ 3616469 h 3843805"/>
              <a:gd name="connsiteX299" fmla="*/ 8497807 w 12196917"/>
              <a:gd name="connsiteY299" fmla="*/ 3616469 h 3843805"/>
              <a:gd name="connsiteX300" fmla="*/ 8549901 w 12196917"/>
              <a:gd name="connsiteY300" fmla="*/ 3616469 h 3843805"/>
              <a:gd name="connsiteX301" fmla="*/ 8442134 w 12196917"/>
              <a:gd name="connsiteY301" fmla="*/ 3636774 h 3843805"/>
              <a:gd name="connsiteX302" fmla="*/ 8539166 w 12196917"/>
              <a:gd name="connsiteY302" fmla="*/ 3676588 h 3843805"/>
              <a:gd name="connsiteX303" fmla="*/ 8618699 w 12196917"/>
              <a:gd name="connsiteY303" fmla="*/ 3742679 h 3843805"/>
              <a:gd name="connsiteX304" fmla="*/ 8429806 w 12196917"/>
              <a:gd name="connsiteY304" fmla="*/ 3739892 h 3843805"/>
              <a:gd name="connsiteX305" fmla="*/ 8136726 w 12196917"/>
              <a:gd name="connsiteY305" fmla="*/ 3761391 h 3843805"/>
              <a:gd name="connsiteX306" fmla="*/ 8011459 w 12196917"/>
              <a:gd name="connsiteY306" fmla="*/ 3745864 h 3843805"/>
              <a:gd name="connsiteX307" fmla="*/ 7969704 w 12196917"/>
              <a:gd name="connsiteY307" fmla="*/ 3740688 h 3843805"/>
              <a:gd name="connsiteX308" fmla="*/ 7966961 w 12196917"/>
              <a:gd name="connsiteY308" fmla="*/ 3742041 h 3843805"/>
              <a:gd name="connsiteX309" fmla="*/ 7934710 w 12196917"/>
              <a:gd name="connsiteY309" fmla="*/ 3728744 h 3843805"/>
              <a:gd name="connsiteX310" fmla="*/ 7894943 w 12196917"/>
              <a:gd name="connsiteY310" fmla="*/ 3719984 h 3843805"/>
              <a:gd name="connsiteX311" fmla="*/ 7775642 w 12196917"/>
              <a:gd name="connsiteY311" fmla="*/ 3765771 h 3843805"/>
              <a:gd name="connsiteX312" fmla="*/ 7656342 w 12196917"/>
              <a:gd name="connsiteY312" fmla="*/ 3765771 h 3843805"/>
              <a:gd name="connsiteX313" fmla="*/ 7581581 w 12196917"/>
              <a:gd name="connsiteY313" fmla="*/ 3761391 h 3843805"/>
              <a:gd name="connsiteX314" fmla="*/ 7604247 w 12196917"/>
              <a:gd name="connsiteY314" fmla="*/ 3721577 h 3843805"/>
              <a:gd name="connsiteX315" fmla="*/ 7494491 w 12196917"/>
              <a:gd name="connsiteY315" fmla="*/ 3715605 h 3843805"/>
              <a:gd name="connsiteX316" fmla="*/ 7458700 w 12196917"/>
              <a:gd name="connsiteY316" fmla="*/ 3748252 h 3843805"/>
              <a:gd name="connsiteX317" fmla="*/ 7448362 w 12196917"/>
              <a:gd name="connsiteY317" fmla="*/ 3758206 h 3843805"/>
              <a:gd name="connsiteX318" fmla="*/ 7443988 w 12196917"/>
              <a:gd name="connsiteY318" fmla="*/ 3758206 h 3843805"/>
              <a:gd name="connsiteX319" fmla="*/ 7427286 w 12196917"/>
              <a:gd name="connsiteY319" fmla="*/ 3773734 h 3843805"/>
              <a:gd name="connsiteX320" fmla="*/ 7220896 w 12196917"/>
              <a:gd name="connsiteY320" fmla="*/ 3794038 h 3843805"/>
              <a:gd name="connsiteX321" fmla="*/ 7138976 w 12196917"/>
              <a:gd name="connsiteY321" fmla="*/ 3794038 h 3843805"/>
              <a:gd name="connsiteX322" fmla="*/ 6930598 w 12196917"/>
              <a:gd name="connsiteY322" fmla="*/ 3816333 h 3843805"/>
              <a:gd name="connsiteX323" fmla="*/ 6708300 w 12196917"/>
              <a:gd name="connsiteY323" fmla="*/ 3832260 h 3843805"/>
              <a:gd name="connsiteX324" fmla="*/ 6535713 w 12196917"/>
              <a:gd name="connsiteY324" fmla="*/ 3832260 h 3843805"/>
              <a:gd name="connsiteX325" fmla="*/ 6443056 w 12196917"/>
              <a:gd name="connsiteY325" fmla="*/ 3813945 h 3843805"/>
              <a:gd name="connsiteX326" fmla="*/ 6403289 w 12196917"/>
              <a:gd name="connsiteY326" fmla="*/ 3843805 h 3843805"/>
              <a:gd name="connsiteX327" fmla="*/ 6342843 w 12196917"/>
              <a:gd name="connsiteY327" fmla="*/ 3800011 h 3843805"/>
              <a:gd name="connsiteX328" fmla="*/ 6517023 w 12196917"/>
              <a:gd name="connsiteY328" fmla="*/ 3778909 h 3843805"/>
              <a:gd name="connsiteX329" fmla="*/ 6626779 w 12196917"/>
              <a:gd name="connsiteY329" fmla="*/ 3792446 h 3843805"/>
              <a:gd name="connsiteX330" fmla="*/ 6635528 w 12196917"/>
              <a:gd name="connsiteY330" fmla="*/ 3792446 h 3843805"/>
              <a:gd name="connsiteX331" fmla="*/ 6685237 w 12196917"/>
              <a:gd name="connsiteY331" fmla="*/ 3805186 h 3843805"/>
              <a:gd name="connsiteX332" fmla="*/ 6756021 w 12196917"/>
              <a:gd name="connsiteY332" fmla="*/ 3826686 h 3843805"/>
              <a:gd name="connsiteX333" fmla="*/ 6772723 w 12196917"/>
              <a:gd name="connsiteY333" fmla="*/ 3826686 h 3843805"/>
              <a:gd name="connsiteX334" fmla="*/ 6917872 w 12196917"/>
              <a:gd name="connsiteY334" fmla="*/ 3795232 h 3843805"/>
              <a:gd name="connsiteX335" fmla="*/ 7024050 w 12196917"/>
              <a:gd name="connsiteY335" fmla="*/ 3795232 h 3843805"/>
              <a:gd name="connsiteX336" fmla="*/ 6995020 w 12196917"/>
              <a:gd name="connsiteY336" fmla="*/ 3767363 h 3843805"/>
              <a:gd name="connsiteX337" fmla="*/ 6977920 w 12196917"/>
              <a:gd name="connsiteY337" fmla="*/ 3732327 h 3843805"/>
              <a:gd name="connsiteX338" fmla="*/ 7010529 w 12196917"/>
              <a:gd name="connsiteY338" fmla="*/ 3729142 h 3843805"/>
              <a:gd name="connsiteX339" fmla="*/ 7065406 w 12196917"/>
              <a:gd name="connsiteY339" fmla="*/ 3721179 h 3843805"/>
              <a:gd name="connsiteX340" fmla="*/ 7152099 w 12196917"/>
              <a:gd name="connsiteY340" fmla="*/ 3721179 h 3843805"/>
              <a:gd name="connsiteX341" fmla="*/ 7171585 w 12196917"/>
              <a:gd name="connsiteY341" fmla="*/ 3696892 h 3843805"/>
              <a:gd name="connsiteX342" fmla="*/ 7177946 w 12196917"/>
              <a:gd name="connsiteY342" fmla="*/ 3685347 h 3843805"/>
              <a:gd name="connsiteX343" fmla="*/ 7229644 w 12196917"/>
              <a:gd name="connsiteY343" fmla="*/ 3700874 h 3843805"/>
              <a:gd name="connsiteX344" fmla="*/ 7305996 w 12196917"/>
              <a:gd name="connsiteY344" fmla="*/ 3729938 h 3843805"/>
              <a:gd name="connsiteX345" fmla="*/ 7313154 w 12196917"/>
              <a:gd name="connsiteY345" fmla="*/ 3719188 h 3843805"/>
              <a:gd name="connsiteX346" fmla="*/ 7349740 w 12196917"/>
              <a:gd name="connsiteY346" fmla="*/ 3679375 h 3843805"/>
              <a:gd name="connsiteX347" fmla="*/ 7471824 w 12196917"/>
              <a:gd name="connsiteY347" fmla="*/ 3676588 h 3843805"/>
              <a:gd name="connsiteX348" fmla="*/ 7506421 w 12196917"/>
              <a:gd name="connsiteY348" fmla="*/ 3669422 h 3843805"/>
              <a:gd name="connsiteX349" fmla="*/ 7574820 w 12196917"/>
              <a:gd name="connsiteY349" fmla="*/ 3629607 h 3843805"/>
              <a:gd name="connsiteX350" fmla="*/ 7710027 w 12196917"/>
              <a:gd name="connsiteY350" fmla="*/ 3620052 h 3843805"/>
              <a:gd name="connsiteX351" fmla="*/ 7590727 w 12196917"/>
              <a:gd name="connsiteY351" fmla="*/ 3609701 h 3843805"/>
              <a:gd name="connsiteX352" fmla="*/ 7553347 w 12196917"/>
              <a:gd name="connsiteY352" fmla="*/ 3581035 h 3843805"/>
              <a:gd name="connsiteX353" fmla="*/ 7599475 w 12196917"/>
              <a:gd name="connsiteY353" fmla="*/ 3529276 h 3843805"/>
              <a:gd name="connsiteX354" fmla="*/ 7664693 w 12196917"/>
              <a:gd name="connsiteY354" fmla="*/ 3498222 h 3843805"/>
              <a:gd name="connsiteX355" fmla="*/ 7679805 w 12196917"/>
              <a:gd name="connsiteY355" fmla="*/ 3470353 h 3843805"/>
              <a:gd name="connsiteX356" fmla="*/ 7646798 w 12196917"/>
              <a:gd name="connsiteY356" fmla="*/ 3462389 h 3843805"/>
              <a:gd name="connsiteX357" fmla="*/ 7487731 w 12196917"/>
              <a:gd name="connsiteY357" fmla="*/ 3575062 h 3843805"/>
              <a:gd name="connsiteX358" fmla="*/ 7434046 w 12196917"/>
              <a:gd name="connsiteY358" fmla="*/ 3604126 h 3843805"/>
              <a:gd name="connsiteX359" fmla="*/ 7294465 w 12196917"/>
              <a:gd name="connsiteY359" fmla="*/ 3625627 h 3843805"/>
              <a:gd name="connsiteX360" fmla="*/ 7244755 w 12196917"/>
              <a:gd name="connsiteY360" fmla="*/ 3618460 h 3843805"/>
              <a:gd name="connsiteX361" fmla="*/ 6999394 w 12196917"/>
              <a:gd name="connsiteY361" fmla="*/ 3618460 h 3843805"/>
              <a:gd name="connsiteX362" fmla="*/ 6970364 w 12196917"/>
              <a:gd name="connsiteY362" fmla="*/ 3618460 h 3843805"/>
              <a:gd name="connsiteX363" fmla="*/ 6977125 w 12196917"/>
              <a:gd name="connsiteY363" fmla="*/ 3598154 h 3843805"/>
              <a:gd name="connsiteX364" fmla="*/ 6920258 w 12196917"/>
              <a:gd name="connsiteY364" fmla="*/ 3558341 h 3843805"/>
              <a:gd name="connsiteX365" fmla="*/ 6807320 w 12196917"/>
              <a:gd name="connsiteY365" fmla="*/ 3611293 h 3843805"/>
              <a:gd name="connsiteX366" fmla="*/ 6699949 w 12196917"/>
              <a:gd name="connsiteY366" fmla="*/ 3621645 h 3843805"/>
              <a:gd name="connsiteX367" fmla="*/ 6666148 w 12196917"/>
              <a:gd name="connsiteY367" fmla="*/ 3624432 h 3843805"/>
              <a:gd name="connsiteX368" fmla="*/ 6551222 w 12196917"/>
              <a:gd name="connsiteY368" fmla="*/ 3614080 h 3843805"/>
              <a:gd name="connsiteX369" fmla="*/ 6537303 w 12196917"/>
              <a:gd name="connsiteY369" fmla="*/ 3611691 h 3843805"/>
              <a:gd name="connsiteX370" fmla="*/ 6397325 w 12196917"/>
              <a:gd name="connsiteY370" fmla="*/ 3622043 h 3843805"/>
              <a:gd name="connsiteX371" fmla="*/ 6238257 w 12196917"/>
              <a:gd name="connsiteY371" fmla="*/ 3631996 h 3843805"/>
              <a:gd name="connsiteX372" fmla="*/ 6133670 w 12196917"/>
              <a:gd name="connsiteY372" fmla="*/ 3618460 h 3843805"/>
              <a:gd name="connsiteX373" fmla="*/ 5948358 w 12196917"/>
              <a:gd name="connsiteY373" fmla="*/ 3618460 h 3843805"/>
              <a:gd name="connsiteX374" fmla="*/ 5816730 w 12196917"/>
              <a:gd name="connsiteY374" fmla="*/ 3650709 h 3843805"/>
              <a:gd name="connsiteX375" fmla="*/ 5813309 w 12196917"/>
              <a:gd name="connsiteY375" fmla="*/ 3652500 h 3843805"/>
              <a:gd name="connsiteX376" fmla="*/ 5755090 w 12196917"/>
              <a:gd name="connsiteY376" fmla="*/ 3631598 h 3843805"/>
              <a:gd name="connsiteX377" fmla="*/ 5752307 w 12196917"/>
              <a:gd name="connsiteY377" fmla="*/ 3564711 h 3843805"/>
              <a:gd name="connsiteX378" fmla="*/ 5763839 w 12196917"/>
              <a:gd name="connsiteY378" fmla="*/ 3548786 h 3843805"/>
              <a:gd name="connsiteX379" fmla="*/ 5821500 w 12196917"/>
              <a:gd name="connsiteY379" fmla="*/ 3486277 h 3843805"/>
              <a:gd name="connsiteX380" fmla="*/ 5869221 w 12196917"/>
              <a:gd name="connsiteY380" fmla="*/ 3432130 h 3843805"/>
              <a:gd name="connsiteX381" fmla="*/ 5872243 w 12196917"/>
              <a:gd name="connsiteY381" fmla="*/ 3415250 h 3843805"/>
              <a:gd name="connsiteX382" fmla="*/ 5842975 w 12196917"/>
              <a:gd name="connsiteY382" fmla="*/ 3394308 h 3843805"/>
              <a:gd name="connsiteX383" fmla="*/ 5621871 w 12196917"/>
              <a:gd name="connsiteY383" fmla="*/ 3389530 h 3843805"/>
              <a:gd name="connsiteX384" fmla="*/ 5368954 w 12196917"/>
              <a:gd name="connsiteY384" fmla="*/ 3381966 h 3843805"/>
              <a:gd name="connsiteX385" fmla="*/ 5262380 w 12196917"/>
              <a:gd name="connsiteY385" fmla="*/ 3370419 h 3843805"/>
              <a:gd name="connsiteX386" fmla="*/ 5174549 w 12196917"/>
              <a:gd name="connsiteY386" fmla="*/ 3400770 h 3843805"/>
              <a:gd name="connsiteX387" fmla="*/ 5157558 w 12196917"/>
              <a:gd name="connsiteY387" fmla="*/ 3423194 h 3843805"/>
              <a:gd name="connsiteX388" fmla="*/ 5152634 w 12196917"/>
              <a:gd name="connsiteY388" fmla="*/ 3408852 h 3843805"/>
              <a:gd name="connsiteX389" fmla="*/ 5106892 w 12196917"/>
              <a:gd name="connsiteY389" fmla="*/ 3389927 h 3843805"/>
              <a:gd name="connsiteX390" fmla="*/ 4900501 w 12196917"/>
              <a:gd name="connsiteY390" fmla="*/ 3375197 h 3843805"/>
              <a:gd name="connsiteX391" fmla="*/ 4721153 w 12196917"/>
              <a:gd name="connsiteY391" fmla="*/ 3377984 h 3843805"/>
              <a:gd name="connsiteX392" fmla="*/ 4695702 w 12196917"/>
              <a:gd name="connsiteY392" fmla="*/ 3373207 h 3843805"/>
              <a:gd name="connsiteX393" fmla="*/ 4658322 w 12196917"/>
              <a:gd name="connsiteY393" fmla="*/ 3389927 h 3843805"/>
              <a:gd name="connsiteX394" fmla="*/ 4657525 w 12196917"/>
              <a:gd name="connsiteY394" fmla="*/ 3391122 h 3843805"/>
              <a:gd name="connsiteX395" fmla="*/ 4691725 w 12196917"/>
              <a:gd name="connsiteY395" fmla="*/ 3405853 h 3843805"/>
              <a:gd name="connsiteX396" fmla="*/ 4694509 w 12196917"/>
              <a:gd name="connsiteY396" fmla="*/ 3404699 h 3843805"/>
              <a:gd name="connsiteX397" fmla="*/ 4731491 w 12196917"/>
              <a:gd name="connsiteY397" fmla="*/ 3422575 h 3843805"/>
              <a:gd name="connsiteX398" fmla="*/ 4742230 w 12196917"/>
              <a:gd name="connsiteY398" fmla="*/ 3440094 h 3843805"/>
              <a:gd name="connsiteX399" fmla="*/ 4815400 w 12196917"/>
              <a:gd name="connsiteY399" fmla="*/ 3442483 h 3843805"/>
              <a:gd name="connsiteX400" fmla="*/ 4850792 w 12196917"/>
              <a:gd name="connsiteY400" fmla="*/ 3442483 h 3843805"/>
              <a:gd name="connsiteX401" fmla="*/ 4983614 w 12196917"/>
              <a:gd name="connsiteY401" fmla="*/ 3435713 h 3843805"/>
              <a:gd name="connsiteX402" fmla="*/ 5089790 w 12196917"/>
              <a:gd name="connsiteY402" fmla="*/ 3432529 h 3843805"/>
              <a:gd name="connsiteX403" fmla="*/ 5143419 w 12196917"/>
              <a:gd name="connsiteY403" fmla="*/ 3445462 h 3843805"/>
              <a:gd name="connsiteX404" fmla="*/ 5158099 w 12196917"/>
              <a:gd name="connsiteY404" fmla="*/ 3428384 h 3843805"/>
              <a:gd name="connsiteX405" fmla="*/ 5163359 w 12196917"/>
              <a:gd name="connsiteY405" fmla="*/ 3431493 h 3843805"/>
              <a:gd name="connsiteX406" fmla="*/ 5223408 w 12196917"/>
              <a:gd name="connsiteY406" fmla="*/ 3409039 h 3843805"/>
              <a:gd name="connsiteX407" fmla="*/ 5263176 w 12196917"/>
              <a:gd name="connsiteY407" fmla="*/ 3419788 h 3843805"/>
              <a:gd name="connsiteX408" fmla="*/ 5285842 w 12196917"/>
              <a:gd name="connsiteY408" fmla="*/ 3443677 h 3843805"/>
              <a:gd name="connsiteX409" fmla="*/ 5390825 w 12196917"/>
              <a:gd name="connsiteY409" fmla="*/ 3437705 h 3843805"/>
              <a:gd name="connsiteX410" fmla="*/ 5434570 w 12196917"/>
              <a:gd name="connsiteY410" fmla="*/ 3450445 h 3843805"/>
              <a:gd name="connsiteX411" fmla="*/ 5529612 w 12196917"/>
              <a:gd name="connsiteY411" fmla="*/ 3482694 h 3843805"/>
              <a:gd name="connsiteX412" fmla="*/ 5716118 w 12196917"/>
              <a:gd name="connsiteY412" fmla="*/ 3425760 h 3843805"/>
              <a:gd name="connsiteX413" fmla="*/ 5753500 w 12196917"/>
              <a:gd name="connsiteY413" fmla="*/ 3425760 h 3843805"/>
              <a:gd name="connsiteX414" fmla="*/ 5736003 w 12196917"/>
              <a:gd name="connsiteY414" fmla="*/ 3452435 h 3843805"/>
              <a:gd name="connsiteX415" fmla="*/ 5633404 w 12196917"/>
              <a:gd name="connsiteY415" fmla="*/ 3569488 h 3843805"/>
              <a:gd name="connsiteX416" fmla="*/ 5586478 w 12196917"/>
              <a:gd name="connsiteY416" fmla="*/ 3598553 h 3843805"/>
              <a:gd name="connsiteX417" fmla="*/ 5412300 w 12196917"/>
              <a:gd name="connsiteY417" fmla="*/ 3600941 h 3843805"/>
              <a:gd name="connsiteX418" fmla="*/ 5340720 w 12196917"/>
              <a:gd name="connsiteY418" fmla="*/ 3600941 h 3843805"/>
              <a:gd name="connsiteX419" fmla="*/ 5245280 w 12196917"/>
              <a:gd name="connsiteY419" fmla="*/ 3567496 h 3843805"/>
              <a:gd name="connsiteX420" fmla="*/ 5238520 w 12196917"/>
              <a:gd name="connsiteY420" fmla="*/ 3559137 h 3843805"/>
              <a:gd name="connsiteX421" fmla="*/ 5224998 w 12196917"/>
              <a:gd name="connsiteY421" fmla="*/ 3569887 h 3843805"/>
              <a:gd name="connsiteX422" fmla="*/ 5219829 w 12196917"/>
              <a:gd name="connsiteY422" fmla="*/ 3569887 h 3843805"/>
              <a:gd name="connsiteX423" fmla="*/ 4995544 w 12196917"/>
              <a:gd name="connsiteY423" fmla="*/ 3567100 h 3843805"/>
              <a:gd name="connsiteX424" fmla="*/ 4926747 w 12196917"/>
              <a:gd name="connsiteY424" fmla="*/ 3603728 h 3843805"/>
              <a:gd name="connsiteX425" fmla="*/ 4795914 w 12196917"/>
              <a:gd name="connsiteY425" fmla="*/ 3612090 h 3843805"/>
              <a:gd name="connsiteX426" fmla="*/ 4758931 w 12196917"/>
              <a:gd name="connsiteY426" fmla="*/ 3603728 h 3843805"/>
              <a:gd name="connsiteX427" fmla="*/ 4741832 w 12196917"/>
              <a:gd name="connsiteY427" fmla="*/ 3595766 h 3843805"/>
              <a:gd name="connsiteX428" fmla="*/ 4539419 w 12196917"/>
              <a:gd name="connsiteY428" fmla="*/ 3603728 h 3843805"/>
              <a:gd name="connsiteX429" fmla="*/ 4376374 w 12196917"/>
              <a:gd name="connsiteY429" fmla="*/ 3611293 h 3843805"/>
              <a:gd name="connsiteX430" fmla="*/ 4195434 w 12196917"/>
              <a:gd name="connsiteY430" fmla="*/ 3607311 h 3843805"/>
              <a:gd name="connsiteX431" fmla="*/ 4061818 w 12196917"/>
              <a:gd name="connsiteY431" fmla="*/ 3622043 h 3843805"/>
              <a:gd name="connsiteX432" fmla="*/ 3995805 w 12196917"/>
              <a:gd name="connsiteY432" fmla="*/ 3615673 h 3843805"/>
              <a:gd name="connsiteX433" fmla="*/ 3995805 w 12196917"/>
              <a:gd name="connsiteY433" fmla="*/ 3563914 h 3843805"/>
              <a:gd name="connsiteX434" fmla="*/ 3749251 w 12196917"/>
              <a:gd name="connsiteY434" fmla="*/ 3561128 h 3843805"/>
              <a:gd name="connsiteX435" fmla="*/ 3550417 w 12196917"/>
              <a:gd name="connsiteY435" fmla="*/ 3548786 h 3843805"/>
              <a:gd name="connsiteX436" fmla="*/ 3450204 w 12196917"/>
              <a:gd name="connsiteY436" fmla="*/ 3546794 h 3843805"/>
              <a:gd name="connsiteX437" fmla="*/ 3399701 w 12196917"/>
              <a:gd name="connsiteY437" fmla="*/ 3538035 h 3843805"/>
              <a:gd name="connsiteX438" fmla="*/ 3355560 w 12196917"/>
              <a:gd name="connsiteY438" fmla="*/ 3518128 h 3843805"/>
              <a:gd name="connsiteX439" fmla="*/ 3232283 w 12196917"/>
              <a:gd name="connsiteY439" fmla="*/ 3503796 h 3843805"/>
              <a:gd name="connsiteX440" fmla="*/ 3132468 w 12196917"/>
              <a:gd name="connsiteY440" fmla="*/ 3549183 h 3843805"/>
              <a:gd name="connsiteX441" fmla="*/ 3070034 w 12196917"/>
              <a:gd name="connsiteY441" fmla="*/ 3545201 h 3843805"/>
              <a:gd name="connsiteX442" fmla="*/ 2997260 w 12196917"/>
              <a:gd name="connsiteY442" fmla="*/ 3536442 h 3843805"/>
              <a:gd name="connsiteX443" fmla="*/ 2860065 w 12196917"/>
              <a:gd name="connsiteY443" fmla="*/ 3536442 h 3843805"/>
              <a:gd name="connsiteX444" fmla="*/ 2836205 w 12196917"/>
              <a:gd name="connsiteY444" fmla="*/ 3533258 h 3843805"/>
              <a:gd name="connsiteX445" fmla="*/ 2722870 w 12196917"/>
              <a:gd name="connsiteY445" fmla="*/ 3538433 h 3843805"/>
              <a:gd name="connsiteX446" fmla="*/ 2514889 w 12196917"/>
              <a:gd name="connsiteY446" fmla="*/ 3517332 h 3843805"/>
              <a:gd name="connsiteX447" fmla="*/ 2481485 w 12196917"/>
              <a:gd name="connsiteY447" fmla="*/ 3506581 h 3843805"/>
              <a:gd name="connsiteX448" fmla="*/ 2344289 w 12196917"/>
              <a:gd name="connsiteY448" fmla="*/ 3501407 h 3843805"/>
              <a:gd name="connsiteX449" fmla="*/ 2310488 w 12196917"/>
              <a:gd name="connsiteY449" fmla="*/ 3504193 h 3843805"/>
              <a:gd name="connsiteX450" fmla="*/ 2322815 w 12196917"/>
              <a:gd name="connsiteY450" fmla="*/ 3483490 h 3843805"/>
              <a:gd name="connsiteX451" fmla="*/ 2268733 w 12196917"/>
              <a:gd name="connsiteY451" fmla="*/ 3452834 h 3843805"/>
              <a:gd name="connsiteX452" fmla="*/ 2199935 w 12196917"/>
              <a:gd name="connsiteY452" fmla="*/ 3433723 h 3843805"/>
              <a:gd name="connsiteX453" fmla="*/ 2167327 w 12196917"/>
              <a:gd name="connsiteY453" fmla="*/ 3422973 h 3843805"/>
              <a:gd name="connsiteX454" fmla="*/ 2024962 w 12196917"/>
              <a:gd name="connsiteY454" fmla="*/ 3422973 h 3843805"/>
              <a:gd name="connsiteX455" fmla="*/ 1974457 w 12196917"/>
              <a:gd name="connsiteY455" fmla="*/ 3467167 h 3843805"/>
              <a:gd name="connsiteX456" fmla="*/ 1980025 w 12196917"/>
              <a:gd name="connsiteY456" fmla="*/ 3417399 h 3843805"/>
              <a:gd name="connsiteX457" fmla="*/ 1980025 w 12196917"/>
              <a:gd name="connsiteY457" fmla="*/ 3377586 h 3843805"/>
              <a:gd name="connsiteX458" fmla="*/ 1940258 w 12196917"/>
              <a:gd name="connsiteY458" fmla="*/ 3377586 h 3843805"/>
              <a:gd name="connsiteX459" fmla="*/ 1730687 w 12196917"/>
              <a:gd name="connsiteY459" fmla="*/ 3398288 h 3843805"/>
              <a:gd name="connsiteX460" fmla="*/ 1709610 w 12196917"/>
              <a:gd name="connsiteY460" fmla="*/ 3411826 h 3843805"/>
              <a:gd name="connsiteX461" fmla="*/ 1669843 w 12196917"/>
              <a:gd name="connsiteY461" fmla="*/ 3420585 h 3843805"/>
              <a:gd name="connsiteX462" fmla="*/ 1681774 w 12196917"/>
              <a:gd name="connsiteY462" fmla="*/ 3318263 h 3843805"/>
              <a:gd name="connsiteX463" fmla="*/ 1788746 w 12196917"/>
              <a:gd name="connsiteY463" fmla="*/ 3240625 h 3843805"/>
              <a:gd name="connsiteX464" fmla="*/ 1801074 w 12196917"/>
              <a:gd name="connsiteY464" fmla="*/ 3204794 h 3843805"/>
              <a:gd name="connsiteX465" fmla="*/ 1767272 w 12196917"/>
              <a:gd name="connsiteY465" fmla="*/ 3190461 h 3843805"/>
              <a:gd name="connsiteX466" fmla="*/ 1669446 w 12196917"/>
              <a:gd name="connsiteY466" fmla="*/ 3223905 h 3843805"/>
              <a:gd name="connsiteX467" fmla="*/ 1649562 w 12196917"/>
              <a:gd name="connsiteY467" fmla="*/ 3243811 h 3843805"/>
              <a:gd name="connsiteX468" fmla="*/ 1567642 w 12196917"/>
              <a:gd name="connsiteY468" fmla="*/ 3327022 h 3843805"/>
              <a:gd name="connsiteX469" fmla="*/ 1550145 w 12196917"/>
              <a:gd name="connsiteY469" fmla="*/ 3358872 h 3843805"/>
              <a:gd name="connsiteX470" fmla="*/ 1482939 w 12196917"/>
              <a:gd name="connsiteY470" fmla="*/ 3379974 h 3843805"/>
              <a:gd name="connsiteX471" fmla="*/ 1395054 w 12196917"/>
              <a:gd name="connsiteY471" fmla="*/ 3308310 h 3843805"/>
              <a:gd name="connsiteX472" fmla="*/ 1374773 w 12196917"/>
              <a:gd name="connsiteY472" fmla="*/ 3279644 h 3843805"/>
              <a:gd name="connsiteX473" fmla="*/ 1215706 w 12196917"/>
              <a:gd name="connsiteY473" fmla="*/ 3192850 h 3843805"/>
              <a:gd name="connsiteX474" fmla="*/ 1238372 w 12196917"/>
              <a:gd name="connsiteY474" fmla="*/ 3227488 h 3843805"/>
              <a:gd name="connsiteX475" fmla="*/ 1129015 w 12196917"/>
              <a:gd name="connsiteY475" fmla="*/ 3378381 h 3843805"/>
              <a:gd name="connsiteX476" fmla="*/ 1168782 w 12196917"/>
              <a:gd name="connsiteY476" fmla="*/ 3338567 h 3843805"/>
              <a:gd name="connsiteX477" fmla="*/ 1053458 w 12196917"/>
              <a:gd name="connsiteY477" fmla="*/ 3318263 h 3843805"/>
              <a:gd name="connsiteX478" fmla="*/ 980286 w 12196917"/>
              <a:gd name="connsiteY478" fmla="*/ 3383956 h 3843805"/>
              <a:gd name="connsiteX479" fmla="*/ 951654 w 12196917"/>
              <a:gd name="connsiteY479" fmla="*/ 3392316 h 3843805"/>
              <a:gd name="connsiteX480" fmla="*/ 946087 w 12196917"/>
              <a:gd name="connsiteY480" fmla="*/ 3364447 h 3843805"/>
              <a:gd name="connsiteX481" fmla="*/ 954040 w 12196917"/>
              <a:gd name="connsiteY481" fmla="*/ 3313087 h 3843805"/>
              <a:gd name="connsiteX482" fmla="*/ 929386 w 12196917"/>
              <a:gd name="connsiteY482" fmla="*/ 3286014 h 3843805"/>
              <a:gd name="connsiteX483" fmla="*/ 869338 w 12196917"/>
              <a:gd name="connsiteY483" fmla="*/ 3249385 h 3843805"/>
              <a:gd name="connsiteX484" fmla="*/ 859177 w 12196917"/>
              <a:gd name="connsiteY484" fmla="*/ 3231389 h 3843805"/>
              <a:gd name="connsiteX485" fmla="*/ 779066 w 12196917"/>
              <a:gd name="connsiteY485" fmla="*/ 3224302 h 3843805"/>
              <a:gd name="connsiteX486" fmla="*/ 747253 w 12196917"/>
              <a:gd name="connsiteY486" fmla="*/ 3230673 h 3843805"/>
              <a:gd name="connsiteX487" fmla="*/ 738504 w 12196917"/>
              <a:gd name="connsiteY487" fmla="*/ 3178516 h 3843805"/>
              <a:gd name="connsiteX488" fmla="*/ 770715 w 12196917"/>
              <a:gd name="connsiteY488" fmla="*/ 3178516 h 3843805"/>
              <a:gd name="connsiteX489" fmla="*/ 960404 w 12196917"/>
              <a:gd name="connsiteY489" fmla="*/ 3148257 h 3843805"/>
              <a:gd name="connsiteX490" fmla="*/ 972333 w 12196917"/>
              <a:gd name="connsiteY490" fmla="*/ 3118795 h 3843805"/>
              <a:gd name="connsiteX491" fmla="*/ 952848 w 12196917"/>
              <a:gd name="connsiteY491" fmla="*/ 3090528 h 3843805"/>
              <a:gd name="connsiteX492" fmla="*/ 837922 w 12196917"/>
              <a:gd name="connsiteY492" fmla="*/ 3097296 h 3843805"/>
              <a:gd name="connsiteX493" fmla="*/ 621192 w 12196917"/>
              <a:gd name="connsiteY493" fmla="*/ 3148257 h 3843805"/>
              <a:gd name="connsiteX494" fmla="*/ 498312 w 12196917"/>
              <a:gd name="connsiteY494" fmla="*/ 3185285 h 3843805"/>
              <a:gd name="connsiteX495" fmla="*/ 437071 w 12196917"/>
              <a:gd name="connsiteY495" fmla="*/ 3187275 h 3843805"/>
              <a:gd name="connsiteX496" fmla="*/ 474452 w 12196917"/>
              <a:gd name="connsiteY496" fmla="*/ 3155026 h 3843805"/>
              <a:gd name="connsiteX497" fmla="*/ 295899 w 12196917"/>
              <a:gd name="connsiteY497" fmla="*/ 3158609 h 3843805"/>
              <a:gd name="connsiteX498" fmla="*/ 251360 w 12196917"/>
              <a:gd name="connsiteY498" fmla="*/ 3198423 h 3843805"/>
              <a:gd name="connsiteX499" fmla="*/ 121324 w 12196917"/>
              <a:gd name="connsiteY499" fmla="*/ 3232266 h 3843805"/>
              <a:gd name="connsiteX500" fmla="*/ 89112 w 12196917"/>
              <a:gd name="connsiteY500" fmla="*/ 3172146 h 3843805"/>
              <a:gd name="connsiteX501" fmla="*/ 2023 w 12196917"/>
              <a:gd name="connsiteY501" fmla="*/ 3161795 h 3843805"/>
              <a:gd name="connsiteX502" fmla="*/ 0 w 12196917"/>
              <a:gd name="connsiteY502" fmla="*/ 3161795 h 3843805"/>
              <a:gd name="connsiteX503" fmla="*/ 0 w 12196917"/>
              <a:gd name="connsiteY503" fmla="*/ 3034496 h 3843805"/>
              <a:gd name="connsiteX504" fmla="*/ 66445 w 12196917"/>
              <a:gd name="connsiteY504" fmla="*/ 3003335 h 3843805"/>
              <a:gd name="connsiteX505" fmla="*/ 172622 w 12196917"/>
              <a:gd name="connsiteY505" fmla="*/ 2955957 h 3843805"/>
              <a:gd name="connsiteX506" fmla="*/ 467294 w 12196917"/>
              <a:gd name="connsiteY506" fmla="*/ 2899820 h 3843805"/>
              <a:gd name="connsiteX507" fmla="*/ 503880 w 12196917"/>
              <a:gd name="connsiteY507" fmla="*/ 2832933 h 3843805"/>
              <a:gd name="connsiteX508" fmla="*/ 472066 w 12196917"/>
              <a:gd name="connsiteY508" fmla="*/ 2820590 h 3843805"/>
              <a:gd name="connsiteX509" fmla="*/ 377023 w 12196917"/>
              <a:gd name="connsiteY509" fmla="*/ 2815016 h 3843805"/>
              <a:gd name="connsiteX510" fmla="*/ 327713 w 12196917"/>
              <a:gd name="connsiteY510" fmla="*/ 2743750 h 3843805"/>
              <a:gd name="connsiteX511" fmla="*/ 287946 w 12196917"/>
              <a:gd name="connsiteY511" fmla="*/ 2728221 h 3843805"/>
              <a:gd name="connsiteX512" fmla="*/ 181769 w 12196917"/>
              <a:gd name="connsiteY512" fmla="*/ 2717870 h 3843805"/>
              <a:gd name="connsiteX513" fmla="*/ 81158 w 12196917"/>
              <a:gd name="connsiteY513" fmla="*/ 2621123 h 3843805"/>
              <a:gd name="connsiteX514" fmla="*/ 46561 w 12196917"/>
              <a:gd name="connsiteY514" fmla="*/ 2600817 h 3843805"/>
              <a:gd name="connsiteX515" fmla="*/ 15827 w 12196917"/>
              <a:gd name="connsiteY515" fmla="*/ 2593731 h 3843805"/>
              <a:gd name="connsiteX516" fmla="*/ 0 w 12196917"/>
              <a:gd name="connsiteY516" fmla="*/ 2581993 h 3843805"/>
              <a:gd name="connsiteX517" fmla="*/ 0 w 12196917"/>
              <a:gd name="connsiteY517" fmla="*/ 2374605 h 3843805"/>
              <a:gd name="connsiteX518" fmla="*/ 75618 w 12196917"/>
              <a:gd name="connsiteY518" fmla="*/ 2310734 h 3843805"/>
              <a:gd name="connsiteX519" fmla="*/ 174611 w 12196917"/>
              <a:gd name="connsiteY519" fmla="*/ 2259613 h 3843805"/>
              <a:gd name="connsiteX520" fmla="*/ 260109 w 12196917"/>
              <a:gd name="connsiteY520" fmla="*/ 2224975 h 3843805"/>
              <a:gd name="connsiteX521" fmla="*/ 0 w 12196917"/>
              <a:gd name="connsiteY521" fmla="*/ 2224975 h 384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</a:cxnLst>
            <a:rect l="l" t="t" r="r" b="b"/>
            <a:pathLst>
              <a:path w="12196917" h="3843804">
                <a:moveTo>
                  <a:pt x="6327335" y="3782889"/>
                </a:moveTo>
                <a:cubicBezTo>
                  <a:pt x="6283193" y="3841018"/>
                  <a:pt x="6234280" y="3825092"/>
                  <a:pt x="6190140" y="3819120"/>
                </a:cubicBezTo>
                <a:cubicBezTo>
                  <a:pt x="6135260" y="3811158"/>
                  <a:pt x="6081973" y="3791648"/>
                  <a:pt x="6025902" y="3808769"/>
                </a:cubicBezTo>
                <a:cubicBezTo>
                  <a:pt x="6120547" y="3772936"/>
                  <a:pt x="6221156" y="3790852"/>
                  <a:pt x="6327335" y="3782889"/>
                </a:cubicBezTo>
                <a:close/>
                <a:moveTo>
                  <a:pt x="3412029" y="3748251"/>
                </a:moveTo>
                <a:lnTo>
                  <a:pt x="3377830" y="3765371"/>
                </a:lnTo>
                <a:lnTo>
                  <a:pt x="3379022" y="3778908"/>
                </a:lnTo>
                <a:cubicBezTo>
                  <a:pt x="3487983" y="3774927"/>
                  <a:pt x="3597342" y="3782889"/>
                  <a:pt x="3711472" y="3756214"/>
                </a:cubicBezTo>
                <a:cubicBezTo>
                  <a:pt x="3693219" y="3781336"/>
                  <a:pt x="3662719" y="3794475"/>
                  <a:pt x="3631938" y="3790454"/>
                </a:cubicBezTo>
                <a:lnTo>
                  <a:pt x="3250575" y="3798417"/>
                </a:lnTo>
                <a:cubicBezTo>
                  <a:pt x="3245048" y="3798177"/>
                  <a:pt x="3239837" y="3795908"/>
                  <a:pt x="3235863" y="3792047"/>
                </a:cubicBezTo>
                <a:cubicBezTo>
                  <a:pt x="3300681" y="3794037"/>
                  <a:pt x="3350391" y="3741085"/>
                  <a:pt x="3412029" y="3748251"/>
                </a:cubicBezTo>
                <a:close/>
                <a:moveTo>
                  <a:pt x="5284449" y="3728793"/>
                </a:moveTo>
                <a:cubicBezTo>
                  <a:pt x="5324017" y="3730734"/>
                  <a:pt x="5362790" y="3738497"/>
                  <a:pt x="5399177" y="3763381"/>
                </a:cubicBezTo>
                <a:cubicBezTo>
                  <a:pt x="5409516" y="3770150"/>
                  <a:pt x="5430592" y="3765371"/>
                  <a:pt x="5424628" y="3786075"/>
                </a:cubicBezTo>
                <a:cubicBezTo>
                  <a:pt x="5421406" y="3793560"/>
                  <a:pt x="5414408" y="3798695"/>
                  <a:pt x="5406334" y="3799612"/>
                </a:cubicBezTo>
                <a:cubicBezTo>
                  <a:pt x="5360205" y="3799213"/>
                  <a:pt x="5334756" y="3771345"/>
                  <a:pt x="5299759" y="3777316"/>
                </a:cubicBezTo>
                <a:cubicBezTo>
                  <a:pt x="5254346" y="3789937"/>
                  <a:pt x="5205790" y="3783765"/>
                  <a:pt x="5164950" y="3760196"/>
                </a:cubicBezTo>
                <a:cubicBezTo>
                  <a:pt x="5158189" y="3755816"/>
                  <a:pt x="5144669" y="3761391"/>
                  <a:pt x="5144669" y="3749048"/>
                </a:cubicBezTo>
                <a:cubicBezTo>
                  <a:pt x="5144628" y="3748372"/>
                  <a:pt x="5144628" y="3747694"/>
                  <a:pt x="5144709" y="3747017"/>
                </a:cubicBezTo>
                <a:cubicBezTo>
                  <a:pt x="5145345" y="3736467"/>
                  <a:pt x="5154412" y="3728465"/>
                  <a:pt x="5164950" y="3729142"/>
                </a:cubicBezTo>
                <a:cubicBezTo>
                  <a:pt x="5204518" y="3730734"/>
                  <a:pt x="5244882" y="3726852"/>
                  <a:pt x="5284449" y="3728793"/>
                </a:cubicBezTo>
                <a:close/>
                <a:moveTo>
                  <a:pt x="6520998" y="3686937"/>
                </a:moveTo>
                <a:cubicBezTo>
                  <a:pt x="6521793" y="3735511"/>
                  <a:pt x="6544461" y="3733520"/>
                  <a:pt x="6567128" y="3733520"/>
                </a:cubicBezTo>
                <a:cubicBezTo>
                  <a:pt x="6618428" y="3730336"/>
                  <a:pt x="6669328" y="3723168"/>
                  <a:pt x="6720230" y="3723168"/>
                </a:cubicBezTo>
                <a:cubicBezTo>
                  <a:pt x="6773121" y="3728464"/>
                  <a:pt x="6826408" y="3728464"/>
                  <a:pt x="6879297" y="3723168"/>
                </a:cubicBezTo>
                <a:cubicBezTo>
                  <a:pt x="6928211" y="3712818"/>
                  <a:pt x="6927415" y="3737103"/>
                  <a:pt x="6905942" y="3768955"/>
                </a:cubicBezTo>
                <a:cubicBezTo>
                  <a:pt x="6880887" y="3766565"/>
                  <a:pt x="6855040" y="3718390"/>
                  <a:pt x="6832770" y="3775325"/>
                </a:cubicBezTo>
                <a:cubicBezTo>
                  <a:pt x="6829589" y="3782491"/>
                  <a:pt x="6796980" y="3779305"/>
                  <a:pt x="6775506" y="3779305"/>
                </a:cubicBezTo>
                <a:cubicBezTo>
                  <a:pt x="6785846" y="3770150"/>
                  <a:pt x="6805729" y="3784880"/>
                  <a:pt x="6806922" y="3765371"/>
                </a:cubicBezTo>
                <a:cubicBezTo>
                  <a:pt x="6808115" y="3745863"/>
                  <a:pt x="6791811" y="3745863"/>
                  <a:pt x="6777097" y="3745863"/>
                </a:cubicBezTo>
                <a:lnTo>
                  <a:pt x="6553210" y="3745863"/>
                </a:lnTo>
                <a:cubicBezTo>
                  <a:pt x="6524975" y="3745863"/>
                  <a:pt x="6503899" y="3741085"/>
                  <a:pt x="6520998" y="3686937"/>
                </a:cubicBezTo>
                <a:close/>
                <a:moveTo>
                  <a:pt x="5746739" y="3669817"/>
                </a:moveTo>
                <a:cubicBezTo>
                  <a:pt x="5883536" y="3674994"/>
                  <a:pt x="6023118" y="3667429"/>
                  <a:pt x="6161903" y="3674994"/>
                </a:cubicBezTo>
                <a:cubicBezTo>
                  <a:pt x="6233485" y="3678577"/>
                  <a:pt x="6307451" y="3674994"/>
                  <a:pt x="6379827" y="3672605"/>
                </a:cubicBezTo>
                <a:cubicBezTo>
                  <a:pt x="6386984" y="3672605"/>
                  <a:pt x="6396529" y="3669420"/>
                  <a:pt x="6400107" y="3672605"/>
                </a:cubicBezTo>
                <a:cubicBezTo>
                  <a:pt x="6412038" y="3683354"/>
                  <a:pt x="6442658" y="3670216"/>
                  <a:pt x="6439875" y="3692511"/>
                </a:cubicBezTo>
                <a:cubicBezTo>
                  <a:pt x="6437090" y="3714808"/>
                  <a:pt x="6413628" y="3704058"/>
                  <a:pt x="6400107" y="3706447"/>
                </a:cubicBezTo>
                <a:cubicBezTo>
                  <a:pt x="6377838" y="3710429"/>
                  <a:pt x="6346025" y="3692113"/>
                  <a:pt x="6342047" y="3735113"/>
                </a:cubicBezTo>
                <a:cubicBezTo>
                  <a:pt x="6340457" y="3751436"/>
                  <a:pt x="6326539" y="3748250"/>
                  <a:pt x="6312222" y="3741484"/>
                </a:cubicBezTo>
                <a:cubicBezTo>
                  <a:pt x="6297906" y="3734714"/>
                  <a:pt x="6298702" y="3721576"/>
                  <a:pt x="6307054" y="3710826"/>
                </a:cubicBezTo>
                <a:cubicBezTo>
                  <a:pt x="6315761" y="3702225"/>
                  <a:pt x="6325504" y="3694741"/>
                  <a:pt x="6336083" y="3688530"/>
                </a:cubicBezTo>
                <a:cubicBezTo>
                  <a:pt x="6311110" y="3682439"/>
                  <a:pt x="6285220" y="3681086"/>
                  <a:pt x="6259731" y="3684549"/>
                </a:cubicBezTo>
                <a:cubicBezTo>
                  <a:pt x="6244619" y="3685346"/>
                  <a:pt x="6238256" y="3694104"/>
                  <a:pt x="6244619" y="3704455"/>
                </a:cubicBezTo>
                <a:cubicBezTo>
                  <a:pt x="6269673" y="3743474"/>
                  <a:pt x="6243427" y="3732326"/>
                  <a:pt x="6219168" y="3737900"/>
                </a:cubicBezTo>
                <a:cubicBezTo>
                  <a:pt x="6152360" y="3753028"/>
                  <a:pt x="6084756" y="3737502"/>
                  <a:pt x="6018346" y="3748649"/>
                </a:cubicBezTo>
                <a:cubicBezTo>
                  <a:pt x="5992100" y="3753028"/>
                  <a:pt x="6027890" y="3734316"/>
                  <a:pt x="6018346" y="3734316"/>
                </a:cubicBezTo>
                <a:cubicBezTo>
                  <a:pt x="5992100" y="3731131"/>
                  <a:pt x="5983351" y="3694104"/>
                  <a:pt x="5959093" y="3697688"/>
                </a:cubicBezTo>
                <a:cubicBezTo>
                  <a:pt x="5911611" y="3697688"/>
                  <a:pt x="5864329" y="3704417"/>
                  <a:pt x="5818717" y="3717594"/>
                </a:cubicBezTo>
                <a:cubicBezTo>
                  <a:pt x="5776962" y="3735510"/>
                  <a:pt x="5708960" y="3725556"/>
                  <a:pt x="5651696" y="3715604"/>
                </a:cubicBezTo>
                <a:cubicBezTo>
                  <a:pt x="5672772" y="3708836"/>
                  <a:pt x="5697825" y="3713215"/>
                  <a:pt x="5706972" y="3685743"/>
                </a:cubicBezTo>
                <a:cubicBezTo>
                  <a:pt x="5712937" y="3666633"/>
                  <a:pt x="5731229" y="3669817"/>
                  <a:pt x="5746739" y="3669817"/>
                </a:cubicBezTo>
                <a:close/>
                <a:moveTo>
                  <a:pt x="4116299" y="3657077"/>
                </a:moveTo>
                <a:lnTo>
                  <a:pt x="4167995" y="3696891"/>
                </a:lnTo>
                <a:cubicBezTo>
                  <a:pt x="4178733" y="3658273"/>
                  <a:pt x="4216512" y="3733122"/>
                  <a:pt x="4224862" y="3683355"/>
                </a:cubicBezTo>
                <a:cubicBezTo>
                  <a:pt x="4226453" y="3687734"/>
                  <a:pt x="4227248" y="3694105"/>
                  <a:pt x="4230429" y="3696494"/>
                </a:cubicBezTo>
                <a:cubicBezTo>
                  <a:pt x="4249758" y="3713853"/>
                  <a:pt x="4276321" y="3720701"/>
                  <a:pt x="4301612" y="3714808"/>
                </a:cubicBezTo>
                <a:cubicBezTo>
                  <a:pt x="4335016" y="3707243"/>
                  <a:pt x="4374783" y="3682958"/>
                  <a:pt x="4414551" y="3700077"/>
                </a:cubicBezTo>
                <a:cubicBezTo>
                  <a:pt x="4444375" y="3712021"/>
                  <a:pt x="4467837" y="3686142"/>
                  <a:pt x="4494083" y="3680966"/>
                </a:cubicBezTo>
                <a:cubicBezTo>
                  <a:pt x="4503628" y="3678976"/>
                  <a:pt x="4517547" y="3676985"/>
                  <a:pt x="4522317" y="3679772"/>
                </a:cubicBezTo>
                <a:cubicBezTo>
                  <a:pt x="4526971" y="3688611"/>
                  <a:pt x="4527845" y="3698961"/>
                  <a:pt x="4524704" y="3708438"/>
                </a:cubicBezTo>
                <a:cubicBezTo>
                  <a:pt x="4521125" y="3721178"/>
                  <a:pt x="4507206" y="3715604"/>
                  <a:pt x="4499651" y="3715604"/>
                </a:cubicBezTo>
                <a:cubicBezTo>
                  <a:pt x="4464259" y="3715207"/>
                  <a:pt x="4430059" y="3712021"/>
                  <a:pt x="4380352" y="3709235"/>
                </a:cubicBezTo>
                <a:cubicBezTo>
                  <a:pt x="4421311" y="3749445"/>
                  <a:pt x="4469428" y="3731530"/>
                  <a:pt x="4515956" y="3753029"/>
                </a:cubicBezTo>
                <a:cubicBezTo>
                  <a:pt x="4356490" y="3770150"/>
                  <a:pt x="4208955" y="3764177"/>
                  <a:pt x="4061422" y="3766964"/>
                </a:cubicBezTo>
                <a:cubicBezTo>
                  <a:pt x="4037561" y="3767363"/>
                  <a:pt x="4037959" y="3747057"/>
                  <a:pt x="4021654" y="3736705"/>
                </a:cubicBezTo>
                <a:cubicBezTo>
                  <a:pt x="4050683" y="3730733"/>
                  <a:pt x="4103972" y="3753427"/>
                  <a:pt x="4101188" y="3736705"/>
                </a:cubicBezTo>
                <a:cubicBezTo>
                  <a:pt x="4096019" y="3704059"/>
                  <a:pt x="4161634" y="3694901"/>
                  <a:pt x="4116299" y="3657077"/>
                </a:cubicBezTo>
                <a:close/>
                <a:moveTo>
                  <a:pt x="3523773" y="3515341"/>
                </a:moveTo>
                <a:cubicBezTo>
                  <a:pt x="3499794" y="3518328"/>
                  <a:pt x="3476252" y="3524380"/>
                  <a:pt x="3453783" y="3533258"/>
                </a:cubicBezTo>
                <a:lnTo>
                  <a:pt x="3452988" y="3534451"/>
                </a:lnTo>
                <a:cubicBezTo>
                  <a:pt x="3470963" y="3537477"/>
                  <a:pt x="3489455" y="3534810"/>
                  <a:pt x="3505878" y="3526887"/>
                </a:cubicBezTo>
                <a:cubicBezTo>
                  <a:pt x="3511485" y="3522468"/>
                  <a:pt x="3517450" y="3518605"/>
                  <a:pt x="3523773" y="3515341"/>
                </a:cubicBezTo>
                <a:close/>
                <a:moveTo>
                  <a:pt x="3963545" y="3499366"/>
                </a:moveTo>
                <a:cubicBezTo>
                  <a:pt x="3954447" y="3498420"/>
                  <a:pt x="3946097" y="3498420"/>
                  <a:pt x="3940530" y="3502203"/>
                </a:cubicBezTo>
                <a:lnTo>
                  <a:pt x="3929395" y="3508971"/>
                </a:lnTo>
                <a:lnTo>
                  <a:pt x="3991431" y="3503398"/>
                </a:lnTo>
                <a:lnTo>
                  <a:pt x="3991033" y="3502203"/>
                </a:lnTo>
                <a:cubicBezTo>
                  <a:pt x="3982484" y="3502203"/>
                  <a:pt x="3972642" y="3500312"/>
                  <a:pt x="3963545" y="3499366"/>
                </a:cubicBezTo>
                <a:close/>
                <a:moveTo>
                  <a:pt x="10653170" y="3493443"/>
                </a:moveTo>
                <a:cubicBezTo>
                  <a:pt x="10696912" y="3489860"/>
                  <a:pt x="10737475" y="3512951"/>
                  <a:pt x="10781218" y="3503397"/>
                </a:cubicBezTo>
                <a:cubicBezTo>
                  <a:pt x="10793547" y="3500610"/>
                  <a:pt x="10799113" y="3506184"/>
                  <a:pt x="10801103" y="3521313"/>
                </a:cubicBezTo>
                <a:cubicBezTo>
                  <a:pt x="10803090" y="3536441"/>
                  <a:pt x="10815815" y="3533656"/>
                  <a:pt x="10824962" y="3533656"/>
                </a:cubicBezTo>
                <a:cubicBezTo>
                  <a:pt x="10878647" y="3525693"/>
                  <a:pt x="10889782" y="3532462"/>
                  <a:pt x="10908074" y="3578645"/>
                </a:cubicBezTo>
                <a:cubicBezTo>
                  <a:pt x="10911654" y="3588201"/>
                  <a:pt x="10899326" y="3607310"/>
                  <a:pt x="10923983" y="3608506"/>
                </a:cubicBezTo>
                <a:cubicBezTo>
                  <a:pt x="10948637" y="3609700"/>
                  <a:pt x="10937104" y="3588997"/>
                  <a:pt x="10944660" y="3581034"/>
                </a:cubicBezTo>
                <a:cubicBezTo>
                  <a:pt x="10950387" y="3574863"/>
                  <a:pt x="10953528" y="3566741"/>
                  <a:pt x="10953409" y="3558340"/>
                </a:cubicBezTo>
                <a:cubicBezTo>
                  <a:pt x="10983234" y="3575459"/>
                  <a:pt x="10939490" y="3609302"/>
                  <a:pt x="10955397" y="3630403"/>
                </a:cubicBezTo>
                <a:cubicBezTo>
                  <a:pt x="10942274" y="3628014"/>
                  <a:pt x="10931934" y="3638366"/>
                  <a:pt x="10921993" y="3641551"/>
                </a:cubicBezTo>
                <a:cubicBezTo>
                  <a:pt x="10831325" y="3668624"/>
                  <a:pt x="10743440" y="3624829"/>
                  <a:pt x="10653170" y="3631597"/>
                </a:cubicBezTo>
                <a:cubicBezTo>
                  <a:pt x="10611772" y="3641710"/>
                  <a:pt x="10568784" y="3643462"/>
                  <a:pt x="10526710" y="3636773"/>
                </a:cubicBezTo>
                <a:cubicBezTo>
                  <a:pt x="10506032" y="3630801"/>
                  <a:pt x="10488534" y="3626422"/>
                  <a:pt x="10481774" y="3599746"/>
                </a:cubicBezTo>
                <a:cubicBezTo>
                  <a:pt x="10472230" y="3646727"/>
                  <a:pt x="10436440" y="3639958"/>
                  <a:pt x="10404229" y="3646727"/>
                </a:cubicBezTo>
                <a:cubicBezTo>
                  <a:pt x="10282144" y="3672606"/>
                  <a:pt x="10156879" y="3663448"/>
                  <a:pt x="10034794" y="3684152"/>
                </a:cubicBezTo>
                <a:cubicBezTo>
                  <a:pt x="10006958" y="3688929"/>
                  <a:pt x="9997812" y="3674199"/>
                  <a:pt x="9989461" y="3654292"/>
                </a:cubicBezTo>
                <a:cubicBezTo>
                  <a:pt x="9986279" y="3654292"/>
                  <a:pt x="9979519" y="3654292"/>
                  <a:pt x="9979519" y="3654292"/>
                </a:cubicBezTo>
                <a:cubicBezTo>
                  <a:pt x="9958482" y="3688970"/>
                  <a:pt x="9917483" y="3706009"/>
                  <a:pt x="9878114" y="3696494"/>
                </a:cubicBezTo>
                <a:cubicBezTo>
                  <a:pt x="9791821" y="3691716"/>
                  <a:pt x="9713081" y="3747854"/>
                  <a:pt x="9623208" y="3721178"/>
                </a:cubicBezTo>
                <a:cubicBezTo>
                  <a:pt x="9603324" y="3715207"/>
                  <a:pt x="9563956" y="3739493"/>
                  <a:pt x="9531744" y="3735511"/>
                </a:cubicBezTo>
                <a:cubicBezTo>
                  <a:pt x="9505538" y="3730973"/>
                  <a:pt x="9479651" y="3724841"/>
                  <a:pt x="9454199" y="3717196"/>
                </a:cubicBezTo>
                <a:lnTo>
                  <a:pt x="9444257" y="3713614"/>
                </a:lnTo>
                <a:cubicBezTo>
                  <a:pt x="9444695" y="3713256"/>
                  <a:pt x="9445053" y="3712857"/>
                  <a:pt x="9445411" y="3712460"/>
                </a:cubicBezTo>
                <a:cubicBezTo>
                  <a:pt x="9449268" y="3707920"/>
                  <a:pt x="9448751" y="3701153"/>
                  <a:pt x="9444257" y="3697290"/>
                </a:cubicBezTo>
                <a:cubicBezTo>
                  <a:pt x="9417455" y="3692154"/>
                  <a:pt x="9389737" y="3695180"/>
                  <a:pt x="9364723" y="3706049"/>
                </a:cubicBezTo>
                <a:cubicBezTo>
                  <a:pt x="9278907" y="3729619"/>
                  <a:pt x="9189114" y="3735034"/>
                  <a:pt x="9101071" y="3721974"/>
                </a:cubicBezTo>
                <a:cubicBezTo>
                  <a:pt x="9066472" y="3717595"/>
                  <a:pt x="9068462" y="3716003"/>
                  <a:pt x="9066472" y="3744270"/>
                </a:cubicBezTo>
                <a:cubicBezTo>
                  <a:pt x="9066472" y="3744270"/>
                  <a:pt x="9063689" y="3744270"/>
                  <a:pt x="9063689" y="3744270"/>
                </a:cubicBezTo>
                <a:cubicBezTo>
                  <a:pt x="9060270" y="3744868"/>
                  <a:pt x="9056769" y="3744868"/>
                  <a:pt x="9053349" y="3744270"/>
                </a:cubicBezTo>
                <a:cubicBezTo>
                  <a:pt x="9041381" y="3737025"/>
                  <a:pt x="9035416" y="3722891"/>
                  <a:pt x="9038637" y="3709235"/>
                </a:cubicBezTo>
                <a:cubicBezTo>
                  <a:pt x="9039431" y="3694105"/>
                  <a:pt x="9054145" y="3690919"/>
                  <a:pt x="9069257" y="3690919"/>
                </a:cubicBezTo>
                <a:cubicBezTo>
                  <a:pt x="9117535" y="3689168"/>
                  <a:pt x="9165850" y="3691836"/>
                  <a:pt x="9213610" y="3698883"/>
                </a:cubicBezTo>
                <a:cubicBezTo>
                  <a:pt x="9235322" y="3704615"/>
                  <a:pt x="9258388" y="3702226"/>
                  <a:pt x="9278430" y="3692114"/>
                </a:cubicBezTo>
                <a:cubicBezTo>
                  <a:pt x="9289564" y="3686143"/>
                  <a:pt x="9293938" y="3676985"/>
                  <a:pt x="9289564" y="3668624"/>
                </a:cubicBezTo>
                <a:cubicBezTo>
                  <a:pt x="9285190" y="3660263"/>
                  <a:pt x="9264909" y="3655884"/>
                  <a:pt x="9277238" y="3643940"/>
                </a:cubicBezTo>
                <a:cubicBezTo>
                  <a:pt x="9289564" y="3631996"/>
                  <a:pt x="9296723" y="3652699"/>
                  <a:pt x="9307063" y="3656282"/>
                </a:cubicBezTo>
                <a:cubicBezTo>
                  <a:pt x="9333029" y="3663966"/>
                  <a:pt x="9360628" y="3663966"/>
                  <a:pt x="9386596" y="3656282"/>
                </a:cubicBezTo>
                <a:cubicBezTo>
                  <a:pt x="9486808" y="3622839"/>
                  <a:pt x="9590997" y="3643144"/>
                  <a:pt x="9685642" y="3619255"/>
                </a:cubicBezTo>
                <a:cubicBezTo>
                  <a:pt x="9780287" y="3595367"/>
                  <a:pt x="9876524" y="3614079"/>
                  <a:pt x="9970771" y="3588599"/>
                </a:cubicBezTo>
                <a:cubicBezTo>
                  <a:pt x="10010935" y="3580596"/>
                  <a:pt x="10052293" y="3580596"/>
                  <a:pt x="10092457" y="3588599"/>
                </a:cubicBezTo>
                <a:cubicBezTo>
                  <a:pt x="10108363" y="3590191"/>
                  <a:pt x="10131428" y="3574265"/>
                  <a:pt x="10135008" y="3608107"/>
                </a:cubicBezTo>
                <a:cubicBezTo>
                  <a:pt x="10136201" y="3620450"/>
                  <a:pt x="10154493" y="3616070"/>
                  <a:pt x="10161253" y="3612885"/>
                </a:cubicBezTo>
                <a:cubicBezTo>
                  <a:pt x="10177161" y="3606913"/>
                  <a:pt x="10170798" y="3596561"/>
                  <a:pt x="10161253" y="3590191"/>
                </a:cubicBezTo>
                <a:cubicBezTo>
                  <a:pt x="10151074" y="3583383"/>
                  <a:pt x="10145903" y="3571200"/>
                  <a:pt x="10148130" y="3559136"/>
                </a:cubicBezTo>
                <a:cubicBezTo>
                  <a:pt x="10156481" y="3545599"/>
                  <a:pt x="10172786" y="3553960"/>
                  <a:pt x="10185511" y="3556747"/>
                </a:cubicBezTo>
                <a:cubicBezTo>
                  <a:pt x="10229334" y="3561923"/>
                  <a:pt x="10273476" y="3563516"/>
                  <a:pt x="10317537" y="3561525"/>
                </a:cubicBezTo>
                <a:cubicBezTo>
                  <a:pt x="10360406" y="3559972"/>
                  <a:pt x="10402439" y="3549222"/>
                  <a:pt x="10440814" y="3530073"/>
                </a:cubicBezTo>
                <a:cubicBezTo>
                  <a:pt x="10508816" y="3505109"/>
                  <a:pt x="10580754" y="3492726"/>
                  <a:pt x="10653170" y="3493443"/>
                </a:cubicBezTo>
                <a:close/>
                <a:moveTo>
                  <a:pt x="9485891" y="3447657"/>
                </a:moveTo>
                <a:lnTo>
                  <a:pt x="9489592" y="3447657"/>
                </a:lnTo>
                <a:lnTo>
                  <a:pt x="9489592" y="3452036"/>
                </a:lnTo>
                <a:close/>
                <a:moveTo>
                  <a:pt x="9485217" y="3446860"/>
                </a:moveTo>
                <a:lnTo>
                  <a:pt x="9485891" y="3447657"/>
                </a:lnTo>
                <a:lnTo>
                  <a:pt x="9484820" y="3447657"/>
                </a:lnTo>
                <a:close/>
                <a:moveTo>
                  <a:pt x="9490387" y="3443676"/>
                </a:moveTo>
                <a:lnTo>
                  <a:pt x="9493966" y="3448851"/>
                </a:lnTo>
                <a:lnTo>
                  <a:pt x="9490387" y="3447258"/>
                </a:lnTo>
                <a:close/>
                <a:moveTo>
                  <a:pt x="5157558" y="3423194"/>
                </a:moveTo>
                <a:lnTo>
                  <a:pt x="5158985" y="3427353"/>
                </a:lnTo>
                <a:lnTo>
                  <a:pt x="5158099" y="3428384"/>
                </a:lnTo>
                <a:lnTo>
                  <a:pt x="5155009" y="3426557"/>
                </a:lnTo>
                <a:close/>
                <a:moveTo>
                  <a:pt x="7271417" y="3348646"/>
                </a:moveTo>
                <a:cubicBezTo>
                  <a:pt x="7227108" y="3344839"/>
                  <a:pt x="7183415" y="3360067"/>
                  <a:pt x="7140169" y="3360067"/>
                </a:cubicBezTo>
                <a:cubicBezTo>
                  <a:pt x="7099209" y="3360067"/>
                  <a:pt x="7049104" y="3364447"/>
                  <a:pt x="7009336" y="3360067"/>
                </a:cubicBezTo>
                <a:cubicBezTo>
                  <a:pt x="6913776" y="3347525"/>
                  <a:pt x="6816984" y="3347525"/>
                  <a:pt x="6721424" y="3360067"/>
                </a:cubicBezTo>
                <a:cubicBezTo>
                  <a:pt x="6679272" y="3369862"/>
                  <a:pt x="6635568" y="3370937"/>
                  <a:pt x="6592978" y="3363253"/>
                </a:cubicBezTo>
                <a:cubicBezTo>
                  <a:pt x="6514637" y="3341753"/>
                  <a:pt x="6441067" y="3399881"/>
                  <a:pt x="6364715" y="3369225"/>
                </a:cubicBezTo>
                <a:cubicBezTo>
                  <a:pt x="6362728" y="3368428"/>
                  <a:pt x="6359148" y="3374002"/>
                  <a:pt x="6355967" y="3374002"/>
                </a:cubicBezTo>
                <a:cubicBezTo>
                  <a:pt x="6296515" y="3387498"/>
                  <a:pt x="6235513" y="3392715"/>
                  <a:pt x="6174630" y="3389530"/>
                </a:cubicBezTo>
                <a:cubicBezTo>
                  <a:pt x="6144009" y="3389927"/>
                  <a:pt x="6106231" y="3405853"/>
                  <a:pt x="6085155" y="3392316"/>
                </a:cubicBezTo>
                <a:cubicBezTo>
                  <a:pt x="6044990" y="3366437"/>
                  <a:pt x="6008007" y="3385945"/>
                  <a:pt x="5970229" y="3382363"/>
                </a:cubicBezTo>
                <a:cubicBezTo>
                  <a:pt x="5938813" y="3379974"/>
                  <a:pt x="5927679" y="3394705"/>
                  <a:pt x="5934438" y="3427751"/>
                </a:cubicBezTo>
                <a:cubicBezTo>
                  <a:pt x="5943585" y="3472343"/>
                  <a:pt x="5963070" y="3483490"/>
                  <a:pt x="6007610" y="3472343"/>
                </a:cubicBezTo>
                <a:cubicBezTo>
                  <a:pt x="6063283" y="3458009"/>
                  <a:pt x="6117763" y="3432529"/>
                  <a:pt x="6176619" y="3442483"/>
                </a:cubicBezTo>
                <a:cubicBezTo>
                  <a:pt x="6210857" y="3448335"/>
                  <a:pt x="6245932" y="3446982"/>
                  <a:pt x="6279615" y="3438501"/>
                </a:cubicBezTo>
                <a:cubicBezTo>
                  <a:pt x="6318506" y="3421739"/>
                  <a:pt x="6363164" y="3425322"/>
                  <a:pt x="6398915" y="3448055"/>
                </a:cubicBezTo>
                <a:cubicBezTo>
                  <a:pt x="6418361" y="3460399"/>
                  <a:pt x="6442698" y="3462189"/>
                  <a:pt x="6463734" y="3452834"/>
                </a:cubicBezTo>
                <a:cubicBezTo>
                  <a:pt x="6480517" y="3442561"/>
                  <a:pt x="6501235" y="3440930"/>
                  <a:pt x="6519408" y="3448454"/>
                </a:cubicBezTo>
                <a:cubicBezTo>
                  <a:pt x="6570986" y="3476762"/>
                  <a:pt x="6631352" y="3484606"/>
                  <a:pt x="6688418" y="3470353"/>
                </a:cubicBezTo>
                <a:cubicBezTo>
                  <a:pt x="6732161" y="3462788"/>
                  <a:pt x="6776701" y="3473537"/>
                  <a:pt x="6820045" y="3470353"/>
                </a:cubicBezTo>
                <a:cubicBezTo>
                  <a:pt x="6865976" y="3465733"/>
                  <a:pt x="6912304" y="3467724"/>
                  <a:pt x="6957640" y="3476324"/>
                </a:cubicBezTo>
                <a:cubicBezTo>
                  <a:pt x="6991441" y="3484884"/>
                  <a:pt x="7027072" y="3482535"/>
                  <a:pt x="7059441" y="3469556"/>
                </a:cubicBezTo>
                <a:cubicBezTo>
                  <a:pt x="7115473" y="3445429"/>
                  <a:pt x="7179816" y="3450644"/>
                  <a:pt x="7231235" y="3483490"/>
                </a:cubicBezTo>
                <a:cubicBezTo>
                  <a:pt x="7239983" y="3488666"/>
                  <a:pt x="7247141" y="3500213"/>
                  <a:pt x="7257879" y="3497426"/>
                </a:cubicBezTo>
                <a:lnTo>
                  <a:pt x="7257084" y="3498620"/>
                </a:lnTo>
                <a:cubicBezTo>
                  <a:pt x="7312757" y="3483092"/>
                  <a:pt x="7374395" y="3489065"/>
                  <a:pt x="7428478" y="3434519"/>
                </a:cubicBezTo>
                <a:cubicBezTo>
                  <a:pt x="7405851" y="3441128"/>
                  <a:pt x="7381910" y="3429383"/>
                  <a:pt x="7373202" y="3407446"/>
                </a:cubicBezTo>
                <a:cubicBezTo>
                  <a:pt x="7360040" y="3385588"/>
                  <a:pt x="7339838" y="3368906"/>
                  <a:pt x="7315938" y="3360067"/>
                </a:cubicBezTo>
                <a:cubicBezTo>
                  <a:pt x="7301026" y="3353299"/>
                  <a:pt x="7286187" y="3349915"/>
                  <a:pt x="7271417" y="3348646"/>
                </a:cubicBezTo>
                <a:close/>
                <a:moveTo>
                  <a:pt x="2482604" y="3206965"/>
                </a:moveTo>
                <a:cubicBezTo>
                  <a:pt x="2442339" y="3206536"/>
                  <a:pt x="2401851" y="3223407"/>
                  <a:pt x="2359798" y="3214747"/>
                </a:cubicBezTo>
                <a:cubicBezTo>
                  <a:pt x="2333552" y="3209172"/>
                  <a:pt x="2295376" y="3237042"/>
                  <a:pt x="2257994" y="3228682"/>
                </a:cubicBezTo>
                <a:cubicBezTo>
                  <a:pt x="2235726" y="3223905"/>
                  <a:pt x="2229363" y="3244209"/>
                  <a:pt x="2221012" y="3258543"/>
                </a:cubicBezTo>
                <a:cubicBezTo>
                  <a:pt x="2208685" y="3279644"/>
                  <a:pt x="2228965" y="3283625"/>
                  <a:pt x="2239304" y="3294375"/>
                </a:cubicBezTo>
                <a:cubicBezTo>
                  <a:pt x="2267539" y="3324235"/>
                  <a:pt x="2305317" y="3307513"/>
                  <a:pt x="2337528" y="3312291"/>
                </a:cubicBezTo>
                <a:cubicBezTo>
                  <a:pt x="2429032" y="3328455"/>
                  <a:pt x="2522644" y="3298714"/>
                  <a:pt x="2588059" y="3232664"/>
                </a:cubicBezTo>
                <a:cubicBezTo>
                  <a:pt x="2565034" y="3233419"/>
                  <a:pt x="2542288" y="3227169"/>
                  <a:pt x="2522842" y="3214747"/>
                </a:cubicBezTo>
                <a:cubicBezTo>
                  <a:pt x="2509420" y="3209173"/>
                  <a:pt x="2496024" y="3207107"/>
                  <a:pt x="2482604" y="3206965"/>
                </a:cubicBezTo>
                <a:close/>
                <a:moveTo>
                  <a:pt x="2097337" y="3194840"/>
                </a:moveTo>
                <a:cubicBezTo>
                  <a:pt x="2037687" y="3188868"/>
                  <a:pt x="2029733" y="3242218"/>
                  <a:pt x="2004283" y="3274468"/>
                </a:cubicBezTo>
                <a:cubicBezTo>
                  <a:pt x="1996727" y="3286014"/>
                  <a:pt x="1989569" y="3299550"/>
                  <a:pt x="2004283" y="3310300"/>
                </a:cubicBezTo>
                <a:cubicBezTo>
                  <a:pt x="2007424" y="3313565"/>
                  <a:pt x="2011521" y="3315715"/>
                  <a:pt x="2015934" y="3316511"/>
                </a:cubicBezTo>
                <a:cubicBezTo>
                  <a:pt x="2027625" y="3318622"/>
                  <a:pt x="2038760" y="3310857"/>
                  <a:pt x="2040868" y="3299152"/>
                </a:cubicBezTo>
                <a:cubicBezTo>
                  <a:pt x="2045242" y="3284820"/>
                  <a:pt x="2048822" y="3282431"/>
                  <a:pt x="2064729" y="3282431"/>
                </a:cubicBezTo>
                <a:cubicBezTo>
                  <a:pt x="2095905" y="3279525"/>
                  <a:pt x="2126526" y="3272437"/>
                  <a:pt x="2155794" y="3261330"/>
                </a:cubicBezTo>
                <a:cubicBezTo>
                  <a:pt x="2171700" y="3256154"/>
                  <a:pt x="2191187" y="3241024"/>
                  <a:pt x="2166929" y="3224302"/>
                </a:cubicBezTo>
                <a:cubicBezTo>
                  <a:pt x="2144938" y="3211841"/>
                  <a:pt x="2121596" y="3201967"/>
                  <a:pt x="2097337" y="3194840"/>
                </a:cubicBezTo>
                <a:close/>
                <a:moveTo>
                  <a:pt x="4275914" y="2803619"/>
                </a:moveTo>
                <a:cubicBezTo>
                  <a:pt x="4244945" y="2798692"/>
                  <a:pt x="4214125" y="2802474"/>
                  <a:pt x="4184301" y="2832534"/>
                </a:cubicBezTo>
                <a:cubicBezTo>
                  <a:pt x="4175154" y="2841692"/>
                  <a:pt x="4160440" y="2854829"/>
                  <a:pt x="4148112" y="2844479"/>
                </a:cubicBezTo>
                <a:cubicBezTo>
                  <a:pt x="4109578" y="2816211"/>
                  <a:pt x="4060904" y="2805540"/>
                  <a:pt x="4014099" y="2815016"/>
                </a:cubicBezTo>
                <a:cubicBezTo>
                  <a:pt x="3952062" y="2819396"/>
                  <a:pt x="3889628" y="2815016"/>
                  <a:pt x="3827592" y="2815016"/>
                </a:cubicBezTo>
                <a:cubicBezTo>
                  <a:pt x="3786791" y="2813344"/>
                  <a:pt x="3747661" y="2831221"/>
                  <a:pt x="3722210" y="2863191"/>
                </a:cubicBezTo>
                <a:cubicBezTo>
                  <a:pt x="3787825" y="2859607"/>
                  <a:pt x="3845090" y="2884292"/>
                  <a:pt x="3907125" y="2884292"/>
                </a:cubicBezTo>
                <a:cubicBezTo>
                  <a:pt x="3922157" y="2882142"/>
                  <a:pt x="3937309" y="2881067"/>
                  <a:pt x="3952459" y="2881107"/>
                </a:cubicBezTo>
                <a:cubicBezTo>
                  <a:pt x="3996203" y="2889866"/>
                  <a:pt x="4031994" y="2852441"/>
                  <a:pt x="4071761" y="2856821"/>
                </a:cubicBezTo>
                <a:cubicBezTo>
                  <a:pt x="4132086" y="2858134"/>
                  <a:pt x="4192015" y="2866695"/>
                  <a:pt x="4250314" y="2882301"/>
                </a:cubicBezTo>
                <a:cubicBezTo>
                  <a:pt x="4300419" y="2900616"/>
                  <a:pt x="4329051" y="2872348"/>
                  <a:pt x="4364445" y="2857218"/>
                </a:cubicBezTo>
                <a:cubicBezTo>
                  <a:pt x="4373988" y="2852839"/>
                  <a:pt x="4389497" y="2830145"/>
                  <a:pt x="4368421" y="2826961"/>
                </a:cubicBezTo>
                <a:cubicBezTo>
                  <a:pt x="4338000" y="2822182"/>
                  <a:pt x="4306882" y="2808547"/>
                  <a:pt x="4275914" y="2803619"/>
                </a:cubicBezTo>
                <a:close/>
                <a:moveTo>
                  <a:pt x="3529242" y="2784858"/>
                </a:moveTo>
                <a:cubicBezTo>
                  <a:pt x="3519996" y="2786351"/>
                  <a:pt x="3510054" y="2790530"/>
                  <a:pt x="3500709" y="2793914"/>
                </a:cubicBezTo>
                <a:cubicBezTo>
                  <a:pt x="3472872" y="2804665"/>
                  <a:pt x="3447819" y="2838109"/>
                  <a:pt x="3425152" y="2833728"/>
                </a:cubicBezTo>
                <a:cubicBezTo>
                  <a:pt x="3328518" y="2814619"/>
                  <a:pt x="3233475" y="2862793"/>
                  <a:pt x="3137638" y="2833728"/>
                </a:cubicBezTo>
                <a:cubicBezTo>
                  <a:pt x="3075720" y="2819396"/>
                  <a:pt x="3012253" y="2813105"/>
                  <a:pt x="2948745" y="2815016"/>
                </a:cubicBezTo>
                <a:cubicBezTo>
                  <a:pt x="2883527" y="2812627"/>
                  <a:pt x="2798824" y="2783961"/>
                  <a:pt x="2747922" y="2863589"/>
                </a:cubicBezTo>
                <a:cubicBezTo>
                  <a:pt x="2744741" y="2868366"/>
                  <a:pt x="2734401" y="2865978"/>
                  <a:pt x="2736390" y="2878319"/>
                </a:cubicBezTo>
                <a:cubicBezTo>
                  <a:pt x="2738378" y="2890662"/>
                  <a:pt x="2748320" y="2887876"/>
                  <a:pt x="2756273" y="2890662"/>
                </a:cubicBezTo>
                <a:cubicBezTo>
                  <a:pt x="2818708" y="2913754"/>
                  <a:pt x="2859270" y="2857617"/>
                  <a:pt x="2912159" y="2848061"/>
                </a:cubicBezTo>
                <a:cubicBezTo>
                  <a:pt x="2916932" y="2847663"/>
                  <a:pt x="2921703" y="2847663"/>
                  <a:pt x="2926475" y="2848061"/>
                </a:cubicBezTo>
                <a:cubicBezTo>
                  <a:pt x="2925680" y="2865580"/>
                  <a:pt x="2899832" y="2860404"/>
                  <a:pt x="2901820" y="2878319"/>
                </a:cubicBezTo>
                <a:cubicBezTo>
                  <a:pt x="3033050" y="2878718"/>
                  <a:pt x="3164281" y="2854829"/>
                  <a:pt x="3294717" y="2892653"/>
                </a:cubicBezTo>
                <a:lnTo>
                  <a:pt x="3294717" y="2893848"/>
                </a:lnTo>
                <a:cubicBezTo>
                  <a:pt x="3327326" y="2899978"/>
                  <a:pt x="3360968" y="2896674"/>
                  <a:pt x="3391747" y="2884292"/>
                </a:cubicBezTo>
                <a:cubicBezTo>
                  <a:pt x="3429367" y="2868128"/>
                  <a:pt x="3470168" y="2860801"/>
                  <a:pt x="3511047" y="2862793"/>
                </a:cubicBezTo>
                <a:cubicBezTo>
                  <a:pt x="3530216" y="2867729"/>
                  <a:pt x="3550258" y="2858612"/>
                  <a:pt x="3559165" y="2840895"/>
                </a:cubicBezTo>
                <a:cubicBezTo>
                  <a:pt x="3566404" y="2824770"/>
                  <a:pt x="3564296" y="2805978"/>
                  <a:pt x="3553598" y="2791924"/>
                </a:cubicBezTo>
                <a:cubicBezTo>
                  <a:pt x="3547037" y="2784559"/>
                  <a:pt x="3538486" y="2783364"/>
                  <a:pt x="3529242" y="2784858"/>
                </a:cubicBezTo>
                <a:close/>
                <a:moveTo>
                  <a:pt x="4850405" y="2764567"/>
                </a:moveTo>
                <a:cubicBezTo>
                  <a:pt x="4831854" y="2760620"/>
                  <a:pt x="4812437" y="2760749"/>
                  <a:pt x="4793530" y="2765248"/>
                </a:cubicBezTo>
                <a:cubicBezTo>
                  <a:pt x="4732684" y="2781573"/>
                  <a:pt x="4671842" y="2797100"/>
                  <a:pt x="4609805" y="2808248"/>
                </a:cubicBezTo>
                <a:cubicBezTo>
                  <a:pt x="4586781" y="2813782"/>
                  <a:pt x="4571987" y="2836237"/>
                  <a:pt x="4576005" y="2859607"/>
                </a:cubicBezTo>
                <a:lnTo>
                  <a:pt x="4575208" y="2860801"/>
                </a:lnTo>
                <a:cubicBezTo>
                  <a:pt x="4576402" y="2875931"/>
                  <a:pt x="4590719" y="2878718"/>
                  <a:pt x="4609011" y="2874737"/>
                </a:cubicBezTo>
                <a:cubicBezTo>
                  <a:pt x="4669853" y="2865182"/>
                  <a:pt x="4731094" y="2853635"/>
                  <a:pt x="4792335" y="2848857"/>
                </a:cubicBezTo>
                <a:cubicBezTo>
                  <a:pt x="4827330" y="2839899"/>
                  <a:pt x="4864194" y="2841134"/>
                  <a:pt x="4898513" y="2852441"/>
                </a:cubicBezTo>
                <a:cubicBezTo>
                  <a:pt x="4961345" y="2885487"/>
                  <a:pt x="4970491" y="2884292"/>
                  <a:pt x="5024176" y="2820191"/>
                </a:cubicBezTo>
                <a:cubicBezTo>
                  <a:pt x="4980909" y="2825726"/>
                  <a:pt x="4937167" y="2814299"/>
                  <a:pt x="4902093" y="2788341"/>
                </a:cubicBezTo>
                <a:cubicBezTo>
                  <a:pt x="4886642" y="2776536"/>
                  <a:pt x="4868956" y="2768513"/>
                  <a:pt x="4850405" y="2764567"/>
                </a:cubicBezTo>
                <a:close/>
                <a:moveTo>
                  <a:pt x="11330956" y="2330773"/>
                </a:moveTo>
                <a:cubicBezTo>
                  <a:pt x="11295873" y="2327075"/>
                  <a:pt x="11260270" y="2340953"/>
                  <a:pt x="11236947" y="2369498"/>
                </a:cubicBezTo>
                <a:cubicBezTo>
                  <a:pt x="11276316" y="2372804"/>
                  <a:pt x="11315367" y="2378935"/>
                  <a:pt x="11353861" y="2387814"/>
                </a:cubicBezTo>
                <a:cubicBezTo>
                  <a:pt x="11379511" y="2397289"/>
                  <a:pt x="11406234" y="2403580"/>
                  <a:pt x="11433395" y="2406527"/>
                </a:cubicBezTo>
                <a:cubicBezTo>
                  <a:pt x="11485727" y="2391675"/>
                  <a:pt x="11541403" y="2393746"/>
                  <a:pt x="11592462" y="2412499"/>
                </a:cubicBezTo>
                <a:lnTo>
                  <a:pt x="11593257" y="2413693"/>
                </a:lnTo>
                <a:cubicBezTo>
                  <a:pt x="11597313" y="2415006"/>
                  <a:pt x="11601608" y="2415126"/>
                  <a:pt x="11605744" y="2414130"/>
                </a:cubicBezTo>
                <a:cubicBezTo>
                  <a:pt x="11618112" y="2411105"/>
                  <a:pt x="11625708" y="2398604"/>
                  <a:pt x="11622684" y="2386221"/>
                </a:cubicBezTo>
                <a:cubicBezTo>
                  <a:pt x="11620696" y="2371887"/>
                  <a:pt x="11627060" y="2342027"/>
                  <a:pt x="11602801" y="2346407"/>
                </a:cubicBezTo>
                <a:cubicBezTo>
                  <a:pt x="11554286" y="2354768"/>
                  <a:pt x="11506566" y="2329288"/>
                  <a:pt x="11459641" y="2346407"/>
                </a:cubicBezTo>
                <a:cubicBezTo>
                  <a:pt x="11428821" y="2358033"/>
                  <a:pt x="11394503" y="2355844"/>
                  <a:pt x="11365393" y="2340435"/>
                </a:cubicBezTo>
                <a:cubicBezTo>
                  <a:pt x="11354288" y="2335189"/>
                  <a:pt x="11342651" y="2332005"/>
                  <a:pt x="11330956" y="2330773"/>
                </a:cubicBezTo>
                <a:close/>
                <a:moveTo>
                  <a:pt x="0" y="0"/>
                </a:moveTo>
                <a:lnTo>
                  <a:pt x="12196917" y="0"/>
                </a:lnTo>
                <a:lnTo>
                  <a:pt x="12196917" y="2227364"/>
                </a:lnTo>
                <a:lnTo>
                  <a:pt x="12057734" y="2227364"/>
                </a:lnTo>
                <a:cubicBezTo>
                  <a:pt x="12085969" y="2238114"/>
                  <a:pt x="12122157" y="2226169"/>
                  <a:pt x="12148800" y="2241697"/>
                </a:cubicBezTo>
                <a:cubicBezTo>
                  <a:pt x="12159935" y="2249262"/>
                  <a:pt x="12183795" y="2231743"/>
                  <a:pt x="12188567" y="2249262"/>
                </a:cubicBezTo>
                <a:cubicBezTo>
                  <a:pt x="12193338" y="2266780"/>
                  <a:pt x="12169478" y="2270363"/>
                  <a:pt x="12159536" y="2281510"/>
                </a:cubicBezTo>
                <a:cubicBezTo>
                  <a:pt x="12143233" y="2301020"/>
                  <a:pt x="12090741" y="2303409"/>
                  <a:pt x="12127325" y="2349592"/>
                </a:cubicBezTo>
                <a:cubicBezTo>
                  <a:pt x="12134485" y="2358351"/>
                  <a:pt x="12121759" y="2363527"/>
                  <a:pt x="12114203" y="2367509"/>
                </a:cubicBezTo>
                <a:cubicBezTo>
                  <a:pt x="12076226" y="2391238"/>
                  <a:pt x="12032841" y="2404934"/>
                  <a:pt x="11988142" y="2407322"/>
                </a:cubicBezTo>
                <a:cubicBezTo>
                  <a:pt x="11956328" y="2406527"/>
                  <a:pt x="11938434" y="2427230"/>
                  <a:pt x="11913778" y="2437581"/>
                </a:cubicBezTo>
                <a:cubicBezTo>
                  <a:pt x="11904632" y="2441960"/>
                  <a:pt x="11895485" y="2451118"/>
                  <a:pt x="11901053" y="2462265"/>
                </a:cubicBezTo>
                <a:cubicBezTo>
                  <a:pt x="11906620" y="2473414"/>
                  <a:pt x="11919345" y="2482570"/>
                  <a:pt x="11930877" y="2473414"/>
                </a:cubicBezTo>
                <a:cubicBezTo>
                  <a:pt x="11951557" y="2457489"/>
                  <a:pt x="11960306" y="2467839"/>
                  <a:pt x="11977007" y="2482173"/>
                </a:cubicBezTo>
                <a:cubicBezTo>
                  <a:pt x="12003650" y="2504468"/>
                  <a:pt x="12035464" y="2491329"/>
                  <a:pt x="12065289" y="2479784"/>
                </a:cubicBezTo>
                <a:cubicBezTo>
                  <a:pt x="12095114" y="2468238"/>
                  <a:pt x="12131700" y="2434395"/>
                  <a:pt x="12151186" y="2493719"/>
                </a:cubicBezTo>
                <a:cubicBezTo>
                  <a:pt x="12165741" y="2489617"/>
                  <a:pt x="12181289" y="2490454"/>
                  <a:pt x="12195328" y="2496108"/>
                </a:cubicBezTo>
                <a:lnTo>
                  <a:pt x="12195328" y="2754500"/>
                </a:lnTo>
                <a:cubicBezTo>
                  <a:pt x="12157032" y="2775202"/>
                  <a:pt x="12117146" y="2792801"/>
                  <a:pt x="12076027" y="2807054"/>
                </a:cubicBezTo>
                <a:cubicBezTo>
                  <a:pt x="12013831" y="2829269"/>
                  <a:pt x="11946865" y="2834485"/>
                  <a:pt x="11881965" y="2822183"/>
                </a:cubicBezTo>
                <a:cubicBezTo>
                  <a:pt x="11796546" y="2811792"/>
                  <a:pt x="11709934" y="2817604"/>
                  <a:pt x="11626661" y="2839303"/>
                </a:cubicBezTo>
                <a:cubicBezTo>
                  <a:pt x="11607971" y="2843285"/>
                  <a:pt x="11608370" y="2863589"/>
                  <a:pt x="11588884" y="2863589"/>
                </a:cubicBezTo>
                <a:cubicBezTo>
                  <a:pt x="11587690" y="2817404"/>
                  <a:pt x="11562239" y="2807850"/>
                  <a:pt x="11522473" y="2817404"/>
                </a:cubicBezTo>
                <a:cubicBezTo>
                  <a:pt x="11471969" y="2829747"/>
                  <a:pt x="11426634" y="2859607"/>
                  <a:pt x="11380504" y="2872348"/>
                </a:cubicBezTo>
                <a:cubicBezTo>
                  <a:pt x="11339943" y="2886960"/>
                  <a:pt x="11298307" y="2898547"/>
                  <a:pt x="11256035" y="2906985"/>
                </a:cubicBezTo>
                <a:cubicBezTo>
                  <a:pt x="11247684" y="2907782"/>
                  <a:pt x="11238140" y="2897431"/>
                  <a:pt x="11227799" y="2903801"/>
                </a:cubicBezTo>
                <a:cubicBezTo>
                  <a:pt x="11244145" y="2951737"/>
                  <a:pt x="11291666" y="2981757"/>
                  <a:pt x="11341931" y="2975864"/>
                </a:cubicBezTo>
                <a:cubicBezTo>
                  <a:pt x="11404882" y="2968220"/>
                  <a:pt x="11468231" y="2964795"/>
                  <a:pt x="11531619" y="2965512"/>
                </a:cubicBezTo>
                <a:cubicBezTo>
                  <a:pt x="11541958" y="2965115"/>
                  <a:pt x="11552696" y="2969892"/>
                  <a:pt x="11549514" y="2978651"/>
                </a:cubicBezTo>
                <a:cubicBezTo>
                  <a:pt x="11523268" y="3047927"/>
                  <a:pt x="11583316" y="3028418"/>
                  <a:pt x="11616719" y="3041955"/>
                </a:cubicBezTo>
                <a:cubicBezTo>
                  <a:pt x="11568125" y="3107648"/>
                  <a:pt x="11501118" y="3157375"/>
                  <a:pt x="11424248" y="3184886"/>
                </a:cubicBezTo>
                <a:cubicBezTo>
                  <a:pt x="11324831" y="3219923"/>
                  <a:pt x="11221835" y="3188470"/>
                  <a:pt x="11125997" y="3232266"/>
                </a:cubicBezTo>
                <a:cubicBezTo>
                  <a:pt x="11105716" y="3241422"/>
                  <a:pt x="11060382" y="3213154"/>
                  <a:pt x="11020615" y="3219923"/>
                </a:cubicBezTo>
                <a:cubicBezTo>
                  <a:pt x="10910461" y="3238635"/>
                  <a:pt x="10800705" y="3258144"/>
                  <a:pt x="10689358" y="3271283"/>
                </a:cubicBezTo>
                <a:cubicBezTo>
                  <a:pt x="10610619" y="3280440"/>
                  <a:pt x="10514781" y="3260931"/>
                  <a:pt x="10444792" y="3330206"/>
                </a:cubicBezTo>
                <a:cubicBezTo>
                  <a:pt x="10434055" y="3341753"/>
                  <a:pt x="10401445" y="3330206"/>
                  <a:pt x="10379176" y="3330206"/>
                </a:cubicBezTo>
                <a:cubicBezTo>
                  <a:pt x="10287315" y="3333392"/>
                  <a:pt x="10195851" y="3336976"/>
                  <a:pt x="10103990" y="3342549"/>
                </a:cubicBezTo>
                <a:cubicBezTo>
                  <a:pt x="10083311" y="3342549"/>
                  <a:pt x="10051895" y="3341355"/>
                  <a:pt x="10073369" y="3382363"/>
                </a:cubicBezTo>
                <a:cubicBezTo>
                  <a:pt x="10094843" y="3423371"/>
                  <a:pt x="10051895" y="3450445"/>
                  <a:pt x="10030819" y="3450445"/>
                </a:cubicBezTo>
                <a:cubicBezTo>
                  <a:pt x="9972760" y="3452037"/>
                  <a:pt x="9934584" y="3491851"/>
                  <a:pt x="9884875" y="3508174"/>
                </a:cubicBezTo>
                <a:cubicBezTo>
                  <a:pt x="9866979" y="3516138"/>
                  <a:pt x="9839938" y="3524897"/>
                  <a:pt x="9827212" y="3508174"/>
                </a:cubicBezTo>
                <a:cubicBezTo>
                  <a:pt x="9814487" y="3491454"/>
                  <a:pt x="9838347" y="3475925"/>
                  <a:pt x="9846699" y="3464379"/>
                </a:cubicBezTo>
                <a:cubicBezTo>
                  <a:pt x="9855049" y="3452834"/>
                  <a:pt x="9864991" y="3442084"/>
                  <a:pt x="9858230" y="3426954"/>
                </a:cubicBezTo>
                <a:cubicBezTo>
                  <a:pt x="9851471" y="3411826"/>
                  <a:pt x="9836359" y="3421381"/>
                  <a:pt x="9826019" y="3418195"/>
                </a:cubicBezTo>
                <a:cubicBezTo>
                  <a:pt x="9775516" y="3402270"/>
                  <a:pt x="9721035" y="3428148"/>
                  <a:pt x="9670930" y="3396298"/>
                </a:cubicBezTo>
                <a:cubicBezTo>
                  <a:pt x="9644604" y="3387897"/>
                  <a:pt x="9615852" y="3392476"/>
                  <a:pt x="9593383" y="3408640"/>
                </a:cubicBezTo>
                <a:cubicBezTo>
                  <a:pt x="9524985" y="3460399"/>
                  <a:pt x="9453405" y="3427353"/>
                  <a:pt x="9383414" y="3427353"/>
                </a:cubicBezTo>
                <a:cubicBezTo>
                  <a:pt x="9345596" y="3424526"/>
                  <a:pt x="9307658" y="3430378"/>
                  <a:pt x="9272465" y="3444472"/>
                </a:cubicBezTo>
                <a:cubicBezTo>
                  <a:pt x="9262046" y="3450605"/>
                  <a:pt x="9249639" y="3452435"/>
                  <a:pt x="9237867" y="3449648"/>
                </a:cubicBezTo>
                <a:cubicBezTo>
                  <a:pt x="9139644" y="3422176"/>
                  <a:pt x="9124930" y="3427751"/>
                  <a:pt x="9066473" y="3507378"/>
                </a:cubicBezTo>
                <a:cubicBezTo>
                  <a:pt x="9056929" y="3520120"/>
                  <a:pt x="9045794" y="3536442"/>
                  <a:pt x="9029490" y="3530869"/>
                </a:cubicBezTo>
                <a:cubicBezTo>
                  <a:pt x="8980180" y="3514146"/>
                  <a:pt x="8937231" y="3542415"/>
                  <a:pt x="8891102" y="3548387"/>
                </a:cubicBezTo>
                <a:cubicBezTo>
                  <a:pt x="8873048" y="3552209"/>
                  <a:pt x="8854198" y="3550139"/>
                  <a:pt x="8837417" y="3542415"/>
                </a:cubicBezTo>
                <a:cubicBezTo>
                  <a:pt x="8815982" y="3529276"/>
                  <a:pt x="8789179" y="3528520"/>
                  <a:pt x="8767029" y="3540423"/>
                </a:cubicBezTo>
                <a:cubicBezTo>
                  <a:pt x="8707776" y="3585812"/>
                  <a:pt x="8640172" y="3585812"/>
                  <a:pt x="8570978" y="3585812"/>
                </a:cubicBezTo>
                <a:cubicBezTo>
                  <a:pt x="8521269" y="3586210"/>
                  <a:pt x="8473947" y="3609302"/>
                  <a:pt x="8421455" y="3593377"/>
                </a:cubicBezTo>
                <a:cubicBezTo>
                  <a:pt x="8405588" y="3588997"/>
                  <a:pt x="8388808" y="3588997"/>
                  <a:pt x="8372940" y="3593377"/>
                </a:cubicBezTo>
                <a:cubicBezTo>
                  <a:pt x="8368965" y="3607311"/>
                  <a:pt x="8381688" y="3612090"/>
                  <a:pt x="8394811" y="3616469"/>
                </a:cubicBezTo>
                <a:cubicBezTo>
                  <a:pt x="8428255" y="3627576"/>
                  <a:pt x="8464364" y="3627576"/>
                  <a:pt x="8497807" y="3616469"/>
                </a:cubicBezTo>
                <a:cubicBezTo>
                  <a:pt x="8514907" y="3612287"/>
                  <a:pt x="8532803" y="3612287"/>
                  <a:pt x="8549901" y="3616469"/>
                </a:cubicBezTo>
                <a:cubicBezTo>
                  <a:pt x="8516498" y="3628413"/>
                  <a:pt x="8481901" y="3650709"/>
                  <a:pt x="8442134" y="3636774"/>
                </a:cubicBezTo>
                <a:cubicBezTo>
                  <a:pt x="8464005" y="3683754"/>
                  <a:pt x="8536780" y="3662254"/>
                  <a:pt x="8539166" y="3676588"/>
                </a:cubicBezTo>
                <a:cubicBezTo>
                  <a:pt x="8546323" y="3731133"/>
                  <a:pt x="8631821" y="3674995"/>
                  <a:pt x="8618699" y="3742679"/>
                </a:cubicBezTo>
                <a:cubicBezTo>
                  <a:pt x="8556065" y="3734397"/>
                  <a:pt x="8492677" y="3733481"/>
                  <a:pt x="8429806" y="3739892"/>
                </a:cubicBezTo>
                <a:cubicBezTo>
                  <a:pt x="8331980" y="3755418"/>
                  <a:pt x="8233755" y="3743475"/>
                  <a:pt x="8136726" y="3761391"/>
                </a:cubicBezTo>
                <a:cubicBezTo>
                  <a:pt x="8094572" y="3773336"/>
                  <a:pt x="8049398" y="3767762"/>
                  <a:pt x="8011459" y="3745864"/>
                </a:cubicBezTo>
                <a:cubicBezTo>
                  <a:pt x="8000365" y="3734756"/>
                  <a:pt x="7983147" y="3732606"/>
                  <a:pt x="7969704" y="3740688"/>
                </a:cubicBezTo>
                <a:cubicBezTo>
                  <a:pt x="7968831" y="3741205"/>
                  <a:pt x="7967876" y="3741644"/>
                  <a:pt x="7966961" y="3742041"/>
                </a:cubicBezTo>
                <a:cubicBezTo>
                  <a:pt x="7954395" y="3747297"/>
                  <a:pt x="7939959" y="3741325"/>
                  <a:pt x="7934710" y="3728744"/>
                </a:cubicBezTo>
                <a:cubicBezTo>
                  <a:pt x="7928745" y="3680171"/>
                  <a:pt x="7923176" y="3690920"/>
                  <a:pt x="7894943" y="3719984"/>
                </a:cubicBezTo>
                <a:cubicBezTo>
                  <a:pt x="7865556" y="3754582"/>
                  <a:pt x="7820620" y="3771823"/>
                  <a:pt x="7775642" y="3765771"/>
                </a:cubicBezTo>
                <a:cubicBezTo>
                  <a:pt x="7736711" y="3754185"/>
                  <a:pt x="7695274" y="3754185"/>
                  <a:pt x="7656342" y="3765771"/>
                </a:cubicBezTo>
                <a:cubicBezTo>
                  <a:pt x="7626516" y="3780900"/>
                  <a:pt x="7607429" y="3735910"/>
                  <a:pt x="7581581" y="3761391"/>
                </a:cubicBezTo>
                <a:cubicBezTo>
                  <a:pt x="7578399" y="3743077"/>
                  <a:pt x="7598680" y="3736309"/>
                  <a:pt x="7604247" y="3721577"/>
                </a:cubicBezTo>
                <a:cubicBezTo>
                  <a:pt x="7571123" y="3700755"/>
                  <a:pt x="7529646" y="3698525"/>
                  <a:pt x="7494491" y="3715605"/>
                </a:cubicBezTo>
                <a:cubicBezTo>
                  <a:pt x="7479777" y="3723568"/>
                  <a:pt x="7451543" y="3716402"/>
                  <a:pt x="7458700" y="3748252"/>
                </a:cubicBezTo>
                <a:lnTo>
                  <a:pt x="7448362" y="3758206"/>
                </a:lnTo>
                <a:lnTo>
                  <a:pt x="7443988" y="3758206"/>
                </a:lnTo>
                <a:cubicBezTo>
                  <a:pt x="7427286" y="3752632"/>
                  <a:pt x="7427286" y="3762983"/>
                  <a:pt x="7427286" y="3773734"/>
                </a:cubicBezTo>
                <a:cubicBezTo>
                  <a:pt x="7362465" y="3815139"/>
                  <a:pt x="7289692" y="3787270"/>
                  <a:pt x="7220896" y="3794038"/>
                </a:cubicBezTo>
                <a:cubicBezTo>
                  <a:pt x="7195445" y="3796029"/>
                  <a:pt x="7166017" y="3809964"/>
                  <a:pt x="7138976" y="3794038"/>
                </a:cubicBezTo>
                <a:cubicBezTo>
                  <a:pt x="7072167" y="3826686"/>
                  <a:pt x="6999394" y="3796825"/>
                  <a:pt x="6930598" y="3816333"/>
                </a:cubicBezTo>
                <a:cubicBezTo>
                  <a:pt x="6857665" y="3832419"/>
                  <a:pt x="6782784" y="3837754"/>
                  <a:pt x="6708300" y="3832260"/>
                </a:cubicBezTo>
                <a:cubicBezTo>
                  <a:pt x="6651435" y="3832260"/>
                  <a:pt x="6592978" y="3835047"/>
                  <a:pt x="6535713" y="3832260"/>
                </a:cubicBezTo>
                <a:cubicBezTo>
                  <a:pt x="6504058" y="3831066"/>
                  <a:pt x="6472802" y="3824854"/>
                  <a:pt x="6443056" y="3813945"/>
                </a:cubicBezTo>
                <a:cubicBezTo>
                  <a:pt x="6414026" y="3803992"/>
                  <a:pt x="6403289" y="3810760"/>
                  <a:pt x="6403289" y="3843805"/>
                </a:cubicBezTo>
                <a:cubicBezTo>
                  <a:pt x="6382610" y="3822704"/>
                  <a:pt x="6372271" y="3800011"/>
                  <a:pt x="6342843" y="3800011"/>
                </a:cubicBezTo>
                <a:cubicBezTo>
                  <a:pt x="6396688" y="3772857"/>
                  <a:pt x="6458287" y="3765412"/>
                  <a:pt x="6517023" y="3778909"/>
                </a:cubicBezTo>
                <a:cubicBezTo>
                  <a:pt x="6553607" y="3785279"/>
                  <a:pt x="6590193" y="3787270"/>
                  <a:pt x="6626779" y="3792446"/>
                </a:cubicBezTo>
                <a:cubicBezTo>
                  <a:pt x="6629681" y="3792048"/>
                  <a:pt x="6632624" y="3792048"/>
                  <a:pt x="6635528" y="3792446"/>
                </a:cubicBezTo>
                <a:cubicBezTo>
                  <a:pt x="6649048" y="3809964"/>
                  <a:pt x="6662172" y="3803992"/>
                  <a:pt x="6685237" y="3805186"/>
                </a:cubicBezTo>
                <a:cubicBezTo>
                  <a:pt x="6708300" y="3806381"/>
                  <a:pt x="6747272" y="3772141"/>
                  <a:pt x="6756021" y="3826686"/>
                </a:cubicBezTo>
                <a:cubicBezTo>
                  <a:pt x="6757215" y="3833455"/>
                  <a:pt x="6767951" y="3832658"/>
                  <a:pt x="6772723" y="3826686"/>
                </a:cubicBezTo>
                <a:cubicBezTo>
                  <a:pt x="6812093" y="3776123"/>
                  <a:pt x="6869755" y="3806381"/>
                  <a:pt x="6917872" y="3795232"/>
                </a:cubicBezTo>
                <a:cubicBezTo>
                  <a:pt x="6953146" y="3791411"/>
                  <a:pt x="6988776" y="3791411"/>
                  <a:pt x="7024050" y="3795232"/>
                </a:cubicBezTo>
                <a:cubicBezTo>
                  <a:pt x="7019278" y="3771743"/>
                  <a:pt x="7002973" y="3778112"/>
                  <a:pt x="6995020" y="3767363"/>
                </a:cubicBezTo>
                <a:cubicBezTo>
                  <a:pt x="6987066" y="3756613"/>
                  <a:pt x="6975533" y="3742281"/>
                  <a:pt x="6977920" y="3732327"/>
                </a:cubicBezTo>
                <a:cubicBezTo>
                  <a:pt x="6983090" y="3709236"/>
                  <a:pt x="6999394" y="3729142"/>
                  <a:pt x="7010529" y="3729142"/>
                </a:cubicBezTo>
                <a:cubicBezTo>
                  <a:pt x="7029219" y="3727151"/>
                  <a:pt x="7047115" y="3723966"/>
                  <a:pt x="7065406" y="3721179"/>
                </a:cubicBezTo>
                <a:cubicBezTo>
                  <a:pt x="7094437" y="3711226"/>
                  <a:pt x="7123068" y="3726355"/>
                  <a:pt x="7152099" y="3721179"/>
                </a:cubicBezTo>
                <a:cubicBezTo>
                  <a:pt x="7166017" y="3718790"/>
                  <a:pt x="7194650" y="3729142"/>
                  <a:pt x="7171585" y="3696892"/>
                </a:cubicBezTo>
                <a:cubicBezTo>
                  <a:pt x="7166415" y="3689725"/>
                  <a:pt x="7170790" y="3681366"/>
                  <a:pt x="7177946" y="3685347"/>
                </a:cubicBezTo>
                <a:cubicBezTo>
                  <a:pt x="7194650" y="3695300"/>
                  <a:pt x="7220896" y="3678977"/>
                  <a:pt x="7229644" y="3700874"/>
                </a:cubicBezTo>
                <a:cubicBezTo>
                  <a:pt x="7245153" y="3741086"/>
                  <a:pt x="7277364" y="3729938"/>
                  <a:pt x="7305996" y="3729938"/>
                </a:cubicBezTo>
                <a:cubicBezTo>
                  <a:pt x="7307985" y="3729938"/>
                  <a:pt x="7313154" y="3723169"/>
                  <a:pt x="7313154" y="3719188"/>
                </a:cubicBezTo>
                <a:cubicBezTo>
                  <a:pt x="7314348" y="3679375"/>
                  <a:pt x="7314348" y="3679375"/>
                  <a:pt x="7349740" y="3679375"/>
                </a:cubicBezTo>
                <a:cubicBezTo>
                  <a:pt x="7390422" y="3682640"/>
                  <a:pt x="7431342" y="3681683"/>
                  <a:pt x="7471824" y="3676588"/>
                </a:cubicBezTo>
                <a:cubicBezTo>
                  <a:pt x="7482164" y="3669422"/>
                  <a:pt x="7496082" y="3702467"/>
                  <a:pt x="7506421" y="3669422"/>
                </a:cubicBezTo>
                <a:cubicBezTo>
                  <a:pt x="7519147" y="3643582"/>
                  <a:pt x="7546108" y="3627896"/>
                  <a:pt x="7574820" y="3629607"/>
                </a:cubicBezTo>
                <a:cubicBezTo>
                  <a:pt x="7620155" y="3628014"/>
                  <a:pt x="7665090" y="3624432"/>
                  <a:pt x="7710027" y="3620052"/>
                </a:cubicBezTo>
                <a:cubicBezTo>
                  <a:pt x="7670260" y="3616070"/>
                  <a:pt x="7630493" y="3611691"/>
                  <a:pt x="7590727" y="3609701"/>
                </a:cubicBezTo>
                <a:cubicBezTo>
                  <a:pt x="7572832" y="3609302"/>
                  <a:pt x="7548972" y="3596562"/>
                  <a:pt x="7553347" y="3581035"/>
                </a:cubicBezTo>
                <a:cubicBezTo>
                  <a:pt x="7560027" y="3557624"/>
                  <a:pt x="7577008" y="3538553"/>
                  <a:pt x="7599475" y="3529276"/>
                </a:cubicBezTo>
                <a:cubicBezTo>
                  <a:pt x="7622858" y="3522787"/>
                  <a:pt x="7644928" y="3512276"/>
                  <a:pt x="7664693" y="3498222"/>
                </a:cubicBezTo>
                <a:cubicBezTo>
                  <a:pt x="7673443" y="3490657"/>
                  <a:pt x="7688553" y="3485083"/>
                  <a:pt x="7679805" y="3470353"/>
                </a:cubicBezTo>
                <a:cubicBezTo>
                  <a:pt x="7672329" y="3459842"/>
                  <a:pt x="7658251" y="3456417"/>
                  <a:pt x="7646798" y="3462389"/>
                </a:cubicBezTo>
                <a:cubicBezTo>
                  <a:pt x="7584563" y="3484844"/>
                  <a:pt x="7529606" y="3523782"/>
                  <a:pt x="7487731" y="3575062"/>
                </a:cubicBezTo>
                <a:cubicBezTo>
                  <a:pt x="7476914" y="3594292"/>
                  <a:pt x="7456036" y="3605599"/>
                  <a:pt x="7434046" y="3604126"/>
                </a:cubicBezTo>
                <a:cubicBezTo>
                  <a:pt x="7387121" y="3604525"/>
                  <a:pt x="7337810" y="3593775"/>
                  <a:pt x="7294465" y="3625627"/>
                </a:cubicBezTo>
                <a:cubicBezTo>
                  <a:pt x="7279352" y="3636774"/>
                  <a:pt x="7261458" y="3622441"/>
                  <a:pt x="7244755" y="3618460"/>
                </a:cubicBezTo>
                <a:cubicBezTo>
                  <a:pt x="7163234" y="3596961"/>
                  <a:pt x="7080916" y="3551572"/>
                  <a:pt x="6999394" y="3618460"/>
                </a:cubicBezTo>
                <a:cubicBezTo>
                  <a:pt x="6991123" y="3625825"/>
                  <a:pt x="6978636" y="3625825"/>
                  <a:pt x="6970364" y="3618460"/>
                </a:cubicBezTo>
                <a:cubicBezTo>
                  <a:pt x="6960025" y="3608108"/>
                  <a:pt x="6973942" y="3604922"/>
                  <a:pt x="6977125" y="3598154"/>
                </a:cubicBezTo>
                <a:cubicBezTo>
                  <a:pt x="6985476" y="3580238"/>
                  <a:pt x="6947697" y="3554359"/>
                  <a:pt x="6920258" y="3558341"/>
                </a:cubicBezTo>
                <a:cubicBezTo>
                  <a:pt x="6918269" y="3558739"/>
                  <a:pt x="6809706" y="3611293"/>
                  <a:pt x="6807320" y="3611293"/>
                </a:cubicBezTo>
                <a:cubicBezTo>
                  <a:pt x="6772723" y="3627217"/>
                  <a:pt x="6739716" y="3666634"/>
                  <a:pt x="6699949" y="3621645"/>
                </a:cubicBezTo>
                <a:cubicBezTo>
                  <a:pt x="6688815" y="3609701"/>
                  <a:pt x="6677681" y="3621645"/>
                  <a:pt x="6666148" y="3624432"/>
                </a:cubicBezTo>
                <a:cubicBezTo>
                  <a:pt x="6627177" y="3633191"/>
                  <a:pt x="6586217" y="3657079"/>
                  <a:pt x="6551222" y="3614080"/>
                </a:cubicBezTo>
                <a:cubicBezTo>
                  <a:pt x="6547286" y="3610974"/>
                  <a:pt x="6542036" y="3610058"/>
                  <a:pt x="6537303" y="3611691"/>
                </a:cubicBezTo>
                <a:cubicBezTo>
                  <a:pt x="6493282" y="3631359"/>
                  <a:pt x="6443772" y="3635022"/>
                  <a:pt x="6397325" y="3622043"/>
                </a:cubicBezTo>
                <a:cubicBezTo>
                  <a:pt x="6344157" y="3614597"/>
                  <a:pt x="6290073" y="3617982"/>
                  <a:pt x="6238257" y="3631996"/>
                </a:cubicBezTo>
                <a:cubicBezTo>
                  <a:pt x="6201671" y="3640756"/>
                  <a:pt x="6161109" y="3612090"/>
                  <a:pt x="6133670" y="3618460"/>
                </a:cubicBezTo>
                <a:cubicBezTo>
                  <a:pt x="6070044" y="3631598"/>
                  <a:pt x="6009996" y="3608506"/>
                  <a:pt x="5948358" y="3618460"/>
                </a:cubicBezTo>
                <a:cubicBezTo>
                  <a:pt x="5903420" y="3625627"/>
                  <a:pt x="5856496" y="3618858"/>
                  <a:pt x="5816730" y="3650709"/>
                </a:cubicBezTo>
                <a:cubicBezTo>
                  <a:pt x="5815615" y="3651345"/>
                  <a:pt x="5814502" y="3651943"/>
                  <a:pt x="5813309" y="3652500"/>
                </a:cubicBezTo>
                <a:cubicBezTo>
                  <a:pt x="5791477" y="3662852"/>
                  <a:pt x="5765390" y="3653457"/>
                  <a:pt x="5755090" y="3631598"/>
                </a:cubicBezTo>
                <a:cubicBezTo>
                  <a:pt x="5749523" y="3613681"/>
                  <a:pt x="5714925" y="3587404"/>
                  <a:pt x="5752307" y="3564711"/>
                </a:cubicBezTo>
                <a:cubicBezTo>
                  <a:pt x="5757874" y="3561525"/>
                  <a:pt x="5763839" y="3551572"/>
                  <a:pt x="5763839" y="3548786"/>
                </a:cubicBezTo>
                <a:cubicBezTo>
                  <a:pt x="5732025" y="3482694"/>
                  <a:pt x="5804798" y="3490657"/>
                  <a:pt x="5821500" y="3486277"/>
                </a:cubicBezTo>
                <a:cubicBezTo>
                  <a:pt x="5856099" y="3477518"/>
                  <a:pt x="5858882" y="3451639"/>
                  <a:pt x="5869221" y="3432130"/>
                </a:cubicBezTo>
                <a:cubicBezTo>
                  <a:pt x="5872164" y="3427034"/>
                  <a:pt x="5873238" y="3421062"/>
                  <a:pt x="5872243" y="3415250"/>
                </a:cubicBezTo>
                <a:cubicBezTo>
                  <a:pt x="5869937" y="3401394"/>
                  <a:pt x="5856854" y="3391997"/>
                  <a:pt x="5842975" y="3394308"/>
                </a:cubicBezTo>
                <a:cubicBezTo>
                  <a:pt x="5769248" y="3398727"/>
                  <a:pt x="5695321" y="3397134"/>
                  <a:pt x="5621871" y="3389530"/>
                </a:cubicBezTo>
                <a:cubicBezTo>
                  <a:pt x="5538122" y="3377267"/>
                  <a:pt x="5453260" y="3374719"/>
                  <a:pt x="5368954" y="3381966"/>
                </a:cubicBezTo>
                <a:cubicBezTo>
                  <a:pt x="5335948" y="3383956"/>
                  <a:pt x="5298567" y="3370419"/>
                  <a:pt x="5262380" y="3370419"/>
                </a:cubicBezTo>
                <a:cubicBezTo>
                  <a:pt x="5229512" y="3366836"/>
                  <a:pt x="5197451" y="3378414"/>
                  <a:pt x="5174549" y="3400770"/>
                </a:cubicBezTo>
                <a:lnTo>
                  <a:pt x="5157558" y="3423194"/>
                </a:lnTo>
                <a:lnTo>
                  <a:pt x="5152634" y="3408852"/>
                </a:lnTo>
                <a:cubicBezTo>
                  <a:pt x="5142756" y="3396049"/>
                  <a:pt x="5123592" y="3397692"/>
                  <a:pt x="5106892" y="3389927"/>
                </a:cubicBezTo>
                <a:cubicBezTo>
                  <a:pt x="5041196" y="3364167"/>
                  <a:pt x="4969178" y="3359032"/>
                  <a:pt x="4900501" y="3375197"/>
                </a:cubicBezTo>
                <a:cubicBezTo>
                  <a:pt x="4841647" y="3389251"/>
                  <a:pt x="4780405" y="3390207"/>
                  <a:pt x="4721153" y="3377984"/>
                </a:cubicBezTo>
                <a:cubicBezTo>
                  <a:pt x="4712842" y="3375634"/>
                  <a:pt x="4704331" y="3374042"/>
                  <a:pt x="4695702" y="3373207"/>
                </a:cubicBezTo>
                <a:cubicBezTo>
                  <a:pt x="4679398" y="3370818"/>
                  <a:pt x="4658322" y="3370818"/>
                  <a:pt x="4658322" y="3389927"/>
                </a:cubicBezTo>
                <a:lnTo>
                  <a:pt x="4657525" y="3391122"/>
                </a:lnTo>
                <a:cubicBezTo>
                  <a:pt x="4656333" y="3411029"/>
                  <a:pt x="4676215" y="3413817"/>
                  <a:pt x="4691725" y="3405853"/>
                </a:cubicBezTo>
                <a:cubicBezTo>
                  <a:pt x="4692640" y="3405416"/>
                  <a:pt x="4693554" y="3405057"/>
                  <a:pt x="4694509" y="3404699"/>
                </a:cubicBezTo>
                <a:cubicBezTo>
                  <a:pt x="4709661" y="3399404"/>
                  <a:pt x="4726202" y="3407406"/>
                  <a:pt x="4731491" y="3422575"/>
                </a:cubicBezTo>
                <a:cubicBezTo>
                  <a:pt x="4734156" y="3428946"/>
                  <a:pt x="4737775" y="3434839"/>
                  <a:pt x="4742230" y="3440094"/>
                </a:cubicBezTo>
                <a:cubicBezTo>
                  <a:pt x="4766647" y="3438501"/>
                  <a:pt x="4791141" y="3439298"/>
                  <a:pt x="4815400" y="3442483"/>
                </a:cubicBezTo>
                <a:cubicBezTo>
                  <a:pt x="4826932" y="3438939"/>
                  <a:pt x="4839260" y="3438939"/>
                  <a:pt x="4850792" y="3442483"/>
                </a:cubicBezTo>
                <a:cubicBezTo>
                  <a:pt x="4894974" y="3450802"/>
                  <a:pt x="4940507" y="3448454"/>
                  <a:pt x="4983614" y="3435713"/>
                </a:cubicBezTo>
                <a:cubicBezTo>
                  <a:pt x="5017416" y="3427353"/>
                  <a:pt x="5060364" y="3397891"/>
                  <a:pt x="5089790" y="3432529"/>
                </a:cubicBezTo>
                <a:cubicBezTo>
                  <a:pt x="5111862" y="3458507"/>
                  <a:pt x="5127892" y="3459178"/>
                  <a:pt x="5143419" y="3445462"/>
                </a:cubicBezTo>
                <a:lnTo>
                  <a:pt x="5158099" y="3428384"/>
                </a:lnTo>
                <a:lnTo>
                  <a:pt x="5163359" y="3431493"/>
                </a:lnTo>
                <a:cubicBezTo>
                  <a:pt x="5186145" y="3441924"/>
                  <a:pt x="5213029" y="3431852"/>
                  <a:pt x="5223408" y="3409039"/>
                </a:cubicBezTo>
                <a:cubicBezTo>
                  <a:pt x="5230168" y="3399881"/>
                  <a:pt x="5267946" y="3350114"/>
                  <a:pt x="5263176" y="3419788"/>
                </a:cubicBezTo>
                <a:cubicBezTo>
                  <a:pt x="5261982" y="3433325"/>
                  <a:pt x="5279877" y="3446065"/>
                  <a:pt x="5285842" y="3443677"/>
                </a:cubicBezTo>
                <a:cubicBezTo>
                  <a:pt x="5320439" y="3429741"/>
                  <a:pt x="5356627" y="3473537"/>
                  <a:pt x="5390825" y="3437705"/>
                </a:cubicBezTo>
                <a:cubicBezTo>
                  <a:pt x="5404347" y="3423769"/>
                  <a:pt x="5421446" y="3434519"/>
                  <a:pt x="5434570" y="3450445"/>
                </a:cubicBezTo>
                <a:cubicBezTo>
                  <a:pt x="5459384" y="3475648"/>
                  <a:pt x="5494617" y="3487591"/>
                  <a:pt x="5529612" y="3482694"/>
                </a:cubicBezTo>
                <a:cubicBezTo>
                  <a:pt x="5601987" y="3484684"/>
                  <a:pt x="5655672" y="3449648"/>
                  <a:pt x="5716118" y="3425760"/>
                </a:cubicBezTo>
                <a:cubicBezTo>
                  <a:pt x="5727651" y="3421381"/>
                  <a:pt x="5743956" y="3410233"/>
                  <a:pt x="5753500" y="3425760"/>
                </a:cubicBezTo>
                <a:cubicBezTo>
                  <a:pt x="5763044" y="3441288"/>
                  <a:pt x="5743558" y="3444472"/>
                  <a:pt x="5736003" y="3452435"/>
                </a:cubicBezTo>
                <a:cubicBezTo>
                  <a:pt x="5696872" y="3486835"/>
                  <a:pt x="5662394" y="3526170"/>
                  <a:pt x="5633404" y="3569488"/>
                </a:cubicBezTo>
                <a:cubicBezTo>
                  <a:pt x="5624258" y="3587047"/>
                  <a:pt x="5606243" y="3598195"/>
                  <a:pt x="5586478" y="3598553"/>
                </a:cubicBezTo>
                <a:cubicBezTo>
                  <a:pt x="5528420" y="3592979"/>
                  <a:pt x="5471553" y="3621246"/>
                  <a:pt x="5412300" y="3600941"/>
                </a:cubicBezTo>
                <a:cubicBezTo>
                  <a:pt x="5388718" y="3595766"/>
                  <a:pt x="5364301" y="3595766"/>
                  <a:pt x="5340720" y="3600941"/>
                </a:cubicBezTo>
                <a:cubicBezTo>
                  <a:pt x="5302543" y="3607311"/>
                  <a:pt x="5261187" y="3628413"/>
                  <a:pt x="5245280" y="3567496"/>
                </a:cubicBezTo>
                <a:cubicBezTo>
                  <a:pt x="5244206" y="3563954"/>
                  <a:pt x="5241779" y="3560928"/>
                  <a:pt x="5238520" y="3559137"/>
                </a:cubicBezTo>
                <a:cubicBezTo>
                  <a:pt x="5238121" y="3564313"/>
                  <a:pt x="5234544" y="3569887"/>
                  <a:pt x="5224998" y="3569887"/>
                </a:cubicBezTo>
                <a:lnTo>
                  <a:pt x="5219829" y="3569887"/>
                </a:lnTo>
                <a:cubicBezTo>
                  <a:pt x="5145822" y="3555593"/>
                  <a:pt x="5069868" y="3554638"/>
                  <a:pt x="4995544" y="3567100"/>
                </a:cubicBezTo>
                <a:cubicBezTo>
                  <a:pt x="4985204" y="3605719"/>
                  <a:pt x="4959356" y="3608506"/>
                  <a:pt x="4926747" y="3603728"/>
                </a:cubicBezTo>
                <a:cubicBezTo>
                  <a:pt x="4883163" y="3595128"/>
                  <a:pt x="4838067" y="3597995"/>
                  <a:pt x="4795914" y="3612090"/>
                </a:cubicBezTo>
                <a:cubicBezTo>
                  <a:pt x="4782394" y="3617265"/>
                  <a:pt x="4766486" y="3630005"/>
                  <a:pt x="4758931" y="3603728"/>
                </a:cubicBezTo>
                <a:cubicBezTo>
                  <a:pt x="4757739" y="3599348"/>
                  <a:pt x="4745013" y="3593775"/>
                  <a:pt x="4741832" y="3595766"/>
                </a:cubicBezTo>
                <a:cubicBezTo>
                  <a:pt x="4675819" y="3638764"/>
                  <a:pt x="4604637" y="3551174"/>
                  <a:pt x="4539419" y="3603728"/>
                </a:cubicBezTo>
                <a:cubicBezTo>
                  <a:pt x="4482950" y="3581831"/>
                  <a:pt x="4426480" y="3624034"/>
                  <a:pt x="4376374" y="3611293"/>
                </a:cubicBezTo>
                <a:cubicBezTo>
                  <a:pt x="4314736" y="3595368"/>
                  <a:pt x="4256277" y="3620450"/>
                  <a:pt x="4195434" y="3607311"/>
                </a:cubicBezTo>
                <a:cubicBezTo>
                  <a:pt x="4150340" y="3601657"/>
                  <a:pt x="4104568" y="3606715"/>
                  <a:pt x="4061818" y="3622043"/>
                </a:cubicBezTo>
                <a:cubicBezTo>
                  <a:pt x="4041140" y="3627616"/>
                  <a:pt x="4012906" y="3644339"/>
                  <a:pt x="3995805" y="3615673"/>
                </a:cubicBezTo>
                <a:cubicBezTo>
                  <a:pt x="3986898" y="3599587"/>
                  <a:pt x="3986898" y="3579999"/>
                  <a:pt x="3995805" y="3563914"/>
                </a:cubicBezTo>
                <a:cubicBezTo>
                  <a:pt x="3913767" y="3557823"/>
                  <a:pt x="3831410" y="3556867"/>
                  <a:pt x="3749251" y="3561128"/>
                </a:cubicBezTo>
                <a:cubicBezTo>
                  <a:pt x="3682760" y="3569050"/>
                  <a:pt x="3615396" y="3564870"/>
                  <a:pt x="3550417" y="3548786"/>
                </a:cubicBezTo>
                <a:cubicBezTo>
                  <a:pt x="3517212" y="3543928"/>
                  <a:pt x="3483569" y="3543251"/>
                  <a:pt x="3450204" y="3546794"/>
                </a:cubicBezTo>
                <a:cubicBezTo>
                  <a:pt x="3432866" y="3550417"/>
                  <a:pt x="3414812" y="3547271"/>
                  <a:pt x="3399701" y="3538035"/>
                </a:cubicBezTo>
                <a:cubicBezTo>
                  <a:pt x="3383395" y="3535687"/>
                  <a:pt x="3368126" y="3528758"/>
                  <a:pt x="3355560" y="3518128"/>
                </a:cubicBezTo>
                <a:cubicBezTo>
                  <a:pt x="3318258" y="3496350"/>
                  <a:pt x="3273560" y="3491134"/>
                  <a:pt x="3232283" y="3503796"/>
                </a:cubicBezTo>
                <a:cubicBezTo>
                  <a:pt x="3194862" y="3507298"/>
                  <a:pt x="3159708" y="3523264"/>
                  <a:pt x="3132468" y="3549183"/>
                </a:cubicBezTo>
                <a:cubicBezTo>
                  <a:pt x="3113698" y="3563954"/>
                  <a:pt x="3086816" y="3562242"/>
                  <a:pt x="3070034" y="3545201"/>
                </a:cubicBezTo>
                <a:cubicBezTo>
                  <a:pt x="3045776" y="3514545"/>
                  <a:pt x="3023109" y="3523703"/>
                  <a:pt x="2997260" y="3536442"/>
                </a:cubicBezTo>
                <a:cubicBezTo>
                  <a:pt x="2951926" y="3557544"/>
                  <a:pt x="2905798" y="3536442"/>
                  <a:pt x="2860065" y="3536442"/>
                </a:cubicBezTo>
                <a:cubicBezTo>
                  <a:pt x="2852111" y="3536442"/>
                  <a:pt x="2838591" y="3530073"/>
                  <a:pt x="2836205" y="3533258"/>
                </a:cubicBezTo>
                <a:cubicBezTo>
                  <a:pt x="2800017" y="3580636"/>
                  <a:pt x="2762636" y="3557942"/>
                  <a:pt x="2722870" y="3538433"/>
                </a:cubicBezTo>
                <a:cubicBezTo>
                  <a:pt x="2656857" y="3505387"/>
                  <a:pt x="2583685" y="3530869"/>
                  <a:pt x="2514889" y="3517332"/>
                </a:cubicBezTo>
                <a:cubicBezTo>
                  <a:pt x="2503356" y="3515182"/>
                  <a:pt x="2492102" y="3511599"/>
                  <a:pt x="2481485" y="3506581"/>
                </a:cubicBezTo>
                <a:cubicBezTo>
                  <a:pt x="2440723" y="3478076"/>
                  <a:pt x="2387079" y="3476085"/>
                  <a:pt x="2344289" y="3501407"/>
                </a:cubicBezTo>
                <a:cubicBezTo>
                  <a:pt x="2333552" y="3508573"/>
                  <a:pt x="2321225" y="3515341"/>
                  <a:pt x="2310488" y="3504193"/>
                </a:cubicBezTo>
                <a:cubicBezTo>
                  <a:pt x="2299750" y="3493045"/>
                  <a:pt x="2322815" y="3494638"/>
                  <a:pt x="2322815" y="3483490"/>
                </a:cubicBezTo>
                <a:cubicBezTo>
                  <a:pt x="2324803" y="3437306"/>
                  <a:pt x="2289809" y="3446861"/>
                  <a:pt x="2268733" y="3452834"/>
                </a:cubicBezTo>
                <a:cubicBezTo>
                  <a:pt x="2239702" y="3461195"/>
                  <a:pt x="2215047" y="3473537"/>
                  <a:pt x="2199935" y="3433723"/>
                </a:cubicBezTo>
                <a:cubicBezTo>
                  <a:pt x="2197151" y="3426557"/>
                  <a:pt x="2177666" y="3420982"/>
                  <a:pt x="2167327" y="3422973"/>
                </a:cubicBezTo>
                <a:cubicBezTo>
                  <a:pt x="2120799" y="3436311"/>
                  <a:pt x="2071489" y="3436311"/>
                  <a:pt x="2024962" y="3422973"/>
                </a:cubicBezTo>
                <a:cubicBezTo>
                  <a:pt x="2001499" y="3414215"/>
                  <a:pt x="1997125" y="3457213"/>
                  <a:pt x="1974457" y="3467167"/>
                </a:cubicBezTo>
                <a:cubicBezTo>
                  <a:pt x="1960539" y="3446861"/>
                  <a:pt x="1980025" y="3432130"/>
                  <a:pt x="1980025" y="3417399"/>
                </a:cubicBezTo>
                <a:cubicBezTo>
                  <a:pt x="1980025" y="3402668"/>
                  <a:pt x="1992352" y="3387937"/>
                  <a:pt x="1980025" y="3377586"/>
                </a:cubicBezTo>
                <a:cubicBezTo>
                  <a:pt x="1967697" y="3367233"/>
                  <a:pt x="1953380" y="3377586"/>
                  <a:pt x="1940258" y="3377586"/>
                </a:cubicBezTo>
                <a:cubicBezTo>
                  <a:pt x="1869473" y="3377984"/>
                  <a:pt x="1801870" y="3409039"/>
                  <a:pt x="1730687" y="3398288"/>
                </a:cubicBezTo>
                <a:cubicBezTo>
                  <a:pt x="1717962" y="3396696"/>
                  <a:pt x="1709610" y="3397492"/>
                  <a:pt x="1709610" y="3411826"/>
                </a:cubicBezTo>
                <a:cubicBezTo>
                  <a:pt x="1707224" y="3460399"/>
                  <a:pt x="1685750" y="3436112"/>
                  <a:pt x="1669843" y="3420585"/>
                </a:cubicBezTo>
                <a:cubicBezTo>
                  <a:pt x="1656005" y="3386703"/>
                  <a:pt x="1660538" y="3348044"/>
                  <a:pt x="1681774" y="3318263"/>
                </a:cubicBezTo>
                <a:cubicBezTo>
                  <a:pt x="1715973" y="3290792"/>
                  <a:pt x="1740231" y="3249783"/>
                  <a:pt x="1788746" y="3240625"/>
                </a:cubicBezTo>
                <a:cubicBezTo>
                  <a:pt x="1805052" y="3237838"/>
                  <a:pt x="1804653" y="3223506"/>
                  <a:pt x="1801074" y="3204794"/>
                </a:cubicBezTo>
                <a:cubicBezTo>
                  <a:pt x="1797496" y="3186081"/>
                  <a:pt x="1779600" y="3186877"/>
                  <a:pt x="1767272" y="3190461"/>
                </a:cubicBezTo>
                <a:cubicBezTo>
                  <a:pt x="1734266" y="3200016"/>
                  <a:pt x="1701657" y="3211959"/>
                  <a:pt x="1669446" y="3223905"/>
                </a:cubicBezTo>
                <a:cubicBezTo>
                  <a:pt x="1660697" y="3227089"/>
                  <a:pt x="1649562" y="3229478"/>
                  <a:pt x="1649562" y="3243811"/>
                </a:cubicBezTo>
                <a:cubicBezTo>
                  <a:pt x="1652744" y="3301541"/>
                  <a:pt x="1610193" y="3315875"/>
                  <a:pt x="1567642" y="3327022"/>
                </a:cubicBezTo>
                <a:cubicBezTo>
                  <a:pt x="1547361" y="3332595"/>
                  <a:pt x="1556111" y="3348521"/>
                  <a:pt x="1550145" y="3358872"/>
                </a:cubicBezTo>
                <a:cubicBezTo>
                  <a:pt x="1533444" y="3387937"/>
                  <a:pt x="1522706" y="3400678"/>
                  <a:pt x="1482939" y="3379974"/>
                </a:cubicBezTo>
                <a:cubicBezTo>
                  <a:pt x="1451726" y="3358555"/>
                  <a:pt x="1422331" y="3334587"/>
                  <a:pt x="1395054" y="3308310"/>
                </a:cubicBezTo>
                <a:cubicBezTo>
                  <a:pt x="1385523" y="3301063"/>
                  <a:pt x="1378444" y="3291069"/>
                  <a:pt x="1374773" y="3279644"/>
                </a:cubicBezTo>
                <a:cubicBezTo>
                  <a:pt x="1342165" y="3172545"/>
                  <a:pt x="1319100" y="3159405"/>
                  <a:pt x="1215706" y="3192850"/>
                </a:cubicBezTo>
                <a:cubicBezTo>
                  <a:pt x="1208945" y="3213951"/>
                  <a:pt x="1256667" y="3206386"/>
                  <a:pt x="1238372" y="3227488"/>
                </a:cubicBezTo>
                <a:cubicBezTo>
                  <a:pt x="1197414" y="3275662"/>
                  <a:pt x="1227239" y="3374798"/>
                  <a:pt x="1129015" y="3378381"/>
                </a:cubicBezTo>
                <a:cubicBezTo>
                  <a:pt x="1132992" y="3355688"/>
                  <a:pt x="1132992" y="3355688"/>
                  <a:pt x="1168782" y="3338567"/>
                </a:cubicBezTo>
                <a:cubicBezTo>
                  <a:pt x="1122254" y="3267698"/>
                  <a:pt x="1118675" y="3266504"/>
                  <a:pt x="1053458" y="3318263"/>
                </a:cubicBezTo>
                <a:cubicBezTo>
                  <a:pt x="1027608" y="3338567"/>
                  <a:pt x="1004942" y="3362854"/>
                  <a:pt x="980286" y="3383956"/>
                </a:cubicBezTo>
                <a:cubicBezTo>
                  <a:pt x="973280" y="3392237"/>
                  <a:pt x="962010" y="3395541"/>
                  <a:pt x="951654" y="3392316"/>
                </a:cubicBezTo>
                <a:cubicBezTo>
                  <a:pt x="938133" y="3386344"/>
                  <a:pt x="946087" y="3374401"/>
                  <a:pt x="946087" y="3364447"/>
                </a:cubicBezTo>
                <a:cubicBezTo>
                  <a:pt x="948473" y="3347327"/>
                  <a:pt x="951654" y="3330605"/>
                  <a:pt x="954040" y="3313087"/>
                </a:cubicBezTo>
                <a:cubicBezTo>
                  <a:pt x="956427" y="3295568"/>
                  <a:pt x="974719" y="3268495"/>
                  <a:pt x="929386" y="3286014"/>
                </a:cubicBezTo>
                <a:cubicBezTo>
                  <a:pt x="915466" y="3291190"/>
                  <a:pt x="880074" y="3268097"/>
                  <a:pt x="869338" y="3249385"/>
                </a:cubicBezTo>
                <a:cubicBezTo>
                  <a:pt x="867074" y="3242815"/>
                  <a:pt x="863631" y="3236725"/>
                  <a:pt x="859177" y="3231389"/>
                </a:cubicBezTo>
                <a:cubicBezTo>
                  <a:pt x="839010" y="3207302"/>
                  <a:pt x="803145" y="3204117"/>
                  <a:pt x="779066" y="3224302"/>
                </a:cubicBezTo>
                <a:cubicBezTo>
                  <a:pt x="769125" y="3230673"/>
                  <a:pt x="755206" y="3243811"/>
                  <a:pt x="747253" y="3230673"/>
                </a:cubicBezTo>
                <a:cubicBezTo>
                  <a:pt x="738488" y="3214787"/>
                  <a:pt x="735398" y="3196393"/>
                  <a:pt x="738504" y="3178516"/>
                </a:cubicBezTo>
                <a:cubicBezTo>
                  <a:pt x="741288" y="3166970"/>
                  <a:pt x="759184" y="3174934"/>
                  <a:pt x="770715" y="3178516"/>
                </a:cubicBezTo>
                <a:cubicBezTo>
                  <a:pt x="838717" y="3199219"/>
                  <a:pt x="896379" y="3154230"/>
                  <a:pt x="960404" y="3148257"/>
                </a:cubicBezTo>
                <a:cubicBezTo>
                  <a:pt x="979094" y="3146665"/>
                  <a:pt x="969151" y="3129147"/>
                  <a:pt x="972333" y="3118795"/>
                </a:cubicBezTo>
                <a:cubicBezTo>
                  <a:pt x="977503" y="3100880"/>
                  <a:pt x="970344" y="3094111"/>
                  <a:pt x="952848" y="3090528"/>
                </a:cubicBezTo>
                <a:cubicBezTo>
                  <a:pt x="914405" y="3087980"/>
                  <a:pt x="875799" y="3090249"/>
                  <a:pt x="837922" y="3097296"/>
                </a:cubicBezTo>
                <a:cubicBezTo>
                  <a:pt x="762364" y="3102074"/>
                  <a:pt x="695954" y="3140694"/>
                  <a:pt x="621192" y="3148257"/>
                </a:cubicBezTo>
                <a:cubicBezTo>
                  <a:pt x="578833" y="3155345"/>
                  <a:pt x="537543" y="3167807"/>
                  <a:pt x="498312" y="3185285"/>
                </a:cubicBezTo>
                <a:cubicBezTo>
                  <a:pt x="478755" y="3193088"/>
                  <a:pt x="457094" y="3193765"/>
                  <a:pt x="437071" y="3187275"/>
                </a:cubicBezTo>
                <a:cubicBezTo>
                  <a:pt x="438265" y="3161795"/>
                  <a:pt x="467692" y="3175728"/>
                  <a:pt x="474452" y="3155026"/>
                </a:cubicBezTo>
                <a:cubicBezTo>
                  <a:pt x="414969" y="3150050"/>
                  <a:pt x="355136" y="3151244"/>
                  <a:pt x="295899" y="3158609"/>
                </a:cubicBezTo>
                <a:cubicBezTo>
                  <a:pt x="271244" y="3161397"/>
                  <a:pt x="271244" y="3188071"/>
                  <a:pt x="251360" y="3198423"/>
                </a:cubicBezTo>
                <a:cubicBezTo>
                  <a:pt x="211697" y="3220839"/>
                  <a:pt x="166872" y="3232504"/>
                  <a:pt x="121324" y="3232266"/>
                </a:cubicBezTo>
                <a:cubicBezTo>
                  <a:pt x="159102" y="3184886"/>
                  <a:pt x="124505" y="3176526"/>
                  <a:pt x="89112" y="3172146"/>
                </a:cubicBezTo>
                <a:cubicBezTo>
                  <a:pt x="60479" y="3165934"/>
                  <a:pt x="31315" y="3162472"/>
                  <a:pt x="2023" y="3161795"/>
                </a:cubicBezTo>
                <a:lnTo>
                  <a:pt x="0" y="3161795"/>
                </a:lnTo>
                <a:lnTo>
                  <a:pt x="0" y="3034496"/>
                </a:lnTo>
                <a:lnTo>
                  <a:pt x="66445" y="3003335"/>
                </a:lnTo>
                <a:cubicBezTo>
                  <a:pt x="105814" y="2992587"/>
                  <a:pt x="132856" y="2962328"/>
                  <a:pt x="172622" y="2955957"/>
                </a:cubicBezTo>
                <a:cubicBezTo>
                  <a:pt x="271244" y="2939633"/>
                  <a:pt x="369467" y="2920522"/>
                  <a:pt x="467294" y="2899820"/>
                </a:cubicBezTo>
                <a:cubicBezTo>
                  <a:pt x="518594" y="2889070"/>
                  <a:pt x="525354" y="2872747"/>
                  <a:pt x="503880" y="2832933"/>
                </a:cubicBezTo>
                <a:cubicBezTo>
                  <a:pt x="495926" y="2818201"/>
                  <a:pt x="487973" y="2809443"/>
                  <a:pt x="472066" y="2820590"/>
                </a:cubicBezTo>
                <a:cubicBezTo>
                  <a:pt x="439060" y="2843682"/>
                  <a:pt x="408837" y="2815016"/>
                  <a:pt x="377023" y="2815016"/>
                </a:cubicBezTo>
                <a:cubicBezTo>
                  <a:pt x="333281" y="2813026"/>
                  <a:pt x="330099" y="2779184"/>
                  <a:pt x="327713" y="2743750"/>
                </a:cubicBezTo>
                <a:cubicBezTo>
                  <a:pt x="327713" y="2719862"/>
                  <a:pt x="305842" y="2707120"/>
                  <a:pt x="287946" y="2728221"/>
                </a:cubicBezTo>
                <a:cubicBezTo>
                  <a:pt x="245793" y="2779582"/>
                  <a:pt x="208015" y="2741758"/>
                  <a:pt x="181769" y="2717870"/>
                </a:cubicBezTo>
                <a:cubicBezTo>
                  <a:pt x="143278" y="2691236"/>
                  <a:pt x="109310" y="2658548"/>
                  <a:pt x="81158" y="2621123"/>
                </a:cubicBezTo>
                <a:cubicBezTo>
                  <a:pt x="73054" y="2609697"/>
                  <a:pt x="60464" y="2602331"/>
                  <a:pt x="46561" y="2600817"/>
                </a:cubicBezTo>
                <a:cubicBezTo>
                  <a:pt x="35824" y="2600599"/>
                  <a:pt x="25375" y="2598140"/>
                  <a:pt x="15827" y="2593731"/>
                </a:cubicBezTo>
                <a:lnTo>
                  <a:pt x="0" y="2581993"/>
                </a:lnTo>
                <a:lnTo>
                  <a:pt x="0" y="2374605"/>
                </a:lnTo>
                <a:lnTo>
                  <a:pt x="75618" y="2310734"/>
                </a:lnTo>
                <a:cubicBezTo>
                  <a:pt x="106500" y="2290101"/>
                  <a:pt x="139693" y="2272931"/>
                  <a:pt x="174611" y="2259613"/>
                </a:cubicBezTo>
                <a:cubicBezTo>
                  <a:pt x="202448" y="2246873"/>
                  <a:pt x="231476" y="2236521"/>
                  <a:pt x="260109" y="2224975"/>
                </a:cubicBezTo>
                <a:lnTo>
                  <a:pt x="0" y="2224975"/>
                </a:lnTo>
                <a:close/>
              </a:path>
            </a:pathLst>
          </a:custGeom>
          <a:gradFill flip="none" rotWithShape="1">
            <a:gsLst>
              <a:gs pos="50000">
                <a:srgbClr val="E27576">
                  <a:alpha val="0"/>
                </a:srgbClr>
              </a:gs>
              <a:gs pos="0">
                <a:srgbClr val="ECA3A4">
                  <a:alpha val="0"/>
                </a:srgbClr>
              </a:gs>
              <a:gs pos="100000">
                <a:srgbClr val="D84748"/>
              </a:gs>
            </a:gsLst>
            <a:path path="circle">
              <a:fillToRect r="100000" b="100000"/>
            </a:path>
            <a:tileRect l="-100000" t="-100000"/>
          </a:gradFill>
          <a:ln w="3971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latin typeface="汉仪旗黑-45S" panose="02010600030101010101" pitchFamily="18" charset="-122"/>
              <a:ea typeface="汉仪旗黑-45S" panose="02010600030101010101" pitchFamily="18" charset="-122"/>
              <a:sym typeface="+mn-ea"/>
            </a:endParaRPr>
          </a:p>
        </p:txBody>
      </p:sp>
      <p:sp>
        <p:nvSpPr>
          <p:cNvPr id="20" name="文本框 30"/>
          <p:cNvSpPr txBox="1">
            <a:spLocks noChangeArrowheads="1"/>
          </p:cNvSpPr>
          <p:nvPr/>
        </p:nvSpPr>
        <p:spPr bwMode="auto">
          <a:xfrm>
            <a:off x="5497830" y="5697855"/>
            <a:ext cx="1007745" cy="960120"/>
          </a:xfrm>
          <a:prstGeom prst="rect">
            <a:avLst/>
          </a:prstGeom>
          <a:noFill/>
          <a:ln>
            <a:noFill/>
          </a:ln>
        </p:spPr>
        <p:txBody>
          <a:bodyPr wrap="none" lIns="91435" tIns="45718" rIns="91435" bIns="45718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570"/>
              </a:spcBef>
              <a:spcAft>
                <a:spcPts val="570"/>
              </a:spcAft>
            </a:pPr>
            <a:r>
              <a:rPr lang="zh-CN" altLang="en-US" sz="7200">
                <a:gradFill>
                  <a:gsLst>
                    <a:gs pos="100000">
                      <a:srgbClr val="E06A6D"/>
                    </a:gs>
                    <a:gs pos="0">
                      <a:srgbClr val="FDB0BA"/>
                    </a:gs>
                  </a:gsLst>
                  <a:lin scaled="1"/>
                </a:gradFill>
                <a:latin typeface="汉仪旗黑-45S" panose="02010600030101010101" pitchFamily="18" charset="-122"/>
                <a:ea typeface="汉仪旗黑-45S" panose="02010600030101010101" pitchFamily="18" charset="-122"/>
              </a:rPr>
              <a:t>叁</a:t>
            </a:r>
            <a:endParaRPr lang="zh-CN" altLang="en-US" sz="7200">
              <a:gradFill>
                <a:gsLst>
                  <a:gs pos="100000">
                    <a:srgbClr val="E06A6D"/>
                  </a:gs>
                  <a:gs pos="0">
                    <a:srgbClr val="FDB0BA"/>
                  </a:gs>
                </a:gsLst>
                <a:lin scaled="1"/>
              </a:gradFill>
              <a:latin typeface="汉仪旗黑-45S" panose="02010600030101010101" pitchFamily="18" charset="-122"/>
              <a:ea typeface="汉仪旗黑-45S" panose="0201060003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54221" y="2130306"/>
            <a:ext cx="3083559" cy="645334"/>
            <a:chOff x="4525192" y="2014192"/>
            <a:chExt cx="3083559" cy="645334"/>
          </a:xfrm>
        </p:grpSpPr>
        <p:sp>
          <p:nvSpPr>
            <p:cNvPr id="28" name="文本框 30"/>
            <p:cNvSpPr txBox="1">
              <a:spLocks noChangeArrowheads="1"/>
            </p:cNvSpPr>
            <p:nvPr/>
          </p:nvSpPr>
          <p:spPr bwMode="auto">
            <a:xfrm>
              <a:off x="4525192" y="2014192"/>
              <a:ext cx="645334" cy="645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91435" tIns="45718" rIns="91435" bIns="7200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570"/>
                </a:spcBef>
                <a:spcAft>
                  <a:spcPts val="570"/>
                </a:spcAft>
              </a:pPr>
              <a:r>
                <a:rPr lang="zh-CN" altLang="en-US" sz="3200">
                  <a:solidFill>
                    <a:srgbClr val="C00000"/>
                  </a:solidFill>
                  <a:latin typeface="汉仪综艺体简" panose="02010600000101010101" charset="-122"/>
                  <a:ea typeface="汉仪综艺体简" panose="02010600000101010101" charset="-122"/>
                </a:rPr>
                <a:t>青</a:t>
              </a:r>
              <a:endParaRPr lang="zh-CN" altLang="en-US" sz="3200">
                <a:solidFill>
                  <a:srgbClr val="C00000"/>
                </a:solidFill>
                <a:latin typeface="汉仪综艺体简" panose="02010600000101010101" charset="-122"/>
                <a:ea typeface="汉仪综艺体简" panose="02010600000101010101" charset="-122"/>
              </a:endParaRPr>
            </a:p>
          </p:txBody>
        </p:sp>
        <p:sp>
          <p:nvSpPr>
            <p:cNvPr id="29" name="文本框 30"/>
            <p:cNvSpPr txBox="1">
              <a:spLocks noChangeArrowheads="1"/>
            </p:cNvSpPr>
            <p:nvPr/>
          </p:nvSpPr>
          <p:spPr bwMode="auto">
            <a:xfrm>
              <a:off x="5337934" y="2014192"/>
              <a:ext cx="645334" cy="645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91435" tIns="45718" rIns="91435" bIns="7200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570"/>
                </a:spcBef>
                <a:spcAft>
                  <a:spcPts val="570"/>
                </a:spcAft>
              </a:pPr>
              <a:r>
                <a:rPr lang="zh-CN" altLang="en-US" sz="3200">
                  <a:solidFill>
                    <a:srgbClr val="C00000"/>
                  </a:solidFill>
                  <a:latin typeface="汉仪综艺体简" panose="02010600000101010101" charset="-122"/>
                  <a:ea typeface="汉仪综艺体简" panose="02010600000101010101" charset="-122"/>
                </a:rPr>
                <a:t>春</a:t>
              </a:r>
              <a:endParaRPr lang="zh-CN" altLang="en-US" sz="3200">
                <a:solidFill>
                  <a:srgbClr val="C00000"/>
                </a:solidFill>
                <a:latin typeface="汉仪综艺体简" panose="02010600000101010101" charset="-122"/>
                <a:ea typeface="汉仪综艺体简" panose="02010600000101010101" charset="-122"/>
              </a:endParaRPr>
            </a:p>
          </p:txBody>
        </p:sp>
        <p:sp>
          <p:nvSpPr>
            <p:cNvPr id="30" name="文本框 30"/>
            <p:cNvSpPr txBox="1">
              <a:spLocks noChangeArrowheads="1"/>
            </p:cNvSpPr>
            <p:nvPr/>
          </p:nvSpPr>
          <p:spPr bwMode="auto">
            <a:xfrm>
              <a:off x="6150676" y="2014192"/>
              <a:ext cx="645334" cy="645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91435" tIns="45718" rIns="91435" bIns="7200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570"/>
                </a:spcBef>
                <a:spcAft>
                  <a:spcPts val="570"/>
                </a:spcAft>
              </a:pPr>
              <a:r>
                <a:rPr lang="zh-CN" altLang="en-US" sz="3200">
                  <a:solidFill>
                    <a:srgbClr val="C00000"/>
                  </a:solidFill>
                  <a:latin typeface="汉仪综艺体简" panose="02010600000101010101" charset="-122"/>
                  <a:ea typeface="汉仪综艺体简" panose="02010600000101010101" charset="-122"/>
                </a:rPr>
                <a:t>乐</a:t>
              </a:r>
              <a:endParaRPr lang="zh-CN" altLang="en-US" sz="3200">
                <a:solidFill>
                  <a:srgbClr val="C00000"/>
                </a:solidFill>
                <a:latin typeface="汉仪综艺体简" panose="02010600000101010101" charset="-122"/>
                <a:ea typeface="汉仪综艺体简" panose="02010600000101010101" charset="-122"/>
              </a:endParaRPr>
            </a:p>
          </p:txBody>
        </p:sp>
        <p:sp>
          <p:nvSpPr>
            <p:cNvPr id="31" name="文本框 30"/>
            <p:cNvSpPr txBox="1">
              <a:spLocks noChangeArrowheads="1"/>
            </p:cNvSpPr>
            <p:nvPr/>
          </p:nvSpPr>
          <p:spPr bwMode="auto">
            <a:xfrm>
              <a:off x="6963417" y="2014192"/>
              <a:ext cx="645334" cy="645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91435" tIns="45718" rIns="91435" bIns="7200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570"/>
                </a:spcBef>
                <a:spcAft>
                  <a:spcPts val="570"/>
                </a:spcAft>
              </a:pPr>
              <a:r>
                <a:rPr lang="zh-CN" altLang="en-US" sz="3200">
                  <a:solidFill>
                    <a:srgbClr val="C00000"/>
                  </a:solidFill>
                  <a:latin typeface="汉仪综艺体简" panose="02010600000101010101" charset="-122"/>
                  <a:ea typeface="汉仪综艺体简" panose="02010600000101010101" charset="-122"/>
                </a:rPr>
                <a:t>都</a:t>
              </a:r>
              <a:endParaRPr lang="zh-CN" altLang="en-US" sz="3200">
                <a:solidFill>
                  <a:srgbClr val="C00000"/>
                </a:solidFill>
                <a:latin typeface="汉仪综艺体简" panose="02010600000101010101" charset="-122"/>
                <a:ea typeface="汉仪综艺体简" panose="02010600000101010101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3646170" y="5628481"/>
            <a:ext cx="4711700" cy="0"/>
          </a:xfrm>
          <a:prstGeom prst="line">
            <a:avLst/>
          </a:prstGeom>
          <a:ln>
            <a:gradFill flip="none" rotWithShape="1">
              <a:gsLst>
                <a:gs pos="75000">
                  <a:srgbClr val="F59EA6"/>
                </a:gs>
                <a:gs pos="0">
                  <a:srgbClr val="C00000"/>
                </a:gs>
                <a:gs pos="84000">
                  <a:srgbClr val="F8A3AC"/>
                </a:gs>
                <a:gs pos="97345">
                  <a:srgbClr val="F6D4D1"/>
                </a:gs>
                <a:gs pos="42000">
                  <a:srgbClr val="FF0000"/>
                </a:gs>
              </a:gsLst>
              <a:path path="circle">
                <a:fillToRect l="50000" t="50000" r="50000" b="50000"/>
              </a:path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30"/>
          <p:cNvSpPr>
            <a:spLocks noChangeArrowheads="1"/>
          </p:cNvSpPr>
          <p:nvPr/>
        </p:nvSpPr>
        <p:spPr bwMode="auto">
          <a:xfrm>
            <a:off x="1014730" y="3004185"/>
            <a:ext cx="4718685" cy="30765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9400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如</a:t>
            </a:r>
            <a:endParaRPr lang="zh-CN" altLang="en-US" sz="16200" spc="-30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汉仪尚巍手书简" panose="00020600040101010101" pitchFamily="18" charset="-122"/>
              <a:ea typeface="汉仪尚巍手书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39590" y="3188970"/>
            <a:ext cx="6779895" cy="2707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7000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汉仪尚巍手书简" panose="00020600040101010101" pitchFamily="18" charset="-122"/>
                <a:ea typeface="汉仪尚巍手书简" panose="00020600040101010101" pitchFamily="18" charset="-122"/>
                <a:sym typeface="+mn-ea"/>
              </a:rPr>
              <a:t>何赋能</a:t>
            </a:r>
            <a:endParaRPr lang="zh-CN" altLang="en-US" sz="17000" spc="-30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汉仪尚巍手书简" panose="00020600040101010101" pitchFamily="18" charset="-122"/>
              <a:ea typeface="汉仪尚巍手书简" panose="00020600040101010101" pitchFamily="18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644505" y="3529330"/>
            <a:ext cx="173990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500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汉仪尚巍手书简" panose="00020600040101010101" pitchFamily="18" charset="-122"/>
                <a:ea typeface="汉仪尚巍手书简" panose="00020600040101010101" pitchFamily="18" charset="-122"/>
                <a:sym typeface="+mn-ea"/>
              </a:rPr>
              <a:t>？</a:t>
            </a:r>
            <a:endParaRPr lang="zh-CN" altLang="en-US" sz="13500" spc="-30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汉仪尚巍手书简" panose="00020600040101010101" pitchFamily="18" charset="-122"/>
              <a:ea typeface="汉仪尚巍手书简" panose="00020600040101010101" pitchFamily="18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33780" y="120015"/>
            <a:ext cx="7416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任务</a:t>
            </a:r>
            <a:r>
              <a:rPr lang="en-US" altLang="zh-CN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4</a:t>
            </a:r>
            <a:r>
              <a:rPr lang="zh-CN" altLang="en-US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：分析报告，探究密码</a:t>
            </a:r>
            <a:endParaRPr lang="zh-CN" altLang="en-US" sz="3200" noProof="0">
              <a:ln>
                <a:noFill/>
              </a:ln>
              <a:solidFill>
                <a:srgbClr val="EDD5A9"/>
              </a:solidFill>
              <a:effectLst/>
              <a:uLnTx/>
              <a:uFillTx/>
              <a:latin typeface="汉仪雅酷黑 85W" panose="020B0904020202020204" charset="-122"/>
              <a:ea typeface="汉仪雅酷黑 85W" panose="020B09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360" y="823595"/>
            <a:ext cx="11940540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just" fontAlgn="auto"/>
            <a:r>
              <a:rPr lang="en-US" altLang="zh-CN" sz="2400" b="0" i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b="0" i="0">
                <a:latin typeface="微软雅黑" panose="020B0503020204020204" charset="-122"/>
                <a:ea typeface="微软雅黑" panose="020B0503020204020204" charset="-122"/>
              </a:rPr>
              <a:t>万亿之城再出发</a:t>
            </a:r>
            <a:r>
              <a:rPr lang="en-US" altLang="zh-CN" sz="2400" b="0" i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b="0" i="0">
                <a:latin typeface="微软雅黑" panose="020B0503020204020204" charset="-122"/>
                <a:ea typeface="微软雅黑" panose="020B0503020204020204" charset="-122"/>
              </a:rPr>
              <a:t>的第一年，我市探索高质量发展常州实践，点燃</a:t>
            </a:r>
            <a:r>
              <a:rPr lang="en-US" altLang="zh-CN" sz="2400" b="0" i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b="0" i="0">
                <a:latin typeface="微软雅黑" panose="020B0503020204020204" charset="-122"/>
                <a:ea typeface="微软雅黑" panose="020B0503020204020204" charset="-122"/>
              </a:rPr>
              <a:t>青春乐都</a:t>
            </a:r>
            <a:r>
              <a:rPr lang="en-US" altLang="zh-CN" sz="2400" b="0" i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b="0" i="0">
                <a:latin typeface="微软雅黑" panose="020B0503020204020204" charset="-122"/>
                <a:ea typeface="微软雅黑" panose="020B0503020204020204" charset="-122"/>
              </a:rPr>
              <a:t>这一城市经济新引擎。以下是常州市政府工作报告中的相关内容，请你结合材料，运用所学知识，分析</a:t>
            </a:r>
            <a:r>
              <a:rPr lang="zh-CN" sz="2400" b="0" i="0">
                <a:latin typeface="微软雅黑" panose="020B0503020204020204" charset="-122"/>
                <a:ea typeface="微软雅黑" panose="020B0503020204020204" charset="-122"/>
              </a:rPr>
              <a:t>常州成功创造</a:t>
            </a:r>
            <a:r>
              <a:rPr lang="en-US" altLang="zh-CN" sz="2400" b="0" i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b="0" i="0">
                <a:latin typeface="微软雅黑" panose="020B0503020204020204" charset="-122"/>
                <a:ea typeface="微软雅黑" panose="020B0503020204020204" charset="-122"/>
              </a:rPr>
              <a:t>青春乐都</a:t>
            </a:r>
            <a:r>
              <a:rPr lang="en-US" altLang="zh-CN" sz="2400" b="0" i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b="0" i="0">
                <a:latin typeface="微软雅黑" panose="020B0503020204020204" charset="-122"/>
                <a:ea typeface="微软雅黑" panose="020B0503020204020204" charset="-122"/>
              </a:rPr>
              <a:t>城市</a:t>
            </a:r>
            <a:r>
              <a:rPr lang="en-US" altLang="zh-CN" sz="2400" b="0" i="0">
                <a:latin typeface="微软雅黑" panose="020B0503020204020204" charset="-122"/>
                <a:ea typeface="微软雅黑" panose="020B0503020204020204" charset="-122"/>
              </a:rPr>
              <a:t>IP</a:t>
            </a:r>
            <a:r>
              <a:rPr lang="zh-CN" altLang="en-US" sz="2400" b="0" i="0">
                <a:latin typeface="微软雅黑" panose="020B0503020204020204" charset="-122"/>
                <a:ea typeface="微软雅黑" panose="020B0503020204020204" charset="-122"/>
              </a:rPr>
              <a:t>的密码。（</a:t>
            </a:r>
            <a:r>
              <a:rPr lang="en-US" altLang="zh-CN" sz="2400" b="0" i="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400" b="0" i="0">
                <a:latin typeface="微软雅黑" panose="020B0503020204020204" charset="-122"/>
                <a:ea typeface="微软雅黑" panose="020B0503020204020204" charset="-122"/>
              </a:rPr>
              <a:t>分）</a:t>
            </a:r>
            <a:endParaRPr lang="zh-CN" altLang="en-US" sz="2400" b="0" i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86360" y="2022475"/>
          <a:ext cx="11940540" cy="4806315"/>
        </p:xfrm>
        <a:graphic>
          <a:graphicData uri="http://schemas.openxmlformats.org/drawingml/2006/table">
            <a:tbl>
              <a:tblPr firstRow="1">
                <a:tableStyleId>{32B6DDE7-1575-4FC9-AD6F-D1E6758F2644}</a:tableStyleId>
              </a:tblPr>
              <a:tblGrid>
                <a:gridCol w="7976870"/>
                <a:gridCol w="3963670"/>
              </a:tblGrid>
              <a:tr h="563245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139128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整合音乐优势资源。中华恐龙园</a:t>
                      </a: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潮冬音乐节</a:t>
                      </a: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、青果巷</a:t>
                      </a: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青果邀民乐</a:t>
                      </a: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、淹城春秋乐园</a:t>
                      </a: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古风潮乐派对</a:t>
                      </a: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等因地制宜打造具有本土特色的文旅</a:t>
                      </a: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IP</a:t>
                      </a: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。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133731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坚持以市场需求为导向，鼓励旅游景区、城市街区等活化空间利用，涌现</a:t>
                      </a: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</a:t>
                      </a: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野生音乐会</a:t>
                      </a: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”</a:t>
                      </a: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等富有年轻态、时尚感的爆款产品。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12973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上线</a:t>
                      </a: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常享游乐享常州总入口</a:t>
                      </a: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小程序，整合活动日程、景区门票、导航导览、免费接驳等功能，为游客提供一站式服务。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899285" y="2022475"/>
            <a:ext cx="18084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工作报告</a:t>
            </a:r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21470" y="2099310"/>
            <a:ext cx="22148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成功的密码</a:t>
            </a:r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93075" y="2606040"/>
            <a:ext cx="39338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继承和发扬优秀传统文化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推动传统文化创造性转化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69275" y="3939540"/>
            <a:ext cx="38500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坚持社会主义市场经济体制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发挥政府宏观调控作用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69275" y="5323205"/>
            <a:ext cx="38576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坚持创新驱动发展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坚持以人民为中心的发展思想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9221470" y="2142490"/>
            <a:ext cx="2214880" cy="415290"/>
          </a:xfrm>
          <a:prstGeom prst="round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8859000" y="1987550"/>
            <a:ext cx="362585" cy="154940"/>
          </a:xfrm>
          <a:prstGeom prst="line">
            <a:avLst/>
          </a:prstGeom>
          <a:ln w="254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圆角矩形 46"/>
          <p:cNvSpPr/>
          <p:nvPr/>
        </p:nvSpPr>
        <p:spPr>
          <a:xfrm>
            <a:off x="7110730" y="1429385"/>
            <a:ext cx="1748155" cy="558165"/>
          </a:xfrm>
          <a:prstGeom prst="round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sz="3200" b="1" dirty="0" smtClean="0">
                <a:solidFill>
                  <a:srgbClr val="0070C0"/>
                </a:solidFill>
              </a:rPr>
              <a:t>怎么做</a:t>
            </a:r>
            <a:endParaRPr lang="zh-CN" sz="3200" b="1" dirty="0" smtClean="0">
              <a:solidFill>
                <a:srgbClr val="0070C0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969770" y="3330575"/>
            <a:ext cx="2244725" cy="415290"/>
          </a:xfrm>
          <a:prstGeom prst="roundRect">
            <a:avLst/>
          </a:prstGeom>
          <a:noFill/>
          <a:ln w="57150" cmpd="sng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3780" y="3989705"/>
            <a:ext cx="843280" cy="415290"/>
          </a:xfrm>
          <a:prstGeom prst="roundRect">
            <a:avLst/>
          </a:prstGeom>
          <a:noFill/>
          <a:ln w="57150" cmpd="sng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512820" y="3989705"/>
            <a:ext cx="843280" cy="415290"/>
          </a:xfrm>
          <a:prstGeom prst="roundRect">
            <a:avLst/>
          </a:prstGeom>
          <a:noFill/>
          <a:ln w="57150" cmpd="sng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490720" y="5323205"/>
            <a:ext cx="843280" cy="415290"/>
          </a:xfrm>
          <a:prstGeom prst="roundRect">
            <a:avLst/>
          </a:prstGeom>
          <a:noFill/>
          <a:ln w="57150" cmpd="sng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72745" y="6068695"/>
            <a:ext cx="843280" cy="415290"/>
          </a:xfrm>
          <a:prstGeom prst="roundRect">
            <a:avLst/>
          </a:prstGeom>
          <a:noFill/>
          <a:ln w="57150" cmpd="sng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0" grpId="0"/>
      <p:bldP spid="50" grpId="0" bldLvl="0" animBg="1"/>
      <p:bldP spid="50" grpId="1" animBg="1"/>
      <p:bldP spid="47" grpId="0" bldLvl="0" animBg="1"/>
      <p:bldP spid="47" grpId="1" animBg="1"/>
      <p:bldP spid="4" grpId="0" bldLvl="0" animBg="1"/>
      <p:bldP spid="4" grpId="1" animBg="1"/>
      <p:bldP spid="9" grpId="0" bldLvl="0" animBg="1"/>
      <p:bldP spid="9" grpId="1" animBg="1"/>
      <p:bldP spid="11" grpId="0" bldLvl="0" animBg="1"/>
      <p:bldP spid="11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  <a:srcRect t="3866"/>
          <a:stretch>
            <a:fillRect/>
          </a:stretch>
        </p:blipFill>
        <p:spPr>
          <a:xfrm>
            <a:off x="34290" y="876300"/>
            <a:ext cx="3538220" cy="59817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29970" y="130175"/>
            <a:ext cx="7012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这位副市长被网友赞上了热搜</a:t>
            </a:r>
            <a:endParaRPr lang="zh-CN" altLang="en-US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0" name="图片 9"/>
          <p:cNvPicPr/>
          <p:nvPr/>
        </p:nvPicPr>
        <p:blipFill>
          <a:blip r:embed="rId2"/>
          <a:srcRect l="5344" t="19764" r="4501"/>
          <a:stretch>
            <a:fillRect/>
          </a:stretch>
        </p:blipFill>
        <p:spPr>
          <a:xfrm>
            <a:off x="7508240" y="877570"/>
            <a:ext cx="4685030" cy="598043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803910" y="5487670"/>
            <a:ext cx="1042670" cy="1079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24535" y="6418580"/>
            <a:ext cx="1042670" cy="1079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1" name="蒋鹏举副市长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585210" y="876935"/>
            <a:ext cx="3910965" cy="67938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5" fill="hold" display="1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282940" y="5577205"/>
            <a:ext cx="6096000" cy="91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600" b="1">
              <a:ln w="15875"/>
              <a:gradFill>
                <a:gsLst>
                  <a:gs pos="0">
                    <a:schemeClr val="accent1">
                      <a:hueMod val="80000"/>
                    </a:schemeClr>
                  </a:gs>
                  <a:gs pos="100000">
                    <a:schemeClr val="accent1">
                      <a:alpha val="100000"/>
                    </a:schemeClr>
                  </a:gs>
                </a:gsLst>
                <a:lin ang="2700000" scaled="0"/>
              </a:gra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3780" y="120015"/>
            <a:ext cx="56508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任务</a:t>
            </a:r>
            <a:r>
              <a:rPr lang="en-US" altLang="zh-CN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5</a:t>
            </a:r>
            <a:r>
              <a:rPr lang="zh-CN" altLang="en-US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：民有所呼、政有所应</a:t>
            </a:r>
            <a:endParaRPr lang="zh-CN" altLang="en-US" sz="3200" noProof="0">
              <a:ln>
                <a:noFill/>
              </a:ln>
              <a:solidFill>
                <a:srgbClr val="EDD5A9"/>
              </a:solidFill>
              <a:effectLst/>
              <a:uLnTx/>
              <a:uFillTx/>
              <a:latin typeface="汉仪雅酷黑 85W" panose="020B0904020202020204" charset="-122"/>
              <a:ea typeface="汉仪雅酷黑 85W" panose="020B0904020202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01600" y="892810"/>
            <a:ext cx="124333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</a:rPr>
              <a:t>从外地远道而来观看演唱会的观众总会有些担忧，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请你代表常州市政府发言人，针对观众可能担忧的某个具体问题作出回应，真正把</a:t>
            </a:r>
            <a:r>
              <a:rPr lang="en-US" altLang="zh-CN" sz="2800" b="1">
                <a:solidFill>
                  <a:srgbClr val="C00000"/>
                </a:solidFill>
                <a:sym typeface="+mn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流量</a:t>
            </a:r>
            <a:r>
              <a:rPr lang="en-US" altLang="zh-CN" sz="2800" b="1">
                <a:solidFill>
                  <a:srgbClr val="C00000"/>
                </a:solidFill>
                <a:sym typeface="+mn-ea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变</a:t>
            </a:r>
            <a:r>
              <a:rPr lang="en-US" altLang="zh-CN" sz="2800" b="1">
                <a:solidFill>
                  <a:srgbClr val="C00000"/>
                </a:solidFill>
                <a:sym typeface="+mn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留量</a:t>
            </a:r>
            <a:r>
              <a:rPr lang="en-US" altLang="zh-CN" sz="2800" b="1">
                <a:solidFill>
                  <a:srgbClr val="C00000"/>
                </a:solidFill>
                <a:sym typeface="+mn-ea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。（</a:t>
            </a:r>
            <a:r>
              <a:rPr lang="en-US" altLang="zh-CN" sz="2800" b="1">
                <a:solidFill>
                  <a:srgbClr val="C00000"/>
                </a:solidFill>
                <a:sym typeface="+mn-ea"/>
              </a:rPr>
              <a:t>4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分）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79305" y="5441950"/>
            <a:ext cx="2854960" cy="1416050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319405" y="2035810"/>
          <a:ext cx="9987915" cy="3649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1395"/>
                <a:gridCol w="7716520"/>
              </a:tblGrid>
              <a:tr h="6565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担忧的问题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针对某个具体问题作出回应</a:t>
                      </a:r>
                      <a:endParaRPr lang="zh-CN" altLang="en-US" sz="2800"/>
                    </a:p>
                  </a:txBody>
                  <a:tcPr/>
                </a:tc>
              </a:tr>
              <a:tr h="5988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交通</a:t>
                      </a:r>
                      <a:endParaRPr lang="zh-CN" altLang="en-US" sz="2800"/>
                    </a:p>
                  </a:txBody>
                  <a:tcPr/>
                </a:tc>
                <a:tc rowSpan="5">
                  <a:txBody>
                    <a:bodyPr/>
                    <a:p>
                      <a:pPr>
                        <a:buNone/>
                      </a:pPr>
                      <a:endParaRPr lang="zh-CN" altLang="en-US" sz="2800" b="1">
                        <a:solidFill>
                          <a:srgbClr val="0070C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</a:tr>
              <a:tr h="5988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安全</a:t>
                      </a:r>
                      <a:endParaRPr lang="zh-CN" altLang="en-US" sz="2800"/>
                    </a:p>
                  </a:txBody>
                  <a:tcPr/>
                </a:tc>
                <a:tc vMerge="1">
                  <a:tcPr/>
                </a:tc>
              </a:tr>
              <a:tr h="59817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住宿</a:t>
                      </a:r>
                      <a:endParaRPr lang="zh-CN" altLang="en-US" sz="2800"/>
                    </a:p>
                  </a:txBody>
                  <a:tcPr/>
                </a:tc>
                <a:tc vMerge="1">
                  <a:tcPr/>
                </a:tc>
              </a:tr>
              <a:tr h="5988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门票</a:t>
                      </a:r>
                      <a:endParaRPr lang="zh-CN" altLang="en-US" sz="2800"/>
                    </a:p>
                  </a:txBody>
                  <a:tcPr/>
                </a:tc>
                <a:tc vMerge="1">
                  <a:tcPr/>
                </a:tc>
              </a:tr>
              <a:tr h="5988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/>
                        <a:t>.....</a:t>
                      </a:r>
                      <a:endParaRPr lang="en-US" altLang="zh-CN" sz="2800"/>
                    </a:p>
                  </a:txBody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776220" y="2737485"/>
            <a:ext cx="753046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例：针对安全问题：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演唱会人很多，人身和财产安全难以保障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回应：政府会严格执法，加强安检和巡逻，保障观众的生命和财产安全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c4bc5896-de0f-4734-a3a4-5409141a7563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8134350" cy="685863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5"/>
          <a:stretch>
            <a:fillRect/>
          </a:stretch>
        </p:blipFill>
        <p:spPr>
          <a:xfrm>
            <a:off x="8134985" y="0"/>
            <a:ext cx="4057650" cy="222377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6"/>
          <a:srcRect t="12907"/>
          <a:stretch>
            <a:fillRect/>
          </a:stretch>
        </p:blipFill>
        <p:spPr>
          <a:xfrm>
            <a:off x="8134985" y="2223770"/>
            <a:ext cx="4057015" cy="46342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VID_20250520162227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86910" y="965835"/>
            <a:ext cx="7476490" cy="51758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3680" y="2399665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rgbClr val="FFC000"/>
                    </a:gs>
                    <a:gs pos="10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16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万亿之城</a:t>
            </a:r>
            <a:endParaRPr lang="zh-CN" altLang="en-US" sz="7200" b="1">
              <a:gradFill>
                <a:gsLst>
                  <a:gs pos="0">
                    <a:srgbClr val="FFC000"/>
                  </a:gs>
                  <a:gs pos="10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16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3680" y="3898265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79000">
                      <a:srgbClr val="FF0000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青春乐都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79000">
                    <a:srgbClr val="FF0000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3680" y="1085850"/>
            <a:ext cx="4031615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6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新能源之都</a:t>
            </a:r>
            <a:endParaRPr lang="zh-CN" altLang="en-US" sz="6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8" fill="hold" display="1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33780" y="120015"/>
            <a:ext cx="56508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任务</a:t>
            </a:r>
            <a:r>
              <a:rPr lang="en-US" altLang="zh-CN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6</a:t>
            </a:r>
            <a:r>
              <a:rPr lang="zh-CN" altLang="en-US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：观点辨析，明确责任</a:t>
            </a:r>
            <a:endParaRPr lang="zh-CN" altLang="en-US" sz="3200" noProof="0">
              <a:ln>
                <a:noFill/>
              </a:ln>
              <a:solidFill>
                <a:srgbClr val="EDD5A9"/>
              </a:solidFill>
              <a:effectLst/>
              <a:uLnTx/>
              <a:uFillTx/>
              <a:latin typeface="汉仪雅酷黑 85W" panose="020B0904020202020204" charset="-122"/>
              <a:ea typeface="汉仪雅酷黑 85W" panose="020B09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98500"/>
            <a:ext cx="1212469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0000"/>
              </a:lnSpc>
            </a:pPr>
            <a:r>
              <a:rPr lang="en-US" altLang="zh-CN" sz="2400"/>
              <a:t>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演唱会结束等人潮散去，体育馆内外及周边地区经常满地的塑料袋、垃圾，可谓一片狼藉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针对上述情况，有市民留言说：政府只要对这些不文明行为一律罚款拘留，就能根治这些陋习，营造更好的文明环境。</a:t>
            </a:r>
            <a:r>
              <a:rPr lang="en-US" altLang="zh-CN" sz="2400"/>
              <a:t> </a:t>
            </a:r>
            <a:endParaRPr lang="en-US" altLang="zh-CN" sz="2400"/>
          </a:p>
          <a:p>
            <a:pPr indent="0" fontAlgn="auto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</a:rPr>
              <a:t>请结合所学知识，谈谈对这位市民朋友观点的看法。（</a:t>
            </a:r>
            <a:r>
              <a:rPr lang="en-US" altLang="zh-CN" sz="2800" b="1">
                <a:solidFill>
                  <a:srgbClr val="C00000"/>
                </a:solidFill>
              </a:rPr>
              <a:t>6</a:t>
            </a:r>
            <a:r>
              <a:rPr lang="zh-CN" altLang="en-US" sz="2800" b="1">
                <a:solidFill>
                  <a:srgbClr val="C00000"/>
                </a:solidFill>
              </a:rPr>
              <a:t>分）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83820" y="2693670"/>
            <a:ext cx="9566910" cy="39693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①错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②政府的确需要加强管理，有利于发挥</a:t>
            </a:r>
            <a:r>
              <a:rPr lang="zh-CN" altLang="en-US" sz="28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规范作用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但不能一律罚款拘留，</a:t>
            </a:r>
            <a:r>
              <a:rPr lang="zh-CN" altLang="en-US" sz="28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政府要依法行政，依据宪法</a:t>
            </a:r>
            <a:endParaRPr lang="zh-CN" altLang="en-US" sz="28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和法律的规定正确行使权力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③要减少不文明的陋习，还需要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社会加强</a:t>
            </a:r>
            <a:r>
              <a:rPr lang="zh-CN" altLang="en-US" sz="28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宣传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提高公民的节约资源保环境意识；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需要法律和</a:t>
            </a:r>
            <a:r>
              <a:rPr lang="zh-CN" altLang="en-US" sz="28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</a:t>
            </a:r>
            <a:endParaRPr lang="zh-CN" altLang="en-US" sz="28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德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共同发挥作用；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还需要</a:t>
            </a:r>
            <a:r>
              <a:rPr lang="zh-CN" altLang="en-US" sz="28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公民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树立法治观念增强道德修养，树立节约资源和保护环境意识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④总结：只有各方共同承担责任，才能营造更好的文明环境。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8064500" y="2280920"/>
            <a:ext cx="4060190" cy="29337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p>
            <a:pPr marR="0" lvl="0" indent="0" algn="just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★★</a:t>
            </a:r>
            <a:r>
              <a:rPr kumimoji="0" 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补全条件的评析题</a:t>
            </a:r>
            <a:endParaRPr kumimoji="0" 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marR="0" lvl="0" indent="0" algn="just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1.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总体判断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marR="0" lvl="0" indent="0" algn="just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2.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可取之处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+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原因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marR="0" lvl="0" indent="0" algn="just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3.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补全条件，还需要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...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marR="0" lvl="0" indent="0" algn="just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4.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总结：各方面相互配合，才能解决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...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问题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" name="组合 43"/>
          <p:cNvGrpSpPr/>
          <p:nvPr/>
        </p:nvGrpSpPr>
        <p:grpSpPr>
          <a:xfrm>
            <a:off x="814070" y="4213860"/>
            <a:ext cx="858520" cy="2335530"/>
            <a:chOff x="3901" y="6757"/>
            <a:chExt cx="1352" cy="3678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3901" y="6757"/>
              <a:ext cx="1352" cy="222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3918" y="8999"/>
              <a:ext cx="1335" cy="14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969010" y="-35560"/>
            <a:ext cx="602297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：知识体系构建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左大括号 3"/>
          <p:cNvSpPr/>
          <p:nvPr/>
        </p:nvSpPr>
        <p:spPr>
          <a:xfrm>
            <a:off x="975995" y="1167130"/>
            <a:ext cx="502285" cy="4139565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6" name="左大括号 6"/>
          <p:cNvSpPr/>
          <p:nvPr/>
        </p:nvSpPr>
        <p:spPr>
          <a:xfrm>
            <a:off x="4246880" y="470535"/>
            <a:ext cx="200660" cy="1184275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7" name="文本框 7"/>
          <p:cNvSpPr txBox="1"/>
          <p:nvPr/>
        </p:nvSpPr>
        <p:spPr>
          <a:xfrm>
            <a:off x="975995" y="735330"/>
            <a:ext cx="3205480" cy="142875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    </a:t>
            </a:r>
            <a:r>
              <a:rPr lang="zh-CN" altLang="en-US" sz="2400" b="1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是什么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（国家机关：</a:t>
            </a:r>
            <a:r>
              <a:rPr lang="zh-CN" altLang="en-US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</a:t>
            </a:r>
            <a:r>
              <a:rPr lang="en-US" altLang="zh-CN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     </a:t>
            </a:r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）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</a:t>
            </a:r>
            <a:r>
              <a:rPr lang="en-US" altLang="zh-CN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      </a:t>
            </a:r>
            <a:endParaRPr lang="en-US" altLang="zh-CN" sz="2400" u="sng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1534795" y="2719705"/>
            <a:ext cx="1430655" cy="30480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为什么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1534795" y="5078095"/>
            <a:ext cx="1430655" cy="372745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怎么做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0" name="文本框 5"/>
          <p:cNvSpPr txBox="1"/>
          <p:nvPr/>
        </p:nvSpPr>
        <p:spPr>
          <a:xfrm>
            <a:off x="4458335" y="198755"/>
            <a:ext cx="1005205" cy="1539875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indent="0" algn="just" defTabSz="914400" rtl="0" fontAlgn="auto">
              <a:lnSpc>
                <a:spcPct val="150000"/>
              </a:lnSpc>
              <a:tabLst>
                <a:tab pos="1383665" algn="l"/>
              </a:tabLst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职权：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indent="0" algn="just" defTabSz="914400" rtl="0" fontAlgn="auto">
              <a:lnSpc>
                <a:spcPct val="150000"/>
              </a:lnSpc>
              <a:tabLst>
                <a:tab pos="1383665" algn="l"/>
              </a:tabLst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性质：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indent="0" algn="just" defTabSz="914400" rtl="0" fontAlgn="auto">
              <a:lnSpc>
                <a:spcPct val="150000"/>
              </a:lnSpc>
              <a:tabLst>
                <a:tab pos="1383665" algn="l"/>
              </a:tabLst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组成：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1" name="左大括号 10"/>
          <p:cNvSpPr/>
          <p:nvPr/>
        </p:nvSpPr>
        <p:spPr>
          <a:xfrm>
            <a:off x="2886710" y="2233295"/>
            <a:ext cx="323215" cy="1588770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22" name="文本框 11"/>
          <p:cNvSpPr txBox="1"/>
          <p:nvPr/>
        </p:nvSpPr>
        <p:spPr>
          <a:xfrm>
            <a:off x="3209925" y="1981835"/>
            <a:ext cx="2239645" cy="161798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和人民的关系：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宗旨：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发展思想：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3" name="左大括号 12"/>
          <p:cNvSpPr/>
          <p:nvPr/>
        </p:nvSpPr>
        <p:spPr>
          <a:xfrm>
            <a:off x="2660650" y="4126865"/>
            <a:ext cx="549275" cy="2613660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2" name="文本框 1"/>
          <p:cNvSpPr txBox="1"/>
          <p:nvPr/>
        </p:nvSpPr>
        <p:spPr>
          <a:xfrm>
            <a:off x="3134360" y="3995420"/>
            <a:ext cx="5672455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30000"/>
              </a:lnSpc>
            </a:pPr>
            <a:r>
              <a:rPr lang="zh-CN" altLang="en-US" sz="2000" b="1"/>
              <a:t>【法治】</a:t>
            </a:r>
            <a:r>
              <a:rPr lang="zh-CN" altLang="en-US" sz="2000"/>
              <a:t>①</a:t>
            </a:r>
            <a:r>
              <a:rPr lang="zh-CN" altLang="en-US" sz="2000" u="sng"/>
              <a:t> </a:t>
            </a:r>
            <a:r>
              <a:rPr lang="en-US" altLang="zh-CN" sz="2000" u="sng"/>
              <a:t>                      </a:t>
            </a:r>
            <a:endParaRPr lang="zh-CN" altLang="en-US" sz="2000"/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 </a:t>
            </a:r>
            <a:r>
              <a:rPr lang="en-US" altLang="zh-CN" sz="2000"/>
              <a:t>              </a:t>
            </a:r>
            <a:r>
              <a:rPr lang="zh-CN" altLang="en-US" sz="2000"/>
              <a:t>②</a:t>
            </a:r>
            <a:r>
              <a:rPr lang="en-US" altLang="zh-CN" sz="2000" u="sng"/>
              <a:t>     </a:t>
            </a:r>
            <a:r>
              <a:rPr lang="zh-CN" altLang="en-US" sz="2000" u="sng"/>
              <a:t> </a:t>
            </a:r>
            <a:r>
              <a:rPr lang="en-US" altLang="zh-CN" sz="2000" u="sng"/>
              <a:t>   </a:t>
            </a:r>
            <a:endParaRPr lang="en-US" altLang="zh-CN" sz="2000" u="sng"/>
          </a:p>
          <a:p>
            <a:pPr indent="0" fontAlgn="auto">
              <a:lnSpc>
                <a:spcPct val="130000"/>
              </a:lnSpc>
            </a:pPr>
            <a:r>
              <a:rPr lang="en-US" altLang="zh-CN" sz="2000"/>
              <a:t>               </a:t>
            </a:r>
            <a:r>
              <a:rPr lang="zh-CN" altLang="en-US" sz="2000"/>
              <a:t>③</a:t>
            </a:r>
            <a:r>
              <a:rPr lang="en-US" altLang="zh-CN" sz="2000"/>
              <a:t> </a:t>
            </a:r>
            <a:r>
              <a:rPr lang="en-US" altLang="zh-CN" sz="2000" u="sng"/>
              <a:t>   </a:t>
            </a:r>
            <a:endParaRPr lang="en-US" altLang="zh-CN" sz="2000" u="sng"/>
          </a:p>
          <a:p>
            <a:pPr indent="0" fontAlgn="auto">
              <a:lnSpc>
                <a:spcPct val="130000"/>
              </a:lnSpc>
            </a:pPr>
            <a:r>
              <a:rPr lang="zh-CN" altLang="en-US" sz="2000" b="1">
                <a:sym typeface="+mn-ea"/>
              </a:rPr>
              <a:t>【民生】</a:t>
            </a:r>
            <a:endParaRPr lang="zh-CN" altLang="en-US" sz="2000"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【</a:t>
            </a:r>
            <a:r>
              <a:rPr lang="zh-CN" altLang="en-US" sz="2000" b="1">
                <a:solidFill>
                  <a:schemeClr val="tx1"/>
                </a:solidFill>
              </a:rPr>
              <a:t>经济</a:t>
            </a:r>
            <a:r>
              <a:rPr lang="zh-CN" altLang="en-US" sz="2000"/>
              <a:t>】</a:t>
            </a:r>
            <a:r>
              <a:rPr lang="en-US" altLang="zh-CN" sz="2000"/>
              <a:t> </a:t>
            </a:r>
            <a:endParaRPr lang="en-US" altLang="zh-CN" sz="2000"/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【</a:t>
            </a:r>
            <a:r>
              <a:rPr lang="zh-CN" altLang="en-US" sz="2000" b="1">
                <a:solidFill>
                  <a:schemeClr val="tx1"/>
                </a:solidFill>
              </a:rPr>
              <a:t>文化</a:t>
            </a:r>
            <a:r>
              <a:rPr lang="zh-CN" altLang="en-US" sz="2000"/>
              <a:t>】</a:t>
            </a:r>
            <a:endParaRPr lang="zh-CN" altLang="en-US" sz="2000"/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【</a:t>
            </a:r>
            <a:r>
              <a:rPr lang="zh-CN" altLang="en-US" sz="2000" b="1">
                <a:solidFill>
                  <a:schemeClr val="tx1"/>
                </a:solidFill>
              </a:rPr>
              <a:t>生态</a:t>
            </a:r>
            <a:r>
              <a:rPr lang="zh-CN" altLang="en-US" sz="2000"/>
              <a:t>】</a:t>
            </a:r>
            <a:endParaRPr lang="zh-CN" altLang="en-US" sz="2000"/>
          </a:p>
          <a:p>
            <a:r>
              <a:rPr lang="en-US" altLang="zh-CN" sz="2000"/>
              <a:t>  </a:t>
            </a:r>
            <a:r>
              <a:rPr lang="en-US" altLang="zh-CN" sz="2000" u="sng"/>
              <a:t>          </a:t>
            </a:r>
            <a:endParaRPr lang="en-US" altLang="zh-CN" sz="2000" u="sng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053965" y="2119609"/>
            <a:ext cx="937729" cy="400071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>
            <p:custDataLst>
              <p:tags r:id="rId3"/>
            </p:custDataLst>
          </p:nvPr>
        </p:nvCxnSpPr>
        <p:spPr>
          <a:xfrm flipV="1">
            <a:off x="6256580" y="2209762"/>
            <a:ext cx="903605" cy="120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280710" y="1790104"/>
            <a:ext cx="8796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产生</a:t>
            </a:r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7353649" y="2149454"/>
            <a:ext cx="937729" cy="400071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8" name="直接箭头连接符 7"/>
          <p:cNvCxnSpPr/>
          <p:nvPr>
            <p:custDataLst>
              <p:tags r:id="rId6"/>
            </p:custDataLst>
          </p:nvPr>
        </p:nvCxnSpPr>
        <p:spPr>
          <a:xfrm>
            <a:off x="8379540" y="2207856"/>
            <a:ext cx="986790" cy="63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749790" y="2148840"/>
            <a:ext cx="1026795" cy="45529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423128" y="1821219"/>
            <a:ext cx="8796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产生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355" y="2604135"/>
            <a:ext cx="641350" cy="139128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2395" y="2604135"/>
            <a:ext cx="73977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4000" b="1" kern="1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Times New Roman" panose="02020603050405020304"/>
              </a:rPr>
              <a:t>政</a:t>
            </a:r>
            <a:endParaRPr lang="zh-CN" altLang="en-US" sz="4000" b="1" kern="1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4000" b="1" kern="1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Times New Roman" panose="02020603050405020304"/>
              </a:rPr>
              <a:t>府</a:t>
            </a:r>
            <a:endParaRPr lang="zh-CN" altLang="en-US" sz="4000" b="1" kern="1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26690" y="994410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行政机关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22570" y="274955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行政权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13350" y="735330"/>
            <a:ext cx="5012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国家权力机关的执行机关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13350" y="1278255"/>
            <a:ext cx="4770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国务院及其领导的地方政府部门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6" name="图片 25"/>
          <p:cNvPicPr/>
          <p:nvPr/>
        </p:nvPicPr>
        <p:blipFill>
          <a:blip r:embed="rId8"/>
          <a:stretch>
            <a:fillRect/>
          </a:stretch>
        </p:blipFill>
        <p:spPr>
          <a:xfrm>
            <a:off x="8632825" y="41910"/>
            <a:ext cx="3100070" cy="177927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067300" y="2135505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人民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0120" y="2089150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人大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749790" y="2164080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政府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72890" y="3079750"/>
            <a:ext cx="5000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全心全意为人民服务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60875" y="3480435"/>
            <a:ext cx="6595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政府要坚持以人民为中心的发展思想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01845" y="3994785"/>
            <a:ext cx="416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依法行政（法无授权不可为）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01210" y="4455160"/>
            <a:ext cx="4162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政务公开（法定职责必须为）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01845" y="4846320"/>
            <a:ext cx="6454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公民积极参与，献计献策，主动监督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9"/>
            </p:custDataLst>
          </p:nvPr>
        </p:nvSpPr>
        <p:spPr>
          <a:xfrm>
            <a:off x="5894705" y="2341880"/>
            <a:ext cx="1577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负责、受监督</a:t>
            </a:r>
            <a:endParaRPr lang="zh-CN" altLang="en-US"/>
          </a:p>
        </p:txBody>
      </p:sp>
      <p:cxnSp>
        <p:nvCxnSpPr>
          <p:cNvPr id="38" name="直接箭头连接符 37"/>
          <p:cNvCxnSpPr/>
          <p:nvPr>
            <p:custDataLst>
              <p:tags r:id="rId10"/>
            </p:custDataLst>
          </p:nvPr>
        </p:nvCxnSpPr>
        <p:spPr>
          <a:xfrm flipH="1">
            <a:off x="6248960" y="2340572"/>
            <a:ext cx="857250" cy="12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>
            <p:custDataLst>
              <p:tags r:id="rId11"/>
            </p:custDataLst>
          </p:nvPr>
        </p:nvSpPr>
        <p:spPr>
          <a:xfrm>
            <a:off x="8291195" y="2406650"/>
            <a:ext cx="1577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负责、受监督</a:t>
            </a:r>
            <a:endParaRPr lang="zh-CN" altLang="en-US"/>
          </a:p>
        </p:txBody>
      </p:sp>
      <p:cxnSp>
        <p:nvCxnSpPr>
          <p:cNvPr id="41" name="直接箭头连接符 40"/>
          <p:cNvCxnSpPr/>
          <p:nvPr>
            <p:custDataLst>
              <p:tags r:id="rId12"/>
            </p:custDataLst>
          </p:nvPr>
        </p:nvCxnSpPr>
        <p:spPr>
          <a:xfrm flipH="1">
            <a:off x="8379385" y="2372322"/>
            <a:ext cx="1033145" cy="31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4181475" y="5231765"/>
            <a:ext cx="4582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坚持以人民为中心的发展思想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953260" y="4068445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政治建设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953260" y="5078095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社会建设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53260" y="5538470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经济建设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53260" y="5998845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文化建设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343660" y="6459220"/>
            <a:ext cx="20116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生态文明建设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73355" y="4279265"/>
            <a:ext cx="640715" cy="267652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五位一体建设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181475" y="5626735"/>
            <a:ext cx="736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坚持经济制度，发挥政府宏观调控作用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181475" y="5998845"/>
            <a:ext cx="7473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继承和发扬优秀传统文化，推动传统文化创造性转化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181475" y="6397625"/>
            <a:ext cx="7642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坚持走绿色发展道路，坚持节约资源保护环境基本国策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356340" y="41910"/>
            <a:ext cx="704850" cy="2245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民主集中制</a:t>
            </a:r>
            <a:endParaRPr lang="zh-CN" altLang="en-US" sz="28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749790" y="2710180"/>
            <a:ext cx="22517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+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意义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（根据材料）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下箭头 54"/>
          <p:cNvSpPr/>
          <p:nvPr/>
        </p:nvSpPr>
        <p:spPr>
          <a:xfrm>
            <a:off x="7388860" y="2883535"/>
            <a:ext cx="445135" cy="45656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5410200" y="2519680"/>
            <a:ext cx="4748530" cy="412750"/>
            <a:chOff x="8520" y="3968"/>
            <a:chExt cx="7478" cy="65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15982" y="4019"/>
              <a:ext cx="17" cy="56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8520" y="4601"/>
              <a:ext cx="7479" cy="1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>
            <a:xfrm flipV="1">
              <a:off x="8572" y="3968"/>
              <a:ext cx="0" cy="65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9749790" y="4279265"/>
            <a:ext cx="2510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德治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33780" y="120015"/>
            <a:ext cx="62268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任务</a:t>
            </a:r>
            <a:r>
              <a:rPr lang="en-US" altLang="zh-CN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7</a:t>
            </a:r>
            <a:r>
              <a:rPr lang="zh-CN" altLang="en-US" sz="3200" noProof="0">
                <a:ln>
                  <a:noFill/>
                </a:ln>
                <a:solidFill>
                  <a:srgbClr val="EDD5A9"/>
                </a:solidFill>
                <a:effectLst/>
                <a:uLnTx/>
                <a:uFillTx/>
                <a:latin typeface="汉仪雅酷黑 85W" panose="020B0904020202020204" charset="-122"/>
                <a:ea typeface="汉仪雅酷黑 85W" panose="020B0904020202020204" charset="-122"/>
                <a:sym typeface="+mn-ea"/>
              </a:rPr>
              <a:t>：聚力赋能，共同行动</a:t>
            </a:r>
            <a:endParaRPr lang="zh-CN" altLang="en-US" sz="3200" noProof="0">
              <a:ln>
                <a:noFill/>
              </a:ln>
              <a:solidFill>
                <a:srgbClr val="EDD5A9"/>
              </a:solidFill>
              <a:effectLst/>
              <a:uLnTx/>
              <a:uFillTx/>
              <a:latin typeface="汉仪雅酷黑 85W" panose="020B0904020202020204" charset="-122"/>
              <a:ea typeface="汉仪雅酷黑 85W" panose="020B09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135" y="927735"/>
            <a:ext cx="1190815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/>
              <a:t>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一场场音乐节、演唱会在常州举办，不仅通过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音乐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文旅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的融合发展，给常州带来诸多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流量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，更向海内外乐迷粉丝展现了常州这座城市的温度、热度和活力度，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青春乐都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的城市形象跃然而出。作为常州市民，我们也有责任为我们的家乡文旅发展聚力赋能。请你结合所学内容和生活实际，撰写你的行动计划书。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1320" y="3073400"/>
            <a:ext cx="11431270" cy="378460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pPr indent="0" algn="ctr" fontAlgn="auto">
              <a:lnSpc>
                <a:spcPct val="200000"/>
              </a:lnSpc>
            </a:pPr>
            <a:r>
              <a:rPr lang="zh-CN" altLang="en-US" sz="2400" b="1"/>
              <a:t>我的行动计划书</a:t>
            </a:r>
            <a:endParaRPr lang="zh-CN" altLang="en-US" sz="2400" b="1"/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b="1"/>
              <a:t>助力家乡文旅发展，我将做到：</a:t>
            </a:r>
            <a:endParaRPr lang="zh-CN" altLang="en-US" sz="2400" b="1"/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b="1"/>
              <a:t>①</a:t>
            </a:r>
            <a:r>
              <a:rPr lang="en-US" altLang="zh-CN" sz="2400" b="1"/>
              <a:t>                      </a:t>
            </a:r>
            <a:r>
              <a:rPr lang="zh-CN" altLang="en-US" sz="2400" b="1"/>
              <a:t> </a:t>
            </a:r>
            <a:r>
              <a:rPr lang="en-US" altLang="zh-CN" sz="2400" b="1"/>
              <a:t>                    </a:t>
            </a:r>
            <a:endParaRPr lang="en-US" altLang="zh-CN" sz="2400" b="1"/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b="1"/>
              <a:t>②</a:t>
            </a:r>
            <a:endParaRPr lang="zh-CN" altLang="en-US" sz="2400" b="1"/>
          </a:p>
          <a:p>
            <a:pPr indent="0" algn="l" fontAlgn="auto">
              <a:lnSpc>
                <a:spcPct val="200000"/>
              </a:lnSpc>
            </a:pPr>
            <a:r>
              <a:rPr lang="zh-CN" altLang="en-US" sz="2400" b="1"/>
              <a:t>③</a:t>
            </a:r>
            <a:endParaRPr lang="zh-CN" altLang="en-US" sz="2400" b="1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923290" y="5201285"/>
            <a:ext cx="10464165" cy="21590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923290" y="5871845"/>
            <a:ext cx="10464165" cy="21590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63600" y="6527165"/>
            <a:ext cx="10523855" cy="36830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23290" y="4669790"/>
            <a:ext cx="1117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a typeface="+mn-lt"/>
                <a:cs typeface="+mn-lt"/>
              </a:rPr>
              <a:t>我们要学习和热爱、继承和发扬家乡文化，坚定文化自信；</a:t>
            </a:r>
            <a:endParaRPr lang="zh-CN" altLang="en-US" sz="2400" b="1">
              <a:solidFill>
                <a:srgbClr val="00B050"/>
              </a:solidFill>
              <a:ea typeface="+mn-lt"/>
              <a:cs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3290" y="5411470"/>
            <a:ext cx="1117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a typeface="+mn-lt"/>
                <a:cs typeface="+mn-lt"/>
              </a:rPr>
              <a:t>要增强社会责任感，如文化活动中担任志愿者；</a:t>
            </a:r>
            <a:endParaRPr lang="zh-CN" altLang="en-US" sz="2400" b="1">
              <a:solidFill>
                <a:srgbClr val="00B050"/>
              </a:solidFill>
              <a:ea typeface="+mn-lt"/>
              <a:cs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3600" y="6060440"/>
            <a:ext cx="1117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a typeface="+mn-lt"/>
                <a:cs typeface="+mn-lt"/>
              </a:rPr>
              <a:t>积极宣传家乡常州的文化</a:t>
            </a:r>
            <a:r>
              <a:rPr lang="en-US" altLang="zh-CN" sz="2400" b="1">
                <a:solidFill>
                  <a:srgbClr val="00B050"/>
                </a:solidFill>
                <a:ea typeface="+mn-lt"/>
                <a:cs typeface="+mn-lt"/>
              </a:rPr>
              <a:t>......</a:t>
            </a:r>
            <a:endParaRPr lang="en-US" altLang="zh-CN" sz="2400" b="1">
              <a:solidFill>
                <a:srgbClr val="00B05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/>
          <p:cNvSpPr/>
          <p:nvPr/>
        </p:nvSpPr>
        <p:spPr>
          <a:xfrm>
            <a:off x="0" y="-149"/>
            <a:ext cx="12192000" cy="3843805"/>
          </a:xfrm>
          <a:custGeom>
            <a:avLst/>
            <a:gdLst>
              <a:gd name="connsiteX0" fmla="*/ 6327335 w 12196917"/>
              <a:gd name="connsiteY0" fmla="*/ 3782889 h 3843805"/>
              <a:gd name="connsiteX1" fmla="*/ 6190140 w 12196917"/>
              <a:gd name="connsiteY1" fmla="*/ 3819120 h 3843805"/>
              <a:gd name="connsiteX2" fmla="*/ 6025902 w 12196917"/>
              <a:gd name="connsiteY2" fmla="*/ 3808769 h 3843805"/>
              <a:gd name="connsiteX3" fmla="*/ 6327335 w 12196917"/>
              <a:gd name="connsiteY3" fmla="*/ 3782889 h 3843805"/>
              <a:gd name="connsiteX4" fmla="*/ 3412029 w 12196917"/>
              <a:gd name="connsiteY4" fmla="*/ 3748251 h 3843805"/>
              <a:gd name="connsiteX5" fmla="*/ 3377830 w 12196917"/>
              <a:gd name="connsiteY5" fmla="*/ 3765371 h 3843805"/>
              <a:gd name="connsiteX6" fmla="*/ 3379022 w 12196917"/>
              <a:gd name="connsiteY6" fmla="*/ 3778908 h 3843805"/>
              <a:gd name="connsiteX7" fmla="*/ 3711472 w 12196917"/>
              <a:gd name="connsiteY7" fmla="*/ 3756214 h 3843805"/>
              <a:gd name="connsiteX8" fmla="*/ 3631938 w 12196917"/>
              <a:gd name="connsiteY8" fmla="*/ 3790454 h 3843805"/>
              <a:gd name="connsiteX9" fmla="*/ 3250575 w 12196917"/>
              <a:gd name="connsiteY9" fmla="*/ 3798417 h 3843805"/>
              <a:gd name="connsiteX10" fmla="*/ 3235863 w 12196917"/>
              <a:gd name="connsiteY10" fmla="*/ 3792047 h 3843805"/>
              <a:gd name="connsiteX11" fmla="*/ 3412029 w 12196917"/>
              <a:gd name="connsiteY11" fmla="*/ 3748251 h 3843805"/>
              <a:gd name="connsiteX12" fmla="*/ 5284449 w 12196917"/>
              <a:gd name="connsiteY12" fmla="*/ 3728793 h 3843805"/>
              <a:gd name="connsiteX13" fmla="*/ 5399177 w 12196917"/>
              <a:gd name="connsiteY13" fmla="*/ 3763381 h 3843805"/>
              <a:gd name="connsiteX14" fmla="*/ 5424628 w 12196917"/>
              <a:gd name="connsiteY14" fmla="*/ 3786075 h 3843805"/>
              <a:gd name="connsiteX15" fmla="*/ 5406334 w 12196917"/>
              <a:gd name="connsiteY15" fmla="*/ 3799612 h 3843805"/>
              <a:gd name="connsiteX16" fmla="*/ 5299759 w 12196917"/>
              <a:gd name="connsiteY16" fmla="*/ 3777316 h 3843805"/>
              <a:gd name="connsiteX17" fmla="*/ 5164950 w 12196917"/>
              <a:gd name="connsiteY17" fmla="*/ 3760196 h 3843805"/>
              <a:gd name="connsiteX18" fmla="*/ 5144669 w 12196917"/>
              <a:gd name="connsiteY18" fmla="*/ 3749048 h 3843805"/>
              <a:gd name="connsiteX19" fmla="*/ 5144709 w 12196917"/>
              <a:gd name="connsiteY19" fmla="*/ 3747017 h 3843805"/>
              <a:gd name="connsiteX20" fmla="*/ 5164950 w 12196917"/>
              <a:gd name="connsiteY20" fmla="*/ 3729142 h 3843805"/>
              <a:gd name="connsiteX21" fmla="*/ 5284449 w 12196917"/>
              <a:gd name="connsiteY21" fmla="*/ 3728793 h 3843805"/>
              <a:gd name="connsiteX22" fmla="*/ 6520998 w 12196917"/>
              <a:gd name="connsiteY22" fmla="*/ 3686937 h 3843805"/>
              <a:gd name="connsiteX23" fmla="*/ 6567128 w 12196917"/>
              <a:gd name="connsiteY23" fmla="*/ 3733520 h 3843805"/>
              <a:gd name="connsiteX24" fmla="*/ 6720230 w 12196917"/>
              <a:gd name="connsiteY24" fmla="*/ 3723168 h 3843805"/>
              <a:gd name="connsiteX25" fmla="*/ 6879297 w 12196917"/>
              <a:gd name="connsiteY25" fmla="*/ 3723168 h 3843805"/>
              <a:gd name="connsiteX26" fmla="*/ 6905942 w 12196917"/>
              <a:gd name="connsiteY26" fmla="*/ 3768955 h 3843805"/>
              <a:gd name="connsiteX27" fmla="*/ 6832770 w 12196917"/>
              <a:gd name="connsiteY27" fmla="*/ 3775325 h 3843805"/>
              <a:gd name="connsiteX28" fmla="*/ 6775506 w 12196917"/>
              <a:gd name="connsiteY28" fmla="*/ 3779305 h 3843805"/>
              <a:gd name="connsiteX29" fmla="*/ 6806922 w 12196917"/>
              <a:gd name="connsiteY29" fmla="*/ 3765371 h 3843805"/>
              <a:gd name="connsiteX30" fmla="*/ 6777097 w 12196917"/>
              <a:gd name="connsiteY30" fmla="*/ 3745863 h 3843805"/>
              <a:gd name="connsiteX31" fmla="*/ 6553210 w 12196917"/>
              <a:gd name="connsiteY31" fmla="*/ 3745863 h 3843805"/>
              <a:gd name="connsiteX32" fmla="*/ 6520998 w 12196917"/>
              <a:gd name="connsiteY32" fmla="*/ 3686937 h 3843805"/>
              <a:gd name="connsiteX33" fmla="*/ 5746739 w 12196917"/>
              <a:gd name="connsiteY33" fmla="*/ 3669817 h 3843805"/>
              <a:gd name="connsiteX34" fmla="*/ 6161903 w 12196917"/>
              <a:gd name="connsiteY34" fmla="*/ 3674994 h 3843805"/>
              <a:gd name="connsiteX35" fmla="*/ 6379827 w 12196917"/>
              <a:gd name="connsiteY35" fmla="*/ 3672605 h 3843805"/>
              <a:gd name="connsiteX36" fmla="*/ 6400107 w 12196917"/>
              <a:gd name="connsiteY36" fmla="*/ 3672605 h 3843805"/>
              <a:gd name="connsiteX37" fmla="*/ 6439875 w 12196917"/>
              <a:gd name="connsiteY37" fmla="*/ 3692511 h 3843805"/>
              <a:gd name="connsiteX38" fmla="*/ 6400107 w 12196917"/>
              <a:gd name="connsiteY38" fmla="*/ 3706447 h 3843805"/>
              <a:gd name="connsiteX39" fmla="*/ 6342047 w 12196917"/>
              <a:gd name="connsiteY39" fmla="*/ 3735113 h 3843805"/>
              <a:gd name="connsiteX40" fmla="*/ 6312222 w 12196917"/>
              <a:gd name="connsiteY40" fmla="*/ 3741484 h 3843805"/>
              <a:gd name="connsiteX41" fmla="*/ 6307054 w 12196917"/>
              <a:gd name="connsiteY41" fmla="*/ 3710826 h 3843805"/>
              <a:gd name="connsiteX42" fmla="*/ 6336083 w 12196917"/>
              <a:gd name="connsiteY42" fmla="*/ 3688530 h 3843805"/>
              <a:gd name="connsiteX43" fmla="*/ 6259731 w 12196917"/>
              <a:gd name="connsiteY43" fmla="*/ 3684549 h 3843805"/>
              <a:gd name="connsiteX44" fmla="*/ 6244619 w 12196917"/>
              <a:gd name="connsiteY44" fmla="*/ 3704455 h 3843805"/>
              <a:gd name="connsiteX45" fmla="*/ 6219168 w 12196917"/>
              <a:gd name="connsiteY45" fmla="*/ 3737900 h 3843805"/>
              <a:gd name="connsiteX46" fmla="*/ 6018346 w 12196917"/>
              <a:gd name="connsiteY46" fmla="*/ 3748649 h 3843805"/>
              <a:gd name="connsiteX47" fmla="*/ 6018346 w 12196917"/>
              <a:gd name="connsiteY47" fmla="*/ 3734316 h 3843805"/>
              <a:gd name="connsiteX48" fmla="*/ 5959093 w 12196917"/>
              <a:gd name="connsiteY48" fmla="*/ 3697688 h 3843805"/>
              <a:gd name="connsiteX49" fmla="*/ 5818717 w 12196917"/>
              <a:gd name="connsiteY49" fmla="*/ 3717594 h 3843805"/>
              <a:gd name="connsiteX50" fmla="*/ 5651696 w 12196917"/>
              <a:gd name="connsiteY50" fmla="*/ 3715604 h 3843805"/>
              <a:gd name="connsiteX51" fmla="*/ 5706972 w 12196917"/>
              <a:gd name="connsiteY51" fmla="*/ 3685743 h 3843805"/>
              <a:gd name="connsiteX52" fmla="*/ 5746739 w 12196917"/>
              <a:gd name="connsiteY52" fmla="*/ 3669817 h 3843805"/>
              <a:gd name="connsiteX53" fmla="*/ 4116299 w 12196917"/>
              <a:gd name="connsiteY53" fmla="*/ 3657077 h 3843805"/>
              <a:gd name="connsiteX54" fmla="*/ 4167995 w 12196917"/>
              <a:gd name="connsiteY54" fmla="*/ 3696891 h 3843805"/>
              <a:gd name="connsiteX55" fmla="*/ 4224862 w 12196917"/>
              <a:gd name="connsiteY55" fmla="*/ 3683355 h 3843805"/>
              <a:gd name="connsiteX56" fmla="*/ 4230429 w 12196917"/>
              <a:gd name="connsiteY56" fmla="*/ 3696494 h 3843805"/>
              <a:gd name="connsiteX57" fmla="*/ 4301612 w 12196917"/>
              <a:gd name="connsiteY57" fmla="*/ 3714808 h 3843805"/>
              <a:gd name="connsiteX58" fmla="*/ 4414551 w 12196917"/>
              <a:gd name="connsiteY58" fmla="*/ 3700077 h 3843805"/>
              <a:gd name="connsiteX59" fmla="*/ 4494083 w 12196917"/>
              <a:gd name="connsiteY59" fmla="*/ 3680966 h 3843805"/>
              <a:gd name="connsiteX60" fmla="*/ 4522317 w 12196917"/>
              <a:gd name="connsiteY60" fmla="*/ 3679772 h 3843805"/>
              <a:gd name="connsiteX61" fmla="*/ 4524704 w 12196917"/>
              <a:gd name="connsiteY61" fmla="*/ 3708438 h 3843805"/>
              <a:gd name="connsiteX62" fmla="*/ 4499651 w 12196917"/>
              <a:gd name="connsiteY62" fmla="*/ 3715604 h 3843805"/>
              <a:gd name="connsiteX63" fmla="*/ 4380352 w 12196917"/>
              <a:gd name="connsiteY63" fmla="*/ 3709235 h 3843805"/>
              <a:gd name="connsiteX64" fmla="*/ 4515956 w 12196917"/>
              <a:gd name="connsiteY64" fmla="*/ 3753029 h 3843805"/>
              <a:gd name="connsiteX65" fmla="*/ 4061422 w 12196917"/>
              <a:gd name="connsiteY65" fmla="*/ 3766964 h 3843805"/>
              <a:gd name="connsiteX66" fmla="*/ 4021654 w 12196917"/>
              <a:gd name="connsiteY66" fmla="*/ 3736705 h 3843805"/>
              <a:gd name="connsiteX67" fmla="*/ 4101188 w 12196917"/>
              <a:gd name="connsiteY67" fmla="*/ 3736705 h 3843805"/>
              <a:gd name="connsiteX68" fmla="*/ 4116299 w 12196917"/>
              <a:gd name="connsiteY68" fmla="*/ 3657077 h 3843805"/>
              <a:gd name="connsiteX69" fmla="*/ 3523773 w 12196917"/>
              <a:gd name="connsiteY69" fmla="*/ 3515341 h 3843805"/>
              <a:gd name="connsiteX70" fmla="*/ 3453783 w 12196917"/>
              <a:gd name="connsiteY70" fmla="*/ 3533258 h 3843805"/>
              <a:gd name="connsiteX71" fmla="*/ 3452988 w 12196917"/>
              <a:gd name="connsiteY71" fmla="*/ 3534451 h 3843805"/>
              <a:gd name="connsiteX72" fmla="*/ 3505878 w 12196917"/>
              <a:gd name="connsiteY72" fmla="*/ 3526887 h 3843805"/>
              <a:gd name="connsiteX73" fmla="*/ 3523773 w 12196917"/>
              <a:gd name="connsiteY73" fmla="*/ 3515341 h 3843805"/>
              <a:gd name="connsiteX74" fmla="*/ 3963545 w 12196917"/>
              <a:gd name="connsiteY74" fmla="*/ 3499366 h 3843805"/>
              <a:gd name="connsiteX75" fmla="*/ 3940530 w 12196917"/>
              <a:gd name="connsiteY75" fmla="*/ 3502203 h 3843805"/>
              <a:gd name="connsiteX76" fmla="*/ 3929395 w 12196917"/>
              <a:gd name="connsiteY76" fmla="*/ 3508971 h 3843805"/>
              <a:gd name="connsiteX77" fmla="*/ 3991431 w 12196917"/>
              <a:gd name="connsiteY77" fmla="*/ 3503398 h 3843805"/>
              <a:gd name="connsiteX78" fmla="*/ 3991033 w 12196917"/>
              <a:gd name="connsiteY78" fmla="*/ 3502203 h 3843805"/>
              <a:gd name="connsiteX79" fmla="*/ 3963545 w 12196917"/>
              <a:gd name="connsiteY79" fmla="*/ 3499366 h 3843805"/>
              <a:gd name="connsiteX80" fmla="*/ 10653170 w 12196917"/>
              <a:gd name="connsiteY80" fmla="*/ 3493443 h 3843805"/>
              <a:gd name="connsiteX81" fmla="*/ 10781218 w 12196917"/>
              <a:gd name="connsiteY81" fmla="*/ 3503397 h 3843805"/>
              <a:gd name="connsiteX82" fmla="*/ 10801103 w 12196917"/>
              <a:gd name="connsiteY82" fmla="*/ 3521313 h 3843805"/>
              <a:gd name="connsiteX83" fmla="*/ 10824962 w 12196917"/>
              <a:gd name="connsiteY83" fmla="*/ 3533656 h 3843805"/>
              <a:gd name="connsiteX84" fmla="*/ 10908074 w 12196917"/>
              <a:gd name="connsiteY84" fmla="*/ 3578645 h 3843805"/>
              <a:gd name="connsiteX85" fmla="*/ 10923983 w 12196917"/>
              <a:gd name="connsiteY85" fmla="*/ 3608506 h 3843805"/>
              <a:gd name="connsiteX86" fmla="*/ 10944660 w 12196917"/>
              <a:gd name="connsiteY86" fmla="*/ 3581034 h 3843805"/>
              <a:gd name="connsiteX87" fmla="*/ 10953409 w 12196917"/>
              <a:gd name="connsiteY87" fmla="*/ 3558340 h 3843805"/>
              <a:gd name="connsiteX88" fmla="*/ 10955397 w 12196917"/>
              <a:gd name="connsiteY88" fmla="*/ 3630403 h 3843805"/>
              <a:gd name="connsiteX89" fmla="*/ 10921993 w 12196917"/>
              <a:gd name="connsiteY89" fmla="*/ 3641551 h 3843805"/>
              <a:gd name="connsiteX90" fmla="*/ 10653170 w 12196917"/>
              <a:gd name="connsiteY90" fmla="*/ 3631597 h 3843805"/>
              <a:gd name="connsiteX91" fmla="*/ 10526710 w 12196917"/>
              <a:gd name="connsiteY91" fmla="*/ 3636773 h 3843805"/>
              <a:gd name="connsiteX92" fmla="*/ 10481774 w 12196917"/>
              <a:gd name="connsiteY92" fmla="*/ 3599746 h 3843805"/>
              <a:gd name="connsiteX93" fmla="*/ 10404229 w 12196917"/>
              <a:gd name="connsiteY93" fmla="*/ 3646727 h 3843805"/>
              <a:gd name="connsiteX94" fmla="*/ 10034794 w 12196917"/>
              <a:gd name="connsiteY94" fmla="*/ 3684152 h 3843805"/>
              <a:gd name="connsiteX95" fmla="*/ 9989461 w 12196917"/>
              <a:gd name="connsiteY95" fmla="*/ 3654292 h 3843805"/>
              <a:gd name="connsiteX96" fmla="*/ 9979519 w 12196917"/>
              <a:gd name="connsiteY96" fmla="*/ 3654292 h 3843805"/>
              <a:gd name="connsiteX97" fmla="*/ 9878114 w 12196917"/>
              <a:gd name="connsiteY97" fmla="*/ 3696494 h 3843805"/>
              <a:gd name="connsiteX98" fmla="*/ 9623208 w 12196917"/>
              <a:gd name="connsiteY98" fmla="*/ 3721178 h 3843805"/>
              <a:gd name="connsiteX99" fmla="*/ 9531744 w 12196917"/>
              <a:gd name="connsiteY99" fmla="*/ 3735511 h 3843805"/>
              <a:gd name="connsiteX100" fmla="*/ 9454199 w 12196917"/>
              <a:gd name="connsiteY100" fmla="*/ 3717196 h 3843805"/>
              <a:gd name="connsiteX101" fmla="*/ 9444257 w 12196917"/>
              <a:gd name="connsiteY101" fmla="*/ 3713614 h 3843805"/>
              <a:gd name="connsiteX102" fmla="*/ 9445411 w 12196917"/>
              <a:gd name="connsiteY102" fmla="*/ 3712460 h 3843805"/>
              <a:gd name="connsiteX103" fmla="*/ 9444257 w 12196917"/>
              <a:gd name="connsiteY103" fmla="*/ 3697290 h 3843805"/>
              <a:gd name="connsiteX104" fmla="*/ 9364723 w 12196917"/>
              <a:gd name="connsiteY104" fmla="*/ 3706049 h 3843805"/>
              <a:gd name="connsiteX105" fmla="*/ 9101071 w 12196917"/>
              <a:gd name="connsiteY105" fmla="*/ 3721974 h 3843805"/>
              <a:gd name="connsiteX106" fmla="*/ 9066472 w 12196917"/>
              <a:gd name="connsiteY106" fmla="*/ 3744270 h 3843805"/>
              <a:gd name="connsiteX107" fmla="*/ 9063689 w 12196917"/>
              <a:gd name="connsiteY107" fmla="*/ 3744270 h 3843805"/>
              <a:gd name="connsiteX108" fmla="*/ 9053349 w 12196917"/>
              <a:gd name="connsiteY108" fmla="*/ 3744270 h 3843805"/>
              <a:gd name="connsiteX109" fmla="*/ 9038637 w 12196917"/>
              <a:gd name="connsiteY109" fmla="*/ 3709235 h 3843805"/>
              <a:gd name="connsiteX110" fmla="*/ 9069257 w 12196917"/>
              <a:gd name="connsiteY110" fmla="*/ 3690919 h 3843805"/>
              <a:gd name="connsiteX111" fmla="*/ 9213610 w 12196917"/>
              <a:gd name="connsiteY111" fmla="*/ 3698883 h 3843805"/>
              <a:gd name="connsiteX112" fmla="*/ 9278430 w 12196917"/>
              <a:gd name="connsiteY112" fmla="*/ 3692114 h 3843805"/>
              <a:gd name="connsiteX113" fmla="*/ 9289564 w 12196917"/>
              <a:gd name="connsiteY113" fmla="*/ 3668624 h 3843805"/>
              <a:gd name="connsiteX114" fmla="*/ 9277238 w 12196917"/>
              <a:gd name="connsiteY114" fmla="*/ 3643940 h 3843805"/>
              <a:gd name="connsiteX115" fmla="*/ 9307063 w 12196917"/>
              <a:gd name="connsiteY115" fmla="*/ 3656282 h 3843805"/>
              <a:gd name="connsiteX116" fmla="*/ 9386596 w 12196917"/>
              <a:gd name="connsiteY116" fmla="*/ 3656282 h 3843805"/>
              <a:gd name="connsiteX117" fmla="*/ 9685642 w 12196917"/>
              <a:gd name="connsiteY117" fmla="*/ 3619255 h 3843805"/>
              <a:gd name="connsiteX118" fmla="*/ 9970771 w 12196917"/>
              <a:gd name="connsiteY118" fmla="*/ 3588599 h 3843805"/>
              <a:gd name="connsiteX119" fmla="*/ 10092457 w 12196917"/>
              <a:gd name="connsiteY119" fmla="*/ 3588599 h 3843805"/>
              <a:gd name="connsiteX120" fmla="*/ 10135008 w 12196917"/>
              <a:gd name="connsiteY120" fmla="*/ 3608107 h 3843805"/>
              <a:gd name="connsiteX121" fmla="*/ 10161253 w 12196917"/>
              <a:gd name="connsiteY121" fmla="*/ 3612885 h 3843805"/>
              <a:gd name="connsiteX122" fmla="*/ 10161253 w 12196917"/>
              <a:gd name="connsiteY122" fmla="*/ 3590191 h 3843805"/>
              <a:gd name="connsiteX123" fmla="*/ 10148130 w 12196917"/>
              <a:gd name="connsiteY123" fmla="*/ 3559136 h 3843805"/>
              <a:gd name="connsiteX124" fmla="*/ 10185511 w 12196917"/>
              <a:gd name="connsiteY124" fmla="*/ 3556747 h 3843805"/>
              <a:gd name="connsiteX125" fmla="*/ 10317537 w 12196917"/>
              <a:gd name="connsiteY125" fmla="*/ 3561525 h 3843805"/>
              <a:gd name="connsiteX126" fmla="*/ 10440814 w 12196917"/>
              <a:gd name="connsiteY126" fmla="*/ 3530073 h 3843805"/>
              <a:gd name="connsiteX127" fmla="*/ 10653170 w 12196917"/>
              <a:gd name="connsiteY127" fmla="*/ 3493443 h 3843805"/>
              <a:gd name="connsiteX128" fmla="*/ 9485891 w 12196917"/>
              <a:gd name="connsiteY128" fmla="*/ 3447657 h 3843805"/>
              <a:gd name="connsiteX129" fmla="*/ 9489592 w 12196917"/>
              <a:gd name="connsiteY129" fmla="*/ 3447657 h 3843805"/>
              <a:gd name="connsiteX130" fmla="*/ 9489592 w 12196917"/>
              <a:gd name="connsiteY130" fmla="*/ 3452036 h 3843805"/>
              <a:gd name="connsiteX131" fmla="*/ 9485217 w 12196917"/>
              <a:gd name="connsiteY131" fmla="*/ 3446860 h 3843805"/>
              <a:gd name="connsiteX132" fmla="*/ 9485891 w 12196917"/>
              <a:gd name="connsiteY132" fmla="*/ 3447657 h 3843805"/>
              <a:gd name="connsiteX133" fmla="*/ 9484820 w 12196917"/>
              <a:gd name="connsiteY133" fmla="*/ 3447657 h 3843805"/>
              <a:gd name="connsiteX134" fmla="*/ 9490387 w 12196917"/>
              <a:gd name="connsiteY134" fmla="*/ 3443676 h 3843805"/>
              <a:gd name="connsiteX135" fmla="*/ 9493966 w 12196917"/>
              <a:gd name="connsiteY135" fmla="*/ 3448851 h 3843805"/>
              <a:gd name="connsiteX136" fmla="*/ 9490387 w 12196917"/>
              <a:gd name="connsiteY136" fmla="*/ 3447258 h 3843805"/>
              <a:gd name="connsiteX137" fmla="*/ 5157558 w 12196917"/>
              <a:gd name="connsiteY137" fmla="*/ 3423194 h 3843805"/>
              <a:gd name="connsiteX138" fmla="*/ 5158985 w 12196917"/>
              <a:gd name="connsiteY138" fmla="*/ 3427353 h 3843805"/>
              <a:gd name="connsiteX139" fmla="*/ 5158099 w 12196917"/>
              <a:gd name="connsiteY139" fmla="*/ 3428384 h 3843805"/>
              <a:gd name="connsiteX140" fmla="*/ 5155009 w 12196917"/>
              <a:gd name="connsiteY140" fmla="*/ 3426557 h 3843805"/>
              <a:gd name="connsiteX141" fmla="*/ 7271417 w 12196917"/>
              <a:gd name="connsiteY141" fmla="*/ 3348646 h 3843805"/>
              <a:gd name="connsiteX142" fmla="*/ 7140169 w 12196917"/>
              <a:gd name="connsiteY142" fmla="*/ 3360067 h 3843805"/>
              <a:gd name="connsiteX143" fmla="*/ 7009336 w 12196917"/>
              <a:gd name="connsiteY143" fmla="*/ 3360067 h 3843805"/>
              <a:gd name="connsiteX144" fmla="*/ 6721424 w 12196917"/>
              <a:gd name="connsiteY144" fmla="*/ 3360067 h 3843805"/>
              <a:gd name="connsiteX145" fmla="*/ 6592978 w 12196917"/>
              <a:gd name="connsiteY145" fmla="*/ 3363253 h 3843805"/>
              <a:gd name="connsiteX146" fmla="*/ 6364715 w 12196917"/>
              <a:gd name="connsiteY146" fmla="*/ 3369225 h 3843805"/>
              <a:gd name="connsiteX147" fmla="*/ 6355967 w 12196917"/>
              <a:gd name="connsiteY147" fmla="*/ 3374002 h 3843805"/>
              <a:gd name="connsiteX148" fmla="*/ 6174630 w 12196917"/>
              <a:gd name="connsiteY148" fmla="*/ 3389530 h 3843805"/>
              <a:gd name="connsiteX149" fmla="*/ 6085155 w 12196917"/>
              <a:gd name="connsiteY149" fmla="*/ 3392316 h 3843805"/>
              <a:gd name="connsiteX150" fmla="*/ 5970229 w 12196917"/>
              <a:gd name="connsiteY150" fmla="*/ 3382363 h 3843805"/>
              <a:gd name="connsiteX151" fmla="*/ 5934438 w 12196917"/>
              <a:gd name="connsiteY151" fmla="*/ 3427751 h 3843805"/>
              <a:gd name="connsiteX152" fmla="*/ 6007610 w 12196917"/>
              <a:gd name="connsiteY152" fmla="*/ 3472343 h 3843805"/>
              <a:gd name="connsiteX153" fmla="*/ 6176619 w 12196917"/>
              <a:gd name="connsiteY153" fmla="*/ 3442483 h 3843805"/>
              <a:gd name="connsiteX154" fmla="*/ 6279615 w 12196917"/>
              <a:gd name="connsiteY154" fmla="*/ 3438501 h 3843805"/>
              <a:gd name="connsiteX155" fmla="*/ 6398915 w 12196917"/>
              <a:gd name="connsiteY155" fmla="*/ 3448055 h 3843805"/>
              <a:gd name="connsiteX156" fmla="*/ 6463734 w 12196917"/>
              <a:gd name="connsiteY156" fmla="*/ 3452834 h 3843805"/>
              <a:gd name="connsiteX157" fmla="*/ 6519408 w 12196917"/>
              <a:gd name="connsiteY157" fmla="*/ 3448454 h 3843805"/>
              <a:gd name="connsiteX158" fmla="*/ 6688418 w 12196917"/>
              <a:gd name="connsiteY158" fmla="*/ 3470353 h 3843805"/>
              <a:gd name="connsiteX159" fmla="*/ 6820045 w 12196917"/>
              <a:gd name="connsiteY159" fmla="*/ 3470353 h 3843805"/>
              <a:gd name="connsiteX160" fmla="*/ 6957640 w 12196917"/>
              <a:gd name="connsiteY160" fmla="*/ 3476324 h 3843805"/>
              <a:gd name="connsiteX161" fmla="*/ 7059441 w 12196917"/>
              <a:gd name="connsiteY161" fmla="*/ 3469556 h 3843805"/>
              <a:gd name="connsiteX162" fmla="*/ 7231235 w 12196917"/>
              <a:gd name="connsiteY162" fmla="*/ 3483490 h 3843805"/>
              <a:gd name="connsiteX163" fmla="*/ 7257879 w 12196917"/>
              <a:gd name="connsiteY163" fmla="*/ 3497426 h 3843805"/>
              <a:gd name="connsiteX164" fmla="*/ 7257084 w 12196917"/>
              <a:gd name="connsiteY164" fmla="*/ 3498620 h 3843805"/>
              <a:gd name="connsiteX165" fmla="*/ 7428478 w 12196917"/>
              <a:gd name="connsiteY165" fmla="*/ 3434519 h 3843805"/>
              <a:gd name="connsiteX166" fmla="*/ 7373202 w 12196917"/>
              <a:gd name="connsiteY166" fmla="*/ 3407446 h 3843805"/>
              <a:gd name="connsiteX167" fmla="*/ 7315938 w 12196917"/>
              <a:gd name="connsiteY167" fmla="*/ 3360067 h 3843805"/>
              <a:gd name="connsiteX168" fmla="*/ 7271417 w 12196917"/>
              <a:gd name="connsiteY168" fmla="*/ 3348646 h 3843805"/>
              <a:gd name="connsiteX169" fmla="*/ 2482604 w 12196917"/>
              <a:gd name="connsiteY169" fmla="*/ 3206965 h 3843805"/>
              <a:gd name="connsiteX170" fmla="*/ 2359798 w 12196917"/>
              <a:gd name="connsiteY170" fmla="*/ 3214747 h 3843805"/>
              <a:gd name="connsiteX171" fmla="*/ 2257994 w 12196917"/>
              <a:gd name="connsiteY171" fmla="*/ 3228682 h 3843805"/>
              <a:gd name="connsiteX172" fmla="*/ 2221012 w 12196917"/>
              <a:gd name="connsiteY172" fmla="*/ 3258543 h 3843805"/>
              <a:gd name="connsiteX173" fmla="*/ 2239304 w 12196917"/>
              <a:gd name="connsiteY173" fmla="*/ 3294375 h 3843805"/>
              <a:gd name="connsiteX174" fmla="*/ 2337528 w 12196917"/>
              <a:gd name="connsiteY174" fmla="*/ 3312291 h 3843805"/>
              <a:gd name="connsiteX175" fmla="*/ 2588059 w 12196917"/>
              <a:gd name="connsiteY175" fmla="*/ 3232664 h 3843805"/>
              <a:gd name="connsiteX176" fmla="*/ 2522842 w 12196917"/>
              <a:gd name="connsiteY176" fmla="*/ 3214747 h 3843805"/>
              <a:gd name="connsiteX177" fmla="*/ 2482604 w 12196917"/>
              <a:gd name="connsiteY177" fmla="*/ 3206965 h 3843805"/>
              <a:gd name="connsiteX178" fmla="*/ 2097337 w 12196917"/>
              <a:gd name="connsiteY178" fmla="*/ 3194840 h 3843805"/>
              <a:gd name="connsiteX179" fmla="*/ 2004283 w 12196917"/>
              <a:gd name="connsiteY179" fmla="*/ 3274468 h 3843805"/>
              <a:gd name="connsiteX180" fmla="*/ 2004283 w 12196917"/>
              <a:gd name="connsiteY180" fmla="*/ 3310300 h 3843805"/>
              <a:gd name="connsiteX181" fmla="*/ 2015934 w 12196917"/>
              <a:gd name="connsiteY181" fmla="*/ 3316511 h 3843805"/>
              <a:gd name="connsiteX182" fmla="*/ 2040868 w 12196917"/>
              <a:gd name="connsiteY182" fmla="*/ 3299152 h 3843805"/>
              <a:gd name="connsiteX183" fmla="*/ 2064729 w 12196917"/>
              <a:gd name="connsiteY183" fmla="*/ 3282431 h 3843805"/>
              <a:gd name="connsiteX184" fmla="*/ 2155794 w 12196917"/>
              <a:gd name="connsiteY184" fmla="*/ 3261330 h 3843805"/>
              <a:gd name="connsiteX185" fmla="*/ 2166929 w 12196917"/>
              <a:gd name="connsiteY185" fmla="*/ 3224302 h 3843805"/>
              <a:gd name="connsiteX186" fmla="*/ 2097337 w 12196917"/>
              <a:gd name="connsiteY186" fmla="*/ 3194840 h 3843805"/>
              <a:gd name="connsiteX187" fmla="*/ 4275914 w 12196917"/>
              <a:gd name="connsiteY187" fmla="*/ 2803619 h 3843805"/>
              <a:gd name="connsiteX188" fmla="*/ 4184301 w 12196917"/>
              <a:gd name="connsiteY188" fmla="*/ 2832534 h 3843805"/>
              <a:gd name="connsiteX189" fmla="*/ 4148112 w 12196917"/>
              <a:gd name="connsiteY189" fmla="*/ 2844479 h 3843805"/>
              <a:gd name="connsiteX190" fmla="*/ 4014099 w 12196917"/>
              <a:gd name="connsiteY190" fmla="*/ 2815016 h 3843805"/>
              <a:gd name="connsiteX191" fmla="*/ 3827592 w 12196917"/>
              <a:gd name="connsiteY191" fmla="*/ 2815016 h 3843805"/>
              <a:gd name="connsiteX192" fmla="*/ 3722210 w 12196917"/>
              <a:gd name="connsiteY192" fmla="*/ 2863191 h 3843805"/>
              <a:gd name="connsiteX193" fmla="*/ 3907125 w 12196917"/>
              <a:gd name="connsiteY193" fmla="*/ 2884292 h 3843805"/>
              <a:gd name="connsiteX194" fmla="*/ 3952459 w 12196917"/>
              <a:gd name="connsiteY194" fmla="*/ 2881107 h 3843805"/>
              <a:gd name="connsiteX195" fmla="*/ 4071761 w 12196917"/>
              <a:gd name="connsiteY195" fmla="*/ 2856821 h 3843805"/>
              <a:gd name="connsiteX196" fmla="*/ 4250314 w 12196917"/>
              <a:gd name="connsiteY196" fmla="*/ 2882301 h 3843805"/>
              <a:gd name="connsiteX197" fmla="*/ 4364445 w 12196917"/>
              <a:gd name="connsiteY197" fmla="*/ 2857218 h 3843805"/>
              <a:gd name="connsiteX198" fmla="*/ 4368421 w 12196917"/>
              <a:gd name="connsiteY198" fmla="*/ 2826961 h 3843805"/>
              <a:gd name="connsiteX199" fmla="*/ 4275914 w 12196917"/>
              <a:gd name="connsiteY199" fmla="*/ 2803619 h 3843805"/>
              <a:gd name="connsiteX200" fmla="*/ 3529242 w 12196917"/>
              <a:gd name="connsiteY200" fmla="*/ 2784858 h 3843805"/>
              <a:gd name="connsiteX201" fmla="*/ 3500709 w 12196917"/>
              <a:gd name="connsiteY201" fmla="*/ 2793914 h 3843805"/>
              <a:gd name="connsiteX202" fmla="*/ 3425152 w 12196917"/>
              <a:gd name="connsiteY202" fmla="*/ 2833728 h 3843805"/>
              <a:gd name="connsiteX203" fmla="*/ 3137638 w 12196917"/>
              <a:gd name="connsiteY203" fmla="*/ 2833728 h 3843805"/>
              <a:gd name="connsiteX204" fmla="*/ 2948745 w 12196917"/>
              <a:gd name="connsiteY204" fmla="*/ 2815016 h 3843805"/>
              <a:gd name="connsiteX205" fmla="*/ 2747922 w 12196917"/>
              <a:gd name="connsiteY205" fmla="*/ 2863589 h 3843805"/>
              <a:gd name="connsiteX206" fmla="*/ 2736390 w 12196917"/>
              <a:gd name="connsiteY206" fmla="*/ 2878319 h 3843805"/>
              <a:gd name="connsiteX207" fmla="*/ 2756273 w 12196917"/>
              <a:gd name="connsiteY207" fmla="*/ 2890662 h 3843805"/>
              <a:gd name="connsiteX208" fmla="*/ 2912159 w 12196917"/>
              <a:gd name="connsiteY208" fmla="*/ 2848061 h 3843805"/>
              <a:gd name="connsiteX209" fmla="*/ 2926475 w 12196917"/>
              <a:gd name="connsiteY209" fmla="*/ 2848061 h 3843805"/>
              <a:gd name="connsiteX210" fmla="*/ 2901820 w 12196917"/>
              <a:gd name="connsiteY210" fmla="*/ 2878319 h 3843805"/>
              <a:gd name="connsiteX211" fmla="*/ 3294717 w 12196917"/>
              <a:gd name="connsiteY211" fmla="*/ 2892653 h 3843805"/>
              <a:gd name="connsiteX212" fmla="*/ 3294717 w 12196917"/>
              <a:gd name="connsiteY212" fmla="*/ 2893848 h 3843805"/>
              <a:gd name="connsiteX213" fmla="*/ 3391747 w 12196917"/>
              <a:gd name="connsiteY213" fmla="*/ 2884292 h 3843805"/>
              <a:gd name="connsiteX214" fmla="*/ 3511047 w 12196917"/>
              <a:gd name="connsiteY214" fmla="*/ 2862793 h 3843805"/>
              <a:gd name="connsiteX215" fmla="*/ 3559165 w 12196917"/>
              <a:gd name="connsiteY215" fmla="*/ 2840895 h 3843805"/>
              <a:gd name="connsiteX216" fmla="*/ 3553598 w 12196917"/>
              <a:gd name="connsiteY216" fmla="*/ 2791924 h 3843805"/>
              <a:gd name="connsiteX217" fmla="*/ 3529242 w 12196917"/>
              <a:gd name="connsiteY217" fmla="*/ 2784858 h 3843805"/>
              <a:gd name="connsiteX218" fmla="*/ 4850405 w 12196917"/>
              <a:gd name="connsiteY218" fmla="*/ 2764567 h 3843805"/>
              <a:gd name="connsiteX219" fmla="*/ 4793530 w 12196917"/>
              <a:gd name="connsiteY219" fmla="*/ 2765248 h 3843805"/>
              <a:gd name="connsiteX220" fmla="*/ 4609805 w 12196917"/>
              <a:gd name="connsiteY220" fmla="*/ 2808248 h 3843805"/>
              <a:gd name="connsiteX221" fmla="*/ 4576005 w 12196917"/>
              <a:gd name="connsiteY221" fmla="*/ 2859607 h 3843805"/>
              <a:gd name="connsiteX222" fmla="*/ 4575208 w 12196917"/>
              <a:gd name="connsiteY222" fmla="*/ 2860801 h 3843805"/>
              <a:gd name="connsiteX223" fmla="*/ 4609011 w 12196917"/>
              <a:gd name="connsiteY223" fmla="*/ 2874737 h 3843805"/>
              <a:gd name="connsiteX224" fmla="*/ 4792335 w 12196917"/>
              <a:gd name="connsiteY224" fmla="*/ 2848857 h 3843805"/>
              <a:gd name="connsiteX225" fmla="*/ 4898513 w 12196917"/>
              <a:gd name="connsiteY225" fmla="*/ 2852441 h 3843805"/>
              <a:gd name="connsiteX226" fmla="*/ 5024176 w 12196917"/>
              <a:gd name="connsiteY226" fmla="*/ 2820191 h 3843805"/>
              <a:gd name="connsiteX227" fmla="*/ 4902093 w 12196917"/>
              <a:gd name="connsiteY227" fmla="*/ 2788341 h 3843805"/>
              <a:gd name="connsiteX228" fmla="*/ 4850405 w 12196917"/>
              <a:gd name="connsiteY228" fmla="*/ 2764567 h 3843805"/>
              <a:gd name="connsiteX229" fmla="*/ 11330956 w 12196917"/>
              <a:gd name="connsiteY229" fmla="*/ 2330773 h 3843805"/>
              <a:gd name="connsiteX230" fmla="*/ 11236947 w 12196917"/>
              <a:gd name="connsiteY230" fmla="*/ 2369498 h 3843805"/>
              <a:gd name="connsiteX231" fmla="*/ 11353861 w 12196917"/>
              <a:gd name="connsiteY231" fmla="*/ 2387814 h 3843805"/>
              <a:gd name="connsiteX232" fmla="*/ 11433395 w 12196917"/>
              <a:gd name="connsiteY232" fmla="*/ 2406527 h 3843805"/>
              <a:gd name="connsiteX233" fmla="*/ 11592462 w 12196917"/>
              <a:gd name="connsiteY233" fmla="*/ 2412499 h 3843805"/>
              <a:gd name="connsiteX234" fmla="*/ 11593257 w 12196917"/>
              <a:gd name="connsiteY234" fmla="*/ 2413693 h 3843805"/>
              <a:gd name="connsiteX235" fmla="*/ 11605744 w 12196917"/>
              <a:gd name="connsiteY235" fmla="*/ 2414130 h 3843805"/>
              <a:gd name="connsiteX236" fmla="*/ 11622684 w 12196917"/>
              <a:gd name="connsiteY236" fmla="*/ 2386221 h 3843805"/>
              <a:gd name="connsiteX237" fmla="*/ 11602801 w 12196917"/>
              <a:gd name="connsiteY237" fmla="*/ 2346407 h 3843805"/>
              <a:gd name="connsiteX238" fmla="*/ 11459641 w 12196917"/>
              <a:gd name="connsiteY238" fmla="*/ 2346407 h 3843805"/>
              <a:gd name="connsiteX239" fmla="*/ 11365393 w 12196917"/>
              <a:gd name="connsiteY239" fmla="*/ 2340435 h 3843805"/>
              <a:gd name="connsiteX240" fmla="*/ 11330956 w 12196917"/>
              <a:gd name="connsiteY240" fmla="*/ 2330773 h 3843805"/>
              <a:gd name="connsiteX241" fmla="*/ 0 w 12196917"/>
              <a:gd name="connsiteY241" fmla="*/ 0 h 3843805"/>
              <a:gd name="connsiteX242" fmla="*/ 12196917 w 12196917"/>
              <a:gd name="connsiteY242" fmla="*/ 0 h 3843805"/>
              <a:gd name="connsiteX243" fmla="*/ 12196917 w 12196917"/>
              <a:gd name="connsiteY243" fmla="*/ 2227364 h 3843805"/>
              <a:gd name="connsiteX244" fmla="*/ 12057734 w 12196917"/>
              <a:gd name="connsiteY244" fmla="*/ 2227364 h 3843805"/>
              <a:gd name="connsiteX245" fmla="*/ 12148800 w 12196917"/>
              <a:gd name="connsiteY245" fmla="*/ 2241697 h 3843805"/>
              <a:gd name="connsiteX246" fmla="*/ 12188567 w 12196917"/>
              <a:gd name="connsiteY246" fmla="*/ 2249262 h 3843805"/>
              <a:gd name="connsiteX247" fmla="*/ 12159536 w 12196917"/>
              <a:gd name="connsiteY247" fmla="*/ 2281510 h 3843805"/>
              <a:gd name="connsiteX248" fmla="*/ 12127325 w 12196917"/>
              <a:gd name="connsiteY248" fmla="*/ 2349592 h 3843805"/>
              <a:gd name="connsiteX249" fmla="*/ 12114203 w 12196917"/>
              <a:gd name="connsiteY249" fmla="*/ 2367509 h 3843805"/>
              <a:gd name="connsiteX250" fmla="*/ 11988142 w 12196917"/>
              <a:gd name="connsiteY250" fmla="*/ 2407322 h 3843805"/>
              <a:gd name="connsiteX251" fmla="*/ 11913778 w 12196917"/>
              <a:gd name="connsiteY251" fmla="*/ 2437581 h 3843805"/>
              <a:gd name="connsiteX252" fmla="*/ 11901053 w 12196917"/>
              <a:gd name="connsiteY252" fmla="*/ 2462265 h 3843805"/>
              <a:gd name="connsiteX253" fmla="*/ 11930877 w 12196917"/>
              <a:gd name="connsiteY253" fmla="*/ 2473414 h 3843805"/>
              <a:gd name="connsiteX254" fmla="*/ 11977007 w 12196917"/>
              <a:gd name="connsiteY254" fmla="*/ 2482173 h 3843805"/>
              <a:gd name="connsiteX255" fmla="*/ 12065289 w 12196917"/>
              <a:gd name="connsiteY255" fmla="*/ 2479784 h 3843805"/>
              <a:gd name="connsiteX256" fmla="*/ 12151186 w 12196917"/>
              <a:gd name="connsiteY256" fmla="*/ 2493719 h 3843805"/>
              <a:gd name="connsiteX257" fmla="*/ 12195328 w 12196917"/>
              <a:gd name="connsiteY257" fmla="*/ 2496108 h 3843805"/>
              <a:gd name="connsiteX258" fmla="*/ 12195328 w 12196917"/>
              <a:gd name="connsiteY258" fmla="*/ 2754500 h 3843805"/>
              <a:gd name="connsiteX259" fmla="*/ 12076027 w 12196917"/>
              <a:gd name="connsiteY259" fmla="*/ 2807054 h 3843805"/>
              <a:gd name="connsiteX260" fmla="*/ 11881965 w 12196917"/>
              <a:gd name="connsiteY260" fmla="*/ 2822183 h 3843805"/>
              <a:gd name="connsiteX261" fmla="*/ 11626661 w 12196917"/>
              <a:gd name="connsiteY261" fmla="*/ 2839303 h 3843805"/>
              <a:gd name="connsiteX262" fmla="*/ 11588884 w 12196917"/>
              <a:gd name="connsiteY262" fmla="*/ 2863589 h 3843805"/>
              <a:gd name="connsiteX263" fmla="*/ 11522473 w 12196917"/>
              <a:gd name="connsiteY263" fmla="*/ 2817404 h 3843805"/>
              <a:gd name="connsiteX264" fmla="*/ 11380504 w 12196917"/>
              <a:gd name="connsiteY264" fmla="*/ 2872348 h 3843805"/>
              <a:gd name="connsiteX265" fmla="*/ 11256035 w 12196917"/>
              <a:gd name="connsiteY265" fmla="*/ 2906985 h 3843805"/>
              <a:gd name="connsiteX266" fmla="*/ 11227799 w 12196917"/>
              <a:gd name="connsiteY266" fmla="*/ 2903801 h 3843805"/>
              <a:gd name="connsiteX267" fmla="*/ 11341931 w 12196917"/>
              <a:gd name="connsiteY267" fmla="*/ 2975864 h 3843805"/>
              <a:gd name="connsiteX268" fmla="*/ 11531619 w 12196917"/>
              <a:gd name="connsiteY268" fmla="*/ 2965512 h 3843805"/>
              <a:gd name="connsiteX269" fmla="*/ 11549514 w 12196917"/>
              <a:gd name="connsiteY269" fmla="*/ 2978651 h 3843805"/>
              <a:gd name="connsiteX270" fmla="*/ 11616719 w 12196917"/>
              <a:gd name="connsiteY270" fmla="*/ 3041955 h 3843805"/>
              <a:gd name="connsiteX271" fmla="*/ 11424248 w 12196917"/>
              <a:gd name="connsiteY271" fmla="*/ 3184886 h 3843805"/>
              <a:gd name="connsiteX272" fmla="*/ 11125997 w 12196917"/>
              <a:gd name="connsiteY272" fmla="*/ 3232266 h 3843805"/>
              <a:gd name="connsiteX273" fmla="*/ 11020615 w 12196917"/>
              <a:gd name="connsiteY273" fmla="*/ 3219923 h 3843805"/>
              <a:gd name="connsiteX274" fmla="*/ 10689358 w 12196917"/>
              <a:gd name="connsiteY274" fmla="*/ 3271283 h 3843805"/>
              <a:gd name="connsiteX275" fmla="*/ 10444792 w 12196917"/>
              <a:gd name="connsiteY275" fmla="*/ 3330206 h 3843805"/>
              <a:gd name="connsiteX276" fmla="*/ 10379176 w 12196917"/>
              <a:gd name="connsiteY276" fmla="*/ 3330206 h 3843805"/>
              <a:gd name="connsiteX277" fmla="*/ 10103990 w 12196917"/>
              <a:gd name="connsiteY277" fmla="*/ 3342549 h 3843805"/>
              <a:gd name="connsiteX278" fmla="*/ 10073369 w 12196917"/>
              <a:gd name="connsiteY278" fmla="*/ 3382363 h 3843805"/>
              <a:gd name="connsiteX279" fmla="*/ 10030819 w 12196917"/>
              <a:gd name="connsiteY279" fmla="*/ 3450445 h 3843805"/>
              <a:gd name="connsiteX280" fmla="*/ 9884875 w 12196917"/>
              <a:gd name="connsiteY280" fmla="*/ 3508174 h 3843805"/>
              <a:gd name="connsiteX281" fmla="*/ 9827212 w 12196917"/>
              <a:gd name="connsiteY281" fmla="*/ 3508174 h 3843805"/>
              <a:gd name="connsiteX282" fmla="*/ 9846699 w 12196917"/>
              <a:gd name="connsiteY282" fmla="*/ 3464379 h 3843805"/>
              <a:gd name="connsiteX283" fmla="*/ 9858230 w 12196917"/>
              <a:gd name="connsiteY283" fmla="*/ 3426954 h 3843805"/>
              <a:gd name="connsiteX284" fmla="*/ 9826019 w 12196917"/>
              <a:gd name="connsiteY284" fmla="*/ 3418195 h 3843805"/>
              <a:gd name="connsiteX285" fmla="*/ 9670930 w 12196917"/>
              <a:gd name="connsiteY285" fmla="*/ 3396298 h 3843805"/>
              <a:gd name="connsiteX286" fmla="*/ 9593383 w 12196917"/>
              <a:gd name="connsiteY286" fmla="*/ 3408640 h 3843805"/>
              <a:gd name="connsiteX287" fmla="*/ 9383414 w 12196917"/>
              <a:gd name="connsiteY287" fmla="*/ 3427353 h 3843805"/>
              <a:gd name="connsiteX288" fmla="*/ 9272465 w 12196917"/>
              <a:gd name="connsiteY288" fmla="*/ 3444472 h 3843805"/>
              <a:gd name="connsiteX289" fmla="*/ 9237867 w 12196917"/>
              <a:gd name="connsiteY289" fmla="*/ 3449648 h 3843805"/>
              <a:gd name="connsiteX290" fmla="*/ 9066473 w 12196917"/>
              <a:gd name="connsiteY290" fmla="*/ 3507378 h 3843805"/>
              <a:gd name="connsiteX291" fmla="*/ 9029490 w 12196917"/>
              <a:gd name="connsiteY291" fmla="*/ 3530869 h 3843805"/>
              <a:gd name="connsiteX292" fmla="*/ 8891102 w 12196917"/>
              <a:gd name="connsiteY292" fmla="*/ 3548387 h 3843805"/>
              <a:gd name="connsiteX293" fmla="*/ 8837417 w 12196917"/>
              <a:gd name="connsiteY293" fmla="*/ 3542415 h 3843805"/>
              <a:gd name="connsiteX294" fmla="*/ 8767029 w 12196917"/>
              <a:gd name="connsiteY294" fmla="*/ 3540423 h 3843805"/>
              <a:gd name="connsiteX295" fmla="*/ 8570978 w 12196917"/>
              <a:gd name="connsiteY295" fmla="*/ 3585812 h 3843805"/>
              <a:gd name="connsiteX296" fmla="*/ 8421455 w 12196917"/>
              <a:gd name="connsiteY296" fmla="*/ 3593377 h 3843805"/>
              <a:gd name="connsiteX297" fmla="*/ 8372940 w 12196917"/>
              <a:gd name="connsiteY297" fmla="*/ 3593377 h 3843805"/>
              <a:gd name="connsiteX298" fmla="*/ 8394811 w 12196917"/>
              <a:gd name="connsiteY298" fmla="*/ 3616469 h 3843805"/>
              <a:gd name="connsiteX299" fmla="*/ 8497807 w 12196917"/>
              <a:gd name="connsiteY299" fmla="*/ 3616469 h 3843805"/>
              <a:gd name="connsiteX300" fmla="*/ 8549901 w 12196917"/>
              <a:gd name="connsiteY300" fmla="*/ 3616469 h 3843805"/>
              <a:gd name="connsiteX301" fmla="*/ 8442134 w 12196917"/>
              <a:gd name="connsiteY301" fmla="*/ 3636774 h 3843805"/>
              <a:gd name="connsiteX302" fmla="*/ 8539166 w 12196917"/>
              <a:gd name="connsiteY302" fmla="*/ 3676588 h 3843805"/>
              <a:gd name="connsiteX303" fmla="*/ 8618699 w 12196917"/>
              <a:gd name="connsiteY303" fmla="*/ 3742679 h 3843805"/>
              <a:gd name="connsiteX304" fmla="*/ 8429806 w 12196917"/>
              <a:gd name="connsiteY304" fmla="*/ 3739892 h 3843805"/>
              <a:gd name="connsiteX305" fmla="*/ 8136726 w 12196917"/>
              <a:gd name="connsiteY305" fmla="*/ 3761391 h 3843805"/>
              <a:gd name="connsiteX306" fmla="*/ 8011459 w 12196917"/>
              <a:gd name="connsiteY306" fmla="*/ 3745864 h 3843805"/>
              <a:gd name="connsiteX307" fmla="*/ 7969704 w 12196917"/>
              <a:gd name="connsiteY307" fmla="*/ 3740688 h 3843805"/>
              <a:gd name="connsiteX308" fmla="*/ 7966961 w 12196917"/>
              <a:gd name="connsiteY308" fmla="*/ 3742041 h 3843805"/>
              <a:gd name="connsiteX309" fmla="*/ 7934710 w 12196917"/>
              <a:gd name="connsiteY309" fmla="*/ 3728744 h 3843805"/>
              <a:gd name="connsiteX310" fmla="*/ 7894943 w 12196917"/>
              <a:gd name="connsiteY310" fmla="*/ 3719984 h 3843805"/>
              <a:gd name="connsiteX311" fmla="*/ 7775642 w 12196917"/>
              <a:gd name="connsiteY311" fmla="*/ 3765771 h 3843805"/>
              <a:gd name="connsiteX312" fmla="*/ 7656342 w 12196917"/>
              <a:gd name="connsiteY312" fmla="*/ 3765771 h 3843805"/>
              <a:gd name="connsiteX313" fmla="*/ 7581581 w 12196917"/>
              <a:gd name="connsiteY313" fmla="*/ 3761391 h 3843805"/>
              <a:gd name="connsiteX314" fmla="*/ 7604247 w 12196917"/>
              <a:gd name="connsiteY314" fmla="*/ 3721577 h 3843805"/>
              <a:gd name="connsiteX315" fmla="*/ 7494491 w 12196917"/>
              <a:gd name="connsiteY315" fmla="*/ 3715605 h 3843805"/>
              <a:gd name="connsiteX316" fmla="*/ 7458700 w 12196917"/>
              <a:gd name="connsiteY316" fmla="*/ 3748252 h 3843805"/>
              <a:gd name="connsiteX317" fmla="*/ 7448362 w 12196917"/>
              <a:gd name="connsiteY317" fmla="*/ 3758206 h 3843805"/>
              <a:gd name="connsiteX318" fmla="*/ 7443988 w 12196917"/>
              <a:gd name="connsiteY318" fmla="*/ 3758206 h 3843805"/>
              <a:gd name="connsiteX319" fmla="*/ 7427286 w 12196917"/>
              <a:gd name="connsiteY319" fmla="*/ 3773734 h 3843805"/>
              <a:gd name="connsiteX320" fmla="*/ 7220896 w 12196917"/>
              <a:gd name="connsiteY320" fmla="*/ 3794038 h 3843805"/>
              <a:gd name="connsiteX321" fmla="*/ 7138976 w 12196917"/>
              <a:gd name="connsiteY321" fmla="*/ 3794038 h 3843805"/>
              <a:gd name="connsiteX322" fmla="*/ 6930598 w 12196917"/>
              <a:gd name="connsiteY322" fmla="*/ 3816333 h 3843805"/>
              <a:gd name="connsiteX323" fmla="*/ 6708300 w 12196917"/>
              <a:gd name="connsiteY323" fmla="*/ 3832260 h 3843805"/>
              <a:gd name="connsiteX324" fmla="*/ 6535713 w 12196917"/>
              <a:gd name="connsiteY324" fmla="*/ 3832260 h 3843805"/>
              <a:gd name="connsiteX325" fmla="*/ 6443056 w 12196917"/>
              <a:gd name="connsiteY325" fmla="*/ 3813945 h 3843805"/>
              <a:gd name="connsiteX326" fmla="*/ 6403289 w 12196917"/>
              <a:gd name="connsiteY326" fmla="*/ 3843805 h 3843805"/>
              <a:gd name="connsiteX327" fmla="*/ 6342843 w 12196917"/>
              <a:gd name="connsiteY327" fmla="*/ 3800011 h 3843805"/>
              <a:gd name="connsiteX328" fmla="*/ 6517023 w 12196917"/>
              <a:gd name="connsiteY328" fmla="*/ 3778909 h 3843805"/>
              <a:gd name="connsiteX329" fmla="*/ 6626779 w 12196917"/>
              <a:gd name="connsiteY329" fmla="*/ 3792446 h 3843805"/>
              <a:gd name="connsiteX330" fmla="*/ 6635528 w 12196917"/>
              <a:gd name="connsiteY330" fmla="*/ 3792446 h 3843805"/>
              <a:gd name="connsiteX331" fmla="*/ 6685237 w 12196917"/>
              <a:gd name="connsiteY331" fmla="*/ 3805186 h 3843805"/>
              <a:gd name="connsiteX332" fmla="*/ 6756021 w 12196917"/>
              <a:gd name="connsiteY332" fmla="*/ 3826686 h 3843805"/>
              <a:gd name="connsiteX333" fmla="*/ 6772723 w 12196917"/>
              <a:gd name="connsiteY333" fmla="*/ 3826686 h 3843805"/>
              <a:gd name="connsiteX334" fmla="*/ 6917872 w 12196917"/>
              <a:gd name="connsiteY334" fmla="*/ 3795232 h 3843805"/>
              <a:gd name="connsiteX335" fmla="*/ 7024050 w 12196917"/>
              <a:gd name="connsiteY335" fmla="*/ 3795232 h 3843805"/>
              <a:gd name="connsiteX336" fmla="*/ 6995020 w 12196917"/>
              <a:gd name="connsiteY336" fmla="*/ 3767363 h 3843805"/>
              <a:gd name="connsiteX337" fmla="*/ 6977920 w 12196917"/>
              <a:gd name="connsiteY337" fmla="*/ 3732327 h 3843805"/>
              <a:gd name="connsiteX338" fmla="*/ 7010529 w 12196917"/>
              <a:gd name="connsiteY338" fmla="*/ 3729142 h 3843805"/>
              <a:gd name="connsiteX339" fmla="*/ 7065406 w 12196917"/>
              <a:gd name="connsiteY339" fmla="*/ 3721179 h 3843805"/>
              <a:gd name="connsiteX340" fmla="*/ 7152099 w 12196917"/>
              <a:gd name="connsiteY340" fmla="*/ 3721179 h 3843805"/>
              <a:gd name="connsiteX341" fmla="*/ 7171585 w 12196917"/>
              <a:gd name="connsiteY341" fmla="*/ 3696892 h 3843805"/>
              <a:gd name="connsiteX342" fmla="*/ 7177946 w 12196917"/>
              <a:gd name="connsiteY342" fmla="*/ 3685347 h 3843805"/>
              <a:gd name="connsiteX343" fmla="*/ 7229644 w 12196917"/>
              <a:gd name="connsiteY343" fmla="*/ 3700874 h 3843805"/>
              <a:gd name="connsiteX344" fmla="*/ 7305996 w 12196917"/>
              <a:gd name="connsiteY344" fmla="*/ 3729938 h 3843805"/>
              <a:gd name="connsiteX345" fmla="*/ 7313154 w 12196917"/>
              <a:gd name="connsiteY345" fmla="*/ 3719188 h 3843805"/>
              <a:gd name="connsiteX346" fmla="*/ 7349740 w 12196917"/>
              <a:gd name="connsiteY346" fmla="*/ 3679375 h 3843805"/>
              <a:gd name="connsiteX347" fmla="*/ 7471824 w 12196917"/>
              <a:gd name="connsiteY347" fmla="*/ 3676588 h 3843805"/>
              <a:gd name="connsiteX348" fmla="*/ 7506421 w 12196917"/>
              <a:gd name="connsiteY348" fmla="*/ 3669422 h 3843805"/>
              <a:gd name="connsiteX349" fmla="*/ 7574820 w 12196917"/>
              <a:gd name="connsiteY349" fmla="*/ 3629607 h 3843805"/>
              <a:gd name="connsiteX350" fmla="*/ 7710027 w 12196917"/>
              <a:gd name="connsiteY350" fmla="*/ 3620052 h 3843805"/>
              <a:gd name="connsiteX351" fmla="*/ 7590727 w 12196917"/>
              <a:gd name="connsiteY351" fmla="*/ 3609701 h 3843805"/>
              <a:gd name="connsiteX352" fmla="*/ 7553347 w 12196917"/>
              <a:gd name="connsiteY352" fmla="*/ 3581035 h 3843805"/>
              <a:gd name="connsiteX353" fmla="*/ 7599475 w 12196917"/>
              <a:gd name="connsiteY353" fmla="*/ 3529276 h 3843805"/>
              <a:gd name="connsiteX354" fmla="*/ 7664693 w 12196917"/>
              <a:gd name="connsiteY354" fmla="*/ 3498222 h 3843805"/>
              <a:gd name="connsiteX355" fmla="*/ 7679805 w 12196917"/>
              <a:gd name="connsiteY355" fmla="*/ 3470353 h 3843805"/>
              <a:gd name="connsiteX356" fmla="*/ 7646798 w 12196917"/>
              <a:gd name="connsiteY356" fmla="*/ 3462389 h 3843805"/>
              <a:gd name="connsiteX357" fmla="*/ 7487731 w 12196917"/>
              <a:gd name="connsiteY357" fmla="*/ 3575062 h 3843805"/>
              <a:gd name="connsiteX358" fmla="*/ 7434046 w 12196917"/>
              <a:gd name="connsiteY358" fmla="*/ 3604126 h 3843805"/>
              <a:gd name="connsiteX359" fmla="*/ 7294465 w 12196917"/>
              <a:gd name="connsiteY359" fmla="*/ 3625627 h 3843805"/>
              <a:gd name="connsiteX360" fmla="*/ 7244755 w 12196917"/>
              <a:gd name="connsiteY360" fmla="*/ 3618460 h 3843805"/>
              <a:gd name="connsiteX361" fmla="*/ 6999394 w 12196917"/>
              <a:gd name="connsiteY361" fmla="*/ 3618460 h 3843805"/>
              <a:gd name="connsiteX362" fmla="*/ 6970364 w 12196917"/>
              <a:gd name="connsiteY362" fmla="*/ 3618460 h 3843805"/>
              <a:gd name="connsiteX363" fmla="*/ 6977125 w 12196917"/>
              <a:gd name="connsiteY363" fmla="*/ 3598154 h 3843805"/>
              <a:gd name="connsiteX364" fmla="*/ 6920258 w 12196917"/>
              <a:gd name="connsiteY364" fmla="*/ 3558341 h 3843805"/>
              <a:gd name="connsiteX365" fmla="*/ 6807320 w 12196917"/>
              <a:gd name="connsiteY365" fmla="*/ 3611293 h 3843805"/>
              <a:gd name="connsiteX366" fmla="*/ 6699949 w 12196917"/>
              <a:gd name="connsiteY366" fmla="*/ 3621645 h 3843805"/>
              <a:gd name="connsiteX367" fmla="*/ 6666148 w 12196917"/>
              <a:gd name="connsiteY367" fmla="*/ 3624432 h 3843805"/>
              <a:gd name="connsiteX368" fmla="*/ 6551222 w 12196917"/>
              <a:gd name="connsiteY368" fmla="*/ 3614080 h 3843805"/>
              <a:gd name="connsiteX369" fmla="*/ 6537303 w 12196917"/>
              <a:gd name="connsiteY369" fmla="*/ 3611691 h 3843805"/>
              <a:gd name="connsiteX370" fmla="*/ 6397325 w 12196917"/>
              <a:gd name="connsiteY370" fmla="*/ 3622043 h 3843805"/>
              <a:gd name="connsiteX371" fmla="*/ 6238257 w 12196917"/>
              <a:gd name="connsiteY371" fmla="*/ 3631996 h 3843805"/>
              <a:gd name="connsiteX372" fmla="*/ 6133670 w 12196917"/>
              <a:gd name="connsiteY372" fmla="*/ 3618460 h 3843805"/>
              <a:gd name="connsiteX373" fmla="*/ 5948358 w 12196917"/>
              <a:gd name="connsiteY373" fmla="*/ 3618460 h 3843805"/>
              <a:gd name="connsiteX374" fmla="*/ 5816730 w 12196917"/>
              <a:gd name="connsiteY374" fmla="*/ 3650709 h 3843805"/>
              <a:gd name="connsiteX375" fmla="*/ 5813309 w 12196917"/>
              <a:gd name="connsiteY375" fmla="*/ 3652500 h 3843805"/>
              <a:gd name="connsiteX376" fmla="*/ 5755090 w 12196917"/>
              <a:gd name="connsiteY376" fmla="*/ 3631598 h 3843805"/>
              <a:gd name="connsiteX377" fmla="*/ 5752307 w 12196917"/>
              <a:gd name="connsiteY377" fmla="*/ 3564711 h 3843805"/>
              <a:gd name="connsiteX378" fmla="*/ 5763839 w 12196917"/>
              <a:gd name="connsiteY378" fmla="*/ 3548786 h 3843805"/>
              <a:gd name="connsiteX379" fmla="*/ 5821500 w 12196917"/>
              <a:gd name="connsiteY379" fmla="*/ 3486277 h 3843805"/>
              <a:gd name="connsiteX380" fmla="*/ 5869221 w 12196917"/>
              <a:gd name="connsiteY380" fmla="*/ 3432130 h 3843805"/>
              <a:gd name="connsiteX381" fmla="*/ 5872243 w 12196917"/>
              <a:gd name="connsiteY381" fmla="*/ 3415250 h 3843805"/>
              <a:gd name="connsiteX382" fmla="*/ 5842975 w 12196917"/>
              <a:gd name="connsiteY382" fmla="*/ 3394308 h 3843805"/>
              <a:gd name="connsiteX383" fmla="*/ 5621871 w 12196917"/>
              <a:gd name="connsiteY383" fmla="*/ 3389530 h 3843805"/>
              <a:gd name="connsiteX384" fmla="*/ 5368954 w 12196917"/>
              <a:gd name="connsiteY384" fmla="*/ 3381966 h 3843805"/>
              <a:gd name="connsiteX385" fmla="*/ 5262380 w 12196917"/>
              <a:gd name="connsiteY385" fmla="*/ 3370419 h 3843805"/>
              <a:gd name="connsiteX386" fmla="*/ 5174549 w 12196917"/>
              <a:gd name="connsiteY386" fmla="*/ 3400770 h 3843805"/>
              <a:gd name="connsiteX387" fmla="*/ 5157558 w 12196917"/>
              <a:gd name="connsiteY387" fmla="*/ 3423194 h 3843805"/>
              <a:gd name="connsiteX388" fmla="*/ 5152634 w 12196917"/>
              <a:gd name="connsiteY388" fmla="*/ 3408852 h 3843805"/>
              <a:gd name="connsiteX389" fmla="*/ 5106892 w 12196917"/>
              <a:gd name="connsiteY389" fmla="*/ 3389927 h 3843805"/>
              <a:gd name="connsiteX390" fmla="*/ 4900501 w 12196917"/>
              <a:gd name="connsiteY390" fmla="*/ 3375197 h 3843805"/>
              <a:gd name="connsiteX391" fmla="*/ 4721153 w 12196917"/>
              <a:gd name="connsiteY391" fmla="*/ 3377984 h 3843805"/>
              <a:gd name="connsiteX392" fmla="*/ 4695702 w 12196917"/>
              <a:gd name="connsiteY392" fmla="*/ 3373207 h 3843805"/>
              <a:gd name="connsiteX393" fmla="*/ 4658322 w 12196917"/>
              <a:gd name="connsiteY393" fmla="*/ 3389927 h 3843805"/>
              <a:gd name="connsiteX394" fmla="*/ 4657525 w 12196917"/>
              <a:gd name="connsiteY394" fmla="*/ 3391122 h 3843805"/>
              <a:gd name="connsiteX395" fmla="*/ 4691725 w 12196917"/>
              <a:gd name="connsiteY395" fmla="*/ 3405853 h 3843805"/>
              <a:gd name="connsiteX396" fmla="*/ 4694509 w 12196917"/>
              <a:gd name="connsiteY396" fmla="*/ 3404699 h 3843805"/>
              <a:gd name="connsiteX397" fmla="*/ 4731491 w 12196917"/>
              <a:gd name="connsiteY397" fmla="*/ 3422575 h 3843805"/>
              <a:gd name="connsiteX398" fmla="*/ 4742230 w 12196917"/>
              <a:gd name="connsiteY398" fmla="*/ 3440094 h 3843805"/>
              <a:gd name="connsiteX399" fmla="*/ 4815400 w 12196917"/>
              <a:gd name="connsiteY399" fmla="*/ 3442483 h 3843805"/>
              <a:gd name="connsiteX400" fmla="*/ 4850792 w 12196917"/>
              <a:gd name="connsiteY400" fmla="*/ 3442483 h 3843805"/>
              <a:gd name="connsiteX401" fmla="*/ 4983614 w 12196917"/>
              <a:gd name="connsiteY401" fmla="*/ 3435713 h 3843805"/>
              <a:gd name="connsiteX402" fmla="*/ 5089790 w 12196917"/>
              <a:gd name="connsiteY402" fmla="*/ 3432529 h 3843805"/>
              <a:gd name="connsiteX403" fmla="*/ 5143419 w 12196917"/>
              <a:gd name="connsiteY403" fmla="*/ 3445462 h 3843805"/>
              <a:gd name="connsiteX404" fmla="*/ 5158099 w 12196917"/>
              <a:gd name="connsiteY404" fmla="*/ 3428384 h 3843805"/>
              <a:gd name="connsiteX405" fmla="*/ 5163359 w 12196917"/>
              <a:gd name="connsiteY405" fmla="*/ 3431493 h 3843805"/>
              <a:gd name="connsiteX406" fmla="*/ 5223408 w 12196917"/>
              <a:gd name="connsiteY406" fmla="*/ 3409039 h 3843805"/>
              <a:gd name="connsiteX407" fmla="*/ 5263176 w 12196917"/>
              <a:gd name="connsiteY407" fmla="*/ 3419788 h 3843805"/>
              <a:gd name="connsiteX408" fmla="*/ 5285842 w 12196917"/>
              <a:gd name="connsiteY408" fmla="*/ 3443677 h 3843805"/>
              <a:gd name="connsiteX409" fmla="*/ 5390825 w 12196917"/>
              <a:gd name="connsiteY409" fmla="*/ 3437705 h 3843805"/>
              <a:gd name="connsiteX410" fmla="*/ 5434570 w 12196917"/>
              <a:gd name="connsiteY410" fmla="*/ 3450445 h 3843805"/>
              <a:gd name="connsiteX411" fmla="*/ 5529612 w 12196917"/>
              <a:gd name="connsiteY411" fmla="*/ 3482694 h 3843805"/>
              <a:gd name="connsiteX412" fmla="*/ 5716118 w 12196917"/>
              <a:gd name="connsiteY412" fmla="*/ 3425760 h 3843805"/>
              <a:gd name="connsiteX413" fmla="*/ 5753500 w 12196917"/>
              <a:gd name="connsiteY413" fmla="*/ 3425760 h 3843805"/>
              <a:gd name="connsiteX414" fmla="*/ 5736003 w 12196917"/>
              <a:gd name="connsiteY414" fmla="*/ 3452435 h 3843805"/>
              <a:gd name="connsiteX415" fmla="*/ 5633404 w 12196917"/>
              <a:gd name="connsiteY415" fmla="*/ 3569488 h 3843805"/>
              <a:gd name="connsiteX416" fmla="*/ 5586478 w 12196917"/>
              <a:gd name="connsiteY416" fmla="*/ 3598553 h 3843805"/>
              <a:gd name="connsiteX417" fmla="*/ 5412300 w 12196917"/>
              <a:gd name="connsiteY417" fmla="*/ 3600941 h 3843805"/>
              <a:gd name="connsiteX418" fmla="*/ 5340720 w 12196917"/>
              <a:gd name="connsiteY418" fmla="*/ 3600941 h 3843805"/>
              <a:gd name="connsiteX419" fmla="*/ 5245280 w 12196917"/>
              <a:gd name="connsiteY419" fmla="*/ 3567496 h 3843805"/>
              <a:gd name="connsiteX420" fmla="*/ 5238520 w 12196917"/>
              <a:gd name="connsiteY420" fmla="*/ 3559137 h 3843805"/>
              <a:gd name="connsiteX421" fmla="*/ 5224998 w 12196917"/>
              <a:gd name="connsiteY421" fmla="*/ 3569887 h 3843805"/>
              <a:gd name="connsiteX422" fmla="*/ 5219829 w 12196917"/>
              <a:gd name="connsiteY422" fmla="*/ 3569887 h 3843805"/>
              <a:gd name="connsiteX423" fmla="*/ 4995544 w 12196917"/>
              <a:gd name="connsiteY423" fmla="*/ 3567100 h 3843805"/>
              <a:gd name="connsiteX424" fmla="*/ 4926747 w 12196917"/>
              <a:gd name="connsiteY424" fmla="*/ 3603728 h 3843805"/>
              <a:gd name="connsiteX425" fmla="*/ 4795914 w 12196917"/>
              <a:gd name="connsiteY425" fmla="*/ 3612090 h 3843805"/>
              <a:gd name="connsiteX426" fmla="*/ 4758931 w 12196917"/>
              <a:gd name="connsiteY426" fmla="*/ 3603728 h 3843805"/>
              <a:gd name="connsiteX427" fmla="*/ 4741832 w 12196917"/>
              <a:gd name="connsiteY427" fmla="*/ 3595766 h 3843805"/>
              <a:gd name="connsiteX428" fmla="*/ 4539419 w 12196917"/>
              <a:gd name="connsiteY428" fmla="*/ 3603728 h 3843805"/>
              <a:gd name="connsiteX429" fmla="*/ 4376374 w 12196917"/>
              <a:gd name="connsiteY429" fmla="*/ 3611293 h 3843805"/>
              <a:gd name="connsiteX430" fmla="*/ 4195434 w 12196917"/>
              <a:gd name="connsiteY430" fmla="*/ 3607311 h 3843805"/>
              <a:gd name="connsiteX431" fmla="*/ 4061818 w 12196917"/>
              <a:gd name="connsiteY431" fmla="*/ 3622043 h 3843805"/>
              <a:gd name="connsiteX432" fmla="*/ 3995805 w 12196917"/>
              <a:gd name="connsiteY432" fmla="*/ 3615673 h 3843805"/>
              <a:gd name="connsiteX433" fmla="*/ 3995805 w 12196917"/>
              <a:gd name="connsiteY433" fmla="*/ 3563914 h 3843805"/>
              <a:gd name="connsiteX434" fmla="*/ 3749251 w 12196917"/>
              <a:gd name="connsiteY434" fmla="*/ 3561128 h 3843805"/>
              <a:gd name="connsiteX435" fmla="*/ 3550417 w 12196917"/>
              <a:gd name="connsiteY435" fmla="*/ 3548786 h 3843805"/>
              <a:gd name="connsiteX436" fmla="*/ 3450204 w 12196917"/>
              <a:gd name="connsiteY436" fmla="*/ 3546794 h 3843805"/>
              <a:gd name="connsiteX437" fmla="*/ 3399701 w 12196917"/>
              <a:gd name="connsiteY437" fmla="*/ 3538035 h 3843805"/>
              <a:gd name="connsiteX438" fmla="*/ 3355560 w 12196917"/>
              <a:gd name="connsiteY438" fmla="*/ 3518128 h 3843805"/>
              <a:gd name="connsiteX439" fmla="*/ 3232283 w 12196917"/>
              <a:gd name="connsiteY439" fmla="*/ 3503796 h 3843805"/>
              <a:gd name="connsiteX440" fmla="*/ 3132468 w 12196917"/>
              <a:gd name="connsiteY440" fmla="*/ 3549183 h 3843805"/>
              <a:gd name="connsiteX441" fmla="*/ 3070034 w 12196917"/>
              <a:gd name="connsiteY441" fmla="*/ 3545201 h 3843805"/>
              <a:gd name="connsiteX442" fmla="*/ 2997260 w 12196917"/>
              <a:gd name="connsiteY442" fmla="*/ 3536442 h 3843805"/>
              <a:gd name="connsiteX443" fmla="*/ 2860065 w 12196917"/>
              <a:gd name="connsiteY443" fmla="*/ 3536442 h 3843805"/>
              <a:gd name="connsiteX444" fmla="*/ 2836205 w 12196917"/>
              <a:gd name="connsiteY444" fmla="*/ 3533258 h 3843805"/>
              <a:gd name="connsiteX445" fmla="*/ 2722870 w 12196917"/>
              <a:gd name="connsiteY445" fmla="*/ 3538433 h 3843805"/>
              <a:gd name="connsiteX446" fmla="*/ 2514889 w 12196917"/>
              <a:gd name="connsiteY446" fmla="*/ 3517332 h 3843805"/>
              <a:gd name="connsiteX447" fmla="*/ 2481485 w 12196917"/>
              <a:gd name="connsiteY447" fmla="*/ 3506581 h 3843805"/>
              <a:gd name="connsiteX448" fmla="*/ 2344289 w 12196917"/>
              <a:gd name="connsiteY448" fmla="*/ 3501407 h 3843805"/>
              <a:gd name="connsiteX449" fmla="*/ 2310488 w 12196917"/>
              <a:gd name="connsiteY449" fmla="*/ 3504193 h 3843805"/>
              <a:gd name="connsiteX450" fmla="*/ 2322815 w 12196917"/>
              <a:gd name="connsiteY450" fmla="*/ 3483490 h 3843805"/>
              <a:gd name="connsiteX451" fmla="*/ 2268733 w 12196917"/>
              <a:gd name="connsiteY451" fmla="*/ 3452834 h 3843805"/>
              <a:gd name="connsiteX452" fmla="*/ 2199935 w 12196917"/>
              <a:gd name="connsiteY452" fmla="*/ 3433723 h 3843805"/>
              <a:gd name="connsiteX453" fmla="*/ 2167327 w 12196917"/>
              <a:gd name="connsiteY453" fmla="*/ 3422973 h 3843805"/>
              <a:gd name="connsiteX454" fmla="*/ 2024962 w 12196917"/>
              <a:gd name="connsiteY454" fmla="*/ 3422973 h 3843805"/>
              <a:gd name="connsiteX455" fmla="*/ 1974457 w 12196917"/>
              <a:gd name="connsiteY455" fmla="*/ 3467167 h 3843805"/>
              <a:gd name="connsiteX456" fmla="*/ 1980025 w 12196917"/>
              <a:gd name="connsiteY456" fmla="*/ 3417399 h 3843805"/>
              <a:gd name="connsiteX457" fmla="*/ 1980025 w 12196917"/>
              <a:gd name="connsiteY457" fmla="*/ 3377586 h 3843805"/>
              <a:gd name="connsiteX458" fmla="*/ 1940258 w 12196917"/>
              <a:gd name="connsiteY458" fmla="*/ 3377586 h 3843805"/>
              <a:gd name="connsiteX459" fmla="*/ 1730687 w 12196917"/>
              <a:gd name="connsiteY459" fmla="*/ 3398288 h 3843805"/>
              <a:gd name="connsiteX460" fmla="*/ 1709610 w 12196917"/>
              <a:gd name="connsiteY460" fmla="*/ 3411826 h 3843805"/>
              <a:gd name="connsiteX461" fmla="*/ 1669843 w 12196917"/>
              <a:gd name="connsiteY461" fmla="*/ 3420585 h 3843805"/>
              <a:gd name="connsiteX462" fmla="*/ 1681774 w 12196917"/>
              <a:gd name="connsiteY462" fmla="*/ 3318263 h 3843805"/>
              <a:gd name="connsiteX463" fmla="*/ 1788746 w 12196917"/>
              <a:gd name="connsiteY463" fmla="*/ 3240625 h 3843805"/>
              <a:gd name="connsiteX464" fmla="*/ 1801074 w 12196917"/>
              <a:gd name="connsiteY464" fmla="*/ 3204794 h 3843805"/>
              <a:gd name="connsiteX465" fmla="*/ 1767272 w 12196917"/>
              <a:gd name="connsiteY465" fmla="*/ 3190461 h 3843805"/>
              <a:gd name="connsiteX466" fmla="*/ 1669446 w 12196917"/>
              <a:gd name="connsiteY466" fmla="*/ 3223905 h 3843805"/>
              <a:gd name="connsiteX467" fmla="*/ 1649562 w 12196917"/>
              <a:gd name="connsiteY467" fmla="*/ 3243811 h 3843805"/>
              <a:gd name="connsiteX468" fmla="*/ 1567642 w 12196917"/>
              <a:gd name="connsiteY468" fmla="*/ 3327022 h 3843805"/>
              <a:gd name="connsiteX469" fmla="*/ 1550145 w 12196917"/>
              <a:gd name="connsiteY469" fmla="*/ 3358872 h 3843805"/>
              <a:gd name="connsiteX470" fmla="*/ 1482939 w 12196917"/>
              <a:gd name="connsiteY470" fmla="*/ 3379974 h 3843805"/>
              <a:gd name="connsiteX471" fmla="*/ 1395054 w 12196917"/>
              <a:gd name="connsiteY471" fmla="*/ 3308310 h 3843805"/>
              <a:gd name="connsiteX472" fmla="*/ 1374773 w 12196917"/>
              <a:gd name="connsiteY472" fmla="*/ 3279644 h 3843805"/>
              <a:gd name="connsiteX473" fmla="*/ 1215706 w 12196917"/>
              <a:gd name="connsiteY473" fmla="*/ 3192850 h 3843805"/>
              <a:gd name="connsiteX474" fmla="*/ 1238372 w 12196917"/>
              <a:gd name="connsiteY474" fmla="*/ 3227488 h 3843805"/>
              <a:gd name="connsiteX475" fmla="*/ 1129015 w 12196917"/>
              <a:gd name="connsiteY475" fmla="*/ 3378381 h 3843805"/>
              <a:gd name="connsiteX476" fmla="*/ 1168782 w 12196917"/>
              <a:gd name="connsiteY476" fmla="*/ 3338567 h 3843805"/>
              <a:gd name="connsiteX477" fmla="*/ 1053458 w 12196917"/>
              <a:gd name="connsiteY477" fmla="*/ 3318263 h 3843805"/>
              <a:gd name="connsiteX478" fmla="*/ 980286 w 12196917"/>
              <a:gd name="connsiteY478" fmla="*/ 3383956 h 3843805"/>
              <a:gd name="connsiteX479" fmla="*/ 951654 w 12196917"/>
              <a:gd name="connsiteY479" fmla="*/ 3392316 h 3843805"/>
              <a:gd name="connsiteX480" fmla="*/ 946087 w 12196917"/>
              <a:gd name="connsiteY480" fmla="*/ 3364447 h 3843805"/>
              <a:gd name="connsiteX481" fmla="*/ 954040 w 12196917"/>
              <a:gd name="connsiteY481" fmla="*/ 3313087 h 3843805"/>
              <a:gd name="connsiteX482" fmla="*/ 929386 w 12196917"/>
              <a:gd name="connsiteY482" fmla="*/ 3286014 h 3843805"/>
              <a:gd name="connsiteX483" fmla="*/ 869338 w 12196917"/>
              <a:gd name="connsiteY483" fmla="*/ 3249385 h 3843805"/>
              <a:gd name="connsiteX484" fmla="*/ 859177 w 12196917"/>
              <a:gd name="connsiteY484" fmla="*/ 3231389 h 3843805"/>
              <a:gd name="connsiteX485" fmla="*/ 779066 w 12196917"/>
              <a:gd name="connsiteY485" fmla="*/ 3224302 h 3843805"/>
              <a:gd name="connsiteX486" fmla="*/ 747253 w 12196917"/>
              <a:gd name="connsiteY486" fmla="*/ 3230673 h 3843805"/>
              <a:gd name="connsiteX487" fmla="*/ 738504 w 12196917"/>
              <a:gd name="connsiteY487" fmla="*/ 3178516 h 3843805"/>
              <a:gd name="connsiteX488" fmla="*/ 770715 w 12196917"/>
              <a:gd name="connsiteY488" fmla="*/ 3178516 h 3843805"/>
              <a:gd name="connsiteX489" fmla="*/ 960404 w 12196917"/>
              <a:gd name="connsiteY489" fmla="*/ 3148257 h 3843805"/>
              <a:gd name="connsiteX490" fmla="*/ 972333 w 12196917"/>
              <a:gd name="connsiteY490" fmla="*/ 3118795 h 3843805"/>
              <a:gd name="connsiteX491" fmla="*/ 952848 w 12196917"/>
              <a:gd name="connsiteY491" fmla="*/ 3090528 h 3843805"/>
              <a:gd name="connsiteX492" fmla="*/ 837922 w 12196917"/>
              <a:gd name="connsiteY492" fmla="*/ 3097296 h 3843805"/>
              <a:gd name="connsiteX493" fmla="*/ 621192 w 12196917"/>
              <a:gd name="connsiteY493" fmla="*/ 3148257 h 3843805"/>
              <a:gd name="connsiteX494" fmla="*/ 498312 w 12196917"/>
              <a:gd name="connsiteY494" fmla="*/ 3185285 h 3843805"/>
              <a:gd name="connsiteX495" fmla="*/ 437071 w 12196917"/>
              <a:gd name="connsiteY495" fmla="*/ 3187275 h 3843805"/>
              <a:gd name="connsiteX496" fmla="*/ 474452 w 12196917"/>
              <a:gd name="connsiteY496" fmla="*/ 3155026 h 3843805"/>
              <a:gd name="connsiteX497" fmla="*/ 295899 w 12196917"/>
              <a:gd name="connsiteY497" fmla="*/ 3158609 h 3843805"/>
              <a:gd name="connsiteX498" fmla="*/ 251360 w 12196917"/>
              <a:gd name="connsiteY498" fmla="*/ 3198423 h 3843805"/>
              <a:gd name="connsiteX499" fmla="*/ 121324 w 12196917"/>
              <a:gd name="connsiteY499" fmla="*/ 3232266 h 3843805"/>
              <a:gd name="connsiteX500" fmla="*/ 89112 w 12196917"/>
              <a:gd name="connsiteY500" fmla="*/ 3172146 h 3843805"/>
              <a:gd name="connsiteX501" fmla="*/ 2023 w 12196917"/>
              <a:gd name="connsiteY501" fmla="*/ 3161795 h 3843805"/>
              <a:gd name="connsiteX502" fmla="*/ 0 w 12196917"/>
              <a:gd name="connsiteY502" fmla="*/ 3161795 h 3843805"/>
              <a:gd name="connsiteX503" fmla="*/ 0 w 12196917"/>
              <a:gd name="connsiteY503" fmla="*/ 3034496 h 3843805"/>
              <a:gd name="connsiteX504" fmla="*/ 66445 w 12196917"/>
              <a:gd name="connsiteY504" fmla="*/ 3003335 h 3843805"/>
              <a:gd name="connsiteX505" fmla="*/ 172622 w 12196917"/>
              <a:gd name="connsiteY505" fmla="*/ 2955957 h 3843805"/>
              <a:gd name="connsiteX506" fmla="*/ 467294 w 12196917"/>
              <a:gd name="connsiteY506" fmla="*/ 2899820 h 3843805"/>
              <a:gd name="connsiteX507" fmla="*/ 503880 w 12196917"/>
              <a:gd name="connsiteY507" fmla="*/ 2832933 h 3843805"/>
              <a:gd name="connsiteX508" fmla="*/ 472066 w 12196917"/>
              <a:gd name="connsiteY508" fmla="*/ 2820590 h 3843805"/>
              <a:gd name="connsiteX509" fmla="*/ 377023 w 12196917"/>
              <a:gd name="connsiteY509" fmla="*/ 2815016 h 3843805"/>
              <a:gd name="connsiteX510" fmla="*/ 327713 w 12196917"/>
              <a:gd name="connsiteY510" fmla="*/ 2743750 h 3843805"/>
              <a:gd name="connsiteX511" fmla="*/ 287946 w 12196917"/>
              <a:gd name="connsiteY511" fmla="*/ 2728221 h 3843805"/>
              <a:gd name="connsiteX512" fmla="*/ 181769 w 12196917"/>
              <a:gd name="connsiteY512" fmla="*/ 2717870 h 3843805"/>
              <a:gd name="connsiteX513" fmla="*/ 81158 w 12196917"/>
              <a:gd name="connsiteY513" fmla="*/ 2621123 h 3843805"/>
              <a:gd name="connsiteX514" fmla="*/ 46561 w 12196917"/>
              <a:gd name="connsiteY514" fmla="*/ 2600817 h 3843805"/>
              <a:gd name="connsiteX515" fmla="*/ 15827 w 12196917"/>
              <a:gd name="connsiteY515" fmla="*/ 2593731 h 3843805"/>
              <a:gd name="connsiteX516" fmla="*/ 0 w 12196917"/>
              <a:gd name="connsiteY516" fmla="*/ 2581993 h 3843805"/>
              <a:gd name="connsiteX517" fmla="*/ 0 w 12196917"/>
              <a:gd name="connsiteY517" fmla="*/ 2374605 h 3843805"/>
              <a:gd name="connsiteX518" fmla="*/ 75618 w 12196917"/>
              <a:gd name="connsiteY518" fmla="*/ 2310734 h 3843805"/>
              <a:gd name="connsiteX519" fmla="*/ 174611 w 12196917"/>
              <a:gd name="connsiteY519" fmla="*/ 2259613 h 3843805"/>
              <a:gd name="connsiteX520" fmla="*/ 260109 w 12196917"/>
              <a:gd name="connsiteY520" fmla="*/ 2224975 h 3843805"/>
              <a:gd name="connsiteX521" fmla="*/ 0 w 12196917"/>
              <a:gd name="connsiteY521" fmla="*/ 2224975 h 384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</a:cxnLst>
            <a:rect l="l" t="t" r="r" b="b"/>
            <a:pathLst>
              <a:path w="12196917" h="3843804">
                <a:moveTo>
                  <a:pt x="6327335" y="3782889"/>
                </a:moveTo>
                <a:cubicBezTo>
                  <a:pt x="6283193" y="3841018"/>
                  <a:pt x="6234280" y="3825092"/>
                  <a:pt x="6190140" y="3819120"/>
                </a:cubicBezTo>
                <a:cubicBezTo>
                  <a:pt x="6135260" y="3811158"/>
                  <a:pt x="6081973" y="3791648"/>
                  <a:pt x="6025902" y="3808769"/>
                </a:cubicBezTo>
                <a:cubicBezTo>
                  <a:pt x="6120547" y="3772936"/>
                  <a:pt x="6221156" y="3790852"/>
                  <a:pt x="6327335" y="3782889"/>
                </a:cubicBezTo>
                <a:close/>
                <a:moveTo>
                  <a:pt x="3412029" y="3748251"/>
                </a:moveTo>
                <a:lnTo>
                  <a:pt x="3377830" y="3765371"/>
                </a:lnTo>
                <a:lnTo>
                  <a:pt x="3379022" y="3778908"/>
                </a:lnTo>
                <a:cubicBezTo>
                  <a:pt x="3487983" y="3774927"/>
                  <a:pt x="3597342" y="3782889"/>
                  <a:pt x="3711472" y="3756214"/>
                </a:cubicBezTo>
                <a:cubicBezTo>
                  <a:pt x="3693219" y="3781336"/>
                  <a:pt x="3662719" y="3794475"/>
                  <a:pt x="3631938" y="3790454"/>
                </a:cubicBezTo>
                <a:lnTo>
                  <a:pt x="3250575" y="3798417"/>
                </a:lnTo>
                <a:cubicBezTo>
                  <a:pt x="3245048" y="3798177"/>
                  <a:pt x="3239837" y="3795908"/>
                  <a:pt x="3235863" y="3792047"/>
                </a:cubicBezTo>
                <a:cubicBezTo>
                  <a:pt x="3300681" y="3794037"/>
                  <a:pt x="3350391" y="3741085"/>
                  <a:pt x="3412029" y="3748251"/>
                </a:cubicBezTo>
                <a:close/>
                <a:moveTo>
                  <a:pt x="5284449" y="3728793"/>
                </a:moveTo>
                <a:cubicBezTo>
                  <a:pt x="5324017" y="3730734"/>
                  <a:pt x="5362790" y="3738497"/>
                  <a:pt x="5399177" y="3763381"/>
                </a:cubicBezTo>
                <a:cubicBezTo>
                  <a:pt x="5409516" y="3770150"/>
                  <a:pt x="5430592" y="3765371"/>
                  <a:pt x="5424628" y="3786075"/>
                </a:cubicBezTo>
                <a:cubicBezTo>
                  <a:pt x="5421406" y="3793560"/>
                  <a:pt x="5414408" y="3798695"/>
                  <a:pt x="5406334" y="3799612"/>
                </a:cubicBezTo>
                <a:cubicBezTo>
                  <a:pt x="5360205" y="3799213"/>
                  <a:pt x="5334756" y="3771345"/>
                  <a:pt x="5299759" y="3777316"/>
                </a:cubicBezTo>
                <a:cubicBezTo>
                  <a:pt x="5254346" y="3789937"/>
                  <a:pt x="5205790" y="3783765"/>
                  <a:pt x="5164950" y="3760196"/>
                </a:cubicBezTo>
                <a:cubicBezTo>
                  <a:pt x="5158189" y="3755816"/>
                  <a:pt x="5144669" y="3761391"/>
                  <a:pt x="5144669" y="3749048"/>
                </a:cubicBezTo>
                <a:cubicBezTo>
                  <a:pt x="5144628" y="3748372"/>
                  <a:pt x="5144628" y="3747694"/>
                  <a:pt x="5144709" y="3747017"/>
                </a:cubicBezTo>
                <a:cubicBezTo>
                  <a:pt x="5145345" y="3736467"/>
                  <a:pt x="5154412" y="3728465"/>
                  <a:pt x="5164950" y="3729142"/>
                </a:cubicBezTo>
                <a:cubicBezTo>
                  <a:pt x="5204518" y="3730734"/>
                  <a:pt x="5244882" y="3726852"/>
                  <a:pt x="5284449" y="3728793"/>
                </a:cubicBezTo>
                <a:close/>
                <a:moveTo>
                  <a:pt x="6520998" y="3686937"/>
                </a:moveTo>
                <a:cubicBezTo>
                  <a:pt x="6521793" y="3735511"/>
                  <a:pt x="6544461" y="3733520"/>
                  <a:pt x="6567128" y="3733520"/>
                </a:cubicBezTo>
                <a:cubicBezTo>
                  <a:pt x="6618428" y="3730336"/>
                  <a:pt x="6669328" y="3723168"/>
                  <a:pt x="6720230" y="3723168"/>
                </a:cubicBezTo>
                <a:cubicBezTo>
                  <a:pt x="6773121" y="3728464"/>
                  <a:pt x="6826408" y="3728464"/>
                  <a:pt x="6879297" y="3723168"/>
                </a:cubicBezTo>
                <a:cubicBezTo>
                  <a:pt x="6928211" y="3712818"/>
                  <a:pt x="6927415" y="3737103"/>
                  <a:pt x="6905942" y="3768955"/>
                </a:cubicBezTo>
                <a:cubicBezTo>
                  <a:pt x="6880887" y="3766565"/>
                  <a:pt x="6855040" y="3718390"/>
                  <a:pt x="6832770" y="3775325"/>
                </a:cubicBezTo>
                <a:cubicBezTo>
                  <a:pt x="6829589" y="3782491"/>
                  <a:pt x="6796980" y="3779305"/>
                  <a:pt x="6775506" y="3779305"/>
                </a:cubicBezTo>
                <a:cubicBezTo>
                  <a:pt x="6785846" y="3770150"/>
                  <a:pt x="6805729" y="3784880"/>
                  <a:pt x="6806922" y="3765371"/>
                </a:cubicBezTo>
                <a:cubicBezTo>
                  <a:pt x="6808115" y="3745863"/>
                  <a:pt x="6791811" y="3745863"/>
                  <a:pt x="6777097" y="3745863"/>
                </a:cubicBezTo>
                <a:lnTo>
                  <a:pt x="6553210" y="3745863"/>
                </a:lnTo>
                <a:cubicBezTo>
                  <a:pt x="6524975" y="3745863"/>
                  <a:pt x="6503899" y="3741085"/>
                  <a:pt x="6520998" y="3686937"/>
                </a:cubicBezTo>
                <a:close/>
                <a:moveTo>
                  <a:pt x="5746739" y="3669817"/>
                </a:moveTo>
                <a:cubicBezTo>
                  <a:pt x="5883536" y="3674994"/>
                  <a:pt x="6023118" y="3667429"/>
                  <a:pt x="6161903" y="3674994"/>
                </a:cubicBezTo>
                <a:cubicBezTo>
                  <a:pt x="6233485" y="3678577"/>
                  <a:pt x="6307451" y="3674994"/>
                  <a:pt x="6379827" y="3672605"/>
                </a:cubicBezTo>
                <a:cubicBezTo>
                  <a:pt x="6386984" y="3672605"/>
                  <a:pt x="6396529" y="3669420"/>
                  <a:pt x="6400107" y="3672605"/>
                </a:cubicBezTo>
                <a:cubicBezTo>
                  <a:pt x="6412038" y="3683354"/>
                  <a:pt x="6442658" y="3670216"/>
                  <a:pt x="6439875" y="3692511"/>
                </a:cubicBezTo>
                <a:cubicBezTo>
                  <a:pt x="6437090" y="3714808"/>
                  <a:pt x="6413628" y="3704058"/>
                  <a:pt x="6400107" y="3706447"/>
                </a:cubicBezTo>
                <a:cubicBezTo>
                  <a:pt x="6377838" y="3710429"/>
                  <a:pt x="6346025" y="3692113"/>
                  <a:pt x="6342047" y="3735113"/>
                </a:cubicBezTo>
                <a:cubicBezTo>
                  <a:pt x="6340457" y="3751436"/>
                  <a:pt x="6326539" y="3748250"/>
                  <a:pt x="6312222" y="3741484"/>
                </a:cubicBezTo>
                <a:cubicBezTo>
                  <a:pt x="6297906" y="3734714"/>
                  <a:pt x="6298702" y="3721576"/>
                  <a:pt x="6307054" y="3710826"/>
                </a:cubicBezTo>
                <a:cubicBezTo>
                  <a:pt x="6315761" y="3702225"/>
                  <a:pt x="6325504" y="3694741"/>
                  <a:pt x="6336083" y="3688530"/>
                </a:cubicBezTo>
                <a:cubicBezTo>
                  <a:pt x="6311110" y="3682439"/>
                  <a:pt x="6285220" y="3681086"/>
                  <a:pt x="6259731" y="3684549"/>
                </a:cubicBezTo>
                <a:cubicBezTo>
                  <a:pt x="6244619" y="3685346"/>
                  <a:pt x="6238256" y="3694104"/>
                  <a:pt x="6244619" y="3704455"/>
                </a:cubicBezTo>
                <a:cubicBezTo>
                  <a:pt x="6269673" y="3743474"/>
                  <a:pt x="6243427" y="3732326"/>
                  <a:pt x="6219168" y="3737900"/>
                </a:cubicBezTo>
                <a:cubicBezTo>
                  <a:pt x="6152360" y="3753028"/>
                  <a:pt x="6084756" y="3737502"/>
                  <a:pt x="6018346" y="3748649"/>
                </a:cubicBezTo>
                <a:cubicBezTo>
                  <a:pt x="5992100" y="3753028"/>
                  <a:pt x="6027890" y="3734316"/>
                  <a:pt x="6018346" y="3734316"/>
                </a:cubicBezTo>
                <a:cubicBezTo>
                  <a:pt x="5992100" y="3731131"/>
                  <a:pt x="5983351" y="3694104"/>
                  <a:pt x="5959093" y="3697688"/>
                </a:cubicBezTo>
                <a:cubicBezTo>
                  <a:pt x="5911611" y="3697688"/>
                  <a:pt x="5864329" y="3704417"/>
                  <a:pt x="5818717" y="3717594"/>
                </a:cubicBezTo>
                <a:cubicBezTo>
                  <a:pt x="5776962" y="3735510"/>
                  <a:pt x="5708960" y="3725556"/>
                  <a:pt x="5651696" y="3715604"/>
                </a:cubicBezTo>
                <a:cubicBezTo>
                  <a:pt x="5672772" y="3708836"/>
                  <a:pt x="5697825" y="3713215"/>
                  <a:pt x="5706972" y="3685743"/>
                </a:cubicBezTo>
                <a:cubicBezTo>
                  <a:pt x="5712937" y="3666633"/>
                  <a:pt x="5731229" y="3669817"/>
                  <a:pt x="5746739" y="3669817"/>
                </a:cubicBezTo>
                <a:close/>
                <a:moveTo>
                  <a:pt x="4116299" y="3657077"/>
                </a:moveTo>
                <a:lnTo>
                  <a:pt x="4167995" y="3696891"/>
                </a:lnTo>
                <a:cubicBezTo>
                  <a:pt x="4178733" y="3658273"/>
                  <a:pt x="4216512" y="3733122"/>
                  <a:pt x="4224862" y="3683355"/>
                </a:cubicBezTo>
                <a:cubicBezTo>
                  <a:pt x="4226453" y="3687734"/>
                  <a:pt x="4227248" y="3694105"/>
                  <a:pt x="4230429" y="3696494"/>
                </a:cubicBezTo>
                <a:cubicBezTo>
                  <a:pt x="4249758" y="3713853"/>
                  <a:pt x="4276321" y="3720701"/>
                  <a:pt x="4301612" y="3714808"/>
                </a:cubicBezTo>
                <a:cubicBezTo>
                  <a:pt x="4335016" y="3707243"/>
                  <a:pt x="4374783" y="3682958"/>
                  <a:pt x="4414551" y="3700077"/>
                </a:cubicBezTo>
                <a:cubicBezTo>
                  <a:pt x="4444375" y="3712021"/>
                  <a:pt x="4467837" y="3686142"/>
                  <a:pt x="4494083" y="3680966"/>
                </a:cubicBezTo>
                <a:cubicBezTo>
                  <a:pt x="4503628" y="3678976"/>
                  <a:pt x="4517547" y="3676985"/>
                  <a:pt x="4522317" y="3679772"/>
                </a:cubicBezTo>
                <a:cubicBezTo>
                  <a:pt x="4526971" y="3688611"/>
                  <a:pt x="4527845" y="3698961"/>
                  <a:pt x="4524704" y="3708438"/>
                </a:cubicBezTo>
                <a:cubicBezTo>
                  <a:pt x="4521125" y="3721178"/>
                  <a:pt x="4507206" y="3715604"/>
                  <a:pt x="4499651" y="3715604"/>
                </a:cubicBezTo>
                <a:cubicBezTo>
                  <a:pt x="4464259" y="3715207"/>
                  <a:pt x="4430059" y="3712021"/>
                  <a:pt x="4380352" y="3709235"/>
                </a:cubicBezTo>
                <a:cubicBezTo>
                  <a:pt x="4421311" y="3749445"/>
                  <a:pt x="4469428" y="3731530"/>
                  <a:pt x="4515956" y="3753029"/>
                </a:cubicBezTo>
                <a:cubicBezTo>
                  <a:pt x="4356490" y="3770150"/>
                  <a:pt x="4208955" y="3764177"/>
                  <a:pt x="4061422" y="3766964"/>
                </a:cubicBezTo>
                <a:cubicBezTo>
                  <a:pt x="4037561" y="3767363"/>
                  <a:pt x="4037959" y="3747057"/>
                  <a:pt x="4021654" y="3736705"/>
                </a:cubicBezTo>
                <a:cubicBezTo>
                  <a:pt x="4050683" y="3730733"/>
                  <a:pt x="4103972" y="3753427"/>
                  <a:pt x="4101188" y="3736705"/>
                </a:cubicBezTo>
                <a:cubicBezTo>
                  <a:pt x="4096019" y="3704059"/>
                  <a:pt x="4161634" y="3694901"/>
                  <a:pt x="4116299" y="3657077"/>
                </a:cubicBezTo>
                <a:close/>
                <a:moveTo>
                  <a:pt x="3523773" y="3515341"/>
                </a:moveTo>
                <a:cubicBezTo>
                  <a:pt x="3499794" y="3518328"/>
                  <a:pt x="3476252" y="3524380"/>
                  <a:pt x="3453783" y="3533258"/>
                </a:cubicBezTo>
                <a:lnTo>
                  <a:pt x="3452988" y="3534451"/>
                </a:lnTo>
                <a:cubicBezTo>
                  <a:pt x="3470963" y="3537477"/>
                  <a:pt x="3489455" y="3534810"/>
                  <a:pt x="3505878" y="3526887"/>
                </a:cubicBezTo>
                <a:cubicBezTo>
                  <a:pt x="3511485" y="3522468"/>
                  <a:pt x="3517450" y="3518605"/>
                  <a:pt x="3523773" y="3515341"/>
                </a:cubicBezTo>
                <a:close/>
                <a:moveTo>
                  <a:pt x="3963545" y="3499366"/>
                </a:moveTo>
                <a:cubicBezTo>
                  <a:pt x="3954447" y="3498420"/>
                  <a:pt x="3946097" y="3498420"/>
                  <a:pt x="3940530" y="3502203"/>
                </a:cubicBezTo>
                <a:lnTo>
                  <a:pt x="3929395" y="3508971"/>
                </a:lnTo>
                <a:lnTo>
                  <a:pt x="3991431" y="3503398"/>
                </a:lnTo>
                <a:lnTo>
                  <a:pt x="3991033" y="3502203"/>
                </a:lnTo>
                <a:cubicBezTo>
                  <a:pt x="3982484" y="3502203"/>
                  <a:pt x="3972642" y="3500312"/>
                  <a:pt x="3963545" y="3499366"/>
                </a:cubicBezTo>
                <a:close/>
                <a:moveTo>
                  <a:pt x="10653170" y="3493443"/>
                </a:moveTo>
                <a:cubicBezTo>
                  <a:pt x="10696912" y="3489860"/>
                  <a:pt x="10737475" y="3512951"/>
                  <a:pt x="10781218" y="3503397"/>
                </a:cubicBezTo>
                <a:cubicBezTo>
                  <a:pt x="10793547" y="3500610"/>
                  <a:pt x="10799113" y="3506184"/>
                  <a:pt x="10801103" y="3521313"/>
                </a:cubicBezTo>
                <a:cubicBezTo>
                  <a:pt x="10803090" y="3536441"/>
                  <a:pt x="10815815" y="3533656"/>
                  <a:pt x="10824962" y="3533656"/>
                </a:cubicBezTo>
                <a:cubicBezTo>
                  <a:pt x="10878647" y="3525693"/>
                  <a:pt x="10889782" y="3532462"/>
                  <a:pt x="10908074" y="3578645"/>
                </a:cubicBezTo>
                <a:cubicBezTo>
                  <a:pt x="10911654" y="3588201"/>
                  <a:pt x="10899326" y="3607310"/>
                  <a:pt x="10923983" y="3608506"/>
                </a:cubicBezTo>
                <a:cubicBezTo>
                  <a:pt x="10948637" y="3609700"/>
                  <a:pt x="10937104" y="3588997"/>
                  <a:pt x="10944660" y="3581034"/>
                </a:cubicBezTo>
                <a:cubicBezTo>
                  <a:pt x="10950387" y="3574863"/>
                  <a:pt x="10953528" y="3566741"/>
                  <a:pt x="10953409" y="3558340"/>
                </a:cubicBezTo>
                <a:cubicBezTo>
                  <a:pt x="10983234" y="3575459"/>
                  <a:pt x="10939490" y="3609302"/>
                  <a:pt x="10955397" y="3630403"/>
                </a:cubicBezTo>
                <a:cubicBezTo>
                  <a:pt x="10942274" y="3628014"/>
                  <a:pt x="10931934" y="3638366"/>
                  <a:pt x="10921993" y="3641551"/>
                </a:cubicBezTo>
                <a:cubicBezTo>
                  <a:pt x="10831325" y="3668624"/>
                  <a:pt x="10743440" y="3624829"/>
                  <a:pt x="10653170" y="3631597"/>
                </a:cubicBezTo>
                <a:cubicBezTo>
                  <a:pt x="10611772" y="3641710"/>
                  <a:pt x="10568784" y="3643462"/>
                  <a:pt x="10526710" y="3636773"/>
                </a:cubicBezTo>
                <a:cubicBezTo>
                  <a:pt x="10506032" y="3630801"/>
                  <a:pt x="10488534" y="3626422"/>
                  <a:pt x="10481774" y="3599746"/>
                </a:cubicBezTo>
                <a:cubicBezTo>
                  <a:pt x="10472230" y="3646727"/>
                  <a:pt x="10436440" y="3639958"/>
                  <a:pt x="10404229" y="3646727"/>
                </a:cubicBezTo>
                <a:cubicBezTo>
                  <a:pt x="10282144" y="3672606"/>
                  <a:pt x="10156879" y="3663448"/>
                  <a:pt x="10034794" y="3684152"/>
                </a:cubicBezTo>
                <a:cubicBezTo>
                  <a:pt x="10006958" y="3688929"/>
                  <a:pt x="9997812" y="3674199"/>
                  <a:pt x="9989461" y="3654292"/>
                </a:cubicBezTo>
                <a:cubicBezTo>
                  <a:pt x="9986279" y="3654292"/>
                  <a:pt x="9979519" y="3654292"/>
                  <a:pt x="9979519" y="3654292"/>
                </a:cubicBezTo>
                <a:cubicBezTo>
                  <a:pt x="9958482" y="3688970"/>
                  <a:pt x="9917483" y="3706009"/>
                  <a:pt x="9878114" y="3696494"/>
                </a:cubicBezTo>
                <a:cubicBezTo>
                  <a:pt x="9791821" y="3691716"/>
                  <a:pt x="9713081" y="3747854"/>
                  <a:pt x="9623208" y="3721178"/>
                </a:cubicBezTo>
                <a:cubicBezTo>
                  <a:pt x="9603324" y="3715207"/>
                  <a:pt x="9563956" y="3739493"/>
                  <a:pt x="9531744" y="3735511"/>
                </a:cubicBezTo>
                <a:cubicBezTo>
                  <a:pt x="9505538" y="3730973"/>
                  <a:pt x="9479651" y="3724841"/>
                  <a:pt x="9454199" y="3717196"/>
                </a:cubicBezTo>
                <a:lnTo>
                  <a:pt x="9444257" y="3713614"/>
                </a:lnTo>
                <a:cubicBezTo>
                  <a:pt x="9444695" y="3713256"/>
                  <a:pt x="9445053" y="3712857"/>
                  <a:pt x="9445411" y="3712460"/>
                </a:cubicBezTo>
                <a:cubicBezTo>
                  <a:pt x="9449268" y="3707920"/>
                  <a:pt x="9448751" y="3701153"/>
                  <a:pt x="9444257" y="3697290"/>
                </a:cubicBezTo>
                <a:cubicBezTo>
                  <a:pt x="9417455" y="3692154"/>
                  <a:pt x="9389737" y="3695180"/>
                  <a:pt x="9364723" y="3706049"/>
                </a:cubicBezTo>
                <a:cubicBezTo>
                  <a:pt x="9278907" y="3729619"/>
                  <a:pt x="9189114" y="3735034"/>
                  <a:pt x="9101071" y="3721974"/>
                </a:cubicBezTo>
                <a:cubicBezTo>
                  <a:pt x="9066472" y="3717595"/>
                  <a:pt x="9068462" y="3716003"/>
                  <a:pt x="9066472" y="3744270"/>
                </a:cubicBezTo>
                <a:cubicBezTo>
                  <a:pt x="9066472" y="3744270"/>
                  <a:pt x="9063689" y="3744270"/>
                  <a:pt x="9063689" y="3744270"/>
                </a:cubicBezTo>
                <a:cubicBezTo>
                  <a:pt x="9060270" y="3744868"/>
                  <a:pt x="9056769" y="3744868"/>
                  <a:pt x="9053349" y="3744270"/>
                </a:cubicBezTo>
                <a:cubicBezTo>
                  <a:pt x="9041381" y="3737025"/>
                  <a:pt x="9035416" y="3722891"/>
                  <a:pt x="9038637" y="3709235"/>
                </a:cubicBezTo>
                <a:cubicBezTo>
                  <a:pt x="9039431" y="3694105"/>
                  <a:pt x="9054145" y="3690919"/>
                  <a:pt x="9069257" y="3690919"/>
                </a:cubicBezTo>
                <a:cubicBezTo>
                  <a:pt x="9117535" y="3689168"/>
                  <a:pt x="9165850" y="3691836"/>
                  <a:pt x="9213610" y="3698883"/>
                </a:cubicBezTo>
                <a:cubicBezTo>
                  <a:pt x="9235322" y="3704615"/>
                  <a:pt x="9258388" y="3702226"/>
                  <a:pt x="9278430" y="3692114"/>
                </a:cubicBezTo>
                <a:cubicBezTo>
                  <a:pt x="9289564" y="3686143"/>
                  <a:pt x="9293938" y="3676985"/>
                  <a:pt x="9289564" y="3668624"/>
                </a:cubicBezTo>
                <a:cubicBezTo>
                  <a:pt x="9285190" y="3660263"/>
                  <a:pt x="9264909" y="3655884"/>
                  <a:pt x="9277238" y="3643940"/>
                </a:cubicBezTo>
                <a:cubicBezTo>
                  <a:pt x="9289564" y="3631996"/>
                  <a:pt x="9296723" y="3652699"/>
                  <a:pt x="9307063" y="3656282"/>
                </a:cubicBezTo>
                <a:cubicBezTo>
                  <a:pt x="9333029" y="3663966"/>
                  <a:pt x="9360628" y="3663966"/>
                  <a:pt x="9386596" y="3656282"/>
                </a:cubicBezTo>
                <a:cubicBezTo>
                  <a:pt x="9486808" y="3622839"/>
                  <a:pt x="9590997" y="3643144"/>
                  <a:pt x="9685642" y="3619255"/>
                </a:cubicBezTo>
                <a:cubicBezTo>
                  <a:pt x="9780287" y="3595367"/>
                  <a:pt x="9876524" y="3614079"/>
                  <a:pt x="9970771" y="3588599"/>
                </a:cubicBezTo>
                <a:cubicBezTo>
                  <a:pt x="10010935" y="3580596"/>
                  <a:pt x="10052293" y="3580596"/>
                  <a:pt x="10092457" y="3588599"/>
                </a:cubicBezTo>
                <a:cubicBezTo>
                  <a:pt x="10108363" y="3590191"/>
                  <a:pt x="10131428" y="3574265"/>
                  <a:pt x="10135008" y="3608107"/>
                </a:cubicBezTo>
                <a:cubicBezTo>
                  <a:pt x="10136201" y="3620450"/>
                  <a:pt x="10154493" y="3616070"/>
                  <a:pt x="10161253" y="3612885"/>
                </a:cubicBezTo>
                <a:cubicBezTo>
                  <a:pt x="10177161" y="3606913"/>
                  <a:pt x="10170798" y="3596561"/>
                  <a:pt x="10161253" y="3590191"/>
                </a:cubicBezTo>
                <a:cubicBezTo>
                  <a:pt x="10151074" y="3583383"/>
                  <a:pt x="10145903" y="3571200"/>
                  <a:pt x="10148130" y="3559136"/>
                </a:cubicBezTo>
                <a:cubicBezTo>
                  <a:pt x="10156481" y="3545599"/>
                  <a:pt x="10172786" y="3553960"/>
                  <a:pt x="10185511" y="3556747"/>
                </a:cubicBezTo>
                <a:cubicBezTo>
                  <a:pt x="10229334" y="3561923"/>
                  <a:pt x="10273476" y="3563516"/>
                  <a:pt x="10317537" y="3561525"/>
                </a:cubicBezTo>
                <a:cubicBezTo>
                  <a:pt x="10360406" y="3559972"/>
                  <a:pt x="10402439" y="3549222"/>
                  <a:pt x="10440814" y="3530073"/>
                </a:cubicBezTo>
                <a:cubicBezTo>
                  <a:pt x="10508816" y="3505109"/>
                  <a:pt x="10580754" y="3492726"/>
                  <a:pt x="10653170" y="3493443"/>
                </a:cubicBezTo>
                <a:close/>
                <a:moveTo>
                  <a:pt x="9485891" y="3447657"/>
                </a:moveTo>
                <a:lnTo>
                  <a:pt x="9489592" y="3447657"/>
                </a:lnTo>
                <a:lnTo>
                  <a:pt x="9489592" y="3452036"/>
                </a:lnTo>
                <a:close/>
                <a:moveTo>
                  <a:pt x="9485217" y="3446860"/>
                </a:moveTo>
                <a:lnTo>
                  <a:pt x="9485891" y="3447657"/>
                </a:lnTo>
                <a:lnTo>
                  <a:pt x="9484820" y="3447657"/>
                </a:lnTo>
                <a:close/>
                <a:moveTo>
                  <a:pt x="9490387" y="3443676"/>
                </a:moveTo>
                <a:lnTo>
                  <a:pt x="9493966" y="3448851"/>
                </a:lnTo>
                <a:lnTo>
                  <a:pt x="9490387" y="3447258"/>
                </a:lnTo>
                <a:close/>
                <a:moveTo>
                  <a:pt x="5157558" y="3423194"/>
                </a:moveTo>
                <a:lnTo>
                  <a:pt x="5158985" y="3427353"/>
                </a:lnTo>
                <a:lnTo>
                  <a:pt x="5158099" y="3428384"/>
                </a:lnTo>
                <a:lnTo>
                  <a:pt x="5155009" y="3426557"/>
                </a:lnTo>
                <a:close/>
                <a:moveTo>
                  <a:pt x="7271417" y="3348646"/>
                </a:moveTo>
                <a:cubicBezTo>
                  <a:pt x="7227108" y="3344839"/>
                  <a:pt x="7183415" y="3360067"/>
                  <a:pt x="7140169" y="3360067"/>
                </a:cubicBezTo>
                <a:cubicBezTo>
                  <a:pt x="7099209" y="3360067"/>
                  <a:pt x="7049104" y="3364447"/>
                  <a:pt x="7009336" y="3360067"/>
                </a:cubicBezTo>
                <a:cubicBezTo>
                  <a:pt x="6913776" y="3347525"/>
                  <a:pt x="6816984" y="3347525"/>
                  <a:pt x="6721424" y="3360067"/>
                </a:cubicBezTo>
                <a:cubicBezTo>
                  <a:pt x="6679272" y="3369862"/>
                  <a:pt x="6635568" y="3370937"/>
                  <a:pt x="6592978" y="3363253"/>
                </a:cubicBezTo>
                <a:cubicBezTo>
                  <a:pt x="6514637" y="3341753"/>
                  <a:pt x="6441067" y="3399881"/>
                  <a:pt x="6364715" y="3369225"/>
                </a:cubicBezTo>
                <a:cubicBezTo>
                  <a:pt x="6362728" y="3368428"/>
                  <a:pt x="6359148" y="3374002"/>
                  <a:pt x="6355967" y="3374002"/>
                </a:cubicBezTo>
                <a:cubicBezTo>
                  <a:pt x="6296515" y="3387498"/>
                  <a:pt x="6235513" y="3392715"/>
                  <a:pt x="6174630" y="3389530"/>
                </a:cubicBezTo>
                <a:cubicBezTo>
                  <a:pt x="6144009" y="3389927"/>
                  <a:pt x="6106231" y="3405853"/>
                  <a:pt x="6085155" y="3392316"/>
                </a:cubicBezTo>
                <a:cubicBezTo>
                  <a:pt x="6044990" y="3366437"/>
                  <a:pt x="6008007" y="3385945"/>
                  <a:pt x="5970229" y="3382363"/>
                </a:cubicBezTo>
                <a:cubicBezTo>
                  <a:pt x="5938813" y="3379974"/>
                  <a:pt x="5927679" y="3394705"/>
                  <a:pt x="5934438" y="3427751"/>
                </a:cubicBezTo>
                <a:cubicBezTo>
                  <a:pt x="5943585" y="3472343"/>
                  <a:pt x="5963070" y="3483490"/>
                  <a:pt x="6007610" y="3472343"/>
                </a:cubicBezTo>
                <a:cubicBezTo>
                  <a:pt x="6063283" y="3458009"/>
                  <a:pt x="6117763" y="3432529"/>
                  <a:pt x="6176619" y="3442483"/>
                </a:cubicBezTo>
                <a:cubicBezTo>
                  <a:pt x="6210857" y="3448335"/>
                  <a:pt x="6245932" y="3446982"/>
                  <a:pt x="6279615" y="3438501"/>
                </a:cubicBezTo>
                <a:cubicBezTo>
                  <a:pt x="6318506" y="3421739"/>
                  <a:pt x="6363164" y="3425322"/>
                  <a:pt x="6398915" y="3448055"/>
                </a:cubicBezTo>
                <a:cubicBezTo>
                  <a:pt x="6418361" y="3460399"/>
                  <a:pt x="6442698" y="3462189"/>
                  <a:pt x="6463734" y="3452834"/>
                </a:cubicBezTo>
                <a:cubicBezTo>
                  <a:pt x="6480517" y="3442561"/>
                  <a:pt x="6501235" y="3440930"/>
                  <a:pt x="6519408" y="3448454"/>
                </a:cubicBezTo>
                <a:cubicBezTo>
                  <a:pt x="6570986" y="3476762"/>
                  <a:pt x="6631352" y="3484606"/>
                  <a:pt x="6688418" y="3470353"/>
                </a:cubicBezTo>
                <a:cubicBezTo>
                  <a:pt x="6732161" y="3462788"/>
                  <a:pt x="6776701" y="3473537"/>
                  <a:pt x="6820045" y="3470353"/>
                </a:cubicBezTo>
                <a:cubicBezTo>
                  <a:pt x="6865976" y="3465733"/>
                  <a:pt x="6912304" y="3467724"/>
                  <a:pt x="6957640" y="3476324"/>
                </a:cubicBezTo>
                <a:cubicBezTo>
                  <a:pt x="6991441" y="3484884"/>
                  <a:pt x="7027072" y="3482535"/>
                  <a:pt x="7059441" y="3469556"/>
                </a:cubicBezTo>
                <a:cubicBezTo>
                  <a:pt x="7115473" y="3445429"/>
                  <a:pt x="7179816" y="3450644"/>
                  <a:pt x="7231235" y="3483490"/>
                </a:cubicBezTo>
                <a:cubicBezTo>
                  <a:pt x="7239983" y="3488666"/>
                  <a:pt x="7247141" y="3500213"/>
                  <a:pt x="7257879" y="3497426"/>
                </a:cubicBezTo>
                <a:lnTo>
                  <a:pt x="7257084" y="3498620"/>
                </a:lnTo>
                <a:cubicBezTo>
                  <a:pt x="7312757" y="3483092"/>
                  <a:pt x="7374395" y="3489065"/>
                  <a:pt x="7428478" y="3434519"/>
                </a:cubicBezTo>
                <a:cubicBezTo>
                  <a:pt x="7405851" y="3441128"/>
                  <a:pt x="7381910" y="3429383"/>
                  <a:pt x="7373202" y="3407446"/>
                </a:cubicBezTo>
                <a:cubicBezTo>
                  <a:pt x="7360040" y="3385588"/>
                  <a:pt x="7339838" y="3368906"/>
                  <a:pt x="7315938" y="3360067"/>
                </a:cubicBezTo>
                <a:cubicBezTo>
                  <a:pt x="7301026" y="3353299"/>
                  <a:pt x="7286187" y="3349915"/>
                  <a:pt x="7271417" y="3348646"/>
                </a:cubicBezTo>
                <a:close/>
                <a:moveTo>
                  <a:pt x="2482604" y="3206965"/>
                </a:moveTo>
                <a:cubicBezTo>
                  <a:pt x="2442339" y="3206536"/>
                  <a:pt x="2401851" y="3223407"/>
                  <a:pt x="2359798" y="3214747"/>
                </a:cubicBezTo>
                <a:cubicBezTo>
                  <a:pt x="2333552" y="3209172"/>
                  <a:pt x="2295376" y="3237042"/>
                  <a:pt x="2257994" y="3228682"/>
                </a:cubicBezTo>
                <a:cubicBezTo>
                  <a:pt x="2235726" y="3223905"/>
                  <a:pt x="2229363" y="3244209"/>
                  <a:pt x="2221012" y="3258543"/>
                </a:cubicBezTo>
                <a:cubicBezTo>
                  <a:pt x="2208685" y="3279644"/>
                  <a:pt x="2228965" y="3283625"/>
                  <a:pt x="2239304" y="3294375"/>
                </a:cubicBezTo>
                <a:cubicBezTo>
                  <a:pt x="2267539" y="3324235"/>
                  <a:pt x="2305317" y="3307513"/>
                  <a:pt x="2337528" y="3312291"/>
                </a:cubicBezTo>
                <a:cubicBezTo>
                  <a:pt x="2429032" y="3328455"/>
                  <a:pt x="2522644" y="3298714"/>
                  <a:pt x="2588059" y="3232664"/>
                </a:cubicBezTo>
                <a:cubicBezTo>
                  <a:pt x="2565034" y="3233419"/>
                  <a:pt x="2542288" y="3227169"/>
                  <a:pt x="2522842" y="3214747"/>
                </a:cubicBezTo>
                <a:cubicBezTo>
                  <a:pt x="2509420" y="3209173"/>
                  <a:pt x="2496024" y="3207107"/>
                  <a:pt x="2482604" y="3206965"/>
                </a:cubicBezTo>
                <a:close/>
                <a:moveTo>
                  <a:pt x="2097337" y="3194840"/>
                </a:moveTo>
                <a:cubicBezTo>
                  <a:pt x="2037687" y="3188868"/>
                  <a:pt x="2029733" y="3242218"/>
                  <a:pt x="2004283" y="3274468"/>
                </a:cubicBezTo>
                <a:cubicBezTo>
                  <a:pt x="1996727" y="3286014"/>
                  <a:pt x="1989569" y="3299550"/>
                  <a:pt x="2004283" y="3310300"/>
                </a:cubicBezTo>
                <a:cubicBezTo>
                  <a:pt x="2007424" y="3313565"/>
                  <a:pt x="2011521" y="3315715"/>
                  <a:pt x="2015934" y="3316511"/>
                </a:cubicBezTo>
                <a:cubicBezTo>
                  <a:pt x="2027625" y="3318622"/>
                  <a:pt x="2038760" y="3310857"/>
                  <a:pt x="2040868" y="3299152"/>
                </a:cubicBezTo>
                <a:cubicBezTo>
                  <a:pt x="2045242" y="3284820"/>
                  <a:pt x="2048822" y="3282431"/>
                  <a:pt x="2064729" y="3282431"/>
                </a:cubicBezTo>
                <a:cubicBezTo>
                  <a:pt x="2095905" y="3279525"/>
                  <a:pt x="2126526" y="3272437"/>
                  <a:pt x="2155794" y="3261330"/>
                </a:cubicBezTo>
                <a:cubicBezTo>
                  <a:pt x="2171700" y="3256154"/>
                  <a:pt x="2191187" y="3241024"/>
                  <a:pt x="2166929" y="3224302"/>
                </a:cubicBezTo>
                <a:cubicBezTo>
                  <a:pt x="2144938" y="3211841"/>
                  <a:pt x="2121596" y="3201967"/>
                  <a:pt x="2097337" y="3194840"/>
                </a:cubicBezTo>
                <a:close/>
                <a:moveTo>
                  <a:pt x="4275914" y="2803619"/>
                </a:moveTo>
                <a:cubicBezTo>
                  <a:pt x="4244945" y="2798692"/>
                  <a:pt x="4214125" y="2802474"/>
                  <a:pt x="4184301" y="2832534"/>
                </a:cubicBezTo>
                <a:cubicBezTo>
                  <a:pt x="4175154" y="2841692"/>
                  <a:pt x="4160440" y="2854829"/>
                  <a:pt x="4148112" y="2844479"/>
                </a:cubicBezTo>
                <a:cubicBezTo>
                  <a:pt x="4109578" y="2816211"/>
                  <a:pt x="4060904" y="2805540"/>
                  <a:pt x="4014099" y="2815016"/>
                </a:cubicBezTo>
                <a:cubicBezTo>
                  <a:pt x="3952062" y="2819396"/>
                  <a:pt x="3889628" y="2815016"/>
                  <a:pt x="3827592" y="2815016"/>
                </a:cubicBezTo>
                <a:cubicBezTo>
                  <a:pt x="3786791" y="2813344"/>
                  <a:pt x="3747661" y="2831221"/>
                  <a:pt x="3722210" y="2863191"/>
                </a:cubicBezTo>
                <a:cubicBezTo>
                  <a:pt x="3787825" y="2859607"/>
                  <a:pt x="3845090" y="2884292"/>
                  <a:pt x="3907125" y="2884292"/>
                </a:cubicBezTo>
                <a:cubicBezTo>
                  <a:pt x="3922157" y="2882142"/>
                  <a:pt x="3937309" y="2881067"/>
                  <a:pt x="3952459" y="2881107"/>
                </a:cubicBezTo>
                <a:cubicBezTo>
                  <a:pt x="3996203" y="2889866"/>
                  <a:pt x="4031994" y="2852441"/>
                  <a:pt x="4071761" y="2856821"/>
                </a:cubicBezTo>
                <a:cubicBezTo>
                  <a:pt x="4132086" y="2858134"/>
                  <a:pt x="4192015" y="2866695"/>
                  <a:pt x="4250314" y="2882301"/>
                </a:cubicBezTo>
                <a:cubicBezTo>
                  <a:pt x="4300419" y="2900616"/>
                  <a:pt x="4329051" y="2872348"/>
                  <a:pt x="4364445" y="2857218"/>
                </a:cubicBezTo>
                <a:cubicBezTo>
                  <a:pt x="4373988" y="2852839"/>
                  <a:pt x="4389497" y="2830145"/>
                  <a:pt x="4368421" y="2826961"/>
                </a:cubicBezTo>
                <a:cubicBezTo>
                  <a:pt x="4338000" y="2822182"/>
                  <a:pt x="4306882" y="2808547"/>
                  <a:pt x="4275914" y="2803619"/>
                </a:cubicBezTo>
                <a:close/>
                <a:moveTo>
                  <a:pt x="3529242" y="2784858"/>
                </a:moveTo>
                <a:cubicBezTo>
                  <a:pt x="3519996" y="2786351"/>
                  <a:pt x="3510054" y="2790530"/>
                  <a:pt x="3500709" y="2793914"/>
                </a:cubicBezTo>
                <a:cubicBezTo>
                  <a:pt x="3472872" y="2804665"/>
                  <a:pt x="3447819" y="2838109"/>
                  <a:pt x="3425152" y="2833728"/>
                </a:cubicBezTo>
                <a:cubicBezTo>
                  <a:pt x="3328518" y="2814619"/>
                  <a:pt x="3233475" y="2862793"/>
                  <a:pt x="3137638" y="2833728"/>
                </a:cubicBezTo>
                <a:cubicBezTo>
                  <a:pt x="3075720" y="2819396"/>
                  <a:pt x="3012253" y="2813105"/>
                  <a:pt x="2948745" y="2815016"/>
                </a:cubicBezTo>
                <a:cubicBezTo>
                  <a:pt x="2883527" y="2812627"/>
                  <a:pt x="2798824" y="2783961"/>
                  <a:pt x="2747922" y="2863589"/>
                </a:cubicBezTo>
                <a:cubicBezTo>
                  <a:pt x="2744741" y="2868366"/>
                  <a:pt x="2734401" y="2865978"/>
                  <a:pt x="2736390" y="2878319"/>
                </a:cubicBezTo>
                <a:cubicBezTo>
                  <a:pt x="2738378" y="2890662"/>
                  <a:pt x="2748320" y="2887876"/>
                  <a:pt x="2756273" y="2890662"/>
                </a:cubicBezTo>
                <a:cubicBezTo>
                  <a:pt x="2818708" y="2913754"/>
                  <a:pt x="2859270" y="2857617"/>
                  <a:pt x="2912159" y="2848061"/>
                </a:cubicBezTo>
                <a:cubicBezTo>
                  <a:pt x="2916932" y="2847663"/>
                  <a:pt x="2921703" y="2847663"/>
                  <a:pt x="2926475" y="2848061"/>
                </a:cubicBezTo>
                <a:cubicBezTo>
                  <a:pt x="2925680" y="2865580"/>
                  <a:pt x="2899832" y="2860404"/>
                  <a:pt x="2901820" y="2878319"/>
                </a:cubicBezTo>
                <a:cubicBezTo>
                  <a:pt x="3033050" y="2878718"/>
                  <a:pt x="3164281" y="2854829"/>
                  <a:pt x="3294717" y="2892653"/>
                </a:cubicBezTo>
                <a:lnTo>
                  <a:pt x="3294717" y="2893848"/>
                </a:lnTo>
                <a:cubicBezTo>
                  <a:pt x="3327326" y="2899978"/>
                  <a:pt x="3360968" y="2896674"/>
                  <a:pt x="3391747" y="2884292"/>
                </a:cubicBezTo>
                <a:cubicBezTo>
                  <a:pt x="3429367" y="2868128"/>
                  <a:pt x="3470168" y="2860801"/>
                  <a:pt x="3511047" y="2862793"/>
                </a:cubicBezTo>
                <a:cubicBezTo>
                  <a:pt x="3530216" y="2867729"/>
                  <a:pt x="3550258" y="2858612"/>
                  <a:pt x="3559165" y="2840895"/>
                </a:cubicBezTo>
                <a:cubicBezTo>
                  <a:pt x="3566404" y="2824770"/>
                  <a:pt x="3564296" y="2805978"/>
                  <a:pt x="3553598" y="2791924"/>
                </a:cubicBezTo>
                <a:cubicBezTo>
                  <a:pt x="3547037" y="2784559"/>
                  <a:pt x="3538486" y="2783364"/>
                  <a:pt x="3529242" y="2784858"/>
                </a:cubicBezTo>
                <a:close/>
                <a:moveTo>
                  <a:pt x="4850405" y="2764567"/>
                </a:moveTo>
                <a:cubicBezTo>
                  <a:pt x="4831854" y="2760620"/>
                  <a:pt x="4812437" y="2760749"/>
                  <a:pt x="4793530" y="2765248"/>
                </a:cubicBezTo>
                <a:cubicBezTo>
                  <a:pt x="4732684" y="2781573"/>
                  <a:pt x="4671842" y="2797100"/>
                  <a:pt x="4609805" y="2808248"/>
                </a:cubicBezTo>
                <a:cubicBezTo>
                  <a:pt x="4586781" y="2813782"/>
                  <a:pt x="4571987" y="2836237"/>
                  <a:pt x="4576005" y="2859607"/>
                </a:cubicBezTo>
                <a:lnTo>
                  <a:pt x="4575208" y="2860801"/>
                </a:lnTo>
                <a:cubicBezTo>
                  <a:pt x="4576402" y="2875931"/>
                  <a:pt x="4590719" y="2878718"/>
                  <a:pt x="4609011" y="2874737"/>
                </a:cubicBezTo>
                <a:cubicBezTo>
                  <a:pt x="4669853" y="2865182"/>
                  <a:pt x="4731094" y="2853635"/>
                  <a:pt x="4792335" y="2848857"/>
                </a:cubicBezTo>
                <a:cubicBezTo>
                  <a:pt x="4827330" y="2839899"/>
                  <a:pt x="4864194" y="2841134"/>
                  <a:pt x="4898513" y="2852441"/>
                </a:cubicBezTo>
                <a:cubicBezTo>
                  <a:pt x="4961345" y="2885487"/>
                  <a:pt x="4970491" y="2884292"/>
                  <a:pt x="5024176" y="2820191"/>
                </a:cubicBezTo>
                <a:cubicBezTo>
                  <a:pt x="4980909" y="2825726"/>
                  <a:pt x="4937167" y="2814299"/>
                  <a:pt x="4902093" y="2788341"/>
                </a:cubicBezTo>
                <a:cubicBezTo>
                  <a:pt x="4886642" y="2776536"/>
                  <a:pt x="4868956" y="2768513"/>
                  <a:pt x="4850405" y="2764567"/>
                </a:cubicBezTo>
                <a:close/>
                <a:moveTo>
                  <a:pt x="11330956" y="2330773"/>
                </a:moveTo>
                <a:cubicBezTo>
                  <a:pt x="11295873" y="2327075"/>
                  <a:pt x="11260270" y="2340953"/>
                  <a:pt x="11236947" y="2369498"/>
                </a:cubicBezTo>
                <a:cubicBezTo>
                  <a:pt x="11276316" y="2372804"/>
                  <a:pt x="11315367" y="2378935"/>
                  <a:pt x="11353861" y="2387814"/>
                </a:cubicBezTo>
                <a:cubicBezTo>
                  <a:pt x="11379511" y="2397289"/>
                  <a:pt x="11406234" y="2403580"/>
                  <a:pt x="11433395" y="2406527"/>
                </a:cubicBezTo>
                <a:cubicBezTo>
                  <a:pt x="11485727" y="2391675"/>
                  <a:pt x="11541403" y="2393746"/>
                  <a:pt x="11592462" y="2412499"/>
                </a:cubicBezTo>
                <a:lnTo>
                  <a:pt x="11593257" y="2413693"/>
                </a:lnTo>
                <a:cubicBezTo>
                  <a:pt x="11597313" y="2415006"/>
                  <a:pt x="11601608" y="2415126"/>
                  <a:pt x="11605744" y="2414130"/>
                </a:cubicBezTo>
                <a:cubicBezTo>
                  <a:pt x="11618112" y="2411105"/>
                  <a:pt x="11625708" y="2398604"/>
                  <a:pt x="11622684" y="2386221"/>
                </a:cubicBezTo>
                <a:cubicBezTo>
                  <a:pt x="11620696" y="2371887"/>
                  <a:pt x="11627060" y="2342027"/>
                  <a:pt x="11602801" y="2346407"/>
                </a:cubicBezTo>
                <a:cubicBezTo>
                  <a:pt x="11554286" y="2354768"/>
                  <a:pt x="11506566" y="2329288"/>
                  <a:pt x="11459641" y="2346407"/>
                </a:cubicBezTo>
                <a:cubicBezTo>
                  <a:pt x="11428821" y="2358033"/>
                  <a:pt x="11394503" y="2355844"/>
                  <a:pt x="11365393" y="2340435"/>
                </a:cubicBezTo>
                <a:cubicBezTo>
                  <a:pt x="11354288" y="2335189"/>
                  <a:pt x="11342651" y="2332005"/>
                  <a:pt x="11330956" y="2330773"/>
                </a:cubicBezTo>
                <a:close/>
                <a:moveTo>
                  <a:pt x="0" y="0"/>
                </a:moveTo>
                <a:lnTo>
                  <a:pt x="12196917" y="0"/>
                </a:lnTo>
                <a:lnTo>
                  <a:pt x="12196917" y="2227364"/>
                </a:lnTo>
                <a:lnTo>
                  <a:pt x="12057734" y="2227364"/>
                </a:lnTo>
                <a:cubicBezTo>
                  <a:pt x="12085969" y="2238114"/>
                  <a:pt x="12122157" y="2226169"/>
                  <a:pt x="12148800" y="2241697"/>
                </a:cubicBezTo>
                <a:cubicBezTo>
                  <a:pt x="12159935" y="2249262"/>
                  <a:pt x="12183795" y="2231743"/>
                  <a:pt x="12188567" y="2249262"/>
                </a:cubicBezTo>
                <a:cubicBezTo>
                  <a:pt x="12193338" y="2266780"/>
                  <a:pt x="12169478" y="2270363"/>
                  <a:pt x="12159536" y="2281510"/>
                </a:cubicBezTo>
                <a:cubicBezTo>
                  <a:pt x="12143233" y="2301020"/>
                  <a:pt x="12090741" y="2303409"/>
                  <a:pt x="12127325" y="2349592"/>
                </a:cubicBezTo>
                <a:cubicBezTo>
                  <a:pt x="12134485" y="2358351"/>
                  <a:pt x="12121759" y="2363527"/>
                  <a:pt x="12114203" y="2367509"/>
                </a:cubicBezTo>
                <a:cubicBezTo>
                  <a:pt x="12076226" y="2391238"/>
                  <a:pt x="12032841" y="2404934"/>
                  <a:pt x="11988142" y="2407322"/>
                </a:cubicBezTo>
                <a:cubicBezTo>
                  <a:pt x="11956328" y="2406527"/>
                  <a:pt x="11938434" y="2427230"/>
                  <a:pt x="11913778" y="2437581"/>
                </a:cubicBezTo>
                <a:cubicBezTo>
                  <a:pt x="11904632" y="2441960"/>
                  <a:pt x="11895485" y="2451118"/>
                  <a:pt x="11901053" y="2462265"/>
                </a:cubicBezTo>
                <a:cubicBezTo>
                  <a:pt x="11906620" y="2473414"/>
                  <a:pt x="11919345" y="2482570"/>
                  <a:pt x="11930877" y="2473414"/>
                </a:cubicBezTo>
                <a:cubicBezTo>
                  <a:pt x="11951557" y="2457489"/>
                  <a:pt x="11960306" y="2467839"/>
                  <a:pt x="11977007" y="2482173"/>
                </a:cubicBezTo>
                <a:cubicBezTo>
                  <a:pt x="12003650" y="2504468"/>
                  <a:pt x="12035464" y="2491329"/>
                  <a:pt x="12065289" y="2479784"/>
                </a:cubicBezTo>
                <a:cubicBezTo>
                  <a:pt x="12095114" y="2468238"/>
                  <a:pt x="12131700" y="2434395"/>
                  <a:pt x="12151186" y="2493719"/>
                </a:cubicBezTo>
                <a:cubicBezTo>
                  <a:pt x="12165741" y="2489617"/>
                  <a:pt x="12181289" y="2490454"/>
                  <a:pt x="12195328" y="2496108"/>
                </a:cubicBezTo>
                <a:lnTo>
                  <a:pt x="12195328" y="2754500"/>
                </a:lnTo>
                <a:cubicBezTo>
                  <a:pt x="12157032" y="2775202"/>
                  <a:pt x="12117146" y="2792801"/>
                  <a:pt x="12076027" y="2807054"/>
                </a:cubicBezTo>
                <a:cubicBezTo>
                  <a:pt x="12013831" y="2829269"/>
                  <a:pt x="11946865" y="2834485"/>
                  <a:pt x="11881965" y="2822183"/>
                </a:cubicBezTo>
                <a:cubicBezTo>
                  <a:pt x="11796546" y="2811792"/>
                  <a:pt x="11709934" y="2817604"/>
                  <a:pt x="11626661" y="2839303"/>
                </a:cubicBezTo>
                <a:cubicBezTo>
                  <a:pt x="11607971" y="2843285"/>
                  <a:pt x="11608370" y="2863589"/>
                  <a:pt x="11588884" y="2863589"/>
                </a:cubicBezTo>
                <a:cubicBezTo>
                  <a:pt x="11587690" y="2817404"/>
                  <a:pt x="11562239" y="2807850"/>
                  <a:pt x="11522473" y="2817404"/>
                </a:cubicBezTo>
                <a:cubicBezTo>
                  <a:pt x="11471969" y="2829747"/>
                  <a:pt x="11426634" y="2859607"/>
                  <a:pt x="11380504" y="2872348"/>
                </a:cubicBezTo>
                <a:cubicBezTo>
                  <a:pt x="11339943" y="2886960"/>
                  <a:pt x="11298307" y="2898547"/>
                  <a:pt x="11256035" y="2906985"/>
                </a:cubicBezTo>
                <a:cubicBezTo>
                  <a:pt x="11247684" y="2907782"/>
                  <a:pt x="11238140" y="2897431"/>
                  <a:pt x="11227799" y="2903801"/>
                </a:cubicBezTo>
                <a:cubicBezTo>
                  <a:pt x="11244145" y="2951737"/>
                  <a:pt x="11291666" y="2981757"/>
                  <a:pt x="11341931" y="2975864"/>
                </a:cubicBezTo>
                <a:cubicBezTo>
                  <a:pt x="11404882" y="2968220"/>
                  <a:pt x="11468231" y="2964795"/>
                  <a:pt x="11531619" y="2965512"/>
                </a:cubicBezTo>
                <a:cubicBezTo>
                  <a:pt x="11541958" y="2965115"/>
                  <a:pt x="11552696" y="2969892"/>
                  <a:pt x="11549514" y="2978651"/>
                </a:cubicBezTo>
                <a:cubicBezTo>
                  <a:pt x="11523268" y="3047927"/>
                  <a:pt x="11583316" y="3028418"/>
                  <a:pt x="11616719" y="3041955"/>
                </a:cubicBezTo>
                <a:cubicBezTo>
                  <a:pt x="11568125" y="3107648"/>
                  <a:pt x="11501118" y="3157375"/>
                  <a:pt x="11424248" y="3184886"/>
                </a:cubicBezTo>
                <a:cubicBezTo>
                  <a:pt x="11324831" y="3219923"/>
                  <a:pt x="11221835" y="3188470"/>
                  <a:pt x="11125997" y="3232266"/>
                </a:cubicBezTo>
                <a:cubicBezTo>
                  <a:pt x="11105716" y="3241422"/>
                  <a:pt x="11060382" y="3213154"/>
                  <a:pt x="11020615" y="3219923"/>
                </a:cubicBezTo>
                <a:cubicBezTo>
                  <a:pt x="10910461" y="3238635"/>
                  <a:pt x="10800705" y="3258144"/>
                  <a:pt x="10689358" y="3271283"/>
                </a:cubicBezTo>
                <a:cubicBezTo>
                  <a:pt x="10610619" y="3280440"/>
                  <a:pt x="10514781" y="3260931"/>
                  <a:pt x="10444792" y="3330206"/>
                </a:cubicBezTo>
                <a:cubicBezTo>
                  <a:pt x="10434055" y="3341753"/>
                  <a:pt x="10401445" y="3330206"/>
                  <a:pt x="10379176" y="3330206"/>
                </a:cubicBezTo>
                <a:cubicBezTo>
                  <a:pt x="10287315" y="3333392"/>
                  <a:pt x="10195851" y="3336976"/>
                  <a:pt x="10103990" y="3342549"/>
                </a:cubicBezTo>
                <a:cubicBezTo>
                  <a:pt x="10083311" y="3342549"/>
                  <a:pt x="10051895" y="3341355"/>
                  <a:pt x="10073369" y="3382363"/>
                </a:cubicBezTo>
                <a:cubicBezTo>
                  <a:pt x="10094843" y="3423371"/>
                  <a:pt x="10051895" y="3450445"/>
                  <a:pt x="10030819" y="3450445"/>
                </a:cubicBezTo>
                <a:cubicBezTo>
                  <a:pt x="9972760" y="3452037"/>
                  <a:pt x="9934584" y="3491851"/>
                  <a:pt x="9884875" y="3508174"/>
                </a:cubicBezTo>
                <a:cubicBezTo>
                  <a:pt x="9866979" y="3516138"/>
                  <a:pt x="9839938" y="3524897"/>
                  <a:pt x="9827212" y="3508174"/>
                </a:cubicBezTo>
                <a:cubicBezTo>
                  <a:pt x="9814487" y="3491454"/>
                  <a:pt x="9838347" y="3475925"/>
                  <a:pt x="9846699" y="3464379"/>
                </a:cubicBezTo>
                <a:cubicBezTo>
                  <a:pt x="9855049" y="3452834"/>
                  <a:pt x="9864991" y="3442084"/>
                  <a:pt x="9858230" y="3426954"/>
                </a:cubicBezTo>
                <a:cubicBezTo>
                  <a:pt x="9851471" y="3411826"/>
                  <a:pt x="9836359" y="3421381"/>
                  <a:pt x="9826019" y="3418195"/>
                </a:cubicBezTo>
                <a:cubicBezTo>
                  <a:pt x="9775516" y="3402270"/>
                  <a:pt x="9721035" y="3428148"/>
                  <a:pt x="9670930" y="3396298"/>
                </a:cubicBezTo>
                <a:cubicBezTo>
                  <a:pt x="9644604" y="3387897"/>
                  <a:pt x="9615852" y="3392476"/>
                  <a:pt x="9593383" y="3408640"/>
                </a:cubicBezTo>
                <a:cubicBezTo>
                  <a:pt x="9524985" y="3460399"/>
                  <a:pt x="9453405" y="3427353"/>
                  <a:pt x="9383414" y="3427353"/>
                </a:cubicBezTo>
                <a:cubicBezTo>
                  <a:pt x="9345596" y="3424526"/>
                  <a:pt x="9307658" y="3430378"/>
                  <a:pt x="9272465" y="3444472"/>
                </a:cubicBezTo>
                <a:cubicBezTo>
                  <a:pt x="9262046" y="3450605"/>
                  <a:pt x="9249639" y="3452435"/>
                  <a:pt x="9237867" y="3449648"/>
                </a:cubicBezTo>
                <a:cubicBezTo>
                  <a:pt x="9139644" y="3422176"/>
                  <a:pt x="9124930" y="3427751"/>
                  <a:pt x="9066473" y="3507378"/>
                </a:cubicBezTo>
                <a:cubicBezTo>
                  <a:pt x="9056929" y="3520120"/>
                  <a:pt x="9045794" y="3536442"/>
                  <a:pt x="9029490" y="3530869"/>
                </a:cubicBezTo>
                <a:cubicBezTo>
                  <a:pt x="8980180" y="3514146"/>
                  <a:pt x="8937231" y="3542415"/>
                  <a:pt x="8891102" y="3548387"/>
                </a:cubicBezTo>
                <a:cubicBezTo>
                  <a:pt x="8873048" y="3552209"/>
                  <a:pt x="8854198" y="3550139"/>
                  <a:pt x="8837417" y="3542415"/>
                </a:cubicBezTo>
                <a:cubicBezTo>
                  <a:pt x="8815982" y="3529276"/>
                  <a:pt x="8789179" y="3528520"/>
                  <a:pt x="8767029" y="3540423"/>
                </a:cubicBezTo>
                <a:cubicBezTo>
                  <a:pt x="8707776" y="3585812"/>
                  <a:pt x="8640172" y="3585812"/>
                  <a:pt x="8570978" y="3585812"/>
                </a:cubicBezTo>
                <a:cubicBezTo>
                  <a:pt x="8521269" y="3586210"/>
                  <a:pt x="8473947" y="3609302"/>
                  <a:pt x="8421455" y="3593377"/>
                </a:cubicBezTo>
                <a:cubicBezTo>
                  <a:pt x="8405588" y="3588997"/>
                  <a:pt x="8388808" y="3588997"/>
                  <a:pt x="8372940" y="3593377"/>
                </a:cubicBezTo>
                <a:cubicBezTo>
                  <a:pt x="8368965" y="3607311"/>
                  <a:pt x="8381688" y="3612090"/>
                  <a:pt x="8394811" y="3616469"/>
                </a:cubicBezTo>
                <a:cubicBezTo>
                  <a:pt x="8428255" y="3627576"/>
                  <a:pt x="8464364" y="3627576"/>
                  <a:pt x="8497807" y="3616469"/>
                </a:cubicBezTo>
                <a:cubicBezTo>
                  <a:pt x="8514907" y="3612287"/>
                  <a:pt x="8532803" y="3612287"/>
                  <a:pt x="8549901" y="3616469"/>
                </a:cubicBezTo>
                <a:cubicBezTo>
                  <a:pt x="8516498" y="3628413"/>
                  <a:pt x="8481901" y="3650709"/>
                  <a:pt x="8442134" y="3636774"/>
                </a:cubicBezTo>
                <a:cubicBezTo>
                  <a:pt x="8464005" y="3683754"/>
                  <a:pt x="8536780" y="3662254"/>
                  <a:pt x="8539166" y="3676588"/>
                </a:cubicBezTo>
                <a:cubicBezTo>
                  <a:pt x="8546323" y="3731133"/>
                  <a:pt x="8631821" y="3674995"/>
                  <a:pt x="8618699" y="3742679"/>
                </a:cubicBezTo>
                <a:cubicBezTo>
                  <a:pt x="8556065" y="3734397"/>
                  <a:pt x="8492677" y="3733481"/>
                  <a:pt x="8429806" y="3739892"/>
                </a:cubicBezTo>
                <a:cubicBezTo>
                  <a:pt x="8331980" y="3755418"/>
                  <a:pt x="8233755" y="3743475"/>
                  <a:pt x="8136726" y="3761391"/>
                </a:cubicBezTo>
                <a:cubicBezTo>
                  <a:pt x="8094572" y="3773336"/>
                  <a:pt x="8049398" y="3767762"/>
                  <a:pt x="8011459" y="3745864"/>
                </a:cubicBezTo>
                <a:cubicBezTo>
                  <a:pt x="8000365" y="3734756"/>
                  <a:pt x="7983147" y="3732606"/>
                  <a:pt x="7969704" y="3740688"/>
                </a:cubicBezTo>
                <a:cubicBezTo>
                  <a:pt x="7968831" y="3741205"/>
                  <a:pt x="7967876" y="3741644"/>
                  <a:pt x="7966961" y="3742041"/>
                </a:cubicBezTo>
                <a:cubicBezTo>
                  <a:pt x="7954395" y="3747297"/>
                  <a:pt x="7939959" y="3741325"/>
                  <a:pt x="7934710" y="3728744"/>
                </a:cubicBezTo>
                <a:cubicBezTo>
                  <a:pt x="7928745" y="3680171"/>
                  <a:pt x="7923176" y="3690920"/>
                  <a:pt x="7894943" y="3719984"/>
                </a:cubicBezTo>
                <a:cubicBezTo>
                  <a:pt x="7865556" y="3754582"/>
                  <a:pt x="7820620" y="3771823"/>
                  <a:pt x="7775642" y="3765771"/>
                </a:cubicBezTo>
                <a:cubicBezTo>
                  <a:pt x="7736711" y="3754185"/>
                  <a:pt x="7695274" y="3754185"/>
                  <a:pt x="7656342" y="3765771"/>
                </a:cubicBezTo>
                <a:cubicBezTo>
                  <a:pt x="7626516" y="3780900"/>
                  <a:pt x="7607429" y="3735910"/>
                  <a:pt x="7581581" y="3761391"/>
                </a:cubicBezTo>
                <a:cubicBezTo>
                  <a:pt x="7578399" y="3743077"/>
                  <a:pt x="7598680" y="3736309"/>
                  <a:pt x="7604247" y="3721577"/>
                </a:cubicBezTo>
                <a:cubicBezTo>
                  <a:pt x="7571123" y="3700755"/>
                  <a:pt x="7529646" y="3698525"/>
                  <a:pt x="7494491" y="3715605"/>
                </a:cubicBezTo>
                <a:cubicBezTo>
                  <a:pt x="7479777" y="3723568"/>
                  <a:pt x="7451543" y="3716402"/>
                  <a:pt x="7458700" y="3748252"/>
                </a:cubicBezTo>
                <a:lnTo>
                  <a:pt x="7448362" y="3758206"/>
                </a:lnTo>
                <a:lnTo>
                  <a:pt x="7443988" y="3758206"/>
                </a:lnTo>
                <a:cubicBezTo>
                  <a:pt x="7427286" y="3752632"/>
                  <a:pt x="7427286" y="3762983"/>
                  <a:pt x="7427286" y="3773734"/>
                </a:cubicBezTo>
                <a:cubicBezTo>
                  <a:pt x="7362465" y="3815139"/>
                  <a:pt x="7289692" y="3787270"/>
                  <a:pt x="7220896" y="3794038"/>
                </a:cubicBezTo>
                <a:cubicBezTo>
                  <a:pt x="7195445" y="3796029"/>
                  <a:pt x="7166017" y="3809964"/>
                  <a:pt x="7138976" y="3794038"/>
                </a:cubicBezTo>
                <a:cubicBezTo>
                  <a:pt x="7072167" y="3826686"/>
                  <a:pt x="6999394" y="3796825"/>
                  <a:pt x="6930598" y="3816333"/>
                </a:cubicBezTo>
                <a:cubicBezTo>
                  <a:pt x="6857665" y="3832419"/>
                  <a:pt x="6782784" y="3837754"/>
                  <a:pt x="6708300" y="3832260"/>
                </a:cubicBezTo>
                <a:cubicBezTo>
                  <a:pt x="6651435" y="3832260"/>
                  <a:pt x="6592978" y="3835047"/>
                  <a:pt x="6535713" y="3832260"/>
                </a:cubicBezTo>
                <a:cubicBezTo>
                  <a:pt x="6504058" y="3831066"/>
                  <a:pt x="6472802" y="3824854"/>
                  <a:pt x="6443056" y="3813945"/>
                </a:cubicBezTo>
                <a:cubicBezTo>
                  <a:pt x="6414026" y="3803992"/>
                  <a:pt x="6403289" y="3810760"/>
                  <a:pt x="6403289" y="3843805"/>
                </a:cubicBezTo>
                <a:cubicBezTo>
                  <a:pt x="6382610" y="3822704"/>
                  <a:pt x="6372271" y="3800011"/>
                  <a:pt x="6342843" y="3800011"/>
                </a:cubicBezTo>
                <a:cubicBezTo>
                  <a:pt x="6396688" y="3772857"/>
                  <a:pt x="6458287" y="3765412"/>
                  <a:pt x="6517023" y="3778909"/>
                </a:cubicBezTo>
                <a:cubicBezTo>
                  <a:pt x="6553607" y="3785279"/>
                  <a:pt x="6590193" y="3787270"/>
                  <a:pt x="6626779" y="3792446"/>
                </a:cubicBezTo>
                <a:cubicBezTo>
                  <a:pt x="6629681" y="3792048"/>
                  <a:pt x="6632624" y="3792048"/>
                  <a:pt x="6635528" y="3792446"/>
                </a:cubicBezTo>
                <a:cubicBezTo>
                  <a:pt x="6649048" y="3809964"/>
                  <a:pt x="6662172" y="3803992"/>
                  <a:pt x="6685237" y="3805186"/>
                </a:cubicBezTo>
                <a:cubicBezTo>
                  <a:pt x="6708300" y="3806381"/>
                  <a:pt x="6747272" y="3772141"/>
                  <a:pt x="6756021" y="3826686"/>
                </a:cubicBezTo>
                <a:cubicBezTo>
                  <a:pt x="6757215" y="3833455"/>
                  <a:pt x="6767951" y="3832658"/>
                  <a:pt x="6772723" y="3826686"/>
                </a:cubicBezTo>
                <a:cubicBezTo>
                  <a:pt x="6812093" y="3776123"/>
                  <a:pt x="6869755" y="3806381"/>
                  <a:pt x="6917872" y="3795232"/>
                </a:cubicBezTo>
                <a:cubicBezTo>
                  <a:pt x="6953146" y="3791411"/>
                  <a:pt x="6988776" y="3791411"/>
                  <a:pt x="7024050" y="3795232"/>
                </a:cubicBezTo>
                <a:cubicBezTo>
                  <a:pt x="7019278" y="3771743"/>
                  <a:pt x="7002973" y="3778112"/>
                  <a:pt x="6995020" y="3767363"/>
                </a:cubicBezTo>
                <a:cubicBezTo>
                  <a:pt x="6987066" y="3756613"/>
                  <a:pt x="6975533" y="3742281"/>
                  <a:pt x="6977920" y="3732327"/>
                </a:cubicBezTo>
                <a:cubicBezTo>
                  <a:pt x="6983090" y="3709236"/>
                  <a:pt x="6999394" y="3729142"/>
                  <a:pt x="7010529" y="3729142"/>
                </a:cubicBezTo>
                <a:cubicBezTo>
                  <a:pt x="7029219" y="3727151"/>
                  <a:pt x="7047115" y="3723966"/>
                  <a:pt x="7065406" y="3721179"/>
                </a:cubicBezTo>
                <a:cubicBezTo>
                  <a:pt x="7094437" y="3711226"/>
                  <a:pt x="7123068" y="3726355"/>
                  <a:pt x="7152099" y="3721179"/>
                </a:cubicBezTo>
                <a:cubicBezTo>
                  <a:pt x="7166017" y="3718790"/>
                  <a:pt x="7194650" y="3729142"/>
                  <a:pt x="7171585" y="3696892"/>
                </a:cubicBezTo>
                <a:cubicBezTo>
                  <a:pt x="7166415" y="3689725"/>
                  <a:pt x="7170790" y="3681366"/>
                  <a:pt x="7177946" y="3685347"/>
                </a:cubicBezTo>
                <a:cubicBezTo>
                  <a:pt x="7194650" y="3695300"/>
                  <a:pt x="7220896" y="3678977"/>
                  <a:pt x="7229644" y="3700874"/>
                </a:cubicBezTo>
                <a:cubicBezTo>
                  <a:pt x="7245153" y="3741086"/>
                  <a:pt x="7277364" y="3729938"/>
                  <a:pt x="7305996" y="3729938"/>
                </a:cubicBezTo>
                <a:cubicBezTo>
                  <a:pt x="7307985" y="3729938"/>
                  <a:pt x="7313154" y="3723169"/>
                  <a:pt x="7313154" y="3719188"/>
                </a:cubicBezTo>
                <a:cubicBezTo>
                  <a:pt x="7314348" y="3679375"/>
                  <a:pt x="7314348" y="3679375"/>
                  <a:pt x="7349740" y="3679375"/>
                </a:cubicBezTo>
                <a:cubicBezTo>
                  <a:pt x="7390422" y="3682640"/>
                  <a:pt x="7431342" y="3681683"/>
                  <a:pt x="7471824" y="3676588"/>
                </a:cubicBezTo>
                <a:cubicBezTo>
                  <a:pt x="7482164" y="3669422"/>
                  <a:pt x="7496082" y="3702467"/>
                  <a:pt x="7506421" y="3669422"/>
                </a:cubicBezTo>
                <a:cubicBezTo>
                  <a:pt x="7519147" y="3643582"/>
                  <a:pt x="7546108" y="3627896"/>
                  <a:pt x="7574820" y="3629607"/>
                </a:cubicBezTo>
                <a:cubicBezTo>
                  <a:pt x="7620155" y="3628014"/>
                  <a:pt x="7665090" y="3624432"/>
                  <a:pt x="7710027" y="3620052"/>
                </a:cubicBezTo>
                <a:cubicBezTo>
                  <a:pt x="7670260" y="3616070"/>
                  <a:pt x="7630493" y="3611691"/>
                  <a:pt x="7590727" y="3609701"/>
                </a:cubicBezTo>
                <a:cubicBezTo>
                  <a:pt x="7572832" y="3609302"/>
                  <a:pt x="7548972" y="3596562"/>
                  <a:pt x="7553347" y="3581035"/>
                </a:cubicBezTo>
                <a:cubicBezTo>
                  <a:pt x="7560027" y="3557624"/>
                  <a:pt x="7577008" y="3538553"/>
                  <a:pt x="7599475" y="3529276"/>
                </a:cubicBezTo>
                <a:cubicBezTo>
                  <a:pt x="7622858" y="3522787"/>
                  <a:pt x="7644928" y="3512276"/>
                  <a:pt x="7664693" y="3498222"/>
                </a:cubicBezTo>
                <a:cubicBezTo>
                  <a:pt x="7673443" y="3490657"/>
                  <a:pt x="7688553" y="3485083"/>
                  <a:pt x="7679805" y="3470353"/>
                </a:cubicBezTo>
                <a:cubicBezTo>
                  <a:pt x="7672329" y="3459842"/>
                  <a:pt x="7658251" y="3456417"/>
                  <a:pt x="7646798" y="3462389"/>
                </a:cubicBezTo>
                <a:cubicBezTo>
                  <a:pt x="7584563" y="3484844"/>
                  <a:pt x="7529606" y="3523782"/>
                  <a:pt x="7487731" y="3575062"/>
                </a:cubicBezTo>
                <a:cubicBezTo>
                  <a:pt x="7476914" y="3594292"/>
                  <a:pt x="7456036" y="3605599"/>
                  <a:pt x="7434046" y="3604126"/>
                </a:cubicBezTo>
                <a:cubicBezTo>
                  <a:pt x="7387121" y="3604525"/>
                  <a:pt x="7337810" y="3593775"/>
                  <a:pt x="7294465" y="3625627"/>
                </a:cubicBezTo>
                <a:cubicBezTo>
                  <a:pt x="7279352" y="3636774"/>
                  <a:pt x="7261458" y="3622441"/>
                  <a:pt x="7244755" y="3618460"/>
                </a:cubicBezTo>
                <a:cubicBezTo>
                  <a:pt x="7163234" y="3596961"/>
                  <a:pt x="7080916" y="3551572"/>
                  <a:pt x="6999394" y="3618460"/>
                </a:cubicBezTo>
                <a:cubicBezTo>
                  <a:pt x="6991123" y="3625825"/>
                  <a:pt x="6978636" y="3625825"/>
                  <a:pt x="6970364" y="3618460"/>
                </a:cubicBezTo>
                <a:cubicBezTo>
                  <a:pt x="6960025" y="3608108"/>
                  <a:pt x="6973942" y="3604922"/>
                  <a:pt x="6977125" y="3598154"/>
                </a:cubicBezTo>
                <a:cubicBezTo>
                  <a:pt x="6985476" y="3580238"/>
                  <a:pt x="6947697" y="3554359"/>
                  <a:pt x="6920258" y="3558341"/>
                </a:cubicBezTo>
                <a:cubicBezTo>
                  <a:pt x="6918269" y="3558739"/>
                  <a:pt x="6809706" y="3611293"/>
                  <a:pt x="6807320" y="3611293"/>
                </a:cubicBezTo>
                <a:cubicBezTo>
                  <a:pt x="6772723" y="3627217"/>
                  <a:pt x="6739716" y="3666634"/>
                  <a:pt x="6699949" y="3621645"/>
                </a:cubicBezTo>
                <a:cubicBezTo>
                  <a:pt x="6688815" y="3609701"/>
                  <a:pt x="6677681" y="3621645"/>
                  <a:pt x="6666148" y="3624432"/>
                </a:cubicBezTo>
                <a:cubicBezTo>
                  <a:pt x="6627177" y="3633191"/>
                  <a:pt x="6586217" y="3657079"/>
                  <a:pt x="6551222" y="3614080"/>
                </a:cubicBezTo>
                <a:cubicBezTo>
                  <a:pt x="6547286" y="3610974"/>
                  <a:pt x="6542036" y="3610058"/>
                  <a:pt x="6537303" y="3611691"/>
                </a:cubicBezTo>
                <a:cubicBezTo>
                  <a:pt x="6493282" y="3631359"/>
                  <a:pt x="6443772" y="3635022"/>
                  <a:pt x="6397325" y="3622043"/>
                </a:cubicBezTo>
                <a:cubicBezTo>
                  <a:pt x="6344157" y="3614597"/>
                  <a:pt x="6290073" y="3617982"/>
                  <a:pt x="6238257" y="3631996"/>
                </a:cubicBezTo>
                <a:cubicBezTo>
                  <a:pt x="6201671" y="3640756"/>
                  <a:pt x="6161109" y="3612090"/>
                  <a:pt x="6133670" y="3618460"/>
                </a:cubicBezTo>
                <a:cubicBezTo>
                  <a:pt x="6070044" y="3631598"/>
                  <a:pt x="6009996" y="3608506"/>
                  <a:pt x="5948358" y="3618460"/>
                </a:cubicBezTo>
                <a:cubicBezTo>
                  <a:pt x="5903420" y="3625627"/>
                  <a:pt x="5856496" y="3618858"/>
                  <a:pt x="5816730" y="3650709"/>
                </a:cubicBezTo>
                <a:cubicBezTo>
                  <a:pt x="5815615" y="3651345"/>
                  <a:pt x="5814502" y="3651943"/>
                  <a:pt x="5813309" y="3652500"/>
                </a:cubicBezTo>
                <a:cubicBezTo>
                  <a:pt x="5791477" y="3662852"/>
                  <a:pt x="5765390" y="3653457"/>
                  <a:pt x="5755090" y="3631598"/>
                </a:cubicBezTo>
                <a:cubicBezTo>
                  <a:pt x="5749523" y="3613681"/>
                  <a:pt x="5714925" y="3587404"/>
                  <a:pt x="5752307" y="3564711"/>
                </a:cubicBezTo>
                <a:cubicBezTo>
                  <a:pt x="5757874" y="3561525"/>
                  <a:pt x="5763839" y="3551572"/>
                  <a:pt x="5763839" y="3548786"/>
                </a:cubicBezTo>
                <a:cubicBezTo>
                  <a:pt x="5732025" y="3482694"/>
                  <a:pt x="5804798" y="3490657"/>
                  <a:pt x="5821500" y="3486277"/>
                </a:cubicBezTo>
                <a:cubicBezTo>
                  <a:pt x="5856099" y="3477518"/>
                  <a:pt x="5858882" y="3451639"/>
                  <a:pt x="5869221" y="3432130"/>
                </a:cubicBezTo>
                <a:cubicBezTo>
                  <a:pt x="5872164" y="3427034"/>
                  <a:pt x="5873238" y="3421062"/>
                  <a:pt x="5872243" y="3415250"/>
                </a:cubicBezTo>
                <a:cubicBezTo>
                  <a:pt x="5869937" y="3401394"/>
                  <a:pt x="5856854" y="3391997"/>
                  <a:pt x="5842975" y="3394308"/>
                </a:cubicBezTo>
                <a:cubicBezTo>
                  <a:pt x="5769248" y="3398727"/>
                  <a:pt x="5695321" y="3397134"/>
                  <a:pt x="5621871" y="3389530"/>
                </a:cubicBezTo>
                <a:cubicBezTo>
                  <a:pt x="5538122" y="3377267"/>
                  <a:pt x="5453260" y="3374719"/>
                  <a:pt x="5368954" y="3381966"/>
                </a:cubicBezTo>
                <a:cubicBezTo>
                  <a:pt x="5335948" y="3383956"/>
                  <a:pt x="5298567" y="3370419"/>
                  <a:pt x="5262380" y="3370419"/>
                </a:cubicBezTo>
                <a:cubicBezTo>
                  <a:pt x="5229512" y="3366836"/>
                  <a:pt x="5197451" y="3378414"/>
                  <a:pt x="5174549" y="3400770"/>
                </a:cubicBezTo>
                <a:lnTo>
                  <a:pt x="5157558" y="3423194"/>
                </a:lnTo>
                <a:lnTo>
                  <a:pt x="5152634" y="3408852"/>
                </a:lnTo>
                <a:cubicBezTo>
                  <a:pt x="5142756" y="3396049"/>
                  <a:pt x="5123592" y="3397692"/>
                  <a:pt x="5106892" y="3389927"/>
                </a:cubicBezTo>
                <a:cubicBezTo>
                  <a:pt x="5041196" y="3364167"/>
                  <a:pt x="4969178" y="3359032"/>
                  <a:pt x="4900501" y="3375197"/>
                </a:cubicBezTo>
                <a:cubicBezTo>
                  <a:pt x="4841647" y="3389251"/>
                  <a:pt x="4780405" y="3390207"/>
                  <a:pt x="4721153" y="3377984"/>
                </a:cubicBezTo>
                <a:cubicBezTo>
                  <a:pt x="4712842" y="3375634"/>
                  <a:pt x="4704331" y="3374042"/>
                  <a:pt x="4695702" y="3373207"/>
                </a:cubicBezTo>
                <a:cubicBezTo>
                  <a:pt x="4679398" y="3370818"/>
                  <a:pt x="4658322" y="3370818"/>
                  <a:pt x="4658322" y="3389927"/>
                </a:cubicBezTo>
                <a:lnTo>
                  <a:pt x="4657525" y="3391122"/>
                </a:lnTo>
                <a:cubicBezTo>
                  <a:pt x="4656333" y="3411029"/>
                  <a:pt x="4676215" y="3413817"/>
                  <a:pt x="4691725" y="3405853"/>
                </a:cubicBezTo>
                <a:cubicBezTo>
                  <a:pt x="4692640" y="3405416"/>
                  <a:pt x="4693554" y="3405057"/>
                  <a:pt x="4694509" y="3404699"/>
                </a:cubicBezTo>
                <a:cubicBezTo>
                  <a:pt x="4709661" y="3399404"/>
                  <a:pt x="4726202" y="3407406"/>
                  <a:pt x="4731491" y="3422575"/>
                </a:cubicBezTo>
                <a:cubicBezTo>
                  <a:pt x="4734156" y="3428946"/>
                  <a:pt x="4737775" y="3434839"/>
                  <a:pt x="4742230" y="3440094"/>
                </a:cubicBezTo>
                <a:cubicBezTo>
                  <a:pt x="4766647" y="3438501"/>
                  <a:pt x="4791141" y="3439298"/>
                  <a:pt x="4815400" y="3442483"/>
                </a:cubicBezTo>
                <a:cubicBezTo>
                  <a:pt x="4826932" y="3438939"/>
                  <a:pt x="4839260" y="3438939"/>
                  <a:pt x="4850792" y="3442483"/>
                </a:cubicBezTo>
                <a:cubicBezTo>
                  <a:pt x="4894974" y="3450802"/>
                  <a:pt x="4940507" y="3448454"/>
                  <a:pt x="4983614" y="3435713"/>
                </a:cubicBezTo>
                <a:cubicBezTo>
                  <a:pt x="5017416" y="3427353"/>
                  <a:pt x="5060364" y="3397891"/>
                  <a:pt x="5089790" y="3432529"/>
                </a:cubicBezTo>
                <a:cubicBezTo>
                  <a:pt x="5111862" y="3458507"/>
                  <a:pt x="5127892" y="3459178"/>
                  <a:pt x="5143419" y="3445462"/>
                </a:cubicBezTo>
                <a:lnTo>
                  <a:pt x="5158099" y="3428384"/>
                </a:lnTo>
                <a:lnTo>
                  <a:pt x="5163359" y="3431493"/>
                </a:lnTo>
                <a:cubicBezTo>
                  <a:pt x="5186145" y="3441924"/>
                  <a:pt x="5213029" y="3431852"/>
                  <a:pt x="5223408" y="3409039"/>
                </a:cubicBezTo>
                <a:cubicBezTo>
                  <a:pt x="5230168" y="3399881"/>
                  <a:pt x="5267946" y="3350114"/>
                  <a:pt x="5263176" y="3419788"/>
                </a:cubicBezTo>
                <a:cubicBezTo>
                  <a:pt x="5261982" y="3433325"/>
                  <a:pt x="5279877" y="3446065"/>
                  <a:pt x="5285842" y="3443677"/>
                </a:cubicBezTo>
                <a:cubicBezTo>
                  <a:pt x="5320439" y="3429741"/>
                  <a:pt x="5356627" y="3473537"/>
                  <a:pt x="5390825" y="3437705"/>
                </a:cubicBezTo>
                <a:cubicBezTo>
                  <a:pt x="5404347" y="3423769"/>
                  <a:pt x="5421446" y="3434519"/>
                  <a:pt x="5434570" y="3450445"/>
                </a:cubicBezTo>
                <a:cubicBezTo>
                  <a:pt x="5459384" y="3475648"/>
                  <a:pt x="5494617" y="3487591"/>
                  <a:pt x="5529612" y="3482694"/>
                </a:cubicBezTo>
                <a:cubicBezTo>
                  <a:pt x="5601987" y="3484684"/>
                  <a:pt x="5655672" y="3449648"/>
                  <a:pt x="5716118" y="3425760"/>
                </a:cubicBezTo>
                <a:cubicBezTo>
                  <a:pt x="5727651" y="3421381"/>
                  <a:pt x="5743956" y="3410233"/>
                  <a:pt x="5753500" y="3425760"/>
                </a:cubicBezTo>
                <a:cubicBezTo>
                  <a:pt x="5763044" y="3441288"/>
                  <a:pt x="5743558" y="3444472"/>
                  <a:pt x="5736003" y="3452435"/>
                </a:cubicBezTo>
                <a:cubicBezTo>
                  <a:pt x="5696872" y="3486835"/>
                  <a:pt x="5662394" y="3526170"/>
                  <a:pt x="5633404" y="3569488"/>
                </a:cubicBezTo>
                <a:cubicBezTo>
                  <a:pt x="5624258" y="3587047"/>
                  <a:pt x="5606243" y="3598195"/>
                  <a:pt x="5586478" y="3598553"/>
                </a:cubicBezTo>
                <a:cubicBezTo>
                  <a:pt x="5528420" y="3592979"/>
                  <a:pt x="5471553" y="3621246"/>
                  <a:pt x="5412300" y="3600941"/>
                </a:cubicBezTo>
                <a:cubicBezTo>
                  <a:pt x="5388718" y="3595766"/>
                  <a:pt x="5364301" y="3595766"/>
                  <a:pt x="5340720" y="3600941"/>
                </a:cubicBezTo>
                <a:cubicBezTo>
                  <a:pt x="5302543" y="3607311"/>
                  <a:pt x="5261187" y="3628413"/>
                  <a:pt x="5245280" y="3567496"/>
                </a:cubicBezTo>
                <a:cubicBezTo>
                  <a:pt x="5244206" y="3563954"/>
                  <a:pt x="5241779" y="3560928"/>
                  <a:pt x="5238520" y="3559137"/>
                </a:cubicBezTo>
                <a:cubicBezTo>
                  <a:pt x="5238121" y="3564313"/>
                  <a:pt x="5234544" y="3569887"/>
                  <a:pt x="5224998" y="3569887"/>
                </a:cubicBezTo>
                <a:lnTo>
                  <a:pt x="5219829" y="3569887"/>
                </a:lnTo>
                <a:cubicBezTo>
                  <a:pt x="5145822" y="3555593"/>
                  <a:pt x="5069868" y="3554638"/>
                  <a:pt x="4995544" y="3567100"/>
                </a:cubicBezTo>
                <a:cubicBezTo>
                  <a:pt x="4985204" y="3605719"/>
                  <a:pt x="4959356" y="3608506"/>
                  <a:pt x="4926747" y="3603728"/>
                </a:cubicBezTo>
                <a:cubicBezTo>
                  <a:pt x="4883163" y="3595128"/>
                  <a:pt x="4838067" y="3597995"/>
                  <a:pt x="4795914" y="3612090"/>
                </a:cubicBezTo>
                <a:cubicBezTo>
                  <a:pt x="4782394" y="3617265"/>
                  <a:pt x="4766486" y="3630005"/>
                  <a:pt x="4758931" y="3603728"/>
                </a:cubicBezTo>
                <a:cubicBezTo>
                  <a:pt x="4757739" y="3599348"/>
                  <a:pt x="4745013" y="3593775"/>
                  <a:pt x="4741832" y="3595766"/>
                </a:cubicBezTo>
                <a:cubicBezTo>
                  <a:pt x="4675819" y="3638764"/>
                  <a:pt x="4604637" y="3551174"/>
                  <a:pt x="4539419" y="3603728"/>
                </a:cubicBezTo>
                <a:cubicBezTo>
                  <a:pt x="4482950" y="3581831"/>
                  <a:pt x="4426480" y="3624034"/>
                  <a:pt x="4376374" y="3611293"/>
                </a:cubicBezTo>
                <a:cubicBezTo>
                  <a:pt x="4314736" y="3595368"/>
                  <a:pt x="4256277" y="3620450"/>
                  <a:pt x="4195434" y="3607311"/>
                </a:cubicBezTo>
                <a:cubicBezTo>
                  <a:pt x="4150340" y="3601657"/>
                  <a:pt x="4104568" y="3606715"/>
                  <a:pt x="4061818" y="3622043"/>
                </a:cubicBezTo>
                <a:cubicBezTo>
                  <a:pt x="4041140" y="3627616"/>
                  <a:pt x="4012906" y="3644339"/>
                  <a:pt x="3995805" y="3615673"/>
                </a:cubicBezTo>
                <a:cubicBezTo>
                  <a:pt x="3986898" y="3599587"/>
                  <a:pt x="3986898" y="3579999"/>
                  <a:pt x="3995805" y="3563914"/>
                </a:cubicBezTo>
                <a:cubicBezTo>
                  <a:pt x="3913767" y="3557823"/>
                  <a:pt x="3831410" y="3556867"/>
                  <a:pt x="3749251" y="3561128"/>
                </a:cubicBezTo>
                <a:cubicBezTo>
                  <a:pt x="3682760" y="3569050"/>
                  <a:pt x="3615396" y="3564870"/>
                  <a:pt x="3550417" y="3548786"/>
                </a:cubicBezTo>
                <a:cubicBezTo>
                  <a:pt x="3517212" y="3543928"/>
                  <a:pt x="3483569" y="3543251"/>
                  <a:pt x="3450204" y="3546794"/>
                </a:cubicBezTo>
                <a:cubicBezTo>
                  <a:pt x="3432866" y="3550417"/>
                  <a:pt x="3414812" y="3547271"/>
                  <a:pt x="3399701" y="3538035"/>
                </a:cubicBezTo>
                <a:cubicBezTo>
                  <a:pt x="3383395" y="3535687"/>
                  <a:pt x="3368126" y="3528758"/>
                  <a:pt x="3355560" y="3518128"/>
                </a:cubicBezTo>
                <a:cubicBezTo>
                  <a:pt x="3318258" y="3496350"/>
                  <a:pt x="3273560" y="3491134"/>
                  <a:pt x="3232283" y="3503796"/>
                </a:cubicBezTo>
                <a:cubicBezTo>
                  <a:pt x="3194862" y="3507298"/>
                  <a:pt x="3159708" y="3523264"/>
                  <a:pt x="3132468" y="3549183"/>
                </a:cubicBezTo>
                <a:cubicBezTo>
                  <a:pt x="3113698" y="3563954"/>
                  <a:pt x="3086816" y="3562242"/>
                  <a:pt x="3070034" y="3545201"/>
                </a:cubicBezTo>
                <a:cubicBezTo>
                  <a:pt x="3045776" y="3514545"/>
                  <a:pt x="3023109" y="3523703"/>
                  <a:pt x="2997260" y="3536442"/>
                </a:cubicBezTo>
                <a:cubicBezTo>
                  <a:pt x="2951926" y="3557544"/>
                  <a:pt x="2905798" y="3536442"/>
                  <a:pt x="2860065" y="3536442"/>
                </a:cubicBezTo>
                <a:cubicBezTo>
                  <a:pt x="2852111" y="3536442"/>
                  <a:pt x="2838591" y="3530073"/>
                  <a:pt x="2836205" y="3533258"/>
                </a:cubicBezTo>
                <a:cubicBezTo>
                  <a:pt x="2800017" y="3580636"/>
                  <a:pt x="2762636" y="3557942"/>
                  <a:pt x="2722870" y="3538433"/>
                </a:cubicBezTo>
                <a:cubicBezTo>
                  <a:pt x="2656857" y="3505387"/>
                  <a:pt x="2583685" y="3530869"/>
                  <a:pt x="2514889" y="3517332"/>
                </a:cubicBezTo>
                <a:cubicBezTo>
                  <a:pt x="2503356" y="3515182"/>
                  <a:pt x="2492102" y="3511599"/>
                  <a:pt x="2481485" y="3506581"/>
                </a:cubicBezTo>
                <a:cubicBezTo>
                  <a:pt x="2440723" y="3478076"/>
                  <a:pt x="2387079" y="3476085"/>
                  <a:pt x="2344289" y="3501407"/>
                </a:cubicBezTo>
                <a:cubicBezTo>
                  <a:pt x="2333552" y="3508573"/>
                  <a:pt x="2321225" y="3515341"/>
                  <a:pt x="2310488" y="3504193"/>
                </a:cubicBezTo>
                <a:cubicBezTo>
                  <a:pt x="2299750" y="3493045"/>
                  <a:pt x="2322815" y="3494638"/>
                  <a:pt x="2322815" y="3483490"/>
                </a:cubicBezTo>
                <a:cubicBezTo>
                  <a:pt x="2324803" y="3437306"/>
                  <a:pt x="2289809" y="3446861"/>
                  <a:pt x="2268733" y="3452834"/>
                </a:cubicBezTo>
                <a:cubicBezTo>
                  <a:pt x="2239702" y="3461195"/>
                  <a:pt x="2215047" y="3473537"/>
                  <a:pt x="2199935" y="3433723"/>
                </a:cubicBezTo>
                <a:cubicBezTo>
                  <a:pt x="2197151" y="3426557"/>
                  <a:pt x="2177666" y="3420982"/>
                  <a:pt x="2167327" y="3422973"/>
                </a:cubicBezTo>
                <a:cubicBezTo>
                  <a:pt x="2120799" y="3436311"/>
                  <a:pt x="2071489" y="3436311"/>
                  <a:pt x="2024962" y="3422973"/>
                </a:cubicBezTo>
                <a:cubicBezTo>
                  <a:pt x="2001499" y="3414215"/>
                  <a:pt x="1997125" y="3457213"/>
                  <a:pt x="1974457" y="3467167"/>
                </a:cubicBezTo>
                <a:cubicBezTo>
                  <a:pt x="1960539" y="3446861"/>
                  <a:pt x="1980025" y="3432130"/>
                  <a:pt x="1980025" y="3417399"/>
                </a:cubicBezTo>
                <a:cubicBezTo>
                  <a:pt x="1980025" y="3402668"/>
                  <a:pt x="1992352" y="3387937"/>
                  <a:pt x="1980025" y="3377586"/>
                </a:cubicBezTo>
                <a:cubicBezTo>
                  <a:pt x="1967697" y="3367233"/>
                  <a:pt x="1953380" y="3377586"/>
                  <a:pt x="1940258" y="3377586"/>
                </a:cubicBezTo>
                <a:cubicBezTo>
                  <a:pt x="1869473" y="3377984"/>
                  <a:pt x="1801870" y="3409039"/>
                  <a:pt x="1730687" y="3398288"/>
                </a:cubicBezTo>
                <a:cubicBezTo>
                  <a:pt x="1717962" y="3396696"/>
                  <a:pt x="1709610" y="3397492"/>
                  <a:pt x="1709610" y="3411826"/>
                </a:cubicBezTo>
                <a:cubicBezTo>
                  <a:pt x="1707224" y="3460399"/>
                  <a:pt x="1685750" y="3436112"/>
                  <a:pt x="1669843" y="3420585"/>
                </a:cubicBezTo>
                <a:cubicBezTo>
                  <a:pt x="1656005" y="3386703"/>
                  <a:pt x="1660538" y="3348044"/>
                  <a:pt x="1681774" y="3318263"/>
                </a:cubicBezTo>
                <a:cubicBezTo>
                  <a:pt x="1715973" y="3290792"/>
                  <a:pt x="1740231" y="3249783"/>
                  <a:pt x="1788746" y="3240625"/>
                </a:cubicBezTo>
                <a:cubicBezTo>
                  <a:pt x="1805052" y="3237838"/>
                  <a:pt x="1804653" y="3223506"/>
                  <a:pt x="1801074" y="3204794"/>
                </a:cubicBezTo>
                <a:cubicBezTo>
                  <a:pt x="1797496" y="3186081"/>
                  <a:pt x="1779600" y="3186877"/>
                  <a:pt x="1767272" y="3190461"/>
                </a:cubicBezTo>
                <a:cubicBezTo>
                  <a:pt x="1734266" y="3200016"/>
                  <a:pt x="1701657" y="3211959"/>
                  <a:pt x="1669446" y="3223905"/>
                </a:cubicBezTo>
                <a:cubicBezTo>
                  <a:pt x="1660697" y="3227089"/>
                  <a:pt x="1649562" y="3229478"/>
                  <a:pt x="1649562" y="3243811"/>
                </a:cubicBezTo>
                <a:cubicBezTo>
                  <a:pt x="1652744" y="3301541"/>
                  <a:pt x="1610193" y="3315875"/>
                  <a:pt x="1567642" y="3327022"/>
                </a:cubicBezTo>
                <a:cubicBezTo>
                  <a:pt x="1547361" y="3332595"/>
                  <a:pt x="1556111" y="3348521"/>
                  <a:pt x="1550145" y="3358872"/>
                </a:cubicBezTo>
                <a:cubicBezTo>
                  <a:pt x="1533444" y="3387937"/>
                  <a:pt x="1522706" y="3400678"/>
                  <a:pt x="1482939" y="3379974"/>
                </a:cubicBezTo>
                <a:cubicBezTo>
                  <a:pt x="1451726" y="3358555"/>
                  <a:pt x="1422331" y="3334587"/>
                  <a:pt x="1395054" y="3308310"/>
                </a:cubicBezTo>
                <a:cubicBezTo>
                  <a:pt x="1385523" y="3301063"/>
                  <a:pt x="1378444" y="3291069"/>
                  <a:pt x="1374773" y="3279644"/>
                </a:cubicBezTo>
                <a:cubicBezTo>
                  <a:pt x="1342165" y="3172545"/>
                  <a:pt x="1319100" y="3159405"/>
                  <a:pt x="1215706" y="3192850"/>
                </a:cubicBezTo>
                <a:cubicBezTo>
                  <a:pt x="1208945" y="3213951"/>
                  <a:pt x="1256667" y="3206386"/>
                  <a:pt x="1238372" y="3227488"/>
                </a:cubicBezTo>
                <a:cubicBezTo>
                  <a:pt x="1197414" y="3275662"/>
                  <a:pt x="1227239" y="3374798"/>
                  <a:pt x="1129015" y="3378381"/>
                </a:cubicBezTo>
                <a:cubicBezTo>
                  <a:pt x="1132992" y="3355688"/>
                  <a:pt x="1132992" y="3355688"/>
                  <a:pt x="1168782" y="3338567"/>
                </a:cubicBezTo>
                <a:cubicBezTo>
                  <a:pt x="1122254" y="3267698"/>
                  <a:pt x="1118675" y="3266504"/>
                  <a:pt x="1053458" y="3318263"/>
                </a:cubicBezTo>
                <a:cubicBezTo>
                  <a:pt x="1027608" y="3338567"/>
                  <a:pt x="1004942" y="3362854"/>
                  <a:pt x="980286" y="3383956"/>
                </a:cubicBezTo>
                <a:cubicBezTo>
                  <a:pt x="973280" y="3392237"/>
                  <a:pt x="962010" y="3395541"/>
                  <a:pt x="951654" y="3392316"/>
                </a:cubicBezTo>
                <a:cubicBezTo>
                  <a:pt x="938133" y="3386344"/>
                  <a:pt x="946087" y="3374401"/>
                  <a:pt x="946087" y="3364447"/>
                </a:cubicBezTo>
                <a:cubicBezTo>
                  <a:pt x="948473" y="3347327"/>
                  <a:pt x="951654" y="3330605"/>
                  <a:pt x="954040" y="3313087"/>
                </a:cubicBezTo>
                <a:cubicBezTo>
                  <a:pt x="956427" y="3295568"/>
                  <a:pt x="974719" y="3268495"/>
                  <a:pt x="929386" y="3286014"/>
                </a:cubicBezTo>
                <a:cubicBezTo>
                  <a:pt x="915466" y="3291190"/>
                  <a:pt x="880074" y="3268097"/>
                  <a:pt x="869338" y="3249385"/>
                </a:cubicBezTo>
                <a:cubicBezTo>
                  <a:pt x="867074" y="3242815"/>
                  <a:pt x="863631" y="3236725"/>
                  <a:pt x="859177" y="3231389"/>
                </a:cubicBezTo>
                <a:cubicBezTo>
                  <a:pt x="839010" y="3207302"/>
                  <a:pt x="803145" y="3204117"/>
                  <a:pt x="779066" y="3224302"/>
                </a:cubicBezTo>
                <a:cubicBezTo>
                  <a:pt x="769125" y="3230673"/>
                  <a:pt x="755206" y="3243811"/>
                  <a:pt x="747253" y="3230673"/>
                </a:cubicBezTo>
                <a:cubicBezTo>
                  <a:pt x="738488" y="3214787"/>
                  <a:pt x="735398" y="3196393"/>
                  <a:pt x="738504" y="3178516"/>
                </a:cubicBezTo>
                <a:cubicBezTo>
                  <a:pt x="741288" y="3166970"/>
                  <a:pt x="759184" y="3174934"/>
                  <a:pt x="770715" y="3178516"/>
                </a:cubicBezTo>
                <a:cubicBezTo>
                  <a:pt x="838717" y="3199219"/>
                  <a:pt x="896379" y="3154230"/>
                  <a:pt x="960404" y="3148257"/>
                </a:cubicBezTo>
                <a:cubicBezTo>
                  <a:pt x="979094" y="3146665"/>
                  <a:pt x="969151" y="3129147"/>
                  <a:pt x="972333" y="3118795"/>
                </a:cubicBezTo>
                <a:cubicBezTo>
                  <a:pt x="977503" y="3100880"/>
                  <a:pt x="970344" y="3094111"/>
                  <a:pt x="952848" y="3090528"/>
                </a:cubicBezTo>
                <a:cubicBezTo>
                  <a:pt x="914405" y="3087980"/>
                  <a:pt x="875799" y="3090249"/>
                  <a:pt x="837922" y="3097296"/>
                </a:cubicBezTo>
                <a:cubicBezTo>
                  <a:pt x="762364" y="3102074"/>
                  <a:pt x="695954" y="3140694"/>
                  <a:pt x="621192" y="3148257"/>
                </a:cubicBezTo>
                <a:cubicBezTo>
                  <a:pt x="578833" y="3155345"/>
                  <a:pt x="537543" y="3167807"/>
                  <a:pt x="498312" y="3185285"/>
                </a:cubicBezTo>
                <a:cubicBezTo>
                  <a:pt x="478755" y="3193088"/>
                  <a:pt x="457094" y="3193765"/>
                  <a:pt x="437071" y="3187275"/>
                </a:cubicBezTo>
                <a:cubicBezTo>
                  <a:pt x="438265" y="3161795"/>
                  <a:pt x="467692" y="3175728"/>
                  <a:pt x="474452" y="3155026"/>
                </a:cubicBezTo>
                <a:cubicBezTo>
                  <a:pt x="414969" y="3150050"/>
                  <a:pt x="355136" y="3151244"/>
                  <a:pt x="295899" y="3158609"/>
                </a:cubicBezTo>
                <a:cubicBezTo>
                  <a:pt x="271244" y="3161397"/>
                  <a:pt x="271244" y="3188071"/>
                  <a:pt x="251360" y="3198423"/>
                </a:cubicBezTo>
                <a:cubicBezTo>
                  <a:pt x="211697" y="3220839"/>
                  <a:pt x="166872" y="3232504"/>
                  <a:pt x="121324" y="3232266"/>
                </a:cubicBezTo>
                <a:cubicBezTo>
                  <a:pt x="159102" y="3184886"/>
                  <a:pt x="124505" y="3176526"/>
                  <a:pt x="89112" y="3172146"/>
                </a:cubicBezTo>
                <a:cubicBezTo>
                  <a:pt x="60479" y="3165934"/>
                  <a:pt x="31315" y="3162472"/>
                  <a:pt x="2023" y="3161795"/>
                </a:cubicBezTo>
                <a:lnTo>
                  <a:pt x="0" y="3161795"/>
                </a:lnTo>
                <a:lnTo>
                  <a:pt x="0" y="3034496"/>
                </a:lnTo>
                <a:lnTo>
                  <a:pt x="66445" y="3003335"/>
                </a:lnTo>
                <a:cubicBezTo>
                  <a:pt x="105814" y="2992587"/>
                  <a:pt x="132856" y="2962328"/>
                  <a:pt x="172622" y="2955957"/>
                </a:cubicBezTo>
                <a:cubicBezTo>
                  <a:pt x="271244" y="2939633"/>
                  <a:pt x="369467" y="2920522"/>
                  <a:pt x="467294" y="2899820"/>
                </a:cubicBezTo>
                <a:cubicBezTo>
                  <a:pt x="518594" y="2889070"/>
                  <a:pt x="525354" y="2872747"/>
                  <a:pt x="503880" y="2832933"/>
                </a:cubicBezTo>
                <a:cubicBezTo>
                  <a:pt x="495926" y="2818201"/>
                  <a:pt x="487973" y="2809443"/>
                  <a:pt x="472066" y="2820590"/>
                </a:cubicBezTo>
                <a:cubicBezTo>
                  <a:pt x="439060" y="2843682"/>
                  <a:pt x="408837" y="2815016"/>
                  <a:pt x="377023" y="2815016"/>
                </a:cubicBezTo>
                <a:cubicBezTo>
                  <a:pt x="333281" y="2813026"/>
                  <a:pt x="330099" y="2779184"/>
                  <a:pt x="327713" y="2743750"/>
                </a:cubicBezTo>
                <a:cubicBezTo>
                  <a:pt x="327713" y="2719862"/>
                  <a:pt x="305842" y="2707120"/>
                  <a:pt x="287946" y="2728221"/>
                </a:cubicBezTo>
                <a:cubicBezTo>
                  <a:pt x="245793" y="2779582"/>
                  <a:pt x="208015" y="2741758"/>
                  <a:pt x="181769" y="2717870"/>
                </a:cubicBezTo>
                <a:cubicBezTo>
                  <a:pt x="143278" y="2691236"/>
                  <a:pt x="109310" y="2658548"/>
                  <a:pt x="81158" y="2621123"/>
                </a:cubicBezTo>
                <a:cubicBezTo>
                  <a:pt x="73054" y="2609697"/>
                  <a:pt x="60464" y="2602331"/>
                  <a:pt x="46561" y="2600817"/>
                </a:cubicBezTo>
                <a:cubicBezTo>
                  <a:pt x="35824" y="2600599"/>
                  <a:pt x="25375" y="2598140"/>
                  <a:pt x="15827" y="2593731"/>
                </a:cubicBezTo>
                <a:lnTo>
                  <a:pt x="0" y="2581993"/>
                </a:lnTo>
                <a:lnTo>
                  <a:pt x="0" y="2374605"/>
                </a:lnTo>
                <a:lnTo>
                  <a:pt x="75618" y="2310734"/>
                </a:lnTo>
                <a:cubicBezTo>
                  <a:pt x="106500" y="2290101"/>
                  <a:pt x="139693" y="2272931"/>
                  <a:pt x="174611" y="2259613"/>
                </a:cubicBezTo>
                <a:cubicBezTo>
                  <a:pt x="202448" y="2246873"/>
                  <a:pt x="231476" y="2236521"/>
                  <a:pt x="260109" y="2224975"/>
                </a:cubicBezTo>
                <a:lnTo>
                  <a:pt x="0" y="2224975"/>
                </a:lnTo>
                <a:close/>
              </a:path>
            </a:pathLst>
          </a:cu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397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汉仪旗黑-45S" panose="02010600030101010101" pitchFamily="18" charset="-122"/>
              <a:ea typeface="汉仪旗黑-45S" panose="02010600030101010101" pitchFamily="18" charset="-122"/>
            </a:endParaRPr>
          </a:p>
        </p:txBody>
      </p:sp>
      <p:sp>
        <p:nvSpPr>
          <p:cNvPr id="6" name="任意多边形: 形状 22"/>
          <p:cNvSpPr/>
          <p:nvPr/>
        </p:nvSpPr>
        <p:spPr>
          <a:xfrm>
            <a:off x="0" y="-149"/>
            <a:ext cx="12192000" cy="3843805"/>
          </a:xfrm>
          <a:custGeom>
            <a:avLst/>
            <a:gdLst>
              <a:gd name="connsiteX0" fmla="*/ 6327335 w 12196917"/>
              <a:gd name="connsiteY0" fmla="*/ 3782889 h 3843805"/>
              <a:gd name="connsiteX1" fmla="*/ 6190140 w 12196917"/>
              <a:gd name="connsiteY1" fmla="*/ 3819120 h 3843805"/>
              <a:gd name="connsiteX2" fmla="*/ 6025902 w 12196917"/>
              <a:gd name="connsiteY2" fmla="*/ 3808769 h 3843805"/>
              <a:gd name="connsiteX3" fmla="*/ 6327335 w 12196917"/>
              <a:gd name="connsiteY3" fmla="*/ 3782889 h 3843805"/>
              <a:gd name="connsiteX4" fmla="*/ 3412029 w 12196917"/>
              <a:gd name="connsiteY4" fmla="*/ 3748251 h 3843805"/>
              <a:gd name="connsiteX5" fmla="*/ 3377830 w 12196917"/>
              <a:gd name="connsiteY5" fmla="*/ 3765371 h 3843805"/>
              <a:gd name="connsiteX6" fmla="*/ 3379022 w 12196917"/>
              <a:gd name="connsiteY6" fmla="*/ 3778908 h 3843805"/>
              <a:gd name="connsiteX7" fmla="*/ 3711472 w 12196917"/>
              <a:gd name="connsiteY7" fmla="*/ 3756214 h 3843805"/>
              <a:gd name="connsiteX8" fmla="*/ 3631938 w 12196917"/>
              <a:gd name="connsiteY8" fmla="*/ 3790454 h 3843805"/>
              <a:gd name="connsiteX9" fmla="*/ 3250575 w 12196917"/>
              <a:gd name="connsiteY9" fmla="*/ 3798417 h 3843805"/>
              <a:gd name="connsiteX10" fmla="*/ 3235863 w 12196917"/>
              <a:gd name="connsiteY10" fmla="*/ 3792047 h 3843805"/>
              <a:gd name="connsiteX11" fmla="*/ 3412029 w 12196917"/>
              <a:gd name="connsiteY11" fmla="*/ 3748251 h 3843805"/>
              <a:gd name="connsiteX12" fmla="*/ 5284449 w 12196917"/>
              <a:gd name="connsiteY12" fmla="*/ 3728793 h 3843805"/>
              <a:gd name="connsiteX13" fmla="*/ 5399177 w 12196917"/>
              <a:gd name="connsiteY13" fmla="*/ 3763381 h 3843805"/>
              <a:gd name="connsiteX14" fmla="*/ 5424628 w 12196917"/>
              <a:gd name="connsiteY14" fmla="*/ 3786075 h 3843805"/>
              <a:gd name="connsiteX15" fmla="*/ 5406334 w 12196917"/>
              <a:gd name="connsiteY15" fmla="*/ 3799612 h 3843805"/>
              <a:gd name="connsiteX16" fmla="*/ 5299759 w 12196917"/>
              <a:gd name="connsiteY16" fmla="*/ 3777316 h 3843805"/>
              <a:gd name="connsiteX17" fmla="*/ 5164950 w 12196917"/>
              <a:gd name="connsiteY17" fmla="*/ 3760196 h 3843805"/>
              <a:gd name="connsiteX18" fmla="*/ 5144669 w 12196917"/>
              <a:gd name="connsiteY18" fmla="*/ 3749048 h 3843805"/>
              <a:gd name="connsiteX19" fmla="*/ 5144709 w 12196917"/>
              <a:gd name="connsiteY19" fmla="*/ 3747017 h 3843805"/>
              <a:gd name="connsiteX20" fmla="*/ 5164950 w 12196917"/>
              <a:gd name="connsiteY20" fmla="*/ 3729142 h 3843805"/>
              <a:gd name="connsiteX21" fmla="*/ 5284449 w 12196917"/>
              <a:gd name="connsiteY21" fmla="*/ 3728793 h 3843805"/>
              <a:gd name="connsiteX22" fmla="*/ 6520998 w 12196917"/>
              <a:gd name="connsiteY22" fmla="*/ 3686937 h 3843805"/>
              <a:gd name="connsiteX23" fmla="*/ 6567128 w 12196917"/>
              <a:gd name="connsiteY23" fmla="*/ 3733520 h 3843805"/>
              <a:gd name="connsiteX24" fmla="*/ 6720230 w 12196917"/>
              <a:gd name="connsiteY24" fmla="*/ 3723168 h 3843805"/>
              <a:gd name="connsiteX25" fmla="*/ 6879297 w 12196917"/>
              <a:gd name="connsiteY25" fmla="*/ 3723168 h 3843805"/>
              <a:gd name="connsiteX26" fmla="*/ 6905942 w 12196917"/>
              <a:gd name="connsiteY26" fmla="*/ 3768955 h 3843805"/>
              <a:gd name="connsiteX27" fmla="*/ 6832770 w 12196917"/>
              <a:gd name="connsiteY27" fmla="*/ 3775325 h 3843805"/>
              <a:gd name="connsiteX28" fmla="*/ 6775506 w 12196917"/>
              <a:gd name="connsiteY28" fmla="*/ 3779305 h 3843805"/>
              <a:gd name="connsiteX29" fmla="*/ 6806922 w 12196917"/>
              <a:gd name="connsiteY29" fmla="*/ 3765371 h 3843805"/>
              <a:gd name="connsiteX30" fmla="*/ 6777097 w 12196917"/>
              <a:gd name="connsiteY30" fmla="*/ 3745863 h 3843805"/>
              <a:gd name="connsiteX31" fmla="*/ 6553210 w 12196917"/>
              <a:gd name="connsiteY31" fmla="*/ 3745863 h 3843805"/>
              <a:gd name="connsiteX32" fmla="*/ 6520998 w 12196917"/>
              <a:gd name="connsiteY32" fmla="*/ 3686937 h 3843805"/>
              <a:gd name="connsiteX33" fmla="*/ 5746739 w 12196917"/>
              <a:gd name="connsiteY33" fmla="*/ 3669817 h 3843805"/>
              <a:gd name="connsiteX34" fmla="*/ 6161903 w 12196917"/>
              <a:gd name="connsiteY34" fmla="*/ 3674994 h 3843805"/>
              <a:gd name="connsiteX35" fmla="*/ 6379827 w 12196917"/>
              <a:gd name="connsiteY35" fmla="*/ 3672605 h 3843805"/>
              <a:gd name="connsiteX36" fmla="*/ 6400107 w 12196917"/>
              <a:gd name="connsiteY36" fmla="*/ 3672605 h 3843805"/>
              <a:gd name="connsiteX37" fmla="*/ 6439875 w 12196917"/>
              <a:gd name="connsiteY37" fmla="*/ 3692511 h 3843805"/>
              <a:gd name="connsiteX38" fmla="*/ 6400107 w 12196917"/>
              <a:gd name="connsiteY38" fmla="*/ 3706447 h 3843805"/>
              <a:gd name="connsiteX39" fmla="*/ 6342047 w 12196917"/>
              <a:gd name="connsiteY39" fmla="*/ 3735113 h 3843805"/>
              <a:gd name="connsiteX40" fmla="*/ 6312222 w 12196917"/>
              <a:gd name="connsiteY40" fmla="*/ 3741484 h 3843805"/>
              <a:gd name="connsiteX41" fmla="*/ 6307054 w 12196917"/>
              <a:gd name="connsiteY41" fmla="*/ 3710826 h 3843805"/>
              <a:gd name="connsiteX42" fmla="*/ 6336083 w 12196917"/>
              <a:gd name="connsiteY42" fmla="*/ 3688530 h 3843805"/>
              <a:gd name="connsiteX43" fmla="*/ 6259731 w 12196917"/>
              <a:gd name="connsiteY43" fmla="*/ 3684549 h 3843805"/>
              <a:gd name="connsiteX44" fmla="*/ 6244619 w 12196917"/>
              <a:gd name="connsiteY44" fmla="*/ 3704455 h 3843805"/>
              <a:gd name="connsiteX45" fmla="*/ 6219168 w 12196917"/>
              <a:gd name="connsiteY45" fmla="*/ 3737900 h 3843805"/>
              <a:gd name="connsiteX46" fmla="*/ 6018346 w 12196917"/>
              <a:gd name="connsiteY46" fmla="*/ 3748649 h 3843805"/>
              <a:gd name="connsiteX47" fmla="*/ 6018346 w 12196917"/>
              <a:gd name="connsiteY47" fmla="*/ 3734316 h 3843805"/>
              <a:gd name="connsiteX48" fmla="*/ 5959093 w 12196917"/>
              <a:gd name="connsiteY48" fmla="*/ 3697688 h 3843805"/>
              <a:gd name="connsiteX49" fmla="*/ 5818717 w 12196917"/>
              <a:gd name="connsiteY49" fmla="*/ 3717594 h 3843805"/>
              <a:gd name="connsiteX50" fmla="*/ 5651696 w 12196917"/>
              <a:gd name="connsiteY50" fmla="*/ 3715604 h 3843805"/>
              <a:gd name="connsiteX51" fmla="*/ 5706972 w 12196917"/>
              <a:gd name="connsiteY51" fmla="*/ 3685743 h 3843805"/>
              <a:gd name="connsiteX52" fmla="*/ 5746739 w 12196917"/>
              <a:gd name="connsiteY52" fmla="*/ 3669817 h 3843805"/>
              <a:gd name="connsiteX53" fmla="*/ 4116299 w 12196917"/>
              <a:gd name="connsiteY53" fmla="*/ 3657077 h 3843805"/>
              <a:gd name="connsiteX54" fmla="*/ 4167995 w 12196917"/>
              <a:gd name="connsiteY54" fmla="*/ 3696891 h 3843805"/>
              <a:gd name="connsiteX55" fmla="*/ 4224862 w 12196917"/>
              <a:gd name="connsiteY55" fmla="*/ 3683355 h 3843805"/>
              <a:gd name="connsiteX56" fmla="*/ 4230429 w 12196917"/>
              <a:gd name="connsiteY56" fmla="*/ 3696494 h 3843805"/>
              <a:gd name="connsiteX57" fmla="*/ 4301612 w 12196917"/>
              <a:gd name="connsiteY57" fmla="*/ 3714808 h 3843805"/>
              <a:gd name="connsiteX58" fmla="*/ 4414551 w 12196917"/>
              <a:gd name="connsiteY58" fmla="*/ 3700077 h 3843805"/>
              <a:gd name="connsiteX59" fmla="*/ 4494083 w 12196917"/>
              <a:gd name="connsiteY59" fmla="*/ 3680966 h 3843805"/>
              <a:gd name="connsiteX60" fmla="*/ 4522317 w 12196917"/>
              <a:gd name="connsiteY60" fmla="*/ 3679772 h 3843805"/>
              <a:gd name="connsiteX61" fmla="*/ 4524704 w 12196917"/>
              <a:gd name="connsiteY61" fmla="*/ 3708438 h 3843805"/>
              <a:gd name="connsiteX62" fmla="*/ 4499651 w 12196917"/>
              <a:gd name="connsiteY62" fmla="*/ 3715604 h 3843805"/>
              <a:gd name="connsiteX63" fmla="*/ 4380352 w 12196917"/>
              <a:gd name="connsiteY63" fmla="*/ 3709235 h 3843805"/>
              <a:gd name="connsiteX64" fmla="*/ 4515956 w 12196917"/>
              <a:gd name="connsiteY64" fmla="*/ 3753029 h 3843805"/>
              <a:gd name="connsiteX65" fmla="*/ 4061422 w 12196917"/>
              <a:gd name="connsiteY65" fmla="*/ 3766964 h 3843805"/>
              <a:gd name="connsiteX66" fmla="*/ 4021654 w 12196917"/>
              <a:gd name="connsiteY66" fmla="*/ 3736705 h 3843805"/>
              <a:gd name="connsiteX67" fmla="*/ 4101188 w 12196917"/>
              <a:gd name="connsiteY67" fmla="*/ 3736705 h 3843805"/>
              <a:gd name="connsiteX68" fmla="*/ 4116299 w 12196917"/>
              <a:gd name="connsiteY68" fmla="*/ 3657077 h 3843805"/>
              <a:gd name="connsiteX69" fmla="*/ 3523773 w 12196917"/>
              <a:gd name="connsiteY69" fmla="*/ 3515341 h 3843805"/>
              <a:gd name="connsiteX70" fmla="*/ 3453783 w 12196917"/>
              <a:gd name="connsiteY70" fmla="*/ 3533258 h 3843805"/>
              <a:gd name="connsiteX71" fmla="*/ 3452988 w 12196917"/>
              <a:gd name="connsiteY71" fmla="*/ 3534451 h 3843805"/>
              <a:gd name="connsiteX72" fmla="*/ 3505878 w 12196917"/>
              <a:gd name="connsiteY72" fmla="*/ 3526887 h 3843805"/>
              <a:gd name="connsiteX73" fmla="*/ 3523773 w 12196917"/>
              <a:gd name="connsiteY73" fmla="*/ 3515341 h 3843805"/>
              <a:gd name="connsiteX74" fmla="*/ 3963545 w 12196917"/>
              <a:gd name="connsiteY74" fmla="*/ 3499366 h 3843805"/>
              <a:gd name="connsiteX75" fmla="*/ 3940530 w 12196917"/>
              <a:gd name="connsiteY75" fmla="*/ 3502203 h 3843805"/>
              <a:gd name="connsiteX76" fmla="*/ 3929395 w 12196917"/>
              <a:gd name="connsiteY76" fmla="*/ 3508971 h 3843805"/>
              <a:gd name="connsiteX77" fmla="*/ 3991431 w 12196917"/>
              <a:gd name="connsiteY77" fmla="*/ 3503398 h 3843805"/>
              <a:gd name="connsiteX78" fmla="*/ 3991033 w 12196917"/>
              <a:gd name="connsiteY78" fmla="*/ 3502203 h 3843805"/>
              <a:gd name="connsiteX79" fmla="*/ 3963545 w 12196917"/>
              <a:gd name="connsiteY79" fmla="*/ 3499366 h 3843805"/>
              <a:gd name="connsiteX80" fmla="*/ 10653170 w 12196917"/>
              <a:gd name="connsiteY80" fmla="*/ 3493443 h 3843805"/>
              <a:gd name="connsiteX81" fmla="*/ 10781218 w 12196917"/>
              <a:gd name="connsiteY81" fmla="*/ 3503397 h 3843805"/>
              <a:gd name="connsiteX82" fmla="*/ 10801103 w 12196917"/>
              <a:gd name="connsiteY82" fmla="*/ 3521313 h 3843805"/>
              <a:gd name="connsiteX83" fmla="*/ 10824962 w 12196917"/>
              <a:gd name="connsiteY83" fmla="*/ 3533656 h 3843805"/>
              <a:gd name="connsiteX84" fmla="*/ 10908074 w 12196917"/>
              <a:gd name="connsiteY84" fmla="*/ 3578645 h 3843805"/>
              <a:gd name="connsiteX85" fmla="*/ 10923983 w 12196917"/>
              <a:gd name="connsiteY85" fmla="*/ 3608506 h 3843805"/>
              <a:gd name="connsiteX86" fmla="*/ 10944660 w 12196917"/>
              <a:gd name="connsiteY86" fmla="*/ 3581034 h 3843805"/>
              <a:gd name="connsiteX87" fmla="*/ 10953409 w 12196917"/>
              <a:gd name="connsiteY87" fmla="*/ 3558340 h 3843805"/>
              <a:gd name="connsiteX88" fmla="*/ 10955397 w 12196917"/>
              <a:gd name="connsiteY88" fmla="*/ 3630403 h 3843805"/>
              <a:gd name="connsiteX89" fmla="*/ 10921993 w 12196917"/>
              <a:gd name="connsiteY89" fmla="*/ 3641551 h 3843805"/>
              <a:gd name="connsiteX90" fmla="*/ 10653170 w 12196917"/>
              <a:gd name="connsiteY90" fmla="*/ 3631597 h 3843805"/>
              <a:gd name="connsiteX91" fmla="*/ 10526710 w 12196917"/>
              <a:gd name="connsiteY91" fmla="*/ 3636773 h 3843805"/>
              <a:gd name="connsiteX92" fmla="*/ 10481774 w 12196917"/>
              <a:gd name="connsiteY92" fmla="*/ 3599746 h 3843805"/>
              <a:gd name="connsiteX93" fmla="*/ 10404229 w 12196917"/>
              <a:gd name="connsiteY93" fmla="*/ 3646727 h 3843805"/>
              <a:gd name="connsiteX94" fmla="*/ 10034794 w 12196917"/>
              <a:gd name="connsiteY94" fmla="*/ 3684152 h 3843805"/>
              <a:gd name="connsiteX95" fmla="*/ 9989461 w 12196917"/>
              <a:gd name="connsiteY95" fmla="*/ 3654292 h 3843805"/>
              <a:gd name="connsiteX96" fmla="*/ 9979519 w 12196917"/>
              <a:gd name="connsiteY96" fmla="*/ 3654292 h 3843805"/>
              <a:gd name="connsiteX97" fmla="*/ 9878114 w 12196917"/>
              <a:gd name="connsiteY97" fmla="*/ 3696494 h 3843805"/>
              <a:gd name="connsiteX98" fmla="*/ 9623208 w 12196917"/>
              <a:gd name="connsiteY98" fmla="*/ 3721178 h 3843805"/>
              <a:gd name="connsiteX99" fmla="*/ 9531744 w 12196917"/>
              <a:gd name="connsiteY99" fmla="*/ 3735511 h 3843805"/>
              <a:gd name="connsiteX100" fmla="*/ 9454199 w 12196917"/>
              <a:gd name="connsiteY100" fmla="*/ 3717196 h 3843805"/>
              <a:gd name="connsiteX101" fmla="*/ 9444257 w 12196917"/>
              <a:gd name="connsiteY101" fmla="*/ 3713614 h 3843805"/>
              <a:gd name="connsiteX102" fmla="*/ 9445411 w 12196917"/>
              <a:gd name="connsiteY102" fmla="*/ 3712460 h 3843805"/>
              <a:gd name="connsiteX103" fmla="*/ 9444257 w 12196917"/>
              <a:gd name="connsiteY103" fmla="*/ 3697290 h 3843805"/>
              <a:gd name="connsiteX104" fmla="*/ 9364723 w 12196917"/>
              <a:gd name="connsiteY104" fmla="*/ 3706049 h 3843805"/>
              <a:gd name="connsiteX105" fmla="*/ 9101071 w 12196917"/>
              <a:gd name="connsiteY105" fmla="*/ 3721974 h 3843805"/>
              <a:gd name="connsiteX106" fmla="*/ 9066472 w 12196917"/>
              <a:gd name="connsiteY106" fmla="*/ 3744270 h 3843805"/>
              <a:gd name="connsiteX107" fmla="*/ 9063689 w 12196917"/>
              <a:gd name="connsiteY107" fmla="*/ 3744270 h 3843805"/>
              <a:gd name="connsiteX108" fmla="*/ 9053349 w 12196917"/>
              <a:gd name="connsiteY108" fmla="*/ 3744270 h 3843805"/>
              <a:gd name="connsiteX109" fmla="*/ 9038637 w 12196917"/>
              <a:gd name="connsiteY109" fmla="*/ 3709235 h 3843805"/>
              <a:gd name="connsiteX110" fmla="*/ 9069257 w 12196917"/>
              <a:gd name="connsiteY110" fmla="*/ 3690919 h 3843805"/>
              <a:gd name="connsiteX111" fmla="*/ 9213610 w 12196917"/>
              <a:gd name="connsiteY111" fmla="*/ 3698883 h 3843805"/>
              <a:gd name="connsiteX112" fmla="*/ 9278430 w 12196917"/>
              <a:gd name="connsiteY112" fmla="*/ 3692114 h 3843805"/>
              <a:gd name="connsiteX113" fmla="*/ 9289564 w 12196917"/>
              <a:gd name="connsiteY113" fmla="*/ 3668624 h 3843805"/>
              <a:gd name="connsiteX114" fmla="*/ 9277238 w 12196917"/>
              <a:gd name="connsiteY114" fmla="*/ 3643940 h 3843805"/>
              <a:gd name="connsiteX115" fmla="*/ 9307063 w 12196917"/>
              <a:gd name="connsiteY115" fmla="*/ 3656282 h 3843805"/>
              <a:gd name="connsiteX116" fmla="*/ 9386596 w 12196917"/>
              <a:gd name="connsiteY116" fmla="*/ 3656282 h 3843805"/>
              <a:gd name="connsiteX117" fmla="*/ 9685642 w 12196917"/>
              <a:gd name="connsiteY117" fmla="*/ 3619255 h 3843805"/>
              <a:gd name="connsiteX118" fmla="*/ 9970771 w 12196917"/>
              <a:gd name="connsiteY118" fmla="*/ 3588599 h 3843805"/>
              <a:gd name="connsiteX119" fmla="*/ 10092457 w 12196917"/>
              <a:gd name="connsiteY119" fmla="*/ 3588599 h 3843805"/>
              <a:gd name="connsiteX120" fmla="*/ 10135008 w 12196917"/>
              <a:gd name="connsiteY120" fmla="*/ 3608107 h 3843805"/>
              <a:gd name="connsiteX121" fmla="*/ 10161253 w 12196917"/>
              <a:gd name="connsiteY121" fmla="*/ 3612885 h 3843805"/>
              <a:gd name="connsiteX122" fmla="*/ 10161253 w 12196917"/>
              <a:gd name="connsiteY122" fmla="*/ 3590191 h 3843805"/>
              <a:gd name="connsiteX123" fmla="*/ 10148130 w 12196917"/>
              <a:gd name="connsiteY123" fmla="*/ 3559136 h 3843805"/>
              <a:gd name="connsiteX124" fmla="*/ 10185511 w 12196917"/>
              <a:gd name="connsiteY124" fmla="*/ 3556747 h 3843805"/>
              <a:gd name="connsiteX125" fmla="*/ 10317537 w 12196917"/>
              <a:gd name="connsiteY125" fmla="*/ 3561525 h 3843805"/>
              <a:gd name="connsiteX126" fmla="*/ 10440814 w 12196917"/>
              <a:gd name="connsiteY126" fmla="*/ 3530073 h 3843805"/>
              <a:gd name="connsiteX127" fmla="*/ 10653170 w 12196917"/>
              <a:gd name="connsiteY127" fmla="*/ 3493443 h 3843805"/>
              <a:gd name="connsiteX128" fmla="*/ 9485891 w 12196917"/>
              <a:gd name="connsiteY128" fmla="*/ 3447657 h 3843805"/>
              <a:gd name="connsiteX129" fmla="*/ 9489592 w 12196917"/>
              <a:gd name="connsiteY129" fmla="*/ 3447657 h 3843805"/>
              <a:gd name="connsiteX130" fmla="*/ 9489592 w 12196917"/>
              <a:gd name="connsiteY130" fmla="*/ 3452036 h 3843805"/>
              <a:gd name="connsiteX131" fmla="*/ 9485217 w 12196917"/>
              <a:gd name="connsiteY131" fmla="*/ 3446860 h 3843805"/>
              <a:gd name="connsiteX132" fmla="*/ 9485891 w 12196917"/>
              <a:gd name="connsiteY132" fmla="*/ 3447657 h 3843805"/>
              <a:gd name="connsiteX133" fmla="*/ 9484820 w 12196917"/>
              <a:gd name="connsiteY133" fmla="*/ 3447657 h 3843805"/>
              <a:gd name="connsiteX134" fmla="*/ 9490387 w 12196917"/>
              <a:gd name="connsiteY134" fmla="*/ 3443676 h 3843805"/>
              <a:gd name="connsiteX135" fmla="*/ 9493966 w 12196917"/>
              <a:gd name="connsiteY135" fmla="*/ 3448851 h 3843805"/>
              <a:gd name="connsiteX136" fmla="*/ 9490387 w 12196917"/>
              <a:gd name="connsiteY136" fmla="*/ 3447258 h 3843805"/>
              <a:gd name="connsiteX137" fmla="*/ 5157558 w 12196917"/>
              <a:gd name="connsiteY137" fmla="*/ 3423194 h 3843805"/>
              <a:gd name="connsiteX138" fmla="*/ 5158985 w 12196917"/>
              <a:gd name="connsiteY138" fmla="*/ 3427353 h 3843805"/>
              <a:gd name="connsiteX139" fmla="*/ 5158099 w 12196917"/>
              <a:gd name="connsiteY139" fmla="*/ 3428384 h 3843805"/>
              <a:gd name="connsiteX140" fmla="*/ 5155009 w 12196917"/>
              <a:gd name="connsiteY140" fmla="*/ 3426557 h 3843805"/>
              <a:gd name="connsiteX141" fmla="*/ 7271417 w 12196917"/>
              <a:gd name="connsiteY141" fmla="*/ 3348646 h 3843805"/>
              <a:gd name="connsiteX142" fmla="*/ 7140169 w 12196917"/>
              <a:gd name="connsiteY142" fmla="*/ 3360067 h 3843805"/>
              <a:gd name="connsiteX143" fmla="*/ 7009336 w 12196917"/>
              <a:gd name="connsiteY143" fmla="*/ 3360067 h 3843805"/>
              <a:gd name="connsiteX144" fmla="*/ 6721424 w 12196917"/>
              <a:gd name="connsiteY144" fmla="*/ 3360067 h 3843805"/>
              <a:gd name="connsiteX145" fmla="*/ 6592978 w 12196917"/>
              <a:gd name="connsiteY145" fmla="*/ 3363253 h 3843805"/>
              <a:gd name="connsiteX146" fmla="*/ 6364715 w 12196917"/>
              <a:gd name="connsiteY146" fmla="*/ 3369225 h 3843805"/>
              <a:gd name="connsiteX147" fmla="*/ 6355967 w 12196917"/>
              <a:gd name="connsiteY147" fmla="*/ 3374002 h 3843805"/>
              <a:gd name="connsiteX148" fmla="*/ 6174630 w 12196917"/>
              <a:gd name="connsiteY148" fmla="*/ 3389530 h 3843805"/>
              <a:gd name="connsiteX149" fmla="*/ 6085155 w 12196917"/>
              <a:gd name="connsiteY149" fmla="*/ 3392316 h 3843805"/>
              <a:gd name="connsiteX150" fmla="*/ 5970229 w 12196917"/>
              <a:gd name="connsiteY150" fmla="*/ 3382363 h 3843805"/>
              <a:gd name="connsiteX151" fmla="*/ 5934438 w 12196917"/>
              <a:gd name="connsiteY151" fmla="*/ 3427751 h 3843805"/>
              <a:gd name="connsiteX152" fmla="*/ 6007610 w 12196917"/>
              <a:gd name="connsiteY152" fmla="*/ 3472343 h 3843805"/>
              <a:gd name="connsiteX153" fmla="*/ 6176619 w 12196917"/>
              <a:gd name="connsiteY153" fmla="*/ 3442483 h 3843805"/>
              <a:gd name="connsiteX154" fmla="*/ 6279615 w 12196917"/>
              <a:gd name="connsiteY154" fmla="*/ 3438501 h 3843805"/>
              <a:gd name="connsiteX155" fmla="*/ 6398915 w 12196917"/>
              <a:gd name="connsiteY155" fmla="*/ 3448055 h 3843805"/>
              <a:gd name="connsiteX156" fmla="*/ 6463734 w 12196917"/>
              <a:gd name="connsiteY156" fmla="*/ 3452834 h 3843805"/>
              <a:gd name="connsiteX157" fmla="*/ 6519408 w 12196917"/>
              <a:gd name="connsiteY157" fmla="*/ 3448454 h 3843805"/>
              <a:gd name="connsiteX158" fmla="*/ 6688418 w 12196917"/>
              <a:gd name="connsiteY158" fmla="*/ 3470353 h 3843805"/>
              <a:gd name="connsiteX159" fmla="*/ 6820045 w 12196917"/>
              <a:gd name="connsiteY159" fmla="*/ 3470353 h 3843805"/>
              <a:gd name="connsiteX160" fmla="*/ 6957640 w 12196917"/>
              <a:gd name="connsiteY160" fmla="*/ 3476324 h 3843805"/>
              <a:gd name="connsiteX161" fmla="*/ 7059441 w 12196917"/>
              <a:gd name="connsiteY161" fmla="*/ 3469556 h 3843805"/>
              <a:gd name="connsiteX162" fmla="*/ 7231235 w 12196917"/>
              <a:gd name="connsiteY162" fmla="*/ 3483490 h 3843805"/>
              <a:gd name="connsiteX163" fmla="*/ 7257879 w 12196917"/>
              <a:gd name="connsiteY163" fmla="*/ 3497426 h 3843805"/>
              <a:gd name="connsiteX164" fmla="*/ 7257084 w 12196917"/>
              <a:gd name="connsiteY164" fmla="*/ 3498620 h 3843805"/>
              <a:gd name="connsiteX165" fmla="*/ 7428478 w 12196917"/>
              <a:gd name="connsiteY165" fmla="*/ 3434519 h 3843805"/>
              <a:gd name="connsiteX166" fmla="*/ 7373202 w 12196917"/>
              <a:gd name="connsiteY166" fmla="*/ 3407446 h 3843805"/>
              <a:gd name="connsiteX167" fmla="*/ 7315938 w 12196917"/>
              <a:gd name="connsiteY167" fmla="*/ 3360067 h 3843805"/>
              <a:gd name="connsiteX168" fmla="*/ 7271417 w 12196917"/>
              <a:gd name="connsiteY168" fmla="*/ 3348646 h 3843805"/>
              <a:gd name="connsiteX169" fmla="*/ 2482604 w 12196917"/>
              <a:gd name="connsiteY169" fmla="*/ 3206965 h 3843805"/>
              <a:gd name="connsiteX170" fmla="*/ 2359798 w 12196917"/>
              <a:gd name="connsiteY170" fmla="*/ 3214747 h 3843805"/>
              <a:gd name="connsiteX171" fmla="*/ 2257994 w 12196917"/>
              <a:gd name="connsiteY171" fmla="*/ 3228682 h 3843805"/>
              <a:gd name="connsiteX172" fmla="*/ 2221012 w 12196917"/>
              <a:gd name="connsiteY172" fmla="*/ 3258543 h 3843805"/>
              <a:gd name="connsiteX173" fmla="*/ 2239304 w 12196917"/>
              <a:gd name="connsiteY173" fmla="*/ 3294375 h 3843805"/>
              <a:gd name="connsiteX174" fmla="*/ 2337528 w 12196917"/>
              <a:gd name="connsiteY174" fmla="*/ 3312291 h 3843805"/>
              <a:gd name="connsiteX175" fmla="*/ 2588059 w 12196917"/>
              <a:gd name="connsiteY175" fmla="*/ 3232664 h 3843805"/>
              <a:gd name="connsiteX176" fmla="*/ 2522842 w 12196917"/>
              <a:gd name="connsiteY176" fmla="*/ 3214747 h 3843805"/>
              <a:gd name="connsiteX177" fmla="*/ 2482604 w 12196917"/>
              <a:gd name="connsiteY177" fmla="*/ 3206965 h 3843805"/>
              <a:gd name="connsiteX178" fmla="*/ 2097337 w 12196917"/>
              <a:gd name="connsiteY178" fmla="*/ 3194840 h 3843805"/>
              <a:gd name="connsiteX179" fmla="*/ 2004283 w 12196917"/>
              <a:gd name="connsiteY179" fmla="*/ 3274468 h 3843805"/>
              <a:gd name="connsiteX180" fmla="*/ 2004283 w 12196917"/>
              <a:gd name="connsiteY180" fmla="*/ 3310300 h 3843805"/>
              <a:gd name="connsiteX181" fmla="*/ 2015934 w 12196917"/>
              <a:gd name="connsiteY181" fmla="*/ 3316511 h 3843805"/>
              <a:gd name="connsiteX182" fmla="*/ 2040868 w 12196917"/>
              <a:gd name="connsiteY182" fmla="*/ 3299152 h 3843805"/>
              <a:gd name="connsiteX183" fmla="*/ 2064729 w 12196917"/>
              <a:gd name="connsiteY183" fmla="*/ 3282431 h 3843805"/>
              <a:gd name="connsiteX184" fmla="*/ 2155794 w 12196917"/>
              <a:gd name="connsiteY184" fmla="*/ 3261330 h 3843805"/>
              <a:gd name="connsiteX185" fmla="*/ 2166929 w 12196917"/>
              <a:gd name="connsiteY185" fmla="*/ 3224302 h 3843805"/>
              <a:gd name="connsiteX186" fmla="*/ 2097337 w 12196917"/>
              <a:gd name="connsiteY186" fmla="*/ 3194840 h 3843805"/>
              <a:gd name="connsiteX187" fmla="*/ 4275914 w 12196917"/>
              <a:gd name="connsiteY187" fmla="*/ 2803619 h 3843805"/>
              <a:gd name="connsiteX188" fmla="*/ 4184301 w 12196917"/>
              <a:gd name="connsiteY188" fmla="*/ 2832534 h 3843805"/>
              <a:gd name="connsiteX189" fmla="*/ 4148112 w 12196917"/>
              <a:gd name="connsiteY189" fmla="*/ 2844479 h 3843805"/>
              <a:gd name="connsiteX190" fmla="*/ 4014099 w 12196917"/>
              <a:gd name="connsiteY190" fmla="*/ 2815016 h 3843805"/>
              <a:gd name="connsiteX191" fmla="*/ 3827592 w 12196917"/>
              <a:gd name="connsiteY191" fmla="*/ 2815016 h 3843805"/>
              <a:gd name="connsiteX192" fmla="*/ 3722210 w 12196917"/>
              <a:gd name="connsiteY192" fmla="*/ 2863191 h 3843805"/>
              <a:gd name="connsiteX193" fmla="*/ 3907125 w 12196917"/>
              <a:gd name="connsiteY193" fmla="*/ 2884292 h 3843805"/>
              <a:gd name="connsiteX194" fmla="*/ 3952459 w 12196917"/>
              <a:gd name="connsiteY194" fmla="*/ 2881107 h 3843805"/>
              <a:gd name="connsiteX195" fmla="*/ 4071761 w 12196917"/>
              <a:gd name="connsiteY195" fmla="*/ 2856821 h 3843805"/>
              <a:gd name="connsiteX196" fmla="*/ 4250314 w 12196917"/>
              <a:gd name="connsiteY196" fmla="*/ 2882301 h 3843805"/>
              <a:gd name="connsiteX197" fmla="*/ 4364445 w 12196917"/>
              <a:gd name="connsiteY197" fmla="*/ 2857218 h 3843805"/>
              <a:gd name="connsiteX198" fmla="*/ 4368421 w 12196917"/>
              <a:gd name="connsiteY198" fmla="*/ 2826961 h 3843805"/>
              <a:gd name="connsiteX199" fmla="*/ 4275914 w 12196917"/>
              <a:gd name="connsiteY199" fmla="*/ 2803619 h 3843805"/>
              <a:gd name="connsiteX200" fmla="*/ 3529242 w 12196917"/>
              <a:gd name="connsiteY200" fmla="*/ 2784858 h 3843805"/>
              <a:gd name="connsiteX201" fmla="*/ 3500709 w 12196917"/>
              <a:gd name="connsiteY201" fmla="*/ 2793914 h 3843805"/>
              <a:gd name="connsiteX202" fmla="*/ 3425152 w 12196917"/>
              <a:gd name="connsiteY202" fmla="*/ 2833728 h 3843805"/>
              <a:gd name="connsiteX203" fmla="*/ 3137638 w 12196917"/>
              <a:gd name="connsiteY203" fmla="*/ 2833728 h 3843805"/>
              <a:gd name="connsiteX204" fmla="*/ 2948745 w 12196917"/>
              <a:gd name="connsiteY204" fmla="*/ 2815016 h 3843805"/>
              <a:gd name="connsiteX205" fmla="*/ 2747922 w 12196917"/>
              <a:gd name="connsiteY205" fmla="*/ 2863589 h 3843805"/>
              <a:gd name="connsiteX206" fmla="*/ 2736390 w 12196917"/>
              <a:gd name="connsiteY206" fmla="*/ 2878319 h 3843805"/>
              <a:gd name="connsiteX207" fmla="*/ 2756273 w 12196917"/>
              <a:gd name="connsiteY207" fmla="*/ 2890662 h 3843805"/>
              <a:gd name="connsiteX208" fmla="*/ 2912159 w 12196917"/>
              <a:gd name="connsiteY208" fmla="*/ 2848061 h 3843805"/>
              <a:gd name="connsiteX209" fmla="*/ 2926475 w 12196917"/>
              <a:gd name="connsiteY209" fmla="*/ 2848061 h 3843805"/>
              <a:gd name="connsiteX210" fmla="*/ 2901820 w 12196917"/>
              <a:gd name="connsiteY210" fmla="*/ 2878319 h 3843805"/>
              <a:gd name="connsiteX211" fmla="*/ 3294717 w 12196917"/>
              <a:gd name="connsiteY211" fmla="*/ 2892653 h 3843805"/>
              <a:gd name="connsiteX212" fmla="*/ 3294717 w 12196917"/>
              <a:gd name="connsiteY212" fmla="*/ 2893848 h 3843805"/>
              <a:gd name="connsiteX213" fmla="*/ 3391747 w 12196917"/>
              <a:gd name="connsiteY213" fmla="*/ 2884292 h 3843805"/>
              <a:gd name="connsiteX214" fmla="*/ 3511047 w 12196917"/>
              <a:gd name="connsiteY214" fmla="*/ 2862793 h 3843805"/>
              <a:gd name="connsiteX215" fmla="*/ 3559165 w 12196917"/>
              <a:gd name="connsiteY215" fmla="*/ 2840895 h 3843805"/>
              <a:gd name="connsiteX216" fmla="*/ 3553598 w 12196917"/>
              <a:gd name="connsiteY216" fmla="*/ 2791924 h 3843805"/>
              <a:gd name="connsiteX217" fmla="*/ 3529242 w 12196917"/>
              <a:gd name="connsiteY217" fmla="*/ 2784858 h 3843805"/>
              <a:gd name="connsiteX218" fmla="*/ 4850405 w 12196917"/>
              <a:gd name="connsiteY218" fmla="*/ 2764567 h 3843805"/>
              <a:gd name="connsiteX219" fmla="*/ 4793530 w 12196917"/>
              <a:gd name="connsiteY219" fmla="*/ 2765248 h 3843805"/>
              <a:gd name="connsiteX220" fmla="*/ 4609805 w 12196917"/>
              <a:gd name="connsiteY220" fmla="*/ 2808248 h 3843805"/>
              <a:gd name="connsiteX221" fmla="*/ 4576005 w 12196917"/>
              <a:gd name="connsiteY221" fmla="*/ 2859607 h 3843805"/>
              <a:gd name="connsiteX222" fmla="*/ 4575208 w 12196917"/>
              <a:gd name="connsiteY222" fmla="*/ 2860801 h 3843805"/>
              <a:gd name="connsiteX223" fmla="*/ 4609011 w 12196917"/>
              <a:gd name="connsiteY223" fmla="*/ 2874737 h 3843805"/>
              <a:gd name="connsiteX224" fmla="*/ 4792335 w 12196917"/>
              <a:gd name="connsiteY224" fmla="*/ 2848857 h 3843805"/>
              <a:gd name="connsiteX225" fmla="*/ 4898513 w 12196917"/>
              <a:gd name="connsiteY225" fmla="*/ 2852441 h 3843805"/>
              <a:gd name="connsiteX226" fmla="*/ 5024176 w 12196917"/>
              <a:gd name="connsiteY226" fmla="*/ 2820191 h 3843805"/>
              <a:gd name="connsiteX227" fmla="*/ 4902093 w 12196917"/>
              <a:gd name="connsiteY227" fmla="*/ 2788341 h 3843805"/>
              <a:gd name="connsiteX228" fmla="*/ 4850405 w 12196917"/>
              <a:gd name="connsiteY228" fmla="*/ 2764567 h 3843805"/>
              <a:gd name="connsiteX229" fmla="*/ 11330956 w 12196917"/>
              <a:gd name="connsiteY229" fmla="*/ 2330773 h 3843805"/>
              <a:gd name="connsiteX230" fmla="*/ 11236947 w 12196917"/>
              <a:gd name="connsiteY230" fmla="*/ 2369498 h 3843805"/>
              <a:gd name="connsiteX231" fmla="*/ 11353861 w 12196917"/>
              <a:gd name="connsiteY231" fmla="*/ 2387814 h 3843805"/>
              <a:gd name="connsiteX232" fmla="*/ 11433395 w 12196917"/>
              <a:gd name="connsiteY232" fmla="*/ 2406527 h 3843805"/>
              <a:gd name="connsiteX233" fmla="*/ 11592462 w 12196917"/>
              <a:gd name="connsiteY233" fmla="*/ 2412499 h 3843805"/>
              <a:gd name="connsiteX234" fmla="*/ 11593257 w 12196917"/>
              <a:gd name="connsiteY234" fmla="*/ 2413693 h 3843805"/>
              <a:gd name="connsiteX235" fmla="*/ 11605744 w 12196917"/>
              <a:gd name="connsiteY235" fmla="*/ 2414130 h 3843805"/>
              <a:gd name="connsiteX236" fmla="*/ 11622684 w 12196917"/>
              <a:gd name="connsiteY236" fmla="*/ 2386221 h 3843805"/>
              <a:gd name="connsiteX237" fmla="*/ 11602801 w 12196917"/>
              <a:gd name="connsiteY237" fmla="*/ 2346407 h 3843805"/>
              <a:gd name="connsiteX238" fmla="*/ 11459641 w 12196917"/>
              <a:gd name="connsiteY238" fmla="*/ 2346407 h 3843805"/>
              <a:gd name="connsiteX239" fmla="*/ 11365393 w 12196917"/>
              <a:gd name="connsiteY239" fmla="*/ 2340435 h 3843805"/>
              <a:gd name="connsiteX240" fmla="*/ 11330956 w 12196917"/>
              <a:gd name="connsiteY240" fmla="*/ 2330773 h 3843805"/>
              <a:gd name="connsiteX241" fmla="*/ 0 w 12196917"/>
              <a:gd name="connsiteY241" fmla="*/ 0 h 3843805"/>
              <a:gd name="connsiteX242" fmla="*/ 12196917 w 12196917"/>
              <a:gd name="connsiteY242" fmla="*/ 0 h 3843805"/>
              <a:gd name="connsiteX243" fmla="*/ 12196917 w 12196917"/>
              <a:gd name="connsiteY243" fmla="*/ 2227364 h 3843805"/>
              <a:gd name="connsiteX244" fmla="*/ 12057734 w 12196917"/>
              <a:gd name="connsiteY244" fmla="*/ 2227364 h 3843805"/>
              <a:gd name="connsiteX245" fmla="*/ 12148800 w 12196917"/>
              <a:gd name="connsiteY245" fmla="*/ 2241697 h 3843805"/>
              <a:gd name="connsiteX246" fmla="*/ 12188567 w 12196917"/>
              <a:gd name="connsiteY246" fmla="*/ 2249262 h 3843805"/>
              <a:gd name="connsiteX247" fmla="*/ 12159536 w 12196917"/>
              <a:gd name="connsiteY247" fmla="*/ 2281510 h 3843805"/>
              <a:gd name="connsiteX248" fmla="*/ 12127325 w 12196917"/>
              <a:gd name="connsiteY248" fmla="*/ 2349592 h 3843805"/>
              <a:gd name="connsiteX249" fmla="*/ 12114203 w 12196917"/>
              <a:gd name="connsiteY249" fmla="*/ 2367509 h 3843805"/>
              <a:gd name="connsiteX250" fmla="*/ 11988142 w 12196917"/>
              <a:gd name="connsiteY250" fmla="*/ 2407322 h 3843805"/>
              <a:gd name="connsiteX251" fmla="*/ 11913778 w 12196917"/>
              <a:gd name="connsiteY251" fmla="*/ 2437581 h 3843805"/>
              <a:gd name="connsiteX252" fmla="*/ 11901053 w 12196917"/>
              <a:gd name="connsiteY252" fmla="*/ 2462265 h 3843805"/>
              <a:gd name="connsiteX253" fmla="*/ 11930877 w 12196917"/>
              <a:gd name="connsiteY253" fmla="*/ 2473414 h 3843805"/>
              <a:gd name="connsiteX254" fmla="*/ 11977007 w 12196917"/>
              <a:gd name="connsiteY254" fmla="*/ 2482173 h 3843805"/>
              <a:gd name="connsiteX255" fmla="*/ 12065289 w 12196917"/>
              <a:gd name="connsiteY255" fmla="*/ 2479784 h 3843805"/>
              <a:gd name="connsiteX256" fmla="*/ 12151186 w 12196917"/>
              <a:gd name="connsiteY256" fmla="*/ 2493719 h 3843805"/>
              <a:gd name="connsiteX257" fmla="*/ 12195328 w 12196917"/>
              <a:gd name="connsiteY257" fmla="*/ 2496108 h 3843805"/>
              <a:gd name="connsiteX258" fmla="*/ 12195328 w 12196917"/>
              <a:gd name="connsiteY258" fmla="*/ 2754500 h 3843805"/>
              <a:gd name="connsiteX259" fmla="*/ 12076027 w 12196917"/>
              <a:gd name="connsiteY259" fmla="*/ 2807054 h 3843805"/>
              <a:gd name="connsiteX260" fmla="*/ 11881965 w 12196917"/>
              <a:gd name="connsiteY260" fmla="*/ 2822183 h 3843805"/>
              <a:gd name="connsiteX261" fmla="*/ 11626661 w 12196917"/>
              <a:gd name="connsiteY261" fmla="*/ 2839303 h 3843805"/>
              <a:gd name="connsiteX262" fmla="*/ 11588884 w 12196917"/>
              <a:gd name="connsiteY262" fmla="*/ 2863589 h 3843805"/>
              <a:gd name="connsiteX263" fmla="*/ 11522473 w 12196917"/>
              <a:gd name="connsiteY263" fmla="*/ 2817404 h 3843805"/>
              <a:gd name="connsiteX264" fmla="*/ 11380504 w 12196917"/>
              <a:gd name="connsiteY264" fmla="*/ 2872348 h 3843805"/>
              <a:gd name="connsiteX265" fmla="*/ 11256035 w 12196917"/>
              <a:gd name="connsiteY265" fmla="*/ 2906985 h 3843805"/>
              <a:gd name="connsiteX266" fmla="*/ 11227799 w 12196917"/>
              <a:gd name="connsiteY266" fmla="*/ 2903801 h 3843805"/>
              <a:gd name="connsiteX267" fmla="*/ 11341931 w 12196917"/>
              <a:gd name="connsiteY267" fmla="*/ 2975864 h 3843805"/>
              <a:gd name="connsiteX268" fmla="*/ 11531619 w 12196917"/>
              <a:gd name="connsiteY268" fmla="*/ 2965512 h 3843805"/>
              <a:gd name="connsiteX269" fmla="*/ 11549514 w 12196917"/>
              <a:gd name="connsiteY269" fmla="*/ 2978651 h 3843805"/>
              <a:gd name="connsiteX270" fmla="*/ 11616719 w 12196917"/>
              <a:gd name="connsiteY270" fmla="*/ 3041955 h 3843805"/>
              <a:gd name="connsiteX271" fmla="*/ 11424248 w 12196917"/>
              <a:gd name="connsiteY271" fmla="*/ 3184886 h 3843805"/>
              <a:gd name="connsiteX272" fmla="*/ 11125997 w 12196917"/>
              <a:gd name="connsiteY272" fmla="*/ 3232266 h 3843805"/>
              <a:gd name="connsiteX273" fmla="*/ 11020615 w 12196917"/>
              <a:gd name="connsiteY273" fmla="*/ 3219923 h 3843805"/>
              <a:gd name="connsiteX274" fmla="*/ 10689358 w 12196917"/>
              <a:gd name="connsiteY274" fmla="*/ 3271283 h 3843805"/>
              <a:gd name="connsiteX275" fmla="*/ 10444792 w 12196917"/>
              <a:gd name="connsiteY275" fmla="*/ 3330206 h 3843805"/>
              <a:gd name="connsiteX276" fmla="*/ 10379176 w 12196917"/>
              <a:gd name="connsiteY276" fmla="*/ 3330206 h 3843805"/>
              <a:gd name="connsiteX277" fmla="*/ 10103990 w 12196917"/>
              <a:gd name="connsiteY277" fmla="*/ 3342549 h 3843805"/>
              <a:gd name="connsiteX278" fmla="*/ 10073369 w 12196917"/>
              <a:gd name="connsiteY278" fmla="*/ 3382363 h 3843805"/>
              <a:gd name="connsiteX279" fmla="*/ 10030819 w 12196917"/>
              <a:gd name="connsiteY279" fmla="*/ 3450445 h 3843805"/>
              <a:gd name="connsiteX280" fmla="*/ 9884875 w 12196917"/>
              <a:gd name="connsiteY280" fmla="*/ 3508174 h 3843805"/>
              <a:gd name="connsiteX281" fmla="*/ 9827212 w 12196917"/>
              <a:gd name="connsiteY281" fmla="*/ 3508174 h 3843805"/>
              <a:gd name="connsiteX282" fmla="*/ 9846699 w 12196917"/>
              <a:gd name="connsiteY282" fmla="*/ 3464379 h 3843805"/>
              <a:gd name="connsiteX283" fmla="*/ 9858230 w 12196917"/>
              <a:gd name="connsiteY283" fmla="*/ 3426954 h 3843805"/>
              <a:gd name="connsiteX284" fmla="*/ 9826019 w 12196917"/>
              <a:gd name="connsiteY284" fmla="*/ 3418195 h 3843805"/>
              <a:gd name="connsiteX285" fmla="*/ 9670930 w 12196917"/>
              <a:gd name="connsiteY285" fmla="*/ 3396298 h 3843805"/>
              <a:gd name="connsiteX286" fmla="*/ 9593383 w 12196917"/>
              <a:gd name="connsiteY286" fmla="*/ 3408640 h 3843805"/>
              <a:gd name="connsiteX287" fmla="*/ 9383414 w 12196917"/>
              <a:gd name="connsiteY287" fmla="*/ 3427353 h 3843805"/>
              <a:gd name="connsiteX288" fmla="*/ 9272465 w 12196917"/>
              <a:gd name="connsiteY288" fmla="*/ 3444472 h 3843805"/>
              <a:gd name="connsiteX289" fmla="*/ 9237867 w 12196917"/>
              <a:gd name="connsiteY289" fmla="*/ 3449648 h 3843805"/>
              <a:gd name="connsiteX290" fmla="*/ 9066473 w 12196917"/>
              <a:gd name="connsiteY290" fmla="*/ 3507378 h 3843805"/>
              <a:gd name="connsiteX291" fmla="*/ 9029490 w 12196917"/>
              <a:gd name="connsiteY291" fmla="*/ 3530869 h 3843805"/>
              <a:gd name="connsiteX292" fmla="*/ 8891102 w 12196917"/>
              <a:gd name="connsiteY292" fmla="*/ 3548387 h 3843805"/>
              <a:gd name="connsiteX293" fmla="*/ 8837417 w 12196917"/>
              <a:gd name="connsiteY293" fmla="*/ 3542415 h 3843805"/>
              <a:gd name="connsiteX294" fmla="*/ 8767029 w 12196917"/>
              <a:gd name="connsiteY294" fmla="*/ 3540423 h 3843805"/>
              <a:gd name="connsiteX295" fmla="*/ 8570978 w 12196917"/>
              <a:gd name="connsiteY295" fmla="*/ 3585812 h 3843805"/>
              <a:gd name="connsiteX296" fmla="*/ 8421455 w 12196917"/>
              <a:gd name="connsiteY296" fmla="*/ 3593377 h 3843805"/>
              <a:gd name="connsiteX297" fmla="*/ 8372940 w 12196917"/>
              <a:gd name="connsiteY297" fmla="*/ 3593377 h 3843805"/>
              <a:gd name="connsiteX298" fmla="*/ 8394811 w 12196917"/>
              <a:gd name="connsiteY298" fmla="*/ 3616469 h 3843805"/>
              <a:gd name="connsiteX299" fmla="*/ 8497807 w 12196917"/>
              <a:gd name="connsiteY299" fmla="*/ 3616469 h 3843805"/>
              <a:gd name="connsiteX300" fmla="*/ 8549901 w 12196917"/>
              <a:gd name="connsiteY300" fmla="*/ 3616469 h 3843805"/>
              <a:gd name="connsiteX301" fmla="*/ 8442134 w 12196917"/>
              <a:gd name="connsiteY301" fmla="*/ 3636774 h 3843805"/>
              <a:gd name="connsiteX302" fmla="*/ 8539166 w 12196917"/>
              <a:gd name="connsiteY302" fmla="*/ 3676588 h 3843805"/>
              <a:gd name="connsiteX303" fmla="*/ 8618699 w 12196917"/>
              <a:gd name="connsiteY303" fmla="*/ 3742679 h 3843805"/>
              <a:gd name="connsiteX304" fmla="*/ 8429806 w 12196917"/>
              <a:gd name="connsiteY304" fmla="*/ 3739892 h 3843805"/>
              <a:gd name="connsiteX305" fmla="*/ 8136726 w 12196917"/>
              <a:gd name="connsiteY305" fmla="*/ 3761391 h 3843805"/>
              <a:gd name="connsiteX306" fmla="*/ 8011459 w 12196917"/>
              <a:gd name="connsiteY306" fmla="*/ 3745864 h 3843805"/>
              <a:gd name="connsiteX307" fmla="*/ 7969704 w 12196917"/>
              <a:gd name="connsiteY307" fmla="*/ 3740688 h 3843805"/>
              <a:gd name="connsiteX308" fmla="*/ 7966961 w 12196917"/>
              <a:gd name="connsiteY308" fmla="*/ 3742041 h 3843805"/>
              <a:gd name="connsiteX309" fmla="*/ 7934710 w 12196917"/>
              <a:gd name="connsiteY309" fmla="*/ 3728744 h 3843805"/>
              <a:gd name="connsiteX310" fmla="*/ 7894943 w 12196917"/>
              <a:gd name="connsiteY310" fmla="*/ 3719984 h 3843805"/>
              <a:gd name="connsiteX311" fmla="*/ 7775642 w 12196917"/>
              <a:gd name="connsiteY311" fmla="*/ 3765771 h 3843805"/>
              <a:gd name="connsiteX312" fmla="*/ 7656342 w 12196917"/>
              <a:gd name="connsiteY312" fmla="*/ 3765771 h 3843805"/>
              <a:gd name="connsiteX313" fmla="*/ 7581581 w 12196917"/>
              <a:gd name="connsiteY313" fmla="*/ 3761391 h 3843805"/>
              <a:gd name="connsiteX314" fmla="*/ 7604247 w 12196917"/>
              <a:gd name="connsiteY314" fmla="*/ 3721577 h 3843805"/>
              <a:gd name="connsiteX315" fmla="*/ 7494491 w 12196917"/>
              <a:gd name="connsiteY315" fmla="*/ 3715605 h 3843805"/>
              <a:gd name="connsiteX316" fmla="*/ 7458700 w 12196917"/>
              <a:gd name="connsiteY316" fmla="*/ 3748252 h 3843805"/>
              <a:gd name="connsiteX317" fmla="*/ 7448362 w 12196917"/>
              <a:gd name="connsiteY317" fmla="*/ 3758206 h 3843805"/>
              <a:gd name="connsiteX318" fmla="*/ 7443988 w 12196917"/>
              <a:gd name="connsiteY318" fmla="*/ 3758206 h 3843805"/>
              <a:gd name="connsiteX319" fmla="*/ 7427286 w 12196917"/>
              <a:gd name="connsiteY319" fmla="*/ 3773734 h 3843805"/>
              <a:gd name="connsiteX320" fmla="*/ 7220896 w 12196917"/>
              <a:gd name="connsiteY320" fmla="*/ 3794038 h 3843805"/>
              <a:gd name="connsiteX321" fmla="*/ 7138976 w 12196917"/>
              <a:gd name="connsiteY321" fmla="*/ 3794038 h 3843805"/>
              <a:gd name="connsiteX322" fmla="*/ 6930598 w 12196917"/>
              <a:gd name="connsiteY322" fmla="*/ 3816333 h 3843805"/>
              <a:gd name="connsiteX323" fmla="*/ 6708300 w 12196917"/>
              <a:gd name="connsiteY323" fmla="*/ 3832260 h 3843805"/>
              <a:gd name="connsiteX324" fmla="*/ 6535713 w 12196917"/>
              <a:gd name="connsiteY324" fmla="*/ 3832260 h 3843805"/>
              <a:gd name="connsiteX325" fmla="*/ 6443056 w 12196917"/>
              <a:gd name="connsiteY325" fmla="*/ 3813945 h 3843805"/>
              <a:gd name="connsiteX326" fmla="*/ 6403289 w 12196917"/>
              <a:gd name="connsiteY326" fmla="*/ 3843805 h 3843805"/>
              <a:gd name="connsiteX327" fmla="*/ 6342843 w 12196917"/>
              <a:gd name="connsiteY327" fmla="*/ 3800011 h 3843805"/>
              <a:gd name="connsiteX328" fmla="*/ 6517023 w 12196917"/>
              <a:gd name="connsiteY328" fmla="*/ 3778909 h 3843805"/>
              <a:gd name="connsiteX329" fmla="*/ 6626779 w 12196917"/>
              <a:gd name="connsiteY329" fmla="*/ 3792446 h 3843805"/>
              <a:gd name="connsiteX330" fmla="*/ 6635528 w 12196917"/>
              <a:gd name="connsiteY330" fmla="*/ 3792446 h 3843805"/>
              <a:gd name="connsiteX331" fmla="*/ 6685237 w 12196917"/>
              <a:gd name="connsiteY331" fmla="*/ 3805186 h 3843805"/>
              <a:gd name="connsiteX332" fmla="*/ 6756021 w 12196917"/>
              <a:gd name="connsiteY332" fmla="*/ 3826686 h 3843805"/>
              <a:gd name="connsiteX333" fmla="*/ 6772723 w 12196917"/>
              <a:gd name="connsiteY333" fmla="*/ 3826686 h 3843805"/>
              <a:gd name="connsiteX334" fmla="*/ 6917872 w 12196917"/>
              <a:gd name="connsiteY334" fmla="*/ 3795232 h 3843805"/>
              <a:gd name="connsiteX335" fmla="*/ 7024050 w 12196917"/>
              <a:gd name="connsiteY335" fmla="*/ 3795232 h 3843805"/>
              <a:gd name="connsiteX336" fmla="*/ 6995020 w 12196917"/>
              <a:gd name="connsiteY336" fmla="*/ 3767363 h 3843805"/>
              <a:gd name="connsiteX337" fmla="*/ 6977920 w 12196917"/>
              <a:gd name="connsiteY337" fmla="*/ 3732327 h 3843805"/>
              <a:gd name="connsiteX338" fmla="*/ 7010529 w 12196917"/>
              <a:gd name="connsiteY338" fmla="*/ 3729142 h 3843805"/>
              <a:gd name="connsiteX339" fmla="*/ 7065406 w 12196917"/>
              <a:gd name="connsiteY339" fmla="*/ 3721179 h 3843805"/>
              <a:gd name="connsiteX340" fmla="*/ 7152099 w 12196917"/>
              <a:gd name="connsiteY340" fmla="*/ 3721179 h 3843805"/>
              <a:gd name="connsiteX341" fmla="*/ 7171585 w 12196917"/>
              <a:gd name="connsiteY341" fmla="*/ 3696892 h 3843805"/>
              <a:gd name="connsiteX342" fmla="*/ 7177946 w 12196917"/>
              <a:gd name="connsiteY342" fmla="*/ 3685347 h 3843805"/>
              <a:gd name="connsiteX343" fmla="*/ 7229644 w 12196917"/>
              <a:gd name="connsiteY343" fmla="*/ 3700874 h 3843805"/>
              <a:gd name="connsiteX344" fmla="*/ 7305996 w 12196917"/>
              <a:gd name="connsiteY344" fmla="*/ 3729938 h 3843805"/>
              <a:gd name="connsiteX345" fmla="*/ 7313154 w 12196917"/>
              <a:gd name="connsiteY345" fmla="*/ 3719188 h 3843805"/>
              <a:gd name="connsiteX346" fmla="*/ 7349740 w 12196917"/>
              <a:gd name="connsiteY346" fmla="*/ 3679375 h 3843805"/>
              <a:gd name="connsiteX347" fmla="*/ 7471824 w 12196917"/>
              <a:gd name="connsiteY347" fmla="*/ 3676588 h 3843805"/>
              <a:gd name="connsiteX348" fmla="*/ 7506421 w 12196917"/>
              <a:gd name="connsiteY348" fmla="*/ 3669422 h 3843805"/>
              <a:gd name="connsiteX349" fmla="*/ 7574820 w 12196917"/>
              <a:gd name="connsiteY349" fmla="*/ 3629607 h 3843805"/>
              <a:gd name="connsiteX350" fmla="*/ 7710027 w 12196917"/>
              <a:gd name="connsiteY350" fmla="*/ 3620052 h 3843805"/>
              <a:gd name="connsiteX351" fmla="*/ 7590727 w 12196917"/>
              <a:gd name="connsiteY351" fmla="*/ 3609701 h 3843805"/>
              <a:gd name="connsiteX352" fmla="*/ 7553347 w 12196917"/>
              <a:gd name="connsiteY352" fmla="*/ 3581035 h 3843805"/>
              <a:gd name="connsiteX353" fmla="*/ 7599475 w 12196917"/>
              <a:gd name="connsiteY353" fmla="*/ 3529276 h 3843805"/>
              <a:gd name="connsiteX354" fmla="*/ 7664693 w 12196917"/>
              <a:gd name="connsiteY354" fmla="*/ 3498222 h 3843805"/>
              <a:gd name="connsiteX355" fmla="*/ 7679805 w 12196917"/>
              <a:gd name="connsiteY355" fmla="*/ 3470353 h 3843805"/>
              <a:gd name="connsiteX356" fmla="*/ 7646798 w 12196917"/>
              <a:gd name="connsiteY356" fmla="*/ 3462389 h 3843805"/>
              <a:gd name="connsiteX357" fmla="*/ 7487731 w 12196917"/>
              <a:gd name="connsiteY357" fmla="*/ 3575062 h 3843805"/>
              <a:gd name="connsiteX358" fmla="*/ 7434046 w 12196917"/>
              <a:gd name="connsiteY358" fmla="*/ 3604126 h 3843805"/>
              <a:gd name="connsiteX359" fmla="*/ 7294465 w 12196917"/>
              <a:gd name="connsiteY359" fmla="*/ 3625627 h 3843805"/>
              <a:gd name="connsiteX360" fmla="*/ 7244755 w 12196917"/>
              <a:gd name="connsiteY360" fmla="*/ 3618460 h 3843805"/>
              <a:gd name="connsiteX361" fmla="*/ 6999394 w 12196917"/>
              <a:gd name="connsiteY361" fmla="*/ 3618460 h 3843805"/>
              <a:gd name="connsiteX362" fmla="*/ 6970364 w 12196917"/>
              <a:gd name="connsiteY362" fmla="*/ 3618460 h 3843805"/>
              <a:gd name="connsiteX363" fmla="*/ 6977125 w 12196917"/>
              <a:gd name="connsiteY363" fmla="*/ 3598154 h 3843805"/>
              <a:gd name="connsiteX364" fmla="*/ 6920258 w 12196917"/>
              <a:gd name="connsiteY364" fmla="*/ 3558341 h 3843805"/>
              <a:gd name="connsiteX365" fmla="*/ 6807320 w 12196917"/>
              <a:gd name="connsiteY365" fmla="*/ 3611293 h 3843805"/>
              <a:gd name="connsiteX366" fmla="*/ 6699949 w 12196917"/>
              <a:gd name="connsiteY366" fmla="*/ 3621645 h 3843805"/>
              <a:gd name="connsiteX367" fmla="*/ 6666148 w 12196917"/>
              <a:gd name="connsiteY367" fmla="*/ 3624432 h 3843805"/>
              <a:gd name="connsiteX368" fmla="*/ 6551222 w 12196917"/>
              <a:gd name="connsiteY368" fmla="*/ 3614080 h 3843805"/>
              <a:gd name="connsiteX369" fmla="*/ 6537303 w 12196917"/>
              <a:gd name="connsiteY369" fmla="*/ 3611691 h 3843805"/>
              <a:gd name="connsiteX370" fmla="*/ 6397325 w 12196917"/>
              <a:gd name="connsiteY370" fmla="*/ 3622043 h 3843805"/>
              <a:gd name="connsiteX371" fmla="*/ 6238257 w 12196917"/>
              <a:gd name="connsiteY371" fmla="*/ 3631996 h 3843805"/>
              <a:gd name="connsiteX372" fmla="*/ 6133670 w 12196917"/>
              <a:gd name="connsiteY372" fmla="*/ 3618460 h 3843805"/>
              <a:gd name="connsiteX373" fmla="*/ 5948358 w 12196917"/>
              <a:gd name="connsiteY373" fmla="*/ 3618460 h 3843805"/>
              <a:gd name="connsiteX374" fmla="*/ 5816730 w 12196917"/>
              <a:gd name="connsiteY374" fmla="*/ 3650709 h 3843805"/>
              <a:gd name="connsiteX375" fmla="*/ 5813309 w 12196917"/>
              <a:gd name="connsiteY375" fmla="*/ 3652500 h 3843805"/>
              <a:gd name="connsiteX376" fmla="*/ 5755090 w 12196917"/>
              <a:gd name="connsiteY376" fmla="*/ 3631598 h 3843805"/>
              <a:gd name="connsiteX377" fmla="*/ 5752307 w 12196917"/>
              <a:gd name="connsiteY377" fmla="*/ 3564711 h 3843805"/>
              <a:gd name="connsiteX378" fmla="*/ 5763839 w 12196917"/>
              <a:gd name="connsiteY378" fmla="*/ 3548786 h 3843805"/>
              <a:gd name="connsiteX379" fmla="*/ 5821500 w 12196917"/>
              <a:gd name="connsiteY379" fmla="*/ 3486277 h 3843805"/>
              <a:gd name="connsiteX380" fmla="*/ 5869221 w 12196917"/>
              <a:gd name="connsiteY380" fmla="*/ 3432130 h 3843805"/>
              <a:gd name="connsiteX381" fmla="*/ 5872243 w 12196917"/>
              <a:gd name="connsiteY381" fmla="*/ 3415250 h 3843805"/>
              <a:gd name="connsiteX382" fmla="*/ 5842975 w 12196917"/>
              <a:gd name="connsiteY382" fmla="*/ 3394308 h 3843805"/>
              <a:gd name="connsiteX383" fmla="*/ 5621871 w 12196917"/>
              <a:gd name="connsiteY383" fmla="*/ 3389530 h 3843805"/>
              <a:gd name="connsiteX384" fmla="*/ 5368954 w 12196917"/>
              <a:gd name="connsiteY384" fmla="*/ 3381966 h 3843805"/>
              <a:gd name="connsiteX385" fmla="*/ 5262380 w 12196917"/>
              <a:gd name="connsiteY385" fmla="*/ 3370419 h 3843805"/>
              <a:gd name="connsiteX386" fmla="*/ 5174549 w 12196917"/>
              <a:gd name="connsiteY386" fmla="*/ 3400770 h 3843805"/>
              <a:gd name="connsiteX387" fmla="*/ 5157558 w 12196917"/>
              <a:gd name="connsiteY387" fmla="*/ 3423194 h 3843805"/>
              <a:gd name="connsiteX388" fmla="*/ 5152634 w 12196917"/>
              <a:gd name="connsiteY388" fmla="*/ 3408852 h 3843805"/>
              <a:gd name="connsiteX389" fmla="*/ 5106892 w 12196917"/>
              <a:gd name="connsiteY389" fmla="*/ 3389927 h 3843805"/>
              <a:gd name="connsiteX390" fmla="*/ 4900501 w 12196917"/>
              <a:gd name="connsiteY390" fmla="*/ 3375197 h 3843805"/>
              <a:gd name="connsiteX391" fmla="*/ 4721153 w 12196917"/>
              <a:gd name="connsiteY391" fmla="*/ 3377984 h 3843805"/>
              <a:gd name="connsiteX392" fmla="*/ 4695702 w 12196917"/>
              <a:gd name="connsiteY392" fmla="*/ 3373207 h 3843805"/>
              <a:gd name="connsiteX393" fmla="*/ 4658322 w 12196917"/>
              <a:gd name="connsiteY393" fmla="*/ 3389927 h 3843805"/>
              <a:gd name="connsiteX394" fmla="*/ 4657525 w 12196917"/>
              <a:gd name="connsiteY394" fmla="*/ 3391122 h 3843805"/>
              <a:gd name="connsiteX395" fmla="*/ 4691725 w 12196917"/>
              <a:gd name="connsiteY395" fmla="*/ 3405853 h 3843805"/>
              <a:gd name="connsiteX396" fmla="*/ 4694509 w 12196917"/>
              <a:gd name="connsiteY396" fmla="*/ 3404699 h 3843805"/>
              <a:gd name="connsiteX397" fmla="*/ 4731491 w 12196917"/>
              <a:gd name="connsiteY397" fmla="*/ 3422575 h 3843805"/>
              <a:gd name="connsiteX398" fmla="*/ 4742230 w 12196917"/>
              <a:gd name="connsiteY398" fmla="*/ 3440094 h 3843805"/>
              <a:gd name="connsiteX399" fmla="*/ 4815400 w 12196917"/>
              <a:gd name="connsiteY399" fmla="*/ 3442483 h 3843805"/>
              <a:gd name="connsiteX400" fmla="*/ 4850792 w 12196917"/>
              <a:gd name="connsiteY400" fmla="*/ 3442483 h 3843805"/>
              <a:gd name="connsiteX401" fmla="*/ 4983614 w 12196917"/>
              <a:gd name="connsiteY401" fmla="*/ 3435713 h 3843805"/>
              <a:gd name="connsiteX402" fmla="*/ 5089790 w 12196917"/>
              <a:gd name="connsiteY402" fmla="*/ 3432529 h 3843805"/>
              <a:gd name="connsiteX403" fmla="*/ 5143419 w 12196917"/>
              <a:gd name="connsiteY403" fmla="*/ 3445462 h 3843805"/>
              <a:gd name="connsiteX404" fmla="*/ 5158099 w 12196917"/>
              <a:gd name="connsiteY404" fmla="*/ 3428384 h 3843805"/>
              <a:gd name="connsiteX405" fmla="*/ 5163359 w 12196917"/>
              <a:gd name="connsiteY405" fmla="*/ 3431493 h 3843805"/>
              <a:gd name="connsiteX406" fmla="*/ 5223408 w 12196917"/>
              <a:gd name="connsiteY406" fmla="*/ 3409039 h 3843805"/>
              <a:gd name="connsiteX407" fmla="*/ 5263176 w 12196917"/>
              <a:gd name="connsiteY407" fmla="*/ 3419788 h 3843805"/>
              <a:gd name="connsiteX408" fmla="*/ 5285842 w 12196917"/>
              <a:gd name="connsiteY408" fmla="*/ 3443677 h 3843805"/>
              <a:gd name="connsiteX409" fmla="*/ 5390825 w 12196917"/>
              <a:gd name="connsiteY409" fmla="*/ 3437705 h 3843805"/>
              <a:gd name="connsiteX410" fmla="*/ 5434570 w 12196917"/>
              <a:gd name="connsiteY410" fmla="*/ 3450445 h 3843805"/>
              <a:gd name="connsiteX411" fmla="*/ 5529612 w 12196917"/>
              <a:gd name="connsiteY411" fmla="*/ 3482694 h 3843805"/>
              <a:gd name="connsiteX412" fmla="*/ 5716118 w 12196917"/>
              <a:gd name="connsiteY412" fmla="*/ 3425760 h 3843805"/>
              <a:gd name="connsiteX413" fmla="*/ 5753500 w 12196917"/>
              <a:gd name="connsiteY413" fmla="*/ 3425760 h 3843805"/>
              <a:gd name="connsiteX414" fmla="*/ 5736003 w 12196917"/>
              <a:gd name="connsiteY414" fmla="*/ 3452435 h 3843805"/>
              <a:gd name="connsiteX415" fmla="*/ 5633404 w 12196917"/>
              <a:gd name="connsiteY415" fmla="*/ 3569488 h 3843805"/>
              <a:gd name="connsiteX416" fmla="*/ 5586478 w 12196917"/>
              <a:gd name="connsiteY416" fmla="*/ 3598553 h 3843805"/>
              <a:gd name="connsiteX417" fmla="*/ 5412300 w 12196917"/>
              <a:gd name="connsiteY417" fmla="*/ 3600941 h 3843805"/>
              <a:gd name="connsiteX418" fmla="*/ 5340720 w 12196917"/>
              <a:gd name="connsiteY418" fmla="*/ 3600941 h 3843805"/>
              <a:gd name="connsiteX419" fmla="*/ 5245280 w 12196917"/>
              <a:gd name="connsiteY419" fmla="*/ 3567496 h 3843805"/>
              <a:gd name="connsiteX420" fmla="*/ 5238520 w 12196917"/>
              <a:gd name="connsiteY420" fmla="*/ 3559137 h 3843805"/>
              <a:gd name="connsiteX421" fmla="*/ 5224998 w 12196917"/>
              <a:gd name="connsiteY421" fmla="*/ 3569887 h 3843805"/>
              <a:gd name="connsiteX422" fmla="*/ 5219829 w 12196917"/>
              <a:gd name="connsiteY422" fmla="*/ 3569887 h 3843805"/>
              <a:gd name="connsiteX423" fmla="*/ 4995544 w 12196917"/>
              <a:gd name="connsiteY423" fmla="*/ 3567100 h 3843805"/>
              <a:gd name="connsiteX424" fmla="*/ 4926747 w 12196917"/>
              <a:gd name="connsiteY424" fmla="*/ 3603728 h 3843805"/>
              <a:gd name="connsiteX425" fmla="*/ 4795914 w 12196917"/>
              <a:gd name="connsiteY425" fmla="*/ 3612090 h 3843805"/>
              <a:gd name="connsiteX426" fmla="*/ 4758931 w 12196917"/>
              <a:gd name="connsiteY426" fmla="*/ 3603728 h 3843805"/>
              <a:gd name="connsiteX427" fmla="*/ 4741832 w 12196917"/>
              <a:gd name="connsiteY427" fmla="*/ 3595766 h 3843805"/>
              <a:gd name="connsiteX428" fmla="*/ 4539419 w 12196917"/>
              <a:gd name="connsiteY428" fmla="*/ 3603728 h 3843805"/>
              <a:gd name="connsiteX429" fmla="*/ 4376374 w 12196917"/>
              <a:gd name="connsiteY429" fmla="*/ 3611293 h 3843805"/>
              <a:gd name="connsiteX430" fmla="*/ 4195434 w 12196917"/>
              <a:gd name="connsiteY430" fmla="*/ 3607311 h 3843805"/>
              <a:gd name="connsiteX431" fmla="*/ 4061818 w 12196917"/>
              <a:gd name="connsiteY431" fmla="*/ 3622043 h 3843805"/>
              <a:gd name="connsiteX432" fmla="*/ 3995805 w 12196917"/>
              <a:gd name="connsiteY432" fmla="*/ 3615673 h 3843805"/>
              <a:gd name="connsiteX433" fmla="*/ 3995805 w 12196917"/>
              <a:gd name="connsiteY433" fmla="*/ 3563914 h 3843805"/>
              <a:gd name="connsiteX434" fmla="*/ 3749251 w 12196917"/>
              <a:gd name="connsiteY434" fmla="*/ 3561128 h 3843805"/>
              <a:gd name="connsiteX435" fmla="*/ 3550417 w 12196917"/>
              <a:gd name="connsiteY435" fmla="*/ 3548786 h 3843805"/>
              <a:gd name="connsiteX436" fmla="*/ 3450204 w 12196917"/>
              <a:gd name="connsiteY436" fmla="*/ 3546794 h 3843805"/>
              <a:gd name="connsiteX437" fmla="*/ 3399701 w 12196917"/>
              <a:gd name="connsiteY437" fmla="*/ 3538035 h 3843805"/>
              <a:gd name="connsiteX438" fmla="*/ 3355560 w 12196917"/>
              <a:gd name="connsiteY438" fmla="*/ 3518128 h 3843805"/>
              <a:gd name="connsiteX439" fmla="*/ 3232283 w 12196917"/>
              <a:gd name="connsiteY439" fmla="*/ 3503796 h 3843805"/>
              <a:gd name="connsiteX440" fmla="*/ 3132468 w 12196917"/>
              <a:gd name="connsiteY440" fmla="*/ 3549183 h 3843805"/>
              <a:gd name="connsiteX441" fmla="*/ 3070034 w 12196917"/>
              <a:gd name="connsiteY441" fmla="*/ 3545201 h 3843805"/>
              <a:gd name="connsiteX442" fmla="*/ 2997260 w 12196917"/>
              <a:gd name="connsiteY442" fmla="*/ 3536442 h 3843805"/>
              <a:gd name="connsiteX443" fmla="*/ 2860065 w 12196917"/>
              <a:gd name="connsiteY443" fmla="*/ 3536442 h 3843805"/>
              <a:gd name="connsiteX444" fmla="*/ 2836205 w 12196917"/>
              <a:gd name="connsiteY444" fmla="*/ 3533258 h 3843805"/>
              <a:gd name="connsiteX445" fmla="*/ 2722870 w 12196917"/>
              <a:gd name="connsiteY445" fmla="*/ 3538433 h 3843805"/>
              <a:gd name="connsiteX446" fmla="*/ 2514889 w 12196917"/>
              <a:gd name="connsiteY446" fmla="*/ 3517332 h 3843805"/>
              <a:gd name="connsiteX447" fmla="*/ 2481485 w 12196917"/>
              <a:gd name="connsiteY447" fmla="*/ 3506581 h 3843805"/>
              <a:gd name="connsiteX448" fmla="*/ 2344289 w 12196917"/>
              <a:gd name="connsiteY448" fmla="*/ 3501407 h 3843805"/>
              <a:gd name="connsiteX449" fmla="*/ 2310488 w 12196917"/>
              <a:gd name="connsiteY449" fmla="*/ 3504193 h 3843805"/>
              <a:gd name="connsiteX450" fmla="*/ 2322815 w 12196917"/>
              <a:gd name="connsiteY450" fmla="*/ 3483490 h 3843805"/>
              <a:gd name="connsiteX451" fmla="*/ 2268733 w 12196917"/>
              <a:gd name="connsiteY451" fmla="*/ 3452834 h 3843805"/>
              <a:gd name="connsiteX452" fmla="*/ 2199935 w 12196917"/>
              <a:gd name="connsiteY452" fmla="*/ 3433723 h 3843805"/>
              <a:gd name="connsiteX453" fmla="*/ 2167327 w 12196917"/>
              <a:gd name="connsiteY453" fmla="*/ 3422973 h 3843805"/>
              <a:gd name="connsiteX454" fmla="*/ 2024962 w 12196917"/>
              <a:gd name="connsiteY454" fmla="*/ 3422973 h 3843805"/>
              <a:gd name="connsiteX455" fmla="*/ 1974457 w 12196917"/>
              <a:gd name="connsiteY455" fmla="*/ 3467167 h 3843805"/>
              <a:gd name="connsiteX456" fmla="*/ 1980025 w 12196917"/>
              <a:gd name="connsiteY456" fmla="*/ 3417399 h 3843805"/>
              <a:gd name="connsiteX457" fmla="*/ 1980025 w 12196917"/>
              <a:gd name="connsiteY457" fmla="*/ 3377586 h 3843805"/>
              <a:gd name="connsiteX458" fmla="*/ 1940258 w 12196917"/>
              <a:gd name="connsiteY458" fmla="*/ 3377586 h 3843805"/>
              <a:gd name="connsiteX459" fmla="*/ 1730687 w 12196917"/>
              <a:gd name="connsiteY459" fmla="*/ 3398288 h 3843805"/>
              <a:gd name="connsiteX460" fmla="*/ 1709610 w 12196917"/>
              <a:gd name="connsiteY460" fmla="*/ 3411826 h 3843805"/>
              <a:gd name="connsiteX461" fmla="*/ 1669843 w 12196917"/>
              <a:gd name="connsiteY461" fmla="*/ 3420585 h 3843805"/>
              <a:gd name="connsiteX462" fmla="*/ 1681774 w 12196917"/>
              <a:gd name="connsiteY462" fmla="*/ 3318263 h 3843805"/>
              <a:gd name="connsiteX463" fmla="*/ 1788746 w 12196917"/>
              <a:gd name="connsiteY463" fmla="*/ 3240625 h 3843805"/>
              <a:gd name="connsiteX464" fmla="*/ 1801074 w 12196917"/>
              <a:gd name="connsiteY464" fmla="*/ 3204794 h 3843805"/>
              <a:gd name="connsiteX465" fmla="*/ 1767272 w 12196917"/>
              <a:gd name="connsiteY465" fmla="*/ 3190461 h 3843805"/>
              <a:gd name="connsiteX466" fmla="*/ 1669446 w 12196917"/>
              <a:gd name="connsiteY466" fmla="*/ 3223905 h 3843805"/>
              <a:gd name="connsiteX467" fmla="*/ 1649562 w 12196917"/>
              <a:gd name="connsiteY467" fmla="*/ 3243811 h 3843805"/>
              <a:gd name="connsiteX468" fmla="*/ 1567642 w 12196917"/>
              <a:gd name="connsiteY468" fmla="*/ 3327022 h 3843805"/>
              <a:gd name="connsiteX469" fmla="*/ 1550145 w 12196917"/>
              <a:gd name="connsiteY469" fmla="*/ 3358872 h 3843805"/>
              <a:gd name="connsiteX470" fmla="*/ 1482939 w 12196917"/>
              <a:gd name="connsiteY470" fmla="*/ 3379974 h 3843805"/>
              <a:gd name="connsiteX471" fmla="*/ 1395054 w 12196917"/>
              <a:gd name="connsiteY471" fmla="*/ 3308310 h 3843805"/>
              <a:gd name="connsiteX472" fmla="*/ 1374773 w 12196917"/>
              <a:gd name="connsiteY472" fmla="*/ 3279644 h 3843805"/>
              <a:gd name="connsiteX473" fmla="*/ 1215706 w 12196917"/>
              <a:gd name="connsiteY473" fmla="*/ 3192850 h 3843805"/>
              <a:gd name="connsiteX474" fmla="*/ 1238372 w 12196917"/>
              <a:gd name="connsiteY474" fmla="*/ 3227488 h 3843805"/>
              <a:gd name="connsiteX475" fmla="*/ 1129015 w 12196917"/>
              <a:gd name="connsiteY475" fmla="*/ 3378381 h 3843805"/>
              <a:gd name="connsiteX476" fmla="*/ 1168782 w 12196917"/>
              <a:gd name="connsiteY476" fmla="*/ 3338567 h 3843805"/>
              <a:gd name="connsiteX477" fmla="*/ 1053458 w 12196917"/>
              <a:gd name="connsiteY477" fmla="*/ 3318263 h 3843805"/>
              <a:gd name="connsiteX478" fmla="*/ 980286 w 12196917"/>
              <a:gd name="connsiteY478" fmla="*/ 3383956 h 3843805"/>
              <a:gd name="connsiteX479" fmla="*/ 951654 w 12196917"/>
              <a:gd name="connsiteY479" fmla="*/ 3392316 h 3843805"/>
              <a:gd name="connsiteX480" fmla="*/ 946087 w 12196917"/>
              <a:gd name="connsiteY480" fmla="*/ 3364447 h 3843805"/>
              <a:gd name="connsiteX481" fmla="*/ 954040 w 12196917"/>
              <a:gd name="connsiteY481" fmla="*/ 3313087 h 3843805"/>
              <a:gd name="connsiteX482" fmla="*/ 929386 w 12196917"/>
              <a:gd name="connsiteY482" fmla="*/ 3286014 h 3843805"/>
              <a:gd name="connsiteX483" fmla="*/ 869338 w 12196917"/>
              <a:gd name="connsiteY483" fmla="*/ 3249385 h 3843805"/>
              <a:gd name="connsiteX484" fmla="*/ 859177 w 12196917"/>
              <a:gd name="connsiteY484" fmla="*/ 3231389 h 3843805"/>
              <a:gd name="connsiteX485" fmla="*/ 779066 w 12196917"/>
              <a:gd name="connsiteY485" fmla="*/ 3224302 h 3843805"/>
              <a:gd name="connsiteX486" fmla="*/ 747253 w 12196917"/>
              <a:gd name="connsiteY486" fmla="*/ 3230673 h 3843805"/>
              <a:gd name="connsiteX487" fmla="*/ 738504 w 12196917"/>
              <a:gd name="connsiteY487" fmla="*/ 3178516 h 3843805"/>
              <a:gd name="connsiteX488" fmla="*/ 770715 w 12196917"/>
              <a:gd name="connsiteY488" fmla="*/ 3178516 h 3843805"/>
              <a:gd name="connsiteX489" fmla="*/ 960404 w 12196917"/>
              <a:gd name="connsiteY489" fmla="*/ 3148257 h 3843805"/>
              <a:gd name="connsiteX490" fmla="*/ 972333 w 12196917"/>
              <a:gd name="connsiteY490" fmla="*/ 3118795 h 3843805"/>
              <a:gd name="connsiteX491" fmla="*/ 952848 w 12196917"/>
              <a:gd name="connsiteY491" fmla="*/ 3090528 h 3843805"/>
              <a:gd name="connsiteX492" fmla="*/ 837922 w 12196917"/>
              <a:gd name="connsiteY492" fmla="*/ 3097296 h 3843805"/>
              <a:gd name="connsiteX493" fmla="*/ 621192 w 12196917"/>
              <a:gd name="connsiteY493" fmla="*/ 3148257 h 3843805"/>
              <a:gd name="connsiteX494" fmla="*/ 498312 w 12196917"/>
              <a:gd name="connsiteY494" fmla="*/ 3185285 h 3843805"/>
              <a:gd name="connsiteX495" fmla="*/ 437071 w 12196917"/>
              <a:gd name="connsiteY495" fmla="*/ 3187275 h 3843805"/>
              <a:gd name="connsiteX496" fmla="*/ 474452 w 12196917"/>
              <a:gd name="connsiteY496" fmla="*/ 3155026 h 3843805"/>
              <a:gd name="connsiteX497" fmla="*/ 295899 w 12196917"/>
              <a:gd name="connsiteY497" fmla="*/ 3158609 h 3843805"/>
              <a:gd name="connsiteX498" fmla="*/ 251360 w 12196917"/>
              <a:gd name="connsiteY498" fmla="*/ 3198423 h 3843805"/>
              <a:gd name="connsiteX499" fmla="*/ 121324 w 12196917"/>
              <a:gd name="connsiteY499" fmla="*/ 3232266 h 3843805"/>
              <a:gd name="connsiteX500" fmla="*/ 89112 w 12196917"/>
              <a:gd name="connsiteY500" fmla="*/ 3172146 h 3843805"/>
              <a:gd name="connsiteX501" fmla="*/ 2023 w 12196917"/>
              <a:gd name="connsiteY501" fmla="*/ 3161795 h 3843805"/>
              <a:gd name="connsiteX502" fmla="*/ 0 w 12196917"/>
              <a:gd name="connsiteY502" fmla="*/ 3161795 h 3843805"/>
              <a:gd name="connsiteX503" fmla="*/ 0 w 12196917"/>
              <a:gd name="connsiteY503" fmla="*/ 3034496 h 3843805"/>
              <a:gd name="connsiteX504" fmla="*/ 66445 w 12196917"/>
              <a:gd name="connsiteY504" fmla="*/ 3003335 h 3843805"/>
              <a:gd name="connsiteX505" fmla="*/ 172622 w 12196917"/>
              <a:gd name="connsiteY505" fmla="*/ 2955957 h 3843805"/>
              <a:gd name="connsiteX506" fmla="*/ 467294 w 12196917"/>
              <a:gd name="connsiteY506" fmla="*/ 2899820 h 3843805"/>
              <a:gd name="connsiteX507" fmla="*/ 503880 w 12196917"/>
              <a:gd name="connsiteY507" fmla="*/ 2832933 h 3843805"/>
              <a:gd name="connsiteX508" fmla="*/ 472066 w 12196917"/>
              <a:gd name="connsiteY508" fmla="*/ 2820590 h 3843805"/>
              <a:gd name="connsiteX509" fmla="*/ 377023 w 12196917"/>
              <a:gd name="connsiteY509" fmla="*/ 2815016 h 3843805"/>
              <a:gd name="connsiteX510" fmla="*/ 327713 w 12196917"/>
              <a:gd name="connsiteY510" fmla="*/ 2743750 h 3843805"/>
              <a:gd name="connsiteX511" fmla="*/ 287946 w 12196917"/>
              <a:gd name="connsiteY511" fmla="*/ 2728221 h 3843805"/>
              <a:gd name="connsiteX512" fmla="*/ 181769 w 12196917"/>
              <a:gd name="connsiteY512" fmla="*/ 2717870 h 3843805"/>
              <a:gd name="connsiteX513" fmla="*/ 81158 w 12196917"/>
              <a:gd name="connsiteY513" fmla="*/ 2621123 h 3843805"/>
              <a:gd name="connsiteX514" fmla="*/ 46561 w 12196917"/>
              <a:gd name="connsiteY514" fmla="*/ 2600817 h 3843805"/>
              <a:gd name="connsiteX515" fmla="*/ 15827 w 12196917"/>
              <a:gd name="connsiteY515" fmla="*/ 2593731 h 3843805"/>
              <a:gd name="connsiteX516" fmla="*/ 0 w 12196917"/>
              <a:gd name="connsiteY516" fmla="*/ 2581993 h 3843805"/>
              <a:gd name="connsiteX517" fmla="*/ 0 w 12196917"/>
              <a:gd name="connsiteY517" fmla="*/ 2374605 h 3843805"/>
              <a:gd name="connsiteX518" fmla="*/ 75618 w 12196917"/>
              <a:gd name="connsiteY518" fmla="*/ 2310734 h 3843805"/>
              <a:gd name="connsiteX519" fmla="*/ 174611 w 12196917"/>
              <a:gd name="connsiteY519" fmla="*/ 2259613 h 3843805"/>
              <a:gd name="connsiteX520" fmla="*/ 260109 w 12196917"/>
              <a:gd name="connsiteY520" fmla="*/ 2224975 h 3843805"/>
              <a:gd name="connsiteX521" fmla="*/ 0 w 12196917"/>
              <a:gd name="connsiteY521" fmla="*/ 2224975 h 384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</a:cxnLst>
            <a:rect l="l" t="t" r="r" b="b"/>
            <a:pathLst>
              <a:path w="12196917" h="3843804">
                <a:moveTo>
                  <a:pt x="6327335" y="3782889"/>
                </a:moveTo>
                <a:cubicBezTo>
                  <a:pt x="6283193" y="3841018"/>
                  <a:pt x="6234280" y="3825092"/>
                  <a:pt x="6190140" y="3819120"/>
                </a:cubicBezTo>
                <a:cubicBezTo>
                  <a:pt x="6135260" y="3811158"/>
                  <a:pt x="6081973" y="3791648"/>
                  <a:pt x="6025902" y="3808769"/>
                </a:cubicBezTo>
                <a:cubicBezTo>
                  <a:pt x="6120547" y="3772936"/>
                  <a:pt x="6221156" y="3790852"/>
                  <a:pt x="6327335" y="3782889"/>
                </a:cubicBezTo>
                <a:close/>
                <a:moveTo>
                  <a:pt x="3412029" y="3748251"/>
                </a:moveTo>
                <a:lnTo>
                  <a:pt x="3377830" y="3765371"/>
                </a:lnTo>
                <a:lnTo>
                  <a:pt x="3379022" y="3778908"/>
                </a:lnTo>
                <a:cubicBezTo>
                  <a:pt x="3487983" y="3774927"/>
                  <a:pt x="3597342" y="3782889"/>
                  <a:pt x="3711472" y="3756214"/>
                </a:cubicBezTo>
                <a:cubicBezTo>
                  <a:pt x="3693219" y="3781336"/>
                  <a:pt x="3662719" y="3794475"/>
                  <a:pt x="3631938" y="3790454"/>
                </a:cubicBezTo>
                <a:lnTo>
                  <a:pt x="3250575" y="3798417"/>
                </a:lnTo>
                <a:cubicBezTo>
                  <a:pt x="3245048" y="3798177"/>
                  <a:pt x="3239837" y="3795908"/>
                  <a:pt x="3235863" y="3792047"/>
                </a:cubicBezTo>
                <a:cubicBezTo>
                  <a:pt x="3300681" y="3794037"/>
                  <a:pt x="3350391" y="3741085"/>
                  <a:pt x="3412029" y="3748251"/>
                </a:cubicBezTo>
                <a:close/>
                <a:moveTo>
                  <a:pt x="5284449" y="3728793"/>
                </a:moveTo>
                <a:cubicBezTo>
                  <a:pt x="5324017" y="3730734"/>
                  <a:pt x="5362790" y="3738497"/>
                  <a:pt x="5399177" y="3763381"/>
                </a:cubicBezTo>
                <a:cubicBezTo>
                  <a:pt x="5409516" y="3770150"/>
                  <a:pt x="5430592" y="3765371"/>
                  <a:pt x="5424628" y="3786075"/>
                </a:cubicBezTo>
                <a:cubicBezTo>
                  <a:pt x="5421406" y="3793560"/>
                  <a:pt x="5414408" y="3798695"/>
                  <a:pt x="5406334" y="3799612"/>
                </a:cubicBezTo>
                <a:cubicBezTo>
                  <a:pt x="5360205" y="3799213"/>
                  <a:pt x="5334756" y="3771345"/>
                  <a:pt x="5299759" y="3777316"/>
                </a:cubicBezTo>
                <a:cubicBezTo>
                  <a:pt x="5254346" y="3789937"/>
                  <a:pt x="5205790" y="3783765"/>
                  <a:pt x="5164950" y="3760196"/>
                </a:cubicBezTo>
                <a:cubicBezTo>
                  <a:pt x="5158189" y="3755816"/>
                  <a:pt x="5144669" y="3761391"/>
                  <a:pt x="5144669" y="3749048"/>
                </a:cubicBezTo>
                <a:cubicBezTo>
                  <a:pt x="5144628" y="3748372"/>
                  <a:pt x="5144628" y="3747694"/>
                  <a:pt x="5144709" y="3747017"/>
                </a:cubicBezTo>
                <a:cubicBezTo>
                  <a:pt x="5145345" y="3736467"/>
                  <a:pt x="5154412" y="3728465"/>
                  <a:pt x="5164950" y="3729142"/>
                </a:cubicBezTo>
                <a:cubicBezTo>
                  <a:pt x="5204518" y="3730734"/>
                  <a:pt x="5244882" y="3726852"/>
                  <a:pt x="5284449" y="3728793"/>
                </a:cubicBezTo>
                <a:close/>
                <a:moveTo>
                  <a:pt x="6520998" y="3686937"/>
                </a:moveTo>
                <a:cubicBezTo>
                  <a:pt x="6521793" y="3735511"/>
                  <a:pt x="6544461" y="3733520"/>
                  <a:pt x="6567128" y="3733520"/>
                </a:cubicBezTo>
                <a:cubicBezTo>
                  <a:pt x="6618428" y="3730336"/>
                  <a:pt x="6669328" y="3723168"/>
                  <a:pt x="6720230" y="3723168"/>
                </a:cubicBezTo>
                <a:cubicBezTo>
                  <a:pt x="6773121" y="3728464"/>
                  <a:pt x="6826408" y="3728464"/>
                  <a:pt x="6879297" y="3723168"/>
                </a:cubicBezTo>
                <a:cubicBezTo>
                  <a:pt x="6928211" y="3712818"/>
                  <a:pt x="6927415" y="3737103"/>
                  <a:pt x="6905942" y="3768955"/>
                </a:cubicBezTo>
                <a:cubicBezTo>
                  <a:pt x="6880887" y="3766565"/>
                  <a:pt x="6855040" y="3718390"/>
                  <a:pt x="6832770" y="3775325"/>
                </a:cubicBezTo>
                <a:cubicBezTo>
                  <a:pt x="6829589" y="3782491"/>
                  <a:pt x="6796980" y="3779305"/>
                  <a:pt x="6775506" y="3779305"/>
                </a:cubicBezTo>
                <a:cubicBezTo>
                  <a:pt x="6785846" y="3770150"/>
                  <a:pt x="6805729" y="3784880"/>
                  <a:pt x="6806922" y="3765371"/>
                </a:cubicBezTo>
                <a:cubicBezTo>
                  <a:pt x="6808115" y="3745863"/>
                  <a:pt x="6791811" y="3745863"/>
                  <a:pt x="6777097" y="3745863"/>
                </a:cubicBezTo>
                <a:lnTo>
                  <a:pt x="6553210" y="3745863"/>
                </a:lnTo>
                <a:cubicBezTo>
                  <a:pt x="6524975" y="3745863"/>
                  <a:pt x="6503899" y="3741085"/>
                  <a:pt x="6520998" y="3686937"/>
                </a:cubicBezTo>
                <a:close/>
                <a:moveTo>
                  <a:pt x="5746739" y="3669817"/>
                </a:moveTo>
                <a:cubicBezTo>
                  <a:pt x="5883536" y="3674994"/>
                  <a:pt x="6023118" y="3667429"/>
                  <a:pt x="6161903" y="3674994"/>
                </a:cubicBezTo>
                <a:cubicBezTo>
                  <a:pt x="6233485" y="3678577"/>
                  <a:pt x="6307451" y="3674994"/>
                  <a:pt x="6379827" y="3672605"/>
                </a:cubicBezTo>
                <a:cubicBezTo>
                  <a:pt x="6386984" y="3672605"/>
                  <a:pt x="6396529" y="3669420"/>
                  <a:pt x="6400107" y="3672605"/>
                </a:cubicBezTo>
                <a:cubicBezTo>
                  <a:pt x="6412038" y="3683354"/>
                  <a:pt x="6442658" y="3670216"/>
                  <a:pt x="6439875" y="3692511"/>
                </a:cubicBezTo>
                <a:cubicBezTo>
                  <a:pt x="6437090" y="3714808"/>
                  <a:pt x="6413628" y="3704058"/>
                  <a:pt x="6400107" y="3706447"/>
                </a:cubicBezTo>
                <a:cubicBezTo>
                  <a:pt x="6377838" y="3710429"/>
                  <a:pt x="6346025" y="3692113"/>
                  <a:pt x="6342047" y="3735113"/>
                </a:cubicBezTo>
                <a:cubicBezTo>
                  <a:pt x="6340457" y="3751436"/>
                  <a:pt x="6326539" y="3748250"/>
                  <a:pt x="6312222" y="3741484"/>
                </a:cubicBezTo>
                <a:cubicBezTo>
                  <a:pt x="6297906" y="3734714"/>
                  <a:pt x="6298702" y="3721576"/>
                  <a:pt x="6307054" y="3710826"/>
                </a:cubicBezTo>
                <a:cubicBezTo>
                  <a:pt x="6315761" y="3702225"/>
                  <a:pt x="6325504" y="3694741"/>
                  <a:pt x="6336083" y="3688530"/>
                </a:cubicBezTo>
                <a:cubicBezTo>
                  <a:pt x="6311110" y="3682439"/>
                  <a:pt x="6285220" y="3681086"/>
                  <a:pt x="6259731" y="3684549"/>
                </a:cubicBezTo>
                <a:cubicBezTo>
                  <a:pt x="6244619" y="3685346"/>
                  <a:pt x="6238256" y="3694104"/>
                  <a:pt x="6244619" y="3704455"/>
                </a:cubicBezTo>
                <a:cubicBezTo>
                  <a:pt x="6269673" y="3743474"/>
                  <a:pt x="6243427" y="3732326"/>
                  <a:pt x="6219168" y="3737900"/>
                </a:cubicBezTo>
                <a:cubicBezTo>
                  <a:pt x="6152360" y="3753028"/>
                  <a:pt x="6084756" y="3737502"/>
                  <a:pt x="6018346" y="3748649"/>
                </a:cubicBezTo>
                <a:cubicBezTo>
                  <a:pt x="5992100" y="3753028"/>
                  <a:pt x="6027890" y="3734316"/>
                  <a:pt x="6018346" y="3734316"/>
                </a:cubicBezTo>
                <a:cubicBezTo>
                  <a:pt x="5992100" y="3731131"/>
                  <a:pt x="5983351" y="3694104"/>
                  <a:pt x="5959093" y="3697688"/>
                </a:cubicBezTo>
                <a:cubicBezTo>
                  <a:pt x="5911611" y="3697688"/>
                  <a:pt x="5864329" y="3704417"/>
                  <a:pt x="5818717" y="3717594"/>
                </a:cubicBezTo>
                <a:cubicBezTo>
                  <a:pt x="5776962" y="3735510"/>
                  <a:pt x="5708960" y="3725556"/>
                  <a:pt x="5651696" y="3715604"/>
                </a:cubicBezTo>
                <a:cubicBezTo>
                  <a:pt x="5672772" y="3708836"/>
                  <a:pt x="5697825" y="3713215"/>
                  <a:pt x="5706972" y="3685743"/>
                </a:cubicBezTo>
                <a:cubicBezTo>
                  <a:pt x="5712937" y="3666633"/>
                  <a:pt x="5731229" y="3669817"/>
                  <a:pt x="5746739" y="3669817"/>
                </a:cubicBezTo>
                <a:close/>
                <a:moveTo>
                  <a:pt x="4116299" y="3657077"/>
                </a:moveTo>
                <a:lnTo>
                  <a:pt x="4167995" y="3696891"/>
                </a:lnTo>
                <a:cubicBezTo>
                  <a:pt x="4178733" y="3658273"/>
                  <a:pt x="4216512" y="3733122"/>
                  <a:pt x="4224862" y="3683355"/>
                </a:cubicBezTo>
                <a:cubicBezTo>
                  <a:pt x="4226453" y="3687734"/>
                  <a:pt x="4227248" y="3694105"/>
                  <a:pt x="4230429" y="3696494"/>
                </a:cubicBezTo>
                <a:cubicBezTo>
                  <a:pt x="4249758" y="3713853"/>
                  <a:pt x="4276321" y="3720701"/>
                  <a:pt x="4301612" y="3714808"/>
                </a:cubicBezTo>
                <a:cubicBezTo>
                  <a:pt x="4335016" y="3707243"/>
                  <a:pt x="4374783" y="3682958"/>
                  <a:pt x="4414551" y="3700077"/>
                </a:cubicBezTo>
                <a:cubicBezTo>
                  <a:pt x="4444375" y="3712021"/>
                  <a:pt x="4467837" y="3686142"/>
                  <a:pt x="4494083" y="3680966"/>
                </a:cubicBezTo>
                <a:cubicBezTo>
                  <a:pt x="4503628" y="3678976"/>
                  <a:pt x="4517547" y="3676985"/>
                  <a:pt x="4522317" y="3679772"/>
                </a:cubicBezTo>
                <a:cubicBezTo>
                  <a:pt x="4526971" y="3688611"/>
                  <a:pt x="4527845" y="3698961"/>
                  <a:pt x="4524704" y="3708438"/>
                </a:cubicBezTo>
                <a:cubicBezTo>
                  <a:pt x="4521125" y="3721178"/>
                  <a:pt x="4507206" y="3715604"/>
                  <a:pt x="4499651" y="3715604"/>
                </a:cubicBezTo>
                <a:cubicBezTo>
                  <a:pt x="4464259" y="3715207"/>
                  <a:pt x="4430059" y="3712021"/>
                  <a:pt x="4380352" y="3709235"/>
                </a:cubicBezTo>
                <a:cubicBezTo>
                  <a:pt x="4421311" y="3749445"/>
                  <a:pt x="4469428" y="3731530"/>
                  <a:pt x="4515956" y="3753029"/>
                </a:cubicBezTo>
                <a:cubicBezTo>
                  <a:pt x="4356490" y="3770150"/>
                  <a:pt x="4208955" y="3764177"/>
                  <a:pt x="4061422" y="3766964"/>
                </a:cubicBezTo>
                <a:cubicBezTo>
                  <a:pt x="4037561" y="3767363"/>
                  <a:pt x="4037959" y="3747057"/>
                  <a:pt x="4021654" y="3736705"/>
                </a:cubicBezTo>
                <a:cubicBezTo>
                  <a:pt x="4050683" y="3730733"/>
                  <a:pt x="4103972" y="3753427"/>
                  <a:pt x="4101188" y="3736705"/>
                </a:cubicBezTo>
                <a:cubicBezTo>
                  <a:pt x="4096019" y="3704059"/>
                  <a:pt x="4161634" y="3694901"/>
                  <a:pt x="4116299" y="3657077"/>
                </a:cubicBezTo>
                <a:close/>
                <a:moveTo>
                  <a:pt x="3523773" y="3515341"/>
                </a:moveTo>
                <a:cubicBezTo>
                  <a:pt x="3499794" y="3518328"/>
                  <a:pt x="3476252" y="3524380"/>
                  <a:pt x="3453783" y="3533258"/>
                </a:cubicBezTo>
                <a:lnTo>
                  <a:pt x="3452988" y="3534451"/>
                </a:lnTo>
                <a:cubicBezTo>
                  <a:pt x="3470963" y="3537477"/>
                  <a:pt x="3489455" y="3534810"/>
                  <a:pt x="3505878" y="3526887"/>
                </a:cubicBezTo>
                <a:cubicBezTo>
                  <a:pt x="3511485" y="3522468"/>
                  <a:pt x="3517450" y="3518605"/>
                  <a:pt x="3523773" y="3515341"/>
                </a:cubicBezTo>
                <a:close/>
                <a:moveTo>
                  <a:pt x="3963545" y="3499366"/>
                </a:moveTo>
                <a:cubicBezTo>
                  <a:pt x="3954447" y="3498420"/>
                  <a:pt x="3946097" y="3498420"/>
                  <a:pt x="3940530" y="3502203"/>
                </a:cubicBezTo>
                <a:lnTo>
                  <a:pt x="3929395" y="3508971"/>
                </a:lnTo>
                <a:lnTo>
                  <a:pt x="3991431" y="3503398"/>
                </a:lnTo>
                <a:lnTo>
                  <a:pt x="3991033" y="3502203"/>
                </a:lnTo>
                <a:cubicBezTo>
                  <a:pt x="3982484" y="3502203"/>
                  <a:pt x="3972642" y="3500312"/>
                  <a:pt x="3963545" y="3499366"/>
                </a:cubicBezTo>
                <a:close/>
                <a:moveTo>
                  <a:pt x="10653170" y="3493443"/>
                </a:moveTo>
                <a:cubicBezTo>
                  <a:pt x="10696912" y="3489860"/>
                  <a:pt x="10737475" y="3512951"/>
                  <a:pt x="10781218" y="3503397"/>
                </a:cubicBezTo>
                <a:cubicBezTo>
                  <a:pt x="10793547" y="3500610"/>
                  <a:pt x="10799113" y="3506184"/>
                  <a:pt x="10801103" y="3521313"/>
                </a:cubicBezTo>
                <a:cubicBezTo>
                  <a:pt x="10803090" y="3536441"/>
                  <a:pt x="10815815" y="3533656"/>
                  <a:pt x="10824962" y="3533656"/>
                </a:cubicBezTo>
                <a:cubicBezTo>
                  <a:pt x="10878647" y="3525693"/>
                  <a:pt x="10889782" y="3532462"/>
                  <a:pt x="10908074" y="3578645"/>
                </a:cubicBezTo>
                <a:cubicBezTo>
                  <a:pt x="10911654" y="3588201"/>
                  <a:pt x="10899326" y="3607310"/>
                  <a:pt x="10923983" y="3608506"/>
                </a:cubicBezTo>
                <a:cubicBezTo>
                  <a:pt x="10948637" y="3609700"/>
                  <a:pt x="10937104" y="3588997"/>
                  <a:pt x="10944660" y="3581034"/>
                </a:cubicBezTo>
                <a:cubicBezTo>
                  <a:pt x="10950387" y="3574863"/>
                  <a:pt x="10953528" y="3566741"/>
                  <a:pt x="10953409" y="3558340"/>
                </a:cubicBezTo>
                <a:cubicBezTo>
                  <a:pt x="10983234" y="3575459"/>
                  <a:pt x="10939490" y="3609302"/>
                  <a:pt x="10955397" y="3630403"/>
                </a:cubicBezTo>
                <a:cubicBezTo>
                  <a:pt x="10942274" y="3628014"/>
                  <a:pt x="10931934" y="3638366"/>
                  <a:pt x="10921993" y="3641551"/>
                </a:cubicBezTo>
                <a:cubicBezTo>
                  <a:pt x="10831325" y="3668624"/>
                  <a:pt x="10743440" y="3624829"/>
                  <a:pt x="10653170" y="3631597"/>
                </a:cubicBezTo>
                <a:cubicBezTo>
                  <a:pt x="10611772" y="3641710"/>
                  <a:pt x="10568784" y="3643462"/>
                  <a:pt x="10526710" y="3636773"/>
                </a:cubicBezTo>
                <a:cubicBezTo>
                  <a:pt x="10506032" y="3630801"/>
                  <a:pt x="10488534" y="3626422"/>
                  <a:pt x="10481774" y="3599746"/>
                </a:cubicBezTo>
                <a:cubicBezTo>
                  <a:pt x="10472230" y="3646727"/>
                  <a:pt x="10436440" y="3639958"/>
                  <a:pt x="10404229" y="3646727"/>
                </a:cubicBezTo>
                <a:cubicBezTo>
                  <a:pt x="10282144" y="3672606"/>
                  <a:pt x="10156879" y="3663448"/>
                  <a:pt x="10034794" y="3684152"/>
                </a:cubicBezTo>
                <a:cubicBezTo>
                  <a:pt x="10006958" y="3688929"/>
                  <a:pt x="9997812" y="3674199"/>
                  <a:pt x="9989461" y="3654292"/>
                </a:cubicBezTo>
                <a:cubicBezTo>
                  <a:pt x="9986279" y="3654292"/>
                  <a:pt x="9979519" y="3654292"/>
                  <a:pt x="9979519" y="3654292"/>
                </a:cubicBezTo>
                <a:cubicBezTo>
                  <a:pt x="9958482" y="3688970"/>
                  <a:pt x="9917483" y="3706009"/>
                  <a:pt x="9878114" y="3696494"/>
                </a:cubicBezTo>
                <a:cubicBezTo>
                  <a:pt x="9791821" y="3691716"/>
                  <a:pt x="9713081" y="3747854"/>
                  <a:pt x="9623208" y="3721178"/>
                </a:cubicBezTo>
                <a:cubicBezTo>
                  <a:pt x="9603324" y="3715207"/>
                  <a:pt x="9563956" y="3739493"/>
                  <a:pt x="9531744" y="3735511"/>
                </a:cubicBezTo>
                <a:cubicBezTo>
                  <a:pt x="9505538" y="3730973"/>
                  <a:pt x="9479651" y="3724841"/>
                  <a:pt x="9454199" y="3717196"/>
                </a:cubicBezTo>
                <a:lnTo>
                  <a:pt x="9444257" y="3713614"/>
                </a:lnTo>
                <a:cubicBezTo>
                  <a:pt x="9444695" y="3713256"/>
                  <a:pt x="9445053" y="3712857"/>
                  <a:pt x="9445411" y="3712460"/>
                </a:cubicBezTo>
                <a:cubicBezTo>
                  <a:pt x="9449268" y="3707920"/>
                  <a:pt x="9448751" y="3701153"/>
                  <a:pt x="9444257" y="3697290"/>
                </a:cubicBezTo>
                <a:cubicBezTo>
                  <a:pt x="9417455" y="3692154"/>
                  <a:pt x="9389737" y="3695180"/>
                  <a:pt x="9364723" y="3706049"/>
                </a:cubicBezTo>
                <a:cubicBezTo>
                  <a:pt x="9278907" y="3729619"/>
                  <a:pt x="9189114" y="3735034"/>
                  <a:pt x="9101071" y="3721974"/>
                </a:cubicBezTo>
                <a:cubicBezTo>
                  <a:pt x="9066472" y="3717595"/>
                  <a:pt x="9068462" y="3716003"/>
                  <a:pt x="9066472" y="3744270"/>
                </a:cubicBezTo>
                <a:cubicBezTo>
                  <a:pt x="9066472" y="3744270"/>
                  <a:pt x="9063689" y="3744270"/>
                  <a:pt x="9063689" y="3744270"/>
                </a:cubicBezTo>
                <a:cubicBezTo>
                  <a:pt x="9060270" y="3744868"/>
                  <a:pt x="9056769" y="3744868"/>
                  <a:pt x="9053349" y="3744270"/>
                </a:cubicBezTo>
                <a:cubicBezTo>
                  <a:pt x="9041381" y="3737025"/>
                  <a:pt x="9035416" y="3722891"/>
                  <a:pt x="9038637" y="3709235"/>
                </a:cubicBezTo>
                <a:cubicBezTo>
                  <a:pt x="9039431" y="3694105"/>
                  <a:pt x="9054145" y="3690919"/>
                  <a:pt x="9069257" y="3690919"/>
                </a:cubicBezTo>
                <a:cubicBezTo>
                  <a:pt x="9117535" y="3689168"/>
                  <a:pt x="9165850" y="3691836"/>
                  <a:pt x="9213610" y="3698883"/>
                </a:cubicBezTo>
                <a:cubicBezTo>
                  <a:pt x="9235322" y="3704615"/>
                  <a:pt x="9258388" y="3702226"/>
                  <a:pt x="9278430" y="3692114"/>
                </a:cubicBezTo>
                <a:cubicBezTo>
                  <a:pt x="9289564" y="3686143"/>
                  <a:pt x="9293938" y="3676985"/>
                  <a:pt x="9289564" y="3668624"/>
                </a:cubicBezTo>
                <a:cubicBezTo>
                  <a:pt x="9285190" y="3660263"/>
                  <a:pt x="9264909" y="3655884"/>
                  <a:pt x="9277238" y="3643940"/>
                </a:cubicBezTo>
                <a:cubicBezTo>
                  <a:pt x="9289564" y="3631996"/>
                  <a:pt x="9296723" y="3652699"/>
                  <a:pt x="9307063" y="3656282"/>
                </a:cubicBezTo>
                <a:cubicBezTo>
                  <a:pt x="9333029" y="3663966"/>
                  <a:pt x="9360628" y="3663966"/>
                  <a:pt x="9386596" y="3656282"/>
                </a:cubicBezTo>
                <a:cubicBezTo>
                  <a:pt x="9486808" y="3622839"/>
                  <a:pt x="9590997" y="3643144"/>
                  <a:pt x="9685642" y="3619255"/>
                </a:cubicBezTo>
                <a:cubicBezTo>
                  <a:pt x="9780287" y="3595367"/>
                  <a:pt x="9876524" y="3614079"/>
                  <a:pt x="9970771" y="3588599"/>
                </a:cubicBezTo>
                <a:cubicBezTo>
                  <a:pt x="10010935" y="3580596"/>
                  <a:pt x="10052293" y="3580596"/>
                  <a:pt x="10092457" y="3588599"/>
                </a:cubicBezTo>
                <a:cubicBezTo>
                  <a:pt x="10108363" y="3590191"/>
                  <a:pt x="10131428" y="3574265"/>
                  <a:pt x="10135008" y="3608107"/>
                </a:cubicBezTo>
                <a:cubicBezTo>
                  <a:pt x="10136201" y="3620450"/>
                  <a:pt x="10154493" y="3616070"/>
                  <a:pt x="10161253" y="3612885"/>
                </a:cubicBezTo>
                <a:cubicBezTo>
                  <a:pt x="10177161" y="3606913"/>
                  <a:pt x="10170798" y="3596561"/>
                  <a:pt x="10161253" y="3590191"/>
                </a:cubicBezTo>
                <a:cubicBezTo>
                  <a:pt x="10151074" y="3583383"/>
                  <a:pt x="10145903" y="3571200"/>
                  <a:pt x="10148130" y="3559136"/>
                </a:cubicBezTo>
                <a:cubicBezTo>
                  <a:pt x="10156481" y="3545599"/>
                  <a:pt x="10172786" y="3553960"/>
                  <a:pt x="10185511" y="3556747"/>
                </a:cubicBezTo>
                <a:cubicBezTo>
                  <a:pt x="10229334" y="3561923"/>
                  <a:pt x="10273476" y="3563516"/>
                  <a:pt x="10317537" y="3561525"/>
                </a:cubicBezTo>
                <a:cubicBezTo>
                  <a:pt x="10360406" y="3559972"/>
                  <a:pt x="10402439" y="3549222"/>
                  <a:pt x="10440814" y="3530073"/>
                </a:cubicBezTo>
                <a:cubicBezTo>
                  <a:pt x="10508816" y="3505109"/>
                  <a:pt x="10580754" y="3492726"/>
                  <a:pt x="10653170" y="3493443"/>
                </a:cubicBezTo>
                <a:close/>
                <a:moveTo>
                  <a:pt x="9485891" y="3447657"/>
                </a:moveTo>
                <a:lnTo>
                  <a:pt x="9489592" y="3447657"/>
                </a:lnTo>
                <a:lnTo>
                  <a:pt x="9489592" y="3452036"/>
                </a:lnTo>
                <a:close/>
                <a:moveTo>
                  <a:pt x="9485217" y="3446860"/>
                </a:moveTo>
                <a:lnTo>
                  <a:pt x="9485891" y="3447657"/>
                </a:lnTo>
                <a:lnTo>
                  <a:pt x="9484820" y="3447657"/>
                </a:lnTo>
                <a:close/>
                <a:moveTo>
                  <a:pt x="9490387" y="3443676"/>
                </a:moveTo>
                <a:lnTo>
                  <a:pt x="9493966" y="3448851"/>
                </a:lnTo>
                <a:lnTo>
                  <a:pt x="9490387" y="3447258"/>
                </a:lnTo>
                <a:close/>
                <a:moveTo>
                  <a:pt x="5157558" y="3423194"/>
                </a:moveTo>
                <a:lnTo>
                  <a:pt x="5158985" y="3427353"/>
                </a:lnTo>
                <a:lnTo>
                  <a:pt x="5158099" y="3428384"/>
                </a:lnTo>
                <a:lnTo>
                  <a:pt x="5155009" y="3426557"/>
                </a:lnTo>
                <a:close/>
                <a:moveTo>
                  <a:pt x="7271417" y="3348646"/>
                </a:moveTo>
                <a:cubicBezTo>
                  <a:pt x="7227108" y="3344839"/>
                  <a:pt x="7183415" y="3360067"/>
                  <a:pt x="7140169" y="3360067"/>
                </a:cubicBezTo>
                <a:cubicBezTo>
                  <a:pt x="7099209" y="3360067"/>
                  <a:pt x="7049104" y="3364447"/>
                  <a:pt x="7009336" y="3360067"/>
                </a:cubicBezTo>
                <a:cubicBezTo>
                  <a:pt x="6913776" y="3347525"/>
                  <a:pt x="6816984" y="3347525"/>
                  <a:pt x="6721424" y="3360067"/>
                </a:cubicBezTo>
                <a:cubicBezTo>
                  <a:pt x="6679272" y="3369862"/>
                  <a:pt x="6635568" y="3370937"/>
                  <a:pt x="6592978" y="3363253"/>
                </a:cubicBezTo>
                <a:cubicBezTo>
                  <a:pt x="6514637" y="3341753"/>
                  <a:pt x="6441067" y="3399881"/>
                  <a:pt x="6364715" y="3369225"/>
                </a:cubicBezTo>
                <a:cubicBezTo>
                  <a:pt x="6362728" y="3368428"/>
                  <a:pt x="6359148" y="3374002"/>
                  <a:pt x="6355967" y="3374002"/>
                </a:cubicBezTo>
                <a:cubicBezTo>
                  <a:pt x="6296515" y="3387498"/>
                  <a:pt x="6235513" y="3392715"/>
                  <a:pt x="6174630" y="3389530"/>
                </a:cubicBezTo>
                <a:cubicBezTo>
                  <a:pt x="6144009" y="3389927"/>
                  <a:pt x="6106231" y="3405853"/>
                  <a:pt x="6085155" y="3392316"/>
                </a:cubicBezTo>
                <a:cubicBezTo>
                  <a:pt x="6044990" y="3366437"/>
                  <a:pt x="6008007" y="3385945"/>
                  <a:pt x="5970229" y="3382363"/>
                </a:cubicBezTo>
                <a:cubicBezTo>
                  <a:pt x="5938813" y="3379974"/>
                  <a:pt x="5927679" y="3394705"/>
                  <a:pt x="5934438" y="3427751"/>
                </a:cubicBezTo>
                <a:cubicBezTo>
                  <a:pt x="5943585" y="3472343"/>
                  <a:pt x="5963070" y="3483490"/>
                  <a:pt x="6007610" y="3472343"/>
                </a:cubicBezTo>
                <a:cubicBezTo>
                  <a:pt x="6063283" y="3458009"/>
                  <a:pt x="6117763" y="3432529"/>
                  <a:pt x="6176619" y="3442483"/>
                </a:cubicBezTo>
                <a:cubicBezTo>
                  <a:pt x="6210857" y="3448335"/>
                  <a:pt x="6245932" y="3446982"/>
                  <a:pt x="6279615" y="3438501"/>
                </a:cubicBezTo>
                <a:cubicBezTo>
                  <a:pt x="6318506" y="3421739"/>
                  <a:pt x="6363164" y="3425322"/>
                  <a:pt x="6398915" y="3448055"/>
                </a:cubicBezTo>
                <a:cubicBezTo>
                  <a:pt x="6418361" y="3460399"/>
                  <a:pt x="6442698" y="3462189"/>
                  <a:pt x="6463734" y="3452834"/>
                </a:cubicBezTo>
                <a:cubicBezTo>
                  <a:pt x="6480517" y="3442561"/>
                  <a:pt x="6501235" y="3440930"/>
                  <a:pt x="6519408" y="3448454"/>
                </a:cubicBezTo>
                <a:cubicBezTo>
                  <a:pt x="6570986" y="3476762"/>
                  <a:pt x="6631352" y="3484606"/>
                  <a:pt x="6688418" y="3470353"/>
                </a:cubicBezTo>
                <a:cubicBezTo>
                  <a:pt x="6732161" y="3462788"/>
                  <a:pt x="6776701" y="3473537"/>
                  <a:pt x="6820045" y="3470353"/>
                </a:cubicBezTo>
                <a:cubicBezTo>
                  <a:pt x="6865976" y="3465733"/>
                  <a:pt x="6912304" y="3467724"/>
                  <a:pt x="6957640" y="3476324"/>
                </a:cubicBezTo>
                <a:cubicBezTo>
                  <a:pt x="6991441" y="3484884"/>
                  <a:pt x="7027072" y="3482535"/>
                  <a:pt x="7059441" y="3469556"/>
                </a:cubicBezTo>
                <a:cubicBezTo>
                  <a:pt x="7115473" y="3445429"/>
                  <a:pt x="7179816" y="3450644"/>
                  <a:pt x="7231235" y="3483490"/>
                </a:cubicBezTo>
                <a:cubicBezTo>
                  <a:pt x="7239983" y="3488666"/>
                  <a:pt x="7247141" y="3500213"/>
                  <a:pt x="7257879" y="3497426"/>
                </a:cubicBezTo>
                <a:lnTo>
                  <a:pt x="7257084" y="3498620"/>
                </a:lnTo>
                <a:cubicBezTo>
                  <a:pt x="7312757" y="3483092"/>
                  <a:pt x="7374395" y="3489065"/>
                  <a:pt x="7428478" y="3434519"/>
                </a:cubicBezTo>
                <a:cubicBezTo>
                  <a:pt x="7405851" y="3441128"/>
                  <a:pt x="7381910" y="3429383"/>
                  <a:pt x="7373202" y="3407446"/>
                </a:cubicBezTo>
                <a:cubicBezTo>
                  <a:pt x="7360040" y="3385588"/>
                  <a:pt x="7339838" y="3368906"/>
                  <a:pt x="7315938" y="3360067"/>
                </a:cubicBezTo>
                <a:cubicBezTo>
                  <a:pt x="7301026" y="3353299"/>
                  <a:pt x="7286187" y="3349915"/>
                  <a:pt x="7271417" y="3348646"/>
                </a:cubicBezTo>
                <a:close/>
                <a:moveTo>
                  <a:pt x="2482604" y="3206965"/>
                </a:moveTo>
                <a:cubicBezTo>
                  <a:pt x="2442339" y="3206536"/>
                  <a:pt x="2401851" y="3223407"/>
                  <a:pt x="2359798" y="3214747"/>
                </a:cubicBezTo>
                <a:cubicBezTo>
                  <a:pt x="2333552" y="3209172"/>
                  <a:pt x="2295376" y="3237042"/>
                  <a:pt x="2257994" y="3228682"/>
                </a:cubicBezTo>
                <a:cubicBezTo>
                  <a:pt x="2235726" y="3223905"/>
                  <a:pt x="2229363" y="3244209"/>
                  <a:pt x="2221012" y="3258543"/>
                </a:cubicBezTo>
                <a:cubicBezTo>
                  <a:pt x="2208685" y="3279644"/>
                  <a:pt x="2228965" y="3283625"/>
                  <a:pt x="2239304" y="3294375"/>
                </a:cubicBezTo>
                <a:cubicBezTo>
                  <a:pt x="2267539" y="3324235"/>
                  <a:pt x="2305317" y="3307513"/>
                  <a:pt x="2337528" y="3312291"/>
                </a:cubicBezTo>
                <a:cubicBezTo>
                  <a:pt x="2429032" y="3328455"/>
                  <a:pt x="2522644" y="3298714"/>
                  <a:pt x="2588059" y="3232664"/>
                </a:cubicBezTo>
                <a:cubicBezTo>
                  <a:pt x="2565034" y="3233419"/>
                  <a:pt x="2542288" y="3227169"/>
                  <a:pt x="2522842" y="3214747"/>
                </a:cubicBezTo>
                <a:cubicBezTo>
                  <a:pt x="2509420" y="3209173"/>
                  <a:pt x="2496024" y="3207107"/>
                  <a:pt x="2482604" y="3206965"/>
                </a:cubicBezTo>
                <a:close/>
                <a:moveTo>
                  <a:pt x="2097337" y="3194840"/>
                </a:moveTo>
                <a:cubicBezTo>
                  <a:pt x="2037687" y="3188868"/>
                  <a:pt x="2029733" y="3242218"/>
                  <a:pt x="2004283" y="3274468"/>
                </a:cubicBezTo>
                <a:cubicBezTo>
                  <a:pt x="1996727" y="3286014"/>
                  <a:pt x="1989569" y="3299550"/>
                  <a:pt x="2004283" y="3310300"/>
                </a:cubicBezTo>
                <a:cubicBezTo>
                  <a:pt x="2007424" y="3313565"/>
                  <a:pt x="2011521" y="3315715"/>
                  <a:pt x="2015934" y="3316511"/>
                </a:cubicBezTo>
                <a:cubicBezTo>
                  <a:pt x="2027625" y="3318622"/>
                  <a:pt x="2038760" y="3310857"/>
                  <a:pt x="2040868" y="3299152"/>
                </a:cubicBezTo>
                <a:cubicBezTo>
                  <a:pt x="2045242" y="3284820"/>
                  <a:pt x="2048822" y="3282431"/>
                  <a:pt x="2064729" y="3282431"/>
                </a:cubicBezTo>
                <a:cubicBezTo>
                  <a:pt x="2095905" y="3279525"/>
                  <a:pt x="2126526" y="3272437"/>
                  <a:pt x="2155794" y="3261330"/>
                </a:cubicBezTo>
                <a:cubicBezTo>
                  <a:pt x="2171700" y="3256154"/>
                  <a:pt x="2191187" y="3241024"/>
                  <a:pt x="2166929" y="3224302"/>
                </a:cubicBezTo>
                <a:cubicBezTo>
                  <a:pt x="2144938" y="3211841"/>
                  <a:pt x="2121596" y="3201967"/>
                  <a:pt x="2097337" y="3194840"/>
                </a:cubicBezTo>
                <a:close/>
                <a:moveTo>
                  <a:pt x="4275914" y="2803619"/>
                </a:moveTo>
                <a:cubicBezTo>
                  <a:pt x="4244945" y="2798692"/>
                  <a:pt x="4214125" y="2802474"/>
                  <a:pt x="4184301" y="2832534"/>
                </a:cubicBezTo>
                <a:cubicBezTo>
                  <a:pt x="4175154" y="2841692"/>
                  <a:pt x="4160440" y="2854829"/>
                  <a:pt x="4148112" y="2844479"/>
                </a:cubicBezTo>
                <a:cubicBezTo>
                  <a:pt x="4109578" y="2816211"/>
                  <a:pt x="4060904" y="2805540"/>
                  <a:pt x="4014099" y="2815016"/>
                </a:cubicBezTo>
                <a:cubicBezTo>
                  <a:pt x="3952062" y="2819396"/>
                  <a:pt x="3889628" y="2815016"/>
                  <a:pt x="3827592" y="2815016"/>
                </a:cubicBezTo>
                <a:cubicBezTo>
                  <a:pt x="3786791" y="2813344"/>
                  <a:pt x="3747661" y="2831221"/>
                  <a:pt x="3722210" y="2863191"/>
                </a:cubicBezTo>
                <a:cubicBezTo>
                  <a:pt x="3787825" y="2859607"/>
                  <a:pt x="3845090" y="2884292"/>
                  <a:pt x="3907125" y="2884292"/>
                </a:cubicBezTo>
                <a:cubicBezTo>
                  <a:pt x="3922157" y="2882142"/>
                  <a:pt x="3937309" y="2881067"/>
                  <a:pt x="3952459" y="2881107"/>
                </a:cubicBezTo>
                <a:cubicBezTo>
                  <a:pt x="3996203" y="2889866"/>
                  <a:pt x="4031994" y="2852441"/>
                  <a:pt x="4071761" y="2856821"/>
                </a:cubicBezTo>
                <a:cubicBezTo>
                  <a:pt x="4132086" y="2858134"/>
                  <a:pt x="4192015" y="2866695"/>
                  <a:pt x="4250314" y="2882301"/>
                </a:cubicBezTo>
                <a:cubicBezTo>
                  <a:pt x="4300419" y="2900616"/>
                  <a:pt x="4329051" y="2872348"/>
                  <a:pt x="4364445" y="2857218"/>
                </a:cubicBezTo>
                <a:cubicBezTo>
                  <a:pt x="4373988" y="2852839"/>
                  <a:pt x="4389497" y="2830145"/>
                  <a:pt x="4368421" y="2826961"/>
                </a:cubicBezTo>
                <a:cubicBezTo>
                  <a:pt x="4338000" y="2822182"/>
                  <a:pt x="4306882" y="2808547"/>
                  <a:pt x="4275914" y="2803619"/>
                </a:cubicBezTo>
                <a:close/>
                <a:moveTo>
                  <a:pt x="3529242" y="2784858"/>
                </a:moveTo>
                <a:cubicBezTo>
                  <a:pt x="3519996" y="2786351"/>
                  <a:pt x="3510054" y="2790530"/>
                  <a:pt x="3500709" y="2793914"/>
                </a:cubicBezTo>
                <a:cubicBezTo>
                  <a:pt x="3472872" y="2804665"/>
                  <a:pt x="3447819" y="2838109"/>
                  <a:pt x="3425152" y="2833728"/>
                </a:cubicBezTo>
                <a:cubicBezTo>
                  <a:pt x="3328518" y="2814619"/>
                  <a:pt x="3233475" y="2862793"/>
                  <a:pt x="3137638" y="2833728"/>
                </a:cubicBezTo>
                <a:cubicBezTo>
                  <a:pt x="3075720" y="2819396"/>
                  <a:pt x="3012253" y="2813105"/>
                  <a:pt x="2948745" y="2815016"/>
                </a:cubicBezTo>
                <a:cubicBezTo>
                  <a:pt x="2883527" y="2812627"/>
                  <a:pt x="2798824" y="2783961"/>
                  <a:pt x="2747922" y="2863589"/>
                </a:cubicBezTo>
                <a:cubicBezTo>
                  <a:pt x="2744741" y="2868366"/>
                  <a:pt x="2734401" y="2865978"/>
                  <a:pt x="2736390" y="2878319"/>
                </a:cubicBezTo>
                <a:cubicBezTo>
                  <a:pt x="2738378" y="2890662"/>
                  <a:pt x="2748320" y="2887876"/>
                  <a:pt x="2756273" y="2890662"/>
                </a:cubicBezTo>
                <a:cubicBezTo>
                  <a:pt x="2818708" y="2913754"/>
                  <a:pt x="2859270" y="2857617"/>
                  <a:pt x="2912159" y="2848061"/>
                </a:cubicBezTo>
                <a:cubicBezTo>
                  <a:pt x="2916932" y="2847663"/>
                  <a:pt x="2921703" y="2847663"/>
                  <a:pt x="2926475" y="2848061"/>
                </a:cubicBezTo>
                <a:cubicBezTo>
                  <a:pt x="2925680" y="2865580"/>
                  <a:pt x="2899832" y="2860404"/>
                  <a:pt x="2901820" y="2878319"/>
                </a:cubicBezTo>
                <a:cubicBezTo>
                  <a:pt x="3033050" y="2878718"/>
                  <a:pt x="3164281" y="2854829"/>
                  <a:pt x="3294717" y="2892653"/>
                </a:cubicBezTo>
                <a:lnTo>
                  <a:pt x="3294717" y="2893848"/>
                </a:lnTo>
                <a:cubicBezTo>
                  <a:pt x="3327326" y="2899978"/>
                  <a:pt x="3360968" y="2896674"/>
                  <a:pt x="3391747" y="2884292"/>
                </a:cubicBezTo>
                <a:cubicBezTo>
                  <a:pt x="3429367" y="2868128"/>
                  <a:pt x="3470168" y="2860801"/>
                  <a:pt x="3511047" y="2862793"/>
                </a:cubicBezTo>
                <a:cubicBezTo>
                  <a:pt x="3530216" y="2867729"/>
                  <a:pt x="3550258" y="2858612"/>
                  <a:pt x="3559165" y="2840895"/>
                </a:cubicBezTo>
                <a:cubicBezTo>
                  <a:pt x="3566404" y="2824770"/>
                  <a:pt x="3564296" y="2805978"/>
                  <a:pt x="3553598" y="2791924"/>
                </a:cubicBezTo>
                <a:cubicBezTo>
                  <a:pt x="3547037" y="2784559"/>
                  <a:pt x="3538486" y="2783364"/>
                  <a:pt x="3529242" y="2784858"/>
                </a:cubicBezTo>
                <a:close/>
                <a:moveTo>
                  <a:pt x="4850405" y="2764567"/>
                </a:moveTo>
                <a:cubicBezTo>
                  <a:pt x="4831854" y="2760620"/>
                  <a:pt x="4812437" y="2760749"/>
                  <a:pt x="4793530" y="2765248"/>
                </a:cubicBezTo>
                <a:cubicBezTo>
                  <a:pt x="4732684" y="2781573"/>
                  <a:pt x="4671842" y="2797100"/>
                  <a:pt x="4609805" y="2808248"/>
                </a:cubicBezTo>
                <a:cubicBezTo>
                  <a:pt x="4586781" y="2813782"/>
                  <a:pt x="4571987" y="2836237"/>
                  <a:pt x="4576005" y="2859607"/>
                </a:cubicBezTo>
                <a:lnTo>
                  <a:pt x="4575208" y="2860801"/>
                </a:lnTo>
                <a:cubicBezTo>
                  <a:pt x="4576402" y="2875931"/>
                  <a:pt x="4590719" y="2878718"/>
                  <a:pt x="4609011" y="2874737"/>
                </a:cubicBezTo>
                <a:cubicBezTo>
                  <a:pt x="4669853" y="2865182"/>
                  <a:pt x="4731094" y="2853635"/>
                  <a:pt x="4792335" y="2848857"/>
                </a:cubicBezTo>
                <a:cubicBezTo>
                  <a:pt x="4827330" y="2839899"/>
                  <a:pt x="4864194" y="2841134"/>
                  <a:pt x="4898513" y="2852441"/>
                </a:cubicBezTo>
                <a:cubicBezTo>
                  <a:pt x="4961345" y="2885487"/>
                  <a:pt x="4970491" y="2884292"/>
                  <a:pt x="5024176" y="2820191"/>
                </a:cubicBezTo>
                <a:cubicBezTo>
                  <a:pt x="4980909" y="2825726"/>
                  <a:pt x="4937167" y="2814299"/>
                  <a:pt x="4902093" y="2788341"/>
                </a:cubicBezTo>
                <a:cubicBezTo>
                  <a:pt x="4886642" y="2776536"/>
                  <a:pt x="4868956" y="2768513"/>
                  <a:pt x="4850405" y="2764567"/>
                </a:cubicBezTo>
                <a:close/>
                <a:moveTo>
                  <a:pt x="11330956" y="2330773"/>
                </a:moveTo>
                <a:cubicBezTo>
                  <a:pt x="11295873" y="2327075"/>
                  <a:pt x="11260270" y="2340953"/>
                  <a:pt x="11236947" y="2369498"/>
                </a:cubicBezTo>
                <a:cubicBezTo>
                  <a:pt x="11276316" y="2372804"/>
                  <a:pt x="11315367" y="2378935"/>
                  <a:pt x="11353861" y="2387814"/>
                </a:cubicBezTo>
                <a:cubicBezTo>
                  <a:pt x="11379511" y="2397289"/>
                  <a:pt x="11406234" y="2403580"/>
                  <a:pt x="11433395" y="2406527"/>
                </a:cubicBezTo>
                <a:cubicBezTo>
                  <a:pt x="11485727" y="2391675"/>
                  <a:pt x="11541403" y="2393746"/>
                  <a:pt x="11592462" y="2412499"/>
                </a:cubicBezTo>
                <a:lnTo>
                  <a:pt x="11593257" y="2413693"/>
                </a:lnTo>
                <a:cubicBezTo>
                  <a:pt x="11597313" y="2415006"/>
                  <a:pt x="11601608" y="2415126"/>
                  <a:pt x="11605744" y="2414130"/>
                </a:cubicBezTo>
                <a:cubicBezTo>
                  <a:pt x="11618112" y="2411105"/>
                  <a:pt x="11625708" y="2398604"/>
                  <a:pt x="11622684" y="2386221"/>
                </a:cubicBezTo>
                <a:cubicBezTo>
                  <a:pt x="11620696" y="2371887"/>
                  <a:pt x="11627060" y="2342027"/>
                  <a:pt x="11602801" y="2346407"/>
                </a:cubicBezTo>
                <a:cubicBezTo>
                  <a:pt x="11554286" y="2354768"/>
                  <a:pt x="11506566" y="2329288"/>
                  <a:pt x="11459641" y="2346407"/>
                </a:cubicBezTo>
                <a:cubicBezTo>
                  <a:pt x="11428821" y="2358033"/>
                  <a:pt x="11394503" y="2355844"/>
                  <a:pt x="11365393" y="2340435"/>
                </a:cubicBezTo>
                <a:cubicBezTo>
                  <a:pt x="11354288" y="2335189"/>
                  <a:pt x="11342651" y="2332005"/>
                  <a:pt x="11330956" y="2330773"/>
                </a:cubicBezTo>
                <a:close/>
                <a:moveTo>
                  <a:pt x="0" y="0"/>
                </a:moveTo>
                <a:lnTo>
                  <a:pt x="12196917" y="0"/>
                </a:lnTo>
                <a:lnTo>
                  <a:pt x="12196917" y="2227364"/>
                </a:lnTo>
                <a:lnTo>
                  <a:pt x="12057734" y="2227364"/>
                </a:lnTo>
                <a:cubicBezTo>
                  <a:pt x="12085969" y="2238114"/>
                  <a:pt x="12122157" y="2226169"/>
                  <a:pt x="12148800" y="2241697"/>
                </a:cubicBezTo>
                <a:cubicBezTo>
                  <a:pt x="12159935" y="2249262"/>
                  <a:pt x="12183795" y="2231743"/>
                  <a:pt x="12188567" y="2249262"/>
                </a:cubicBezTo>
                <a:cubicBezTo>
                  <a:pt x="12193338" y="2266780"/>
                  <a:pt x="12169478" y="2270363"/>
                  <a:pt x="12159536" y="2281510"/>
                </a:cubicBezTo>
                <a:cubicBezTo>
                  <a:pt x="12143233" y="2301020"/>
                  <a:pt x="12090741" y="2303409"/>
                  <a:pt x="12127325" y="2349592"/>
                </a:cubicBezTo>
                <a:cubicBezTo>
                  <a:pt x="12134485" y="2358351"/>
                  <a:pt x="12121759" y="2363527"/>
                  <a:pt x="12114203" y="2367509"/>
                </a:cubicBezTo>
                <a:cubicBezTo>
                  <a:pt x="12076226" y="2391238"/>
                  <a:pt x="12032841" y="2404934"/>
                  <a:pt x="11988142" y="2407322"/>
                </a:cubicBezTo>
                <a:cubicBezTo>
                  <a:pt x="11956328" y="2406527"/>
                  <a:pt x="11938434" y="2427230"/>
                  <a:pt x="11913778" y="2437581"/>
                </a:cubicBezTo>
                <a:cubicBezTo>
                  <a:pt x="11904632" y="2441960"/>
                  <a:pt x="11895485" y="2451118"/>
                  <a:pt x="11901053" y="2462265"/>
                </a:cubicBezTo>
                <a:cubicBezTo>
                  <a:pt x="11906620" y="2473414"/>
                  <a:pt x="11919345" y="2482570"/>
                  <a:pt x="11930877" y="2473414"/>
                </a:cubicBezTo>
                <a:cubicBezTo>
                  <a:pt x="11951557" y="2457489"/>
                  <a:pt x="11960306" y="2467839"/>
                  <a:pt x="11977007" y="2482173"/>
                </a:cubicBezTo>
                <a:cubicBezTo>
                  <a:pt x="12003650" y="2504468"/>
                  <a:pt x="12035464" y="2491329"/>
                  <a:pt x="12065289" y="2479784"/>
                </a:cubicBezTo>
                <a:cubicBezTo>
                  <a:pt x="12095114" y="2468238"/>
                  <a:pt x="12131700" y="2434395"/>
                  <a:pt x="12151186" y="2493719"/>
                </a:cubicBezTo>
                <a:cubicBezTo>
                  <a:pt x="12165741" y="2489617"/>
                  <a:pt x="12181289" y="2490454"/>
                  <a:pt x="12195328" y="2496108"/>
                </a:cubicBezTo>
                <a:lnTo>
                  <a:pt x="12195328" y="2754500"/>
                </a:lnTo>
                <a:cubicBezTo>
                  <a:pt x="12157032" y="2775202"/>
                  <a:pt x="12117146" y="2792801"/>
                  <a:pt x="12076027" y="2807054"/>
                </a:cubicBezTo>
                <a:cubicBezTo>
                  <a:pt x="12013831" y="2829269"/>
                  <a:pt x="11946865" y="2834485"/>
                  <a:pt x="11881965" y="2822183"/>
                </a:cubicBezTo>
                <a:cubicBezTo>
                  <a:pt x="11796546" y="2811792"/>
                  <a:pt x="11709934" y="2817604"/>
                  <a:pt x="11626661" y="2839303"/>
                </a:cubicBezTo>
                <a:cubicBezTo>
                  <a:pt x="11607971" y="2843285"/>
                  <a:pt x="11608370" y="2863589"/>
                  <a:pt x="11588884" y="2863589"/>
                </a:cubicBezTo>
                <a:cubicBezTo>
                  <a:pt x="11587690" y="2817404"/>
                  <a:pt x="11562239" y="2807850"/>
                  <a:pt x="11522473" y="2817404"/>
                </a:cubicBezTo>
                <a:cubicBezTo>
                  <a:pt x="11471969" y="2829747"/>
                  <a:pt x="11426634" y="2859607"/>
                  <a:pt x="11380504" y="2872348"/>
                </a:cubicBezTo>
                <a:cubicBezTo>
                  <a:pt x="11339943" y="2886960"/>
                  <a:pt x="11298307" y="2898547"/>
                  <a:pt x="11256035" y="2906985"/>
                </a:cubicBezTo>
                <a:cubicBezTo>
                  <a:pt x="11247684" y="2907782"/>
                  <a:pt x="11238140" y="2897431"/>
                  <a:pt x="11227799" y="2903801"/>
                </a:cubicBezTo>
                <a:cubicBezTo>
                  <a:pt x="11244145" y="2951737"/>
                  <a:pt x="11291666" y="2981757"/>
                  <a:pt x="11341931" y="2975864"/>
                </a:cubicBezTo>
                <a:cubicBezTo>
                  <a:pt x="11404882" y="2968220"/>
                  <a:pt x="11468231" y="2964795"/>
                  <a:pt x="11531619" y="2965512"/>
                </a:cubicBezTo>
                <a:cubicBezTo>
                  <a:pt x="11541958" y="2965115"/>
                  <a:pt x="11552696" y="2969892"/>
                  <a:pt x="11549514" y="2978651"/>
                </a:cubicBezTo>
                <a:cubicBezTo>
                  <a:pt x="11523268" y="3047927"/>
                  <a:pt x="11583316" y="3028418"/>
                  <a:pt x="11616719" y="3041955"/>
                </a:cubicBezTo>
                <a:cubicBezTo>
                  <a:pt x="11568125" y="3107648"/>
                  <a:pt x="11501118" y="3157375"/>
                  <a:pt x="11424248" y="3184886"/>
                </a:cubicBezTo>
                <a:cubicBezTo>
                  <a:pt x="11324831" y="3219923"/>
                  <a:pt x="11221835" y="3188470"/>
                  <a:pt x="11125997" y="3232266"/>
                </a:cubicBezTo>
                <a:cubicBezTo>
                  <a:pt x="11105716" y="3241422"/>
                  <a:pt x="11060382" y="3213154"/>
                  <a:pt x="11020615" y="3219923"/>
                </a:cubicBezTo>
                <a:cubicBezTo>
                  <a:pt x="10910461" y="3238635"/>
                  <a:pt x="10800705" y="3258144"/>
                  <a:pt x="10689358" y="3271283"/>
                </a:cubicBezTo>
                <a:cubicBezTo>
                  <a:pt x="10610619" y="3280440"/>
                  <a:pt x="10514781" y="3260931"/>
                  <a:pt x="10444792" y="3330206"/>
                </a:cubicBezTo>
                <a:cubicBezTo>
                  <a:pt x="10434055" y="3341753"/>
                  <a:pt x="10401445" y="3330206"/>
                  <a:pt x="10379176" y="3330206"/>
                </a:cubicBezTo>
                <a:cubicBezTo>
                  <a:pt x="10287315" y="3333392"/>
                  <a:pt x="10195851" y="3336976"/>
                  <a:pt x="10103990" y="3342549"/>
                </a:cubicBezTo>
                <a:cubicBezTo>
                  <a:pt x="10083311" y="3342549"/>
                  <a:pt x="10051895" y="3341355"/>
                  <a:pt x="10073369" y="3382363"/>
                </a:cubicBezTo>
                <a:cubicBezTo>
                  <a:pt x="10094843" y="3423371"/>
                  <a:pt x="10051895" y="3450445"/>
                  <a:pt x="10030819" y="3450445"/>
                </a:cubicBezTo>
                <a:cubicBezTo>
                  <a:pt x="9972760" y="3452037"/>
                  <a:pt x="9934584" y="3491851"/>
                  <a:pt x="9884875" y="3508174"/>
                </a:cubicBezTo>
                <a:cubicBezTo>
                  <a:pt x="9866979" y="3516138"/>
                  <a:pt x="9839938" y="3524897"/>
                  <a:pt x="9827212" y="3508174"/>
                </a:cubicBezTo>
                <a:cubicBezTo>
                  <a:pt x="9814487" y="3491454"/>
                  <a:pt x="9838347" y="3475925"/>
                  <a:pt x="9846699" y="3464379"/>
                </a:cubicBezTo>
                <a:cubicBezTo>
                  <a:pt x="9855049" y="3452834"/>
                  <a:pt x="9864991" y="3442084"/>
                  <a:pt x="9858230" y="3426954"/>
                </a:cubicBezTo>
                <a:cubicBezTo>
                  <a:pt x="9851471" y="3411826"/>
                  <a:pt x="9836359" y="3421381"/>
                  <a:pt x="9826019" y="3418195"/>
                </a:cubicBezTo>
                <a:cubicBezTo>
                  <a:pt x="9775516" y="3402270"/>
                  <a:pt x="9721035" y="3428148"/>
                  <a:pt x="9670930" y="3396298"/>
                </a:cubicBezTo>
                <a:cubicBezTo>
                  <a:pt x="9644604" y="3387897"/>
                  <a:pt x="9615852" y="3392476"/>
                  <a:pt x="9593383" y="3408640"/>
                </a:cubicBezTo>
                <a:cubicBezTo>
                  <a:pt x="9524985" y="3460399"/>
                  <a:pt x="9453405" y="3427353"/>
                  <a:pt x="9383414" y="3427353"/>
                </a:cubicBezTo>
                <a:cubicBezTo>
                  <a:pt x="9345596" y="3424526"/>
                  <a:pt x="9307658" y="3430378"/>
                  <a:pt x="9272465" y="3444472"/>
                </a:cubicBezTo>
                <a:cubicBezTo>
                  <a:pt x="9262046" y="3450605"/>
                  <a:pt x="9249639" y="3452435"/>
                  <a:pt x="9237867" y="3449648"/>
                </a:cubicBezTo>
                <a:cubicBezTo>
                  <a:pt x="9139644" y="3422176"/>
                  <a:pt x="9124930" y="3427751"/>
                  <a:pt x="9066473" y="3507378"/>
                </a:cubicBezTo>
                <a:cubicBezTo>
                  <a:pt x="9056929" y="3520120"/>
                  <a:pt x="9045794" y="3536442"/>
                  <a:pt x="9029490" y="3530869"/>
                </a:cubicBezTo>
                <a:cubicBezTo>
                  <a:pt x="8980180" y="3514146"/>
                  <a:pt x="8937231" y="3542415"/>
                  <a:pt x="8891102" y="3548387"/>
                </a:cubicBezTo>
                <a:cubicBezTo>
                  <a:pt x="8873048" y="3552209"/>
                  <a:pt x="8854198" y="3550139"/>
                  <a:pt x="8837417" y="3542415"/>
                </a:cubicBezTo>
                <a:cubicBezTo>
                  <a:pt x="8815982" y="3529276"/>
                  <a:pt x="8789179" y="3528520"/>
                  <a:pt x="8767029" y="3540423"/>
                </a:cubicBezTo>
                <a:cubicBezTo>
                  <a:pt x="8707776" y="3585812"/>
                  <a:pt x="8640172" y="3585812"/>
                  <a:pt x="8570978" y="3585812"/>
                </a:cubicBezTo>
                <a:cubicBezTo>
                  <a:pt x="8521269" y="3586210"/>
                  <a:pt x="8473947" y="3609302"/>
                  <a:pt x="8421455" y="3593377"/>
                </a:cubicBezTo>
                <a:cubicBezTo>
                  <a:pt x="8405588" y="3588997"/>
                  <a:pt x="8388808" y="3588997"/>
                  <a:pt x="8372940" y="3593377"/>
                </a:cubicBezTo>
                <a:cubicBezTo>
                  <a:pt x="8368965" y="3607311"/>
                  <a:pt x="8381688" y="3612090"/>
                  <a:pt x="8394811" y="3616469"/>
                </a:cubicBezTo>
                <a:cubicBezTo>
                  <a:pt x="8428255" y="3627576"/>
                  <a:pt x="8464364" y="3627576"/>
                  <a:pt x="8497807" y="3616469"/>
                </a:cubicBezTo>
                <a:cubicBezTo>
                  <a:pt x="8514907" y="3612287"/>
                  <a:pt x="8532803" y="3612287"/>
                  <a:pt x="8549901" y="3616469"/>
                </a:cubicBezTo>
                <a:cubicBezTo>
                  <a:pt x="8516498" y="3628413"/>
                  <a:pt x="8481901" y="3650709"/>
                  <a:pt x="8442134" y="3636774"/>
                </a:cubicBezTo>
                <a:cubicBezTo>
                  <a:pt x="8464005" y="3683754"/>
                  <a:pt x="8536780" y="3662254"/>
                  <a:pt x="8539166" y="3676588"/>
                </a:cubicBezTo>
                <a:cubicBezTo>
                  <a:pt x="8546323" y="3731133"/>
                  <a:pt x="8631821" y="3674995"/>
                  <a:pt x="8618699" y="3742679"/>
                </a:cubicBezTo>
                <a:cubicBezTo>
                  <a:pt x="8556065" y="3734397"/>
                  <a:pt x="8492677" y="3733481"/>
                  <a:pt x="8429806" y="3739892"/>
                </a:cubicBezTo>
                <a:cubicBezTo>
                  <a:pt x="8331980" y="3755418"/>
                  <a:pt x="8233755" y="3743475"/>
                  <a:pt x="8136726" y="3761391"/>
                </a:cubicBezTo>
                <a:cubicBezTo>
                  <a:pt x="8094572" y="3773336"/>
                  <a:pt x="8049398" y="3767762"/>
                  <a:pt x="8011459" y="3745864"/>
                </a:cubicBezTo>
                <a:cubicBezTo>
                  <a:pt x="8000365" y="3734756"/>
                  <a:pt x="7983147" y="3732606"/>
                  <a:pt x="7969704" y="3740688"/>
                </a:cubicBezTo>
                <a:cubicBezTo>
                  <a:pt x="7968831" y="3741205"/>
                  <a:pt x="7967876" y="3741644"/>
                  <a:pt x="7966961" y="3742041"/>
                </a:cubicBezTo>
                <a:cubicBezTo>
                  <a:pt x="7954395" y="3747297"/>
                  <a:pt x="7939959" y="3741325"/>
                  <a:pt x="7934710" y="3728744"/>
                </a:cubicBezTo>
                <a:cubicBezTo>
                  <a:pt x="7928745" y="3680171"/>
                  <a:pt x="7923176" y="3690920"/>
                  <a:pt x="7894943" y="3719984"/>
                </a:cubicBezTo>
                <a:cubicBezTo>
                  <a:pt x="7865556" y="3754582"/>
                  <a:pt x="7820620" y="3771823"/>
                  <a:pt x="7775642" y="3765771"/>
                </a:cubicBezTo>
                <a:cubicBezTo>
                  <a:pt x="7736711" y="3754185"/>
                  <a:pt x="7695274" y="3754185"/>
                  <a:pt x="7656342" y="3765771"/>
                </a:cubicBezTo>
                <a:cubicBezTo>
                  <a:pt x="7626516" y="3780900"/>
                  <a:pt x="7607429" y="3735910"/>
                  <a:pt x="7581581" y="3761391"/>
                </a:cubicBezTo>
                <a:cubicBezTo>
                  <a:pt x="7578399" y="3743077"/>
                  <a:pt x="7598680" y="3736309"/>
                  <a:pt x="7604247" y="3721577"/>
                </a:cubicBezTo>
                <a:cubicBezTo>
                  <a:pt x="7571123" y="3700755"/>
                  <a:pt x="7529646" y="3698525"/>
                  <a:pt x="7494491" y="3715605"/>
                </a:cubicBezTo>
                <a:cubicBezTo>
                  <a:pt x="7479777" y="3723568"/>
                  <a:pt x="7451543" y="3716402"/>
                  <a:pt x="7458700" y="3748252"/>
                </a:cubicBezTo>
                <a:lnTo>
                  <a:pt x="7448362" y="3758206"/>
                </a:lnTo>
                <a:lnTo>
                  <a:pt x="7443988" y="3758206"/>
                </a:lnTo>
                <a:cubicBezTo>
                  <a:pt x="7427286" y="3752632"/>
                  <a:pt x="7427286" y="3762983"/>
                  <a:pt x="7427286" y="3773734"/>
                </a:cubicBezTo>
                <a:cubicBezTo>
                  <a:pt x="7362465" y="3815139"/>
                  <a:pt x="7289692" y="3787270"/>
                  <a:pt x="7220896" y="3794038"/>
                </a:cubicBezTo>
                <a:cubicBezTo>
                  <a:pt x="7195445" y="3796029"/>
                  <a:pt x="7166017" y="3809964"/>
                  <a:pt x="7138976" y="3794038"/>
                </a:cubicBezTo>
                <a:cubicBezTo>
                  <a:pt x="7072167" y="3826686"/>
                  <a:pt x="6999394" y="3796825"/>
                  <a:pt x="6930598" y="3816333"/>
                </a:cubicBezTo>
                <a:cubicBezTo>
                  <a:pt x="6857665" y="3832419"/>
                  <a:pt x="6782784" y="3837754"/>
                  <a:pt x="6708300" y="3832260"/>
                </a:cubicBezTo>
                <a:cubicBezTo>
                  <a:pt x="6651435" y="3832260"/>
                  <a:pt x="6592978" y="3835047"/>
                  <a:pt x="6535713" y="3832260"/>
                </a:cubicBezTo>
                <a:cubicBezTo>
                  <a:pt x="6504058" y="3831066"/>
                  <a:pt x="6472802" y="3824854"/>
                  <a:pt x="6443056" y="3813945"/>
                </a:cubicBezTo>
                <a:cubicBezTo>
                  <a:pt x="6414026" y="3803992"/>
                  <a:pt x="6403289" y="3810760"/>
                  <a:pt x="6403289" y="3843805"/>
                </a:cubicBezTo>
                <a:cubicBezTo>
                  <a:pt x="6382610" y="3822704"/>
                  <a:pt x="6372271" y="3800011"/>
                  <a:pt x="6342843" y="3800011"/>
                </a:cubicBezTo>
                <a:cubicBezTo>
                  <a:pt x="6396688" y="3772857"/>
                  <a:pt x="6458287" y="3765412"/>
                  <a:pt x="6517023" y="3778909"/>
                </a:cubicBezTo>
                <a:cubicBezTo>
                  <a:pt x="6553607" y="3785279"/>
                  <a:pt x="6590193" y="3787270"/>
                  <a:pt x="6626779" y="3792446"/>
                </a:cubicBezTo>
                <a:cubicBezTo>
                  <a:pt x="6629681" y="3792048"/>
                  <a:pt x="6632624" y="3792048"/>
                  <a:pt x="6635528" y="3792446"/>
                </a:cubicBezTo>
                <a:cubicBezTo>
                  <a:pt x="6649048" y="3809964"/>
                  <a:pt x="6662172" y="3803992"/>
                  <a:pt x="6685237" y="3805186"/>
                </a:cubicBezTo>
                <a:cubicBezTo>
                  <a:pt x="6708300" y="3806381"/>
                  <a:pt x="6747272" y="3772141"/>
                  <a:pt x="6756021" y="3826686"/>
                </a:cubicBezTo>
                <a:cubicBezTo>
                  <a:pt x="6757215" y="3833455"/>
                  <a:pt x="6767951" y="3832658"/>
                  <a:pt x="6772723" y="3826686"/>
                </a:cubicBezTo>
                <a:cubicBezTo>
                  <a:pt x="6812093" y="3776123"/>
                  <a:pt x="6869755" y="3806381"/>
                  <a:pt x="6917872" y="3795232"/>
                </a:cubicBezTo>
                <a:cubicBezTo>
                  <a:pt x="6953146" y="3791411"/>
                  <a:pt x="6988776" y="3791411"/>
                  <a:pt x="7024050" y="3795232"/>
                </a:cubicBezTo>
                <a:cubicBezTo>
                  <a:pt x="7019278" y="3771743"/>
                  <a:pt x="7002973" y="3778112"/>
                  <a:pt x="6995020" y="3767363"/>
                </a:cubicBezTo>
                <a:cubicBezTo>
                  <a:pt x="6987066" y="3756613"/>
                  <a:pt x="6975533" y="3742281"/>
                  <a:pt x="6977920" y="3732327"/>
                </a:cubicBezTo>
                <a:cubicBezTo>
                  <a:pt x="6983090" y="3709236"/>
                  <a:pt x="6999394" y="3729142"/>
                  <a:pt x="7010529" y="3729142"/>
                </a:cubicBezTo>
                <a:cubicBezTo>
                  <a:pt x="7029219" y="3727151"/>
                  <a:pt x="7047115" y="3723966"/>
                  <a:pt x="7065406" y="3721179"/>
                </a:cubicBezTo>
                <a:cubicBezTo>
                  <a:pt x="7094437" y="3711226"/>
                  <a:pt x="7123068" y="3726355"/>
                  <a:pt x="7152099" y="3721179"/>
                </a:cubicBezTo>
                <a:cubicBezTo>
                  <a:pt x="7166017" y="3718790"/>
                  <a:pt x="7194650" y="3729142"/>
                  <a:pt x="7171585" y="3696892"/>
                </a:cubicBezTo>
                <a:cubicBezTo>
                  <a:pt x="7166415" y="3689725"/>
                  <a:pt x="7170790" y="3681366"/>
                  <a:pt x="7177946" y="3685347"/>
                </a:cubicBezTo>
                <a:cubicBezTo>
                  <a:pt x="7194650" y="3695300"/>
                  <a:pt x="7220896" y="3678977"/>
                  <a:pt x="7229644" y="3700874"/>
                </a:cubicBezTo>
                <a:cubicBezTo>
                  <a:pt x="7245153" y="3741086"/>
                  <a:pt x="7277364" y="3729938"/>
                  <a:pt x="7305996" y="3729938"/>
                </a:cubicBezTo>
                <a:cubicBezTo>
                  <a:pt x="7307985" y="3729938"/>
                  <a:pt x="7313154" y="3723169"/>
                  <a:pt x="7313154" y="3719188"/>
                </a:cubicBezTo>
                <a:cubicBezTo>
                  <a:pt x="7314348" y="3679375"/>
                  <a:pt x="7314348" y="3679375"/>
                  <a:pt x="7349740" y="3679375"/>
                </a:cubicBezTo>
                <a:cubicBezTo>
                  <a:pt x="7390422" y="3682640"/>
                  <a:pt x="7431342" y="3681683"/>
                  <a:pt x="7471824" y="3676588"/>
                </a:cubicBezTo>
                <a:cubicBezTo>
                  <a:pt x="7482164" y="3669422"/>
                  <a:pt x="7496082" y="3702467"/>
                  <a:pt x="7506421" y="3669422"/>
                </a:cubicBezTo>
                <a:cubicBezTo>
                  <a:pt x="7519147" y="3643582"/>
                  <a:pt x="7546108" y="3627896"/>
                  <a:pt x="7574820" y="3629607"/>
                </a:cubicBezTo>
                <a:cubicBezTo>
                  <a:pt x="7620155" y="3628014"/>
                  <a:pt x="7665090" y="3624432"/>
                  <a:pt x="7710027" y="3620052"/>
                </a:cubicBezTo>
                <a:cubicBezTo>
                  <a:pt x="7670260" y="3616070"/>
                  <a:pt x="7630493" y="3611691"/>
                  <a:pt x="7590727" y="3609701"/>
                </a:cubicBezTo>
                <a:cubicBezTo>
                  <a:pt x="7572832" y="3609302"/>
                  <a:pt x="7548972" y="3596562"/>
                  <a:pt x="7553347" y="3581035"/>
                </a:cubicBezTo>
                <a:cubicBezTo>
                  <a:pt x="7560027" y="3557624"/>
                  <a:pt x="7577008" y="3538553"/>
                  <a:pt x="7599475" y="3529276"/>
                </a:cubicBezTo>
                <a:cubicBezTo>
                  <a:pt x="7622858" y="3522787"/>
                  <a:pt x="7644928" y="3512276"/>
                  <a:pt x="7664693" y="3498222"/>
                </a:cubicBezTo>
                <a:cubicBezTo>
                  <a:pt x="7673443" y="3490657"/>
                  <a:pt x="7688553" y="3485083"/>
                  <a:pt x="7679805" y="3470353"/>
                </a:cubicBezTo>
                <a:cubicBezTo>
                  <a:pt x="7672329" y="3459842"/>
                  <a:pt x="7658251" y="3456417"/>
                  <a:pt x="7646798" y="3462389"/>
                </a:cubicBezTo>
                <a:cubicBezTo>
                  <a:pt x="7584563" y="3484844"/>
                  <a:pt x="7529606" y="3523782"/>
                  <a:pt x="7487731" y="3575062"/>
                </a:cubicBezTo>
                <a:cubicBezTo>
                  <a:pt x="7476914" y="3594292"/>
                  <a:pt x="7456036" y="3605599"/>
                  <a:pt x="7434046" y="3604126"/>
                </a:cubicBezTo>
                <a:cubicBezTo>
                  <a:pt x="7387121" y="3604525"/>
                  <a:pt x="7337810" y="3593775"/>
                  <a:pt x="7294465" y="3625627"/>
                </a:cubicBezTo>
                <a:cubicBezTo>
                  <a:pt x="7279352" y="3636774"/>
                  <a:pt x="7261458" y="3622441"/>
                  <a:pt x="7244755" y="3618460"/>
                </a:cubicBezTo>
                <a:cubicBezTo>
                  <a:pt x="7163234" y="3596961"/>
                  <a:pt x="7080916" y="3551572"/>
                  <a:pt x="6999394" y="3618460"/>
                </a:cubicBezTo>
                <a:cubicBezTo>
                  <a:pt x="6991123" y="3625825"/>
                  <a:pt x="6978636" y="3625825"/>
                  <a:pt x="6970364" y="3618460"/>
                </a:cubicBezTo>
                <a:cubicBezTo>
                  <a:pt x="6960025" y="3608108"/>
                  <a:pt x="6973942" y="3604922"/>
                  <a:pt x="6977125" y="3598154"/>
                </a:cubicBezTo>
                <a:cubicBezTo>
                  <a:pt x="6985476" y="3580238"/>
                  <a:pt x="6947697" y="3554359"/>
                  <a:pt x="6920258" y="3558341"/>
                </a:cubicBezTo>
                <a:cubicBezTo>
                  <a:pt x="6918269" y="3558739"/>
                  <a:pt x="6809706" y="3611293"/>
                  <a:pt x="6807320" y="3611293"/>
                </a:cubicBezTo>
                <a:cubicBezTo>
                  <a:pt x="6772723" y="3627217"/>
                  <a:pt x="6739716" y="3666634"/>
                  <a:pt x="6699949" y="3621645"/>
                </a:cubicBezTo>
                <a:cubicBezTo>
                  <a:pt x="6688815" y="3609701"/>
                  <a:pt x="6677681" y="3621645"/>
                  <a:pt x="6666148" y="3624432"/>
                </a:cubicBezTo>
                <a:cubicBezTo>
                  <a:pt x="6627177" y="3633191"/>
                  <a:pt x="6586217" y="3657079"/>
                  <a:pt x="6551222" y="3614080"/>
                </a:cubicBezTo>
                <a:cubicBezTo>
                  <a:pt x="6547286" y="3610974"/>
                  <a:pt x="6542036" y="3610058"/>
                  <a:pt x="6537303" y="3611691"/>
                </a:cubicBezTo>
                <a:cubicBezTo>
                  <a:pt x="6493282" y="3631359"/>
                  <a:pt x="6443772" y="3635022"/>
                  <a:pt x="6397325" y="3622043"/>
                </a:cubicBezTo>
                <a:cubicBezTo>
                  <a:pt x="6344157" y="3614597"/>
                  <a:pt x="6290073" y="3617982"/>
                  <a:pt x="6238257" y="3631996"/>
                </a:cubicBezTo>
                <a:cubicBezTo>
                  <a:pt x="6201671" y="3640756"/>
                  <a:pt x="6161109" y="3612090"/>
                  <a:pt x="6133670" y="3618460"/>
                </a:cubicBezTo>
                <a:cubicBezTo>
                  <a:pt x="6070044" y="3631598"/>
                  <a:pt x="6009996" y="3608506"/>
                  <a:pt x="5948358" y="3618460"/>
                </a:cubicBezTo>
                <a:cubicBezTo>
                  <a:pt x="5903420" y="3625627"/>
                  <a:pt x="5856496" y="3618858"/>
                  <a:pt x="5816730" y="3650709"/>
                </a:cubicBezTo>
                <a:cubicBezTo>
                  <a:pt x="5815615" y="3651345"/>
                  <a:pt x="5814502" y="3651943"/>
                  <a:pt x="5813309" y="3652500"/>
                </a:cubicBezTo>
                <a:cubicBezTo>
                  <a:pt x="5791477" y="3662852"/>
                  <a:pt x="5765390" y="3653457"/>
                  <a:pt x="5755090" y="3631598"/>
                </a:cubicBezTo>
                <a:cubicBezTo>
                  <a:pt x="5749523" y="3613681"/>
                  <a:pt x="5714925" y="3587404"/>
                  <a:pt x="5752307" y="3564711"/>
                </a:cubicBezTo>
                <a:cubicBezTo>
                  <a:pt x="5757874" y="3561525"/>
                  <a:pt x="5763839" y="3551572"/>
                  <a:pt x="5763839" y="3548786"/>
                </a:cubicBezTo>
                <a:cubicBezTo>
                  <a:pt x="5732025" y="3482694"/>
                  <a:pt x="5804798" y="3490657"/>
                  <a:pt x="5821500" y="3486277"/>
                </a:cubicBezTo>
                <a:cubicBezTo>
                  <a:pt x="5856099" y="3477518"/>
                  <a:pt x="5858882" y="3451639"/>
                  <a:pt x="5869221" y="3432130"/>
                </a:cubicBezTo>
                <a:cubicBezTo>
                  <a:pt x="5872164" y="3427034"/>
                  <a:pt x="5873238" y="3421062"/>
                  <a:pt x="5872243" y="3415250"/>
                </a:cubicBezTo>
                <a:cubicBezTo>
                  <a:pt x="5869937" y="3401394"/>
                  <a:pt x="5856854" y="3391997"/>
                  <a:pt x="5842975" y="3394308"/>
                </a:cubicBezTo>
                <a:cubicBezTo>
                  <a:pt x="5769248" y="3398727"/>
                  <a:pt x="5695321" y="3397134"/>
                  <a:pt x="5621871" y="3389530"/>
                </a:cubicBezTo>
                <a:cubicBezTo>
                  <a:pt x="5538122" y="3377267"/>
                  <a:pt x="5453260" y="3374719"/>
                  <a:pt x="5368954" y="3381966"/>
                </a:cubicBezTo>
                <a:cubicBezTo>
                  <a:pt x="5335948" y="3383956"/>
                  <a:pt x="5298567" y="3370419"/>
                  <a:pt x="5262380" y="3370419"/>
                </a:cubicBezTo>
                <a:cubicBezTo>
                  <a:pt x="5229512" y="3366836"/>
                  <a:pt x="5197451" y="3378414"/>
                  <a:pt x="5174549" y="3400770"/>
                </a:cubicBezTo>
                <a:lnTo>
                  <a:pt x="5157558" y="3423194"/>
                </a:lnTo>
                <a:lnTo>
                  <a:pt x="5152634" y="3408852"/>
                </a:lnTo>
                <a:cubicBezTo>
                  <a:pt x="5142756" y="3396049"/>
                  <a:pt x="5123592" y="3397692"/>
                  <a:pt x="5106892" y="3389927"/>
                </a:cubicBezTo>
                <a:cubicBezTo>
                  <a:pt x="5041196" y="3364167"/>
                  <a:pt x="4969178" y="3359032"/>
                  <a:pt x="4900501" y="3375197"/>
                </a:cubicBezTo>
                <a:cubicBezTo>
                  <a:pt x="4841647" y="3389251"/>
                  <a:pt x="4780405" y="3390207"/>
                  <a:pt x="4721153" y="3377984"/>
                </a:cubicBezTo>
                <a:cubicBezTo>
                  <a:pt x="4712842" y="3375634"/>
                  <a:pt x="4704331" y="3374042"/>
                  <a:pt x="4695702" y="3373207"/>
                </a:cubicBezTo>
                <a:cubicBezTo>
                  <a:pt x="4679398" y="3370818"/>
                  <a:pt x="4658322" y="3370818"/>
                  <a:pt x="4658322" y="3389927"/>
                </a:cubicBezTo>
                <a:lnTo>
                  <a:pt x="4657525" y="3391122"/>
                </a:lnTo>
                <a:cubicBezTo>
                  <a:pt x="4656333" y="3411029"/>
                  <a:pt x="4676215" y="3413817"/>
                  <a:pt x="4691725" y="3405853"/>
                </a:cubicBezTo>
                <a:cubicBezTo>
                  <a:pt x="4692640" y="3405416"/>
                  <a:pt x="4693554" y="3405057"/>
                  <a:pt x="4694509" y="3404699"/>
                </a:cubicBezTo>
                <a:cubicBezTo>
                  <a:pt x="4709661" y="3399404"/>
                  <a:pt x="4726202" y="3407406"/>
                  <a:pt x="4731491" y="3422575"/>
                </a:cubicBezTo>
                <a:cubicBezTo>
                  <a:pt x="4734156" y="3428946"/>
                  <a:pt x="4737775" y="3434839"/>
                  <a:pt x="4742230" y="3440094"/>
                </a:cubicBezTo>
                <a:cubicBezTo>
                  <a:pt x="4766647" y="3438501"/>
                  <a:pt x="4791141" y="3439298"/>
                  <a:pt x="4815400" y="3442483"/>
                </a:cubicBezTo>
                <a:cubicBezTo>
                  <a:pt x="4826932" y="3438939"/>
                  <a:pt x="4839260" y="3438939"/>
                  <a:pt x="4850792" y="3442483"/>
                </a:cubicBezTo>
                <a:cubicBezTo>
                  <a:pt x="4894974" y="3450802"/>
                  <a:pt x="4940507" y="3448454"/>
                  <a:pt x="4983614" y="3435713"/>
                </a:cubicBezTo>
                <a:cubicBezTo>
                  <a:pt x="5017416" y="3427353"/>
                  <a:pt x="5060364" y="3397891"/>
                  <a:pt x="5089790" y="3432529"/>
                </a:cubicBezTo>
                <a:cubicBezTo>
                  <a:pt x="5111862" y="3458507"/>
                  <a:pt x="5127892" y="3459178"/>
                  <a:pt x="5143419" y="3445462"/>
                </a:cubicBezTo>
                <a:lnTo>
                  <a:pt x="5158099" y="3428384"/>
                </a:lnTo>
                <a:lnTo>
                  <a:pt x="5163359" y="3431493"/>
                </a:lnTo>
                <a:cubicBezTo>
                  <a:pt x="5186145" y="3441924"/>
                  <a:pt x="5213029" y="3431852"/>
                  <a:pt x="5223408" y="3409039"/>
                </a:cubicBezTo>
                <a:cubicBezTo>
                  <a:pt x="5230168" y="3399881"/>
                  <a:pt x="5267946" y="3350114"/>
                  <a:pt x="5263176" y="3419788"/>
                </a:cubicBezTo>
                <a:cubicBezTo>
                  <a:pt x="5261982" y="3433325"/>
                  <a:pt x="5279877" y="3446065"/>
                  <a:pt x="5285842" y="3443677"/>
                </a:cubicBezTo>
                <a:cubicBezTo>
                  <a:pt x="5320439" y="3429741"/>
                  <a:pt x="5356627" y="3473537"/>
                  <a:pt x="5390825" y="3437705"/>
                </a:cubicBezTo>
                <a:cubicBezTo>
                  <a:pt x="5404347" y="3423769"/>
                  <a:pt x="5421446" y="3434519"/>
                  <a:pt x="5434570" y="3450445"/>
                </a:cubicBezTo>
                <a:cubicBezTo>
                  <a:pt x="5459384" y="3475648"/>
                  <a:pt x="5494617" y="3487591"/>
                  <a:pt x="5529612" y="3482694"/>
                </a:cubicBezTo>
                <a:cubicBezTo>
                  <a:pt x="5601987" y="3484684"/>
                  <a:pt x="5655672" y="3449648"/>
                  <a:pt x="5716118" y="3425760"/>
                </a:cubicBezTo>
                <a:cubicBezTo>
                  <a:pt x="5727651" y="3421381"/>
                  <a:pt x="5743956" y="3410233"/>
                  <a:pt x="5753500" y="3425760"/>
                </a:cubicBezTo>
                <a:cubicBezTo>
                  <a:pt x="5763044" y="3441288"/>
                  <a:pt x="5743558" y="3444472"/>
                  <a:pt x="5736003" y="3452435"/>
                </a:cubicBezTo>
                <a:cubicBezTo>
                  <a:pt x="5696872" y="3486835"/>
                  <a:pt x="5662394" y="3526170"/>
                  <a:pt x="5633404" y="3569488"/>
                </a:cubicBezTo>
                <a:cubicBezTo>
                  <a:pt x="5624258" y="3587047"/>
                  <a:pt x="5606243" y="3598195"/>
                  <a:pt x="5586478" y="3598553"/>
                </a:cubicBezTo>
                <a:cubicBezTo>
                  <a:pt x="5528420" y="3592979"/>
                  <a:pt x="5471553" y="3621246"/>
                  <a:pt x="5412300" y="3600941"/>
                </a:cubicBezTo>
                <a:cubicBezTo>
                  <a:pt x="5388718" y="3595766"/>
                  <a:pt x="5364301" y="3595766"/>
                  <a:pt x="5340720" y="3600941"/>
                </a:cubicBezTo>
                <a:cubicBezTo>
                  <a:pt x="5302543" y="3607311"/>
                  <a:pt x="5261187" y="3628413"/>
                  <a:pt x="5245280" y="3567496"/>
                </a:cubicBezTo>
                <a:cubicBezTo>
                  <a:pt x="5244206" y="3563954"/>
                  <a:pt x="5241779" y="3560928"/>
                  <a:pt x="5238520" y="3559137"/>
                </a:cubicBezTo>
                <a:cubicBezTo>
                  <a:pt x="5238121" y="3564313"/>
                  <a:pt x="5234544" y="3569887"/>
                  <a:pt x="5224998" y="3569887"/>
                </a:cubicBezTo>
                <a:lnTo>
                  <a:pt x="5219829" y="3569887"/>
                </a:lnTo>
                <a:cubicBezTo>
                  <a:pt x="5145822" y="3555593"/>
                  <a:pt x="5069868" y="3554638"/>
                  <a:pt x="4995544" y="3567100"/>
                </a:cubicBezTo>
                <a:cubicBezTo>
                  <a:pt x="4985204" y="3605719"/>
                  <a:pt x="4959356" y="3608506"/>
                  <a:pt x="4926747" y="3603728"/>
                </a:cubicBezTo>
                <a:cubicBezTo>
                  <a:pt x="4883163" y="3595128"/>
                  <a:pt x="4838067" y="3597995"/>
                  <a:pt x="4795914" y="3612090"/>
                </a:cubicBezTo>
                <a:cubicBezTo>
                  <a:pt x="4782394" y="3617265"/>
                  <a:pt x="4766486" y="3630005"/>
                  <a:pt x="4758931" y="3603728"/>
                </a:cubicBezTo>
                <a:cubicBezTo>
                  <a:pt x="4757739" y="3599348"/>
                  <a:pt x="4745013" y="3593775"/>
                  <a:pt x="4741832" y="3595766"/>
                </a:cubicBezTo>
                <a:cubicBezTo>
                  <a:pt x="4675819" y="3638764"/>
                  <a:pt x="4604637" y="3551174"/>
                  <a:pt x="4539419" y="3603728"/>
                </a:cubicBezTo>
                <a:cubicBezTo>
                  <a:pt x="4482950" y="3581831"/>
                  <a:pt x="4426480" y="3624034"/>
                  <a:pt x="4376374" y="3611293"/>
                </a:cubicBezTo>
                <a:cubicBezTo>
                  <a:pt x="4314736" y="3595368"/>
                  <a:pt x="4256277" y="3620450"/>
                  <a:pt x="4195434" y="3607311"/>
                </a:cubicBezTo>
                <a:cubicBezTo>
                  <a:pt x="4150340" y="3601657"/>
                  <a:pt x="4104568" y="3606715"/>
                  <a:pt x="4061818" y="3622043"/>
                </a:cubicBezTo>
                <a:cubicBezTo>
                  <a:pt x="4041140" y="3627616"/>
                  <a:pt x="4012906" y="3644339"/>
                  <a:pt x="3995805" y="3615673"/>
                </a:cubicBezTo>
                <a:cubicBezTo>
                  <a:pt x="3986898" y="3599587"/>
                  <a:pt x="3986898" y="3579999"/>
                  <a:pt x="3995805" y="3563914"/>
                </a:cubicBezTo>
                <a:cubicBezTo>
                  <a:pt x="3913767" y="3557823"/>
                  <a:pt x="3831410" y="3556867"/>
                  <a:pt x="3749251" y="3561128"/>
                </a:cubicBezTo>
                <a:cubicBezTo>
                  <a:pt x="3682760" y="3569050"/>
                  <a:pt x="3615396" y="3564870"/>
                  <a:pt x="3550417" y="3548786"/>
                </a:cubicBezTo>
                <a:cubicBezTo>
                  <a:pt x="3517212" y="3543928"/>
                  <a:pt x="3483569" y="3543251"/>
                  <a:pt x="3450204" y="3546794"/>
                </a:cubicBezTo>
                <a:cubicBezTo>
                  <a:pt x="3432866" y="3550417"/>
                  <a:pt x="3414812" y="3547271"/>
                  <a:pt x="3399701" y="3538035"/>
                </a:cubicBezTo>
                <a:cubicBezTo>
                  <a:pt x="3383395" y="3535687"/>
                  <a:pt x="3368126" y="3528758"/>
                  <a:pt x="3355560" y="3518128"/>
                </a:cubicBezTo>
                <a:cubicBezTo>
                  <a:pt x="3318258" y="3496350"/>
                  <a:pt x="3273560" y="3491134"/>
                  <a:pt x="3232283" y="3503796"/>
                </a:cubicBezTo>
                <a:cubicBezTo>
                  <a:pt x="3194862" y="3507298"/>
                  <a:pt x="3159708" y="3523264"/>
                  <a:pt x="3132468" y="3549183"/>
                </a:cubicBezTo>
                <a:cubicBezTo>
                  <a:pt x="3113698" y="3563954"/>
                  <a:pt x="3086816" y="3562242"/>
                  <a:pt x="3070034" y="3545201"/>
                </a:cubicBezTo>
                <a:cubicBezTo>
                  <a:pt x="3045776" y="3514545"/>
                  <a:pt x="3023109" y="3523703"/>
                  <a:pt x="2997260" y="3536442"/>
                </a:cubicBezTo>
                <a:cubicBezTo>
                  <a:pt x="2951926" y="3557544"/>
                  <a:pt x="2905798" y="3536442"/>
                  <a:pt x="2860065" y="3536442"/>
                </a:cubicBezTo>
                <a:cubicBezTo>
                  <a:pt x="2852111" y="3536442"/>
                  <a:pt x="2838591" y="3530073"/>
                  <a:pt x="2836205" y="3533258"/>
                </a:cubicBezTo>
                <a:cubicBezTo>
                  <a:pt x="2800017" y="3580636"/>
                  <a:pt x="2762636" y="3557942"/>
                  <a:pt x="2722870" y="3538433"/>
                </a:cubicBezTo>
                <a:cubicBezTo>
                  <a:pt x="2656857" y="3505387"/>
                  <a:pt x="2583685" y="3530869"/>
                  <a:pt x="2514889" y="3517332"/>
                </a:cubicBezTo>
                <a:cubicBezTo>
                  <a:pt x="2503356" y="3515182"/>
                  <a:pt x="2492102" y="3511599"/>
                  <a:pt x="2481485" y="3506581"/>
                </a:cubicBezTo>
                <a:cubicBezTo>
                  <a:pt x="2440723" y="3478076"/>
                  <a:pt x="2387079" y="3476085"/>
                  <a:pt x="2344289" y="3501407"/>
                </a:cubicBezTo>
                <a:cubicBezTo>
                  <a:pt x="2333552" y="3508573"/>
                  <a:pt x="2321225" y="3515341"/>
                  <a:pt x="2310488" y="3504193"/>
                </a:cubicBezTo>
                <a:cubicBezTo>
                  <a:pt x="2299750" y="3493045"/>
                  <a:pt x="2322815" y="3494638"/>
                  <a:pt x="2322815" y="3483490"/>
                </a:cubicBezTo>
                <a:cubicBezTo>
                  <a:pt x="2324803" y="3437306"/>
                  <a:pt x="2289809" y="3446861"/>
                  <a:pt x="2268733" y="3452834"/>
                </a:cubicBezTo>
                <a:cubicBezTo>
                  <a:pt x="2239702" y="3461195"/>
                  <a:pt x="2215047" y="3473537"/>
                  <a:pt x="2199935" y="3433723"/>
                </a:cubicBezTo>
                <a:cubicBezTo>
                  <a:pt x="2197151" y="3426557"/>
                  <a:pt x="2177666" y="3420982"/>
                  <a:pt x="2167327" y="3422973"/>
                </a:cubicBezTo>
                <a:cubicBezTo>
                  <a:pt x="2120799" y="3436311"/>
                  <a:pt x="2071489" y="3436311"/>
                  <a:pt x="2024962" y="3422973"/>
                </a:cubicBezTo>
                <a:cubicBezTo>
                  <a:pt x="2001499" y="3414215"/>
                  <a:pt x="1997125" y="3457213"/>
                  <a:pt x="1974457" y="3467167"/>
                </a:cubicBezTo>
                <a:cubicBezTo>
                  <a:pt x="1960539" y="3446861"/>
                  <a:pt x="1980025" y="3432130"/>
                  <a:pt x="1980025" y="3417399"/>
                </a:cubicBezTo>
                <a:cubicBezTo>
                  <a:pt x="1980025" y="3402668"/>
                  <a:pt x="1992352" y="3387937"/>
                  <a:pt x="1980025" y="3377586"/>
                </a:cubicBezTo>
                <a:cubicBezTo>
                  <a:pt x="1967697" y="3367233"/>
                  <a:pt x="1953380" y="3377586"/>
                  <a:pt x="1940258" y="3377586"/>
                </a:cubicBezTo>
                <a:cubicBezTo>
                  <a:pt x="1869473" y="3377984"/>
                  <a:pt x="1801870" y="3409039"/>
                  <a:pt x="1730687" y="3398288"/>
                </a:cubicBezTo>
                <a:cubicBezTo>
                  <a:pt x="1717962" y="3396696"/>
                  <a:pt x="1709610" y="3397492"/>
                  <a:pt x="1709610" y="3411826"/>
                </a:cubicBezTo>
                <a:cubicBezTo>
                  <a:pt x="1707224" y="3460399"/>
                  <a:pt x="1685750" y="3436112"/>
                  <a:pt x="1669843" y="3420585"/>
                </a:cubicBezTo>
                <a:cubicBezTo>
                  <a:pt x="1656005" y="3386703"/>
                  <a:pt x="1660538" y="3348044"/>
                  <a:pt x="1681774" y="3318263"/>
                </a:cubicBezTo>
                <a:cubicBezTo>
                  <a:pt x="1715973" y="3290792"/>
                  <a:pt x="1740231" y="3249783"/>
                  <a:pt x="1788746" y="3240625"/>
                </a:cubicBezTo>
                <a:cubicBezTo>
                  <a:pt x="1805052" y="3237838"/>
                  <a:pt x="1804653" y="3223506"/>
                  <a:pt x="1801074" y="3204794"/>
                </a:cubicBezTo>
                <a:cubicBezTo>
                  <a:pt x="1797496" y="3186081"/>
                  <a:pt x="1779600" y="3186877"/>
                  <a:pt x="1767272" y="3190461"/>
                </a:cubicBezTo>
                <a:cubicBezTo>
                  <a:pt x="1734266" y="3200016"/>
                  <a:pt x="1701657" y="3211959"/>
                  <a:pt x="1669446" y="3223905"/>
                </a:cubicBezTo>
                <a:cubicBezTo>
                  <a:pt x="1660697" y="3227089"/>
                  <a:pt x="1649562" y="3229478"/>
                  <a:pt x="1649562" y="3243811"/>
                </a:cubicBezTo>
                <a:cubicBezTo>
                  <a:pt x="1652744" y="3301541"/>
                  <a:pt x="1610193" y="3315875"/>
                  <a:pt x="1567642" y="3327022"/>
                </a:cubicBezTo>
                <a:cubicBezTo>
                  <a:pt x="1547361" y="3332595"/>
                  <a:pt x="1556111" y="3348521"/>
                  <a:pt x="1550145" y="3358872"/>
                </a:cubicBezTo>
                <a:cubicBezTo>
                  <a:pt x="1533444" y="3387937"/>
                  <a:pt x="1522706" y="3400678"/>
                  <a:pt x="1482939" y="3379974"/>
                </a:cubicBezTo>
                <a:cubicBezTo>
                  <a:pt x="1451726" y="3358555"/>
                  <a:pt x="1422331" y="3334587"/>
                  <a:pt x="1395054" y="3308310"/>
                </a:cubicBezTo>
                <a:cubicBezTo>
                  <a:pt x="1385523" y="3301063"/>
                  <a:pt x="1378444" y="3291069"/>
                  <a:pt x="1374773" y="3279644"/>
                </a:cubicBezTo>
                <a:cubicBezTo>
                  <a:pt x="1342165" y="3172545"/>
                  <a:pt x="1319100" y="3159405"/>
                  <a:pt x="1215706" y="3192850"/>
                </a:cubicBezTo>
                <a:cubicBezTo>
                  <a:pt x="1208945" y="3213951"/>
                  <a:pt x="1256667" y="3206386"/>
                  <a:pt x="1238372" y="3227488"/>
                </a:cubicBezTo>
                <a:cubicBezTo>
                  <a:pt x="1197414" y="3275662"/>
                  <a:pt x="1227239" y="3374798"/>
                  <a:pt x="1129015" y="3378381"/>
                </a:cubicBezTo>
                <a:cubicBezTo>
                  <a:pt x="1132992" y="3355688"/>
                  <a:pt x="1132992" y="3355688"/>
                  <a:pt x="1168782" y="3338567"/>
                </a:cubicBezTo>
                <a:cubicBezTo>
                  <a:pt x="1122254" y="3267698"/>
                  <a:pt x="1118675" y="3266504"/>
                  <a:pt x="1053458" y="3318263"/>
                </a:cubicBezTo>
                <a:cubicBezTo>
                  <a:pt x="1027608" y="3338567"/>
                  <a:pt x="1004942" y="3362854"/>
                  <a:pt x="980286" y="3383956"/>
                </a:cubicBezTo>
                <a:cubicBezTo>
                  <a:pt x="973280" y="3392237"/>
                  <a:pt x="962010" y="3395541"/>
                  <a:pt x="951654" y="3392316"/>
                </a:cubicBezTo>
                <a:cubicBezTo>
                  <a:pt x="938133" y="3386344"/>
                  <a:pt x="946087" y="3374401"/>
                  <a:pt x="946087" y="3364447"/>
                </a:cubicBezTo>
                <a:cubicBezTo>
                  <a:pt x="948473" y="3347327"/>
                  <a:pt x="951654" y="3330605"/>
                  <a:pt x="954040" y="3313087"/>
                </a:cubicBezTo>
                <a:cubicBezTo>
                  <a:pt x="956427" y="3295568"/>
                  <a:pt x="974719" y="3268495"/>
                  <a:pt x="929386" y="3286014"/>
                </a:cubicBezTo>
                <a:cubicBezTo>
                  <a:pt x="915466" y="3291190"/>
                  <a:pt x="880074" y="3268097"/>
                  <a:pt x="869338" y="3249385"/>
                </a:cubicBezTo>
                <a:cubicBezTo>
                  <a:pt x="867074" y="3242815"/>
                  <a:pt x="863631" y="3236725"/>
                  <a:pt x="859177" y="3231389"/>
                </a:cubicBezTo>
                <a:cubicBezTo>
                  <a:pt x="839010" y="3207302"/>
                  <a:pt x="803145" y="3204117"/>
                  <a:pt x="779066" y="3224302"/>
                </a:cubicBezTo>
                <a:cubicBezTo>
                  <a:pt x="769125" y="3230673"/>
                  <a:pt x="755206" y="3243811"/>
                  <a:pt x="747253" y="3230673"/>
                </a:cubicBezTo>
                <a:cubicBezTo>
                  <a:pt x="738488" y="3214787"/>
                  <a:pt x="735398" y="3196393"/>
                  <a:pt x="738504" y="3178516"/>
                </a:cubicBezTo>
                <a:cubicBezTo>
                  <a:pt x="741288" y="3166970"/>
                  <a:pt x="759184" y="3174934"/>
                  <a:pt x="770715" y="3178516"/>
                </a:cubicBezTo>
                <a:cubicBezTo>
                  <a:pt x="838717" y="3199219"/>
                  <a:pt x="896379" y="3154230"/>
                  <a:pt x="960404" y="3148257"/>
                </a:cubicBezTo>
                <a:cubicBezTo>
                  <a:pt x="979094" y="3146665"/>
                  <a:pt x="969151" y="3129147"/>
                  <a:pt x="972333" y="3118795"/>
                </a:cubicBezTo>
                <a:cubicBezTo>
                  <a:pt x="977503" y="3100880"/>
                  <a:pt x="970344" y="3094111"/>
                  <a:pt x="952848" y="3090528"/>
                </a:cubicBezTo>
                <a:cubicBezTo>
                  <a:pt x="914405" y="3087980"/>
                  <a:pt x="875799" y="3090249"/>
                  <a:pt x="837922" y="3097296"/>
                </a:cubicBezTo>
                <a:cubicBezTo>
                  <a:pt x="762364" y="3102074"/>
                  <a:pt x="695954" y="3140694"/>
                  <a:pt x="621192" y="3148257"/>
                </a:cubicBezTo>
                <a:cubicBezTo>
                  <a:pt x="578833" y="3155345"/>
                  <a:pt x="537543" y="3167807"/>
                  <a:pt x="498312" y="3185285"/>
                </a:cubicBezTo>
                <a:cubicBezTo>
                  <a:pt x="478755" y="3193088"/>
                  <a:pt x="457094" y="3193765"/>
                  <a:pt x="437071" y="3187275"/>
                </a:cubicBezTo>
                <a:cubicBezTo>
                  <a:pt x="438265" y="3161795"/>
                  <a:pt x="467692" y="3175728"/>
                  <a:pt x="474452" y="3155026"/>
                </a:cubicBezTo>
                <a:cubicBezTo>
                  <a:pt x="414969" y="3150050"/>
                  <a:pt x="355136" y="3151244"/>
                  <a:pt x="295899" y="3158609"/>
                </a:cubicBezTo>
                <a:cubicBezTo>
                  <a:pt x="271244" y="3161397"/>
                  <a:pt x="271244" y="3188071"/>
                  <a:pt x="251360" y="3198423"/>
                </a:cubicBezTo>
                <a:cubicBezTo>
                  <a:pt x="211697" y="3220839"/>
                  <a:pt x="166872" y="3232504"/>
                  <a:pt x="121324" y="3232266"/>
                </a:cubicBezTo>
                <a:cubicBezTo>
                  <a:pt x="159102" y="3184886"/>
                  <a:pt x="124505" y="3176526"/>
                  <a:pt x="89112" y="3172146"/>
                </a:cubicBezTo>
                <a:cubicBezTo>
                  <a:pt x="60479" y="3165934"/>
                  <a:pt x="31315" y="3162472"/>
                  <a:pt x="2023" y="3161795"/>
                </a:cubicBezTo>
                <a:lnTo>
                  <a:pt x="0" y="3161795"/>
                </a:lnTo>
                <a:lnTo>
                  <a:pt x="0" y="3034496"/>
                </a:lnTo>
                <a:lnTo>
                  <a:pt x="66445" y="3003335"/>
                </a:lnTo>
                <a:cubicBezTo>
                  <a:pt x="105814" y="2992587"/>
                  <a:pt x="132856" y="2962328"/>
                  <a:pt x="172622" y="2955957"/>
                </a:cubicBezTo>
                <a:cubicBezTo>
                  <a:pt x="271244" y="2939633"/>
                  <a:pt x="369467" y="2920522"/>
                  <a:pt x="467294" y="2899820"/>
                </a:cubicBezTo>
                <a:cubicBezTo>
                  <a:pt x="518594" y="2889070"/>
                  <a:pt x="525354" y="2872747"/>
                  <a:pt x="503880" y="2832933"/>
                </a:cubicBezTo>
                <a:cubicBezTo>
                  <a:pt x="495926" y="2818201"/>
                  <a:pt x="487973" y="2809443"/>
                  <a:pt x="472066" y="2820590"/>
                </a:cubicBezTo>
                <a:cubicBezTo>
                  <a:pt x="439060" y="2843682"/>
                  <a:pt x="408837" y="2815016"/>
                  <a:pt x="377023" y="2815016"/>
                </a:cubicBezTo>
                <a:cubicBezTo>
                  <a:pt x="333281" y="2813026"/>
                  <a:pt x="330099" y="2779184"/>
                  <a:pt x="327713" y="2743750"/>
                </a:cubicBezTo>
                <a:cubicBezTo>
                  <a:pt x="327713" y="2719862"/>
                  <a:pt x="305842" y="2707120"/>
                  <a:pt x="287946" y="2728221"/>
                </a:cubicBezTo>
                <a:cubicBezTo>
                  <a:pt x="245793" y="2779582"/>
                  <a:pt x="208015" y="2741758"/>
                  <a:pt x="181769" y="2717870"/>
                </a:cubicBezTo>
                <a:cubicBezTo>
                  <a:pt x="143278" y="2691236"/>
                  <a:pt x="109310" y="2658548"/>
                  <a:pt x="81158" y="2621123"/>
                </a:cubicBezTo>
                <a:cubicBezTo>
                  <a:pt x="73054" y="2609697"/>
                  <a:pt x="60464" y="2602331"/>
                  <a:pt x="46561" y="2600817"/>
                </a:cubicBezTo>
                <a:cubicBezTo>
                  <a:pt x="35824" y="2600599"/>
                  <a:pt x="25375" y="2598140"/>
                  <a:pt x="15827" y="2593731"/>
                </a:cubicBezTo>
                <a:lnTo>
                  <a:pt x="0" y="2581993"/>
                </a:lnTo>
                <a:lnTo>
                  <a:pt x="0" y="2374605"/>
                </a:lnTo>
                <a:lnTo>
                  <a:pt x="75618" y="2310734"/>
                </a:lnTo>
                <a:cubicBezTo>
                  <a:pt x="106500" y="2290101"/>
                  <a:pt x="139693" y="2272931"/>
                  <a:pt x="174611" y="2259613"/>
                </a:cubicBezTo>
                <a:cubicBezTo>
                  <a:pt x="202448" y="2246873"/>
                  <a:pt x="231476" y="2236521"/>
                  <a:pt x="260109" y="2224975"/>
                </a:cubicBezTo>
                <a:lnTo>
                  <a:pt x="0" y="2224975"/>
                </a:lnTo>
                <a:close/>
              </a:path>
            </a:pathLst>
          </a:custGeom>
          <a:gradFill flip="none" rotWithShape="1">
            <a:gsLst>
              <a:gs pos="50000">
                <a:srgbClr val="E27576">
                  <a:alpha val="0"/>
                </a:srgbClr>
              </a:gs>
              <a:gs pos="0">
                <a:srgbClr val="ECA3A4">
                  <a:alpha val="0"/>
                </a:srgbClr>
              </a:gs>
              <a:gs pos="100000">
                <a:srgbClr val="D84748"/>
              </a:gs>
            </a:gsLst>
            <a:path path="circle">
              <a:fillToRect r="100000" b="100000"/>
            </a:path>
            <a:tileRect l="-100000" t="-100000"/>
          </a:gradFill>
          <a:ln w="3971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latin typeface="汉仪旗黑-45S" panose="02010600030101010101" pitchFamily="18" charset="-122"/>
              <a:ea typeface="汉仪旗黑-45S" panose="02010600030101010101" pitchFamily="18" charset="-122"/>
            </a:endParaRPr>
          </a:p>
        </p:txBody>
      </p:sp>
      <p:sp>
        <p:nvSpPr>
          <p:cNvPr id="7" name="文本框 3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0650" y="3723640"/>
            <a:ext cx="1210754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6000" b="1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民有所盼，政有所为</a:t>
            </a:r>
            <a:endParaRPr lang="zh-CN" altLang="en-US" sz="6000" b="1" spc="-30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en-US" altLang="zh-CN" sz="6000" b="1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6000" b="1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聚力赋能</a:t>
            </a:r>
            <a:r>
              <a:rPr lang="zh-CN" sz="6000" b="1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，常乐之州</a:t>
            </a:r>
            <a:endParaRPr lang="zh-CN" sz="6000" b="1" spc="-30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文本框 95"/>
          <p:cNvSpPr txBox="1"/>
          <p:nvPr/>
        </p:nvSpPr>
        <p:spPr>
          <a:xfrm>
            <a:off x="2214245" y="5857875"/>
            <a:ext cx="7624445" cy="463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9717D"/>
              </a:gs>
              <a:gs pos="100000">
                <a:srgbClr val="E32E37"/>
              </a:gs>
            </a:gsLst>
            <a:lin scaled="1"/>
          </a:gradFill>
          <a:ln>
            <a:noFill/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zh-CN" sz="2400" b="1">
                <a:solidFill>
                  <a:schemeClr val="bg1"/>
                </a:solidFill>
                <a:latin typeface="汉仪旗黑-45S" panose="02010600030101010101" pitchFamily="18" charset="-122"/>
                <a:ea typeface="汉仪旗黑-45S" panose="02010600030101010101" pitchFamily="18" charset="-122"/>
              </a:rPr>
              <a:t>常州市河海实验学校</a:t>
            </a:r>
            <a:r>
              <a:rPr lang="en-US" altLang="zh-CN" sz="2400" b="1">
                <a:solidFill>
                  <a:schemeClr val="bg1"/>
                </a:solidFill>
                <a:latin typeface="汉仪旗黑-45S" panose="02010600030101010101" pitchFamily="18" charset="-122"/>
                <a:ea typeface="汉仪旗黑-45S" panose="02010600030101010101" pitchFamily="18" charset="-122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latin typeface="汉仪旗黑-45S" panose="02010600030101010101" pitchFamily="18" charset="-122"/>
                <a:ea typeface="汉仪旗黑-45S" panose="02010600030101010101" pitchFamily="18" charset="-122"/>
              </a:rPr>
              <a:t>李素娟</a:t>
            </a:r>
            <a:endParaRPr lang="zh-CN" altLang="en-US" sz="2400" b="1">
              <a:solidFill>
                <a:schemeClr val="bg1"/>
              </a:solidFill>
              <a:latin typeface="汉仪旗黑-45S" panose="02010600030101010101" pitchFamily="18" charset="-122"/>
              <a:ea typeface="汉仪旗黑-45S" panose="02010600030101010101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" y="3127375"/>
            <a:ext cx="12900024" cy="2387690"/>
            <a:chOff x="899" y="4357"/>
            <a:chExt cx="20315" cy="3760"/>
          </a:xfrm>
        </p:grpSpPr>
        <p:grpSp>
          <p:nvGrpSpPr>
            <p:cNvPr id="2" name="组合 1"/>
            <p:cNvGrpSpPr/>
            <p:nvPr/>
          </p:nvGrpSpPr>
          <p:grpSpPr>
            <a:xfrm>
              <a:off x="899" y="4357"/>
              <a:ext cx="10341" cy="3760"/>
              <a:chOff x="2330697" y="2658829"/>
              <a:chExt cx="6566664" cy="238769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330697" y="2658829"/>
                <a:ext cx="3037264" cy="13684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300">
                    <a:gradFill>
                      <a:gsLst>
                        <a:gs pos="0">
                          <a:srgbClr val="E30000"/>
                        </a:gs>
                        <a:gs pos="100000">
                          <a:srgbClr val="760303"/>
                        </a:gs>
                      </a:gsLst>
                      <a:lin scaled="0"/>
                    </a:gradFill>
                    <a:effectLst>
                      <a:glow rad="76200">
                        <a:schemeClr val="bg1"/>
                      </a:glo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聚</a:t>
                </a:r>
                <a:r>
                  <a:rPr lang="zh-CN" altLang="en-US" sz="8300">
                    <a:gradFill>
                      <a:gsLst>
                        <a:gs pos="0">
                          <a:srgbClr val="E30000"/>
                        </a:gs>
                        <a:gs pos="100000">
                          <a:srgbClr val="760303"/>
                        </a:gs>
                      </a:gsLst>
                      <a:lin scaled="0"/>
                    </a:gradFill>
                    <a:effectLst>
                      <a:glow rad="76200">
                        <a:schemeClr val="bg1"/>
                      </a:glo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力</a:t>
                </a:r>
                <a:endParaRPr lang="zh-CN" altLang="en-US" sz="8300">
                  <a:gradFill>
                    <a:gsLst>
                      <a:gs pos="0">
                        <a:srgbClr val="E30000"/>
                      </a:gs>
                      <a:gs pos="100000">
                        <a:srgbClr val="760303"/>
                      </a:gs>
                    </a:gsLst>
                    <a:lin scaled="0"/>
                  </a:gradFill>
                  <a:effectLst>
                    <a:glow rad="762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267858" y="2786735"/>
                <a:ext cx="1292648" cy="13684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300" b="1" spc="-300">
                    <a:solidFill>
                      <a:srgbClr val="C00000"/>
                    </a:solidFill>
                    <a:effectLst>
                      <a:glow rad="88900">
                        <a:schemeClr val="bg1"/>
                      </a:glow>
                    </a:effectLst>
                    <a:latin typeface="汉仪尚巍手书简" panose="00020600040101010101" pitchFamily="18" charset="-122"/>
                    <a:ea typeface="汉仪尚巍手书简" panose="00020600040101010101" pitchFamily="18" charset="-122"/>
                  </a:rPr>
                  <a:t>能</a:t>
                </a:r>
                <a:endParaRPr lang="zh-CN" altLang="en-US" sz="8300" b="1" spc="-300">
                  <a:solidFill>
                    <a:srgbClr val="C00000"/>
                  </a:solidFill>
                  <a:effectLst>
                    <a:glow rad="88900">
                      <a:schemeClr val="bg1"/>
                    </a:glow>
                  </a:effectLst>
                  <a:latin typeface="汉仪尚巍手书简" panose="00020600040101010101" pitchFamily="18" charset="-122"/>
                  <a:ea typeface="汉仪尚巍手书简" panose="00020600040101010101" pitchFamily="18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898729" y="2786290"/>
                <a:ext cx="1500546" cy="13684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300" b="1">
                    <a:solidFill>
                      <a:srgbClr val="C00000"/>
                    </a:solidFill>
                    <a:effectLst>
                      <a:glow rad="88900">
                        <a:schemeClr val="bg1"/>
                      </a:glow>
                    </a:effectLst>
                    <a:latin typeface="汉仪尚巍手书简" panose="00020600040101010101" pitchFamily="18" charset="-122"/>
                    <a:ea typeface="汉仪尚巍手书简" panose="00020600040101010101" pitchFamily="18" charset="-122"/>
                  </a:rPr>
                  <a:t>赋</a:t>
                </a:r>
                <a:endParaRPr lang="zh-CN" altLang="en-US" sz="8300" b="1">
                  <a:solidFill>
                    <a:srgbClr val="C00000"/>
                  </a:solidFill>
                  <a:effectLst>
                    <a:glow rad="88900">
                      <a:schemeClr val="bg1"/>
                    </a:glow>
                  </a:effectLst>
                  <a:latin typeface="汉仪尚巍手书简" panose="00020600040101010101" pitchFamily="18" charset="-122"/>
                  <a:ea typeface="汉仪尚巍手书简" panose="00020600040101010101" pitchFamily="18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540195" y="3678094"/>
                <a:ext cx="2357166" cy="13684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300" spc="-300">
                    <a:solidFill>
                      <a:srgbClr val="C00000"/>
                    </a:solidFill>
                    <a:effectLst>
                      <a:glow rad="88900">
                        <a:schemeClr val="bg1"/>
                      </a:glo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打造</a:t>
                </a:r>
                <a:endParaRPr lang="zh-CN" altLang="en-US" sz="8300" spc="-300">
                  <a:solidFill>
                    <a:srgbClr val="C00000"/>
                  </a:solidFill>
                  <a:effectLst>
                    <a:glow rad="889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10205" y="5962"/>
              <a:ext cx="11009" cy="20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8000" b="1">
                  <a:solidFill>
                    <a:srgbClr val="C00000"/>
                  </a:solidFill>
                  <a:effectLst>
                    <a:glow rad="88900">
                      <a:schemeClr val="bg1"/>
                    </a:glow>
                  </a:effectLst>
                  <a:latin typeface="汉仪尚巍手书简" panose="00020600040101010101" pitchFamily="18" charset="-122"/>
                  <a:ea typeface="汉仪尚巍手书简" panose="00020600040101010101" pitchFamily="18" charset="-122"/>
                  <a:sym typeface="+mn-ea"/>
                </a:rPr>
                <a:t>“</a:t>
              </a:r>
              <a:r>
                <a:rPr lang="zh-CN" altLang="en-US" sz="8000" b="1">
                  <a:solidFill>
                    <a:srgbClr val="C00000"/>
                  </a:solidFill>
                  <a:effectLst>
                    <a:glow rad="88900">
                      <a:schemeClr val="bg1"/>
                    </a:glow>
                  </a:effectLst>
                  <a:latin typeface="汉仪尚巍手书简" panose="00020600040101010101" pitchFamily="18" charset="-122"/>
                  <a:ea typeface="汉仪尚巍手书简" panose="00020600040101010101" pitchFamily="18" charset="-122"/>
                  <a:sym typeface="+mn-ea"/>
                </a:rPr>
                <a:t>青春乐都</a:t>
              </a:r>
              <a:r>
                <a:rPr lang="en-US" altLang="zh-CN" sz="8000" b="1">
                  <a:solidFill>
                    <a:srgbClr val="C00000"/>
                  </a:solidFill>
                  <a:effectLst>
                    <a:glow rad="88900">
                      <a:schemeClr val="bg1"/>
                    </a:glow>
                  </a:effectLst>
                  <a:latin typeface="汉仪尚巍手书简" panose="00020600040101010101" pitchFamily="18" charset="-122"/>
                  <a:ea typeface="汉仪尚巍手书简" panose="00020600040101010101" pitchFamily="18" charset="-122"/>
                  <a:sym typeface="+mn-ea"/>
                </a:rPr>
                <a:t>”</a:t>
              </a:r>
              <a:endParaRPr lang="en-US" altLang="zh-CN" sz="8000" b="1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汉仪尚巍手书简" panose="00020600040101010101" pitchFamily="18" charset="-122"/>
                <a:ea typeface="汉仪尚巍手书简" panose="00020600040101010101" pitchFamily="18" charset="-122"/>
                <a:sym typeface="+mn-ea"/>
              </a:endParaRPr>
            </a:p>
          </p:txBody>
        </p:sp>
      </p:grpSp>
      <p:pic>
        <p:nvPicPr>
          <p:cNvPr id="9" name="图片 8"/>
          <p:cNvPicPr/>
          <p:nvPr/>
        </p:nvPicPr>
        <p:blipFill>
          <a:blip r:embed="rId1"/>
          <a:srcRect t="20070" b="33528"/>
          <a:stretch>
            <a:fillRect/>
          </a:stretch>
        </p:blipFill>
        <p:spPr>
          <a:xfrm>
            <a:off x="0" y="-40005"/>
            <a:ext cx="12192000" cy="3344545"/>
          </a:xfrm>
          <a:prstGeom prst="rect">
            <a:avLst/>
          </a:prstGeom>
        </p:spPr>
      </p:pic>
      <p:sp>
        <p:nvSpPr>
          <p:cNvPr id="6" name="任意多边形: 形状 22"/>
          <p:cNvSpPr/>
          <p:nvPr/>
        </p:nvSpPr>
        <p:spPr>
          <a:xfrm>
            <a:off x="120015" y="-40154"/>
            <a:ext cx="12192000" cy="3843805"/>
          </a:xfrm>
          <a:custGeom>
            <a:avLst/>
            <a:gdLst>
              <a:gd name="connsiteX0" fmla="*/ 6327335 w 12196917"/>
              <a:gd name="connsiteY0" fmla="*/ 3782889 h 3843805"/>
              <a:gd name="connsiteX1" fmla="*/ 6190140 w 12196917"/>
              <a:gd name="connsiteY1" fmla="*/ 3819120 h 3843805"/>
              <a:gd name="connsiteX2" fmla="*/ 6025902 w 12196917"/>
              <a:gd name="connsiteY2" fmla="*/ 3808769 h 3843805"/>
              <a:gd name="connsiteX3" fmla="*/ 6327335 w 12196917"/>
              <a:gd name="connsiteY3" fmla="*/ 3782889 h 3843805"/>
              <a:gd name="connsiteX4" fmla="*/ 3412029 w 12196917"/>
              <a:gd name="connsiteY4" fmla="*/ 3748251 h 3843805"/>
              <a:gd name="connsiteX5" fmla="*/ 3377830 w 12196917"/>
              <a:gd name="connsiteY5" fmla="*/ 3765371 h 3843805"/>
              <a:gd name="connsiteX6" fmla="*/ 3379022 w 12196917"/>
              <a:gd name="connsiteY6" fmla="*/ 3778908 h 3843805"/>
              <a:gd name="connsiteX7" fmla="*/ 3711472 w 12196917"/>
              <a:gd name="connsiteY7" fmla="*/ 3756214 h 3843805"/>
              <a:gd name="connsiteX8" fmla="*/ 3631938 w 12196917"/>
              <a:gd name="connsiteY8" fmla="*/ 3790454 h 3843805"/>
              <a:gd name="connsiteX9" fmla="*/ 3250575 w 12196917"/>
              <a:gd name="connsiteY9" fmla="*/ 3798417 h 3843805"/>
              <a:gd name="connsiteX10" fmla="*/ 3235863 w 12196917"/>
              <a:gd name="connsiteY10" fmla="*/ 3792047 h 3843805"/>
              <a:gd name="connsiteX11" fmla="*/ 3412029 w 12196917"/>
              <a:gd name="connsiteY11" fmla="*/ 3748251 h 3843805"/>
              <a:gd name="connsiteX12" fmla="*/ 5284449 w 12196917"/>
              <a:gd name="connsiteY12" fmla="*/ 3728793 h 3843805"/>
              <a:gd name="connsiteX13" fmla="*/ 5399177 w 12196917"/>
              <a:gd name="connsiteY13" fmla="*/ 3763381 h 3843805"/>
              <a:gd name="connsiteX14" fmla="*/ 5424628 w 12196917"/>
              <a:gd name="connsiteY14" fmla="*/ 3786075 h 3843805"/>
              <a:gd name="connsiteX15" fmla="*/ 5406334 w 12196917"/>
              <a:gd name="connsiteY15" fmla="*/ 3799612 h 3843805"/>
              <a:gd name="connsiteX16" fmla="*/ 5299759 w 12196917"/>
              <a:gd name="connsiteY16" fmla="*/ 3777316 h 3843805"/>
              <a:gd name="connsiteX17" fmla="*/ 5164950 w 12196917"/>
              <a:gd name="connsiteY17" fmla="*/ 3760196 h 3843805"/>
              <a:gd name="connsiteX18" fmla="*/ 5144669 w 12196917"/>
              <a:gd name="connsiteY18" fmla="*/ 3749048 h 3843805"/>
              <a:gd name="connsiteX19" fmla="*/ 5144709 w 12196917"/>
              <a:gd name="connsiteY19" fmla="*/ 3747017 h 3843805"/>
              <a:gd name="connsiteX20" fmla="*/ 5164950 w 12196917"/>
              <a:gd name="connsiteY20" fmla="*/ 3729142 h 3843805"/>
              <a:gd name="connsiteX21" fmla="*/ 5284449 w 12196917"/>
              <a:gd name="connsiteY21" fmla="*/ 3728793 h 3843805"/>
              <a:gd name="connsiteX22" fmla="*/ 6520998 w 12196917"/>
              <a:gd name="connsiteY22" fmla="*/ 3686937 h 3843805"/>
              <a:gd name="connsiteX23" fmla="*/ 6567128 w 12196917"/>
              <a:gd name="connsiteY23" fmla="*/ 3733520 h 3843805"/>
              <a:gd name="connsiteX24" fmla="*/ 6720230 w 12196917"/>
              <a:gd name="connsiteY24" fmla="*/ 3723168 h 3843805"/>
              <a:gd name="connsiteX25" fmla="*/ 6879297 w 12196917"/>
              <a:gd name="connsiteY25" fmla="*/ 3723168 h 3843805"/>
              <a:gd name="connsiteX26" fmla="*/ 6905942 w 12196917"/>
              <a:gd name="connsiteY26" fmla="*/ 3768955 h 3843805"/>
              <a:gd name="connsiteX27" fmla="*/ 6832770 w 12196917"/>
              <a:gd name="connsiteY27" fmla="*/ 3775325 h 3843805"/>
              <a:gd name="connsiteX28" fmla="*/ 6775506 w 12196917"/>
              <a:gd name="connsiteY28" fmla="*/ 3779305 h 3843805"/>
              <a:gd name="connsiteX29" fmla="*/ 6806922 w 12196917"/>
              <a:gd name="connsiteY29" fmla="*/ 3765371 h 3843805"/>
              <a:gd name="connsiteX30" fmla="*/ 6777097 w 12196917"/>
              <a:gd name="connsiteY30" fmla="*/ 3745863 h 3843805"/>
              <a:gd name="connsiteX31" fmla="*/ 6553210 w 12196917"/>
              <a:gd name="connsiteY31" fmla="*/ 3745863 h 3843805"/>
              <a:gd name="connsiteX32" fmla="*/ 6520998 w 12196917"/>
              <a:gd name="connsiteY32" fmla="*/ 3686937 h 3843805"/>
              <a:gd name="connsiteX33" fmla="*/ 5746739 w 12196917"/>
              <a:gd name="connsiteY33" fmla="*/ 3669817 h 3843805"/>
              <a:gd name="connsiteX34" fmla="*/ 6161903 w 12196917"/>
              <a:gd name="connsiteY34" fmla="*/ 3674994 h 3843805"/>
              <a:gd name="connsiteX35" fmla="*/ 6379827 w 12196917"/>
              <a:gd name="connsiteY35" fmla="*/ 3672605 h 3843805"/>
              <a:gd name="connsiteX36" fmla="*/ 6400107 w 12196917"/>
              <a:gd name="connsiteY36" fmla="*/ 3672605 h 3843805"/>
              <a:gd name="connsiteX37" fmla="*/ 6439875 w 12196917"/>
              <a:gd name="connsiteY37" fmla="*/ 3692511 h 3843805"/>
              <a:gd name="connsiteX38" fmla="*/ 6400107 w 12196917"/>
              <a:gd name="connsiteY38" fmla="*/ 3706447 h 3843805"/>
              <a:gd name="connsiteX39" fmla="*/ 6342047 w 12196917"/>
              <a:gd name="connsiteY39" fmla="*/ 3735113 h 3843805"/>
              <a:gd name="connsiteX40" fmla="*/ 6312222 w 12196917"/>
              <a:gd name="connsiteY40" fmla="*/ 3741484 h 3843805"/>
              <a:gd name="connsiteX41" fmla="*/ 6307054 w 12196917"/>
              <a:gd name="connsiteY41" fmla="*/ 3710826 h 3843805"/>
              <a:gd name="connsiteX42" fmla="*/ 6336083 w 12196917"/>
              <a:gd name="connsiteY42" fmla="*/ 3688530 h 3843805"/>
              <a:gd name="connsiteX43" fmla="*/ 6259731 w 12196917"/>
              <a:gd name="connsiteY43" fmla="*/ 3684549 h 3843805"/>
              <a:gd name="connsiteX44" fmla="*/ 6244619 w 12196917"/>
              <a:gd name="connsiteY44" fmla="*/ 3704455 h 3843805"/>
              <a:gd name="connsiteX45" fmla="*/ 6219168 w 12196917"/>
              <a:gd name="connsiteY45" fmla="*/ 3737900 h 3843805"/>
              <a:gd name="connsiteX46" fmla="*/ 6018346 w 12196917"/>
              <a:gd name="connsiteY46" fmla="*/ 3748649 h 3843805"/>
              <a:gd name="connsiteX47" fmla="*/ 6018346 w 12196917"/>
              <a:gd name="connsiteY47" fmla="*/ 3734316 h 3843805"/>
              <a:gd name="connsiteX48" fmla="*/ 5959093 w 12196917"/>
              <a:gd name="connsiteY48" fmla="*/ 3697688 h 3843805"/>
              <a:gd name="connsiteX49" fmla="*/ 5818717 w 12196917"/>
              <a:gd name="connsiteY49" fmla="*/ 3717594 h 3843805"/>
              <a:gd name="connsiteX50" fmla="*/ 5651696 w 12196917"/>
              <a:gd name="connsiteY50" fmla="*/ 3715604 h 3843805"/>
              <a:gd name="connsiteX51" fmla="*/ 5706972 w 12196917"/>
              <a:gd name="connsiteY51" fmla="*/ 3685743 h 3843805"/>
              <a:gd name="connsiteX52" fmla="*/ 5746739 w 12196917"/>
              <a:gd name="connsiteY52" fmla="*/ 3669817 h 3843805"/>
              <a:gd name="connsiteX53" fmla="*/ 4116299 w 12196917"/>
              <a:gd name="connsiteY53" fmla="*/ 3657077 h 3843805"/>
              <a:gd name="connsiteX54" fmla="*/ 4167995 w 12196917"/>
              <a:gd name="connsiteY54" fmla="*/ 3696891 h 3843805"/>
              <a:gd name="connsiteX55" fmla="*/ 4224862 w 12196917"/>
              <a:gd name="connsiteY55" fmla="*/ 3683355 h 3843805"/>
              <a:gd name="connsiteX56" fmla="*/ 4230429 w 12196917"/>
              <a:gd name="connsiteY56" fmla="*/ 3696494 h 3843805"/>
              <a:gd name="connsiteX57" fmla="*/ 4301612 w 12196917"/>
              <a:gd name="connsiteY57" fmla="*/ 3714808 h 3843805"/>
              <a:gd name="connsiteX58" fmla="*/ 4414551 w 12196917"/>
              <a:gd name="connsiteY58" fmla="*/ 3700077 h 3843805"/>
              <a:gd name="connsiteX59" fmla="*/ 4494083 w 12196917"/>
              <a:gd name="connsiteY59" fmla="*/ 3680966 h 3843805"/>
              <a:gd name="connsiteX60" fmla="*/ 4522317 w 12196917"/>
              <a:gd name="connsiteY60" fmla="*/ 3679772 h 3843805"/>
              <a:gd name="connsiteX61" fmla="*/ 4524704 w 12196917"/>
              <a:gd name="connsiteY61" fmla="*/ 3708438 h 3843805"/>
              <a:gd name="connsiteX62" fmla="*/ 4499651 w 12196917"/>
              <a:gd name="connsiteY62" fmla="*/ 3715604 h 3843805"/>
              <a:gd name="connsiteX63" fmla="*/ 4380352 w 12196917"/>
              <a:gd name="connsiteY63" fmla="*/ 3709235 h 3843805"/>
              <a:gd name="connsiteX64" fmla="*/ 4515956 w 12196917"/>
              <a:gd name="connsiteY64" fmla="*/ 3753029 h 3843805"/>
              <a:gd name="connsiteX65" fmla="*/ 4061422 w 12196917"/>
              <a:gd name="connsiteY65" fmla="*/ 3766964 h 3843805"/>
              <a:gd name="connsiteX66" fmla="*/ 4021654 w 12196917"/>
              <a:gd name="connsiteY66" fmla="*/ 3736705 h 3843805"/>
              <a:gd name="connsiteX67" fmla="*/ 4101188 w 12196917"/>
              <a:gd name="connsiteY67" fmla="*/ 3736705 h 3843805"/>
              <a:gd name="connsiteX68" fmla="*/ 4116299 w 12196917"/>
              <a:gd name="connsiteY68" fmla="*/ 3657077 h 3843805"/>
              <a:gd name="connsiteX69" fmla="*/ 3523773 w 12196917"/>
              <a:gd name="connsiteY69" fmla="*/ 3515341 h 3843805"/>
              <a:gd name="connsiteX70" fmla="*/ 3453783 w 12196917"/>
              <a:gd name="connsiteY70" fmla="*/ 3533258 h 3843805"/>
              <a:gd name="connsiteX71" fmla="*/ 3452988 w 12196917"/>
              <a:gd name="connsiteY71" fmla="*/ 3534451 h 3843805"/>
              <a:gd name="connsiteX72" fmla="*/ 3505878 w 12196917"/>
              <a:gd name="connsiteY72" fmla="*/ 3526887 h 3843805"/>
              <a:gd name="connsiteX73" fmla="*/ 3523773 w 12196917"/>
              <a:gd name="connsiteY73" fmla="*/ 3515341 h 3843805"/>
              <a:gd name="connsiteX74" fmla="*/ 3963545 w 12196917"/>
              <a:gd name="connsiteY74" fmla="*/ 3499366 h 3843805"/>
              <a:gd name="connsiteX75" fmla="*/ 3940530 w 12196917"/>
              <a:gd name="connsiteY75" fmla="*/ 3502203 h 3843805"/>
              <a:gd name="connsiteX76" fmla="*/ 3929395 w 12196917"/>
              <a:gd name="connsiteY76" fmla="*/ 3508971 h 3843805"/>
              <a:gd name="connsiteX77" fmla="*/ 3991431 w 12196917"/>
              <a:gd name="connsiteY77" fmla="*/ 3503398 h 3843805"/>
              <a:gd name="connsiteX78" fmla="*/ 3991033 w 12196917"/>
              <a:gd name="connsiteY78" fmla="*/ 3502203 h 3843805"/>
              <a:gd name="connsiteX79" fmla="*/ 3963545 w 12196917"/>
              <a:gd name="connsiteY79" fmla="*/ 3499366 h 3843805"/>
              <a:gd name="connsiteX80" fmla="*/ 10653170 w 12196917"/>
              <a:gd name="connsiteY80" fmla="*/ 3493443 h 3843805"/>
              <a:gd name="connsiteX81" fmla="*/ 10781218 w 12196917"/>
              <a:gd name="connsiteY81" fmla="*/ 3503397 h 3843805"/>
              <a:gd name="connsiteX82" fmla="*/ 10801103 w 12196917"/>
              <a:gd name="connsiteY82" fmla="*/ 3521313 h 3843805"/>
              <a:gd name="connsiteX83" fmla="*/ 10824962 w 12196917"/>
              <a:gd name="connsiteY83" fmla="*/ 3533656 h 3843805"/>
              <a:gd name="connsiteX84" fmla="*/ 10908074 w 12196917"/>
              <a:gd name="connsiteY84" fmla="*/ 3578645 h 3843805"/>
              <a:gd name="connsiteX85" fmla="*/ 10923983 w 12196917"/>
              <a:gd name="connsiteY85" fmla="*/ 3608506 h 3843805"/>
              <a:gd name="connsiteX86" fmla="*/ 10944660 w 12196917"/>
              <a:gd name="connsiteY86" fmla="*/ 3581034 h 3843805"/>
              <a:gd name="connsiteX87" fmla="*/ 10953409 w 12196917"/>
              <a:gd name="connsiteY87" fmla="*/ 3558340 h 3843805"/>
              <a:gd name="connsiteX88" fmla="*/ 10955397 w 12196917"/>
              <a:gd name="connsiteY88" fmla="*/ 3630403 h 3843805"/>
              <a:gd name="connsiteX89" fmla="*/ 10921993 w 12196917"/>
              <a:gd name="connsiteY89" fmla="*/ 3641551 h 3843805"/>
              <a:gd name="connsiteX90" fmla="*/ 10653170 w 12196917"/>
              <a:gd name="connsiteY90" fmla="*/ 3631597 h 3843805"/>
              <a:gd name="connsiteX91" fmla="*/ 10526710 w 12196917"/>
              <a:gd name="connsiteY91" fmla="*/ 3636773 h 3843805"/>
              <a:gd name="connsiteX92" fmla="*/ 10481774 w 12196917"/>
              <a:gd name="connsiteY92" fmla="*/ 3599746 h 3843805"/>
              <a:gd name="connsiteX93" fmla="*/ 10404229 w 12196917"/>
              <a:gd name="connsiteY93" fmla="*/ 3646727 h 3843805"/>
              <a:gd name="connsiteX94" fmla="*/ 10034794 w 12196917"/>
              <a:gd name="connsiteY94" fmla="*/ 3684152 h 3843805"/>
              <a:gd name="connsiteX95" fmla="*/ 9989461 w 12196917"/>
              <a:gd name="connsiteY95" fmla="*/ 3654292 h 3843805"/>
              <a:gd name="connsiteX96" fmla="*/ 9979519 w 12196917"/>
              <a:gd name="connsiteY96" fmla="*/ 3654292 h 3843805"/>
              <a:gd name="connsiteX97" fmla="*/ 9878114 w 12196917"/>
              <a:gd name="connsiteY97" fmla="*/ 3696494 h 3843805"/>
              <a:gd name="connsiteX98" fmla="*/ 9623208 w 12196917"/>
              <a:gd name="connsiteY98" fmla="*/ 3721178 h 3843805"/>
              <a:gd name="connsiteX99" fmla="*/ 9531744 w 12196917"/>
              <a:gd name="connsiteY99" fmla="*/ 3735511 h 3843805"/>
              <a:gd name="connsiteX100" fmla="*/ 9454199 w 12196917"/>
              <a:gd name="connsiteY100" fmla="*/ 3717196 h 3843805"/>
              <a:gd name="connsiteX101" fmla="*/ 9444257 w 12196917"/>
              <a:gd name="connsiteY101" fmla="*/ 3713614 h 3843805"/>
              <a:gd name="connsiteX102" fmla="*/ 9445411 w 12196917"/>
              <a:gd name="connsiteY102" fmla="*/ 3712460 h 3843805"/>
              <a:gd name="connsiteX103" fmla="*/ 9444257 w 12196917"/>
              <a:gd name="connsiteY103" fmla="*/ 3697290 h 3843805"/>
              <a:gd name="connsiteX104" fmla="*/ 9364723 w 12196917"/>
              <a:gd name="connsiteY104" fmla="*/ 3706049 h 3843805"/>
              <a:gd name="connsiteX105" fmla="*/ 9101071 w 12196917"/>
              <a:gd name="connsiteY105" fmla="*/ 3721974 h 3843805"/>
              <a:gd name="connsiteX106" fmla="*/ 9066472 w 12196917"/>
              <a:gd name="connsiteY106" fmla="*/ 3744270 h 3843805"/>
              <a:gd name="connsiteX107" fmla="*/ 9063689 w 12196917"/>
              <a:gd name="connsiteY107" fmla="*/ 3744270 h 3843805"/>
              <a:gd name="connsiteX108" fmla="*/ 9053349 w 12196917"/>
              <a:gd name="connsiteY108" fmla="*/ 3744270 h 3843805"/>
              <a:gd name="connsiteX109" fmla="*/ 9038637 w 12196917"/>
              <a:gd name="connsiteY109" fmla="*/ 3709235 h 3843805"/>
              <a:gd name="connsiteX110" fmla="*/ 9069257 w 12196917"/>
              <a:gd name="connsiteY110" fmla="*/ 3690919 h 3843805"/>
              <a:gd name="connsiteX111" fmla="*/ 9213610 w 12196917"/>
              <a:gd name="connsiteY111" fmla="*/ 3698883 h 3843805"/>
              <a:gd name="connsiteX112" fmla="*/ 9278430 w 12196917"/>
              <a:gd name="connsiteY112" fmla="*/ 3692114 h 3843805"/>
              <a:gd name="connsiteX113" fmla="*/ 9289564 w 12196917"/>
              <a:gd name="connsiteY113" fmla="*/ 3668624 h 3843805"/>
              <a:gd name="connsiteX114" fmla="*/ 9277238 w 12196917"/>
              <a:gd name="connsiteY114" fmla="*/ 3643940 h 3843805"/>
              <a:gd name="connsiteX115" fmla="*/ 9307063 w 12196917"/>
              <a:gd name="connsiteY115" fmla="*/ 3656282 h 3843805"/>
              <a:gd name="connsiteX116" fmla="*/ 9386596 w 12196917"/>
              <a:gd name="connsiteY116" fmla="*/ 3656282 h 3843805"/>
              <a:gd name="connsiteX117" fmla="*/ 9685642 w 12196917"/>
              <a:gd name="connsiteY117" fmla="*/ 3619255 h 3843805"/>
              <a:gd name="connsiteX118" fmla="*/ 9970771 w 12196917"/>
              <a:gd name="connsiteY118" fmla="*/ 3588599 h 3843805"/>
              <a:gd name="connsiteX119" fmla="*/ 10092457 w 12196917"/>
              <a:gd name="connsiteY119" fmla="*/ 3588599 h 3843805"/>
              <a:gd name="connsiteX120" fmla="*/ 10135008 w 12196917"/>
              <a:gd name="connsiteY120" fmla="*/ 3608107 h 3843805"/>
              <a:gd name="connsiteX121" fmla="*/ 10161253 w 12196917"/>
              <a:gd name="connsiteY121" fmla="*/ 3612885 h 3843805"/>
              <a:gd name="connsiteX122" fmla="*/ 10161253 w 12196917"/>
              <a:gd name="connsiteY122" fmla="*/ 3590191 h 3843805"/>
              <a:gd name="connsiteX123" fmla="*/ 10148130 w 12196917"/>
              <a:gd name="connsiteY123" fmla="*/ 3559136 h 3843805"/>
              <a:gd name="connsiteX124" fmla="*/ 10185511 w 12196917"/>
              <a:gd name="connsiteY124" fmla="*/ 3556747 h 3843805"/>
              <a:gd name="connsiteX125" fmla="*/ 10317537 w 12196917"/>
              <a:gd name="connsiteY125" fmla="*/ 3561525 h 3843805"/>
              <a:gd name="connsiteX126" fmla="*/ 10440814 w 12196917"/>
              <a:gd name="connsiteY126" fmla="*/ 3530073 h 3843805"/>
              <a:gd name="connsiteX127" fmla="*/ 10653170 w 12196917"/>
              <a:gd name="connsiteY127" fmla="*/ 3493443 h 3843805"/>
              <a:gd name="connsiteX128" fmla="*/ 9485891 w 12196917"/>
              <a:gd name="connsiteY128" fmla="*/ 3447657 h 3843805"/>
              <a:gd name="connsiteX129" fmla="*/ 9489592 w 12196917"/>
              <a:gd name="connsiteY129" fmla="*/ 3447657 h 3843805"/>
              <a:gd name="connsiteX130" fmla="*/ 9489592 w 12196917"/>
              <a:gd name="connsiteY130" fmla="*/ 3452036 h 3843805"/>
              <a:gd name="connsiteX131" fmla="*/ 9485217 w 12196917"/>
              <a:gd name="connsiteY131" fmla="*/ 3446860 h 3843805"/>
              <a:gd name="connsiteX132" fmla="*/ 9485891 w 12196917"/>
              <a:gd name="connsiteY132" fmla="*/ 3447657 h 3843805"/>
              <a:gd name="connsiteX133" fmla="*/ 9484820 w 12196917"/>
              <a:gd name="connsiteY133" fmla="*/ 3447657 h 3843805"/>
              <a:gd name="connsiteX134" fmla="*/ 9490387 w 12196917"/>
              <a:gd name="connsiteY134" fmla="*/ 3443676 h 3843805"/>
              <a:gd name="connsiteX135" fmla="*/ 9493966 w 12196917"/>
              <a:gd name="connsiteY135" fmla="*/ 3448851 h 3843805"/>
              <a:gd name="connsiteX136" fmla="*/ 9490387 w 12196917"/>
              <a:gd name="connsiteY136" fmla="*/ 3447258 h 3843805"/>
              <a:gd name="connsiteX137" fmla="*/ 5157558 w 12196917"/>
              <a:gd name="connsiteY137" fmla="*/ 3423194 h 3843805"/>
              <a:gd name="connsiteX138" fmla="*/ 5158985 w 12196917"/>
              <a:gd name="connsiteY138" fmla="*/ 3427353 h 3843805"/>
              <a:gd name="connsiteX139" fmla="*/ 5158099 w 12196917"/>
              <a:gd name="connsiteY139" fmla="*/ 3428384 h 3843805"/>
              <a:gd name="connsiteX140" fmla="*/ 5155009 w 12196917"/>
              <a:gd name="connsiteY140" fmla="*/ 3426557 h 3843805"/>
              <a:gd name="connsiteX141" fmla="*/ 7271417 w 12196917"/>
              <a:gd name="connsiteY141" fmla="*/ 3348646 h 3843805"/>
              <a:gd name="connsiteX142" fmla="*/ 7140169 w 12196917"/>
              <a:gd name="connsiteY142" fmla="*/ 3360067 h 3843805"/>
              <a:gd name="connsiteX143" fmla="*/ 7009336 w 12196917"/>
              <a:gd name="connsiteY143" fmla="*/ 3360067 h 3843805"/>
              <a:gd name="connsiteX144" fmla="*/ 6721424 w 12196917"/>
              <a:gd name="connsiteY144" fmla="*/ 3360067 h 3843805"/>
              <a:gd name="connsiteX145" fmla="*/ 6592978 w 12196917"/>
              <a:gd name="connsiteY145" fmla="*/ 3363253 h 3843805"/>
              <a:gd name="connsiteX146" fmla="*/ 6364715 w 12196917"/>
              <a:gd name="connsiteY146" fmla="*/ 3369225 h 3843805"/>
              <a:gd name="connsiteX147" fmla="*/ 6355967 w 12196917"/>
              <a:gd name="connsiteY147" fmla="*/ 3374002 h 3843805"/>
              <a:gd name="connsiteX148" fmla="*/ 6174630 w 12196917"/>
              <a:gd name="connsiteY148" fmla="*/ 3389530 h 3843805"/>
              <a:gd name="connsiteX149" fmla="*/ 6085155 w 12196917"/>
              <a:gd name="connsiteY149" fmla="*/ 3392316 h 3843805"/>
              <a:gd name="connsiteX150" fmla="*/ 5970229 w 12196917"/>
              <a:gd name="connsiteY150" fmla="*/ 3382363 h 3843805"/>
              <a:gd name="connsiteX151" fmla="*/ 5934438 w 12196917"/>
              <a:gd name="connsiteY151" fmla="*/ 3427751 h 3843805"/>
              <a:gd name="connsiteX152" fmla="*/ 6007610 w 12196917"/>
              <a:gd name="connsiteY152" fmla="*/ 3472343 h 3843805"/>
              <a:gd name="connsiteX153" fmla="*/ 6176619 w 12196917"/>
              <a:gd name="connsiteY153" fmla="*/ 3442483 h 3843805"/>
              <a:gd name="connsiteX154" fmla="*/ 6279615 w 12196917"/>
              <a:gd name="connsiteY154" fmla="*/ 3438501 h 3843805"/>
              <a:gd name="connsiteX155" fmla="*/ 6398915 w 12196917"/>
              <a:gd name="connsiteY155" fmla="*/ 3448055 h 3843805"/>
              <a:gd name="connsiteX156" fmla="*/ 6463734 w 12196917"/>
              <a:gd name="connsiteY156" fmla="*/ 3452834 h 3843805"/>
              <a:gd name="connsiteX157" fmla="*/ 6519408 w 12196917"/>
              <a:gd name="connsiteY157" fmla="*/ 3448454 h 3843805"/>
              <a:gd name="connsiteX158" fmla="*/ 6688418 w 12196917"/>
              <a:gd name="connsiteY158" fmla="*/ 3470353 h 3843805"/>
              <a:gd name="connsiteX159" fmla="*/ 6820045 w 12196917"/>
              <a:gd name="connsiteY159" fmla="*/ 3470353 h 3843805"/>
              <a:gd name="connsiteX160" fmla="*/ 6957640 w 12196917"/>
              <a:gd name="connsiteY160" fmla="*/ 3476324 h 3843805"/>
              <a:gd name="connsiteX161" fmla="*/ 7059441 w 12196917"/>
              <a:gd name="connsiteY161" fmla="*/ 3469556 h 3843805"/>
              <a:gd name="connsiteX162" fmla="*/ 7231235 w 12196917"/>
              <a:gd name="connsiteY162" fmla="*/ 3483490 h 3843805"/>
              <a:gd name="connsiteX163" fmla="*/ 7257879 w 12196917"/>
              <a:gd name="connsiteY163" fmla="*/ 3497426 h 3843805"/>
              <a:gd name="connsiteX164" fmla="*/ 7257084 w 12196917"/>
              <a:gd name="connsiteY164" fmla="*/ 3498620 h 3843805"/>
              <a:gd name="connsiteX165" fmla="*/ 7428478 w 12196917"/>
              <a:gd name="connsiteY165" fmla="*/ 3434519 h 3843805"/>
              <a:gd name="connsiteX166" fmla="*/ 7373202 w 12196917"/>
              <a:gd name="connsiteY166" fmla="*/ 3407446 h 3843805"/>
              <a:gd name="connsiteX167" fmla="*/ 7315938 w 12196917"/>
              <a:gd name="connsiteY167" fmla="*/ 3360067 h 3843805"/>
              <a:gd name="connsiteX168" fmla="*/ 7271417 w 12196917"/>
              <a:gd name="connsiteY168" fmla="*/ 3348646 h 3843805"/>
              <a:gd name="connsiteX169" fmla="*/ 2482604 w 12196917"/>
              <a:gd name="connsiteY169" fmla="*/ 3206965 h 3843805"/>
              <a:gd name="connsiteX170" fmla="*/ 2359798 w 12196917"/>
              <a:gd name="connsiteY170" fmla="*/ 3214747 h 3843805"/>
              <a:gd name="connsiteX171" fmla="*/ 2257994 w 12196917"/>
              <a:gd name="connsiteY171" fmla="*/ 3228682 h 3843805"/>
              <a:gd name="connsiteX172" fmla="*/ 2221012 w 12196917"/>
              <a:gd name="connsiteY172" fmla="*/ 3258543 h 3843805"/>
              <a:gd name="connsiteX173" fmla="*/ 2239304 w 12196917"/>
              <a:gd name="connsiteY173" fmla="*/ 3294375 h 3843805"/>
              <a:gd name="connsiteX174" fmla="*/ 2337528 w 12196917"/>
              <a:gd name="connsiteY174" fmla="*/ 3312291 h 3843805"/>
              <a:gd name="connsiteX175" fmla="*/ 2588059 w 12196917"/>
              <a:gd name="connsiteY175" fmla="*/ 3232664 h 3843805"/>
              <a:gd name="connsiteX176" fmla="*/ 2522842 w 12196917"/>
              <a:gd name="connsiteY176" fmla="*/ 3214747 h 3843805"/>
              <a:gd name="connsiteX177" fmla="*/ 2482604 w 12196917"/>
              <a:gd name="connsiteY177" fmla="*/ 3206965 h 3843805"/>
              <a:gd name="connsiteX178" fmla="*/ 2097337 w 12196917"/>
              <a:gd name="connsiteY178" fmla="*/ 3194840 h 3843805"/>
              <a:gd name="connsiteX179" fmla="*/ 2004283 w 12196917"/>
              <a:gd name="connsiteY179" fmla="*/ 3274468 h 3843805"/>
              <a:gd name="connsiteX180" fmla="*/ 2004283 w 12196917"/>
              <a:gd name="connsiteY180" fmla="*/ 3310300 h 3843805"/>
              <a:gd name="connsiteX181" fmla="*/ 2015934 w 12196917"/>
              <a:gd name="connsiteY181" fmla="*/ 3316511 h 3843805"/>
              <a:gd name="connsiteX182" fmla="*/ 2040868 w 12196917"/>
              <a:gd name="connsiteY182" fmla="*/ 3299152 h 3843805"/>
              <a:gd name="connsiteX183" fmla="*/ 2064729 w 12196917"/>
              <a:gd name="connsiteY183" fmla="*/ 3282431 h 3843805"/>
              <a:gd name="connsiteX184" fmla="*/ 2155794 w 12196917"/>
              <a:gd name="connsiteY184" fmla="*/ 3261330 h 3843805"/>
              <a:gd name="connsiteX185" fmla="*/ 2166929 w 12196917"/>
              <a:gd name="connsiteY185" fmla="*/ 3224302 h 3843805"/>
              <a:gd name="connsiteX186" fmla="*/ 2097337 w 12196917"/>
              <a:gd name="connsiteY186" fmla="*/ 3194840 h 3843805"/>
              <a:gd name="connsiteX187" fmla="*/ 4275914 w 12196917"/>
              <a:gd name="connsiteY187" fmla="*/ 2803619 h 3843805"/>
              <a:gd name="connsiteX188" fmla="*/ 4184301 w 12196917"/>
              <a:gd name="connsiteY188" fmla="*/ 2832534 h 3843805"/>
              <a:gd name="connsiteX189" fmla="*/ 4148112 w 12196917"/>
              <a:gd name="connsiteY189" fmla="*/ 2844479 h 3843805"/>
              <a:gd name="connsiteX190" fmla="*/ 4014099 w 12196917"/>
              <a:gd name="connsiteY190" fmla="*/ 2815016 h 3843805"/>
              <a:gd name="connsiteX191" fmla="*/ 3827592 w 12196917"/>
              <a:gd name="connsiteY191" fmla="*/ 2815016 h 3843805"/>
              <a:gd name="connsiteX192" fmla="*/ 3722210 w 12196917"/>
              <a:gd name="connsiteY192" fmla="*/ 2863191 h 3843805"/>
              <a:gd name="connsiteX193" fmla="*/ 3907125 w 12196917"/>
              <a:gd name="connsiteY193" fmla="*/ 2884292 h 3843805"/>
              <a:gd name="connsiteX194" fmla="*/ 3952459 w 12196917"/>
              <a:gd name="connsiteY194" fmla="*/ 2881107 h 3843805"/>
              <a:gd name="connsiteX195" fmla="*/ 4071761 w 12196917"/>
              <a:gd name="connsiteY195" fmla="*/ 2856821 h 3843805"/>
              <a:gd name="connsiteX196" fmla="*/ 4250314 w 12196917"/>
              <a:gd name="connsiteY196" fmla="*/ 2882301 h 3843805"/>
              <a:gd name="connsiteX197" fmla="*/ 4364445 w 12196917"/>
              <a:gd name="connsiteY197" fmla="*/ 2857218 h 3843805"/>
              <a:gd name="connsiteX198" fmla="*/ 4368421 w 12196917"/>
              <a:gd name="connsiteY198" fmla="*/ 2826961 h 3843805"/>
              <a:gd name="connsiteX199" fmla="*/ 4275914 w 12196917"/>
              <a:gd name="connsiteY199" fmla="*/ 2803619 h 3843805"/>
              <a:gd name="connsiteX200" fmla="*/ 3529242 w 12196917"/>
              <a:gd name="connsiteY200" fmla="*/ 2784858 h 3843805"/>
              <a:gd name="connsiteX201" fmla="*/ 3500709 w 12196917"/>
              <a:gd name="connsiteY201" fmla="*/ 2793914 h 3843805"/>
              <a:gd name="connsiteX202" fmla="*/ 3425152 w 12196917"/>
              <a:gd name="connsiteY202" fmla="*/ 2833728 h 3843805"/>
              <a:gd name="connsiteX203" fmla="*/ 3137638 w 12196917"/>
              <a:gd name="connsiteY203" fmla="*/ 2833728 h 3843805"/>
              <a:gd name="connsiteX204" fmla="*/ 2948745 w 12196917"/>
              <a:gd name="connsiteY204" fmla="*/ 2815016 h 3843805"/>
              <a:gd name="connsiteX205" fmla="*/ 2747922 w 12196917"/>
              <a:gd name="connsiteY205" fmla="*/ 2863589 h 3843805"/>
              <a:gd name="connsiteX206" fmla="*/ 2736390 w 12196917"/>
              <a:gd name="connsiteY206" fmla="*/ 2878319 h 3843805"/>
              <a:gd name="connsiteX207" fmla="*/ 2756273 w 12196917"/>
              <a:gd name="connsiteY207" fmla="*/ 2890662 h 3843805"/>
              <a:gd name="connsiteX208" fmla="*/ 2912159 w 12196917"/>
              <a:gd name="connsiteY208" fmla="*/ 2848061 h 3843805"/>
              <a:gd name="connsiteX209" fmla="*/ 2926475 w 12196917"/>
              <a:gd name="connsiteY209" fmla="*/ 2848061 h 3843805"/>
              <a:gd name="connsiteX210" fmla="*/ 2901820 w 12196917"/>
              <a:gd name="connsiteY210" fmla="*/ 2878319 h 3843805"/>
              <a:gd name="connsiteX211" fmla="*/ 3294717 w 12196917"/>
              <a:gd name="connsiteY211" fmla="*/ 2892653 h 3843805"/>
              <a:gd name="connsiteX212" fmla="*/ 3294717 w 12196917"/>
              <a:gd name="connsiteY212" fmla="*/ 2893848 h 3843805"/>
              <a:gd name="connsiteX213" fmla="*/ 3391747 w 12196917"/>
              <a:gd name="connsiteY213" fmla="*/ 2884292 h 3843805"/>
              <a:gd name="connsiteX214" fmla="*/ 3511047 w 12196917"/>
              <a:gd name="connsiteY214" fmla="*/ 2862793 h 3843805"/>
              <a:gd name="connsiteX215" fmla="*/ 3559165 w 12196917"/>
              <a:gd name="connsiteY215" fmla="*/ 2840895 h 3843805"/>
              <a:gd name="connsiteX216" fmla="*/ 3553598 w 12196917"/>
              <a:gd name="connsiteY216" fmla="*/ 2791924 h 3843805"/>
              <a:gd name="connsiteX217" fmla="*/ 3529242 w 12196917"/>
              <a:gd name="connsiteY217" fmla="*/ 2784858 h 3843805"/>
              <a:gd name="connsiteX218" fmla="*/ 4850405 w 12196917"/>
              <a:gd name="connsiteY218" fmla="*/ 2764567 h 3843805"/>
              <a:gd name="connsiteX219" fmla="*/ 4793530 w 12196917"/>
              <a:gd name="connsiteY219" fmla="*/ 2765248 h 3843805"/>
              <a:gd name="connsiteX220" fmla="*/ 4609805 w 12196917"/>
              <a:gd name="connsiteY220" fmla="*/ 2808248 h 3843805"/>
              <a:gd name="connsiteX221" fmla="*/ 4576005 w 12196917"/>
              <a:gd name="connsiteY221" fmla="*/ 2859607 h 3843805"/>
              <a:gd name="connsiteX222" fmla="*/ 4575208 w 12196917"/>
              <a:gd name="connsiteY222" fmla="*/ 2860801 h 3843805"/>
              <a:gd name="connsiteX223" fmla="*/ 4609011 w 12196917"/>
              <a:gd name="connsiteY223" fmla="*/ 2874737 h 3843805"/>
              <a:gd name="connsiteX224" fmla="*/ 4792335 w 12196917"/>
              <a:gd name="connsiteY224" fmla="*/ 2848857 h 3843805"/>
              <a:gd name="connsiteX225" fmla="*/ 4898513 w 12196917"/>
              <a:gd name="connsiteY225" fmla="*/ 2852441 h 3843805"/>
              <a:gd name="connsiteX226" fmla="*/ 5024176 w 12196917"/>
              <a:gd name="connsiteY226" fmla="*/ 2820191 h 3843805"/>
              <a:gd name="connsiteX227" fmla="*/ 4902093 w 12196917"/>
              <a:gd name="connsiteY227" fmla="*/ 2788341 h 3843805"/>
              <a:gd name="connsiteX228" fmla="*/ 4850405 w 12196917"/>
              <a:gd name="connsiteY228" fmla="*/ 2764567 h 3843805"/>
              <a:gd name="connsiteX229" fmla="*/ 11330956 w 12196917"/>
              <a:gd name="connsiteY229" fmla="*/ 2330773 h 3843805"/>
              <a:gd name="connsiteX230" fmla="*/ 11236947 w 12196917"/>
              <a:gd name="connsiteY230" fmla="*/ 2369498 h 3843805"/>
              <a:gd name="connsiteX231" fmla="*/ 11353861 w 12196917"/>
              <a:gd name="connsiteY231" fmla="*/ 2387814 h 3843805"/>
              <a:gd name="connsiteX232" fmla="*/ 11433395 w 12196917"/>
              <a:gd name="connsiteY232" fmla="*/ 2406527 h 3843805"/>
              <a:gd name="connsiteX233" fmla="*/ 11592462 w 12196917"/>
              <a:gd name="connsiteY233" fmla="*/ 2412499 h 3843805"/>
              <a:gd name="connsiteX234" fmla="*/ 11593257 w 12196917"/>
              <a:gd name="connsiteY234" fmla="*/ 2413693 h 3843805"/>
              <a:gd name="connsiteX235" fmla="*/ 11605744 w 12196917"/>
              <a:gd name="connsiteY235" fmla="*/ 2414130 h 3843805"/>
              <a:gd name="connsiteX236" fmla="*/ 11622684 w 12196917"/>
              <a:gd name="connsiteY236" fmla="*/ 2386221 h 3843805"/>
              <a:gd name="connsiteX237" fmla="*/ 11602801 w 12196917"/>
              <a:gd name="connsiteY237" fmla="*/ 2346407 h 3843805"/>
              <a:gd name="connsiteX238" fmla="*/ 11459641 w 12196917"/>
              <a:gd name="connsiteY238" fmla="*/ 2346407 h 3843805"/>
              <a:gd name="connsiteX239" fmla="*/ 11365393 w 12196917"/>
              <a:gd name="connsiteY239" fmla="*/ 2340435 h 3843805"/>
              <a:gd name="connsiteX240" fmla="*/ 11330956 w 12196917"/>
              <a:gd name="connsiteY240" fmla="*/ 2330773 h 3843805"/>
              <a:gd name="connsiteX241" fmla="*/ 0 w 12196917"/>
              <a:gd name="connsiteY241" fmla="*/ 0 h 3843805"/>
              <a:gd name="connsiteX242" fmla="*/ 12196917 w 12196917"/>
              <a:gd name="connsiteY242" fmla="*/ 0 h 3843805"/>
              <a:gd name="connsiteX243" fmla="*/ 12196917 w 12196917"/>
              <a:gd name="connsiteY243" fmla="*/ 2227364 h 3843805"/>
              <a:gd name="connsiteX244" fmla="*/ 12057734 w 12196917"/>
              <a:gd name="connsiteY244" fmla="*/ 2227364 h 3843805"/>
              <a:gd name="connsiteX245" fmla="*/ 12148800 w 12196917"/>
              <a:gd name="connsiteY245" fmla="*/ 2241697 h 3843805"/>
              <a:gd name="connsiteX246" fmla="*/ 12188567 w 12196917"/>
              <a:gd name="connsiteY246" fmla="*/ 2249262 h 3843805"/>
              <a:gd name="connsiteX247" fmla="*/ 12159536 w 12196917"/>
              <a:gd name="connsiteY247" fmla="*/ 2281510 h 3843805"/>
              <a:gd name="connsiteX248" fmla="*/ 12127325 w 12196917"/>
              <a:gd name="connsiteY248" fmla="*/ 2349592 h 3843805"/>
              <a:gd name="connsiteX249" fmla="*/ 12114203 w 12196917"/>
              <a:gd name="connsiteY249" fmla="*/ 2367509 h 3843805"/>
              <a:gd name="connsiteX250" fmla="*/ 11988142 w 12196917"/>
              <a:gd name="connsiteY250" fmla="*/ 2407322 h 3843805"/>
              <a:gd name="connsiteX251" fmla="*/ 11913778 w 12196917"/>
              <a:gd name="connsiteY251" fmla="*/ 2437581 h 3843805"/>
              <a:gd name="connsiteX252" fmla="*/ 11901053 w 12196917"/>
              <a:gd name="connsiteY252" fmla="*/ 2462265 h 3843805"/>
              <a:gd name="connsiteX253" fmla="*/ 11930877 w 12196917"/>
              <a:gd name="connsiteY253" fmla="*/ 2473414 h 3843805"/>
              <a:gd name="connsiteX254" fmla="*/ 11977007 w 12196917"/>
              <a:gd name="connsiteY254" fmla="*/ 2482173 h 3843805"/>
              <a:gd name="connsiteX255" fmla="*/ 12065289 w 12196917"/>
              <a:gd name="connsiteY255" fmla="*/ 2479784 h 3843805"/>
              <a:gd name="connsiteX256" fmla="*/ 12151186 w 12196917"/>
              <a:gd name="connsiteY256" fmla="*/ 2493719 h 3843805"/>
              <a:gd name="connsiteX257" fmla="*/ 12195328 w 12196917"/>
              <a:gd name="connsiteY257" fmla="*/ 2496108 h 3843805"/>
              <a:gd name="connsiteX258" fmla="*/ 12195328 w 12196917"/>
              <a:gd name="connsiteY258" fmla="*/ 2754500 h 3843805"/>
              <a:gd name="connsiteX259" fmla="*/ 12076027 w 12196917"/>
              <a:gd name="connsiteY259" fmla="*/ 2807054 h 3843805"/>
              <a:gd name="connsiteX260" fmla="*/ 11881965 w 12196917"/>
              <a:gd name="connsiteY260" fmla="*/ 2822183 h 3843805"/>
              <a:gd name="connsiteX261" fmla="*/ 11626661 w 12196917"/>
              <a:gd name="connsiteY261" fmla="*/ 2839303 h 3843805"/>
              <a:gd name="connsiteX262" fmla="*/ 11588884 w 12196917"/>
              <a:gd name="connsiteY262" fmla="*/ 2863589 h 3843805"/>
              <a:gd name="connsiteX263" fmla="*/ 11522473 w 12196917"/>
              <a:gd name="connsiteY263" fmla="*/ 2817404 h 3843805"/>
              <a:gd name="connsiteX264" fmla="*/ 11380504 w 12196917"/>
              <a:gd name="connsiteY264" fmla="*/ 2872348 h 3843805"/>
              <a:gd name="connsiteX265" fmla="*/ 11256035 w 12196917"/>
              <a:gd name="connsiteY265" fmla="*/ 2906985 h 3843805"/>
              <a:gd name="connsiteX266" fmla="*/ 11227799 w 12196917"/>
              <a:gd name="connsiteY266" fmla="*/ 2903801 h 3843805"/>
              <a:gd name="connsiteX267" fmla="*/ 11341931 w 12196917"/>
              <a:gd name="connsiteY267" fmla="*/ 2975864 h 3843805"/>
              <a:gd name="connsiteX268" fmla="*/ 11531619 w 12196917"/>
              <a:gd name="connsiteY268" fmla="*/ 2965512 h 3843805"/>
              <a:gd name="connsiteX269" fmla="*/ 11549514 w 12196917"/>
              <a:gd name="connsiteY269" fmla="*/ 2978651 h 3843805"/>
              <a:gd name="connsiteX270" fmla="*/ 11616719 w 12196917"/>
              <a:gd name="connsiteY270" fmla="*/ 3041955 h 3843805"/>
              <a:gd name="connsiteX271" fmla="*/ 11424248 w 12196917"/>
              <a:gd name="connsiteY271" fmla="*/ 3184886 h 3843805"/>
              <a:gd name="connsiteX272" fmla="*/ 11125997 w 12196917"/>
              <a:gd name="connsiteY272" fmla="*/ 3232266 h 3843805"/>
              <a:gd name="connsiteX273" fmla="*/ 11020615 w 12196917"/>
              <a:gd name="connsiteY273" fmla="*/ 3219923 h 3843805"/>
              <a:gd name="connsiteX274" fmla="*/ 10689358 w 12196917"/>
              <a:gd name="connsiteY274" fmla="*/ 3271283 h 3843805"/>
              <a:gd name="connsiteX275" fmla="*/ 10444792 w 12196917"/>
              <a:gd name="connsiteY275" fmla="*/ 3330206 h 3843805"/>
              <a:gd name="connsiteX276" fmla="*/ 10379176 w 12196917"/>
              <a:gd name="connsiteY276" fmla="*/ 3330206 h 3843805"/>
              <a:gd name="connsiteX277" fmla="*/ 10103990 w 12196917"/>
              <a:gd name="connsiteY277" fmla="*/ 3342549 h 3843805"/>
              <a:gd name="connsiteX278" fmla="*/ 10073369 w 12196917"/>
              <a:gd name="connsiteY278" fmla="*/ 3382363 h 3843805"/>
              <a:gd name="connsiteX279" fmla="*/ 10030819 w 12196917"/>
              <a:gd name="connsiteY279" fmla="*/ 3450445 h 3843805"/>
              <a:gd name="connsiteX280" fmla="*/ 9884875 w 12196917"/>
              <a:gd name="connsiteY280" fmla="*/ 3508174 h 3843805"/>
              <a:gd name="connsiteX281" fmla="*/ 9827212 w 12196917"/>
              <a:gd name="connsiteY281" fmla="*/ 3508174 h 3843805"/>
              <a:gd name="connsiteX282" fmla="*/ 9846699 w 12196917"/>
              <a:gd name="connsiteY282" fmla="*/ 3464379 h 3843805"/>
              <a:gd name="connsiteX283" fmla="*/ 9858230 w 12196917"/>
              <a:gd name="connsiteY283" fmla="*/ 3426954 h 3843805"/>
              <a:gd name="connsiteX284" fmla="*/ 9826019 w 12196917"/>
              <a:gd name="connsiteY284" fmla="*/ 3418195 h 3843805"/>
              <a:gd name="connsiteX285" fmla="*/ 9670930 w 12196917"/>
              <a:gd name="connsiteY285" fmla="*/ 3396298 h 3843805"/>
              <a:gd name="connsiteX286" fmla="*/ 9593383 w 12196917"/>
              <a:gd name="connsiteY286" fmla="*/ 3408640 h 3843805"/>
              <a:gd name="connsiteX287" fmla="*/ 9383414 w 12196917"/>
              <a:gd name="connsiteY287" fmla="*/ 3427353 h 3843805"/>
              <a:gd name="connsiteX288" fmla="*/ 9272465 w 12196917"/>
              <a:gd name="connsiteY288" fmla="*/ 3444472 h 3843805"/>
              <a:gd name="connsiteX289" fmla="*/ 9237867 w 12196917"/>
              <a:gd name="connsiteY289" fmla="*/ 3449648 h 3843805"/>
              <a:gd name="connsiteX290" fmla="*/ 9066473 w 12196917"/>
              <a:gd name="connsiteY290" fmla="*/ 3507378 h 3843805"/>
              <a:gd name="connsiteX291" fmla="*/ 9029490 w 12196917"/>
              <a:gd name="connsiteY291" fmla="*/ 3530869 h 3843805"/>
              <a:gd name="connsiteX292" fmla="*/ 8891102 w 12196917"/>
              <a:gd name="connsiteY292" fmla="*/ 3548387 h 3843805"/>
              <a:gd name="connsiteX293" fmla="*/ 8837417 w 12196917"/>
              <a:gd name="connsiteY293" fmla="*/ 3542415 h 3843805"/>
              <a:gd name="connsiteX294" fmla="*/ 8767029 w 12196917"/>
              <a:gd name="connsiteY294" fmla="*/ 3540423 h 3843805"/>
              <a:gd name="connsiteX295" fmla="*/ 8570978 w 12196917"/>
              <a:gd name="connsiteY295" fmla="*/ 3585812 h 3843805"/>
              <a:gd name="connsiteX296" fmla="*/ 8421455 w 12196917"/>
              <a:gd name="connsiteY296" fmla="*/ 3593377 h 3843805"/>
              <a:gd name="connsiteX297" fmla="*/ 8372940 w 12196917"/>
              <a:gd name="connsiteY297" fmla="*/ 3593377 h 3843805"/>
              <a:gd name="connsiteX298" fmla="*/ 8394811 w 12196917"/>
              <a:gd name="connsiteY298" fmla="*/ 3616469 h 3843805"/>
              <a:gd name="connsiteX299" fmla="*/ 8497807 w 12196917"/>
              <a:gd name="connsiteY299" fmla="*/ 3616469 h 3843805"/>
              <a:gd name="connsiteX300" fmla="*/ 8549901 w 12196917"/>
              <a:gd name="connsiteY300" fmla="*/ 3616469 h 3843805"/>
              <a:gd name="connsiteX301" fmla="*/ 8442134 w 12196917"/>
              <a:gd name="connsiteY301" fmla="*/ 3636774 h 3843805"/>
              <a:gd name="connsiteX302" fmla="*/ 8539166 w 12196917"/>
              <a:gd name="connsiteY302" fmla="*/ 3676588 h 3843805"/>
              <a:gd name="connsiteX303" fmla="*/ 8618699 w 12196917"/>
              <a:gd name="connsiteY303" fmla="*/ 3742679 h 3843805"/>
              <a:gd name="connsiteX304" fmla="*/ 8429806 w 12196917"/>
              <a:gd name="connsiteY304" fmla="*/ 3739892 h 3843805"/>
              <a:gd name="connsiteX305" fmla="*/ 8136726 w 12196917"/>
              <a:gd name="connsiteY305" fmla="*/ 3761391 h 3843805"/>
              <a:gd name="connsiteX306" fmla="*/ 8011459 w 12196917"/>
              <a:gd name="connsiteY306" fmla="*/ 3745864 h 3843805"/>
              <a:gd name="connsiteX307" fmla="*/ 7969704 w 12196917"/>
              <a:gd name="connsiteY307" fmla="*/ 3740688 h 3843805"/>
              <a:gd name="connsiteX308" fmla="*/ 7966961 w 12196917"/>
              <a:gd name="connsiteY308" fmla="*/ 3742041 h 3843805"/>
              <a:gd name="connsiteX309" fmla="*/ 7934710 w 12196917"/>
              <a:gd name="connsiteY309" fmla="*/ 3728744 h 3843805"/>
              <a:gd name="connsiteX310" fmla="*/ 7894943 w 12196917"/>
              <a:gd name="connsiteY310" fmla="*/ 3719984 h 3843805"/>
              <a:gd name="connsiteX311" fmla="*/ 7775642 w 12196917"/>
              <a:gd name="connsiteY311" fmla="*/ 3765771 h 3843805"/>
              <a:gd name="connsiteX312" fmla="*/ 7656342 w 12196917"/>
              <a:gd name="connsiteY312" fmla="*/ 3765771 h 3843805"/>
              <a:gd name="connsiteX313" fmla="*/ 7581581 w 12196917"/>
              <a:gd name="connsiteY313" fmla="*/ 3761391 h 3843805"/>
              <a:gd name="connsiteX314" fmla="*/ 7604247 w 12196917"/>
              <a:gd name="connsiteY314" fmla="*/ 3721577 h 3843805"/>
              <a:gd name="connsiteX315" fmla="*/ 7494491 w 12196917"/>
              <a:gd name="connsiteY315" fmla="*/ 3715605 h 3843805"/>
              <a:gd name="connsiteX316" fmla="*/ 7458700 w 12196917"/>
              <a:gd name="connsiteY316" fmla="*/ 3748252 h 3843805"/>
              <a:gd name="connsiteX317" fmla="*/ 7448362 w 12196917"/>
              <a:gd name="connsiteY317" fmla="*/ 3758206 h 3843805"/>
              <a:gd name="connsiteX318" fmla="*/ 7443988 w 12196917"/>
              <a:gd name="connsiteY318" fmla="*/ 3758206 h 3843805"/>
              <a:gd name="connsiteX319" fmla="*/ 7427286 w 12196917"/>
              <a:gd name="connsiteY319" fmla="*/ 3773734 h 3843805"/>
              <a:gd name="connsiteX320" fmla="*/ 7220896 w 12196917"/>
              <a:gd name="connsiteY320" fmla="*/ 3794038 h 3843805"/>
              <a:gd name="connsiteX321" fmla="*/ 7138976 w 12196917"/>
              <a:gd name="connsiteY321" fmla="*/ 3794038 h 3843805"/>
              <a:gd name="connsiteX322" fmla="*/ 6930598 w 12196917"/>
              <a:gd name="connsiteY322" fmla="*/ 3816333 h 3843805"/>
              <a:gd name="connsiteX323" fmla="*/ 6708300 w 12196917"/>
              <a:gd name="connsiteY323" fmla="*/ 3832260 h 3843805"/>
              <a:gd name="connsiteX324" fmla="*/ 6535713 w 12196917"/>
              <a:gd name="connsiteY324" fmla="*/ 3832260 h 3843805"/>
              <a:gd name="connsiteX325" fmla="*/ 6443056 w 12196917"/>
              <a:gd name="connsiteY325" fmla="*/ 3813945 h 3843805"/>
              <a:gd name="connsiteX326" fmla="*/ 6403289 w 12196917"/>
              <a:gd name="connsiteY326" fmla="*/ 3843805 h 3843805"/>
              <a:gd name="connsiteX327" fmla="*/ 6342843 w 12196917"/>
              <a:gd name="connsiteY327" fmla="*/ 3800011 h 3843805"/>
              <a:gd name="connsiteX328" fmla="*/ 6517023 w 12196917"/>
              <a:gd name="connsiteY328" fmla="*/ 3778909 h 3843805"/>
              <a:gd name="connsiteX329" fmla="*/ 6626779 w 12196917"/>
              <a:gd name="connsiteY329" fmla="*/ 3792446 h 3843805"/>
              <a:gd name="connsiteX330" fmla="*/ 6635528 w 12196917"/>
              <a:gd name="connsiteY330" fmla="*/ 3792446 h 3843805"/>
              <a:gd name="connsiteX331" fmla="*/ 6685237 w 12196917"/>
              <a:gd name="connsiteY331" fmla="*/ 3805186 h 3843805"/>
              <a:gd name="connsiteX332" fmla="*/ 6756021 w 12196917"/>
              <a:gd name="connsiteY332" fmla="*/ 3826686 h 3843805"/>
              <a:gd name="connsiteX333" fmla="*/ 6772723 w 12196917"/>
              <a:gd name="connsiteY333" fmla="*/ 3826686 h 3843805"/>
              <a:gd name="connsiteX334" fmla="*/ 6917872 w 12196917"/>
              <a:gd name="connsiteY334" fmla="*/ 3795232 h 3843805"/>
              <a:gd name="connsiteX335" fmla="*/ 7024050 w 12196917"/>
              <a:gd name="connsiteY335" fmla="*/ 3795232 h 3843805"/>
              <a:gd name="connsiteX336" fmla="*/ 6995020 w 12196917"/>
              <a:gd name="connsiteY336" fmla="*/ 3767363 h 3843805"/>
              <a:gd name="connsiteX337" fmla="*/ 6977920 w 12196917"/>
              <a:gd name="connsiteY337" fmla="*/ 3732327 h 3843805"/>
              <a:gd name="connsiteX338" fmla="*/ 7010529 w 12196917"/>
              <a:gd name="connsiteY338" fmla="*/ 3729142 h 3843805"/>
              <a:gd name="connsiteX339" fmla="*/ 7065406 w 12196917"/>
              <a:gd name="connsiteY339" fmla="*/ 3721179 h 3843805"/>
              <a:gd name="connsiteX340" fmla="*/ 7152099 w 12196917"/>
              <a:gd name="connsiteY340" fmla="*/ 3721179 h 3843805"/>
              <a:gd name="connsiteX341" fmla="*/ 7171585 w 12196917"/>
              <a:gd name="connsiteY341" fmla="*/ 3696892 h 3843805"/>
              <a:gd name="connsiteX342" fmla="*/ 7177946 w 12196917"/>
              <a:gd name="connsiteY342" fmla="*/ 3685347 h 3843805"/>
              <a:gd name="connsiteX343" fmla="*/ 7229644 w 12196917"/>
              <a:gd name="connsiteY343" fmla="*/ 3700874 h 3843805"/>
              <a:gd name="connsiteX344" fmla="*/ 7305996 w 12196917"/>
              <a:gd name="connsiteY344" fmla="*/ 3729938 h 3843805"/>
              <a:gd name="connsiteX345" fmla="*/ 7313154 w 12196917"/>
              <a:gd name="connsiteY345" fmla="*/ 3719188 h 3843805"/>
              <a:gd name="connsiteX346" fmla="*/ 7349740 w 12196917"/>
              <a:gd name="connsiteY346" fmla="*/ 3679375 h 3843805"/>
              <a:gd name="connsiteX347" fmla="*/ 7471824 w 12196917"/>
              <a:gd name="connsiteY347" fmla="*/ 3676588 h 3843805"/>
              <a:gd name="connsiteX348" fmla="*/ 7506421 w 12196917"/>
              <a:gd name="connsiteY348" fmla="*/ 3669422 h 3843805"/>
              <a:gd name="connsiteX349" fmla="*/ 7574820 w 12196917"/>
              <a:gd name="connsiteY349" fmla="*/ 3629607 h 3843805"/>
              <a:gd name="connsiteX350" fmla="*/ 7710027 w 12196917"/>
              <a:gd name="connsiteY350" fmla="*/ 3620052 h 3843805"/>
              <a:gd name="connsiteX351" fmla="*/ 7590727 w 12196917"/>
              <a:gd name="connsiteY351" fmla="*/ 3609701 h 3843805"/>
              <a:gd name="connsiteX352" fmla="*/ 7553347 w 12196917"/>
              <a:gd name="connsiteY352" fmla="*/ 3581035 h 3843805"/>
              <a:gd name="connsiteX353" fmla="*/ 7599475 w 12196917"/>
              <a:gd name="connsiteY353" fmla="*/ 3529276 h 3843805"/>
              <a:gd name="connsiteX354" fmla="*/ 7664693 w 12196917"/>
              <a:gd name="connsiteY354" fmla="*/ 3498222 h 3843805"/>
              <a:gd name="connsiteX355" fmla="*/ 7679805 w 12196917"/>
              <a:gd name="connsiteY355" fmla="*/ 3470353 h 3843805"/>
              <a:gd name="connsiteX356" fmla="*/ 7646798 w 12196917"/>
              <a:gd name="connsiteY356" fmla="*/ 3462389 h 3843805"/>
              <a:gd name="connsiteX357" fmla="*/ 7487731 w 12196917"/>
              <a:gd name="connsiteY357" fmla="*/ 3575062 h 3843805"/>
              <a:gd name="connsiteX358" fmla="*/ 7434046 w 12196917"/>
              <a:gd name="connsiteY358" fmla="*/ 3604126 h 3843805"/>
              <a:gd name="connsiteX359" fmla="*/ 7294465 w 12196917"/>
              <a:gd name="connsiteY359" fmla="*/ 3625627 h 3843805"/>
              <a:gd name="connsiteX360" fmla="*/ 7244755 w 12196917"/>
              <a:gd name="connsiteY360" fmla="*/ 3618460 h 3843805"/>
              <a:gd name="connsiteX361" fmla="*/ 6999394 w 12196917"/>
              <a:gd name="connsiteY361" fmla="*/ 3618460 h 3843805"/>
              <a:gd name="connsiteX362" fmla="*/ 6970364 w 12196917"/>
              <a:gd name="connsiteY362" fmla="*/ 3618460 h 3843805"/>
              <a:gd name="connsiteX363" fmla="*/ 6977125 w 12196917"/>
              <a:gd name="connsiteY363" fmla="*/ 3598154 h 3843805"/>
              <a:gd name="connsiteX364" fmla="*/ 6920258 w 12196917"/>
              <a:gd name="connsiteY364" fmla="*/ 3558341 h 3843805"/>
              <a:gd name="connsiteX365" fmla="*/ 6807320 w 12196917"/>
              <a:gd name="connsiteY365" fmla="*/ 3611293 h 3843805"/>
              <a:gd name="connsiteX366" fmla="*/ 6699949 w 12196917"/>
              <a:gd name="connsiteY366" fmla="*/ 3621645 h 3843805"/>
              <a:gd name="connsiteX367" fmla="*/ 6666148 w 12196917"/>
              <a:gd name="connsiteY367" fmla="*/ 3624432 h 3843805"/>
              <a:gd name="connsiteX368" fmla="*/ 6551222 w 12196917"/>
              <a:gd name="connsiteY368" fmla="*/ 3614080 h 3843805"/>
              <a:gd name="connsiteX369" fmla="*/ 6537303 w 12196917"/>
              <a:gd name="connsiteY369" fmla="*/ 3611691 h 3843805"/>
              <a:gd name="connsiteX370" fmla="*/ 6397325 w 12196917"/>
              <a:gd name="connsiteY370" fmla="*/ 3622043 h 3843805"/>
              <a:gd name="connsiteX371" fmla="*/ 6238257 w 12196917"/>
              <a:gd name="connsiteY371" fmla="*/ 3631996 h 3843805"/>
              <a:gd name="connsiteX372" fmla="*/ 6133670 w 12196917"/>
              <a:gd name="connsiteY372" fmla="*/ 3618460 h 3843805"/>
              <a:gd name="connsiteX373" fmla="*/ 5948358 w 12196917"/>
              <a:gd name="connsiteY373" fmla="*/ 3618460 h 3843805"/>
              <a:gd name="connsiteX374" fmla="*/ 5816730 w 12196917"/>
              <a:gd name="connsiteY374" fmla="*/ 3650709 h 3843805"/>
              <a:gd name="connsiteX375" fmla="*/ 5813309 w 12196917"/>
              <a:gd name="connsiteY375" fmla="*/ 3652500 h 3843805"/>
              <a:gd name="connsiteX376" fmla="*/ 5755090 w 12196917"/>
              <a:gd name="connsiteY376" fmla="*/ 3631598 h 3843805"/>
              <a:gd name="connsiteX377" fmla="*/ 5752307 w 12196917"/>
              <a:gd name="connsiteY377" fmla="*/ 3564711 h 3843805"/>
              <a:gd name="connsiteX378" fmla="*/ 5763839 w 12196917"/>
              <a:gd name="connsiteY378" fmla="*/ 3548786 h 3843805"/>
              <a:gd name="connsiteX379" fmla="*/ 5821500 w 12196917"/>
              <a:gd name="connsiteY379" fmla="*/ 3486277 h 3843805"/>
              <a:gd name="connsiteX380" fmla="*/ 5869221 w 12196917"/>
              <a:gd name="connsiteY380" fmla="*/ 3432130 h 3843805"/>
              <a:gd name="connsiteX381" fmla="*/ 5872243 w 12196917"/>
              <a:gd name="connsiteY381" fmla="*/ 3415250 h 3843805"/>
              <a:gd name="connsiteX382" fmla="*/ 5842975 w 12196917"/>
              <a:gd name="connsiteY382" fmla="*/ 3394308 h 3843805"/>
              <a:gd name="connsiteX383" fmla="*/ 5621871 w 12196917"/>
              <a:gd name="connsiteY383" fmla="*/ 3389530 h 3843805"/>
              <a:gd name="connsiteX384" fmla="*/ 5368954 w 12196917"/>
              <a:gd name="connsiteY384" fmla="*/ 3381966 h 3843805"/>
              <a:gd name="connsiteX385" fmla="*/ 5262380 w 12196917"/>
              <a:gd name="connsiteY385" fmla="*/ 3370419 h 3843805"/>
              <a:gd name="connsiteX386" fmla="*/ 5174549 w 12196917"/>
              <a:gd name="connsiteY386" fmla="*/ 3400770 h 3843805"/>
              <a:gd name="connsiteX387" fmla="*/ 5157558 w 12196917"/>
              <a:gd name="connsiteY387" fmla="*/ 3423194 h 3843805"/>
              <a:gd name="connsiteX388" fmla="*/ 5152634 w 12196917"/>
              <a:gd name="connsiteY388" fmla="*/ 3408852 h 3843805"/>
              <a:gd name="connsiteX389" fmla="*/ 5106892 w 12196917"/>
              <a:gd name="connsiteY389" fmla="*/ 3389927 h 3843805"/>
              <a:gd name="connsiteX390" fmla="*/ 4900501 w 12196917"/>
              <a:gd name="connsiteY390" fmla="*/ 3375197 h 3843805"/>
              <a:gd name="connsiteX391" fmla="*/ 4721153 w 12196917"/>
              <a:gd name="connsiteY391" fmla="*/ 3377984 h 3843805"/>
              <a:gd name="connsiteX392" fmla="*/ 4695702 w 12196917"/>
              <a:gd name="connsiteY392" fmla="*/ 3373207 h 3843805"/>
              <a:gd name="connsiteX393" fmla="*/ 4658322 w 12196917"/>
              <a:gd name="connsiteY393" fmla="*/ 3389927 h 3843805"/>
              <a:gd name="connsiteX394" fmla="*/ 4657525 w 12196917"/>
              <a:gd name="connsiteY394" fmla="*/ 3391122 h 3843805"/>
              <a:gd name="connsiteX395" fmla="*/ 4691725 w 12196917"/>
              <a:gd name="connsiteY395" fmla="*/ 3405853 h 3843805"/>
              <a:gd name="connsiteX396" fmla="*/ 4694509 w 12196917"/>
              <a:gd name="connsiteY396" fmla="*/ 3404699 h 3843805"/>
              <a:gd name="connsiteX397" fmla="*/ 4731491 w 12196917"/>
              <a:gd name="connsiteY397" fmla="*/ 3422575 h 3843805"/>
              <a:gd name="connsiteX398" fmla="*/ 4742230 w 12196917"/>
              <a:gd name="connsiteY398" fmla="*/ 3440094 h 3843805"/>
              <a:gd name="connsiteX399" fmla="*/ 4815400 w 12196917"/>
              <a:gd name="connsiteY399" fmla="*/ 3442483 h 3843805"/>
              <a:gd name="connsiteX400" fmla="*/ 4850792 w 12196917"/>
              <a:gd name="connsiteY400" fmla="*/ 3442483 h 3843805"/>
              <a:gd name="connsiteX401" fmla="*/ 4983614 w 12196917"/>
              <a:gd name="connsiteY401" fmla="*/ 3435713 h 3843805"/>
              <a:gd name="connsiteX402" fmla="*/ 5089790 w 12196917"/>
              <a:gd name="connsiteY402" fmla="*/ 3432529 h 3843805"/>
              <a:gd name="connsiteX403" fmla="*/ 5143419 w 12196917"/>
              <a:gd name="connsiteY403" fmla="*/ 3445462 h 3843805"/>
              <a:gd name="connsiteX404" fmla="*/ 5158099 w 12196917"/>
              <a:gd name="connsiteY404" fmla="*/ 3428384 h 3843805"/>
              <a:gd name="connsiteX405" fmla="*/ 5163359 w 12196917"/>
              <a:gd name="connsiteY405" fmla="*/ 3431493 h 3843805"/>
              <a:gd name="connsiteX406" fmla="*/ 5223408 w 12196917"/>
              <a:gd name="connsiteY406" fmla="*/ 3409039 h 3843805"/>
              <a:gd name="connsiteX407" fmla="*/ 5263176 w 12196917"/>
              <a:gd name="connsiteY407" fmla="*/ 3419788 h 3843805"/>
              <a:gd name="connsiteX408" fmla="*/ 5285842 w 12196917"/>
              <a:gd name="connsiteY408" fmla="*/ 3443677 h 3843805"/>
              <a:gd name="connsiteX409" fmla="*/ 5390825 w 12196917"/>
              <a:gd name="connsiteY409" fmla="*/ 3437705 h 3843805"/>
              <a:gd name="connsiteX410" fmla="*/ 5434570 w 12196917"/>
              <a:gd name="connsiteY410" fmla="*/ 3450445 h 3843805"/>
              <a:gd name="connsiteX411" fmla="*/ 5529612 w 12196917"/>
              <a:gd name="connsiteY411" fmla="*/ 3482694 h 3843805"/>
              <a:gd name="connsiteX412" fmla="*/ 5716118 w 12196917"/>
              <a:gd name="connsiteY412" fmla="*/ 3425760 h 3843805"/>
              <a:gd name="connsiteX413" fmla="*/ 5753500 w 12196917"/>
              <a:gd name="connsiteY413" fmla="*/ 3425760 h 3843805"/>
              <a:gd name="connsiteX414" fmla="*/ 5736003 w 12196917"/>
              <a:gd name="connsiteY414" fmla="*/ 3452435 h 3843805"/>
              <a:gd name="connsiteX415" fmla="*/ 5633404 w 12196917"/>
              <a:gd name="connsiteY415" fmla="*/ 3569488 h 3843805"/>
              <a:gd name="connsiteX416" fmla="*/ 5586478 w 12196917"/>
              <a:gd name="connsiteY416" fmla="*/ 3598553 h 3843805"/>
              <a:gd name="connsiteX417" fmla="*/ 5412300 w 12196917"/>
              <a:gd name="connsiteY417" fmla="*/ 3600941 h 3843805"/>
              <a:gd name="connsiteX418" fmla="*/ 5340720 w 12196917"/>
              <a:gd name="connsiteY418" fmla="*/ 3600941 h 3843805"/>
              <a:gd name="connsiteX419" fmla="*/ 5245280 w 12196917"/>
              <a:gd name="connsiteY419" fmla="*/ 3567496 h 3843805"/>
              <a:gd name="connsiteX420" fmla="*/ 5238520 w 12196917"/>
              <a:gd name="connsiteY420" fmla="*/ 3559137 h 3843805"/>
              <a:gd name="connsiteX421" fmla="*/ 5224998 w 12196917"/>
              <a:gd name="connsiteY421" fmla="*/ 3569887 h 3843805"/>
              <a:gd name="connsiteX422" fmla="*/ 5219829 w 12196917"/>
              <a:gd name="connsiteY422" fmla="*/ 3569887 h 3843805"/>
              <a:gd name="connsiteX423" fmla="*/ 4995544 w 12196917"/>
              <a:gd name="connsiteY423" fmla="*/ 3567100 h 3843805"/>
              <a:gd name="connsiteX424" fmla="*/ 4926747 w 12196917"/>
              <a:gd name="connsiteY424" fmla="*/ 3603728 h 3843805"/>
              <a:gd name="connsiteX425" fmla="*/ 4795914 w 12196917"/>
              <a:gd name="connsiteY425" fmla="*/ 3612090 h 3843805"/>
              <a:gd name="connsiteX426" fmla="*/ 4758931 w 12196917"/>
              <a:gd name="connsiteY426" fmla="*/ 3603728 h 3843805"/>
              <a:gd name="connsiteX427" fmla="*/ 4741832 w 12196917"/>
              <a:gd name="connsiteY427" fmla="*/ 3595766 h 3843805"/>
              <a:gd name="connsiteX428" fmla="*/ 4539419 w 12196917"/>
              <a:gd name="connsiteY428" fmla="*/ 3603728 h 3843805"/>
              <a:gd name="connsiteX429" fmla="*/ 4376374 w 12196917"/>
              <a:gd name="connsiteY429" fmla="*/ 3611293 h 3843805"/>
              <a:gd name="connsiteX430" fmla="*/ 4195434 w 12196917"/>
              <a:gd name="connsiteY430" fmla="*/ 3607311 h 3843805"/>
              <a:gd name="connsiteX431" fmla="*/ 4061818 w 12196917"/>
              <a:gd name="connsiteY431" fmla="*/ 3622043 h 3843805"/>
              <a:gd name="connsiteX432" fmla="*/ 3995805 w 12196917"/>
              <a:gd name="connsiteY432" fmla="*/ 3615673 h 3843805"/>
              <a:gd name="connsiteX433" fmla="*/ 3995805 w 12196917"/>
              <a:gd name="connsiteY433" fmla="*/ 3563914 h 3843805"/>
              <a:gd name="connsiteX434" fmla="*/ 3749251 w 12196917"/>
              <a:gd name="connsiteY434" fmla="*/ 3561128 h 3843805"/>
              <a:gd name="connsiteX435" fmla="*/ 3550417 w 12196917"/>
              <a:gd name="connsiteY435" fmla="*/ 3548786 h 3843805"/>
              <a:gd name="connsiteX436" fmla="*/ 3450204 w 12196917"/>
              <a:gd name="connsiteY436" fmla="*/ 3546794 h 3843805"/>
              <a:gd name="connsiteX437" fmla="*/ 3399701 w 12196917"/>
              <a:gd name="connsiteY437" fmla="*/ 3538035 h 3843805"/>
              <a:gd name="connsiteX438" fmla="*/ 3355560 w 12196917"/>
              <a:gd name="connsiteY438" fmla="*/ 3518128 h 3843805"/>
              <a:gd name="connsiteX439" fmla="*/ 3232283 w 12196917"/>
              <a:gd name="connsiteY439" fmla="*/ 3503796 h 3843805"/>
              <a:gd name="connsiteX440" fmla="*/ 3132468 w 12196917"/>
              <a:gd name="connsiteY440" fmla="*/ 3549183 h 3843805"/>
              <a:gd name="connsiteX441" fmla="*/ 3070034 w 12196917"/>
              <a:gd name="connsiteY441" fmla="*/ 3545201 h 3843805"/>
              <a:gd name="connsiteX442" fmla="*/ 2997260 w 12196917"/>
              <a:gd name="connsiteY442" fmla="*/ 3536442 h 3843805"/>
              <a:gd name="connsiteX443" fmla="*/ 2860065 w 12196917"/>
              <a:gd name="connsiteY443" fmla="*/ 3536442 h 3843805"/>
              <a:gd name="connsiteX444" fmla="*/ 2836205 w 12196917"/>
              <a:gd name="connsiteY444" fmla="*/ 3533258 h 3843805"/>
              <a:gd name="connsiteX445" fmla="*/ 2722870 w 12196917"/>
              <a:gd name="connsiteY445" fmla="*/ 3538433 h 3843805"/>
              <a:gd name="connsiteX446" fmla="*/ 2514889 w 12196917"/>
              <a:gd name="connsiteY446" fmla="*/ 3517332 h 3843805"/>
              <a:gd name="connsiteX447" fmla="*/ 2481485 w 12196917"/>
              <a:gd name="connsiteY447" fmla="*/ 3506581 h 3843805"/>
              <a:gd name="connsiteX448" fmla="*/ 2344289 w 12196917"/>
              <a:gd name="connsiteY448" fmla="*/ 3501407 h 3843805"/>
              <a:gd name="connsiteX449" fmla="*/ 2310488 w 12196917"/>
              <a:gd name="connsiteY449" fmla="*/ 3504193 h 3843805"/>
              <a:gd name="connsiteX450" fmla="*/ 2322815 w 12196917"/>
              <a:gd name="connsiteY450" fmla="*/ 3483490 h 3843805"/>
              <a:gd name="connsiteX451" fmla="*/ 2268733 w 12196917"/>
              <a:gd name="connsiteY451" fmla="*/ 3452834 h 3843805"/>
              <a:gd name="connsiteX452" fmla="*/ 2199935 w 12196917"/>
              <a:gd name="connsiteY452" fmla="*/ 3433723 h 3843805"/>
              <a:gd name="connsiteX453" fmla="*/ 2167327 w 12196917"/>
              <a:gd name="connsiteY453" fmla="*/ 3422973 h 3843805"/>
              <a:gd name="connsiteX454" fmla="*/ 2024962 w 12196917"/>
              <a:gd name="connsiteY454" fmla="*/ 3422973 h 3843805"/>
              <a:gd name="connsiteX455" fmla="*/ 1974457 w 12196917"/>
              <a:gd name="connsiteY455" fmla="*/ 3467167 h 3843805"/>
              <a:gd name="connsiteX456" fmla="*/ 1980025 w 12196917"/>
              <a:gd name="connsiteY456" fmla="*/ 3417399 h 3843805"/>
              <a:gd name="connsiteX457" fmla="*/ 1980025 w 12196917"/>
              <a:gd name="connsiteY457" fmla="*/ 3377586 h 3843805"/>
              <a:gd name="connsiteX458" fmla="*/ 1940258 w 12196917"/>
              <a:gd name="connsiteY458" fmla="*/ 3377586 h 3843805"/>
              <a:gd name="connsiteX459" fmla="*/ 1730687 w 12196917"/>
              <a:gd name="connsiteY459" fmla="*/ 3398288 h 3843805"/>
              <a:gd name="connsiteX460" fmla="*/ 1709610 w 12196917"/>
              <a:gd name="connsiteY460" fmla="*/ 3411826 h 3843805"/>
              <a:gd name="connsiteX461" fmla="*/ 1669843 w 12196917"/>
              <a:gd name="connsiteY461" fmla="*/ 3420585 h 3843805"/>
              <a:gd name="connsiteX462" fmla="*/ 1681774 w 12196917"/>
              <a:gd name="connsiteY462" fmla="*/ 3318263 h 3843805"/>
              <a:gd name="connsiteX463" fmla="*/ 1788746 w 12196917"/>
              <a:gd name="connsiteY463" fmla="*/ 3240625 h 3843805"/>
              <a:gd name="connsiteX464" fmla="*/ 1801074 w 12196917"/>
              <a:gd name="connsiteY464" fmla="*/ 3204794 h 3843805"/>
              <a:gd name="connsiteX465" fmla="*/ 1767272 w 12196917"/>
              <a:gd name="connsiteY465" fmla="*/ 3190461 h 3843805"/>
              <a:gd name="connsiteX466" fmla="*/ 1669446 w 12196917"/>
              <a:gd name="connsiteY466" fmla="*/ 3223905 h 3843805"/>
              <a:gd name="connsiteX467" fmla="*/ 1649562 w 12196917"/>
              <a:gd name="connsiteY467" fmla="*/ 3243811 h 3843805"/>
              <a:gd name="connsiteX468" fmla="*/ 1567642 w 12196917"/>
              <a:gd name="connsiteY468" fmla="*/ 3327022 h 3843805"/>
              <a:gd name="connsiteX469" fmla="*/ 1550145 w 12196917"/>
              <a:gd name="connsiteY469" fmla="*/ 3358872 h 3843805"/>
              <a:gd name="connsiteX470" fmla="*/ 1482939 w 12196917"/>
              <a:gd name="connsiteY470" fmla="*/ 3379974 h 3843805"/>
              <a:gd name="connsiteX471" fmla="*/ 1395054 w 12196917"/>
              <a:gd name="connsiteY471" fmla="*/ 3308310 h 3843805"/>
              <a:gd name="connsiteX472" fmla="*/ 1374773 w 12196917"/>
              <a:gd name="connsiteY472" fmla="*/ 3279644 h 3843805"/>
              <a:gd name="connsiteX473" fmla="*/ 1215706 w 12196917"/>
              <a:gd name="connsiteY473" fmla="*/ 3192850 h 3843805"/>
              <a:gd name="connsiteX474" fmla="*/ 1238372 w 12196917"/>
              <a:gd name="connsiteY474" fmla="*/ 3227488 h 3843805"/>
              <a:gd name="connsiteX475" fmla="*/ 1129015 w 12196917"/>
              <a:gd name="connsiteY475" fmla="*/ 3378381 h 3843805"/>
              <a:gd name="connsiteX476" fmla="*/ 1168782 w 12196917"/>
              <a:gd name="connsiteY476" fmla="*/ 3338567 h 3843805"/>
              <a:gd name="connsiteX477" fmla="*/ 1053458 w 12196917"/>
              <a:gd name="connsiteY477" fmla="*/ 3318263 h 3843805"/>
              <a:gd name="connsiteX478" fmla="*/ 980286 w 12196917"/>
              <a:gd name="connsiteY478" fmla="*/ 3383956 h 3843805"/>
              <a:gd name="connsiteX479" fmla="*/ 951654 w 12196917"/>
              <a:gd name="connsiteY479" fmla="*/ 3392316 h 3843805"/>
              <a:gd name="connsiteX480" fmla="*/ 946087 w 12196917"/>
              <a:gd name="connsiteY480" fmla="*/ 3364447 h 3843805"/>
              <a:gd name="connsiteX481" fmla="*/ 954040 w 12196917"/>
              <a:gd name="connsiteY481" fmla="*/ 3313087 h 3843805"/>
              <a:gd name="connsiteX482" fmla="*/ 929386 w 12196917"/>
              <a:gd name="connsiteY482" fmla="*/ 3286014 h 3843805"/>
              <a:gd name="connsiteX483" fmla="*/ 869338 w 12196917"/>
              <a:gd name="connsiteY483" fmla="*/ 3249385 h 3843805"/>
              <a:gd name="connsiteX484" fmla="*/ 859177 w 12196917"/>
              <a:gd name="connsiteY484" fmla="*/ 3231389 h 3843805"/>
              <a:gd name="connsiteX485" fmla="*/ 779066 w 12196917"/>
              <a:gd name="connsiteY485" fmla="*/ 3224302 h 3843805"/>
              <a:gd name="connsiteX486" fmla="*/ 747253 w 12196917"/>
              <a:gd name="connsiteY486" fmla="*/ 3230673 h 3843805"/>
              <a:gd name="connsiteX487" fmla="*/ 738504 w 12196917"/>
              <a:gd name="connsiteY487" fmla="*/ 3178516 h 3843805"/>
              <a:gd name="connsiteX488" fmla="*/ 770715 w 12196917"/>
              <a:gd name="connsiteY488" fmla="*/ 3178516 h 3843805"/>
              <a:gd name="connsiteX489" fmla="*/ 960404 w 12196917"/>
              <a:gd name="connsiteY489" fmla="*/ 3148257 h 3843805"/>
              <a:gd name="connsiteX490" fmla="*/ 972333 w 12196917"/>
              <a:gd name="connsiteY490" fmla="*/ 3118795 h 3843805"/>
              <a:gd name="connsiteX491" fmla="*/ 952848 w 12196917"/>
              <a:gd name="connsiteY491" fmla="*/ 3090528 h 3843805"/>
              <a:gd name="connsiteX492" fmla="*/ 837922 w 12196917"/>
              <a:gd name="connsiteY492" fmla="*/ 3097296 h 3843805"/>
              <a:gd name="connsiteX493" fmla="*/ 621192 w 12196917"/>
              <a:gd name="connsiteY493" fmla="*/ 3148257 h 3843805"/>
              <a:gd name="connsiteX494" fmla="*/ 498312 w 12196917"/>
              <a:gd name="connsiteY494" fmla="*/ 3185285 h 3843805"/>
              <a:gd name="connsiteX495" fmla="*/ 437071 w 12196917"/>
              <a:gd name="connsiteY495" fmla="*/ 3187275 h 3843805"/>
              <a:gd name="connsiteX496" fmla="*/ 474452 w 12196917"/>
              <a:gd name="connsiteY496" fmla="*/ 3155026 h 3843805"/>
              <a:gd name="connsiteX497" fmla="*/ 295899 w 12196917"/>
              <a:gd name="connsiteY497" fmla="*/ 3158609 h 3843805"/>
              <a:gd name="connsiteX498" fmla="*/ 251360 w 12196917"/>
              <a:gd name="connsiteY498" fmla="*/ 3198423 h 3843805"/>
              <a:gd name="connsiteX499" fmla="*/ 121324 w 12196917"/>
              <a:gd name="connsiteY499" fmla="*/ 3232266 h 3843805"/>
              <a:gd name="connsiteX500" fmla="*/ 89112 w 12196917"/>
              <a:gd name="connsiteY500" fmla="*/ 3172146 h 3843805"/>
              <a:gd name="connsiteX501" fmla="*/ 2023 w 12196917"/>
              <a:gd name="connsiteY501" fmla="*/ 3161795 h 3843805"/>
              <a:gd name="connsiteX502" fmla="*/ 0 w 12196917"/>
              <a:gd name="connsiteY502" fmla="*/ 3161795 h 3843805"/>
              <a:gd name="connsiteX503" fmla="*/ 0 w 12196917"/>
              <a:gd name="connsiteY503" fmla="*/ 3034496 h 3843805"/>
              <a:gd name="connsiteX504" fmla="*/ 66445 w 12196917"/>
              <a:gd name="connsiteY504" fmla="*/ 3003335 h 3843805"/>
              <a:gd name="connsiteX505" fmla="*/ 172622 w 12196917"/>
              <a:gd name="connsiteY505" fmla="*/ 2955957 h 3843805"/>
              <a:gd name="connsiteX506" fmla="*/ 467294 w 12196917"/>
              <a:gd name="connsiteY506" fmla="*/ 2899820 h 3843805"/>
              <a:gd name="connsiteX507" fmla="*/ 503880 w 12196917"/>
              <a:gd name="connsiteY507" fmla="*/ 2832933 h 3843805"/>
              <a:gd name="connsiteX508" fmla="*/ 472066 w 12196917"/>
              <a:gd name="connsiteY508" fmla="*/ 2820590 h 3843805"/>
              <a:gd name="connsiteX509" fmla="*/ 377023 w 12196917"/>
              <a:gd name="connsiteY509" fmla="*/ 2815016 h 3843805"/>
              <a:gd name="connsiteX510" fmla="*/ 327713 w 12196917"/>
              <a:gd name="connsiteY510" fmla="*/ 2743750 h 3843805"/>
              <a:gd name="connsiteX511" fmla="*/ 287946 w 12196917"/>
              <a:gd name="connsiteY511" fmla="*/ 2728221 h 3843805"/>
              <a:gd name="connsiteX512" fmla="*/ 181769 w 12196917"/>
              <a:gd name="connsiteY512" fmla="*/ 2717870 h 3843805"/>
              <a:gd name="connsiteX513" fmla="*/ 81158 w 12196917"/>
              <a:gd name="connsiteY513" fmla="*/ 2621123 h 3843805"/>
              <a:gd name="connsiteX514" fmla="*/ 46561 w 12196917"/>
              <a:gd name="connsiteY514" fmla="*/ 2600817 h 3843805"/>
              <a:gd name="connsiteX515" fmla="*/ 15827 w 12196917"/>
              <a:gd name="connsiteY515" fmla="*/ 2593731 h 3843805"/>
              <a:gd name="connsiteX516" fmla="*/ 0 w 12196917"/>
              <a:gd name="connsiteY516" fmla="*/ 2581993 h 3843805"/>
              <a:gd name="connsiteX517" fmla="*/ 0 w 12196917"/>
              <a:gd name="connsiteY517" fmla="*/ 2374605 h 3843805"/>
              <a:gd name="connsiteX518" fmla="*/ 75618 w 12196917"/>
              <a:gd name="connsiteY518" fmla="*/ 2310734 h 3843805"/>
              <a:gd name="connsiteX519" fmla="*/ 174611 w 12196917"/>
              <a:gd name="connsiteY519" fmla="*/ 2259613 h 3843805"/>
              <a:gd name="connsiteX520" fmla="*/ 260109 w 12196917"/>
              <a:gd name="connsiteY520" fmla="*/ 2224975 h 3843805"/>
              <a:gd name="connsiteX521" fmla="*/ 0 w 12196917"/>
              <a:gd name="connsiteY521" fmla="*/ 2224975 h 384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</a:cxnLst>
            <a:rect l="l" t="t" r="r" b="b"/>
            <a:pathLst>
              <a:path w="12196917" h="3843804">
                <a:moveTo>
                  <a:pt x="6327335" y="3782889"/>
                </a:moveTo>
                <a:cubicBezTo>
                  <a:pt x="6283193" y="3841018"/>
                  <a:pt x="6234280" y="3825092"/>
                  <a:pt x="6190140" y="3819120"/>
                </a:cubicBezTo>
                <a:cubicBezTo>
                  <a:pt x="6135260" y="3811158"/>
                  <a:pt x="6081973" y="3791648"/>
                  <a:pt x="6025902" y="3808769"/>
                </a:cubicBezTo>
                <a:cubicBezTo>
                  <a:pt x="6120547" y="3772936"/>
                  <a:pt x="6221156" y="3790852"/>
                  <a:pt x="6327335" y="3782889"/>
                </a:cubicBezTo>
                <a:close/>
                <a:moveTo>
                  <a:pt x="3412029" y="3748251"/>
                </a:moveTo>
                <a:lnTo>
                  <a:pt x="3377830" y="3765371"/>
                </a:lnTo>
                <a:lnTo>
                  <a:pt x="3379022" y="3778908"/>
                </a:lnTo>
                <a:cubicBezTo>
                  <a:pt x="3487983" y="3774927"/>
                  <a:pt x="3597342" y="3782889"/>
                  <a:pt x="3711472" y="3756214"/>
                </a:cubicBezTo>
                <a:cubicBezTo>
                  <a:pt x="3693219" y="3781336"/>
                  <a:pt x="3662719" y="3794475"/>
                  <a:pt x="3631938" y="3790454"/>
                </a:cubicBezTo>
                <a:lnTo>
                  <a:pt x="3250575" y="3798417"/>
                </a:lnTo>
                <a:cubicBezTo>
                  <a:pt x="3245048" y="3798177"/>
                  <a:pt x="3239837" y="3795908"/>
                  <a:pt x="3235863" y="3792047"/>
                </a:cubicBezTo>
                <a:cubicBezTo>
                  <a:pt x="3300681" y="3794037"/>
                  <a:pt x="3350391" y="3741085"/>
                  <a:pt x="3412029" y="3748251"/>
                </a:cubicBezTo>
                <a:close/>
                <a:moveTo>
                  <a:pt x="5284449" y="3728793"/>
                </a:moveTo>
                <a:cubicBezTo>
                  <a:pt x="5324017" y="3730734"/>
                  <a:pt x="5362790" y="3738497"/>
                  <a:pt x="5399177" y="3763381"/>
                </a:cubicBezTo>
                <a:cubicBezTo>
                  <a:pt x="5409516" y="3770150"/>
                  <a:pt x="5430592" y="3765371"/>
                  <a:pt x="5424628" y="3786075"/>
                </a:cubicBezTo>
                <a:cubicBezTo>
                  <a:pt x="5421406" y="3793560"/>
                  <a:pt x="5414408" y="3798695"/>
                  <a:pt x="5406334" y="3799612"/>
                </a:cubicBezTo>
                <a:cubicBezTo>
                  <a:pt x="5360205" y="3799213"/>
                  <a:pt x="5334756" y="3771345"/>
                  <a:pt x="5299759" y="3777316"/>
                </a:cubicBezTo>
                <a:cubicBezTo>
                  <a:pt x="5254346" y="3789937"/>
                  <a:pt x="5205790" y="3783765"/>
                  <a:pt x="5164950" y="3760196"/>
                </a:cubicBezTo>
                <a:cubicBezTo>
                  <a:pt x="5158189" y="3755816"/>
                  <a:pt x="5144669" y="3761391"/>
                  <a:pt x="5144669" y="3749048"/>
                </a:cubicBezTo>
                <a:cubicBezTo>
                  <a:pt x="5144628" y="3748372"/>
                  <a:pt x="5144628" y="3747694"/>
                  <a:pt x="5144709" y="3747017"/>
                </a:cubicBezTo>
                <a:cubicBezTo>
                  <a:pt x="5145345" y="3736467"/>
                  <a:pt x="5154412" y="3728465"/>
                  <a:pt x="5164950" y="3729142"/>
                </a:cubicBezTo>
                <a:cubicBezTo>
                  <a:pt x="5204518" y="3730734"/>
                  <a:pt x="5244882" y="3726852"/>
                  <a:pt x="5284449" y="3728793"/>
                </a:cubicBezTo>
                <a:close/>
                <a:moveTo>
                  <a:pt x="6520998" y="3686937"/>
                </a:moveTo>
                <a:cubicBezTo>
                  <a:pt x="6521793" y="3735511"/>
                  <a:pt x="6544461" y="3733520"/>
                  <a:pt x="6567128" y="3733520"/>
                </a:cubicBezTo>
                <a:cubicBezTo>
                  <a:pt x="6618428" y="3730336"/>
                  <a:pt x="6669328" y="3723168"/>
                  <a:pt x="6720230" y="3723168"/>
                </a:cubicBezTo>
                <a:cubicBezTo>
                  <a:pt x="6773121" y="3728464"/>
                  <a:pt x="6826408" y="3728464"/>
                  <a:pt x="6879297" y="3723168"/>
                </a:cubicBezTo>
                <a:cubicBezTo>
                  <a:pt x="6928211" y="3712818"/>
                  <a:pt x="6927415" y="3737103"/>
                  <a:pt x="6905942" y="3768955"/>
                </a:cubicBezTo>
                <a:cubicBezTo>
                  <a:pt x="6880887" y="3766565"/>
                  <a:pt x="6855040" y="3718390"/>
                  <a:pt x="6832770" y="3775325"/>
                </a:cubicBezTo>
                <a:cubicBezTo>
                  <a:pt x="6829589" y="3782491"/>
                  <a:pt x="6796980" y="3779305"/>
                  <a:pt x="6775506" y="3779305"/>
                </a:cubicBezTo>
                <a:cubicBezTo>
                  <a:pt x="6785846" y="3770150"/>
                  <a:pt x="6805729" y="3784880"/>
                  <a:pt x="6806922" y="3765371"/>
                </a:cubicBezTo>
                <a:cubicBezTo>
                  <a:pt x="6808115" y="3745863"/>
                  <a:pt x="6791811" y="3745863"/>
                  <a:pt x="6777097" y="3745863"/>
                </a:cubicBezTo>
                <a:lnTo>
                  <a:pt x="6553210" y="3745863"/>
                </a:lnTo>
                <a:cubicBezTo>
                  <a:pt x="6524975" y="3745863"/>
                  <a:pt x="6503899" y="3741085"/>
                  <a:pt x="6520998" y="3686937"/>
                </a:cubicBezTo>
                <a:close/>
                <a:moveTo>
                  <a:pt x="5746739" y="3669817"/>
                </a:moveTo>
                <a:cubicBezTo>
                  <a:pt x="5883536" y="3674994"/>
                  <a:pt x="6023118" y="3667429"/>
                  <a:pt x="6161903" y="3674994"/>
                </a:cubicBezTo>
                <a:cubicBezTo>
                  <a:pt x="6233485" y="3678577"/>
                  <a:pt x="6307451" y="3674994"/>
                  <a:pt x="6379827" y="3672605"/>
                </a:cubicBezTo>
                <a:cubicBezTo>
                  <a:pt x="6386984" y="3672605"/>
                  <a:pt x="6396529" y="3669420"/>
                  <a:pt x="6400107" y="3672605"/>
                </a:cubicBezTo>
                <a:cubicBezTo>
                  <a:pt x="6412038" y="3683354"/>
                  <a:pt x="6442658" y="3670216"/>
                  <a:pt x="6439875" y="3692511"/>
                </a:cubicBezTo>
                <a:cubicBezTo>
                  <a:pt x="6437090" y="3714808"/>
                  <a:pt x="6413628" y="3704058"/>
                  <a:pt x="6400107" y="3706447"/>
                </a:cubicBezTo>
                <a:cubicBezTo>
                  <a:pt x="6377838" y="3710429"/>
                  <a:pt x="6346025" y="3692113"/>
                  <a:pt x="6342047" y="3735113"/>
                </a:cubicBezTo>
                <a:cubicBezTo>
                  <a:pt x="6340457" y="3751436"/>
                  <a:pt x="6326539" y="3748250"/>
                  <a:pt x="6312222" y="3741484"/>
                </a:cubicBezTo>
                <a:cubicBezTo>
                  <a:pt x="6297906" y="3734714"/>
                  <a:pt x="6298702" y="3721576"/>
                  <a:pt x="6307054" y="3710826"/>
                </a:cubicBezTo>
                <a:cubicBezTo>
                  <a:pt x="6315761" y="3702225"/>
                  <a:pt x="6325504" y="3694741"/>
                  <a:pt x="6336083" y="3688530"/>
                </a:cubicBezTo>
                <a:cubicBezTo>
                  <a:pt x="6311110" y="3682439"/>
                  <a:pt x="6285220" y="3681086"/>
                  <a:pt x="6259731" y="3684549"/>
                </a:cubicBezTo>
                <a:cubicBezTo>
                  <a:pt x="6244619" y="3685346"/>
                  <a:pt x="6238256" y="3694104"/>
                  <a:pt x="6244619" y="3704455"/>
                </a:cubicBezTo>
                <a:cubicBezTo>
                  <a:pt x="6269673" y="3743474"/>
                  <a:pt x="6243427" y="3732326"/>
                  <a:pt x="6219168" y="3737900"/>
                </a:cubicBezTo>
                <a:cubicBezTo>
                  <a:pt x="6152360" y="3753028"/>
                  <a:pt x="6084756" y="3737502"/>
                  <a:pt x="6018346" y="3748649"/>
                </a:cubicBezTo>
                <a:cubicBezTo>
                  <a:pt x="5992100" y="3753028"/>
                  <a:pt x="6027890" y="3734316"/>
                  <a:pt x="6018346" y="3734316"/>
                </a:cubicBezTo>
                <a:cubicBezTo>
                  <a:pt x="5992100" y="3731131"/>
                  <a:pt x="5983351" y="3694104"/>
                  <a:pt x="5959093" y="3697688"/>
                </a:cubicBezTo>
                <a:cubicBezTo>
                  <a:pt x="5911611" y="3697688"/>
                  <a:pt x="5864329" y="3704417"/>
                  <a:pt x="5818717" y="3717594"/>
                </a:cubicBezTo>
                <a:cubicBezTo>
                  <a:pt x="5776962" y="3735510"/>
                  <a:pt x="5708960" y="3725556"/>
                  <a:pt x="5651696" y="3715604"/>
                </a:cubicBezTo>
                <a:cubicBezTo>
                  <a:pt x="5672772" y="3708836"/>
                  <a:pt x="5697825" y="3713215"/>
                  <a:pt x="5706972" y="3685743"/>
                </a:cubicBezTo>
                <a:cubicBezTo>
                  <a:pt x="5712937" y="3666633"/>
                  <a:pt x="5731229" y="3669817"/>
                  <a:pt x="5746739" y="3669817"/>
                </a:cubicBezTo>
                <a:close/>
                <a:moveTo>
                  <a:pt x="4116299" y="3657077"/>
                </a:moveTo>
                <a:lnTo>
                  <a:pt x="4167995" y="3696891"/>
                </a:lnTo>
                <a:cubicBezTo>
                  <a:pt x="4178733" y="3658273"/>
                  <a:pt x="4216512" y="3733122"/>
                  <a:pt x="4224862" y="3683355"/>
                </a:cubicBezTo>
                <a:cubicBezTo>
                  <a:pt x="4226453" y="3687734"/>
                  <a:pt x="4227248" y="3694105"/>
                  <a:pt x="4230429" y="3696494"/>
                </a:cubicBezTo>
                <a:cubicBezTo>
                  <a:pt x="4249758" y="3713853"/>
                  <a:pt x="4276321" y="3720701"/>
                  <a:pt x="4301612" y="3714808"/>
                </a:cubicBezTo>
                <a:cubicBezTo>
                  <a:pt x="4335016" y="3707243"/>
                  <a:pt x="4374783" y="3682958"/>
                  <a:pt x="4414551" y="3700077"/>
                </a:cubicBezTo>
                <a:cubicBezTo>
                  <a:pt x="4444375" y="3712021"/>
                  <a:pt x="4467837" y="3686142"/>
                  <a:pt x="4494083" y="3680966"/>
                </a:cubicBezTo>
                <a:cubicBezTo>
                  <a:pt x="4503628" y="3678976"/>
                  <a:pt x="4517547" y="3676985"/>
                  <a:pt x="4522317" y="3679772"/>
                </a:cubicBezTo>
                <a:cubicBezTo>
                  <a:pt x="4526971" y="3688611"/>
                  <a:pt x="4527845" y="3698961"/>
                  <a:pt x="4524704" y="3708438"/>
                </a:cubicBezTo>
                <a:cubicBezTo>
                  <a:pt x="4521125" y="3721178"/>
                  <a:pt x="4507206" y="3715604"/>
                  <a:pt x="4499651" y="3715604"/>
                </a:cubicBezTo>
                <a:cubicBezTo>
                  <a:pt x="4464259" y="3715207"/>
                  <a:pt x="4430059" y="3712021"/>
                  <a:pt x="4380352" y="3709235"/>
                </a:cubicBezTo>
                <a:cubicBezTo>
                  <a:pt x="4421311" y="3749445"/>
                  <a:pt x="4469428" y="3731530"/>
                  <a:pt x="4515956" y="3753029"/>
                </a:cubicBezTo>
                <a:cubicBezTo>
                  <a:pt x="4356490" y="3770150"/>
                  <a:pt x="4208955" y="3764177"/>
                  <a:pt x="4061422" y="3766964"/>
                </a:cubicBezTo>
                <a:cubicBezTo>
                  <a:pt x="4037561" y="3767363"/>
                  <a:pt x="4037959" y="3747057"/>
                  <a:pt x="4021654" y="3736705"/>
                </a:cubicBezTo>
                <a:cubicBezTo>
                  <a:pt x="4050683" y="3730733"/>
                  <a:pt x="4103972" y="3753427"/>
                  <a:pt x="4101188" y="3736705"/>
                </a:cubicBezTo>
                <a:cubicBezTo>
                  <a:pt x="4096019" y="3704059"/>
                  <a:pt x="4161634" y="3694901"/>
                  <a:pt x="4116299" y="3657077"/>
                </a:cubicBezTo>
                <a:close/>
                <a:moveTo>
                  <a:pt x="3523773" y="3515341"/>
                </a:moveTo>
                <a:cubicBezTo>
                  <a:pt x="3499794" y="3518328"/>
                  <a:pt x="3476252" y="3524380"/>
                  <a:pt x="3453783" y="3533258"/>
                </a:cubicBezTo>
                <a:lnTo>
                  <a:pt x="3452988" y="3534451"/>
                </a:lnTo>
                <a:cubicBezTo>
                  <a:pt x="3470963" y="3537477"/>
                  <a:pt x="3489455" y="3534810"/>
                  <a:pt x="3505878" y="3526887"/>
                </a:cubicBezTo>
                <a:cubicBezTo>
                  <a:pt x="3511485" y="3522468"/>
                  <a:pt x="3517450" y="3518605"/>
                  <a:pt x="3523773" y="3515341"/>
                </a:cubicBezTo>
                <a:close/>
                <a:moveTo>
                  <a:pt x="3963545" y="3499366"/>
                </a:moveTo>
                <a:cubicBezTo>
                  <a:pt x="3954447" y="3498420"/>
                  <a:pt x="3946097" y="3498420"/>
                  <a:pt x="3940530" y="3502203"/>
                </a:cubicBezTo>
                <a:lnTo>
                  <a:pt x="3929395" y="3508971"/>
                </a:lnTo>
                <a:lnTo>
                  <a:pt x="3991431" y="3503398"/>
                </a:lnTo>
                <a:lnTo>
                  <a:pt x="3991033" y="3502203"/>
                </a:lnTo>
                <a:cubicBezTo>
                  <a:pt x="3982484" y="3502203"/>
                  <a:pt x="3972642" y="3500312"/>
                  <a:pt x="3963545" y="3499366"/>
                </a:cubicBezTo>
                <a:close/>
                <a:moveTo>
                  <a:pt x="10653170" y="3493443"/>
                </a:moveTo>
                <a:cubicBezTo>
                  <a:pt x="10696912" y="3489860"/>
                  <a:pt x="10737475" y="3512951"/>
                  <a:pt x="10781218" y="3503397"/>
                </a:cubicBezTo>
                <a:cubicBezTo>
                  <a:pt x="10793547" y="3500610"/>
                  <a:pt x="10799113" y="3506184"/>
                  <a:pt x="10801103" y="3521313"/>
                </a:cubicBezTo>
                <a:cubicBezTo>
                  <a:pt x="10803090" y="3536441"/>
                  <a:pt x="10815815" y="3533656"/>
                  <a:pt x="10824962" y="3533656"/>
                </a:cubicBezTo>
                <a:cubicBezTo>
                  <a:pt x="10878647" y="3525693"/>
                  <a:pt x="10889782" y="3532462"/>
                  <a:pt x="10908074" y="3578645"/>
                </a:cubicBezTo>
                <a:cubicBezTo>
                  <a:pt x="10911654" y="3588201"/>
                  <a:pt x="10899326" y="3607310"/>
                  <a:pt x="10923983" y="3608506"/>
                </a:cubicBezTo>
                <a:cubicBezTo>
                  <a:pt x="10948637" y="3609700"/>
                  <a:pt x="10937104" y="3588997"/>
                  <a:pt x="10944660" y="3581034"/>
                </a:cubicBezTo>
                <a:cubicBezTo>
                  <a:pt x="10950387" y="3574863"/>
                  <a:pt x="10953528" y="3566741"/>
                  <a:pt x="10953409" y="3558340"/>
                </a:cubicBezTo>
                <a:cubicBezTo>
                  <a:pt x="10983234" y="3575459"/>
                  <a:pt x="10939490" y="3609302"/>
                  <a:pt x="10955397" y="3630403"/>
                </a:cubicBezTo>
                <a:cubicBezTo>
                  <a:pt x="10942274" y="3628014"/>
                  <a:pt x="10931934" y="3638366"/>
                  <a:pt x="10921993" y="3641551"/>
                </a:cubicBezTo>
                <a:cubicBezTo>
                  <a:pt x="10831325" y="3668624"/>
                  <a:pt x="10743440" y="3624829"/>
                  <a:pt x="10653170" y="3631597"/>
                </a:cubicBezTo>
                <a:cubicBezTo>
                  <a:pt x="10611772" y="3641710"/>
                  <a:pt x="10568784" y="3643462"/>
                  <a:pt x="10526710" y="3636773"/>
                </a:cubicBezTo>
                <a:cubicBezTo>
                  <a:pt x="10506032" y="3630801"/>
                  <a:pt x="10488534" y="3626422"/>
                  <a:pt x="10481774" y="3599746"/>
                </a:cubicBezTo>
                <a:cubicBezTo>
                  <a:pt x="10472230" y="3646727"/>
                  <a:pt x="10436440" y="3639958"/>
                  <a:pt x="10404229" y="3646727"/>
                </a:cubicBezTo>
                <a:cubicBezTo>
                  <a:pt x="10282144" y="3672606"/>
                  <a:pt x="10156879" y="3663448"/>
                  <a:pt x="10034794" y="3684152"/>
                </a:cubicBezTo>
                <a:cubicBezTo>
                  <a:pt x="10006958" y="3688929"/>
                  <a:pt x="9997812" y="3674199"/>
                  <a:pt x="9989461" y="3654292"/>
                </a:cubicBezTo>
                <a:cubicBezTo>
                  <a:pt x="9986279" y="3654292"/>
                  <a:pt x="9979519" y="3654292"/>
                  <a:pt x="9979519" y="3654292"/>
                </a:cubicBezTo>
                <a:cubicBezTo>
                  <a:pt x="9958482" y="3688970"/>
                  <a:pt x="9917483" y="3706009"/>
                  <a:pt x="9878114" y="3696494"/>
                </a:cubicBezTo>
                <a:cubicBezTo>
                  <a:pt x="9791821" y="3691716"/>
                  <a:pt x="9713081" y="3747854"/>
                  <a:pt x="9623208" y="3721178"/>
                </a:cubicBezTo>
                <a:cubicBezTo>
                  <a:pt x="9603324" y="3715207"/>
                  <a:pt x="9563956" y="3739493"/>
                  <a:pt x="9531744" y="3735511"/>
                </a:cubicBezTo>
                <a:cubicBezTo>
                  <a:pt x="9505538" y="3730973"/>
                  <a:pt x="9479651" y="3724841"/>
                  <a:pt x="9454199" y="3717196"/>
                </a:cubicBezTo>
                <a:lnTo>
                  <a:pt x="9444257" y="3713614"/>
                </a:lnTo>
                <a:cubicBezTo>
                  <a:pt x="9444695" y="3713256"/>
                  <a:pt x="9445053" y="3712857"/>
                  <a:pt x="9445411" y="3712460"/>
                </a:cubicBezTo>
                <a:cubicBezTo>
                  <a:pt x="9449268" y="3707920"/>
                  <a:pt x="9448751" y="3701153"/>
                  <a:pt x="9444257" y="3697290"/>
                </a:cubicBezTo>
                <a:cubicBezTo>
                  <a:pt x="9417455" y="3692154"/>
                  <a:pt x="9389737" y="3695180"/>
                  <a:pt x="9364723" y="3706049"/>
                </a:cubicBezTo>
                <a:cubicBezTo>
                  <a:pt x="9278907" y="3729619"/>
                  <a:pt x="9189114" y="3735034"/>
                  <a:pt x="9101071" y="3721974"/>
                </a:cubicBezTo>
                <a:cubicBezTo>
                  <a:pt x="9066472" y="3717595"/>
                  <a:pt x="9068462" y="3716003"/>
                  <a:pt x="9066472" y="3744270"/>
                </a:cubicBezTo>
                <a:cubicBezTo>
                  <a:pt x="9066472" y="3744270"/>
                  <a:pt x="9063689" y="3744270"/>
                  <a:pt x="9063689" y="3744270"/>
                </a:cubicBezTo>
                <a:cubicBezTo>
                  <a:pt x="9060270" y="3744868"/>
                  <a:pt x="9056769" y="3744868"/>
                  <a:pt x="9053349" y="3744270"/>
                </a:cubicBezTo>
                <a:cubicBezTo>
                  <a:pt x="9041381" y="3737025"/>
                  <a:pt x="9035416" y="3722891"/>
                  <a:pt x="9038637" y="3709235"/>
                </a:cubicBezTo>
                <a:cubicBezTo>
                  <a:pt x="9039431" y="3694105"/>
                  <a:pt x="9054145" y="3690919"/>
                  <a:pt x="9069257" y="3690919"/>
                </a:cubicBezTo>
                <a:cubicBezTo>
                  <a:pt x="9117535" y="3689168"/>
                  <a:pt x="9165850" y="3691836"/>
                  <a:pt x="9213610" y="3698883"/>
                </a:cubicBezTo>
                <a:cubicBezTo>
                  <a:pt x="9235322" y="3704615"/>
                  <a:pt x="9258388" y="3702226"/>
                  <a:pt x="9278430" y="3692114"/>
                </a:cubicBezTo>
                <a:cubicBezTo>
                  <a:pt x="9289564" y="3686143"/>
                  <a:pt x="9293938" y="3676985"/>
                  <a:pt x="9289564" y="3668624"/>
                </a:cubicBezTo>
                <a:cubicBezTo>
                  <a:pt x="9285190" y="3660263"/>
                  <a:pt x="9264909" y="3655884"/>
                  <a:pt x="9277238" y="3643940"/>
                </a:cubicBezTo>
                <a:cubicBezTo>
                  <a:pt x="9289564" y="3631996"/>
                  <a:pt x="9296723" y="3652699"/>
                  <a:pt x="9307063" y="3656282"/>
                </a:cubicBezTo>
                <a:cubicBezTo>
                  <a:pt x="9333029" y="3663966"/>
                  <a:pt x="9360628" y="3663966"/>
                  <a:pt x="9386596" y="3656282"/>
                </a:cubicBezTo>
                <a:cubicBezTo>
                  <a:pt x="9486808" y="3622839"/>
                  <a:pt x="9590997" y="3643144"/>
                  <a:pt x="9685642" y="3619255"/>
                </a:cubicBezTo>
                <a:cubicBezTo>
                  <a:pt x="9780287" y="3595367"/>
                  <a:pt x="9876524" y="3614079"/>
                  <a:pt x="9970771" y="3588599"/>
                </a:cubicBezTo>
                <a:cubicBezTo>
                  <a:pt x="10010935" y="3580596"/>
                  <a:pt x="10052293" y="3580596"/>
                  <a:pt x="10092457" y="3588599"/>
                </a:cubicBezTo>
                <a:cubicBezTo>
                  <a:pt x="10108363" y="3590191"/>
                  <a:pt x="10131428" y="3574265"/>
                  <a:pt x="10135008" y="3608107"/>
                </a:cubicBezTo>
                <a:cubicBezTo>
                  <a:pt x="10136201" y="3620450"/>
                  <a:pt x="10154493" y="3616070"/>
                  <a:pt x="10161253" y="3612885"/>
                </a:cubicBezTo>
                <a:cubicBezTo>
                  <a:pt x="10177161" y="3606913"/>
                  <a:pt x="10170798" y="3596561"/>
                  <a:pt x="10161253" y="3590191"/>
                </a:cubicBezTo>
                <a:cubicBezTo>
                  <a:pt x="10151074" y="3583383"/>
                  <a:pt x="10145903" y="3571200"/>
                  <a:pt x="10148130" y="3559136"/>
                </a:cubicBezTo>
                <a:cubicBezTo>
                  <a:pt x="10156481" y="3545599"/>
                  <a:pt x="10172786" y="3553960"/>
                  <a:pt x="10185511" y="3556747"/>
                </a:cubicBezTo>
                <a:cubicBezTo>
                  <a:pt x="10229334" y="3561923"/>
                  <a:pt x="10273476" y="3563516"/>
                  <a:pt x="10317537" y="3561525"/>
                </a:cubicBezTo>
                <a:cubicBezTo>
                  <a:pt x="10360406" y="3559972"/>
                  <a:pt x="10402439" y="3549222"/>
                  <a:pt x="10440814" y="3530073"/>
                </a:cubicBezTo>
                <a:cubicBezTo>
                  <a:pt x="10508816" y="3505109"/>
                  <a:pt x="10580754" y="3492726"/>
                  <a:pt x="10653170" y="3493443"/>
                </a:cubicBezTo>
                <a:close/>
                <a:moveTo>
                  <a:pt x="9485891" y="3447657"/>
                </a:moveTo>
                <a:lnTo>
                  <a:pt x="9489592" y="3447657"/>
                </a:lnTo>
                <a:lnTo>
                  <a:pt x="9489592" y="3452036"/>
                </a:lnTo>
                <a:close/>
                <a:moveTo>
                  <a:pt x="9485217" y="3446860"/>
                </a:moveTo>
                <a:lnTo>
                  <a:pt x="9485891" y="3447657"/>
                </a:lnTo>
                <a:lnTo>
                  <a:pt x="9484820" y="3447657"/>
                </a:lnTo>
                <a:close/>
                <a:moveTo>
                  <a:pt x="9490387" y="3443676"/>
                </a:moveTo>
                <a:lnTo>
                  <a:pt x="9493966" y="3448851"/>
                </a:lnTo>
                <a:lnTo>
                  <a:pt x="9490387" y="3447258"/>
                </a:lnTo>
                <a:close/>
                <a:moveTo>
                  <a:pt x="5157558" y="3423194"/>
                </a:moveTo>
                <a:lnTo>
                  <a:pt x="5158985" y="3427353"/>
                </a:lnTo>
                <a:lnTo>
                  <a:pt x="5158099" y="3428384"/>
                </a:lnTo>
                <a:lnTo>
                  <a:pt x="5155009" y="3426557"/>
                </a:lnTo>
                <a:close/>
                <a:moveTo>
                  <a:pt x="7271417" y="3348646"/>
                </a:moveTo>
                <a:cubicBezTo>
                  <a:pt x="7227108" y="3344839"/>
                  <a:pt x="7183415" y="3360067"/>
                  <a:pt x="7140169" y="3360067"/>
                </a:cubicBezTo>
                <a:cubicBezTo>
                  <a:pt x="7099209" y="3360067"/>
                  <a:pt x="7049104" y="3364447"/>
                  <a:pt x="7009336" y="3360067"/>
                </a:cubicBezTo>
                <a:cubicBezTo>
                  <a:pt x="6913776" y="3347525"/>
                  <a:pt x="6816984" y="3347525"/>
                  <a:pt x="6721424" y="3360067"/>
                </a:cubicBezTo>
                <a:cubicBezTo>
                  <a:pt x="6679272" y="3369862"/>
                  <a:pt x="6635568" y="3370937"/>
                  <a:pt x="6592978" y="3363253"/>
                </a:cubicBezTo>
                <a:cubicBezTo>
                  <a:pt x="6514637" y="3341753"/>
                  <a:pt x="6441067" y="3399881"/>
                  <a:pt x="6364715" y="3369225"/>
                </a:cubicBezTo>
                <a:cubicBezTo>
                  <a:pt x="6362728" y="3368428"/>
                  <a:pt x="6359148" y="3374002"/>
                  <a:pt x="6355967" y="3374002"/>
                </a:cubicBezTo>
                <a:cubicBezTo>
                  <a:pt x="6296515" y="3387498"/>
                  <a:pt x="6235513" y="3392715"/>
                  <a:pt x="6174630" y="3389530"/>
                </a:cubicBezTo>
                <a:cubicBezTo>
                  <a:pt x="6144009" y="3389927"/>
                  <a:pt x="6106231" y="3405853"/>
                  <a:pt x="6085155" y="3392316"/>
                </a:cubicBezTo>
                <a:cubicBezTo>
                  <a:pt x="6044990" y="3366437"/>
                  <a:pt x="6008007" y="3385945"/>
                  <a:pt x="5970229" y="3382363"/>
                </a:cubicBezTo>
                <a:cubicBezTo>
                  <a:pt x="5938813" y="3379974"/>
                  <a:pt x="5927679" y="3394705"/>
                  <a:pt x="5934438" y="3427751"/>
                </a:cubicBezTo>
                <a:cubicBezTo>
                  <a:pt x="5943585" y="3472343"/>
                  <a:pt x="5963070" y="3483490"/>
                  <a:pt x="6007610" y="3472343"/>
                </a:cubicBezTo>
                <a:cubicBezTo>
                  <a:pt x="6063283" y="3458009"/>
                  <a:pt x="6117763" y="3432529"/>
                  <a:pt x="6176619" y="3442483"/>
                </a:cubicBezTo>
                <a:cubicBezTo>
                  <a:pt x="6210857" y="3448335"/>
                  <a:pt x="6245932" y="3446982"/>
                  <a:pt x="6279615" y="3438501"/>
                </a:cubicBezTo>
                <a:cubicBezTo>
                  <a:pt x="6318506" y="3421739"/>
                  <a:pt x="6363164" y="3425322"/>
                  <a:pt x="6398915" y="3448055"/>
                </a:cubicBezTo>
                <a:cubicBezTo>
                  <a:pt x="6418361" y="3460399"/>
                  <a:pt x="6442698" y="3462189"/>
                  <a:pt x="6463734" y="3452834"/>
                </a:cubicBezTo>
                <a:cubicBezTo>
                  <a:pt x="6480517" y="3442561"/>
                  <a:pt x="6501235" y="3440930"/>
                  <a:pt x="6519408" y="3448454"/>
                </a:cubicBezTo>
                <a:cubicBezTo>
                  <a:pt x="6570986" y="3476762"/>
                  <a:pt x="6631352" y="3484606"/>
                  <a:pt x="6688418" y="3470353"/>
                </a:cubicBezTo>
                <a:cubicBezTo>
                  <a:pt x="6732161" y="3462788"/>
                  <a:pt x="6776701" y="3473537"/>
                  <a:pt x="6820045" y="3470353"/>
                </a:cubicBezTo>
                <a:cubicBezTo>
                  <a:pt x="6865976" y="3465733"/>
                  <a:pt x="6912304" y="3467724"/>
                  <a:pt x="6957640" y="3476324"/>
                </a:cubicBezTo>
                <a:cubicBezTo>
                  <a:pt x="6991441" y="3484884"/>
                  <a:pt x="7027072" y="3482535"/>
                  <a:pt x="7059441" y="3469556"/>
                </a:cubicBezTo>
                <a:cubicBezTo>
                  <a:pt x="7115473" y="3445429"/>
                  <a:pt x="7179816" y="3450644"/>
                  <a:pt x="7231235" y="3483490"/>
                </a:cubicBezTo>
                <a:cubicBezTo>
                  <a:pt x="7239983" y="3488666"/>
                  <a:pt x="7247141" y="3500213"/>
                  <a:pt x="7257879" y="3497426"/>
                </a:cubicBezTo>
                <a:lnTo>
                  <a:pt x="7257084" y="3498620"/>
                </a:lnTo>
                <a:cubicBezTo>
                  <a:pt x="7312757" y="3483092"/>
                  <a:pt x="7374395" y="3489065"/>
                  <a:pt x="7428478" y="3434519"/>
                </a:cubicBezTo>
                <a:cubicBezTo>
                  <a:pt x="7405851" y="3441128"/>
                  <a:pt x="7381910" y="3429383"/>
                  <a:pt x="7373202" y="3407446"/>
                </a:cubicBezTo>
                <a:cubicBezTo>
                  <a:pt x="7360040" y="3385588"/>
                  <a:pt x="7339838" y="3368906"/>
                  <a:pt x="7315938" y="3360067"/>
                </a:cubicBezTo>
                <a:cubicBezTo>
                  <a:pt x="7301026" y="3353299"/>
                  <a:pt x="7286187" y="3349915"/>
                  <a:pt x="7271417" y="3348646"/>
                </a:cubicBezTo>
                <a:close/>
                <a:moveTo>
                  <a:pt x="2482604" y="3206965"/>
                </a:moveTo>
                <a:cubicBezTo>
                  <a:pt x="2442339" y="3206536"/>
                  <a:pt x="2401851" y="3223407"/>
                  <a:pt x="2359798" y="3214747"/>
                </a:cubicBezTo>
                <a:cubicBezTo>
                  <a:pt x="2333552" y="3209172"/>
                  <a:pt x="2295376" y="3237042"/>
                  <a:pt x="2257994" y="3228682"/>
                </a:cubicBezTo>
                <a:cubicBezTo>
                  <a:pt x="2235726" y="3223905"/>
                  <a:pt x="2229363" y="3244209"/>
                  <a:pt x="2221012" y="3258543"/>
                </a:cubicBezTo>
                <a:cubicBezTo>
                  <a:pt x="2208685" y="3279644"/>
                  <a:pt x="2228965" y="3283625"/>
                  <a:pt x="2239304" y="3294375"/>
                </a:cubicBezTo>
                <a:cubicBezTo>
                  <a:pt x="2267539" y="3324235"/>
                  <a:pt x="2305317" y="3307513"/>
                  <a:pt x="2337528" y="3312291"/>
                </a:cubicBezTo>
                <a:cubicBezTo>
                  <a:pt x="2429032" y="3328455"/>
                  <a:pt x="2522644" y="3298714"/>
                  <a:pt x="2588059" y="3232664"/>
                </a:cubicBezTo>
                <a:cubicBezTo>
                  <a:pt x="2565034" y="3233419"/>
                  <a:pt x="2542288" y="3227169"/>
                  <a:pt x="2522842" y="3214747"/>
                </a:cubicBezTo>
                <a:cubicBezTo>
                  <a:pt x="2509420" y="3209173"/>
                  <a:pt x="2496024" y="3207107"/>
                  <a:pt x="2482604" y="3206965"/>
                </a:cubicBezTo>
                <a:close/>
                <a:moveTo>
                  <a:pt x="2097337" y="3194840"/>
                </a:moveTo>
                <a:cubicBezTo>
                  <a:pt x="2037687" y="3188868"/>
                  <a:pt x="2029733" y="3242218"/>
                  <a:pt x="2004283" y="3274468"/>
                </a:cubicBezTo>
                <a:cubicBezTo>
                  <a:pt x="1996727" y="3286014"/>
                  <a:pt x="1989569" y="3299550"/>
                  <a:pt x="2004283" y="3310300"/>
                </a:cubicBezTo>
                <a:cubicBezTo>
                  <a:pt x="2007424" y="3313565"/>
                  <a:pt x="2011521" y="3315715"/>
                  <a:pt x="2015934" y="3316511"/>
                </a:cubicBezTo>
                <a:cubicBezTo>
                  <a:pt x="2027625" y="3318622"/>
                  <a:pt x="2038760" y="3310857"/>
                  <a:pt x="2040868" y="3299152"/>
                </a:cubicBezTo>
                <a:cubicBezTo>
                  <a:pt x="2045242" y="3284820"/>
                  <a:pt x="2048822" y="3282431"/>
                  <a:pt x="2064729" y="3282431"/>
                </a:cubicBezTo>
                <a:cubicBezTo>
                  <a:pt x="2095905" y="3279525"/>
                  <a:pt x="2126526" y="3272437"/>
                  <a:pt x="2155794" y="3261330"/>
                </a:cubicBezTo>
                <a:cubicBezTo>
                  <a:pt x="2171700" y="3256154"/>
                  <a:pt x="2191187" y="3241024"/>
                  <a:pt x="2166929" y="3224302"/>
                </a:cubicBezTo>
                <a:cubicBezTo>
                  <a:pt x="2144938" y="3211841"/>
                  <a:pt x="2121596" y="3201967"/>
                  <a:pt x="2097337" y="3194840"/>
                </a:cubicBezTo>
                <a:close/>
                <a:moveTo>
                  <a:pt x="4275914" y="2803619"/>
                </a:moveTo>
                <a:cubicBezTo>
                  <a:pt x="4244945" y="2798692"/>
                  <a:pt x="4214125" y="2802474"/>
                  <a:pt x="4184301" y="2832534"/>
                </a:cubicBezTo>
                <a:cubicBezTo>
                  <a:pt x="4175154" y="2841692"/>
                  <a:pt x="4160440" y="2854829"/>
                  <a:pt x="4148112" y="2844479"/>
                </a:cubicBezTo>
                <a:cubicBezTo>
                  <a:pt x="4109578" y="2816211"/>
                  <a:pt x="4060904" y="2805540"/>
                  <a:pt x="4014099" y="2815016"/>
                </a:cubicBezTo>
                <a:cubicBezTo>
                  <a:pt x="3952062" y="2819396"/>
                  <a:pt x="3889628" y="2815016"/>
                  <a:pt x="3827592" y="2815016"/>
                </a:cubicBezTo>
                <a:cubicBezTo>
                  <a:pt x="3786791" y="2813344"/>
                  <a:pt x="3747661" y="2831221"/>
                  <a:pt x="3722210" y="2863191"/>
                </a:cubicBezTo>
                <a:cubicBezTo>
                  <a:pt x="3787825" y="2859607"/>
                  <a:pt x="3845090" y="2884292"/>
                  <a:pt x="3907125" y="2884292"/>
                </a:cubicBezTo>
                <a:cubicBezTo>
                  <a:pt x="3922157" y="2882142"/>
                  <a:pt x="3937309" y="2881067"/>
                  <a:pt x="3952459" y="2881107"/>
                </a:cubicBezTo>
                <a:cubicBezTo>
                  <a:pt x="3996203" y="2889866"/>
                  <a:pt x="4031994" y="2852441"/>
                  <a:pt x="4071761" y="2856821"/>
                </a:cubicBezTo>
                <a:cubicBezTo>
                  <a:pt x="4132086" y="2858134"/>
                  <a:pt x="4192015" y="2866695"/>
                  <a:pt x="4250314" y="2882301"/>
                </a:cubicBezTo>
                <a:cubicBezTo>
                  <a:pt x="4300419" y="2900616"/>
                  <a:pt x="4329051" y="2872348"/>
                  <a:pt x="4364445" y="2857218"/>
                </a:cubicBezTo>
                <a:cubicBezTo>
                  <a:pt x="4373988" y="2852839"/>
                  <a:pt x="4389497" y="2830145"/>
                  <a:pt x="4368421" y="2826961"/>
                </a:cubicBezTo>
                <a:cubicBezTo>
                  <a:pt x="4338000" y="2822182"/>
                  <a:pt x="4306882" y="2808547"/>
                  <a:pt x="4275914" y="2803619"/>
                </a:cubicBezTo>
                <a:close/>
                <a:moveTo>
                  <a:pt x="3529242" y="2784858"/>
                </a:moveTo>
                <a:cubicBezTo>
                  <a:pt x="3519996" y="2786351"/>
                  <a:pt x="3510054" y="2790530"/>
                  <a:pt x="3500709" y="2793914"/>
                </a:cubicBezTo>
                <a:cubicBezTo>
                  <a:pt x="3472872" y="2804665"/>
                  <a:pt x="3447819" y="2838109"/>
                  <a:pt x="3425152" y="2833728"/>
                </a:cubicBezTo>
                <a:cubicBezTo>
                  <a:pt x="3328518" y="2814619"/>
                  <a:pt x="3233475" y="2862793"/>
                  <a:pt x="3137638" y="2833728"/>
                </a:cubicBezTo>
                <a:cubicBezTo>
                  <a:pt x="3075720" y="2819396"/>
                  <a:pt x="3012253" y="2813105"/>
                  <a:pt x="2948745" y="2815016"/>
                </a:cubicBezTo>
                <a:cubicBezTo>
                  <a:pt x="2883527" y="2812627"/>
                  <a:pt x="2798824" y="2783961"/>
                  <a:pt x="2747922" y="2863589"/>
                </a:cubicBezTo>
                <a:cubicBezTo>
                  <a:pt x="2744741" y="2868366"/>
                  <a:pt x="2734401" y="2865978"/>
                  <a:pt x="2736390" y="2878319"/>
                </a:cubicBezTo>
                <a:cubicBezTo>
                  <a:pt x="2738378" y="2890662"/>
                  <a:pt x="2748320" y="2887876"/>
                  <a:pt x="2756273" y="2890662"/>
                </a:cubicBezTo>
                <a:cubicBezTo>
                  <a:pt x="2818708" y="2913754"/>
                  <a:pt x="2859270" y="2857617"/>
                  <a:pt x="2912159" y="2848061"/>
                </a:cubicBezTo>
                <a:cubicBezTo>
                  <a:pt x="2916932" y="2847663"/>
                  <a:pt x="2921703" y="2847663"/>
                  <a:pt x="2926475" y="2848061"/>
                </a:cubicBezTo>
                <a:cubicBezTo>
                  <a:pt x="2925680" y="2865580"/>
                  <a:pt x="2899832" y="2860404"/>
                  <a:pt x="2901820" y="2878319"/>
                </a:cubicBezTo>
                <a:cubicBezTo>
                  <a:pt x="3033050" y="2878718"/>
                  <a:pt x="3164281" y="2854829"/>
                  <a:pt x="3294717" y="2892653"/>
                </a:cubicBezTo>
                <a:lnTo>
                  <a:pt x="3294717" y="2893848"/>
                </a:lnTo>
                <a:cubicBezTo>
                  <a:pt x="3327326" y="2899978"/>
                  <a:pt x="3360968" y="2896674"/>
                  <a:pt x="3391747" y="2884292"/>
                </a:cubicBezTo>
                <a:cubicBezTo>
                  <a:pt x="3429367" y="2868128"/>
                  <a:pt x="3470168" y="2860801"/>
                  <a:pt x="3511047" y="2862793"/>
                </a:cubicBezTo>
                <a:cubicBezTo>
                  <a:pt x="3530216" y="2867729"/>
                  <a:pt x="3550258" y="2858612"/>
                  <a:pt x="3559165" y="2840895"/>
                </a:cubicBezTo>
                <a:cubicBezTo>
                  <a:pt x="3566404" y="2824770"/>
                  <a:pt x="3564296" y="2805978"/>
                  <a:pt x="3553598" y="2791924"/>
                </a:cubicBezTo>
                <a:cubicBezTo>
                  <a:pt x="3547037" y="2784559"/>
                  <a:pt x="3538486" y="2783364"/>
                  <a:pt x="3529242" y="2784858"/>
                </a:cubicBezTo>
                <a:close/>
                <a:moveTo>
                  <a:pt x="4850405" y="2764567"/>
                </a:moveTo>
                <a:cubicBezTo>
                  <a:pt x="4831854" y="2760620"/>
                  <a:pt x="4812437" y="2760749"/>
                  <a:pt x="4793530" y="2765248"/>
                </a:cubicBezTo>
                <a:cubicBezTo>
                  <a:pt x="4732684" y="2781573"/>
                  <a:pt x="4671842" y="2797100"/>
                  <a:pt x="4609805" y="2808248"/>
                </a:cubicBezTo>
                <a:cubicBezTo>
                  <a:pt x="4586781" y="2813782"/>
                  <a:pt x="4571987" y="2836237"/>
                  <a:pt x="4576005" y="2859607"/>
                </a:cubicBezTo>
                <a:lnTo>
                  <a:pt x="4575208" y="2860801"/>
                </a:lnTo>
                <a:cubicBezTo>
                  <a:pt x="4576402" y="2875931"/>
                  <a:pt x="4590719" y="2878718"/>
                  <a:pt x="4609011" y="2874737"/>
                </a:cubicBezTo>
                <a:cubicBezTo>
                  <a:pt x="4669853" y="2865182"/>
                  <a:pt x="4731094" y="2853635"/>
                  <a:pt x="4792335" y="2848857"/>
                </a:cubicBezTo>
                <a:cubicBezTo>
                  <a:pt x="4827330" y="2839899"/>
                  <a:pt x="4864194" y="2841134"/>
                  <a:pt x="4898513" y="2852441"/>
                </a:cubicBezTo>
                <a:cubicBezTo>
                  <a:pt x="4961345" y="2885487"/>
                  <a:pt x="4970491" y="2884292"/>
                  <a:pt x="5024176" y="2820191"/>
                </a:cubicBezTo>
                <a:cubicBezTo>
                  <a:pt x="4980909" y="2825726"/>
                  <a:pt x="4937167" y="2814299"/>
                  <a:pt x="4902093" y="2788341"/>
                </a:cubicBezTo>
                <a:cubicBezTo>
                  <a:pt x="4886642" y="2776536"/>
                  <a:pt x="4868956" y="2768513"/>
                  <a:pt x="4850405" y="2764567"/>
                </a:cubicBezTo>
                <a:close/>
                <a:moveTo>
                  <a:pt x="11330956" y="2330773"/>
                </a:moveTo>
                <a:cubicBezTo>
                  <a:pt x="11295873" y="2327075"/>
                  <a:pt x="11260270" y="2340953"/>
                  <a:pt x="11236947" y="2369498"/>
                </a:cubicBezTo>
                <a:cubicBezTo>
                  <a:pt x="11276316" y="2372804"/>
                  <a:pt x="11315367" y="2378935"/>
                  <a:pt x="11353861" y="2387814"/>
                </a:cubicBezTo>
                <a:cubicBezTo>
                  <a:pt x="11379511" y="2397289"/>
                  <a:pt x="11406234" y="2403580"/>
                  <a:pt x="11433395" y="2406527"/>
                </a:cubicBezTo>
                <a:cubicBezTo>
                  <a:pt x="11485727" y="2391675"/>
                  <a:pt x="11541403" y="2393746"/>
                  <a:pt x="11592462" y="2412499"/>
                </a:cubicBezTo>
                <a:lnTo>
                  <a:pt x="11593257" y="2413693"/>
                </a:lnTo>
                <a:cubicBezTo>
                  <a:pt x="11597313" y="2415006"/>
                  <a:pt x="11601608" y="2415126"/>
                  <a:pt x="11605744" y="2414130"/>
                </a:cubicBezTo>
                <a:cubicBezTo>
                  <a:pt x="11618112" y="2411105"/>
                  <a:pt x="11625708" y="2398604"/>
                  <a:pt x="11622684" y="2386221"/>
                </a:cubicBezTo>
                <a:cubicBezTo>
                  <a:pt x="11620696" y="2371887"/>
                  <a:pt x="11627060" y="2342027"/>
                  <a:pt x="11602801" y="2346407"/>
                </a:cubicBezTo>
                <a:cubicBezTo>
                  <a:pt x="11554286" y="2354768"/>
                  <a:pt x="11506566" y="2329288"/>
                  <a:pt x="11459641" y="2346407"/>
                </a:cubicBezTo>
                <a:cubicBezTo>
                  <a:pt x="11428821" y="2358033"/>
                  <a:pt x="11394503" y="2355844"/>
                  <a:pt x="11365393" y="2340435"/>
                </a:cubicBezTo>
                <a:cubicBezTo>
                  <a:pt x="11354288" y="2335189"/>
                  <a:pt x="11342651" y="2332005"/>
                  <a:pt x="11330956" y="2330773"/>
                </a:cubicBezTo>
                <a:close/>
                <a:moveTo>
                  <a:pt x="0" y="0"/>
                </a:moveTo>
                <a:lnTo>
                  <a:pt x="12196917" y="0"/>
                </a:lnTo>
                <a:lnTo>
                  <a:pt x="12196917" y="2227364"/>
                </a:lnTo>
                <a:lnTo>
                  <a:pt x="12057734" y="2227364"/>
                </a:lnTo>
                <a:cubicBezTo>
                  <a:pt x="12085969" y="2238114"/>
                  <a:pt x="12122157" y="2226169"/>
                  <a:pt x="12148800" y="2241697"/>
                </a:cubicBezTo>
                <a:cubicBezTo>
                  <a:pt x="12159935" y="2249262"/>
                  <a:pt x="12183795" y="2231743"/>
                  <a:pt x="12188567" y="2249262"/>
                </a:cubicBezTo>
                <a:cubicBezTo>
                  <a:pt x="12193338" y="2266780"/>
                  <a:pt x="12169478" y="2270363"/>
                  <a:pt x="12159536" y="2281510"/>
                </a:cubicBezTo>
                <a:cubicBezTo>
                  <a:pt x="12143233" y="2301020"/>
                  <a:pt x="12090741" y="2303409"/>
                  <a:pt x="12127325" y="2349592"/>
                </a:cubicBezTo>
                <a:cubicBezTo>
                  <a:pt x="12134485" y="2358351"/>
                  <a:pt x="12121759" y="2363527"/>
                  <a:pt x="12114203" y="2367509"/>
                </a:cubicBezTo>
                <a:cubicBezTo>
                  <a:pt x="12076226" y="2391238"/>
                  <a:pt x="12032841" y="2404934"/>
                  <a:pt x="11988142" y="2407322"/>
                </a:cubicBezTo>
                <a:cubicBezTo>
                  <a:pt x="11956328" y="2406527"/>
                  <a:pt x="11938434" y="2427230"/>
                  <a:pt x="11913778" y="2437581"/>
                </a:cubicBezTo>
                <a:cubicBezTo>
                  <a:pt x="11904632" y="2441960"/>
                  <a:pt x="11895485" y="2451118"/>
                  <a:pt x="11901053" y="2462265"/>
                </a:cubicBezTo>
                <a:cubicBezTo>
                  <a:pt x="11906620" y="2473414"/>
                  <a:pt x="11919345" y="2482570"/>
                  <a:pt x="11930877" y="2473414"/>
                </a:cubicBezTo>
                <a:cubicBezTo>
                  <a:pt x="11951557" y="2457489"/>
                  <a:pt x="11960306" y="2467839"/>
                  <a:pt x="11977007" y="2482173"/>
                </a:cubicBezTo>
                <a:cubicBezTo>
                  <a:pt x="12003650" y="2504468"/>
                  <a:pt x="12035464" y="2491329"/>
                  <a:pt x="12065289" y="2479784"/>
                </a:cubicBezTo>
                <a:cubicBezTo>
                  <a:pt x="12095114" y="2468238"/>
                  <a:pt x="12131700" y="2434395"/>
                  <a:pt x="12151186" y="2493719"/>
                </a:cubicBezTo>
                <a:cubicBezTo>
                  <a:pt x="12165741" y="2489617"/>
                  <a:pt x="12181289" y="2490454"/>
                  <a:pt x="12195328" y="2496108"/>
                </a:cubicBezTo>
                <a:lnTo>
                  <a:pt x="12195328" y="2754500"/>
                </a:lnTo>
                <a:cubicBezTo>
                  <a:pt x="12157032" y="2775202"/>
                  <a:pt x="12117146" y="2792801"/>
                  <a:pt x="12076027" y="2807054"/>
                </a:cubicBezTo>
                <a:cubicBezTo>
                  <a:pt x="12013831" y="2829269"/>
                  <a:pt x="11946865" y="2834485"/>
                  <a:pt x="11881965" y="2822183"/>
                </a:cubicBezTo>
                <a:cubicBezTo>
                  <a:pt x="11796546" y="2811792"/>
                  <a:pt x="11709934" y="2817604"/>
                  <a:pt x="11626661" y="2839303"/>
                </a:cubicBezTo>
                <a:cubicBezTo>
                  <a:pt x="11607971" y="2843285"/>
                  <a:pt x="11608370" y="2863589"/>
                  <a:pt x="11588884" y="2863589"/>
                </a:cubicBezTo>
                <a:cubicBezTo>
                  <a:pt x="11587690" y="2817404"/>
                  <a:pt x="11562239" y="2807850"/>
                  <a:pt x="11522473" y="2817404"/>
                </a:cubicBezTo>
                <a:cubicBezTo>
                  <a:pt x="11471969" y="2829747"/>
                  <a:pt x="11426634" y="2859607"/>
                  <a:pt x="11380504" y="2872348"/>
                </a:cubicBezTo>
                <a:cubicBezTo>
                  <a:pt x="11339943" y="2886960"/>
                  <a:pt x="11298307" y="2898547"/>
                  <a:pt x="11256035" y="2906985"/>
                </a:cubicBezTo>
                <a:cubicBezTo>
                  <a:pt x="11247684" y="2907782"/>
                  <a:pt x="11238140" y="2897431"/>
                  <a:pt x="11227799" y="2903801"/>
                </a:cubicBezTo>
                <a:cubicBezTo>
                  <a:pt x="11244145" y="2951737"/>
                  <a:pt x="11291666" y="2981757"/>
                  <a:pt x="11341931" y="2975864"/>
                </a:cubicBezTo>
                <a:cubicBezTo>
                  <a:pt x="11404882" y="2968220"/>
                  <a:pt x="11468231" y="2964795"/>
                  <a:pt x="11531619" y="2965512"/>
                </a:cubicBezTo>
                <a:cubicBezTo>
                  <a:pt x="11541958" y="2965115"/>
                  <a:pt x="11552696" y="2969892"/>
                  <a:pt x="11549514" y="2978651"/>
                </a:cubicBezTo>
                <a:cubicBezTo>
                  <a:pt x="11523268" y="3047927"/>
                  <a:pt x="11583316" y="3028418"/>
                  <a:pt x="11616719" y="3041955"/>
                </a:cubicBezTo>
                <a:cubicBezTo>
                  <a:pt x="11568125" y="3107648"/>
                  <a:pt x="11501118" y="3157375"/>
                  <a:pt x="11424248" y="3184886"/>
                </a:cubicBezTo>
                <a:cubicBezTo>
                  <a:pt x="11324831" y="3219923"/>
                  <a:pt x="11221835" y="3188470"/>
                  <a:pt x="11125997" y="3232266"/>
                </a:cubicBezTo>
                <a:cubicBezTo>
                  <a:pt x="11105716" y="3241422"/>
                  <a:pt x="11060382" y="3213154"/>
                  <a:pt x="11020615" y="3219923"/>
                </a:cubicBezTo>
                <a:cubicBezTo>
                  <a:pt x="10910461" y="3238635"/>
                  <a:pt x="10800705" y="3258144"/>
                  <a:pt x="10689358" y="3271283"/>
                </a:cubicBezTo>
                <a:cubicBezTo>
                  <a:pt x="10610619" y="3280440"/>
                  <a:pt x="10514781" y="3260931"/>
                  <a:pt x="10444792" y="3330206"/>
                </a:cubicBezTo>
                <a:cubicBezTo>
                  <a:pt x="10434055" y="3341753"/>
                  <a:pt x="10401445" y="3330206"/>
                  <a:pt x="10379176" y="3330206"/>
                </a:cubicBezTo>
                <a:cubicBezTo>
                  <a:pt x="10287315" y="3333392"/>
                  <a:pt x="10195851" y="3336976"/>
                  <a:pt x="10103990" y="3342549"/>
                </a:cubicBezTo>
                <a:cubicBezTo>
                  <a:pt x="10083311" y="3342549"/>
                  <a:pt x="10051895" y="3341355"/>
                  <a:pt x="10073369" y="3382363"/>
                </a:cubicBezTo>
                <a:cubicBezTo>
                  <a:pt x="10094843" y="3423371"/>
                  <a:pt x="10051895" y="3450445"/>
                  <a:pt x="10030819" y="3450445"/>
                </a:cubicBezTo>
                <a:cubicBezTo>
                  <a:pt x="9972760" y="3452037"/>
                  <a:pt x="9934584" y="3491851"/>
                  <a:pt x="9884875" y="3508174"/>
                </a:cubicBezTo>
                <a:cubicBezTo>
                  <a:pt x="9866979" y="3516138"/>
                  <a:pt x="9839938" y="3524897"/>
                  <a:pt x="9827212" y="3508174"/>
                </a:cubicBezTo>
                <a:cubicBezTo>
                  <a:pt x="9814487" y="3491454"/>
                  <a:pt x="9838347" y="3475925"/>
                  <a:pt x="9846699" y="3464379"/>
                </a:cubicBezTo>
                <a:cubicBezTo>
                  <a:pt x="9855049" y="3452834"/>
                  <a:pt x="9864991" y="3442084"/>
                  <a:pt x="9858230" y="3426954"/>
                </a:cubicBezTo>
                <a:cubicBezTo>
                  <a:pt x="9851471" y="3411826"/>
                  <a:pt x="9836359" y="3421381"/>
                  <a:pt x="9826019" y="3418195"/>
                </a:cubicBezTo>
                <a:cubicBezTo>
                  <a:pt x="9775516" y="3402270"/>
                  <a:pt x="9721035" y="3428148"/>
                  <a:pt x="9670930" y="3396298"/>
                </a:cubicBezTo>
                <a:cubicBezTo>
                  <a:pt x="9644604" y="3387897"/>
                  <a:pt x="9615852" y="3392476"/>
                  <a:pt x="9593383" y="3408640"/>
                </a:cubicBezTo>
                <a:cubicBezTo>
                  <a:pt x="9524985" y="3460399"/>
                  <a:pt x="9453405" y="3427353"/>
                  <a:pt x="9383414" y="3427353"/>
                </a:cubicBezTo>
                <a:cubicBezTo>
                  <a:pt x="9345596" y="3424526"/>
                  <a:pt x="9307658" y="3430378"/>
                  <a:pt x="9272465" y="3444472"/>
                </a:cubicBezTo>
                <a:cubicBezTo>
                  <a:pt x="9262046" y="3450605"/>
                  <a:pt x="9249639" y="3452435"/>
                  <a:pt x="9237867" y="3449648"/>
                </a:cubicBezTo>
                <a:cubicBezTo>
                  <a:pt x="9139644" y="3422176"/>
                  <a:pt x="9124930" y="3427751"/>
                  <a:pt x="9066473" y="3507378"/>
                </a:cubicBezTo>
                <a:cubicBezTo>
                  <a:pt x="9056929" y="3520120"/>
                  <a:pt x="9045794" y="3536442"/>
                  <a:pt x="9029490" y="3530869"/>
                </a:cubicBezTo>
                <a:cubicBezTo>
                  <a:pt x="8980180" y="3514146"/>
                  <a:pt x="8937231" y="3542415"/>
                  <a:pt x="8891102" y="3548387"/>
                </a:cubicBezTo>
                <a:cubicBezTo>
                  <a:pt x="8873048" y="3552209"/>
                  <a:pt x="8854198" y="3550139"/>
                  <a:pt x="8837417" y="3542415"/>
                </a:cubicBezTo>
                <a:cubicBezTo>
                  <a:pt x="8815982" y="3529276"/>
                  <a:pt x="8789179" y="3528520"/>
                  <a:pt x="8767029" y="3540423"/>
                </a:cubicBezTo>
                <a:cubicBezTo>
                  <a:pt x="8707776" y="3585812"/>
                  <a:pt x="8640172" y="3585812"/>
                  <a:pt x="8570978" y="3585812"/>
                </a:cubicBezTo>
                <a:cubicBezTo>
                  <a:pt x="8521269" y="3586210"/>
                  <a:pt x="8473947" y="3609302"/>
                  <a:pt x="8421455" y="3593377"/>
                </a:cubicBezTo>
                <a:cubicBezTo>
                  <a:pt x="8405588" y="3588997"/>
                  <a:pt x="8388808" y="3588997"/>
                  <a:pt x="8372940" y="3593377"/>
                </a:cubicBezTo>
                <a:cubicBezTo>
                  <a:pt x="8368965" y="3607311"/>
                  <a:pt x="8381688" y="3612090"/>
                  <a:pt x="8394811" y="3616469"/>
                </a:cubicBezTo>
                <a:cubicBezTo>
                  <a:pt x="8428255" y="3627576"/>
                  <a:pt x="8464364" y="3627576"/>
                  <a:pt x="8497807" y="3616469"/>
                </a:cubicBezTo>
                <a:cubicBezTo>
                  <a:pt x="8514907" y="3612287"/>
                  <a:pt x="8532803" y="3612287"/>
                  <a:pt x="8549901" y="3616469"/>
                </a:cubicBezTo>
                <a:cubicBezTo>
                  <a:pt x="8516498" y="3628413"/>
                  <a:pt x="8481901" y="3650709"/>
                  <a:pt x="8442134" y="3636774"/>
                </a:cubicBezTo>
                <a:cubicBezTo>
                  <a:pt x="8464005" y="3683754"/>
                  <a:pt x="8536780" y="3662254"/>
                  <a:pt x="8539166" y="3676588"/>
                </a:cubicBezTo>
                <a:cubicBezTo>
                  <a:pt x="8546323" y="3731133"/>
                  <a:pt x="8631821" y="3674995"/>
                  <a:pt x="8618699" y="3742679"/>
                </a:cubicBezTo>
                <a:cubicBezTo>
                  <a:pt x="8556065" y="3734397"/>
                  <a:pt x="8492677" y="3733481"/>
                  <a:pt x="8429806" y="3739892"/>
                </a:cubicBezTo>
                <a:cubicBezTo>
                  <a:pt x="8331980" y="3755418"/>
                  <a:pt x="8233755" y="3743475"/>
                  <a:pt x="8136726" y="3761391"/>
                </a:cubicBezTo>
                <a:cubicBezTo>
                  <a:pt x="8094572" y="3773336"/>
                  <a:pt x="8049398" y="3767762"/>
                  <a:pt x="8011459" y="3745864"/>
                </a:cubicBezTo>
                <a:cubicBezTo>
                  <a:pt x="8000365" y="3734756"/>
                  <a:pt x="7983147" y="3732606"/>
                  <a:pt x="7969704" y="3740688"/>
                </a:cubicBezTo>
                <a:cubicBezTo>
                  <a:pt x="7968831" y="3741205"/>
                  <a:pt x="7967876" y="3741644"/>
                  <a:pt x="7966961" y="3742041"/>
                </a:cubicBezTo>
                <a:cubicBezTo>
                  <a:pt x="7954395" y="3747297"/>
                  <a:pt x="7939959" y="3741325"/>
                  <a:pt x="7934710" y="3728744"/>
                </a:cubicBezTo>
                <a:cubicBezTo>
                  <a:pt x="7928745" y="3680171"/>
                  <a:pt x="7923176" y="3690920"/>
                  <a:pt x="7894943" y="3719984"/>
                </a:cubicBezTo>
                <a:cubicBezTo>
                  <a:pt x="7865556" y="3754582"/>
                  <a:pt x="7820620" y="3771823"/>
                  <a:pt x="7775642" y="3765771"/>
                </a:cubicBezTo>
                <a:cubicBezTo>
                  <a:pt x="7736711" y="3754185"/>
                  <a:pt x="7695274" y="3754185"/>
                  <a:pt x="7656342" y="3765771"/>
                </a:cubicBezTo>
                <a:cubicBezTo>
                  <a:pt x="7626516" y="3780900"/>
                  <a:pt x="7607429" y="3735910"/>
                  <a:pt x="7581581" y="3761391"/>
                </a:cubicBezTo>
                <a:cubicBezTo>
                  <a:pt x="7578399" y="3743077"/>
                  <a:pt x="7598680" y="3736309"/>
                  <a:pt x="7604247" y="3721577"/>
                </a:cubicBezTo>
                <a:cubicBezTo>
                  <a:pt x="7571123" y="3700755"/>
                  <a:pt x="7529646" y="3698525"/>
                  <a:pt x="7494491" y="3715605"/>
                </a:cubicBezTo>
                <a:cubicBezTo>
                  <a:pt x="7479777" y="3723568"/>
                  <a:pt x="7451543" y="3716402"/>
                  <a:pt x="7458700" y="3748252"/>
                </a:cubicBezTo>
                <a:lnTo>
                  <a:pt x="7448362" y="3758206"/>
                </a:lnTo>
                <a:lnTo>
                  <a:pt x="7443988" y="3758206"/>
                </a:lnTo>
                <a:cubicBezTo>
                  <a:pt x="7427286" y="3752632"/>
                  <a:pt x="7427286" y="3762983"/>
                  <a:pt x="7427286" y="3773734"/>
                </a:cubicBezTo>
                <a:cubicBezTo>
                  <a:pt x="7362465" y="3815139"/>
                  <a:pt x="7289692" y="3787270"/>
                  <a:pt x="7220896" y="3794038"/>
                </a:cubicBezTo>
                <a:cubicBezTo>
                  <a:pt x="7195445" y="3796029"/>
                  <a:pt x="7166017" y="3809964"/>
                  <a:pt x="7138976" y="3794038"/>
                </a:cubicBezTo>
                <a:cubicBezTo>
                  <a:pt x="7072167" y="3826686"/>
                  <a:pt x="6999394" y="3796825"/>
                  <a:pt x="6930598" y="3816333"/>
                </a:cubicBezTo>
                <a:cubicBezTo>
                  <a:pt x="6857665" y="3832419"/>
                  <a:pt x="6782784" y="3837754"/>
                  <a:pt x="6708300" y="3832260"/>
                </a:cubicBezTo>
                <a:cubicBezTo>
                  <a:pt x="6651435" y="3832260"/>
                  <a:pt x="6592978" y="3835047"/>
                  <a:pt x="6535713" y="3832260"/>
                </a:cubicBezTo>
                <a:cubicBezTo>
                  <a:pt x="6504058" y="3831066"/>
                  <a:pt x="6472802" y="3824854"/>
                  <a:pt x="6443056" y="3813945"/>
                </a:cubicBezTo>
                <a:cubicBezTo>
                  <a:pt x="6414026" y="3803992"/>
                  <a:pt x="6403289" y="3810760"/>
                  <a:pt x="6403289" y="3843805"/>
                </a:cubicBezTo>
                <a:cubicBezTo>
                  <a:pt x="6382610" y="3822704"/>
                  <a:pt x="6372271" y="3800011"/>
                  <a:pt x="6342843" y="3800011"/>
                </a:cubicBezTo>
                <a:cubicBezTo>
                  <a:pt x="6396688" y="3772857"/>
                  <a:pt x="6458287" y="3765412"/>
                  <a:pt x="6517023" y="3778909"/>
                </a:cubicBezTo>
                <a:cubicBezTo>
                  <a:pt x="6553607" y="3785279"/>
                  <a:pt x="6590193" y="3787270"/>
                  <a:pt x="6626779" y="3792446"/>
                </a:cubicBezTo>
                <a:cubicBezTo>
                  <a:pt x="6629681" y="3792048"/>
                  <a:pt x="6632624" y="3792048"/>
                  <a:pt x="6635528" y="3792446"/>
                </a:cubicBezTo>
                <a:cubicBezTo>
                  <a:pt x="6649048" y="3809964"/>
                  <a:pt x="6662172" y="3803992"/>
                  <a:pt x="6685237" y="3805186"/>
                </a:cubicBezTo>
                <a:cubicBezTo>
                  <a:pt x="6708300" y="3806381"/>
                  <a:pt x="6747272" y="3772141"/>
                  <a:pt x="6756021" y="3826686"/>
                </a:cubicBezTo>
                <a:cubicBezTo>
                  <a:pt x="6757215" y="3833455"/>
                  <a:pt x="6767951" y="3832658"/>
                  <a:pt x="6772723" y="3826686"/>
                </a:cubicBezTo>
                <a:cubicBezTo>
                  <a:pt x="6812093" y="3776123"/>
                  <a:pt x="6869755" y="3806381"/>
                  <a:pt x="6917872" y="3795232"/>
                </a:cubicBezTo>
                <a:cubicBezTo>
                  <a:pt x="6953146" y="3791411"/>
                  <a:pt x="6988776" y="3791411"/>
                  <a:pt x="7024050" y="3795232"/>
                </a:cubicBezTo>
                <a:cubicBezTo>
                  <a:pt x="7019278" y="3771743"/>
                  <a:pt x="7002973" y="3778112"/>
                  <a:pt x="6995020" y="3767363"/>
                </a:cubicBezTo>
                <a:cubicBezTo>
                  <a:pt x="6987066" y="3756613"/>
                  <a:pt x="6975533" y="3742281"/>
                  <a:pt x="6977920" y="3732327"/>
                </a:cubicBezTo>
                <a:cubicBezTo>
                  <a:pt x="6983090" y="3709236"/>
                  <a:pt x="6999394" y="3729142"/>
                  <a:pt x="7010529" y="3729142"/>
                </a:cubicBezTo>
                <a:cubicBezTo>
                  <a:pt x="7029219" y="3727151"/>
                  <a:pt x="7047115" y="3723966"/>
                  <a:pt x="7065406" y="3721179"/>
                </a:cubicBezTo>
                <a:cubicBezTo>
                  <a:pt x="7094437" y="3711226"/>
                  <a:pt x="7123068" y="3726355"/>
                  <a:pt x="7152099" y="3721179"/>
                </a:cubicBezTo>
                <a:cubicBezTo>
                  <a:pt x="7166017" y="3718790"/>
                  <a:pt x="7194650" y="3729142"/>
                  <a:pt x="7171585" y="3696892"/>
                </a:cubicBezTo>
                <a:cubicBezTo>
                  <a:pt x="7166415" y="3689725"/>
                  <a:pt x="7170790" y="3681366"/>
                  <a:pt x="7177946" y="3685347"/>
                </a:cubicBezTo>
                <a:cubicBezTo>
                  <a:pt x="7194650" y="3695300"/>
                  <a:pt x="7220896" y="3678977"/>
                  <a:pt x="7229644" y="3700874"/>
                </a:cubicBezTo>
                <a:cubicBezTo>
                  <a:pt x="7245153" y="3741086"/>
                  <a:pt x="7277364" y="3729938"/>
                  <a:pt x="7305996" y="3729938"/>
                </a:cubicBezTo>
                <a:cubicBezTo>
                  <a:pt x="7307985" y="3729938"/>
                  <a:pt x="7313154" y="3723169"/>
                  <a:pt x="7313154" y="3719188"/>
                </a:cubicBezTo>
                <a:cubicBezTo>
                  <a:pt x="7314348" y="3679375"/>
                  <a:pt x="7314348" y="3679375"/>
                  <a:pt x="7349740" y="3679375"/>
                </a:cubicBezTo>
                <a:cubicBezTo>
                  <a:pt x="7390422" y="3682640"/>
                  <a:pt x="7431342" y="3681683"/>
                  <a:pt x="7471824" y="3676588"/>
                </a:cubicBezTo>
                <a:cubicBezTo>
                  <a:pt x="7482164" y="3669422"/>
                  <a:pt x="7496082" y="3702467"/>
                  <a:pt x="7506421" y="3669422"/>
                </a:cubicBezTo>
                <a:cubicBezTo>
                  <a:pt x="7519147" y="3643582"/>
                  <a:pt x="7546108" y="3627896"/>
                  <a:pt x="7574820" y="3629607"/>
                </a:cubicBezTo>
                <a:cubicBezTo>
                  <a:pt x="7620155" y="3628014"/>
                  <a:pt x="7665090" y="3624432"/>
                  <a:pt x="7710027" y="3620052"/>
                </a:cubicBezTo>
                <a:cubicBezTo>
                  <a:pt x="7670260" y="3616070"/>
                  <a:pt x="7630493" y="3611691"/>
                  <a:pt x="7590727" y="3609701"/>
                </a:cubicBezTo>
                <a:cubicBezTo>
                  <a:pt x="7572832" y="3609302"/>
                  <a:pt x="7548972" y="3596562"/>
                  <a:pt x="7553347" y="3581035"/>
                </a:cubicBezTo>
                <a:cubicBezTo>
                  <a:pt x="7560027" y="3557624"/>
                  <a:pt x="7577008" y="3538553"/>
                  <a:pt x="7599475" y="3529276"/>
                </a:cubicBezTo>
                <a:cubicBezTo>
                  <a:pt x="7622858" y="3522787"/>
                  <a:pt x="7644928" y="3512276"/>
                  <a:pt x="7664693" y="3498222"/>
                </a:cubicBezTo>
                <a:cubicBezTo>
                  <a:pt x="7673443" y="3490657"/>
                  <a:pt x="7688553" y="3485083"/>
                  <a:pt x="7679805" y="3470353"/>
                </a:cubicBezTo>
                <a:cubicBezTo>
                  <a:pt x="7672329" y="3459842"/>
                  <a:pt x="7658251" y="3456417"/>
                  <a:pt x="7646798" y="3462389"/>
                </a:cubicBezTo>
                <a:cubicBezTo>
                  <a:pt x="7584563" y="3484844"/>
                  <a:pt x="7529606" y="3523782"/>
                  <a:pt x="7487731" y="3575062"/>
                </a:cubicBezTo>
                <a:cubicBezTo>
                  <a:pt x="7476914" y="3594292"/>
                  <a:pt x="7456036" y="3605599"/>
                  <a:pt x="7434046" y="3604126"/>
                </a:cubicBezTo>
                <a:cubicBezTo>
                  <a:pt x="7387121" y="3604525"/>
                  <a:pt x="7337810" y="3593775"/>
                  <a:pt x="7294465" y="3625627"/>
                </a:cubicBezTo>
                <a:cubicBezTo>
                  <a:pt x="7279352" y="3636774"/>
                  <a:pt x="7261458" y="3622441"/>
                  <a:pt x="7244755" y="3618460"/>
                </a:cubicBezTo>
                <a:cubicBezTo>
                  <a:pt x="7163234" y="3596961"/>
                  <a:pt x="7080916" y="3551572"/>
                  <a:pt x="6999394" y="3618460"/>
                </a:cubicBezTo>
                <a:cubicBezTo>
                  <a:pt x="6991123" y="3625825"/>
                  <a:pt x="6978636" y="3625825"/>
                  <a:pt x="6970364" y="3618460"/>
                </a:cubicBezTo>
                <a:cubicBezTo>
                  <a:pt x="6960025" y="3608108"/>
                  <a:pt x="6973942" y="3604922"/>
                  <a:pt x="6977125" y="3598154"/>
                </a:cubicBezTo>
                <a:cubicBezTo>
                  <a:pt x="6985476" y="3580238"/>
                  <a:pt x="6947697" y="3554359"/>
                  <a:pt x="6920258" y="3558341"/>
                </a:cubicBezTo>
                <a:cubicBezTo>
                  <a:pt x="6918269" y="3558739"/>
                  <a:pt x="6809706" y="3611293"/>
                  <a:pt x="6807320" y="3611293"/>
                </a:cubicBezTo>
                <a:cubicBezTo>
                  <a:pt x="6772723" y="3627217"/>
                  <a:pt x="6739716" y="3666634"/>
                  <a:pt x="6699949" y="3621645"/>
                </a:cubicBezTo>
                <a:cubicBezTo>
                  <a:pt x="6688815" y="3609701"/>
                  <a:pt x="6677681" y="3621645"/>
                  <a:pt x="6666148" y="3624432"/>
                </a:cubicBezTo>
                <a:cubicBezTo>
                  <a:pt x="6627177" y="3633191"/>
                  <a:pt x="6586217" y="3657079"/>
                  <a:pt x="6551222" y="3614080"/>
                </a:cubicBezTo>
                <a:cubicBezTo>
                  <a:pt x="6547286" y="3610974"/>
                  <a:pt x="6542036" y="3610058"/>
                  <a:pt x="6537303" y="3611691"/>
                </a:cubicBezTo>
                <a:cubicBezTo>
                  <a:pt x="6493282" y="3631359"/>
                  <a:pt x="6443772" y="3635022"/>
                  <a:pt x="6397325" y="3622043"/>
                </a:cubicBezTo>
                <a:cubicBezTo>
                  <a:pt x="6344157" y="3614597"/>
                  <a:pt x="6290073" y="3617982"/>
                  <a:pt x="6238257" y="3631996"/>
                </a:cubicBezTo>
                <a:cubicBezTo>
                  <a:pt x="6201671" y="3640756"/>
                  <a:pt x="6161109" y="3612090"/>
                  <a:pt x="6133670" y="3618460"/>
                </a:cubicBezTo>
                <a:cubicBezTo>
                  <a:pt x="6070044" y="3631598"/>
                  <a:pt x="6009996" y="3608506"/>
                  <a:pt x="5948358" y="3618460"/>
                </a:cubicBezTo>
                <a:cubicBezTo>
                  <a:pt x="5903420" y="3625627"/>
                  <a:pt x="5856496" y="3618858"/>
                  <a:pt x="5816730" y="3650709"/>
                </a:cubicBezTo>
                <a:cubicBezTo>
                  <a:pt x="5815615" y="3651345"/>
                  <a:pt x="5814502" y="3651943"/>
                  <a:pt x="5813309" y="3652500"/>
                </a:cubicBezTo>
                <a:cubicBezTo>
                  <a:pt x="5791477" y="3662852"/>
                  <a:pt x="5765390" y="3653457"/>
                  <a:pt x="5755090" y="3631598"/>
                </a:cubicBezTo>
                <a:cubicBezTo>
                  <a:pt x="5749523" y="3613681"/>
                  <a:pt x="5714925" y="3587404"/>
                  <a:pt x="5752307" y="3564711"/>
                </a:cubicBezTo>
                <a:cubicBezTo>
                  <a:pt x="5757874" y="3561525"/>
                  <a:pt x="5763839" y="3551572"/>
                  <a:pt x="5763839" y="3548786"/>
                </a:cubicBezTo>
                <a:cubicBezTo>
                  <a:pt x="5732025" y="3482694"/>
                  <a:pt x="5804798" y="3490657"/>
                  <a:pt x="5821500" y="3486277"/>
                </a:cubicBezTo>
                <a:cubicBezTo>
                  <a:pt x="5856099" y="3477518"/>
                  <a:pt x="5858882" y="3451639"/>
                  <a:pt x="5869221" y="3432130"/>
                </a:cubicBezTo>
                <a:cubicBezTo>
                  <a:pt x="5872164" y="3427034"/>
                  <a:pt x="5873238" y="3421062"/>
                  <a:pt x="5872243" y="3415250"/>
                </a:cubicBezTo>
                <a:cubicBezTo>
                  <a:pt x="5869937" y="3401394"/>
                  <a:pt x="5856854" y="3391997"/>
                  <a:pt x="5842975" y="3394308"/>
                </a:cubicBezTo>
                <a:cubicBezTo>
                  <a:pt x="5769248" y="3398727"/>
                  <a:pt x="5695321" y="3397134"/>
                  <a:pt x="5621871" y="3389530"/>
                </a:cubicBezTo>
                <a:cubicBezTo>
                  <a:pt x="5538122" y="3377267"/>
                  <a:pt x="5453260" y="3374719"/>
                  <a:pt x="5368954" y="3381966"/>
                </a:cubicBezTo>
                <a:cubicBezTo>
                  <a:pt x="5335948" y="3383956"/>
                  <a:pt x="5298567" y="3370419"/>
                  <a:pt x="5262380" y="3370419"/>
                </a:cubicBezTo>
                <a:cubicBezTo>
                  <a:pt x="5229512" y="3366836"/>
                  <a:pt x="5197451" y="3378414"/>
                  <a:pt x="5174549" y="3400770"/>
                </a:cubicBezTo>
                <a:lnTo>
                  <a:pt x="5157558" y="3423194"/>
                </a:lnTo>
                <a:lnTo>
                  <a:pt x="5152634" y="3408852"/>
                </a:lnTo>
                <a:cubicBezTo>
                  <a:pt x="5142756" y="3396049"/>
                  <a:pt x="5123592" y="3397692"/>
                  <a:pt x="5106892" y="3389927"/>
                </a:cubicBezTo>
                <a:cubicBezTo>
                  <a:pt x="5041196" y="3364167"/>
                  <a:pt x="4969178" y="3359032"/>
                  <a:pt x="4900501" y="3375197"/>
                </a:cubicBezTo>
                <a:cubicBezTo>
                  <a:pt x="4841647" y="3389251"/>
                  <a:pt x="4780405" y="3390207"/>
                  <a:pt x="4721153" y="3377984"/>
                </a:cubicBezTo>
                <a:cubicBezTo>
                  <a:pt x="4712842" y="3375634"/>
                  <a:pt x="4704331" y="3374042"/>
                  <a:pt x="4695702" y="3373207"/>
                </a:cubicBezTo>
                <a:cubicBezTo>
                  <a:pt x="4679398" y="3370818"/>
                  <a:pt x="4658322" y="3370818"/>
                  <a:pt x="4658322" y="3389927"/>
                </a:cubicBezTo>
                <a:lnTo>
                  <a:pt x="4657525" y="3391122"/>
                </a:lnTo>
                <a:cubicBezTo>
                  <a:pt x="4656333" y="3411029"/>
                  <a:pt x="4676215" y="3413817"/>
                  <a:pt x="4691725" y="3405853"/>
                </a:cubicBezTo>
                <a:cubicBezTo>
                  <a:pt x="4692640" y="3405416"/>
                  <a:pt x="4693554" y="3405057"/>
                  <a:pt x="4694509" y="3404699"/>
                </a:cubicBezTo>
                <a:cubicBezTo>
                  <a:pt x="4709661" y="3399404"/>
                  <a:pt x="4726202" y="3407406"/>
                  <a:pt x="4731491" y="3422575"/>
                </a:cubicBezTo>
                <a:cubicBezTo>
                  <a:pt x="4734156" y="3428946"/>
                  <a:pt x="4737775" y="3434839"/>
                  <a:pt x="4742230" y="3440094"/>
                </a:cubicBezTo>
                <a:cubicBezTo>
                  <a:pt x="4766647" y="3438501"/>
                  <a:pt x="4791141" y="3439298"/>
                  <a:pt x="4815400" y="3442483"/>
                </a:cubicBezTo>
                <a:cubicBezTo>
                  <a:pt x="4826932" y="3438939"/>
                  <a:pt x="4839260" y="3438939"/>
                  <a:pt x="4850792" y="3442483"/>
                </a:cubicBezTo>
                <a:cubicBezTo>
                  <a:pt x="4894974" y="3450802"/>
                  <a:pt x="4940507" y="3448454"/>
                  <a:pt x="4983614" y="3435713"/>
                </a:cubicBezTo>
                <a:cubicBezTo>
                  <a:pt x="5017416" y="3427353"/>
                  <a:pt x="5060364" y="3397891"/>
                  <a:pt x="5089790" y="3432529"/>
                </a:cubicBezTo>
                <a:cubicBezTo>
                  <a:pt x="5111862" y="3458507"/>
                  <a:pt x="5127892" y="3459178"/>
                  <a:pt x="5143419" y="3445462"/>
                </a:cubicBezTo>
                <a:lnTo>
                  <a:pt x="5158099" y="3428384"/>
                </a:lnTo>
                <a:lnTo>
                  <a:pt x="5163359" y="3431493"/>
                </a:lnTo>
                <a:cubicBezTo>
                  <a:pt x="5186145" y="3441924"/>
                  <a:pt x="5213029" y="3431852"/>
                  <a:pt x="5223408" y="3409039"/>
                </a:cubicBezTo>
                <a:cubicBezTo>
                  <a:pt x="5230168" y="3399881"/>
                  <a:pt x="5267946" y="3350114"/>
                  <a:pt x="5263176" y="3419788"/>
                </a:cubicBezTo>
                <a:cubicBezTo>
                  <a:pt x="5261982" y="3433325"/>
                  <a:pt x="5279877" y="3446065"/>
                  <a:pt x="5285842" y="3443677"/>
                </a:cubicBezTo>
                <a:cubicBezTo>
                  <a:pt x="5320439" y="3429741"/>
                  <a:pt x="5356627" y="3473537"/>
                  <a:pt x="5390825" y="3437705"/>
                </a:cubicBezTo>
                <a:cubicBezTo>
                  <a:pt x="5404347" y="3423769"/>
                  <a:pt x="5421446" y="3434519"/>
                  <a:pt x="5434570" y="3450445"/>
                </a:cubicBezTo>
                <a:cubicBezTo>
                  <a:pt x="5459384" y="3475648"/>
                  <a:pt x="5494617" y="3487591"/>
                  <a:pt x="5529612" y="3482694"/>
                </a:cubicBezTo>
                <a:cubicBezTo>
                  <a:pt x="5601987" y="3484684"/>
                  <a:pt x="5655672" y="3449648"/>
                  <a:pt x="5716118" y="3425760"/>
                </a:cubicBezTo>
                <a:cubicBezTo>
                  <a:pt x="5727651" y="3421381"/>
                  <a:pt x="5743956" y="3410233"/>
                  <a:pt x="5753500" y="3425760"/>
                </a:cubicBezTo>
                <a:cubicBezTo>
                  <a:pt x="5763044" y="3441288"/>
                  <a:pt x="5743558" y="3444472"/>
                  <a:pt x="5736003" y="3452435"/>
                </a:cubicBezTo>
                <a:cubicBezTo>
                  <a:pt x="5696872" y="3486835"/>
                  <a:pt x="5662394" y="3526170"/>
                  <a:pt x="5633404" y="3569488"/>
                </a:cubicBezTo>
                <a:cubicBezTo>
                  <a:pt x="5624258" y="3587047"/>
                  <a:pt x="5606243" y="3598195"/>
                  <a:pt x="5586478" y="3598553"/>
                </a:cubicBezTo>
                <a:cubicBezTo>
                  <a:pt x="5528420" y="3592979"/>
                  <a:pt x="5471553" y="3621246"/>
                  <a:pt x="5412300" y="3600941"/>
                </a:cubicBezTo>
                <a:cubicBezTo>
                  <a:pt x="5388718" y="3595766"/>
                  <a:pt x="5364301" y="3595766"/>
                  <a:pt x="5340720" y="3600941"/>
                </a:cubicBezTo>
                <a:cubicBezTo>
                  <a:pt x="5302543" y="3607311"/>
                  <a:pt x="5261187" y="3628413"/>
                  <a:pt x="5245280" y="3567496"/>
                </a:cubicBezTo>
                <a:cubicBezTo>
                  <a:pt x="5244206" y="3563954"/>
                  <a:pt x="5241779" y="3560928"/>
                  <a:pt x="5238520" y="3559137"/>
                </a:cubicBezTo>
                <a:cubicBezTo>
                  <a:pt x="5238121" y="3564313"/>
                  <a:pt x="5234544" y="3569887"/>
                  <a:pt x="5224998" y="3569887"/>
                </a:cubicBezTo>
                <a:lnTo>
                  <a:pt x="5219829" y="3569887"/>
                </a:lnTo>
                <a:cubicBezTo>
                  <a:pt x="5145822" y="3555593"/>
                  <a:pt x="5069868" y="3554638"/>
                  <a:pt x="4995544" y="3567100"/>
                </a:cubicBezTo>
                <a:cubicBezTo>
                  <a:pt x="4985204" y="3605719"/>
                  <a:pt x="4959356" y="3608506"/>
                  <a:pt x="4926747" y="3603728"/>
                </a:cubicBezTo>
                <a:cubicBezTo>
                  <a:pt x="4883163" y="3595128"/>
                  <a:pt x="4838067" y="3597995"/>
                  <a:pt x="4795914" y="3612090"/>
                </a:cubicBezTo>
                <a:cubicBezTo>
                  <a:pt x="4782394" y="3617265"/>
                  <a:pt x="4766486" y="3630005"/>
                  <a:pt x="4758931" y="3603728"/>
                </a:cubicBezTo>
                <a:cubicBezTo>
                  <a:pt x="4757739" y="3599348"/>
                  <a:pt x="4745013" y="3593775"/>
                  <a:pt x="4741832" y="3595766"/>
                </a:cubicBezTo>
                <a:cubicBezTo>
                  <a:pt x="4675819" y="3638764"/>
                  <a:pt x="4604637" y="3551174"/>
                  <a:pt x="4539419" y="3603728"/>
                </a:cubicBezTo>
                <a:cubicBezTo>
                  <a:pt x="4482950" y="3581831"/>
                  <a:pt x="4426480" y="3624034"/>
                  <a:pt x="4376374" y="3611293"/>
                </a:cubicBezTo>
                <a:cubicBezTo>
                  <a:pt x="4314736" y="3595368"/>
                  <a:pt x="4256277" y="3620450"/>
                  <a:pt x="4195434" y="3607311"/>
                </a:cubicBezTo>
                <a:cubicBezTo>
                  <a:pt x="4150340" y="3601657"/>
                  <a:pt x="4104568" y="3606715"/>
                  <a:pt x="4061818" y="3622043"/>
                </a:cubicBezTo>
                <a:cubicBezTo>
                  <a:pt x="4041140" y="3627616"/>
                  <a:pt x="4012906" y="3644339"/>
                  <a:pt x="3995805" y="3615673"/>
                </a:cubicBezTo>
                <a:cubicBezTo>
                  <a:pt x="3986898" y="3599587"/>
                  <a:pt x="3986898" y="3579999"/>
                  <a:pt x="3995805" y="3563914"/>
                </a:cubicBezTo>
                <a:cubicBezTo>
                  <a:pt x="3913767" y="3557823"/>
                  <a:pt x="3831410" y="3556867"/>
                  <a:pt x="3749251" y="3561128"/>
                </a:cubicBezTo>
                <a:cubicBezTo>
                  <a:pt x="3682760" y="3569050"/>
                  <a:pt x="3615396" y="3564870"/>
                  <a:pt x="3550417" y="3548786"/>
                </a:cubicBezTo>
                <a:cubicBezTo>
                  <a:pt x="3517212" y="3543928"/>
                  <a:pt x="3483569" y="3543251"/>
                  <a:pt x="3450204" y="3546794"/>
                </a:cubicBezTo>
                <a:cubicBezTo>
                  <a:pt x="3432866" y="3550417"/>
                  <a:pt x="3414812" y="3547271"/>
                  <a:pt x="3399701" y="3538035"/>
                </a:cubicBezTo>
                <a:cubicBezTo>
                  <a:pt x="3383395" y="3535687"/>
                  <a:pt x="3368126" y="3528758"/>
                  <a:pt x="3355560" y="3518128"/>
                </a:cubicBezTo>
                <a:cubicBezTo>
                  <a:pt x="3318258" y="3496350"/>
                  <a:pt x="3273560" y="3491134"/>
                  <a:pt x="3232283" y="3503796"/>
                </a:cubicBezTo>
                <a:cubicBezTo>
                  <a:pt x="3194862" y="3507298"/>
                  <a:pt x="3159708" y="3523264"/>
                  <a:pt x="3132468" y="3549183"/>
                </a:cubicBezTo>
                <a:cubicBezTo>
                  <a:pt x="3113698" y="3563954"/>
                  <a:pt x="3086816" y="3562242"/>
                  <a:pt x="3070034" y="3545201"/>
                </a:cubicBezTo>
                <a:cubicBezTo>
                  <a:pt x="3045776" y="3514545"/>
                  <a:pt x="3023109" y="3523703"/>
                  <a:pt x="2997260" y="3536442"/>
                </a:cubicBezTo>
                <a:cubicBezTo>
                  <a:pt x="2951926" y="3557544"/>
                  <a:pt x="2905798" y="3536442"/>
                  <a:pt x="2860065" y="3536442"/>
                </a:cubicBezTo>
                <a:cubicBezTo>
                  <a:pt x="2852111" y="3536442"/>
                  <a:pt x="2838591" y="3530073"/>
                  <a:pt x="2836205" y="3533258"/>
                </a:cubicBezTo>
                <a:cubicBezTo>
                  <a:pt x="2800017" y="3580636"/>
                  <a:pt x="2762636" y="3557942"/>
                  <a:pt x="2722870" y="3538433"/>
                </a:cubicBezTo>
                <a:cubicBezTo>
                  <a:pt x="2656857" y="3505387"/>
                  <a:pt x="2583685" y="3530869"/>
                  <a:pt x="2514889" y="3517332"/>
                </a:cubicBezTo>
                <a:cubicBezTo>
                  <a:pt x="2503356" y="3515182"/>
                  <a:pt x="2492102" y="3511599"/>
                  <a:pt x="2481485" y="3506581"/>
                </a:cubicBezTo>
                <a:cubicBezTo>
                  <a:pt x="2440723" y="3478076"/>
                  <a:pt x="2387079" y="3476085"/>
                  <a:pt x="2344289" y="3501407"/>
                </a:cubicBezTo>
                <a:cubicBezTo>
                  <a:pt x="2333552" y="3508573"/>
                  <a:pt x="2321225" y="3515341"/>
                  <a:pt x="2310488" y="3504193"/>
                </a:cubicBezTo>
                <a:cubicBezTo>
                  <a:pt x="2299750" y="3493045"/>
                  <a:pt x="2322815" y="3494638"/>
                  <a:pt x="2322815" y="3483490"/>
                </a:cubicBezTo>
                <a:cubicBezTo>
                  <a:pt x="2324803" y="3437306"/>
                  <a:pt x="2289809" y="3446861"/>
                  <a:pt x="2268733" y="3452834"/>
                </a:cubicBezTo>
                <a:cubicBezTo>
                  <a:pt x="2239702" y="3461195"/>
                  <a:pt x="2215047" y="3473537"/>
                  <a:pt x="2199935" y="3433723"/>
                </a:cubicBezTo>
                <a:cubicBezTo>
                  <a:pt x="2197151" y="3426557"/>
                  <a:pt x="2177666" y="3420982"/>
                  <a:pt x="2167327" y="3422973"/>
                </a:cubicBezTo>
                <a:cubicBezTo>
                  <a:pt x="2120799" y="3436311"/>
                  <a:pt x="2071489" y="3436311"/>
                  <a:pt x="2024962" y="3422973"/>
                </a:cubicBezTo>
                <a:cubicBezTo>
                  <a:pt x="2001499" y="3414215"/>
                  <a:pt x="1997125" y="3457213"/>
                  <a:pt x="1974457" y="3467167"/>
                </a:cubicBezTo>
                <a:cubicBezTo>
                  <a:pt x="1960539" y="3446861"/>
                  <a:pt x="1980025" y="3432130"/>
                  <a:pt x="1980025" y="3417399"/>
                </a:cubicBezTo>
                <a:cubicBezTo>
                  <a:pt x="1980025" y="3402668"/>
                  <a:pt x="1992352" y="3387937"/>
                  <a:pt x="1980025" y="3377586"/>
                </a:cubicBezTo>
                <a:cubicBezTo>
                  <a:pt x="1967697" y="3367233"/>
                  <a:pt x="1953380" y="3377586"/>
                  <a:pt x="1940258" y="3377586"/>
                </a:cubicBezTo>
                <a:cubicBezTo>
                  <a:pt x="1869473" y="3377984"/>
                  <a:pt x="1801870" y="3409039"/>
                  <a:pt x="1730687" y="3398288"/>
                </a:cubicBezTo>
                <a:cubicBezTo>
                  <a:pt x="1717962" y="3396696"/>
                  <a:pt x="1709610" y="3397492"/>
                  <a:pt x="1709610" y="3411826"/>
                </a:cubicBezTo>
                <a:cubicBezTo>
                  <a:pt x="1707224" y="3460399"/>
                  <a:pt x="1685750" y="3436112"/>
                  <a:pt x="1669843" y="3420585"/>
                </a:cubicBezTo>
                <a:cubicBezTo>
                  <a:pt x="1656005" y="3386703"/>
                  <a:pt x="1660538" y="3348044"/>
                  <a:pt x="1681774" y="3318263"/>
                </a:cubicBezTo>
                <a:cubicBezTo>
                  <a:pt x="1715973" y="3290792"/>
                  <a:pt x="1740231" y="3249783"/>
                  <a:pt x="1788746" y="3240625"/>
                </a:cubicBezTo>
                <a:cubicBezTo>
                  <a:pt x="1805052" y="3237838"/>
                  <a:pt x="1804653" y="3223506"/>
                  <a:pt x="1801074" y="3204794"/>
                </a:cubicBezTo>
                <a:cubicBezTo>
                  <a:pt x="1797496" y="3186081"/>
                  <a:pt x="1779600" y="3186877"/>
                  <a:pt x="1767272" y="3190461"/>
                </a:cubicBezTo>
                <a:cubicBezTo>
                  <a:pt x="1734266" y="3200016"/>
                  <a:pt x="1701657" y="3211959"/>
                  <a:pt x="1669446" y="3223905"/>
                </a:cubicBezTo>
                <a:cubicBezTo>
                  <a:pt x="1660697" y="3227089"/>
                  <a:pt x="1649562" y="3229478"/>
                  <a:pt x="1649562" y="3243811"/>
                </a:cubicBezTo>
                <a:cubicBezTo>
                  <a:pt x="1652744" y="3301541"/>
                  <a:pt x="1610193" y="3315875"/>
                  <a:pt x="1567642" y="3327022"/>
                </a:cubicBezTo>
                <a:cubicBezTo>
                  <a:pt x="1547361" y="3332595"/>
                  <a:pt x="1556111" y="3348521"/>
                  <a:pt x="1550145" y="3358872"/>
                </a:cubicBezTo>
                <a:cubicBezTo>
                  <a:pt x="1533444" y="3387937"/>
                  <a:pt x="1522706" y="3400678"/>
                  <a:pt x="1482939" y="3379974"/>
                </a:cubicBezTo>
                <a:cubicBezTo>
                  <a:pt x="1451726" y="3358555"/>
                  <a:pt x="1422331" y="3334587"/>
                  <a:pt x="1395054" y="3308310"/>
                </a:cubicBezTo>
                <a:cubicBezTo>
                  <a:pt x="1385523" y="3301063"/>
                  <a:pt x="1378444" y="3291069"/>
                  <a:pt x="1374773" y="3279644"/>
                </a:cubicBezTo>
                <a:cubicBezTo>
                  <a:pt x="1342165" y="3172545"/>
                  <a:pt x="1319100" y="3159405"/>
                  <a:pt x="1215706" y="3192850"/>
                </a:cubicBezTo>
                <a:cubicBezTo>
                  <a:pt x="1208945" y="3213951"/>
                  <a:pt x="1256667" y="3206386"/>
                  <a:pt x="1238372" y="3227488"/>
                </a:cubicBezTo>
                <a:cubicBezTo>
                  <a:pt x="1197414" y="3275662"/>
                  <a:pt x="1227239" y="3374798"/>
                  <a:pt x="1129015" y="3378381"/>
                </a:cubicBezTo>
                <a:cubicBezTo>
                  <a:pt x="1132992" y="3355688"/>
                  <a:pt x="1132992" y="3355688"/>
                  <a:pt x="1168782" y="3338567"/>
                </a:cubicBezTo>
                <a:cubicBezTo>
                  <a:pt x="1122254" y="3267698"/>
                  <a:pt x="1118675" y="3266504"/>
                  <a:pt x="1053458" y="3318263"/>
                </a:cubicBezTo>
                <a:cubicBezTo>
                  <a:pt x="1027608" y="3338567"/>
                  <a:pt x="1004942" y="3362854"/>
                  <a:pt x="980286" y="3383956"/>
                </a:cubicBezTo>
                <a:cubicBezTo>
                  <a:pt x="973280" y="3392237"/>
                  <a:pt x="962010" y="3395541"/>
                  <a:pt x="951654" y="3392316"/>
                </a:cubicBezTo>
                <a:cubicBezTo>
                  <a:pt x="938133" y="3386344"/>
                  <a:pt x="946087" y="3374401"/>
                  <a:pt x="946087" y="3364447"/>
                </a:cubicBezTo>
                <a:cubicBezTo>
                  <a:pt x="948473" y="3347327"/>
                  <a:pt x="951654" y="3330605"/>
                  <a:pt x="954040" y="3313087"/>
                </a:cubicBezTo>
                <a:cubicBezTo>
                  <a:pt x="956427" y="3295568"/>
                  <a:pt x="974719" y="3268495"/>
                  <a:pt x="929386" y="3286014"/>
                </a:cubicBezTo>
                <a:cubicBezTo>
                  <a:pt x="915466" y="3291190"/>
                  <a:pt x="880074" y="3268097"/>
                  <a:pt x="869338" y="3249385"/>
                </a:cubicBezTo>
                <a:cubicBezTo>
                  <a:pt x="867074" y="3242815"/>
                  <a:pt x="863631" y="3236725"/>
                  <a:pt x="859177" y="3231389"/>
                </a:cubicBezTo>
                <a:cubicBezTo>
                  <a:pt x="839010" y="3207302"/>
                  <a:pt x="803145" y="3204117"/>
                  <a:pt x="779066" y="3224302"/>
                </a:cubicBezTo>
                <a:cubicBezTo>
                  <a:pt x="769125" y="3230673"/>
                  <a:pt x="755206" y="3243811"/>
                  <a:pt x="747253" y="3230673"/>
                </a:cubicBezTo>
                <a:cubicBezTo>
                  <a:pt x="738488" y="3214787"/>
                  <a:pt x="735398" y="3196393"/>
                  <a:pt x="738504" y="3178516"/>
                </a:cubicBezTo>
                <a:cubicBezTo>
                  <a:pt x="741288" y="3166970"/>
                  <a:pt x="759184" y="3174934"/>
                  <a:pt x="770715" y="3178516"/>
                </a:cubicBezTo>
                <a:cubicBezTo>
                  <a:pt x="838717" y="3199219"/>
                  <a:pt x="896379" y="3154230"/>
                  <a:pt x="960404" y="3148257"/>
                </a:cubicBezTo>
                <a:cubicBezTo>
                  <a:pt x="979094" y="3146665"/>
                  <a:pt x="969151" y="3129147"/>
                  <a:pt x="972333" y="3118795"/>
                </a:cubicBezTo>
                <a:cubicBezTo>
                  <a:pt x="977503" y="3100880"/>
                  <a:pt x="970344" y="3094111"/>
                  <a:pt x="952848" y="3090528"/>
                </a:cubicBezTo>
                <a:cubicBezTo>
                  <a:pt x="914405" y="3087980"/>
                  <a:pt x="875799" y="3090249"/>
                  <a:pt x="837922" y="3097296"/>
                </a:cubicBezTo>
                <a:cubicBezTo>
                  <a:pt x="762364" y="3102074"/>
                  <a:pt x="695954" y="3140694"/>
                  <a:pt x="621192" y="3148257"/>
                </a:cubicBezTo>
                <a:cubicBezTo>
                  <a:pt x="578833" y="3155345"/>
                  <a:pt x="537543" y="3167807"/>
                  <a:pt x="498312" y="3185285"/>
                </a:cubicBezTo>
                <a:cubicBezTo>
                  <a:pt x="478755" y="3193088"/>
                  <a:pt x="457094" y="3193765"/>
                  <a:pt x="437071" y="3187275"/>
                </a:cubicBezTo>
                <a:cubicBezTo>
                  <a:pt x="438265" y="3161795"/>
                  <a:pt x="467692" y="3175728"/>
                  <a:pt x="474452" y="3155026"/>
                </a:cubicBezTo>
                <a:cubicBezTo>
                  <a:pt x="414969" y="3150050"/>
                  <a:pt x="355136" y="3151244"/>
                  <a:pt x="295899" y="3158609"/>
                </a:cubicBezTo>
                <a:cubicBezTo>
                  <a:pt x="271244" y="3161397"/>
                  <a:pt x="271244" y="3188071"/>
                  <a:pt x="251360" y="3198423"/>
                </a:cubicBezTo>
                <a:cubicBezTo>
                  <a:pt x="211697" y="3220839"/>
                  <a:pt x="166872" y="3232504"/>
                  <a:pt x="121324" y="3232266"/>
                </a:cubicBezTo>
                <a:cubicBezTo>
                  <a:pt x="159102" y="3184886"/>
                  <a:pt x="124505" y="3176526"/>
                  <a:pt x="89112" y="3172146"/>
                </a:cubicBezTo>
                <a:cubicBezTo>
                  <a:pt x="60479" y="3165934"/>
                  <a:pt x="31315" y="3162472"/>
                  <a:pt x="2023" y="3161795"/>
                </a:cubicBezTo>
                <a:lnTo>
                  <a:pt x="0" y="3161795"/>
                </a:lnTo>
                <a:lnTo>
                  <a:pt x="0" y="3034496"/>
                </a:lnTo>
                <a:lnTo>
                  <a:pt x="66445" y="3003335"/>
                </a:lnTo>
                <a:cubicBezTo>
                  <a:pt x="105814" y="2992587"/>
                  <a:pt x="132856" y="2962328"/>
                  <a:pt x="172622" y="2955957"/>
                </a:cubicBezTo>
                <a:cubicBezTo>
                  <a:pt x="271244" y="2939633"/>
                  <a:pt x="369467" y="2920522"/>
                  <a:pt x="467294" y="2899820"/>
                </a:cubicBezTo>
                <a:cubicBezTo>
                  <a:pt x="518594" y="2889070"/>
                  <a:pt x="525354" y="2872747"/>
                  <a:pt x="503880" y="2832933"/>
                </a:cubicBezTo>
                <a:cubicBezTo>
                  <a:pt x="495926" y="2818201"/>
                  <a:pt x="487973" y="2809443"/>
                  <a:pt x="472066" y="2820590"/>
                </a:cubicBezTo>
                <a:cubicBezTo>
                  <a:pt x="439060" y="2843682"/>
                  <a:pt x="408837" y="2815016"/>
                  <a:pt x="377023" y="2815016"/>
                </a:cubicBezTo>
                <a:cubicBezTo>
                  <a:pt x="333281" y="2813026"/>
                  <a:pt x="330099" y="2779184"/>
                  <a:pt x="327713" y="2743750"/>
                </a:cubicBezTo>
                <a:cubicBezTo>
                  <a:pt x="327713" y="2719862"/>
                  <a:pt x="305842" y="2707120"/>
                  <a:pt x="287946" y="2728221"/>
                </a:cubicBezTo>
                <a:cubicBezTo>
                  <a:pt x="245793" y="2779582"/>
                  <a:pt x="208015" y="2741758"/>
                  <a:pt x="181769" y="2717870"/>
                </a:cubicBezTo>
                <a:cubicBezTo>
                  <a:pt x="143278" y="2691236"/>
                  <a:pt x="109310" y="2658548"/>
                  <a:pt x="81158" y="2621123"/>
                </a:cubicBezTo>
                <a:cubicBezTo>
                  <a:pt x="73054" y="2609697"/>
                  <a:pt x="60464" y="2602331"/>
                  <a:pt x="46561" y="2600817"/>
                </a:cubicBezTo>
                <a:cubicBezTo>
                  <a:pt x="35824" y="2600599"/>
                  <a:pt x="25375" y="2598140"/>
                  <a:pt x="15827" y="2593731"/>
                </a:cubicBezTo>
                <a:lnTo>
                  <a:pt x="0" y="2581993"/>
                </a:lnTo>
                <a:lnTo>
                  <a:pt x="0" y="2374605"/>
                </a:lnTo>
                <a:lnTo>
                  <a:pt x="75618" y="2310734"/>
                </a:lnTo>
                <a:cubicBezTo>
                  <a:pt x="106500" y="2290101"/>
                  <a:pt x="139693" y="2272931"/>
                  <a:pt x="174611" y="2259613"/>
                </a:cubicBezTo>
                <a:cubicBezTo>
                  <a:pt x="202448" y="2246873"/>
                  <a:pt x="231476" y="2236521"/>
                  <a:pt x="260109" y="2224975"/>
                </a:cubicBezTo>
                <a:lnTo>
                  <a:pt x="0" y="2224975"/>
                </a:lnTo>
                <a:close/>
              </a:path>
            </a:pathLst>
          </a:custGeom>
          <a:gradFill flip="none" rotWithShape="1">
            <a:gsLst>
              <a:gs pos="50000">
                <a:srgbClr val="E27576">
                  <a:alpha val="0"/>
                </a:srgbClr>
              </a:gs>
              <a:gs pos="0">
                <a:srgbClr val="ECA3A4">
                  <a:alpha val="0"/>
                </a:srgbClr>
              </a:gs>
              <a:gs pos="100000">
                <a:srgbClr val="D84748"/>
              </a:gs>
            </a:gsLst>
            <a:path path="circle">
              <a:fillToRect r="100000" b="100000"/>
            </a:path>
            <a:tileRect l="-100000" t="-100000"/>
          </a:gradFill>
          <a:ln w="3971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latin typeface="汉仪旗黑-45S" panose="02010600030101010101" pitchFamily="18" charset="-122"/>
              <a:ea typeface="汉仪旗黑-45S" panose="02010600030101010101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: 形状 43"/>
          <p:cNvSpPr/>
          <p:nvPr>
            <p:custDataLst>
              <p:tags r:id="rId1"/>
            </p:custDataLst>
          </p:nvPr>
        </p:nvSpPr>
        <p:spPr>
          <a:xfrm>
            <a:off x="0" y="-14754"/>
            <a:ext cx="12192000" cy="3843805"/>
          </a:xfrm>
          <a:custGeom>
            <a:avLst/>
            <a:gdLst>
              <a:gd name="connsiteX0" fmla="*/ 6327335 w 12196917"/>
              <a:gd name="connsiteY0" fmla="*/ 3782889 h 3843805"/>
              <a:gd name="connsiteX1" fmla="*/ 6190140 w 12196917"/>
              <a:gd name="connsiteY1" fmla="*/ 3819120 h 3843805"/>
              <a:gd name="connsiteX2" fmla="*/ 6025902 w 12196917"/>
              <a:gd name="connsiteY2" fmla="*/ 3808769 h 3843805"/>
              <a:gd name="connsiteX3" fmla="*/ 6327335 w 12196917"/>
              <a:gd name="connsiteY3" fmla="*/ 3782889 h 3843805"/>
              <a:gd name="connsiteX4" fmla="*/ 3412029 w 12196917"/>
              <a:gd name="connsiteY4" fmla="*/ 3748251 h 3843805"/>
              <a:gd name="connsiteX5" fmla="*/ 3377830 w 12196917"/>
              <a:gd name="connsiteY5" fmla="*/ 3765371 h 3843805"/>
              <a:gd name="connsiteX6" fmla="*/ 3379022 w 12196917"/>
              <a:gd name="connsiteY6" fmla="*/ 3778908 h 3843805"/>
              <a:gd name="connsiteX7" fmla="*/ 3711472 w 12196917"/>
              <a:gd name="connsiteY7" fmla="*/ 3756214 h 3843805"/>
              <a:gd name="connsiteX8" fmla="*/ 3631938 w 12196917"/>
              <a:gd name="connsiteY8" fmla="*/ 3790454 h 3843805"/>
              <a:gd name="connsiteX9" fmla="*/ 3250575 w 12196917"/>
              <a:gd name="connsiteY9" fmla="*/ 3798417 h 3843805"/>
              <a:gd name="connsiteX10" fmla="*/ 3235863 w 12196917"/>
              <a:gd name="connsiteY10" fmla="*/ 3792047 h 3843805"/>
              <a:gd name="connsiteX11" fmla="*/ 3412029 w 12196917"/>
              <a:gd name="connsiteY11" fmla="*/ 3748251 h 3843805"/>
              <a:gd name="connsiteX12" fmla="*/ 5284449 w 12196917"/>
              <a:gd name="connsiteY12" fmla="*/ 3728793 h 3843805"/>
              <a:gd name="connsiteX13" fmla="*/ 5399177 w 12196917"/>
              <a:gd name="connsiteY13" fmla="*/ 3763381 h 3843805"/>
              <a:gd name="connsiteX14" fmla="*/ 5424628 w 12196917"/>
              <a:gd name="connsiteY14" fmla="*/ 3786075 h 3843805"/>
              <a:gd name="connsiteX15" fmla="*/ 5406334 w 12196917"/>
              <a:gd name="connsiteY15" fmla="*/ 3799612 h 3843805"/>
              <a:gd name="connsiteX16" fmla="*/ 5299759 w 12196917"/>
              <a:gd name="connsiteY16" fmla="*/ 3777316 h 3843805"/>
              <a:gd name="connsiteX17" fmla="*/ 5164950 w 12196917"/>
              <a:gd name="connsiteY17" fmla="*/ 3760196 h 3843805"/>
              <a:gd name="connsiteX18" fmla="*/ 5144669 w 12196917"/>
              <a:gd name="connsiteY18" fmla="*/ 3749048 h 3843805"/>
              <a:gd name="connsiteX19" fmla="*/ 5144709 w 12196917"/>
              <a:gd name="connsiteY19" fmla="*/ 3747017 h 3843805"/>
              <a:gd name="connsiteX20" fmla="*/ 5164950 w 12196917"/>
              <a:gd name="connsiteY20" fmla="*/ 3729142 h 3843805"/>
              <a:gd name="connsiteX21" fmla="*/ 5284449 w 12196917"/>
              <a:gd name="connsiteY21" fmla="*/ 3728793 h 3843805"/>
              <a:gd name="connsiteX22" fmla="*/ 6520998 w 12196917"/>
              <a:gd name="connsiteY22" fmla="*/ 3686937 h 3843805"/>
              <a:gd name="connsiteX23" fmla="*/ 6567128 w 12196917"/>
              <a:gd name="connsiteY23" fmla="*/ 3733520 h 3843805"/>
              <a:gd name="connsiteX24" fmla="*/ 6720230 w 12196917"/>
              <a:gd name="connsiteY24" fmla="*/ 3723168 h 3843805"/>
              <a:gd name="connsiteX25" fmla="*/ 6879297 w 12196917"/>
              <a:gd name="connsiteY25" fmla="*/ 3723168 h 3843805"/>
              <a:gd name="connsiteX26" fmla="*/ 6905942 w 12196917"/>
              <a:gd name="connsiteY26" fmla="*/ 3768955 h 3843805"/>
              <a:gd name="connsiteX27" fmla="*/ 6832770 w 12196917"/>
              <a:gd name="connsiteY27" fmla="*/ 3775325 h 3843805"/>
              <a:gd name="connsiteX28" fmla="*/ 6775506 w 12196917"/>
              <a:gd name="connsiteY28" fmla="*/ 3779305 h 3843805"/>
              <a:gd name="connsiteX29" fmla="*/ 6806922 w 12196917"/>
              <a:gd name="connsiteY29" fmla="*/ 3765371 h 3843805"/>
              <a:gd name="connsiteX30" fmla="*/ 6777097 w 12196917"/>
              <a:gd name="connsiteY30" fmla="*/ 3745863 h 3843805"/>
              <a:gd name="connsiteX31" fmla="*/ 6553210 w 12196917"/>
              <a:gd name="connsiteY31" fmla="*/ 3745863 h 3843805"/>
              <a:gd name="connsiteX32" fmla="*/ 6520998 w 12196917"/>
              <a:gd name="connsiteY32" fmla="*/ 3686937 h 3843805"/>
              <a:gd name="connsiteX33" fmla="*/ 5746739 w 12196917"/>
              <a:gd name="connsiteY33" fmla="*/ 3669817 h 3843805"/>
              <a:gd name="connsiteX34" fmla="*/ 6161903 w 12196917"/>
              <a:gd name="connsiteY34" fmla="*/ 3674994 h 3843805"/>
              <a:gd name="connsiteX35" fmla="*/ 6379827 w 12196917"/>
              <a:gd name="connsiteY35" fmla="*/ 3672605 h 3843805"/>
              <a:gd name="connsiteX36" fmla="*/ 6400107 w 12196917"/>
              <a:gd name="connsiteY36" fmla="*/ 3672605 h 3843805"/>
              <a:gd name="connsiteX37" fmla="*/ 6439875 w 12196917"/>
              <a:gd name="connsiteY37" fmla="*/ 3692511 h 3843805"/>
              <a:gd name="connsiteX38" fmla="*/ 6400107 w 12196917"/>
              <a:gd name="connsiteY38" fmla="*/ 3706447 h 3843805"/>
              <a:gd name="connsiteX39" fmla="*/ 6342047 w 12196917"/>
              <a:gd name="connsiteY39" fmla="*/ 3735113 h 3843805"/>
              <a:gd name="connsiteX40" fmla="*/ 6312222 w 12196917"/>
              <a:gd name="connsiteY40" fmla="*/ 3741484 h 3843805"/>
              <a:gd name="connsiteX41" fmla="*/ 6307054 w 12196917"/>
              <a:gd name="connsiteY41" fmla="*/ 3710826 h 3843805"/>
              <a:gd name="connsiteX42" fmla="*/ 6336083 w 12196917"/>
              <a:gd name="connsiteY42" fmla="*/ 3688530 h 3843805"/>
              <a:gd name="connsiteX43" fmla="*/ 6259731 w 12196917"/>
              <a:gd name="connsiteY43" fmla="*/ 3684549 h 3843805"/>
              <a:gd name="connsiteX44" fmla="*/ 6244619 w 12196917"/>
              <a:gd name="connsiteY44" fmla="*/ 3704455 h 3843805"/>
              <a:gd name="connsiteX45" fmla="*/ 6219168 w 12196917"/>
              <a:gd name="connsiteY45" fmla="*/ 3737900 h 3843805"/>
              <a:gd name="connsiteX46" fmla="*/ 6018346 w 12196917"/>
              <a:gd name="connsiteY46" fmla="*/ 3748649 h 3843805"/>
              <a:gd name="connsiteX47" fmla="*/ 6018346 w 12196917"/>
              <a:gd name="connsiteY47" fmla="*/ 3734316 h 3843805"/>
              <a:gd name="connsiteX48" fmla="*/ 5959093 w 12196917"/>
              <a:gd name="connsiteY48" fmla="*/ 3697688 h 3843805"/>
              <a:gd name="connsiteX49" fmla="*/ 5818717 w 12196917"/>
              <a:gd name="connsiteY49" fmla="*/ 3717594 h 3843805"/>
              <a:gd name="connsiteX50" fmla="*/ 5651696 w 12196917"/>
              <a:gd name="connsiteY50" fmla="*/ 3715604 h 3843805"/>
              <a:gd name="connsiteX51" fmla="*/ 5706972 w 12196917"/>
              <a:gd name="connsiteY51" fmla="*/ 3685743 h 3843805"/>
              <a:gd name="connsiteX52" fmla="*/ 5746739 w 12196917"/>
              <a:gd name="connsiteY52" fmla="*/ 3669817 h 3843805"/>
              <a:gd name="connsiteX53" fmla="*/ 4116299 w 12196917"/>
              <a:gd name="connsiteY53" fmla="*/ 3657077 h 3843805"/>
              <a:gd name="connsiteX54" fmla="*/ 4167995 w 12196917"/>
              <a:gd name="connsiteY54" fmla="*/ 3696891 h 3843805"/>
              <a:gd name="connsiteX55" fmla="*/ 4224862 w 12196917"/>
              <a:gd name="connsiteY55" fmla="*/ 3683355 h 3843805"/>
              <a:gd name="connsiteX56" fmla="*/ 4230429 w 12196917"/>
              <a:gd name="connsiteY56" fmla="*/ 3696494 h 3843805"/>
              <a:gd name="connsiteX57" fmla="*/ 4301612 w 12196917"/>
              <a:gd name="connsiteY57" fmla="*/ 3714808 h 3843805"/>
              <a:gd name="connsiteX58" fmla="*/ 4414551 w 12196917"/>
              <a:gd name="connsiteY58" fmla="*/ 3700077 h 3843805"/>
              <a:gd name="connsiteX59" fmla="*/ 4494083 w 12196917"/>
              <a:gd name="connsiteY59" fmla="*/ 3680966 h 3843805"/>
              <a:gd name="connsiteX60" fmla="*/ 4522317 w 12196917"/>
              <a:gd name="connsiteY60" fmla="*/ 3679772 h 3843805"/>
              <a:gd name="connsiteX61" fmla="*/ 4524704 w 12196917"/>
              <a:gd name="connsiteY61" fmla="*/ 3708438 h 3843805"/>
              <a:gd name="connsiteX62" fmla="*/ 4499651 w 12196917"/>
              <a:gd name="connsiteY62" fmla="*/ 3715604 h 3843805"/>
              <a:gd name="connsiteX63" fmla="*/ 4380352 w 12196917"/>
              <a:gd name="connsiteY63" fmla="*/ 3709235 h 3843805"/>
              <a:gd name="connsiteX64" fmla="*/ 4515956 w 12196917"/>
              <a:gd name="connsiteY64" fmla="*/ 3753029 h 3843805"/>
              <a:gd name="connsiteX65" fmla="*/ 4061422 w 12196917"/>
              <a:gd name="connsiteY65" fmla="*/ 3766964 h 3843805"/>
              <a:gd name="connsiteX66" fmla="*/ 4021654 w 12196917"/>
              <a:gd name="connsiteY66" fmla="*/ 3736705 h 3843805"/>
              <a:gd name="connsiteX67" fmla="*/ 4101188 w 12196917"/>
              <a:gd name="connsiteY67" fmla="*/ 3736705 h 3843805"/>
              <a:gd name="connsiteX68" fmla="*/ 4116299 w 12196917"/>
              <a:gd name="connsiteY68" fmla="*/ 3657077 h 3843805"/>
              <a:gd name="connsiteX69" fmla="*/ 3523773 w 12196917"/>
              <a:gd name="connsiteY69" fmla="*/ 3515341 h 3843805"/>
              <a:gd name="connsiteX70" fmla="*/ 3453783 w 12196917"/>
              <a:gd name="connsiteY70" fmla="*/ 3533258 h 3843805"/>
              <a:gd name="connsiteX71" fmla="*/ 3452988 w 12196917"/>
              <a:gd name="connsiteY71" fmla="*/ 3534451 h 3843805"/>
              <a:gd name="connsiteX72" fmla="*/ 3505878 w 12196917"/>
              <a:gd name="connsiteY72" fmla="*/ 3526887 h 3843805"/>
              <a:gd name="connsiteX73" fmla="*/ 3523773 w 12196917"/>
              <a:gd name="connsiteY73" fmla="*/ 3515341 h 3843805"/>
              <a:gd name="connsiteX74" fmla="*/ 3963545 w 12196917"/>
              <a:gd name="connsiteY74" fmla="*/ 3499366 h 3843805"/>
              <a:gd name="connsiteX75" fmla="*/ 3940530 w 12196917"/>
              <a:gd name="connsiteY75" fmla="*/ 3502203 h 3843805"/>
              <a:gd name="connsiteX76" fmla="*/ 3929395 w 12196917"/>
              <a:gd name="connsiteY76" fmla="*/ 3508971 h 3843805"/>
              <a:gd name="connsiteX77" fmla="*/ 3991431 w 12196917"/>
              <a:gd name="connsiteY77" fmla="*/ 3503398 h 3843805"/>
              <a:gd name="connsiteX78" fmla="*/ 3991033 w 12196917"/>
              <a:gd name="connsiteY78" fmla="*/ 3502203 h 3843805"/>
              <a:gd name="connsiteX79" fmla="*/ 3963545 w 12196917"/>
              <a:gd name="connsiteY79" fmla="*/ 3499366 h 3843805"/>
              <a:gd name="connsiteX80" fmla="*/ 10653170 w 12196917"/>
              <a:gd name="connsiteY80" fmla="*/ 3493443 h 3843805"/>
              <a:gd name="connsiteX81" fmla="*/ 10781218 w 12196917"/>
              <a:gd name="connsiteY81" fmla="*/ 3503397 h 3843805"/>
              <a:gd name="connsiteX82" fmla="*/ 10801103 w 12196917"/>
              <a:gd name="connsiteY82" fmla="*/ 3521313 h 3843805"/>
              <a:gd name="connsiteX83" fmla="*/ 10824962 w 12196917"/>
              <a:gd name="connsiteY83" fmla="*/ 3533656 h 3843805"/>
              <a:gd name="connsiteX84" fmla="*/ 10908074 w 12196917"/>
              <a:gd name="connsiteY84" fmla="*/ 3578645 h 3843805"/>
              <a:gd name="connsiteX85" fmla="*/ 10923983 w 12196917"/>
              <a:gd name="connsiteY85" fmla="*/ 3608506 h 3843805"/>
              <a:gd name="connsiteX86" fmla="*/ 10944660 w 12196917"/>
              <a:gd name="connsiteY86" fmla="*/ 3581034 h 3843805"/>
              <a:gd name="connsiteX87" fmla="*/ 10953409 w 12196917"/>
              <a:gd name="connsiteY87" fmla="*/ 3558340 h 3843805"/>
              <a:gd name="connsiteX88" fmla="*/ 10955397 w 12196917"/>
              <a:gd name="connsiteY88" fmla="*/ 3630403 h 3843805"/>
              <a:gd name="connsiteX89" fmla="*/ 10921993 w 12196917"/>
              <a:gd name="connsiteY89" fmla="*/ 3641551 h 3843805"/>
              <a:gd name="connsiteX90" fmla="*/ 10653170 w 12196917"/>
              <a:gd name="connsiteY90" fmla="*/ 3631597 h 3843805"/>
              <a:gd name="connsiteX91" fmla="*/ 10526710 w 12196917"/>
              <a:gd name="connsiteY91" fmla="*/ 3636773 h 3843805"/>
              <a:gd name="connsiteX92" fmla="*/ 10481774 w 12196917"/>
              <a:gd name="connsiteY92" fmla="*/ 3599746 h 3843805"/>
              <a:gd name="connsiteX93" fmla="*/ 10404229 w 12196917"/>
              <a:gd name="connsiteY93" fmla="*/ 3646727 h 3843805"/>
              <a:gd name="connsiteX94" fmla="*/ 10034794 w 12196917"/>
              <a:gd name="connsiteY94" fmla="*/ 3684152 h 3843805"/>
              <a:gd name="connsiteX95" fmla="*/ 9989461 w 12196917"/>
              <a:gd name="connsiteY95" fmla="*/ 3654292 h 3843805"/>
              <a:gd name="connsiteX96" fmla="*/ 9979519 w 12196917"/>
              <a:gd name="connsiteY96" fmla="*/ 3654292 h 3843805"/>
              <a:gd name="connsiteX97" fmla="*/ 9878114 w 12196917"/>
              <a:gd name="connsiteY97" fmla="*/ 3696494 h 3843805"/>
              <a:gd name="connsiteX98" fmla="*/ 9623208 w 12196917"/>
              <a:gd name="connsiteY98" fmla="*/ 3721178 h 3843805"/>
              <a:gd name="connsiteX99" fmla="*/ 9531744 w 12196917"/>
              <a:gd name="connsiteY99" fmla="*/ 3735511 h 3843805"/>
              <a:gd name="connsiteX100" fmla="*/ 9454199 w 12196917"/>
              <a:gd name="connsiteY100" fmla="*/ 3717196 h 3843805"/>
              <a:gd name="connsiteX101" fmla="*/ 9444257 w 12196917"/>
              <a:gd name="connsiteY101" fmla="*/ 3713614 h 3843805"/>
              <a:gd name="connsiteX102" fmla="*/ 9445411 w 12196917"/>
              <a:gd name="connsiteY102" fmla="*/ 3712460 h 3843805"/>
              <a:gd name="connsiteX103" fmla="*/ 9444257 w 12196917"/>
              <a:gd name="connsiteY103" fmla="*/ 3697290 h 3843805"/>
              <a:gd name="connsiteX104" fmla="*/ 9364723 w 12196917"/>
              <a:gd name="connsiteY104" fmla="*/ 3706049 h 3843805"/>
              <a:gd name="connsiteX105" fmla="*/ 9101071 w 12196917"/>
              <a:gd name="connsiteY105" fmla="*/ 3721974 h 3843805"/>
              <a:gd name="connsiteX106" fmla="*/ 9066472 w 12196917"/>
              <a:gd name="connsiteY106" fmla="*/ 3744270 h 3843805"/>
              <a:gd name="connsiteX107" fmla="*/ 9063689 w 12196917"/>
              <a:gd name="connsiteY107" fmla="*/ 3744270 h 3843805"/>
              <a:gd name="connsiteX108" fmla="*/ 9053349 w 12196917"/>
              <a:gd name="connsiteY108" fmla="*/ 3744270 h 3843805"/>
              <a:gd name="connsiteX109" fmla="*/ 9038637 w 12196917"/>
              <a:gd name="connsiteY109" fmla="*/ 3709235 h 3843805"/>
              <a:gd name="connsiteX110" fmla="*/ 9069257 w 12196917"/>
              <a:gd name="connsiteY110" fmla="*/ 3690919 h 3843805"/>
              <a:gd name="connsiteX111" fmla="*/ 9213610 w 12196917"/>
              <a:gd name="connsiteY111" fmla="*/ 3698883 h 3843805"/>
              <a:gd name="connsiteX112" fmla="*/ 9278430 w 12196917"/>
              <a:gd name="connsiteY112" fmla="*/ 3692114 h 3843805"/>
              <a:gd name="connsiteX113" fmla="*/ 9289564 w 12196917"/>
              <a:gd name="connsiteY113" fmla="*/ 3668624 h 3843805"/>
              <a:gd name="connsiteX114" fmla="*/ 9277238 w 12196917"/>
              <a:gd name="connsiteY114" fmla="*/ 3643940 h 3843805"/>
              <a:gd name="connsiteX115" fmla="*/ 9307063 w 12196917"/>
              <a:gd name="connsiteY115" fmla="*/ 3656282 h 3843805"/>
              <a:gd name="connsiteX116" fmla="*/ 9386596 w 12196917"/>
              <a:gd name="connsiteY116" fmla="*/ 3656282 h 3843805"/>
              <a:gd name="connsiteX117" fmla="*/ 9685642 w 12196917"/>
              <a:gd name="connsiteY117" fmla="*/ 3619255 h 3843805"/>
              <a:gd name="connsiteX118" fmla="*/ 9970771 w 12196917"/>
              <a:gd name="connsiteY118" fmla="*/ 3588599 h 3843805"/>
              <a:gd name="connsiteX119" fmla="*/ 10092457 w 12196917"/>
              <a:gd name="connsiteY119" fmla="*/ 3588599 h 3843805"/>
              <a:gd name="connsiteX120" fmla="*/ 10135008 w 12196917"/>
              <a:gd name="connsiteY120" fmla="*/ 3608107 h 3843805"/>
              <a:gd name="connsiteX121" fmla="*/ 10161253 w 12196917"/>
              <a:gd name="connsiteY121" fmla="*/ 3612885 h 3843805"/>
              <a:gd name="connsiteX122" fmla="*/ 10161253 w 12196917"/>
              <a:gd name="connsiteY122" fmla="*/ 3590191 h 3843805"/>
              <a:gd name="connsiteX123" fmla="*/ 10148130 w 12196917"/>
              <a:gd name="connsiteY123" fmla="*/ 3559136 h 3843805"/>
              <a:gd name="connsiteX124" fmla="*/ 10185511 w 12196917"/>
              <a:gd name="connsiteY124" fmla="*/ 3556747 h 3843805"/>
              <a:gd name="connsiteX125" fmla="*/ 10317537 w 12196917"/>
              <a:gd name="connsiteY125" fmla="*/ 3561525 h 3843805"/>
              <a:gd name="connsiteX126" fmla="*/ 10440814 w 12196917"/>
              <a:gd name="connsiteY126" fmla="*/ 3530073 h 3843805"/>
              <a:gd name="connsiteX127" fmla="*/ 10653170 w 12196917"/>
              <a:gd name="connsiteY127" fmla="*/ 3493443 h 3843805"/>
              <a:gd name="connsiteX128" fmla="*/ 9485891 w 12196917"/>
              <a:gd name="connsiteY128" fmla="*/ 3447657 h 3843805"/>
              <a:gd name="connsiteX129" fmla="*/ 9489592 w 12196917"/>
              <a:gd name="connsiteY129" fmla="*/ 3447657 h 3843805"/>
              <a:gd name="connsiteX130" fmla="*/ 9489592 w 12196917"/>
              <a:gd name="connsiteY130" fmla="*/ 3452036 h 3843805"/>
              <a:gd name="connsiteX131" fmla="*/ 9485217 w 12196917"/>
              <a:gd name="connsiteY131" fmla="*/ 3446860 h 3843805"/>
              <a:gd name="connsiteX132" fmla="*/ 9485891 w 12196917"/>
              <a:gd name="connsiteY132" fmla="*/ 3447657 h 3843805"/>
              <a:gd name="connsiteX133" fmla="*/ 9484820 w 12196917"/>
              <a:gd name="connsiteY133" fmla="*/ 3447657 h 3843805"/>
              <a:gd name="connsiteX134" fmla="*/ 9490387 w 12196917"/>
              <a:gd name="connsiteY134" fmla="*/ 3443676 h 3843805"/>
              <a:gd name="connsiteX135" fmla="*/ 9493966 w 12196917"/>
              <a:gd name="connsiteY135" fmla="*/ 3448851 h 3843805"/>
              <a:gd name="connsiteX136" fmla="*/ 9490387 w 12196917"/>
              <a:gd name="connsiteY136" fmla="*/ 3447258 h 3843805"/>
              <a:gd name="connsiteX137" fmla="*/ 5157558 w 12196917"/>
              <a:gd name="connsiteY137" fmla="*/ 3423194 h 3843805"/>
              <a:gd name="connsiteX138" fmla="*/ 5158985 w 12196917"/>
              <a:gd name="connsiteY138" fmla="*/ 3427353 h 3843805"/>
              <a:gd name="connsiteX139" fmla="*/ 5158099 w 12196917"/>
              <a:gd name="connsiteY139" fmla="*/ 3428384 h 3843805"/>
              <a:gd name="connsiteX140" fmla="*/ 5155009 w 12196917"/>
              <a:gd name="connsiteY140" fmla="*/ 3426557 h 3843805"/>
              <a:gd name="connsiteX141" fmla="*/ 7271417 w 12196917"/>
              <a:gd name="connsiteY141" fmla="*/ 3348646 h 3843805"/>
              <a:gd name="connsiteX142" fmla="*/ 7140169 w 12196917"/>
              <a:gd name="connsiteY142" fmla="*/ 3360067 h 3843805"/>
              <a:gd name="connsiteX143" fmla="*/ 7009336 w 12196917"/>
              <a:gd name="connsiteY143" fmla="*/ 3360067 h 3843805"/>
              <a:gd name="connsiteX144" fmla="*/ 6721424 w 12196917"/>
              <a:gd name="connsiteY144" fmla="*/ 3360067 h 3843805"/>
              <a:gd name="connsiteX145" fmla="*/ 6592978 w 12196917"/>
              <a:gd name="connsiteY145" fmla="*/ 3363253 h 3843805"/>
              <a:gd name="connsiteX146" fmla="*/ 6364715 w 12196917"/>
              <a:gd name="connsiteY146" fmla="*/ 3369225 h 3843805"/>
              <a:gd name="connsiteX147" fmla="*/ 6355967 w 12196917"/>
              <a:gd name="connsiteY147" fmla="*/ 3374002 h 3843805"/>
              <a:gd name="connsiteX148" fmla="*/ 6174630 w 12196917"/>
              <a:gd name="connsiteY148" fmla="*/ 3389530 h 3843805"/>
              <a:gd name="connsiteX149" fmla="*/ 6085155 w 12196917"/>
              <a:gd name="connsiteY149" fmla="*/ 3392316 h 3843805"/>
              <a:gd name="connsiteX150" fmla="*/ 5970229 w 12196917"/>
              <a:gd name="connsiteY150" fmla="*/ 3382363 h 3843805"/>
              <a:gd name="connsiteX151" fmla="*/ 5934438 w 12196917"/>
              <a:gd name="connsiteY151" fmla="*/ 3427751 h 3843805"/>
              <a:gd name="connsiteX152" fmla="*/ 6007610 w 12196917"/>
              <a:gd name="connsiteY152" fmla="*/ 3472343 h 3843805"/>
              <a:gd name="connsiteX153" fmla="*/ 6176619 w 12196917"/>
              <a:gd name="connsiteY153" fmla="*/ 3442483 h 3843805"/>
              <a:gd name="connsiteX154" fmla="*/ 6279615 w 12196917"/>
              <a:gd name="connsiteY154" fmla="*/ 3438501 h 3843805"/>
              <a:gd name="connsiteX155" fmla="*/ 6398915 w 12196917"/>
              <a:gd name="connsiteY155" fmla="*/ 3448055 h 3843805"/>
              <a:gd name="connsiteX156" fmla="*/ 6463734 w 12196917"/>
              <a:gd name="connsiteY156" fmla="*/ 3452834 h 3843805"/>
              <a:gd name="connsiteX157" fmla="*/ 6519408 w 12196917"/>
              <a:gd name="connsiteY157" fmla="*/ 3448454 h 3843805"/>
              <a:gd name="connsiteX158" fmla="*/ 6688418 w 12196917"/>
              <a:gd name="connsiteY158" fmla="*/ 3470353 h 3843805"/>
              <a:gd name="connsiteX159" fmla="*/ 6820045 w 12196917"/>
              <a:gd name="connsiteY159" fmla="*/ 3470353 h 3843805"/>
              <a:gd name="connsiteX160" fmla="*/ 6957640 w 12196917"/>
              <a:gd name="connsiteY160" fmla="*/ 3476324 h 3843805"/>
              <a:gd name="connsiteX161" fmla="*/ 7059441 w 12196917"/>
              <a:gd name="connsiteY161" fmla="*/ 3469556 h 3843805"/>
              <a:gd name="connsiteX162" fmla="*/ 7231235 w 12196917"/>
              <a:gd name="connsiteY162" fmla="*/ 3483490 h 3843805"/>
              <a:gd name="connsiteX163" fmla="*/ 7257879 w 12196917"/>
              <a:gd name="connsiteY163" fmla="*/ 3497426 h 3843805"/>
              <a:gd name="connsiteX164" fmla="*/ 7257084 w 12196917"/>
              <a:gd name="connsiteY164" fmla="*/ 3498620 h 3843805"/>
              <a:gd name="connsiteX165" fmla="*/ 7428478 w 12196917"/>
              <a:gd name="connsiteY165" fmla="*/ 3434519 h 3843805"/>
              <a:gd name="connsiteX166" fmla="*/ 7373202 w 12196917"/>
              <a:gd name="connsiteY166" fmla="*/ 3407446 h 3843805"/>
              <a:gd name="connsiteX167" fmla="*/ 7315938 w 12196917"/>
              <a:gd name="connsiteY167" fmla="*/ 3360067 h 3843805"/>
              <a:gd name="connsiteX168" fmla="*/ 7271417 w 12196917"/>
              <a:gd name="connsiteY168" fmla="*/ 3348646 h 3843805"/>
              <a:gd name="connsiteX169" fmla="*/ 2482604 w 12196917"/>
              <a:gd name="connsiteY169" fmla="*/ 3206965 h 3843805"/>
              <a:gd name="connsiteX170" fmla="*/ 2359798 w 12196917"/>
              <a:gd name="connsiteY170" fmla="*/ 3214747 h 3843805"/>
              <a:gd name="connsiteX171" fmla="*/ 2257994 w 12196917"/>
              <a:gd name="connsiteY171" fmla="*/ 3228682 h 3843805"/>
              <a:gd name="connsiteX172" fmla="*/ 2221012 w 12196917"/>
              <a:gd name="connsiteY172" fmla="*/ 3258543 h 3843805"/>
              <a:gd name="connsiteX173" fmla="*/ 2239304 w 12196917"/>
              <a:gd name="connsiteY173" fmla="*/ 3294375 h 3843805"/>
              <a:gd name="connsiteX174" fmla="*/ 2337528 w 12196917"/>
              <a:gd name="connsiteY174" fmla="*/ 3312291 h 3843805"/>
              <a:gd name="connsiteX175" fmla="*/ 2588059 w 12196917"/>
              <a:gd name="connsiteY175" fmla="*/ 3232664 h 3843805"/>
              <a:gd name="connsiteX176" fmla="*/ 2522842 w 12196917"/>
              <a:gd name="connsiteY176" fmla="*/ 3214747 h 3843805"/>
              <a:gd name="connsiteX177" fmla="*/ 2482604 w 12196917"/>
              <a:gd name="connsiteY177" fmla="*/ 3206965 h 3843805"/>
              <a:gd name="connsiteX178" fmla="*/ 2097337 w 12196917"/>
              <a:gd name="connsiteY178" fmla="*/ 3194840 h 3843805"/>
              <a:gd name="connsiteX179" fmla="*/ 2004283 w 12196917"/>
              <a:gd name="connsiteY179" fmla="*/ 3274468 h 3843805"/>
              <a:gd name="connsiteX180" fmla="*/ 2004283 w 12196917"/>
              <a:gd name="connsiteY180" fmla="*/ 3310300 h 3843805"/>
              <a:gd name="connsiteX181" fmla="*/ 2015934 w 12196917"/>
              <a:gd name="connsiteY181" fmla="*/ 3316511 h 3843805"/>
              <a:gd name="connsiteX182" fmla="*/ 2040868 w 12196917"/>
              <a:gd name="connsiteY182" fmla="*/ 3299152 h 3843805"/>
              <a:gd name="connsiteX183" fmla="*/ 2064729 w 12196917"/>
              <a:gd name="connsiteY183" fmla="*/ 3282431 h 3843805"/>
              <a:gd name="connsiteX184" fmla="*/ 2155794 w 12196917"/>
              <a:gd name="connsiteY184" fmla="*/ 3261330 h 3843805"/>
              <a:gd name="connsiteX185" fmla="*/ 2166929 w 12196917"/>
              <a:gd name="connsiteY185" fmla="*/ 3224302 h 3843805"/>
              <a:gd name="connsiteX186" fmla="*/ 2097337 w 12196917"/>
              <a:gd name="connsiteY186" fmla="*/ 3194840 h 3843805"/>
              <a:gd name="connsiteX187" fmla="*/ 4275914 w 12196917"/>
              <a:gd name="connsiteY187" fmla="*/ 2803619 h 3843805"/>
              <a:gd name="connsiteX188" fmla="*/ 4184301 w 12196917"/>
              <a:gd name="connsiteY188" fmla="*/ 2832534 h 3843805"/>
              <a:gd name="connsiteX189" fmla="*/ 4148112 w 12196917"/>
              <a:gd name="connsiteY189" fmla="*/ 2844479 h 3843805"/>
              <a:gd name="connsiteX190" fmla="*/ 4014099 w 12196917"/>
              <a:gd name="connsiteY190" fmla="*/ 2815016 h 3843805"/>
              <a:gd name="connsiteX191" fmla="*/ 3827592 w 12196917"/>
              <a:gd name="connsiteY191" fmla="*/ 2815016 h 3843805"/>
              <a:gd name="connsiteX192" fmla="*/ 3722210 w 12196917"/>
              <a:gd name="connsiteY192" fmla="*/ 2863191 h 3843805"/>
              <a:gd name="connsiteX193" fmla="*/ 3907125 w 12196917"/>
              <a:gd name="connsiteY193" fmla="*/ 2884292 h 3843805"/>
              <a:gd name="connsiteX194" fmla="*/ 3952459 w 12196917"/>
              <a:gd name="connsiteY194" fmla="*/ 2881107 h 3843805"/>
              <a:gd name="connsiteX195" fmla="*/ 4071761 w 12196917"/>
              <a:gd name="connsiteY195" fmla="*/ 2856821 h 3843805"/>
              <a:gd name="connsiteX196" fmla="*/ 4250314 w 12196917"/>
              <a:gd name="connsiteY196" fmla="*/ 2882301 h 3843805"/>
              <a:gd name="connsiteX197" fmla="*/ 4364445 w 12196917"/>
              <a:gd name="connsiteY197" fmla="*/ 2857218 h 3843805"/>
              <a:gd name="connsiteX198" fmla="*/ 4368421 w 12196917"/>
              <a:gd name="connsiteY198" fmla="*/ 2826961 h 3843805"/>
              <a:gd name="connsiteX199" fmla="*/ 4275914 w 12196917"/>
              <a:gd name="connsiteY199" fmla="*/ 2803619 h 3843805"/>
              <a:gd name="connsiteX200" fmla="*/ 3529242 w 12196917"/>
              <a:gd name="connsiteY200" fmla="*/ 2784858 h 3843805"/>
              <a:gd name="connsiteX201" fmla="*/ 3500709 w 12196917"/>
              <a:gd name="connsiteY201" fmla="*/ 2793914 h 3843805"/>
              <a:gd name="connsiteX202" fmla="*/ 3425152 w 12196917"/>
              <a:gd name="connsiteY202" fmla="*/ 2833728 h 3843805"/>
              <a:gd name="connsiteX203" fmla="*/ 3137638 w 12196917"/>
              <a:gd name="connsiteY203" fmla="*/ 2833728 h 3843805"/>
              <a:gd name="connsiteX204" fmla="*/ 2948745 w 12196917"/>
              <a:gd name="connsiteY204" fmla="*/ 2815016 h 3843805"/>
              <a:gd name="connsiteX205" fmla="*/ 2747922 w 12196917"/>
              <a:gd name="connsiteY205" fmla="*/ 2863589 h 3843805"/>
              <a:gd name="connsiteX206" fmla="*/ 2736390 w 12196917"/>
              <a:gd name="connsiteY206" fmla="*/ 2878319 h 3843805"/>
              <a:gd name="connsiteX207" fmla="*/ 2756273 w 12196917"/>
              <a:gd name="connsiteY207" fmla="*/ 2890662 h 3843805"/>
              <a:gd name="connsiteX208" fmla="*/ 2912159 w 12196917"/>
              <a:gd name="connsiteY208" fmla="*/ 2848061 h 3843805"/>
              <a:gd name="connsiteX209" fmla="*/ 2926475 w 12196917"/>
              <a:gd name="connsiteY209" fmla="*/ 2848061 h 3843805"/>
              <a:gd name="connsiteX210" fmla="*/ 2901820 w 12196917"/>
              <a:gd name="connsiteY210" fmla="*/ 2878319 h 3843805"/>
              <a:gd name="connsiteX211" fmla="*/ 3294717 w 12196917"/>
              <a:gd name="connsiteY211" fmla="*/ 2892653 h 3843805"/>
              <a:gd name="connsiteX212" fmla="*/ 3294717 w 12196917"/>
              <a:gd name="connsiteY212" fmla="*/ 2893848 h 3843805"/>
              <a:gd name="connsiteX213" fmla="*/ 3391747 w 12196917"/>
              <a:gd name="connsiteY213" fmla="*/ 2884292 h 3843805"/>
              <a:gd name="connsiteX214" fmla="*/ 3511047 w 12196917"/>
              <a:gd name="connsiteY214" fmla="*/ 2862793 h 3843805"/>
              <a:gd name="connsiteX215" fmla="*/ 3559165 w 12196917"/>
              <a:gd name="connsiteY215" fmla="*/ 2840895 h 3843805"/>
              <a:gd name="connsiteX216" fmla="*/ 3553598 w 12196917"/>
              <a:gd name="connsiteY216" fmla="*/ 2791924 h 3843805"/>
              <a:gd name="connsiteX217" fmla="*/ 3529242 w 12196917"/>
              <a:gd name="connsiteY217" fmla="*/ 2784858 h 3843805"/>
              <a:gd name="connsiteX218" fmla="*/ 4850405 w 12196917"/>
              <a:gd name="connsiteY218" fmla="*/ 2764567 h 3843805"/>
              <a:gd name="connsiteX219" fmla="*/ 4793530 w 12196917"/>
              <a:gd name="connsiteY219" fmla="*/ 2765248 h 3843805"/>
              <a:gd name="connsiteX220" fmla="*/ 4609805 w 12196917"/>
              <a:gd name="connsiteY220" fmla="*/ 2808248 h 3843805"/>
              <a:gd name="connsiteX221" fmla="*/ 4576005 w 12196917"/>
              <a:gd name="connsiteY221" fmla="*/ 2859607 h 3843805"/>
              <a:gd name="connsiteX222" fmla="*/ 4575208 w 12196917"/>
              <a:gd name="connsiteY222" fmla="*/ 2860801 h 3843805"/>
              <a:gd name="connsiteX223" fmla="*/ 4609011 w 12196917"/>
              <a:gd name="connsiteY223" fmla="*/ 2874737 h 3843805"/>
              <a:gd name="connsiteX224" fmla="*/ 4792335 w 12196917"/>
              <a:gd name="connsiteY224" fmla="*/ 2848857 h 3843805"/>
              <a:gd name="connsiteX225" fmla="*/ 4898513 w 12196917"/>
              <a:gd name="connsiteY225" fmla="*/ 2852441 h 3843805"/>
              <a:gd name="connsiteX226" fmla="*/ 5024176 w 12196917"/>
              <a:gd name="connsiteY226" fmla="*/ 2820191 h 3843805"/>
              <a:gd name="connsiteX227" fmla="*/ 4902093 w 12196917"/>
              <a:gd name="connsiteY227" fmla="*/ 2788341 h 3843805"/>
              <a:gd name="connsiteX228" fmla="*/ 4850405 w 12196917"/>
              <a:gd name="connsiteY228" fmla="*/ 2764567 h 3843805"/>
              <a:gd name="connsiteX229" fmla="*/ 11330956 w 12196917"/>
              <a:gd name="connsiteY229" fmla="*/ 2330773 h 3843805"/>
              <a:gd name="connsiteX230" fmla="*/ 11236947 w 12196917"/>
              <a:gd name="connsiteY230" fmla="*/ 2369498 h 3843805"/>
              <a:gd name="connsiteX231" fmla="*/ 11353861 w 12196917"/>
              <a:gd name="connsiteY231" fmla="*/ 2387814 h 3843805"/>
              <a:gd name="connsiteX232" fmla="*/ 11433395 w 12196917"/>
              <a:gd name="connsiteY232" fmla="*/ 2406527 h 3843805"/>
              <a:gd name="connsiteX233" fmla="*/ 11592462 w 12196917"/>
              <a:gd name="connsiteY233" fmla="*/ 2412499 h 3843805"/>
              <a:gd name="connsiteX234" fmla="*/ 11593257 w 12196917"/>
              <a:gd name="connsiteY234" fmla="*/ 2413693 h 3843805"/>
              <a:gd name="connsiteX235" fmla="*/ 11605744 w 12196917"/>
              <a:gd name="connsiteY235" fmla="*/ 2414130 h 3843805"/>
              <a:gd name="connsiteX236" fmla="*/ 11622684 w 12196917"/>
              <a:gd name="connsiteY236" fmla="*/ 2386221 h 3843805"/>
              <a:gd name="connsiteX237" fmla="*/ 11602801 w 12196917"/>
              <a:gd name="connsiteY237" fmla="*/ 2346407 h 3843805"/>
              <a:gd name="connsiteX238" fmla="*/ 11459641 w 12196917"/>
              <a:gd name="connsiteY238" fmla="*/ 2346407 h 3843805"/>
              <a:gd name="connsiteX239" fmla="*/ 11365393 w 12196917"/>
              <a:gd name="connsiteY239" fmla="*/ 2340435 h 3843805"/>
              <a:gd name="connsiteX240" fmla="*/ 11330956 w 12196917"/>
              <a:gd name="connsiteY240" fmla="*/ 2330773 h 3843805"/>
              <a:gd name="connsiteX241" fmla="*/ 0 w 12196917"/>
              <a:gd name="connsiteY241" fmla="*/ 0 h 3843805"/>
              <a:gd name="connsiteX242" fmla="*/ 12196917 w 12196917"/>
              <a:gd name="connsiteY242" fmla="*/ 0 h 3843805"/>
              <a:gd name="connsiteX243" fmla="*/ 12196917 w 12196917"/>
              <a:gd name="connsiteY243" fmla="*/ 2227364 h 3843805"/>
              <a:gd name="connsiteX244" fmla="*/ 12057734 w 12196917"/>
              <a:gd name="connsiteY244" fmla="*/ 2227364 h 3843805"/>
              <a:gd name="connsiteX245" fmla="*/ 12148800 w 12196917"/>
              <a:gd name="connsiteY245" fmla="*/ 2241697 h 3843805"/>
              <a:gd name="connsiteX246" fmla="*/ 12188567 w 12196917"/>
              <a:gd name="connsiteY246" fmla="*/ 2249262 h 3843805"/>
              <a:gd name="connsiteX247" fmla="*/ 12159536 w 12196917"/>
              <a:gd name="connsiteY247" fmla="*/ 2281510 h 3843805"/>
              <a:gd name="connsiteX248" fmla="*/ 12127325 w 12196917"/>
              <a:gd name="connsiteY248" fmla="*/ 2349592 h 3843805"/>
              <a:gd name="connsiteX249" fmla="*/ 12114203 w 12196917"/>
              <a:gd name="connsiteY249" fmla="*/ 2367509 h 3843805"/>
              <a:gd name="connsiteX250" fmla="*/ 11988142 w 12196917"/>
              <a:gd name="connsiteY250" fmla="*/ 2407322 h 3843805"/>
              <a:gd name="connsiteX251" fmla="*/ 11913778 w 12196917"/>
              <a:gd name="connsiteY251" fmla="*/ 2437581 h 3843805"/>
              <a:gd name="connsiteX252" fmla="*/ 11901053 w 12196917"/>
              <a:gd name="connsiteY252" fmla="*/ 2462265 h 3843805"/>
              <a:gd name="connsiteX253" fmla="*/ 11930877 w 12196917"/>
              <a:gd name="connsiteY253" fmla="*/ 2473414 h 3843805"/>
              <a:gd name="connsiteX254" fmla="*/ 11977007 w 12196917"/>
              <a:gd name="connsiteY254" fmla="*/ 2482173 h 3843805"/>
              <a:gd name="connsiteX255" fmla="*/ 12065289 w 12196917"/>
              <a:gd name="connsiteY255" fmla="*/ 2479784 h 3843805"/>
              <a:gd name="connsiteX256" fmla="*/ 12151186 w 12196917"/>
              <a:gd name="connsiteY256" fmla="*/ 2493719 h 3843805"/>
              <a:gd name="connsiteX257" fmla="*/ 12195328 w 12196917"/>
              <a:gd name="connsiteY257" fmla="*/ 2496108 h 3843805"/>
              <a:gd name="connsiteX258" fmla="*/ 12195328 w 12196917"/>
              <a:gd name="connsiteY258" fmla="*/ 2754500 h 3843805"/>
              <a:gd name="connsiteX259" fmla="*/ 12076027 w 12196917"/>
              <a:gd name="connsiteY259" fmla="*/ 2807054 h 3843805"/>
              <a:gd name="connsiteX260" fmla="*/ 11881965 w 12196917"/>
              <a:gd name="connsiteY260" fmla="*/ 2822183 h 3843805"/>
              <a:gd name="connsiteX261" fmla="*/ 11626661 w 12196917"/>
              <a:gd name="connsiteY261" fmla="*/ 2839303 h 3843805"/>
              <a:gd name="connsiteX262" fmla="*/ 11588884 w 12196917"/>
              <a:gd name="connsiteY262" fmla="*/ 2863589 h 3843805"/>
              <a:gd name="connsiteX263" fmla="*/ 11522473 w 12196917"/>
              <a:gd name="connsiteY263" fmla="*/ 2817404 h 3843805"/>
              <a:gd name="connsiteX264" fmla="*/ 11380504 w 12196917"/>
              <a:gd name="connsiteY264" fmla="*/ 2872348 h 3843805"/>
              <a:gd name="connsiteX265" fmla="*/ 11256035 w 12196917"/>
              <a:gd name="connsiteY265" fmla="*/ 2906985 h 3843805"/>
              <a:gd name="connsiteX266" fmla="*/ 11227799 w 12196917"/>
              <a:gd name="connsiteY266" fmla="*/ 2903801 h 3843805"/>
              <a:gd name="connsiteX267" fmla="*/ 11341931 w 12196917"/>
              <a:gd name="connsiteY267" fmla="*/ 2975864 h 3843805"/>
              <a:gd name="connsiteX268" fmla="*/ 11531619 w 12196917"/>
              <a:gd name="connsiteY268" fmla="*/ 2965512 h 3843805"/>
              <a:gd name="connsiteX269" fmla="*/ 11549514 w 12196917"/>
              <a:gd name="connsiteY269" fmla="*/ 2978651 h 3843805"/>
              <a:gd name="connsiteX270" fmla="*/ 11616719 w 12196917"/>
              <a:gd name="connsiteY270" fmla="*/ 3041955 h 3843805"/>
              <a:gd name="connsiteX271" fmla="*/ 11424248 w 12196917"/>
              <a:gd name="connsiteY271" fmla="*/ 3184886 h 3843805"/>
              <a:gd name="connsiteX272" fmla="*/ 11125997 w 12196917"/>
              <a:gd name="connsiteY272" fmla="*/ 3232266 h 3843805"/>
              <a:gd name="connsiteX273" fmla="*/ 11020615 w 12196917"/>
              <a:gd name="connsiteY273" fmla="*/ 3219923 h 3843805"/>
              <a:gd name="connsiteX274" fmla="*/ 10689358 w 12196917"/>
              <a:gd name="connsiteY274" fmla="*/ 3271283 h 3843805"/>
              <a:gd name="connsiteX275" fmla="*/ 10444792 w 12196917"/>
              <a:gd name="connsiteY275" fmla="*/ 3330206 h 3843805"/>
              <a:gd name="connsiteX276" fmla="*/ 10379176 w 12196917"/>
              <a:gd name="connsiteY276" fmla="*/ 3330206 h 3843805"/>
              <a:gd name="connsiteX277" fmla="*/ 10103990 w 12196917"/>
              <a:gd name="connsiteY277" fmla="*/ 3342549 h 3843805"/>
              <a:gd name="connsiteX278" fmla="*/ 10073369 w 12196917"/>
              <a:gd name="connsiteY278" fmla="*/ 3382363 h 3843805"/>
              <a:gd name="connsiteX279" fmla="*/ 10030819 w 12196917"/>
              <a:gd name="connsiteY279" fmla="*/ 3450445 h 3843805"/>
              <a:gd name="connsiteX280" fmla="*/ 9884875 w 12196917"/>
              <a:gd name="connsiteY280" fmla="*/ 3508174 h 3843805"/>
              <a:gd name="connsiteX281" fmla="*/ 9827212 w 12196917"/>
              <a:gd name="connsiteY281" fmla="*/ 3508174 h 3843805"/>
              <a:gd name="connsiteX282" fmla="*/ 9846699 w 12196917"/>
              <a:gd name="connsiteY282" fmla="*/ 3464379 h 3843805"/>
              <a:gd name="connsiteX283" fmla="*/ 9858230 w 12196917"/>
              <a:gd name="connsiteY283" fmla="*/ 3426954 h 3843805"/>
              <a:gd name="connsiteX284" fmla="*/ 9826019 w 12196917"/>
              <a:gd name="connsiteY284" fmla="*/ 3418195 h 3843805"/>
              <a:gd name="connsiteX285" fmla="*/ 9670930 w 12196917"/>
              <a:gd name="connsiteY285" fmla="*/ 3396298 h 3843805"/>
              <a:gd name="connsiteX286" fmla="*/ 9593383 w 12196917"/>
              <a:gd name="connsiteY286" fmla="*/ 3408640 h 3843805"/>
              <a:gd name="connsiteX287" fmla="*/ 9383414 w 12196917"/>
              <a:gd name="connsiteY287" fmla="*/ 3427353 h 3843805"/>
              <a:gd name="connsiteX288" fmla="*/ 9272465 w 12196917"/>
              <a:gd name="connsiteY288" fmla="*/ 3444472 h 3843805"/>
              <a:gd name="connsiteX289" fmla="*/ 9237867 w 12196917"/>
              <a:gd name="connsiteY289" fmla="*/ 3449648 h 3843805"/>
              <a:gd name="connsiteX290" fmla="*/ 9066473 w 12196917"/>
              <a:gd name="connsiteY290" fmla="*/ 3507378 h 3843805"/>
              <a:gd name="connsiteX291" fmla="*/ 9029490 w 12196917"/>
              <a:gd name="connsiteY291" fmla="*/ 3530869 h 3843805"/>
              <a:gd name="connsiteX292" fmla="*/ 8891102 w 12196917"/>
              <a:gd name="connsiteY292" fmla="*/ 3548387 h 3843805"/>
              <a:gd name="connsiteX293" fmla="*/ 8837417 w 12196917"/>
              <a:gd name="connsiteY293" fmla="*/ 3542415 h 3843805"/>
              <a:gd name="connsiteX294" fmla="*/ 8767029 w 12196917"/>
              <a:gd name="connsiteY294" fmla="*/ 3540423 h 3843805"/>
              <a:gd name="connsiteX295" fmla="*/ 8570978 w 12196917"/>
              <a:gd name="connsiteY295" fmla="*/ 3585812 h 3843805"/>
              <a:gd name="connsiteX296" fmla="*/ 8421455 w 12196917"/>
              <a:gd name="connsiteY296" fmla="*/ 3593377 h 3843805"/>
              <a:gd name="connsiteX297" fmla="*/ 8372940 w 12196917"/>
              <a:gd name="connsiteY297" fmla="*/ 3593377 h 3843805"/>
              <a:gd name="connsiteX298" fmla="*/ 8394811 w 12196917"/>
              <a:gd name="connsiteY298" fmla="*/ 3616469 h 3843805"/>
              <a:gd name="connsiteX299" fmla="*/ 8497807 w 12196917"/>
              <a:gd name="connsiteY299" fmla="*/ 3616469 h 3843805"/>
              <a:gd name="connsiteX300" fmla="*/ 8549901 w 12196917"/>
              <a:gd name="connsiteY300" fmla="*/ 3616469 h 3843805"/>
              <a:gd name="connsiteX301" fmla="*/ 8442134 w 12196917"/>
              <a:gd name="connsiteY301" fmla="*/ 3636774 h 3843805"/>
              <a:gd name="connsiteX302" fmla="*/ 8539166 w 12196917"/>
              <a:gd name="connsiteY302" fmla="*/ 3676588 h 3843805"/>
              <a:gd name="connsiteX303" fmla="*/ 8618699 w 12196917"/>
              <a:gd name="connsiteY303" fmla="*/ 3742679 h 3843805"/>
              <a:gd name="connsiteX304" fmla="*/ 8429806 w 12196917"/>
              <a:gd name="connsiteY304" fmla="*/ 3739892 h 3843805"/>
              <a:gd name="connsiteX305" fmla="*/ 8136726 w 12196917"/>
              <a:gd name="connsiteY305" fmla="*/ 3761391 h 3843805"/>
              <a:gd name="connsiteX306" fmla="*/ 8011459 w 12196917"/>
              <a:gd name="connsiteY306" fmla="*/ 3745864 h 3843805"/>
              <a:gd name="connsiteX307" fmla="*/ 7969704 w 12196917"/>
              <a:gd name="connsiteY307" fmla="*/ 3740688 h 3843805"/>
              <a:gd name="connsiteX308" fmla="*/ 7966961 w 12196917"/>
              <a:gd name="connsiteY308" fmla="*/ 3742041 h 3843805"/>
              <a:gd name="connsiteX309" fmla="*/ 7934710 w 12196917"/>
              <a:gd name="connsiteY309" fmla="*/ 3728744 h 3843805"/>
              <a:gd name="connsiteX310" fmla="*/ 7894943 w 12196917"/>
              <a:gd name="connsiteY310" fmla="*/ 3719984 h 3843805"/>
              <a:gd name="connsiteX311" fmla="*/ 7775642 w 12196917"/>
              <a:gd name="connsiteY311" fmla="*/ 3765771 h 3843805"/>
              <a:gd name="connsiteX312" fmla="*/ 7656342 w 12196917"/>
              <a:gd name="connsiteY312" fmla="*/ 3765771 h 3843805"/>
              <a:gd name="connsiteX313" fmla="*/ 7581581 w 12196917"/>
              <a:gd name="connsiteY313" fmla="*/ 3761391 h 3843805"/>
              <a:gd name="connsiteX314" fmla="*/ 7604247 w 12196917"/>
              <a:gd name="connsiteY314" fmla="*/ 3721577 h 3843805"/>
              <a:gd name="connsiteX315" fmla="*/ 7494491 w 12196917"/>
              <a:gd name="connsiteY315" fmla="*/ 3715605 h 3843805"/>
              <a:gd name="connsiteX316" fmla="*/ 7458700 w 12196917"/>
              <a:gd name="connsiteY316" fmla="*/ 3748252 h 3843805"/>
              <a:gd name="connsiteX317" fmla="*/ 7448362 w 12196917"/>
              <a:gd name="connsiteY317" fmla="*/ 3758206 h 3843805"/>
              <a:gd name="connsiteX318" fmla="*/ 7443988 w 12196917"/>
              <a:gd name="connsiteY318" fmla="*/ 3758206 h 3843805"/>
              <a:gd name="connsiteX319" fmla="*/ 7427286 w 12196917"/>
              <a:gd name="connsiteY319" fmla="*/ 3773734 h 3843805"/>
              <a:gd name="connsiteX320" fmla="*/ 7220896 w 12196917"/>
              <a:gd name="connsiteY320" fmla="*/ 3794038 h 3843805"/>
              <a:gd name="connsiteX321" fmla="*/ 7138976 w 12196917"/>
              <a:gd name="connsiteY321" fmla="*/ 3794038 h 3843805"/>
              <a:gd name="connsiteX322" fmla="*/ 6930598 w 12196917"/>
              <a:gd name="connsiteY322" fmla="*/ 3816333 h 3843805"/>
              <a:gd name="connsiteX323" fmla="*/ 6708300 w 12196917"/>
              <a:gd name="connsiteY323" fmla="*/ 3832260 h 3843805"/>
              <a:gd name="connsiteX324" fmla="*/ 6535713 w 12196917"/>
              <a:gd name="connsiteY324" fmla="*/ 3832260 h 3843805"/>
              <a:gd name="connsiteX325" fmla="*/ 6443056 w 12196917"/>
              <a:gd name="connsiteY325" fmla="*/ 3813945 h 3843805"/>
              <a:gd name="connsiteX326" fmla="*/ 6403289 w 12196917"/>
              <a:gd name="connsiteY326" fmla="*/ 3843805 h 3843805"/>
              <a:gd name="connsiteX327" fmla="*/ 6342843 w 12196917"/>
              <a:gd name="connsiteY327" fmla="*/ 3800011 h 3843805"/>
              <a:gd name="connsiteX328" fmla="*/ 6517023 w 12196917"/>
              <a:gd name="connsiteY328" fmla="*/ 3778909 h 3843805"/>
              <a:gd name="connsiteX329" fmla="*/ 6626779 w 12196917"/>
              <a:gd name="connsiteY329" fmla="*/ 3792446 h 3843805"/>
              <a:gd name="connsiteX330" fmla="*/ 6635528 w 12196917"/>
              <a:gd name="connsiteY330" fmla="*/ 3792446 h 3843805"/>
              <a:gd name="connsiteX331" fmla="*/ 6685237 w 12196917"/>
              <a:gd name="connsiteY331" fmla="*/ 3805186 h 3843805"/>
              <a:gd name="connsiteX332" fmla="*/ 6756021 w 12196917"/>
              <a:gd name="connsiteY332" fmla="*/ 3826686 h 3843805"/>
              <a:gd name="connsiteX333" fmla="*/ 6772723 w 12196917"/>
              <a:gd name="connsiteY333" fmla="*/ 3826686 h 3843805"/>
              <a:gd name="connsiteX334" fmla="*/ 6917872 w 12196917"/>
              <a:gd name="connsiteY334" fmla="*/ 3795232 h 3843805"/>
              <a:gd name="connsiteX335" fmla="*/ 7024050 w 12196917"/>
              <a:gd name="connsiteY335" fmla="*/ 3795232 h 3843805"/>
              <a:gd name="connsiteX336" fmla="*/ 6995020 w 12196917"/>
              <a:gd name="connsiteY336" fmla="*/ 3767363 h 3843805"/>
              <a:gd name="connsiteX337" fmla="*/ 6977920 w 12196917"/>
              <a:gd name="connsiteY337" fmla="*/ 3732327 h 3843805"/>
              <a:gd name="connsiteX338" fmla="*/ 7010529 w 12196917"/>
              <a:gd name="connsiteY338" fmla="*/ 3729142 h 3843805"/>
              <a:gd name="connsiteX339" fmla="*/ 7065406 w 12196917"/>
              <a:gd name="connsiteY339" fmla="*/ 3721179 h 3843805"/>
              <a:gd name="connsiteX340" fmla="*/ 7152099 w 12196917"/>
              <a:gd name="connsiteY340" fmla="*/ 3721179 h 3843805"/>
              <a:gd name="connsiteX341" fmla="*/ 7171585 w 12196917"/>
              <a:gd name="connsiteY341" fmla="*/ 3696892 h 3843805"/>
              <a:gd name="connsiteX342" fmla="*/ 7177946 w 12196917"/>
              <a:gd name="connsiteY342" fmla="*/ 3685347 h 3843805"/>
              <a:gd name="connsiteX343" fmla="*/ 7229644 w 12196917"/>
              <a:gd name="connsiteY343" fmla="*/ 3700874 h 3843805"/>
              <a:gd name="connsiteX344" fmla="*/ 7305996 w 12196917"/>
              <a:gd name="connsiteY344" fmla="*/ 3729938 h 3843805"/>
              <a:gd name="connsiteX345" fmla="*/ 7313154 w 12196917"/>
              <a:gd name="connsiteY345" fmla="*/ 3719188 h 3843805"/>
              <a:gd name="connsiteX346" fmla="*/ 7349740 w 12196917"/>
              <a:gd name="connsiteY346" fmla="*/ 3679375 h 3843805"/>
              <a:gd name="connsiteX347" fmla="*/ 7471824 w 12196917"/>
              <a:gd name="connsiteY347" fmla="*/ 3676588 h 3843805"/>
              <a:gd name="connsiteX348" fmla="*/ 7506421 w 12196917"/>
              <a:gd name="connsiteY348" fmla="*/ 3669422 h 3843805"/>
              <a:gd name="connsiteX349" fmla="*/ 7574820 w 12196917"/>
              <a:gd name="connsiteY349" fmla="*/ 3629607 h 3843805"/>
              <a:gd name="connsiteX350" fmla="*/ 7710027 w 12196917"/>
              <a:gd name="connsiteY350" fmla="*/ 3620052 h 3843805"/>
              <a:gd name="connsiteX351" fmla="*/ 7590727 w 12196917"/>
              <a:gd name="connsiteY351" fmla="*/ 3609701 h 3843805"/>
              <a:gd name="connsiteX352" fmla="*/ 7553347 w 12196917"/>
              <a:gd name="connsiteY352" fmla="*/ 3581035 h 3843805"/>
              <a:gd name="connsiteX353" fmla="*/ 7599475 w 12196917"/>
              <a:gd name="connsiteY353" fmla="*/ 3529276 h 3843805"/>
              <a:gd name="connsiteX354" fmla="*/ 7664693 w 12196917"/>
              <a:gd name="connsiteY354" fmla="*/ 3498222 h 3843805"/>
              <a:gd name="connsiteX355" fmla="*/ 7679805 w 12196917"/>
              <a:gd name="connsiteY355" fmla="*/ 3470353 h 3843805"/>
              <a:gd name="connsiteX356" fmla="*/ 7646798 w 12196917"/>
              <a:gd name="connsiteY356" fmla="*/ 3462389 h 3843805"/>
              <a:gd name="connsiteX357" fmla="*/ 7487731 w 12196917"/>
              <a:gd name="connsiteY357" fmla="*/ 3575062 h 3843805"/>
              <a:gd name="connsiteX358" fmla="*/ 7434046 w 12196917"/>
              <a:gd name="connsiteY358" fmla="*/ 3604126 h 3843805"/>
              <a:gd name="connsiteX359" fmla="*/ 7294465 w 12196917"/>
              <a:gd name="connsiteY359" fmla="*/ 3625627 h 3843805"/>
              <a:gd name="connsiteX360" fmla="*/ 7244755 w 12196917"/>
              <a:gd name="connsiteY360" fmla="*/ 3618460 h 3843805"/>
              <a:gd name="connsiteX361" fmla="*/ 6999394 w 12196917"/>
              <a:gd name="connsiteY361" fmla="*/ 3618460 h 3843805"/>
              <a:gd name="connsiteX362" fmla="*/ 6970364 w 12196917"/>
              <a:gd name="connsiteY362" fmla="*/ 3618460 h 3843805"/>
              <a:gd name="connsiteX363" fmla="*/ 6977125 w 12196917"/>
              <a:gd name="connsiteY363" fmla="*/ 3598154 h 3843805"/>
              <a:gd name="connsiteX364" fmla="*/ 6920258 w 12196917"/>
              <a:gd name="connsiteY364" fmla="*/ 3558341 h 3843805"/>
              <a:gd name="connsiteX365" fmla="*/ 6807320 w 12196917"/>
              <a:gd name="connsiteY365" fmla="*/ 3611293 h 3843805"/>
              <a:gd name="connsiteX366" fmla="*/ 6699949 w 12196917"/>
              <a:gd name="connsiteY366" fmla="*/ 3621645 h 3843805"/>
              <a:gd name="connsiteX367" fmla="*/ 6666148 w 12196917"/>
              <a:gd name="connsiteY367" fmla="*/ 3624432 h 3843805"/>
              <a:gd name="connsiteX368" fmla="*/ 6551222 w 12196917"/>
              <a:gd name="connsiteY368" fmla="*/ 3614080 h 3843805"/>
              <a:gd name="connsiteX369" fmla="*/ 6537303 w 12196917"/>
              <a:gd name="connsiteY369" fmla="*/ 3611691 h 3843805"/>
              <a:gd name="connsiteX370" fmla="*/ 6397325 w 12196917"/>
              <a:gd name="connsiteY370" fmla="*/ 3622043 h 3843805"/>
              <a:gd name="connsiteX371" fmla="*/ 6238257 w 12196917"/>
              <a:gd name="connsiteY371" fmla="*/ 3631996 h 3843805"/>
              <a:gd name="connsiteX372" fmla="*/ 6133670 w 12196917"/>
              <a:gd name="connsiteY372" fmla="*/ 3618460 h 3843805"/>
              <a:gd name="connsiteX373" fmla="*/ 5948358 w 12196917"/>
              <a:gd name="connsiteY373" fmla="*/ 3618460 h 3843805"/>
              <a:gd name="connsiteX374" fmla="*/ 5816730 w 12196917"/>
              <a:gd name="connsiteY374" fmla="*/ 3650709 h 3843805"/>
              <a:gd name="connsiteX375" fmla="*/ 5813309 w 12196917"/>
              <a:gd name="connsiteY375" fmla="*/ 3652500 h 3843805"/>
              <a:gd name="connsiteX376" fmla="*/ 5755090 w 12196917"/>
              <a:gd name="connsiteY376" fmla="*/ 3631598 h 3843805"/>
              <a:gd name="connsiteX377" fmla="*/ 5752307 w 12196917"/>
              <a:gd name="connsiteY377" fmla="*/ 3564711 h 3843805"/>
              <a:gd name="connsiteX378" fmla="*/ 5763839 w 12196917"/>
              <a:gd name="connsiteY378" fmla="*/ 3548786 h 3843805"/>
              <a:gd name="connsiteX379" fmla="*/ 5821500 w 12196917"/>
              <a:gd name="connsiteY379" fmla="*/ 3486277 h 3843805"/>
              <a:gd name="connsiteX380" fmla="*/ 5869221 w 12196917"/>
              <a:gd name="connsiteY380" fmla="*/ 3432130 h 3843805"/>
              <a:gd name="connsiteX381" fmla="*/ 5872243 w 12196917"/>
              <a:gd name="connsiteY381" fmla="*/ 3415250 h 3843805"/>
              <a:gd name="connsiteX382" fmla="*/ 5842975 w 12196917"/>
              <a:gd name="connsiteY382" fmla="*/ 3394308 h 3843805"/>
              <a:gd name="connsiteX383" fmla="*/ 5621871 w 12196917"/>
              <a:gd name="connsiteY383" fmla="*/ 3389530 h 3843805"/>
              <a:gd name="connsiteX384" fmla="*/ 5368954 w 12196917"/>
              <a:gd name="connsiteY384" fmla="*/ 3381966 h 3843805"/>
              <a:gd name="connsiteX385" fmla="*/ 5262380 w 12196917"/>
              <a:gd name="connsiteY385" fmla="*/ 3370419 h 3843805"/>
              <a:gd name="connsiteX386" fmla="*/ 5174549 w 12196917"/>
              <a:gd name="connsiteY386" fmla="*/ 3400770 h 3843805"/>
              <a:gd name="connsiteX387" fmla="*/ 5157558 w 12196917"/>
              <a:gd name="connsiteY387" fmla="*/ 3423194 h 3843805"/>
              <a:gd name="connsiteX388" fmla="*/ 5152634 w 12196917"/>
              <a:gd name="connsiteY388" fmla="*/ 3408852 h 3843805"/>
              <a:gd name="connsiteX389" fmla="*/ 5106892 w 12196917"/>
              <a:gd name="connsiteY389" fmla="*/ 3389927 h 3843805"/>
              <a:gd name="connsiteX390" fmla="*/ 4900501 w 12196917"/>
              <a:gd name="connsiteY390" fmla="*/ 3375197 h 3843805"/>
              <a:gd name="connsiteX391" fmla="*/ 4721153 w 12196917"/>
              <a:gd name="connsiteY391" fmla="*/ 3377984 h 3843805"/>
              <a:gd name="connsiteX392" fmla="*/ 4695702 w 12196917"/>
              <a:gd name="connsiteY392" fmla="*/ 3373207 h 3843805"/>
              <a:gd name="connsiteX393" fmla="*/ 4658322 w 12196917"/>
              <a:gd name="connsiteY393" fmla="*/ 3389927 h 3843805"/>
              <a:gd name="connsiteX394" fmla="*/ 4657525 w 12196917"/>
              <a:gd name="connsiteY394" fmla="*/ 3391122 h 3843805"/>
              <a:gd name="connsiteX395" fmla="*/ 4691725 w 12196917"/>
              <a:gd name="connsiteY395" fmla="*/ 3405853 h 3843805"/>
              <a:gd name="connsiteX396" fmla="*/ 4694509 w 12196917"/>
              <a:gd name="connsiteY396" fmla="*/ 3404699 h 3843805"/>
              <a:gd name="connsiteX397" fmla="*/ 4731491 w 12196917"/>
              <a:gd name="connsiteY397" fmla="*/ 3422575 h 3843805"/>
              <a:gd name="connsiteX398" fmla="*/ 4742230 w 12196917"/>
              <a:gd name="connsiteY398" fmla="*/ 3440094 h 3843805"/>
              <a:gd name="connsiteX399" fmla="*/ 4815400 w 12196917"/>
              <a:gd name="connsiteY399" fmla="*/ 3442483 h 3843805"/>
              <a:gd name="connsiteX400" fmla="*/ 4850792 w 12196917"/>
              <a:gd name="connsiteY400" fmla="*/ 3442483 h 3843805"/>
              <a:gd name="connsiteX401" fmla="*/ 4983614 w 12196917"/>
              <a:gd name="connsiteY401" fmla="*/ 3435713 h 3843805"/>
              <a:gd name="connsiteX402" fmla="*/ 5089790 w 12196917"/>
              <a:gd name="connsiteY402" fmla="*/ 3432529 h 3843805"/>
              <a:gd name="connsiteX403" fmla="*/ 5143419 w 12196917"/>
              <a:gd name="connsiteY403" fmla="*/ 3445462 h 3843805"/>
              <a:gd name="connsiteX404" fmla="*/ 5158099 w 12196917"/>
              <a:gd name="connsiteY404" fmla="*/ 3428384 h 3843805"/>
              <a:gd name="connsiteX405" fmla="*/ 5163359 w 12196917"/>
              <a:gd name="connsiteY405" fmla="*/ 3431493 h 3843805"/>
              <a:gd name="connsiteX406" fmla="*/ 5223408 w 12196917"/>
              <a:gd name="connsiteY406" fmla="*/ 3409039 h 3843805"/>
              <a:gd name="connsiteX407" fmla="*/ 5263176 w 12196917"/>
              <a:gd name="connsiteY407" fmla="*/ 3419788 h 3843805"/>
              <a:gd name="connsiteX408" fmla="*/ 5285842 w 12196917"/>
              <a:gd name="connsiteY408" fmla="*/ 3443677 h 3843805"/>
              <a:gd name="connsiteX409" fmla="*/ 5390825 w 12196917"/>
              <a:gd name="connsiteY409" fmla="*/ 3437705 h 3843805"/>
              <a:gd name="connsiteX410" fmla="*/ 5434570 w 12196917"/>
              <a:gd name="connsiteY410" fmla="*/ 3450445 h 3843805"/>
              <a:gd name="connsiteX411" fmla="*/ 5529612 w 12196917"/>
              <a:gd name="connsiteY411" fmla="*/ 3482694 h 3843805"/>
              <a:gd name="connsiteX412" fmla="*/ 5716118 w 12196917"/>
              <a:gd name="connsiteY412" fmla="*/ 3425760 h 3843805"/>
              <a:gd name="connsiteX413" fmla="*/ 5753500 w 12196917"/>
              <a:gd name="connsiteY413" fmla="*/ 3425760 h 3843805"/>
              <a:gd name="connsiteX414" fmla="*/ 5736003 w 12196917"/>
              <a:gd name="connsiteY414" fmla="*/ 3452435 h 3843805"/>
              <a:gd name="connsiteX415" fmla="*/ 5633404 w 12196917"/>
              <a:gd name="connsiteY415" fmla="*/ 3569488 h 3843805"/>
              <a:gd name="connsiteX416" fmla="*/ 5586478 w 12196917"/>
              <a:gd name="connsiteY416" fmla="*/ 3598553 h 3843805"/>
              <a:gd name="connsiteX417" fmla="*/ 5412300 w 12196917"/>
              <a:gd name="connsiteY417" fmla="*/ 3600941 h 3843805"/>
              <a:gd name="connsiteX418" fmla="*/ 5340720 w 12196917"/>
              <a:gd name="connsiteY418" fmla="*/ 3600941 h 3843805"/>
              <a:gd name="connsiteX419" fmla="*/ 5245280 w 12196917"/>
              <a:gd name="connsiteY419" fmla="*/ 3567496 h 3843805"/>
              <a:gd name="connsiteX420" fmla="*/ 5238520 w 12196917"/>
              <a:gd name="connsiteY420" fmla="*/ 3559137 h 3843805"/>
              <a:gd name="connsiteX421" fmla="*/ 5224998 w 12196917"/>
              <a:gd name="connsiteY421" fmla="*/ 3569887 h 3843805"/>
              <a:gd name="connsiteX422" fmla="*/ 5219829 w 12196917"/>
              <a:gd name="connsiteY422" fmla="*/ 3569887 h 3843805"/>
              <a:gd name="connsiteX423" fmla="*/ 4995544 w 12196917"/>
              <a:gd name="connsiteY423" fmla="*/ 3567100 h 3843805"/>
              <a:gd name="connsiteX424" fmla="*/ 4926747 w 12196917"/>
              <a:gd name="connsiteY424" fmla="*/ 3603728 h 3843805"/>
              <a:gd name="connsiteX425" fmla="*/ 4795914 w 12196917"/>
              <a:gd name="connsiteY425" fmla="*/ 3612090 h 3843805"/>
              <a:gd name="connsiteX426" fmla="*/ 4758931 w 12196917"/>
              <a:gd name="connsiteY426" fmla="*/ 3603728 h 3843805"/>
              <a:gd name="connsiteX427" fmla="*/ 4741832 w 12196917"/>
              <a:gd name="connsiteY427" fmla="*/ 3595766 h 3843805"/>
              <a:gd name="connsiteX428" fmla="*/ 4539419 w 12196917"/>
              <a:gd name="connsiteY428" fmla="*/ 3603728 h 3843805"/>
              <a:gd name="connsiteX429" fmla="*/ 4376374 w 12196917"/>
              <a:gd name="connsiteY429" fmla="*/ 3611293 h 3843805"/>
              <a:gd name="connsiteX430" fmla="*/ 4195434 w 12196917"/>
              <a:gd name="connsiteY430" fmla="*/ 3607311 h 3843805"/>
              <a:gd name="connsiteX431" fmla="*/ 4061818 w 12196917"/>
              <a:gd name="connsiteY431" fmla="*/ 3622043 h 3843805"/>
              <a:gd name="connsiteX432" fmla="*/ 3995805 w 12196917"/>
              <a:gd name="connsiteY432" fmla="*/ 3615673 h 3843805"/>
              <a:gd name="connsiteX433" fmla="*/ 3995805 w 12196917"/>
              <a:gd name="connsiteY433" fmla="*/ 3563914 h 3843805"/>
              <a:gd name="connsiteX434" fmla="*/ 3749251 w 12196917"/>
              <a:gd name="connsiteY434" fmla="*/ 3561128 h 3843805"/>
              <a:gd name="connsiteX435" fmla="*/ 3550417 w 12196917"/>
              <a:gd name="connsiteY435" fmla="*/ 3548786 h 3843805"/>
              <a:gd name="connsiteX436" fmla="*/ 3450204 w 12196917"/>
              <a:gd name="connsiteY436" fmla="*/ 3546794 h 3843805"/>
              <a:gd name="connsiteX437" fmla="*/ 3399701 w 12196917"/>
              <a:gd name="connsiteY437" fmla="*/ 3538035 h 3843805"/>
              <a:gd name="connsiteX438" fmla="*/ 3355560 w 12196917"/>
              <a:gd name="connsiteY438" fmla="*/ 3518128 h 3843805"/>
              <a:gd name="connsiteX439" fmla="*/ 3232283 w 12196917"/>
              <a:gd name="connsiteY439" fmla="*/ 3503796 h 3843805"/>
              <a:gd name="connsiteX440" fmla="*/ 3132468 w 12196917"/>
              <a:gd name="connsiteY440" fmla="*/ 3549183 h 3843805"/>
              <a:gd name="connsiteX441" fmla="*/ 3070034 w 12196917"/>
              <a:gd name="connsiteY441" fmla="*/ 3545201 h 3843805"/>
              <a:gd name="connsiteX442" fmla="*/ 2997260 w 12196917"/>
              <a:gd name="connsiteY442" fmla="*/ 3536442 h 3843805"/>
              <a:gd name="connsiteX443" fmla="*/ 2860065 w 12196917"/>
              <a:gd name="connsiteY443" fmla="*/ 3536442 h 3843805"/>
              <a:gd name="connsiteX444" fmla="*/ 2836205 w 12196917"/>
              <a:gd name="connsiteY444" fmla="*/ 3533258 h 3843805"/>
              <a:gd name="connsiteX445" fmla="*/ 2722870 w 12196917"/>
              <a:gd name="connsiteY445" fmla="*/ 3538433 h 3843805"/>
              <a:gd name="connsiteX446" fmla="*/ 2514889 w 12196917"/>
              <a:gd name="connsiteY446" fmla="*/ 3517332 h 3843805"/>
              <a:gd name="connsiteX447" fmla="*/ 2481485 w 12196917"/>
              <a:gd name="connsiteY447" fmla="*/ 3506581 h 3843805"/>
              <a:gd name="connsiteX448" fmla="*/ 2344289 w 12196917"/>
              <a:gd name="connsiteY448" fmla="*/ 3501407 h 3843805"/>
              <a:gd name="connsiteX449" fmla="*/ 2310488 w 12196917"/>
              <a:gd name="connsiteY449" fmla="*/ 3504193 h 3843805"/>
              <a:gd name="connsiteX450" fmla="*/ 2322815 w 12196917"/>
              <a:gd name="connsiteY450" fmla="*/ 3483490 h 3843805"/>
              <a:gd name="connsiteX451" fmla="*/ 2268733 w 12196917"/>
              <a:gd name="connsiteY451" fmla="*/ 3452834 h 3843805"/>
              <a:gd name="connsiteX452" fmla="*/ 2199935 w 12196917"/>
              <a:gd name="connsiteY452" fmla="*/ 3433723 h 3843805"/>
              <a:gd name="connsiteX453" fmla="*/ 2167327 w 12196917"/>
              <a:gd name="connsiteY453" fmla="*/ 3422973 h 3843805"/>
              <a:gd name="connsiteX454" fmla="*/ 2024962 w 12196917"/>
              <a:gd name="connsiteY454" fmla="*/ 3422973 h 3843805"/>
              <a:gd name="connsiteX455" fmla="*/ 1974457 w 12196917"/>
              <a:gd name="connsiteY455" fmla="*/ 3467167 h 3843805"/>
              <a:gd name="connsiteX456" fmla="*/ 1980025 w 12196917"/>
              <a:gd name="connsiteY456" fmla="*/ 3417399 h 3843805"/>
              <a:gd name="connsiteX457" fmla="*/ 1980025 w 12196917"/>
              <a:gd name="connsiteY457" fmla="*/ 3377586 h 3843805"/>
              <a:gd name="connsiteX458" fmla="*/ 1940258 w 12196917"/>
              <a:gd name="connsiteY458" fmla="*/ 3377586 h 3843805"/>
              <a:gd name="connsiteX459" fmla="*/ 1730687 w 12196917"/>
              <a:gd name="connsiteY459" fmla="*/ 3398288 h 3843805"/>
              <a:gd name="connsiteX460" fmla="*/ 1709610 w 12196917"/>
              <a:gd name="connsiteY460" fmla="*/ 3411826 h 3843805"/>
              <a:gd name="connsiteX461" fmla="*/ 1669843 w 12196917"/>
              <a:gd name="connsiteY461" fmla="*/ 3420585 h 3843805"/>
              <a:gd name="connsiteX462" fmla="*/ 1681774 w 12196917"/>
              <a:gd name="connsiteY462" fmla="*/ 3318263 h 3843805"/>
              <a:gd name="connsiteX463" fmla="*/ 1788746 w 12196917"/>
              <a:gd name="connsiteY463" fmla="*/ 3240625 h 3843805"/>
              <a:gd name="connsiteX464" fmla="*/ 1801074 w 12196917"/>
              <a:gd name="connsiteY464" fmla="*/ 3204794 h 3843805"/>
              <a:gd name="connsiteX465" fmla="*/ 1767272 w 12196917"/>
              <a:gd name="connsiteY465" fmla="*/ 3190461 h 3843805"/>
              <a:gd name="connsiteX466" fmla="*/ 1669446 w 12196917"/>
              <a:gd name="connsiteY466" fmla="*/ 3223905 h 3843805"/>
              <a:gd name="connsiteX467" fmla="*/ 1649562 w 12196917"/>
              <a:gd name="connsiteY467" fmla="*/ 3243811 h 3843805"/>
              <a:gd name="connsiteX468" fmla="*/ 1567642 w 12196917"/>
              <a:gd name="connsiteY468" fmla="*/ 3327022 h 3843805"/>
              <a:gd name="connsiteX469" fmla="*/ 1550145 w 12196917"/>
              <a:gd name="connsiteY469" fmla="*/ 3358872 h 3843805"/>
              <a:gd name="connsiteX470" fmla="*/ 1482939 w 12196917"/>
              <a:gd name="connsiteY470" fmla="*/ 3379974 h 3843805"/>
              <a:gd name="connsiteX471" fmla="*/ 1395054 w 12196917"/>
              <a:gd name="connsiteY471" fmla="*/ 3308310 h 3843805"/>
              <a:gd name="connsiteX472" fmla="*/ 1374773 w 12196917"/>
              <a:gd name="connsiteY472" fmla="*/ 3279644 h 3843805"/>
              <a:gd name="connsiteX473" fmla="*/ 1215706 w 12196917"/>
              <a:gd name="connsiteY473" fmla="*/ 3192850 h 3843805"/>
              <a:gd name="connsiteX474" fmla="*/ 1238372 w 12196917"/>
              <a:gd name="connsiteY474" fmla="*/ 3227488 h 3843805"/>
              <a:gd name="connsiteX475" fmla="*/ 1129015 w 12196917"/>
              <a:gd name="connsiteY475" fmla="*/ 3378381 h 3843805"/>
              <a:gd name="connsiteX476" fmla="*/ 1168782 w 12196917"/>
              <a:gd name="connsiteY476" fmla="*/ 3338567 h 3843805"/>
              <a:gd name="connsiteX477" fmla="*/ 1053458 w 12196917"/>
              <a:gd name="connsiteY477" fmla="*/ 3318263 h 3843805"/>
              <a:gd name="connsiteX478" fmla="*/ 980286 w 12196917"/>
              <a:gd name="connsiteY478" fmla="*/ 3383956 h 3843805"/>
              <a:gd name="connsiteX479" fmla="*/ 951654 w 12196917"/>
              <a:gd name="connsiteY479" fmla="*/ 3392316 h 3843805"/>
              <a:gd name="connsiteX480" fmla="*/ 946087 w 12196917"/>
              <a:gd name="connsiteY480" fmla="*/ 3364447 h 3843805"/>
              <a:gd name="connsiteX481" fmla="*/ 954040 w 12196917"/>
              <a:gd name="connsiteY481" fmla="*/ 3313087 h 3843805"/>
              <a:gd name="connsiteX482" fmla="*/ 929386 w 12196917"/>
              <a:gd name="connsiteY482" fmla="*/ 3286014 h 3843805"/>
              <a:gd name="connsiteX483" fmla="*/ 869338 w 12196917"/>
              <a:gd name="connsiteY483" fmla="*/ 3249385 h 3843805"/>
              <a:gd name="connsiteX484" fmla="*/ 859177 w 12196917"/>
              <a:gd name="connsiteY484" fmla="*/ 3231389 h 3843805"/>
              <a:gd name="connsiteX485" fmla="*/ 779066 w 12196917"/>
              <a:gd name="connsiteY485" fmla="*/ 3224302 h 3843805"/>
              <a:gd name="connsiteX486" fmla="*/ 747253 w 12196917"/>
              <a:gd name="connsiteY486" fmla="*/ 3230673 h 3843805"/>
              <a:gd name="connsiteX487" fmla="*/ 738504 w 12196917"/>
              <a:gd name="connsiteY487" fmla="*/ 3178516 h 3843805"/>
              <a:gd name="connsiteX488" fmla="*/ 770715 w 12196917"/>
              <a:gd name="connsiteY488" fmla="*/ 3178516 h 3843805"/>
              <a:gd name="connsiteX489" fmla="*/ 960404 w 12196917"/>
              <a:gd name="connsiteY489" fmla="*/ 3148257 h 3843805"/>
              <a:gd name="connsiteX490" fmla="*/ 972333 w 12196917"/>
              <a:gd name="connsiteY490" fmla="*/ 3118795 h 3843805"/>
              <a:gd name="connsiteX491" fmla="*/ 952848 w 12196917"/>
              <a:gd name="connsiteY491" fmla="*/ 3090528 h 3843805"/>
              <a:gd name="connsiteX492" fmla="*/ 837922 w 12196917"/>
              <a:gd name="connsiteY492" fmla="*/ 3097296 h 3843805"/>
              <a:gd name="connsiteX493" fmla="*/ 621192 w 12196917"/>
              <a:gd name="connsiteY493" fmla="*/ 3148257 h 3843805"/>
              <a:gd name="connsiteX494" fmla="*/ 498312 w 12196917"/>
              <a:gd name="connsiteY494" fmla="*/ 3185285 h 3843805"/>
              <a:gd name="connsiteX495" fmla="*/ 437071 w 12196917"/>
              <a:gd name="connsiteY495" fmla="*/ 3187275 h 3843805"/>
              <a:gd name="connsiteX496" fmla="*/ 474452 w 12196917"/>
              <a:gd name="connsiteY496" fmla="*/ 3155026 h 3843805"/>
              <a:gd name="connsiteX497" fmla="*/ 295899 w 12196917"/>
              <a:gd name="connsiteY497" fmla="*/ 3158609 h 3843805"/>
              <a:gd name="connsiteX498" fmla="*/ 251360 w 12196917"/>
              <a:gd name="connsiteY498" fmla="*/ 3198423 h 3843805"/>
              <a:gd name="connsiteX499" fmla="*/ 121324 w 12196917"/>
              <a:gd name="connsiteY499" fmla="*/ 3232266 h 3843805"/>
              <a:gd name="connsiteX500" fmla="*/ 89112 w 12196917"/>
              <a:gd name="connsiteY500" fmla="*/ 3172146 h 3843805"/>
              <a:gd name="connsiteX501" fmla="*/ 2023 w 12196917"/>
              <a:gd name="connsiteY501" fmla="*/ 3161795 h 3843805"/>
              <a:gd name="connsiteX502" fmla="*/ 0 w 12196917"/>
              <a:gd name="connsiteY502" fmla="*/ 3161795 h 3843805"/>
              <a:gd name="connsiteX503" fmla="*/ 0 w 12196917"/>
              <a:gd name="connsiteY503" fmla="*/ 3034496 h 3843805"/>
              <a:gd name="connsiteX504" fmla="*/ 66445 w 12196917"/>
              <a:gd name="connsiteY504" fmla="*/ 3003335 h 3843805"/>
              <a:gd name="connsiteX505" fmla="*/ 172622 w 12196917"/>
              <a:gd name="connsiteY505" fmla="*/ 2955957 h 3843805"/>
              <a:gd name="connsiteX506" fmla="*/ 467294 w 12196917"/>
              <a:gd name="connsiteY506" fmla="*/ 2899820 h 3843805"/>
              <a:gd name="connsiteX507" fmla="*/ 503880 w 12196917"/>
              <a:gd name="connsiteY507" fmla="*/ 2832933 h 3843805"/>
              <a:gd name="connsiteX508" fmla="*/ 472066 w 12196917"/>
              <a:gd name="connsiteY508" fmla="*/ 2820590 h 3843805"/>
              <a:gd name="connsiteX509" fmla="*/ 377023 w 12196917"/>
              <a:gd name="connsiteY509" fmla="*/ 2815016 h 3843805"/>
              <a:gd name="connsiteX510" fmla="*/ 327713 w 12196917"/>
              <a:gd name="connsiteY510" fmla="*/ 2743750 h 3843805"/>
              <a:gd name="connsiteX511" fmla="*/ 287946 w 12196917"/>
              <a:gd name="connsiteY511" fmla="*/ 2728221 h 3843805"/>
              <a:gd name="connsiteX512" fmla="*/ 181769 w 12196917"/>
              <a:gd name="connsiteY512" fmla="*/ 2717870 h 3843805"/>
              <a:gd name="connsiteX513" fmla="*/ 81158 w 12196917"/>
              <a:gd name="connsiteY513" fmla="*/ 2621123 h 3843805"/>
              <a:gd name="connsiteX514" fmla="*/ 46561 w 12196917"/>
              <a:gd name="connsiteY514" fmla="*/ 2600817 h 3843805"/>
              <a:gd name="connsiteX515" fmla="*/ 15827 w 12196917"/>
              <a:gd name="connsiteY515" fmla="*/ 2593731 h 3843805"/>
              <a:gd name="connsiteX516" fmla="*/ 0 w 12196917"/>
              <a:gd name="connsiteY516" fmla="*/ 2581993 h 3843805"/>
              <a:gd name="connsiteX517" fmla="*/ 0 w 12196917"/>
              <a:gd name="connsiteY517" fmla="*/ 2374605 h 3843805"/>
              <a:gd name="connsiteX518" fmla="*/ 75618 w 12196917"/>
              <a:gd name="connsiteY518" fmla="*/ 2310734 h 3843805"/>
              <a:gd name="connsiteX519" fmla="*/ 174611 w 12196917"/>
              <a:gd name="connsiteY519" fmla="*/ 2259613 h 3843805"/>
              <a:gd name="connsiteX520" fmla="*/ 260109 w 12196917"/>
              <a:gd name="connsiteY520" fmla="*/ 2224975 h 3843805"/>
              <a:gd name="connsiteX521" fmla="*/ 0 w 12196917"/>
              <a:gd name="connsiteY521" fmla="*/ 2224975 h 384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</a:cxnLst>
            <a:rect l="l" t="t" r="r" b="b"/>
            <a:pathLst>
              <a:path w="12196917" h="3843804">
                <a:moveTo>
                  <a:pt x="6327335" y="3782889"/>
                </a:moveTo>
                <a:cubicBezTo>
                  <a:pt x="6283193" y="3841018"/>
                  <a:pt x="6234280" y="3825092"/>
                  <a:pt x="6190140" y="3819120"/>
                </a:cubicBezTo>
                <a:cubicBezTo>
                  <a:pt x="6135260" y="3811158"/>
                  <a:pt x="6081973" y="3791648"/>
                  <a:pt x="6025902" y="3808769"/>
                </a:cubicBezTo>
                <a:cubicBezTo>
                  <a:pt x="6120547" y="3772936"/>
                  <a:pt x="6221156" y="3790852"/>
                  <a:pt x="6327335" y="3782889"/>
                </a:cubicBezTo>
                <a:close/>
                <a:moveTo>
                  <a:pt x="3412029" y="3748251"/>
                </a:moveTo>
                <a:lnTo>
                  <a:pt x="3377830" y="3765371"/>
                </a:lnTo>
                <a:lnTo>
                  <a:pt x="3379022" y="3778908"/>
                </a:lnTo>
                <a:cubicBezTo>
                  <a:pt x="3487983" y="3774927"/>
                  <a:pt x="3597342" y="3782889"/>
                  <a:pt x="3711472" y="3756214"/>
                </a:cubicBezTo>
                <a:cubicBezTo>
                  <a:pt x="3693219" y="3781336"/>
                  <a:pt x="3662719" y="3794475"/>
                  <a:pt x="3631938" y="3790454"/>
                </a:cubicBezTo>
                <a:lnTo>
                  <a:pt x="3250575" y="3798417"/>
                </a:lnTo>
                <a:cubicBezTo>
                  <a:pt x="3245048" y="3798177"/>
                  <a:pt x="3239837" y="3795908"/>
                  <a:pt x="3235863" y="3792047"/>
                </a:cubicBezTo>
                <a:cubicBezTo>
                  <a:pt x="3300681" y="3794037"/>
                  <a:pt x="3350391" y="3741085"/>
                  <a:pt x="3412029" y="3748251"/>
                </a:cubicBezTo>
                <a:close/>
                <a:moveTo>
                  <a:pt x="5284449" y="3728793"/>
                </a:moveTo>
                <a:cubicBezTo>
                  <a:pt x="5324017" y="3730734"/>
                  <a:pt x="5362790" y="3738497"/>
                  <a:pt x="5399177" y="3763381"/>
                </a:cubicBezTo>
                <a:cubicBezTo>
                  <a:pt x="5409516" y="3770150"/>
                  <a:pt x="5430592" y="3765371"/>
                  <a:pt x="5424628" y="3786075"/>
                </a:cubicBezTo>
                <a:cubicBezTo>
                  <a:pt x="5421406" y="3793560"/>
                  <a:pt x="5414408" y="3798695"/>
                  <a:pt x="5406334" y="3799612"/>
                </a:cubicBezTo>
                <a:cubicBezTo>
                  <a:pt x="5360205" y="3799213"/>
                  <a:pt x="5334756" y="3771345"/>
                  <a:pt x="5299759" y="3777316"/>
                </a:cubicBezTo>
                <a:cubicBezTo>
                  <a:pt x="5254346" y="3789937"/>
                  <a:pt x="5205790" y="3783765"/>
                  <a:pt x="5164950" y="3760196"/>
                </a:cubicBezTo>
                <a:cubicBezTo>
                  <a:pt x="5158189" y="3755816"/>
                  <a:pt x="5144669" y="3761391"/>
                  <a:pt x="5144669" y="3749048"/>
                </a:cubicBezTo>
                <a:cubicBezTo>
                  <a:pt x="5144628" y="3748372"/>
                  <a:pt x="5144628" y="3747694"/>
                  <a:pt x="5144709" y="3747017"/>
                </a:cubicBezTo>
                <a:cubicBezTo>
                  <a:pt x="5145345" y="3736467"/>
                  <a:pt x="5154412" y="3728465"/>
                  <a:pt x="5164950" y="3729142"/>
                </a:cubicBezTo>
                <a:cubicBezTo>
                  <a:pt x="5204518" y="3730734"/>
                  <a:pt x="5244882" y="3726852"/>
                  <a:pt x="5284449" y="3728793"/>
                </a:cubicBezTo>
                <a:close/>
                <a:moveTo>
                  <a:pt x="6520998" y="3686937"/>
                </a:moveTo>
                <a:cubicBezTo>
                  <a:pt x="6521793" y="3735511"/>
                  <a:pt x="6544461" y="3733520"/>
                  <a:pt x="6567128" y="3733520"/>
                </a:cubicBezTo>
                <a:cubicBezTo>
                  <a:pt x="6618428" y="3730336"/>
                  <a:pt x="6669328" y="3723168"/>
                  <a:pt x="6720230" y="3723168"/>
                </a:cubicBezTo>
                <a:cubicBezTo>
                  <a:pt x="6773121" y="3728464"/>
                  <a:pt x="6826408" y="3728464"/>
                  <a:pt x="6879297" y="3723168"/>
                </a:cubicBezTo>
                <a:cubicBezTo>
                  <a:pt x="6928211" y="3712818"/>
                  <a:pt x="6927415" y="3737103"/>
                  <a:pt x="6905942" y="3768955"/>
                </a:cubicBezTo>
                <a:cubicBezTo>
                  <a:pt x="6880887" y="3766565"/>
                  <a:pt x="6855040" y="3718390"/>
                  <a:pt x="6832770" y="3775325"/>
                </a:cubicBezTo>
                <a:cubicBezTo>
                  <a:pt x="6829589" y="3782491"/>
                  <a:pt x="6796980" y="3779305"/>
                  <a:pt x="6775506" y="3779305"/>
                </a:cubicBezTo>
                <a:cubicBezTo>
                  <a:pt x="6785846" y="3770150"/>
                  <a:pt x="6805729" y="3784880"/>
                  <a:pt x="6806922" y="3765371"/>
                </a:cubicBezTo>
                <a:cubicBezTo>
                  <a:pt x="6808115" y="3745863"/>
                  <a:pt x="6791811" y="3745863"/>
                  <a:pt x="6777097" y="3745863"/>
                </a:cubicBezTo>
                <a:lnTo>
                  <a:pt x="6553210" y="3745863"/>
                </a:lnTo>
                <a:cubicBezTo>
                  <a:pt x="6524975" y="3745863"/>
                  <a:pt x="6503899" y="3741085"/>
                  <a:pt x="6520998" y="3686937"/>
                </a:cubicBezTo>
                <a:close/>
                <a:moveTo>
                  <a:pt x="5746739" y="3669817"/>
                </a:moveTo>
                <a:cubicBezTo>
                  <a:pt x="5883536" y="3674994"/>
                  <a:pt x="6023118" y="3667429"/>
                  <a:pt x="6161903" y="3674994"/>
                </a:cubicBezTo>
                <a:cubicBezTo>
                  <a:pt x="6233485" y="3678577"/>
                  <a:pt x="6307451" y="3674994"/>
                  <a:pt x="6379827" y="3672605"/>
                </a:cubicBezTo>
                <a:cubicBezTo>
                  <a:pt x="6386984" y="3672605"/>
                  <a:pt x="6396529" y="3669420"/>
                  <a:pt x="6400107" y="3672605"/>
                </a:cubicBezTo>
                <a:cubicBezTo>
                  <a:pt x="6412038" y="3683354"/>
                  <a:pt x="6442658" y="3670216"/>
                  <a:pt x="6439875" y="3692511"/>
                </a:cubicBezTo>
                <a:cubicBezTo>
                  <a:pt x="6437090" y="3714808"/>
                  <a:pt x="6413628" y="3704058"/>
                  <a:pt x="6400107" y="3706447"/>
                </a:cubicBezTo>
                <a:cubicBezTo>
                  <a:pt x="6377838" y="3710429"/>
                  <a:pt x="6346025" y="3692113"/>
                  <a:pt x="6342047" y="3735113"/>
                </a:cubicBezTo>
                <a:cubicBezTo>
                  <a:pt x="6340457" y="3751436"/>
                  <a:pt x="6326539" y="3748250"/>
                  <a:pt x="6312222" y="3741484"/>
                </a:cubicBezTo>
                <a:cubicBezTo>
                  <a:pt x="6297906" y="3734714"/>
                  <a:pt x="6298702" y="3721576"/>
                  <a:pt x="6307054" y="3710826"/>
                </a:cubicBezTo>
                <a:cubicBezTo>
                  <a:pt x="6315761" y="3702225"/>
                  <a:pt x="6325504" y="3694741"/>
                  <a:pt x="6336083" y="3688530"/>
                </a:cubicBezTo>
                <a:cubicBezTo>
                  <a:pt x="6311110" y="3682439"/>
                  <a:pt x="6285220" y="3681086"/>
                  <a:pt x="6259731" y="3684549"/>
                </a:cubicBezTo>
                <a:cubicBezTo>
                  <a:pt x="6244619" y="3685346"/>
                  <a:pt x="6238256" y="3694104"/>
                  <a:pt x="6244619" y="3704455"/>
                </a:cubicBezTo>
                <a:cubicBezTo>
                  <a:pt x="6269673" y="3743474"/>
                  <a:pt x="6243427" y="3732326"/>
                  <a:pt x="6219168" y="3737900"/>
                </a:cubicBezTo>
                <a:cubicBezTo>
                  <a:pt x="6152360" y="3753028"/>
                  <a:pt x="6084756" y="3737502"/>
                  <a:pt x="6018346" y="3748649"/>
                </a:cubicBezTo>
                <a:cubicBezTo>
                  <a:pt x="5992100" y="3753028"/>
                  <a:pt x="6027890" y="3734316"/>
                  <a:pt x="6018346" y="3734316"/>
                </a:cubicBezTo>
                <a:cubicBezTo>
                  <a:pt x="5992100" y="3731131"/>
                  <a:pt x="5983351" y="3694104"/>
                  <a:pt x="5959093" y="3697688"/>
                </a:cubicBezTo>
                <a:cubicBezTo>
                  <a:pt x="5911611" y="3697688"/>
                  <a:pt x="5864329" y="3704417"/>
                  <a:pt x="5818717" y="3717594"/>
                </a:cubicBezTo>
                <a:cubicBezTo>
                  <a:pt x="5776962" y="3735510"/>
                  <a:pt x="5708960" y="3725556"/>
                  <a:pt x="5651696" y="3715604"/>
                </a:cubicBezTo>
                <a:cubicBezTo>
                  <a:pt x="5672772" y="3708836"/>
                  <a:pt x="5697825" y="3713215"/>
                  <a:pt x="5706972" y="3685743"/>
                </a:cubicBezTo>
                <a:cubicBezTo>
                  <a:pt x="5712937" y="3666633"/>
                  <a:pt x="5731229" y="3669817"/>
                  <a:pt x="5746739" y="3669817"/>
                </a:cubicBezTo>
                <a:close/>
                <a:moveTo>
                  <a:pt x="4116299" y="3657077"/>
                </a:moveTo>
                <a:lnTo>
                  <a:pt x="4167995" y="3696891"/>
                </a:lnTo>
                <a:cubicBezTo>
                  <a:pt x="4178733" y="3658273"/>
                  <a:pt x="4216512" y="3733122"/>
                  <a:pt x="4224862" y="3683355"/>
                </a:cubicBezTo>
                <a:cubicBezTo>
                  <a:pt x="4226453" y="3687734"/>
                  <a:pt x="4227248" y="3694105"/>
                  <a:pt x="4230429" y="3696494"/>
                </a:cubicBezTo>
                <a:cubicBezTo>
                  <a:pt x="4249758" y="3713853"/>
                  <a:pt x="4276321" y="3720701"/>
                  <a:pt x="4301612" y="3714808"/>
                </a:cubicBezTo>
                <a:cubicBezTo>
                  <a:pt x="4335016" y="3707243"/>
                  <a:pt x="4374783" y="3682958"/>
                  <a:pt x="4414551" y="3700077"/>
                </a:cubicBezTo>
                <a:cubicBezTo>
                  <a:pt x="4444375" y="3712021"/>
                  <a:pt x="4467837" y="3686142"/>
                  <a:pt x="4494083" y="3680966"/>
                </a:cubicBezTo>
                <a:cubicBezTo>
                  <a:pt x="4503628" y="3678976"/>
                  <a:pt x="4517547" y="3676985"/>
                  <a:pt x="4522317" y="3679772"/>
                </a:cubicBezTo>
                <a:cubicBezTo>
                  <a:pt x="4526971" y="3688611"/>
                  <a:pt x="4527845" y="3698961"/>
                  <a:pt x="4524704" y="3708438"/>
                </a:cubicBezTo>
                <a:cubicBezTo>
                  <a:pt x="4521125" y="3721178"/>
                  <a:pt x="4507206" y="3715604"/>
                  <a:pt x="4499651" y="3715604"/>
                </a:cubicBezTo>
                <a:cubicBezTo>
                  <a:pt x="4464259" y="3715207"/>
                  <a:pt x="4430059" y="3712021"/>
                  <a:pt x="4380352" y="3709235"/>
                </a:cubicBezTo>
                <a:cubicBezTo>
                  <a:pt x="4421311" y="3749445"/>
                  <a:pt x="4469428" y="3731530"/>
                  <a:pt x="4515956" y="3753029"/>
                </a:cubicBezTo>
                <a:cubicBezTo>
                  <a:pt x="4356490" y="3770150"/>
                  <a:pt x="4208955" y="3764177"/>
                  <a:pt x="4061422" y="3766964"/>
                </a:cubicBezTo>
                <a:cubicBezTo>
                  <a:pt x="4037561" y="3767363"/>
                  <a:pt x="4037959" y="3747057"/>
                  <a:pt x="4021654" y="3736705"/>
                </a:cubicBezTo>
                <a:cubicBezTo>
                  <a:pt x="4050683" y="3730733"/>
                  <a:pt x="4103972" y="3753427"/>
                  <a:pt x="4101188" y="3736705"/>
                </a:cubicBezTo>
                <a:cubicBezTo>
                  <a:pt x="4096019" y="3704059"/>
                  <a:pt x="4161634" y="3694901"/>
                  <a:pt x="4116299" y="3657077"/>
                </a:cubicBezTo>
                <a:close/>
                <a:moveTo>
                  <a:pt x="3523773" y="3515341"/>
                </a:moveTo>
                <a:cubicBezTo>
                  <a:pt x="3499794" y="3518328"/>
                  <a:pt x="3476252" y="3524380"/>
                  <a:pt x="3453783" y="3533258"/>
                </a:cubicBezTo>
                <a:lnTo>
                  <a:pt x="3452988" y="3534451"/>
                </a:lnTo>
                <a:cubicBezTo>
                  <a:pt x="3470963" y="3537477"/>
                  <a:pt x="3489455" y="3534810"/>
                  <a:pt x="3505878" y="3526887"/>
                </a:cubicBezTo>
                <a:cubicBezTo>
                  <a:pt x="3511485" y="3522468"/>
                  <a:pt x="3517450" y="3518605"/>
                  <a:pt x="3523773" y="3515341"/>
                </a:cubicBezTo>
                <a:close/>
                <a:moveTo>
                  <a:pt x="3963545" y="3499366"/>
                </a:moveTo>
                <a:cubicBezTo>
                  <a:pt x="3954447" y="3498420"/>
                  <a:pt x="3946097" y="3498420"/>
                  <a:pt x="3940530" y="3502203"/>
                </a:cubicBezTo>
                <a:lnTo>
                  <a:pt x="3929395" y="3508971"/>
                </a:lnTo>
                <a:lnTo>
                  <a:pt x="3991431" y="3503398"/>
                </a:lnTo>
                <a:lnTo>
                  <a:pt x="3991033" y="3502203"/>
                </a:lnTo>
                <a:cubicBezTo>
                  <a:pt x="3982484" y="3502203"/>
                  <a:pt x="3972642" y="3500312"/>
                  <a:pt x="3963545" y="3499366"/>
                </a:cubicBezTo>
                <a:close/>
                <a:moveTo>
                  <a:pt x="10653170" y="3493443"/>
                </a:moveTo>
                <a:cubicBezTo>
                  <a:pt x="10696912" y="3489860"/>
                  <a:pt x="10737475" y="3512951"/>
                  <a:pt x="10781218" y="3503397"/>
                </a:cubicBezTo>
                <a:cubicBezTo>
                  <a:pt x="10793547" y="3500610"/>
                  <a:pt x="10799113" y="3506184"/>
                  <a:pt x="10801103" y="3521313"/>
                </a:cubicBezTo>
                <a:cubicBezTo>
                  <a:pt x="10803090" y="3536441"/>
                  <a:pt x="10815815" y="3533656"/>
                  <a:pt x="10824962" y="3533656"/>
                </a:cubicBezTo>
                <a:cubicBezTo>
                  <a:pt x="10878647" y="3525693"/>
                  <a:pt x="10889782" y="3532462"/>
                  <a:pt x="10908074" y="3578645"/>
                </a:cubicBezTo>
                <a:cubicBezTo>
                  <a:pt x="10911654" y="3588201"/>
                  <a:pt x="10899326" y="3607310"/>
                  <a:pt x="10923983" y="3608506"/>
                </a:cubicBezTo>
                <a:cubicBezTo>
                  <a:pt x="10948637" y="3609700"/>
                  <a:pt x="10937104" y="3588997"/>
                  <a:pt x="10944660" y="3581034"/>
                </a:cubicBezTo>
                <a:cubicBezTo>
                  <a:pt x="10950387" y="3574863"/>
                  <a:pt x="10953528" y="3566741"/>
                  <a:pt x="10953409" y="3558340"/>
                </a:cubicBezTo>
                <a:cubicBezTo>
                  <a:pt x="10983234" y="3575459"/>
                  <a:pt x="10939490" y="3609302"/>
                  <a:pt x="10955397" y="3630403"/>
                </a:cubicBezTo>
                <a:cubicBezTo>
                  <a:pt x="10942274" y="3628014"/>
                  <a:pt x="10931934" y="3638366"/>
                  <a:pt x="10921993" y="3641551"/>
                </a:cubicBezTo>
                <a:cubicBezTo>
                  <a:pt x="10831325" y="3668624"/>
                  <a:pt x="10743440" y="3624829"/>
                  <a:pt x="10653170" y="3631597"/>
                </a:cubicBezTo>
                <a:cubicBezTo>
                  <a:pt x="10611772" y="3641710"/>
                  <a:pt x="10568784" y="3643462"/>
                  <a:pt x="10526710" y="3636773"/>
                </a:cubicBezTo>
                <a:cubicBezTo>
                  <a:pt x="10506032" y="3630801"/>
                  <a:pt x="10488534" y="3626422"/>
                  <a:pt x="10481774" y="3599746"/>
                </a:cubicBezTo>
                <a:cubicBezTo>
                  <a:pt x="10472230" y="3646727"/>
                  <a:pt x="10436440" y="3639958"/>
                  <a:pt x="10404229" y="3646727"/>
                </a:cubicBezTo>
                <a:cubicBezTo>
                  <a:pt x="10282144" y="3672606"/>
                  <a:pt x="10156879" y="3663448"/>
                  <a:pt x="10034794" y="3684152"/>
                </a:cubicBezTo>
                <a:cubicBezTo>
                  <a:pt x="10006958" y="3688929"/>
                  <a:pt x="9997812" y="3674199"/>
                  <a:pt x="9989461" y="3654292"/>
                </a:cubicBezTo>
                <a:cubicBezTo>
                  <a:pt x="9986279" y="3654292"/>
                  <a:pt x="9979519" y="3654292"/>
                  <a:pt x="9979519" y="3654292"/>
                </a:cubicBezTo>
                <a:cubicBezTo>
                  <a:pt x="9958482" y="3688970"/>
                  <a:pt x="9917483" y="3706009"/>
                  <a:pt x="9878114" y="3696494"/>
                </a:cubicBezTo>
                <a:cubicBezTo>
                  <a:pt x="9791821" y="3691716"/>
                  <a:pt x="9713081" y="3747854"/>
                  <a:pt x="9623208" y="3721178"/>
                </a:cubicBezTo>
                <a:cubicBezTo>
                  <a:pt x="9603324" y="3715207"/>
                  <a:pt x="9563956" y="3739493"/>
                  <a:pt x="9531744" y="3735511"/>
                </a:cubicBezTo>
                <a:cubicBezTo>
                  <a:pt x="9505538" y="3730973"/>
                  <a:pt x="9479651" y="3724841"/>
                  <a:pt x="9454199" y="3717196"/>
                </a:cubicBezTo>
                <a:lnTo>
                  <a:pt x="9444257" y="3713614"/>
                </a:lnTo>
                <a:cubicBezTo>
                  <a:pt x="9444695" y="3713256"/>
                  <a:pt x="9445053" y="3712857"/>
                  <a:pt x="9445411" y="3712460"/>
                </a:cubicBezTo>
                <a:cubicBezTo>
                  <a:pt x="9449268" y="3707920"/>
                  <a:pt x="9448751" y="3701153"/>
                  <a:pt x="9444257" y="3697290"/>
                </a:cubicBezTo>
                <a:cubicBezTo>
                  <a:pt x="9417455" y="3692154"/>
                  <a:pt x="9389737" y="3695180"/>
                  <a:pt x="9364723" y="3706049"/>
                </a:cubicBezTo>
                <a:cubicBezTo>
                  <a:pt x="9278907" y="3729619"/>
                  <a:pt x="9189114" y="3735034"/>
                  <a:pt x="9101071" y="3721974"/>
                </a:cubicBezTo>
                <a:cubicBezTo>
                  <a:pt x="9066472" y="3717595"/>
                  <a:pt x="9068462" y="3716003"/>
                  <a:pt x="9066472" y="3744270"/>
                </a:cubicBezTo>
                <a:cubicBezTo>
                  <a:pt x="9066472" y="3744270"/>
                  <a:pt x="9063689" y="3744270"/>
                  <a:pt x="9063689" y="3744270"/>
                </a:cubicBezTo>
                <a:cubicBezTo>
                  <a:pt x="9060270" y="3744868"/>
                  <a:pt x="9056769" y="3744868"/>
                  <a:pt x="9053349" y="3744270"/>
                </a:cubicBezTo>
                <a:cubicBezTo>
                  <a:pt x="9041381" y="3737025"/>
                  <a:pt x="9035416" y="3722891"/>
                  <a:pt x="9038637" y="3709235"/>
                </a:cubicBezTo>
                <a:cubicBezTo>
                  <a:pt x="9039431" y="3694105"/>
                  <a:pt x="9054145" y="3690919"/>
                  <a:pt x="9069257" y="3690919"/>
                </a:cubicBezTo>
                <a:cubicBezTo>
                  <a:pt x="9117535" y="3689168"/>
                  <a:pt x="9165850" y="3691836"/>
                  <a:pt x="9213610" y="3698883"/>
                </a:cubicBezTo>
                <a:cubicBezTo>
                  <a:pt x="9235322" y="3704615"/>
                  <a:pt x="9258388" y="3702226"/>
                  <a:pt x="9278430" y="3692114"/>
                </a:cubicBezTo>
                <a:cubicBezTo>
                  <a:pt x="9289564" y="3686143"/>
                  <a:pt x="9293938" y="3676985"/>
                  <a:pt x="9289564" y="3668624"/>
                </a:cubicBezTo>
                <a:cubicBezTo>
                  <a:pt x="9285190" y="3660263"/>
                  <a:pt x="9264909" y="3655884"/>
                  <a:pt x="9277238" y="3643940"/>
                </a:cubicBezTo>
                <a:cubicBezTo>
                  <a:pt x="9289564" y="3631996"/>
                  <a:pt x="9296723" y="3652699"/>
                  <a:pt x="9307063" y="3656282"/>
                </a:cubicBezTo>
                <a:cubicBezTo>
                  <a:pt x="9333029" y="3663966"/>
                  <a:pt x="9360628" y="3663966"/>
                  <a:pt x="9386596" y="3656282"/>
                </a:cubicBezTo>
                <a:cubicBezTo>
                  <a:pt x="9486808" y="3622839"/>
                  <a:pt x="9590997" y="3643144"/>
                  <a:pt x="9685642" y="3619255"/>
                </a:cubicBezTo>
                <a:cubicBezTo>
                  <a:pt x="9780287" y="3595367"/>
                  <a:pt x="9876524" y="3614079"/>
                  <a:pt x="9970771" y="3588599"/>
                </a:cubicBezTo>
                <a:cubicBezTo>
                  <a:pt x="10010935" y="3580596"/>
                  <a:pt x="10052293" y="3580596"/>
                  <a:pt x="10092457" y="3588599"/>
                </a:cubicBezTo>
                <a:cubicBezTo>
                  <a:pt x="10108363" y="3590191"/>
                  <a:pt x="10131428" y="3574265"/>
                  <a:pt x="10135008" y="3608107"/>
                </a:cubicBezTo>
                <a:cubicBezTo>
                  <a:pt x="10136201" y="3620450"/>
                  <a:pt x="10154493" y="3616070"/>
                  <a:pt x="10161253" y="3612885"/>
                </a:cubicBezTo>
                <a:cubicBezTo>
                  <a:pt x="10177161" y="3606913"/>
                  <a:pt x="10170798" y="3596561"/>
                  <a:pt x="10161253" y="3590191"/>
                </a:cubicBezTo>
                <a:cubicBezTo>
                  <a:pt x="10151074" y="3583383"/>
                  <a:pt x="10145903" y="3571200"/>
                  <a:pt x="10148130" y="3559136"/>
                </a:cubicBezTo>
                <a:cubicBezTo>
                  <a:pt x="10156481" y="3545599"/>
                  <a:pt x="10172786" y="3553960"/>
                  <a:pt x="10185511" y="3556747"/>
                </a:cubicBezTo>
                <a:cubicBezTo>
                  <a:pt x="10229334" y="3561923"/>
                  <a:pt x="10273476" y="3563516"/>
                  <a:pt x="10317537" y="3561525"/>
                </a:cubicBezTo>
                <a:cubicBezTo>
                  <a:pt x="10360406" y="3559972"/>
                  <a:pt x="10402439" y="3549222"/>
                  <a:pt x="10440814" y="3530073"/>
                </a:cubicBezTo>
                <a:cubicBezTo>
                  <a:pt x="10508816" y="3505109"/>
                  <a:pt x="10580754" y="3492726"/>
                  <a:pt x="10653170" y="3493443"/>
                </a:cubicBezTo>
                <a:close/>
                <a:moveTo>
                  <a:pt x="9485891" y="3447657"/>
                </a:moveTo>
                <a:lnTo>
                  <a:pt x="9489592" y="3447657"/>
                </a:lnTo>
                <a:lnTo>
                  <a:pt x="9489592" y="3452036"/>
                </a:lnTo>
                <a:close/>
                <a:moveTo>
                  <a:pt x="9485217" y="3446860"/>
                </a:moveTo>
                <a:lnTo>
                  <a:pt x="9485891" y="3447657"/>
                </a:lnTo>
                <a:lnTo>
                  <a:pt x="9484820" y="3447657"/>
                </a:lnTo>
                <a:close/>
                <a:moveTo>
                  <a:pt x="9490387" y="3443676"/>
                </a:moveTo>
                <a:lnTo>
                  <a:pt x="9493966" y="3448851"/>
                </a:lnTo>
                <a:lnTo>
                  <a:pt x="9490387" y="3447258"/>
                </a:lnTo>
                <a:close/>
                <a:moveTo>
                  <a:pt x="5157558" y="3423194"/>
                </a:moveTo>
                <a:lnTo>
                  <a:pt x="5158985" y="3427353"/>
                </a:lnTo>
                <a:lnTo>
                  <a:pt x="5158099" y="3428384"/>
                </a:lnTo>
                <a:lnTo>
                  <a:pt x="5155009" y="3426557"/>
                </a:lnTo>
                <a:close/>
                <a:moveTo>
                  <a:pt x="7271417" y="3348646"/>
                </a:moveTo>
                <a:cubicBezTo>
                  <a:pt x="7227108" y="3344839"/>
                  <a:pt x="7183415" y="3360067"/>
                  <a:pt x="7140169" y="3360067"/>
                </a:cubicBezTo>
                <a:cubicBezTo>
                  <a:pt x="7099209" y="3360067"/>
                  <a:pt x="7049104" y="3364447"/>
                  <a:pt x="7009336" y="3360067"/>
                </a:cubicBezTo>
                <a:cubicBezTo>
                  <a:pt x="6913776" y="3347525"/>
                  <a:pt x="6816984" y="3347525"/>
                  <a:pt x="6721424" y="3360067"/>
                </a:cubicBezTo>
                <a:cubicBezTo>
                  <a:pt x="6679272" y="3369862"/>
                  <a:pt x="6635568" y="3370937"/>
                  <a:pt x="6592978" y="3363253"/>
                </a:cubicBezTo>
                <a:cubicBezTo>
                  <a:pt x="6514637" y="3341753"/>
                  <a:pt x="6441067" y="3399881"/>
                  <a:pt x="6364715" y="3369225"/>
                </a:cubicBezTo>
                <a:cubicBezTo>
                  <a:pt x="6362728" y="3368428"/>
                  <a:pt x="6359148" y="3374002"/>
                  <a:pt x="6355967" y="3374002"/>
                </a:cubicBezTo>
                <a:cubicBezTo>
                  <a:pt x="6296515" y="3387498"/>
                  <a:pt x="6235513" y="3392715"/>
                  <a:pt x="6174630" y="3389530"/>
                </a:cubicBezTo>
                <a:cubicBezTo>
                  <a:pt x="6144009" y="3389927"/>
                  <a:pt x="6106231" y="3405853"/>
                  <a:pt x="6085155" y="3392316"/>
                </a:cubicBezTo>
                <a:cubicBezTo>
                  <a:pt x="6044990" y="3366437"/>
                  <a:pt x="6008007" y="3385945"/>
                  <a:pt x="5970229" y="3382363"/>
                </a:cubicBezTo>
                <a:cubicBezTo>
                  <a:pt x="5938813" y="3379974"/>
                  <a:pt x="5927679" y="3394705"/>
                  <a:pt x="5934438" y="3427751"/>
                </a:cubicBezTo>
                <a:cubicBezTo>
                  <a:pt x="5943585" y="3472343"/>
                  <a:pt x="5963070" y="3483490"/>
                  <a:pt x="6007610" y="3472343"/>
                </a:cubicBezTo>
                <a:cubicBezTo>
                  <a:pt x="6063283" y="3458009"/>
                  <a:pt x="6117763" y="3432529"/>
                  <a:pt x="6176619" y="3442483"/>
                </a:cubicBezTo>
                <a:cubicBezTo>
                  <a:pt x="6210857" y="3448335"/>
                  <a:pt x="6245932" y="3446982"/>
                  <a:pt x="6279615" y="3438501"/>
                </a:cubicBezTo>
                <a:cubicBezTo>
                  <a:pt x="6318506" y="3421739"/>
                  <a:pt x="6363164" y="3425322"/>
                  <a:pt x="6398915" y="3448055"/>
                </a:cubicBezTo>
                <a:cubicBezTo>
                  <a:pt x="6418361" y="3460399"/>
                  <a:pt x="6442698" y="3462189"/>
                  <a:pt x="6463734" y="3452834"/>
                </a:cubicBezTo>
                <a:cubicBezTo>
                  <a:pt x="6480517" y="3442561"/>
                  <a:pt x="6501235" y="3440930"/>
                  <a:pt x="6519408" y="3448454"/>
                </a:cubicBezTo>
                <a:cubicBezTo>
                  <a:pt x="6570986" y="3476762"/>
                  <a:pt x="6631352" y="3484606"/>
                  <a:pt x="6688418" y="3470353"/>
                </a:cubicBezTo>
                <a:cubicBezTo>
                  <a:pt x="6732161" y="3462788"/>
                  <a:pt x="6776701" y="3473537"/>
                  <a:pt x="6820045" y="3470353"/>
                </a:cubicBezTo>
                <a:cubicBezTo>
                  <a:pt x="6865976" y="3465733"/>
                  <a:pt x="6912304" y="3467724"/>
                  <a:pt x="6957640" y="3476324"/>
                </a:cubicBezTo>
                <a:cubicBezTo>
                  <a:pt x="6991441" y="3484884"/>
                  <a:pt x="7027072" y="3482535"/>
                  <a:pt x="7059441" y="3469556"/>
                </a:cubicBezTo>
                <a:cubicBezTo>
                  <a:pt x="7115473" y="3445429"/>
                  <a:pt x="7179816" y="3450644"/>
                  <a:pt x="7231235" y="3483490"/>
                </a:cubicBezTo>
                <a:cubicBezTo>
                  <a:pt x="7239983" y="3488666"/>
                  <a:pt x="7247141" y="3500213"/>
                  <a:pt x="7257879" y="3497426"/>
                </a:cubicBezTo>
                <a:lnTo>
                  <a:pt x="7257084" y="3498620"/>
                </a:lnTo>
                <a:cubicBezTo>
                  <a:pt x="7312757" y="3483092"/>
                  <a:pt x="7374395" y="3489065"/>
                  <a:pt x="7428478" y="3434519"/>
                </a:cubicBezTo>
                <a:cubicBezTo>
                  <a:pt x="7405851" y="3441128"/>
                  <a:pt x="7381910" y="3429383"/>
                  <a:pt x="7373202" y="3407446"/>
                </a:cubicBezTo>
                <a:cubicBezTo>
                  <a:pt x="7360040" y="3385588"/>
                  <a:pt x="7339838" y="3368906"/>
                  <a:pt x="7315938" y="3360067"/>
                </a:cubicBezTo>
                <a:cubicBezTo>
                  <a:pt x="7301026" y="3353299"/>
                  <a:pt x="7286187" y="3349915"/>
                  <a:pt x="7271417" y="3348646"/>
                </a:cubicBezTo>
                <a:close/>
                <a:moveTo>
                  <a:pt x="2482604" y="3206965"/>
                </a:moveTo>
                <a:cubicBezTo>
                  <a:pt x="2442339" y="3206536"/>
                  <a:pt x="2401851" y="3223407"/>
                  <a:pt x="2359798" y="3214747"/>
                </a:cubicBezTo>
                <a:cubicBezTo>
                  <a:pt x="2333552" y="3209172"/>
                  <a:pt x="2295376" y="3237042"/>
                  <a:pt x="2257994" y="3228682"/>
                </a:cubicBezTo>
                <a:cubicBezTo>
                  <a:pt x="2235726" y="3223905"/>
                  <a:pt x="2229363" y="3244209"/>
                  <a:pt x="2221012" y="3258543"/>
                </a:cubicBezTo>
                <a:cubicBezTo>
                  <a:pt x="2208685" y="3279644"/>
                  <a:pt x="2228965" y="3283625"/>
                  <a:pt x="2239304" y="3294375"/>
                </a:cubicBezTo>
                <a:cubicBezTo>
                  <a:pt x="2267539" y="3324235"/>
                  <a:pt x="2305317" y="3307513"/>
                  <a:pt x="2337528" y="3312291"/>
                </a:cubicBezTo>
                <a:cubicBezTo>
                  <a:pt x="2429032" y="3328455"/>
                  <a:pt x="2522644" y="3298714"/>
                  <a:pt x="2588059" y="3232664"/>
                </a:cubicBezTo>
                <a:cubicBezTo>
                  <a:pt x="2565034" y="3233419"/>
                  <a:pt x="2542288" y="3227169"/>
                  <a:pt x="2522842" y="3214747"/>
                </a:cubicBezTo>
                <a:cubicBezTo>
                  <a:pt x="2509420" y="3209173"/>
                  <a:pt x="2496024" y="3207107"/>
                  <a:pt x="2482604" y="3206965"/>
                </a:cubicBezTo>
                <a:close/>
                <a:moveTo>
                  <a:pt x="2097337" y="3194840"/>
                </a:moveTo>
                <a:cubicBezTo>
                  <a:pt x="2037687" y="3188868"/>
                  <a:pt x="2029733" y="3242218"/>
                  <a:pt x="2004283" y="3274468"/>
                </a:cubicBezTo>
                <a:cubicBezTo>
                  <a:pt x="1996727" y="3286014"/>
                  <a:pt x="1989569" y="3299550"/>
                  <a:pt x="2004283" y="3310300"/>
                </a:cubicBezTo>
                <a:cubicBezTo>
                  <a:pt x="2007424" y="3313565"/>
                  <a:pt x="2011521" y="3315715"/>
                  <a:pt x="2015934" y="3316511"/>
                </a:cubicBezTo>
                <a:cubicBezTo>
                  <a:pt x="2027625" y="3318622"/>
                  <a:pt x="2038760" y="3310857"/>
                  <a:pt x="2040868" y="3299152"/>
                </a:cubicBezTo>
                <a:cubicBezTo>
                  <a:pt x="2045242" y="3284820"/>
                  <a:pt x="2048822" y="3282431"/>
                  <a:pt x="2064729" y="3282431"/>
                </a:cubicBezTo>
                <a:cubicBezTo>
                  <a:pt x="2095905" y="3279525"/>
                  <a:pt x="2126526" y="3272437"/>
                  <a:pt x="2155794" y="3261330"/>
                </a:cubicBezTo>
                <a:cubicBezTo>
                  <a:pt x="2171700" y="3256154"/>
                  <a:pt x="2191187" y="3241024"/>
                  <a:pt x="2166929" y="3224302"/>
                </a:cubicBezTo>
                <a:cubicBezTo>
                  <a:pt x="2144938" y="3211841"/>
                  <a:pt x="2121596" y="3201967"/>
                  <a:pt x="2097337" y="3194840"/>
                </a:cubicBezTo>
                <a:close/>
                <a:moveTo>
                  <a:pt x="4275914" y="2803619"/>
                </a:moveTo>
                <a:cubicBezTo>
                  <a:pt x="4244945" y="2798692"/>
                  <a:pt x="4214125" y="2802474"/>
                  <a:pt x="4184301" y="2832534"/>
                </a:cubicBezTo>
                <a:cubicBezTo>
                  <a:pt x="4175154" y="2841692"/>
                  <a:pt x="4160440" y="2854829"/>
                  <a:pt x="4148112" y="2844479"/>
                </a:cubicBezTo>
                <a:cubicBezTo>
                  <a:pt x="4109578" y="2816211"/>
                  <a:pt x="4060904" y="2805540"/>
                  <a:pt x="4014099" y="2815016"/>
                </a:cubicBezTo>
                <a:cubicBezTo>
                  <a:pt x="3952062" y="2819396"/>
                  <a:pt x="3889628" y="2815016"/>
                  <a:pt x="3827592" y="2815016"/>
                </a:cubicBezTo>
                <a:cubicBezTo>
                  <a:pt x="3786791" y="2813344"/>
                  <a:pt x="3747661" y="2831221"/>
                  <a:pt x="3722210" y="2863191"/>
                </a:cubicBezTo>
                <a:cubicBezTo>
                  <a:pt x="3787825" y="2859607"/>
                  <a:pt x="3845090" y="2884292"/>
                  <a:pt x="3907125" y="2884292"/>
                </a:cubicBezTo>
                <a:cubicBezTo>
                  <a:pt x="3922157" y="2882142"/>
                  <a:pt x="3937309" y="2881067"/>
                  <a:pt x="3952459" y="2881107"/>
                </a:cubicBezTo>
                <a:cubicBezTo>
                  <a:pt x="3996203" y="2889866"/>
                  <a:pt x="4031994" y="2852441"/>
                  <a:pt x="4071761" y="2856821"/>
                </a:cubicBezTo>
                <a:cubicBezTo>
                  <a:pt x="4132086" y="2858134"/>
                  <a:pt x="4192015" y="2866695"/>
                  <a:pt x="4250314" y="2882301"/>
                </a:cubicBezTo>
                <a:cubicBezTo>
                  <a:pt x="4300419" y="2900616"/>
                  <a:pt x="4329051" y="2872348"/>
                  <a:pt x="4364445" y="2857218"/>
                </a:cubicBezTo>
                <a:cubicBezTo>
                  <a:pt x="4373988" y="2852839"/>
                  <a:pt x="4389497" y="2830145"/>
                  <a:pt x="4368421" y="2826961"/>
                </a:cubicBezTo>
                <a:cubicBezTo>
                  <a:pt x="4338000" y="2822182"/>
                  <a:pt x="4306882" y="2808547"/>
                  <a:pt x="4275914" y="2803619"/>
                </a:cubicBezTo>
                <a:close/>
                <a:moveTo>
                  <a:pt x="3529242" y="2784858"/>
                </a:moveTo>
                <a:cubicBezTo>
                  <a:pt x="3519996" y="2786351"/>
                  <a:pt x="3510054" y="2790530"/>
                  <a:pt x="3500709" y="2793914"/>
                </a:cubicBezTo>
                <a:cubicBezTo>
                  <a:pt x="3472872" y="2804665"/>
                  <a:pt x="3447819" y="2838109"/>
                  <a:pt x="3425152" y="2833728"/>
                </a:cubicBezTo>
                <a:cubicBezTo>
                  <a:pt x="3328518" y="2814619"/>
                  <a:pt x="3233475" y="2862793"/>
                  <a:pt x="3137638" y="2833728"/>
                </a:cubicBezTo>
                <a:cubicBezTo>
                  <a:pt x="3075720" y="2819396"/>
                  <a:pt x="3012253" y="2813105"/>
                  <a:pt x="2948745" y="2815016"/>
                </a:cubicBezTo>
                <a:cubicBezTo>
                  <a:pt x="2883527" y="2812627"/>
                  <a:pt x="2798824" y="2783961"/>
                  <a:pt x="2747922" y="2863589"/>
                </a:cubicBezTo>
                <a:cubicBezTo>
                  <a:pt x="2744741" y="2868366"/>
                  <a:pt x="2734401" y="2865978"/>
                  <a:pt x="2736390" y="2878319"/>
                </a:cubicBezTo>
                <a:cubicBezTo>
                  <a:pt x="2738378" y="2890662"/>
                  <a:pt x="2748320" y="2887876"/>
                  <a:pt x="2756273" y="2890662"/>
                </a:cubicBezTo>
                <a:cubicBezTo>
                  <a:pt x="2818708" y="2913754"/>
                  <a:pt x="2859270" y="2857617"/>
                  <a:pt x="2912159" y="2848061"/>
                </a:cubicBezTo>
                <a:cubicBezTo>
                  <a:pt x="2916932" y="2847663"/>
                  <a:pt x="2921703" y="2847663"/>
                  <a:pt x="2926475" y="2848061"/>
                </a:cubicBezTo>
                <a:cubicBezTo>
                  <a:pt x="2925680" y="2865580"/>
                  <a:pt x="2899832" y="2860404"/>
                  <a:pt x="2901820" y="2878319"/>
                </a:cubicBezTo>
                <a:cubicBezTo>
                  <a:pt x="3033050" y="2878718"/>
                  <a:pt x="3164281" y="2854829"/>
                  <a:pt x="3294717" y="2892653"/>
                </a:cubicBezTo>
                <a:lnTo>
                  <a:pt x="3294717" y="2893848"/>
                </a:lnTo>
                <a:cubicBezTo>
                  <a:pt x="3327326" y="2899978"/>
                  <a:pt x="3360968" y="2896674"/>
                  <a:pt x="3391747" y="2884292"/>
                </a:cubicBezTo>
                <a:cubicBezTo>
                  <a:pt x="3429367" y="2868128"/>
                  <a:pt x="3470168" y="2860801"/>
                  <a:pt x="3511047" y="2862793"/>
                </a:cubicBezTo>
                <a:cubicBezTo>
                  <a:pt x="3530216" y="2867729"/>
                  <a:pt x="3550258" y="2858612"/>
                  <a:pt x="3559165" y="2840895"/>
                </a:cubicBezTo>
                <a:cubicBezTo>
                  <a:pt x="3566404" y="2824770"/>
                  <a:pt x="3564296" y="2805978"/>
                  <a:pt x="3553598" y="2791924"/>
                </a:cubicBezTo>
                <a:cubicBezTo>
                  <a:pt x="3547037" y="2784559"/>
                  <a:pt x="3538486" y="2783364"/>
                  <a:pt x="3529242" y="2784858"/>
                </a:cubicBezTo>
                <a:close/>
                <a:moveTo>
                  <a:pt x="4850405" y="2764567"/>
                </a:moveTo>
                <a:cubicBezTo>
                  <a:pt x="4831854" y="2760620"/>
                  <a:pt x="4812437" y="2760749"/>
                  <a:pt x="4793530" y="2765248"/>
                </a:cubicBezTo>
                <a:cubicBezTo>
                  <a:pt x="4732684" y="2781573"/>
                  <a:pt x="4671842" y="2797100"/>
                  <a:pt x="4609805" y="2808248"/>
                </a:cubicBezTo>
                <a:cubicBezTo>
                  <a:pt x="4586781" y="2813782"/>
                  <a:pt x="4571987" y="2836237"/>
                  <a:pt x="4576005" y="2859607"/>
                </a:cubicBezTo>
                <a:lnTo>
                  <a:pt x="4575208" y="2860801"/>
                </a:lnTo>
                <a:cubicBezTo>
                  <a:pt x="4576402" y="2875931"/>
                  <a:pt x="4590719" y="2878718"/>
                  <a:pt x="4609011" y="2874737"/>
                </a:cubicBezTo>
                <a:cubicBezTo>
                  <a:pt x="4669853" y="2865182"/>
                  <a:pt x="4731094" y="2853635"/>
                  <a:pt x="4792335" y="2848857"/>
                </a:cubicBezTo>
                <a:cubicBezTo>
                  <a:pt x="4827330" y="2839899"/>
                  <a:pt x="4864194" y="2841134"/>
                  <a:pt x="4898513" y="2852441"/>
                </a:cubicBezTo>
                <a:cubicBezTo>
                  <a:pt x="4961345" y="2885487"/>
                  <a:pt x="4970491" y="2884292"/>
                  <a:pt x="5024176" y="2820191"/>
                </a:cubicBezTo>
                <a:cubicBezTo>
                  <a:pt x="4980909" y="2825726"/>
                  <a:pt x="4937167" y="2814299"/>
                  <a:pt x="4902093" y="2788341"/>
                </a:cubicBezTo>
                <a:cubicBezTo>
                  <a:pt x="4886642" y="2776536"/>
                  <a:pt x="4868956" y="2768513"/>
                  <a:pt x="4850405" y="2764567"/>
                </a:cubicBezTo>
                <a:close/>
                <a:moveTo>
                  <a:pt x="11330956" y="2330773"/>
                </a:moveTo>
                <a:cubicBezTo>
                  <a:pt x="11295873" y="2327075"/>
                  <a:pt x="11260270" y="2340953"/>
                  <a:pt x="11236947" y="2369498"/>
                </a:cubicBezTo>
                <a:cubicBezTo>
                  <a:pt x="11276316" y="2372804"/>
                  <a:pt x="11315367" y="2378935"/>
                  <a:pt x="11353861" y="2387814"/>
                </a:cubicBezTo>
                <a:cubicBezTo>
                  <a:pt x="11379511" y="2397289"/>
                  <a:pt x="11406234" y="2403580"/>
                  <a:pt x="11433395" y="2406527"/>
                </a:cubicBezTo>
                <a:cubicBezTo>
                  <a:pt x="11485727" y="2391675"/>
                  <a:pt x="11541403" y="2393746"/>
                  <a:pt x="11592462" y="2412499"/>
                </a:cubicBezTo>
                <a:lnTo>
                  <a:pt x="11593257" y="2413693"/>
                </a:lnTo>
                <a:cubicBezTo>
                  <a:pt x="11597313" y="2415006"/>
                  <a:pt x="11601608" y="2415126"/>
                  <a:pt x="11605744" y="2414130"/>
                </a:cubicBezTo>
                <a:cubicBezTo>
                  <a:pt x="11618112" y="2411105"/>
                  <a:pt x="11625708" y="2398604"/>
                  <a:pt x="11622684" y="2386221"/>
                </a:cubicBezTo>
                <a:cubicBezTo>
                  <a:pt x="11620696" y="2371887"/>
                  <a:pt x="11627060" y="2342027"/>
                  <a:pt x="11602801" y="2346407"/>
                </a:cubicBezTo>
                <a:cubicBezTo>
                  <a:pt x="11554286" y="2354768"/>
                  <a:pt x="11506566" y="2329288"/>
                  <a:pt x="11459641" y="2346407"/>
                </a:cubicBezTo>
                <a:cubicBezTo>
                  <a:pt x="11428821" y="2358033"/>
                  <a:pt x="11394503" y="2355844"/>
                  <a:pt x="11365393" y="2340435"/>
                </a:cubicBezTo>
                <a:cubicBezTo>
                  <a:pt x="11354288" y="2335189"/>
                  <a:pt x="11342651" y="2332005"/>
                  <a:pt x="11330956" y="2330773"/>
                </a:cubicBezTo>
                <a:close/>
                <a:moveTo>
                  <a:pt x="0" y="0"/>
                </a:moveTo>
                <a:lnTo>
                  <a:pt x="12196917" y="0"/>
                </a:lnTo>
                <a:lnTo>
                  <a:pt x="12196917" y="2227364"/>
                </a:lnTo>
                <a:lnTo>
                  <a:pt x="12057734" y="2227364"/>
                </a:lnTo>
                <a:cubicBezTo>
                  <a:pt x="12085969" y="2238114"/>
                  <a:pt x="12122157" y="2226169"/>
                  <a:pt x="12148800" y="2241697"/>
                </a:cubicBezTo>
                <a:cubicBezTo>
                  <a:pt x="12159935" y="2249262"/>
                  <a:pt x="12183795" y="2231743"/>
                  <a:pt x="12188567" y="2249262"/>
                </a:cubicBezTo>
                <a:cubicBezTo>
                  <a:pt x="12193338" y="2266780"/>
                  <a:pt x="12169478" y="2270363"/>
                  <a:pt x="12159536" y="2281510"/>
                </a:cubicBezTo>
                <a:cubicBezTo>
                  <a:pt x="12143233" y="2301020"/>
                  <a:pt x="12090741" y="2303409"/>
                  <a:pt x="12127325" y="2349592"/>
                </a:cubicBezTo>
                <a:cubicBezTo>
                  <a:pt x="12134485" y="2358351"/>
                  <a:pt x="12121759" y="2363527"/>
                  <a:pt x="12114203" y="2367509"/>
                </a:cubicBezTo>
                <a:cubicBezTo>
                  <a:pt x="12076226" y="2391238"/>
                  <a:pt x="12032841" y="2404934"/>
                  <a:pt x="11988142" y="2407322"/>
                </a:cubicBezTo>
                <a:cubicBezTo>
                  <a:pt x="11956328" y="2406527"/>
                  <a:pt x="11938434" y="2427230"/>
                  <a:pt x="11913778" y="2437581"/>
                </a:cubicBezTo>
                <a:cubicBezTo>
                  <a:pt x="11904632" y="2441960"/>
                  <a:pt x="11895485" y="2451118"/>
                  <a:pt x="11901053" y="2462265"/>
                </a:cubicBezTo>
                <a:cubicBezTo>
                  <a:pt x="11906620" y="2473414"/>
                  <a:pt x="11919345" y="2482570"/>
                  <a:pt x="11930877" y="2473414"/>
                </a:cubicBezTo>
                <a:cubicBezTo>
                  <a:pt x="11951557" y="2457489"/>
                  <a:pt x="11960306" y="2467839"/>
                  <a:pt x="11977007" y="2482173"/>
                </a:cubicBezTo>
                <a:cubicBezTo>
                  <a:pt x="12003650" y="2504468"/>
                  <a:pt x="12035464" y="2491329"/>
                  <a:pt x="12065289" y="2479784"/>
                </a:cubicBezTo>
                <a:cubicBezTo>
                  <a:pt x="12095114" y="2468238"/>
                  <a:pt x="12131700" y="2434395"/>
                  <a:pt x="12151186" y="2493719"/>
                </a:cubicBezTo>
                <a:cubicBezTo>
                  <a:pt x="12165741" y="2489617"/>
                  <a:pt x="12181289" y="2490454"/>
                  <a:pt x="12195328" y="2496108"/>
                </a:cubicBezTo>
                <a:lnTo>
                  <a:pt x="12195328" y="2754500"/>
                </a:lnTo>
                <a:cubicBezTo>
                  <a:pt x="12157032" y="2775202"/>
                  <a:pt x="12117146" y="2792801"/>
                  <a:pt x="12076027" y="2807054"/>
                </a:cubicBezTo>
                <a:cubicBezTo>
                  <a:pt x="12013831" y="2829269"/>
                  <a:pt x="11946865" y="2834485"/>
                  <a:pt x="11881965" y="2822183"/>
                </a:cubicBezTo>
                <a:cubicBezTo>
                  <a:pt x="11796546" y="2811792"/>
                  <a:pt x="11709934" y="2817604"/>
                  <a:pt x="11626661" y="2839303"/>
                </a:cubicBezTo>
                <a:cubicBezTo>
                  <a:pt x="11607971" y="2843285"/>
                  <a:pt x="11608370" y="2863589"/>
                  <a:pt x="11588884" y="2863589"/>
                </a:cubicBezTo>
                <a:cubicBezTo>
                  <a:pt x="11587690" y="2817404"/>
                  <a:pt x="11562239" y="2807850"/>
                  <a:pt x="11522473" y="2817404"/>
                </a:cubicBezTo>
                <a:cubicBezTo>
                  <a:pt x="11471969" y="2829747"/>
                  <a:pt x="11426634" y="2859607"/>
                  <a:pt x="11380504" y="2872348"/>
                </a:cubicBezTo>
                <a:cubicBezTo>
                  <a:pt x="11339943" y="2886960"/>
                  <a:pt x="11298307" y="2898547"/>
                  <a:pt x="11256035" y="2906985"/>
                </a:cubicBezTo>
                <a:cubicBezTo>
                  <a:pt x="11247684" y="2907782"/>
                  <a:pt x="11238140" y="2897431"/>
                  <a:pt x="11227799" y="2903801"/>
                </a:cubicBezTo>
                <a:cubicBezTo>
                  <a:pt x="11244145" y="2951737"/>
                  <a:pt x="11291666" y="2981757"/>
                  <a:pt x="11341931" y="2975864"/>
                </a:cubicBezTo>
                <a:cubicBezTo>
                  <a:pt x="11404882" y="2968220"/>
                  <a:pt x="11468231" y="2964795"/>
                  <a:pt x="11531619" y="2965512"/>
                </a:cubicBezTo>
                <a:cubicBezTo>
                  <a:pt x="11541958" y="2965115"/>
                  <a:pt x="11552696" y="2969892"/>
                  <a:pt x="11549514" y="2978651"/>
                </a:cubicBezTo>
                <a:cubicBezTo>
                  <a:pt x="11523268" y="3047927"/>
                  <a:pt x="11583316" y="3028418"/>
                  <a:pt x="11616719" y="3041955"/>
                </a:cubicBezTo>
                <a:cubicBezTo>
                  <a:pt x="11568125" y="3107648"/>
                  <a:pt x="11501118" y="3157375"/>
                  <a:pt x="11424248" y="3184886"/>
                </a:cubicBezTo>
                <a:cubicBezTo>
                  <a:pt x="11324831" y="3219923"/>
                  <a:pt x="11221835" y="3188470"/>
                  <a:pt x="11125997" y="3232266"/>
                </a:cubicBezTo>
                <a:cubicBezTo>
                  <a:pt x="11105716" y="3241422"/>
                  <a:pt x="11060382" y="3213154"/>
                  <a:pt x="11020615" y="3219923"/>
                </a:cubicBezTo>
                <a:cubicBezTo>
                  <a:pt x="10910461" y="3238635"/>
                  <a:pt x="10800705" y="3258144"/>
                  <a:pt x="10689358" y="3271283"/>
                </a:cubicBezTo>
                <a:cubicBezTo>
                  <a:pt x="10610619" y="3280440"/>
                  <a:pt x="10514781" y="3260931"/>
                  <a:pt x="10444792" y="3330206"/>
                </a:cubicBezTo>
                <a:cubicBezTo>
                  <a:pt x="10434055" y="3341753"/>
                  <a:pt x="10401445" y="3330206"/>
                  <a:pt x="10379176" y="3330206"/>
                </a:cubicBezTo>
                <a:cubicBezTo>
                  <a:pt x="10287315" y="3333392"/>
                  <a:pt x="10195851" y="3336976"/>
                  <a:pt x="10103990" y="3342549"/>
                </a:cubicBezTo>
                <a:cubicBezTo>
                  <a:pt x="10083311" y="3342549"/>
                  <a:pt x="10051895" y="3341355"/>
                  <a:pt x="10073369" y="3382363"/>
                </a:cubicBezTo>
                <a:cubicBezTo>
                  <a:pt x="10094843" y="3423371"/>
                  <a:pt x="10051895" y="3450445"/>
                  <a:pt x="10030819" y="3450445"/>
                </a:cubicBezTo>
                <a:cubicBezTo>
                  <a:pt x="9972760" y="3452037"/>
                  <a:pt x="9934584" y="3491851"/>
                  <a:pt x="9884875" y="3508174"/>
                </a:cubicBezTo>
                <a:cubicBezTo>
                  <a:pt x="9866979" y="3516138"/>
                  <a:pt x="9839938" y="3524897"/>
                  <a:pt x="9827212" y="3508174"/>
                </a:cubicBezTo>
                <a:cubicBezTo>
                  <a:pt x="9814487" y="3491454"/>
                  <a:pt x="9838347" y="3475925"/>
                  <a:pt x="9846699" y="3464379"/>
                </a:cubicBezTo>
                <a:cubicBezTo>
                  <a:pt x="9855049" y="3452834"/>
                  <a:pt x="9864991" y="3442084"/>
                  <a:pt x="9858230" y="3426954"/>
                </a:cubicBezTo>
                <a:cubicBezTo>
                  <a:pt x="9851471" y="3411826"/>
                  <a:pt x="9836359" y="3421381"/>
                  <a:pt x="9826019" y="3418195"/>
                </a:cubicBezTo>
                <a:cubicBezTo>
                  <a:pt x="9775516" y="3402270"/>
                  <a:pt x="9721035" y="3428148"/>
                  <a:pt x="9670930" y="3396298"/>
                </a:cubicBezTo>
                <a:cubicBezTo>
                  <a:pt x="9644604" y="3387897"/>
                  <a:pt x="9615852" y="3392476"/>
                  <a:pt x="9593383" y="3408640"/>
                </a:cubicBezTo>
                <a:cubicBezTo>
                  <a:pt x="9524985" y="3460399"/>
                  <a:pt x="9453405" y="3427353"/>
                  <a:pt x="9383414" y="3427353"/>
                </a:cubicBezTo>
                <a:cubicBezTo>
                  <a:pt x="9345596" y="3424526"/>
                  <a:pt x="9307658" y="3430378"/>
                  <a:pt x="9272465" y="3444472"/>
                </a:cubicBezTo>
                <a:cubicBezTo>
                  <a:pt x="9262046" y="3450605"/>
                  <a:pt x="9249639" y="3452435"/>
                  <a:pt x="9237867" y="3449648"/>
                </a:cubicBezTo>
                <a:cubicBezTo>
                  <a:pt x="9139644" y="3422176"/>
                  <a:pt x="9124930" y="3427751"/>
                  <a:pt x="9066473" y="3507378"/>
                </a:cubicBezTo>
                <a:cubicBezTo>
                  <a:pt x="9056929" y="3520120"/>
                  <a:pt x="9045794" y="3536442"/>
                  <a:pt x="9029490" y="3530869"/>
                </a:cubicBezTo>
                <a:cubicBezTo>
                  <a:pt x="8980180" y="3514146"/>
                  <a:pt x="8937231" y="3542415"/>
                  <a:pt x="8891102" y="3548387"/>
                </a:cubicBezTo>
                <a:cubicBezTo>
                  <a:pt x="8873048" y="3552209"/>
                  <a:pt x="8854198" y="3550139"/>
                  <a:pt x="8837417" y="3542415"/>
                </a:cubicBezTo>
                <a:cubicBezTo>
                  <a:pt x="8815982" y="3529276"/>
                  <a:pt x="8789179" y="3528520"/>
                  <a:pt x="8767029" y="3540423"/>
                </a:cubicBezTo>
                <a:cubicBezTo>
                  <a:pt x="8707776" y="3585812"/>
                  <a:pt x="8640172" y="3585812"/>
                  <a:pt x="8570978" y="3585812"/>
                </a:cubicBezTo>
                <a:cubicBezTo>
                  <a:pt x="8521269" y="3586210"/>
                  <a:pt x="8473947" y="3609302"/>
                  <a:pt x="8421455" y="3593377"/>
                </a:cubicBezTo>
                <a:cubicBezTo>
                  <a:pt x="8405588" y="3588997"/>
                  <a:pt x="8388808" y="3588997"/>
                  <a:pt x="8372940" y="3593377"/>
                </a:cubicBezTo>
                <a:cubicBezTo>
                  <a:pt x="8368965" y="3607311"/>
                  <a:pt x="8381688" y="3612090"/>
                  <a:pt x="8394811" y="3616469"/>
                </a:cubicBezTo>
                <a:cubicBezTo>
                  <a:pt x="8428255" y="3627576"/>
                  <a:pt x="8464364" y="3627576"/>
                  <a:pt x="8497807" y="3616469"/>
                </a:cubicBezTo>
                <a:cubicBezTo>
                  <a:pt x="8514907" y="3612287"/>
                  <a:pt x="8532803" y="3612287"/>
                  <a:pt x="8549901" y="3616469"/>
                </a:cubicBezTo>
                <a:cubicBezTo>
                  <a:pt x="8516498" y="3628413"/>
                  <a:pt x="8481901" y="3650709"/>
                  <a:pt x="8442134" y="3636774"/>
                </a:cubicBezTo>
                <a:cubicBezTo>
                  <a:pt x="8464005" y="3683754"/>
                  <a:pt x="8536780" y="3662254"/>
                  <a:pt x="8539166" y="3676588"/>
                </a:cubicBezTo>
                <a:cubicBezTo>
                  <a:pt x="8546323" y="3731133"/>
                  <a:pt x="8631821" y="3674995"/>
                  <a:pt x="8618699" y="3742679"/>
                </a:cubicBezTo>
                <a:cubicBezTo>
                  <a:pt x="8556065" y="3734397"/>
                  <a:pt x="8492677" y="3733481"/>
                  <a:pt x="8429806" y="3739892"/>
                </a:cubicBezTo>
                <a:cubicBezTo>
                  <a:pt x="8331980" y="3755418"/>
                  <a:pt x="8233755" y="3743475"/>
                  <a:pt x="8136726" y="3761391"/>
                </a:cubicBezTo>
                <a:cubicBezTo>
                  <a:pt x="8094572" y="3773336"/>
                  <a:pt x="8049398" y="3767762"/>
                  <a:pt x="8011459" y="3745864"/>
                </a:cubicBezTo>
                <a:cubicBezTo>
                  <a:pt x="8000365" y="3734756"/>
                  <a:pt x="7983147" y="3732606"/>
                  <a:pt x="7969704" y="3740688"/>
                </a:cubicBezTo>
                <a:cubicBezTo>
                  <a:pt x="7968831" y="3741205"/>
                  <a:pt x="7967876" y="3741644"/>
                  <a:pt x="7966961" y="3742041"/>
                </a:cubicBezTo>
                <a:cubicBezTo>
                  <a:pt x="7954395" y="3747297"/>
                  <a:pt x="7939959" y="3741325"/>
                  <a:pt x="7934710" y="3728744"/>
                </a:cubicBezTo>
                <a:cubicBezTo>
                  <a:pt x="7928745" y="3680171"/>
                  <a:pt x="7923176" y="3690920"/>
                  <a:pt x="7894943" y="3719984"/>
                </a:cubicBezTo>
                <a:cubicBezTo>
                  <a:pt x="7865556" y="3754582"/>
                  <a:pt x="7820620" y="3771823"/>
                  <a:pt x="7775642" y="3765771"/>
                </a:cubicBezTo>
                <a:cubicBezTo>
                  <a:pt x="7736711" y="3754185"/>
                  <a:pt x="7695274" y="3754185"/>
                  <a:pt x="7656342" y="3765771"/>
                </a:cubicBezTo>
                <a:cubicBezTo>
                  <a:pt x="7626516" y="3780900"/>
                  <a:pt x="7607429" y="3735910"/>
                  <a:pt x="7581581" y="3761391"/>
                </a:cubicBezTo>
                <a:cubicBezTo>
                  <a:pt x="7578399" y="3743077"/>
                  <a:pt x="7598680" y="3736309"/>
                  <a:pt x="7604247" y="3721577"/>
                </a:cubicBezTo>
                <a:cubicBezTo>
                  <a:pt x="7571123" y="3700755"/>
                  <a:pt x="7529646" y="3698525"/>
                  <a:pt x="7494491" y="3715605"/>
                </a:cubicBezTo>
                <a:cubicBezTo>
                  <a:pt x="7479777" y="3723568"/>
                  <a:pt x="7451543" y="3716402"/>
                  <a:pt x="7458700" y="3748252"/>
                </a:cubicBezTo>
                <a:lnTo>
                  <a:pt x="7448362" y="3758206"/>
                </a:lnTo>
                <a:lnTo>
                  <a:pt x="7443988" y="3758206"/>
                </a:lnTo>
                <a:cubicBezTo>
                  <a:pt x="7427286" y="3752632"/>
                  <a:pt x="7427286" y="3762983"/>
                  <a:pt x="7427286" y="3773734"/>
                </a:cubicBezTo>
                <a:cubicBezTo>
                  <a:pt x="7362465" y="3815139"/>
                  <a:pt x="7289692" y="3787270"/>
                  <a:pt x="7220896" y="3794038"/>
                </a:cubicBezTo>
                <a:cubicBezTo>
                  <a:pt x="7195445" y="3796029"/>
                  <a:pt x="7166017" y="3809964"/>
                  <a:pt x="7138976" y="3794038"/>
                </a:cubicBezTo>
                <a:cubicBezTo>
                  <a:pt x="7072167" y="3826686"/>
                  <a:pt x="6999394" y="3796825"/>
                  <a:pt x="6930598" y="3816333"/>
                </a:cubicBezTo>
                <a:cubicBezTo>
                  <a:pt x="6857665" y="3832419"/>
                  <a:pt x="6782784" y="3837754"/>
                  <a:pt x="6708300" y="3832260"/>
                </a:cubicBezTo>
                <a:cubicBezTo>
                  <a:pt x="6651435" y="3832260"/>
                  <a:pt x="6592978" y="3835047"/>
                  <a:pt x="6535713" y="3832260"/>
                </a:cubicBezTo>
                <a:cubicBezTo>
                  <a:pt x="6504058" y="3831066"/>
                  <a:pt x="6472802" y="3824854"/>
                  <a:pt x="6443056" y="3813945"/>
                </a:cubicBezTo>
                <a:cubicBezTo>
                  <a:pt x="6414026" y="3803992"/>
                  <a:pt x="6403289" y="3810760"/>
                  <a:pt x="6403289" y="3843805"/>
                </a:cubicBezTo>
                <a:cubicBezTo>
                  <a:pt x="6382610" y="3822704"/>
                  <a:pt x="6372271" y="3800011"/>
                  <a:pt x="6342843" y="3800011"/>
                </a:cubicBezTo>
                <a:cubicBezTo>
                  <a:pt x="6396688" y="3772857"/>
                  <a:pt x="6458287" y="3765412"/>
                  <a:pt x="6517023" y="3778909"/>
                </a:cubicBezTo>
                <a:cubicBezTo>
                  <a:pt x="6553607" y="3785279"/>
                  <a:pt x="6590193" y="3787270"/>
                  <a:pt x="6626779" y="3792446"/>
                </a:cubicBezTo>
                <a:cubicBezTo>
                  <a:pt x="6629681" y="3792048"/>
                  <a:pt x="6632624" y="3792048"/>
                  <a:pt x="6635528" y="3792446"/>
                </a:cubicBezTo>
                <a:cubicBezTo>
                  <a:pt x="6649048" y="3809964"/>
                  <a:pt x="6662172" y="3803992"/>
                  <a:pt x="6685237" y="3805186"/>
                </a:cubicBezTo>
                <a:cubicBezTo>
                  <a:pt x="6708300" y="3806381"/>
                  <a:pt x="6747272" y="3772141"/>
                  <a:pt x="6756021" y="3826686"/>
                </a:cubicBezTo>
                <a:cubicBezTo>
                  <a:pt x="6757215" y="3833455"/>
                  <a:pt x="6767951" y="3832658"/>
                  <a:pt x="6772723" y="3826686"/>
                </a:cubicBezTo>
                <a:cubicBezTo>
                  <a:pt x="6812093" y="3776123"/>
                  <a:pt x="6869755" y="3806381"/>
                  <a:pt x="6917872" y="3795232"/>
                </a:cubicBezTo>
                <a:cubicBezTo>
                  <a:pt x="6953146" y="3791411"/>
                  <a:pt x="6988776" y="3791411"/>
                  <a:pt x="7024050" y="3795232"/>
                </a:cubicBezTo>
                <a:cubicBezTo>
                  <a:pt x="7019278" y="3771743"/>
                  <a:pt x="7002973" y="3778112"/>
                  <a:pt x="6995020" y="3767363"/>
                </a:cubicBezTo>
                <a:cubicBezTo>
                  <a:pt x="6987066" y="3756613"/>
                  <a:pt x="6975533" y="3742281"/>
                  <a:pt x="6977920" y="3732327"/>
                </a:cubicBezTo>
                <a:cubicBezTo>
                  <a:pt x="6983090" y="3709236"/>
                  <a:pt x="6999394" y="3729142"/>
                  <a:pt x="7010529" y="3729142"/>
                </a:cubicBezTo>
                <a:cubicBezTo>
                  <a:pt x="7029219" y="3727151"/>
                  <a:pt x="7047115" y="3723966"/>
                  <a:pt x="7065406" y="3721179"/>
                </a:cubicBezTo>
                <a:cubicBezTo>
                  <a:pt x="7094437" y="3711226"/>
                  <a:pt x="7123068" y="3726355"/>
                  <a:pt x="7152099" y="3721179"/>
                </a:cubicBezTo>
                <a:cubicBezTo>
                  <a:pt x="7166017" y="3718790"/>
                  <a:pt x="7194650" y="3729142"/>
                  <a:pt x="7171585" y="3696892"/>
                </a:cubicBezTo>
                <a:cubicBezTo>
                  <a:pt x="7166415" y="3689725"/>
                  <a:pt x="7170790" y="3681366"/>
                  <a:pt x="7177946" y="3685347"/>
                </a:cubicBezTo>
                <a:cubicBezTo>
                  <a:pt x="7194650" y="3695300"/>
                  <a:pt x="7220896" y="3678977"/>
                  <a:pt x="7229644" y="3700874"/>
                </a:cubicBezTo>
                <a:cubicBezTo>
                  <a:pt x="7245153" y="3741086"/>
                  <a:pt x="7277364" y="3729938"/>
                  <a:pt x="7305996" y="3729938"/>
                </a:cubicBezTo>
                <a:cubicBezTo>
                  <a:pt x="7307985" y="3729938"/>
                  <a:pt x="7313154" y="3723169"/>
                  <a:pt x="7313154" y="3719188"/>
                </a:cubicBezTo>
                <a:cubicBezTo>
                  <a:pt x="7314348" y="3679375"/>
                  <a:pt x="7314348" y="3679375"/>
                  <a:pt x="7349740" y="3679375"/>
                </a:cubicBezTo>
                <a:cubicBezTo>
                  <a:pt x="7390422" y="3682640"/>
                  <a:pt x="7431342" y="3681683"/>
                  <a:pt x="7471824" y="3676588"/>
                </a:cubicBezTo>
                <a:cubicBezTo>
                  <a:pt x="7482164" y="3669422"/>
                  <a:pt x="7496082" y="3702467"/>
                  <a:pt x="7506421" y="3669422"/>
                </a:cubicBezTo>
                <a:cubicBezTo>
                  <a:pt x="7519147" y="3643582"/>
                  <a:pt x="7546108" y="3627896"/>
                  <a:pt x="7574820" y="3629607"/>
                </a:cubicBezTo>
                <a:cubicBezTo>
                  <a:pt x="7620155" y="3628014"/>
                  <a:pt x="7665090" y="3624432"/>
                  <a:pt x="7710027" y="3620052"/>
                </a:cubicBezTo>
                <a:cubicBezTo>
                  <a:pt x="7670260" y="3616070"/>
                  <a:pt x="7630493" y="3611691"/>
                  <a:pt x="7590727" y="3609701"/>
                </a:cubicBezTo>
                <a:cubicBezTo>
                  <a:pt x="7572832" y="3609302"/>
                  <a:pt x="7548972" y="3596562"/>
                  <a:pt x="7553347" y="3581035"/>
                </a:cubicBezTo>
                <a:cubicBezTo>
                  <a:pt x="7560027" y="3557624"/>
                  <a:pt x="7577008" y="3538553"/>
                  <a:pt x="7599475" y="3529276"/>
                </a:cubicBezTo>
                <a:cubicBezTo>
                  <a:pt x="7622858" y="3522787"/>
                  <a:pt x="7644928" y="3512276"/>
                  <a:pt x="7664693" y="3498222"/>
                </a:cubicBezTo>
                <a:cubicBezTo>
                  <a:pt x="7673443" y="3490657"/>
                  <a:pt x="7688553" y="3485083"/>
                  <a:pt x="7679805" y="3470353"/>
                </a:cubicBezTo>
                <a:cubicBezTo>
                  <a:pt x="7672329" y="3459842"/>
                  <a:pt x="7658251" y="3456417"/>
                  <a:pt x="7646798" y="3462389"/>
                </a:cubicBezTo>
                <a:cubicBezTo>
                  <a:pt x="7584563" y="3484844"/>
                  <a:pt x="7529606" y="3523782"/>
                  <a:pt x="7487731" y="3575062"/>
                </a:cubicBezTo>
                <a:cubicBezTo>
                  <a:pt x="7476914" y="3594292"/>
                  <a:pt x="7456036" y="3605599"/>
                  <a:pt x="7434046" y="3604126"/>
                </a:cubicBezTo>
                <a:cubicBezTo>
                  <a:pt x="7387121" y="3604525"/>
                  <a:pt x="7337810" y="3593775"/>
                  <a:pt x="7294465" y="3625627"/>
                </a:cubicBezTo>
                <a:cubicBezTo>
                  <a:pt x="7279352" y="3636774"/>
                  <a:pt x="7261458" y="3622441"/>
                  <a:pt x="7244755" y="3618460"/>
                </a:cubicBezTo>
                <a:cubicBezTo>
                  <a:pt x="7163234" y="3596961"/>
                  <a:pt x="7080916" y="3551572"/>
                  <a:pt x="6999394" y="3618460"/>
                </a:cubicBezTo>
                <a:cubicBezTo>
                  <a:pt x="6991123" y="3625825"/>
                  <a:pt x="6978636" y="3625825"/>
                  <a:pt x="6970364" y="3618460"/>
                </a:cubicBezTo>
                <a:cubicBezTo>
                  <a:pt x="6960025" y="3608108"/>
                  <a:pt x="6973942" y="3604922"/>
                  <a:pt x="6977125" y="3598154"/>
                </a:cubicBezTo>
                <a:cubicBezTo>
                  <a:pt x="6985476" y="3580238"/>
                  <a:pt x="6947697" y="3554359"/>
                  <a:pt x="6920258" y="3558341"/>
                </a:cubicBezTo>
                <a:cubicBezTo>
                  <a:pt x="6918269" y="3558739"/>
                  <a:pt x="6809706" y="3611293"/>
                  <a:pt x="6807320" y="3611293"/>
                </a:cubicBezTo>
                <a:cubicBezTo>
                  <a:pt x="6772723" y="3627217"/>
                  <a:pt x="6739716" y="3666634"/>
                  <a:pt x="6699949" y="3621645"/>
                </a:cubicBezTo>
                <a:cubicBezTo>
                  <a:pt x="6688815" y="3609701"/>
                  <a:pt x="6677681" y="3621645"/>
                  <a:pt x="6666148" y="3624432"/>
                </a:cubicBezTo>
                <a:cubicBezTo>
                  <a:pt x="6627177" y="3633191"/>
                  <a:pt x="6586217" y="3657079"/>
                  <a:pt x="6551222" y="3614080"/>
                </a:cubicBezTo>
                <a:cubicBezTo>
                  <a:pt x="6547286" y="3610974"/>
                  <a:pt x="6542036" y="3610058"/>
                  <a:pt x="6537303" y="3611691"/>
                </a:cubicBezTo>
                <a:cubicBezTo>
                  <a:pt x="6493282" y="3631359"/>
                  <a:pt x="6443772" y="3635022"/>
                  <a:pt x="6397325" y="3622043"/>
                </a:cubicBezTo>
                <a:cubicBezTo>
                  <a:pt x="6344157" y="3614597"/>
                  <a:pt x="6290073" y="3617982"/>
                  <a:pt x="6238257" y="3631996"/>
                </a:cubicBezTo>
                <a:cubicBezTo>
                  <a:pt x="6201671" y="3640756"/>
                  <a:pt x="6161109" y="3612090"/>
                  <a:pt x="6133670" y="3618460"/>
                </a:cubicBezTo>
                <a:cubicBezTo>
                  <a:pt x="6070044" y="3631598"/>
                  <a:pt x="6009996" y="3608506"/>
                  <a:pt x="5948358" y="3618460"/>
                </a:cubicBezTo>
                <a:cubicBezTo>
                  <a:pt x="5903420" y="3625627"/>
                  <a:pt x="5856496" y="3618858"/>
                  <a:pt x="5816730" y="3650709"/>
                </a:cubicBezTo>
                <a:cubicBezTo>
                  <a:pt x="5815615" y="3651345"/>
                  <a:pt x="5814502" y="3651943"/>
                  <a:pt x="5813309" y="3652500"/>
                </a:cubicBezTo>
                <a:cubicBezTo>
                  <a:pt x="5791477" y="3662852"/>
                  <a:pt x="5765390" y="3653457"/>
                  <a:pt x="5755090" y="3631598"/>
                </a:cubicBezTo>
                <a:cubicBezTo>
                  <a:pt x="5749523" y="3613681"/>
                  <a:pt x="5714925" y="3587404"/>
                  <a:pt x="5752307" y="3564711"/>
                </a:cubicBezTo>
                <a:cubicBezTo>
                  <a:pt x="5757874" y="3561525"/>
                  <a:pt x="5763839" y="3551572"/>
                  <a:pt x="5763839" y="3548786"/>
                </a:cubicBezTo>
                <a:cubicBezTo>
                  <a:pt x="5732025" y="3482694"/>
                  <a:pt x="5804798" y="3490657"/>
                  <a:pt x="5821500" y="3486277"/>
                </a:cubicBezTo>
                <a:cubicBezTo>
                  <a:pt x="5856099" y="3477518"/>
                  <a:pt x="5858882" y="3451639"/>
                  <a:pt x="5869221" y="3432130"/>
                </a:cubicBezTo>
                <a:cubicBezTo>
                  <a:pt x="5872164" y="3427034"/>
                  <a:pt x="5873238" y="3421062"/>
                  <a:pt x="5872243" y="3415250"/>
                </a:cubicBezTo>
                <a:cubicBezTo>
                  <a:pt x="5869937" y="3401394"/>
                  <a:pt x="5856854" y="3391997"/>
                  <a:pt x="5842975" y="3394308"/>
                </a:cubicBezTo>
                <a:cubicBezTo>
                  <a:pt x="5769248" y="3398727"/>
                  <a:pt x="5695321" y="3397134"/>
                  <a:pt x="5621871" y="3389530"/>
                </a:cubicBezTo>
                <a:cubicBezTo>
                  <a:pt x="5538122" y="3377267"/>
                  <a:pt x="5453260" y="3374719"/>
                  <a:pt x="5368954" y="3381966"/>
                </a:cubicBezTo>
                <a:cubicBezTo>
                  <a:pt x="5335948" y="3383956"/>
                  <a:pt x="5298567" y="3370419"/>
                  <a:pt x="5262380" y="3370419"/>
                </a:cubicBezTo>
                <a:cubicBezTo>
                  <a:pt x="5229512" y="3366836"/>
                  <a:pt x="5197451" y="3378414"/>
                  <a:pt x="5174549" y="3400770"/>
                </a:cubicBezTo>
                <a:lnTo>
                  <a:pt x="5157558" y="3423194"/>
                </a:lnTo>
                <a:lnTo>
                  <a:pt x="5152634" y="3408852"/>
                </a:lnTo>
                <a:cubicBezTo>
                  <a:pt x="5142756" y="3396049"/>
                  <a:pt x="5123592" y="3397692"/>
                  <a:pt x="5106892" y="3389927"/>
                </a:cubicBezTo>
                <a:cubicBezTo>
                  <a:pt x="5041196" y="3364167"/>
                  <a:pt x="4969178" y="3359032"/>
                  <a:pt x="4900501" y="3375197"/>
                </a:cubicBezTo>
                <a:cubicBezTo>
                  <a:pt x="4841647" y="3389251"/>
                  <a:pt x="4780405" y="3390207"/>
                  <a:pt x="4721153" y="3377984"/>
                </a:cubicBezTo>
                <a:cubicBezTo>
                  <a:pt x="4712842" y="3375634"/>
                  <a:pt x="4704331" y="3374042"/>
                  <a:pt x="4695702" y="3373207"/>
                </a:cubicBezTo>
                <a:cubicBezTo>
                  <a:pt x="4679398" y="3370818"/>
                  <a:pt x="4658322" y="3370818"/>
                  <a:pt x="4658322" y="3389927"/>
                </a:cubicBezTo>
                <a:lnTo>
                  <a:pt x="4657525" y="3391122"/>
                </a:lnTo>
                <a:cubicBezTo>
                  <a:pt x="4656333" y="3411029"/>
                  <a:pt x="4676215" y="3413817"/>
                  <a:pt x="4691725" y="3405853"/>
                </a:cubicBezTo>
                <a:cubicBezTo>
                  <a:pt x="4692640" y="3405416"/>
                  <a:pt x="4693554" y="3405057"/>
                  <a:pt x="4694509" y="3404699"/>
                </a:cubicBezTo>
                <a:cubicBezTo>
                  <a:pt x="4709661" y="3399404"/>
                  <a:pt x="4726202" y="3407406"/>
                  <a:pt x="4731491" y="3422575"/>
                </a:cubicBezTo>
                <a:cubicBezTo>
                  <a:pt x="4734156" y="3428946"/>
                  <a:pt x="4737775" y="3434839"/>
                  <a:pt x="4742230" y="3440094"/>
                </a:cubicBezTo>
                <a:cubicBezTo>
                  <a:pt x="4766647" y="3438501"/>
                  <a:pt x="4791141" y="3439298"/>
                  <a:pt x="4815400" y="3442483"/>
                </a:cubicBezTo>
                <a:cubicBezTo>
                  <a:pt x="4826932" y="3438939"/>
                  <a:pt x="4839260" y="3438939"/>
                  <a:pt x="4850792" y="3442483"/>
                </a:cubicBezTo>
                <a:cubicBezTo>
                  <a:pt x="4894974" y="3450802"/>
                  <a:pt x="4940507" y="3448454"/>
                  <a:pt x="4983614" y="3435713"/>
                </a:cubicBezTo>
                <a:cubicBezTo>
                  <a:pt x="5017416" y="3427353"/>
                  <a:pt x="5060364" y="3397891"/>
                  <a:pt x="5089790" y="3432529"/>
                </a:cubicBezTo>
                <a:cubicBezTo>
                  <a:pt x="5111862" y="3458507"/>
                  <a:pt x="5127892" y="3459178"/>
                  <a:pt x="5143419" y="3445462"/>
                </a:cubicBezTo>
                <a:lnTo>
                  <a:pt x="5158099" y="3428384"/>
                </a:lnTo>
                <a:lnTo>
                  <a:pt x="5163359" y="3431493"/>
                </a:lnTo>
                <a:cubicBezTo>
                  <a:pt x="5186145" y="3441924"/>
                  <a:pt x="5213029" y="3431852"/>
                  <a:pt x="5223408" y="3409039"/>
                </a:cubicBezTo>
                <a:cubicBezTo>
                  <a:pt x="5230168" y="3399881"/>
                  <a:pt x="5267946" y="3350114"/>
                  <a:pt x="5263176" y="3419788"/>
                </a:cubicBezTo>
                <a:cubicBezTo>
                  <a:pt x="5261982" y="3433325"/>
                  <a:pt x="5279877" y="3446065"/>
                  <a:pt x="5285842" y="3443677"/>
                </a:cubicBezTo>
                <a:cubicBezTo>
                  <a:pt x="5320439" y="3429741"/>
                  <a:pt x="5356627" y="3473537"/>
                  <a:pt x="5390825" y="3437705"/>
                </a:cubicBezTo>
                <a:cubicBezTo>
                  <a:pt x="5404347" y="3423769"/>
                  <a:pt x="5421446" y="3434519"/>
                  <a:pt x="5434570" y="3450445"/>
                </a:cubicBezTo>
                <a:cubicBezTo>
                  <a:pt x="5459384" y="3475648"/>
                  <a:pt x="5494617" y="3487591"/>
                  <a:pt x="5529612" y="3482694"/>
                </a:cubicBezTo>
                <a:cubicBezTo>
                  <a:pt x="5601987" y="3484684"/>
                  <a:pt x="5655672" y="3449648"/>
                  <a:pt x="5716118" y="3425760"/>
                </a:cubicBezTo>
                <a:cubicBezTo>
                  <a:pt x="5727651" y="3421381"/>
                  <a:pt x="5743956" y="3410233"/>
                  <a:pt x="5753500" y="3425760"/>
                </a:cubicBezTo>
                <a:cubicBezTo>
                  <a:pt x="5763044" y="3441288"/>
                  <a:pt x="5743558" y="3444472"/>
                  <a:pt x="5736003" y="3452435"/>
                </a:cubicBezTo>
                <a:cubicBezTo>
                  <a:pt x="5696872" y="3486835"/>
                  <a:pt x="5662394" y="3526170"/>
                  <a:pt x="5633404" y="3569488"/>
                </a:cubicBezTo>
                <a:cubicBezTo>
                  <a:pt x="5624258" y="3587047"/>
                  <a:pt x="5606243" y="3598195"/>
                  <a:pt x="5586478" y="3598553"/>
                </a:cubicBezTo>
                <a:cubicBezTo>
                  <a:pt x="5528420" y="3592979"/>
                  <a:pt x="5471553" y="3621246"/>
                  <a:pt x="5412300" y="3600941"/>
                </a:cubicBezTo>
                <a:cubicBezTo>
                  <a:pt x="5388718" y="3595766"/>
                  <a:pt x="5364301" y="3595766"/>
                  <a:pt x="5340720" y="3600941"/>
                </a:cubicBezTo>
                <a:cubicBezTo>
                  <a:pt x="5302543" y="3607311"/>
                  <a:pt x="5261187" y="3628413"/>
                  <a:pt x="5245280" y="3567496"/>
                </a:cubicBezTo>
                <a:cubicBezTo>
                  <a:pt x="5244206" y="3563954"/>
                  <a:pt x="5241779" y="3560928"/>
                  <a:pt x="5238520" y="3559137"/>
                </a:cubicBezTo>
                <a:cubicBezTo>
                  <a:pt x="5238121" y="3564313"/>
                  <a:pt x="5234544" y="3569887"/>
                  <a:pt x="5224998" y="3569887"/>
                </a:cubicBezTo>
                <a:lnTo>
                  <a:pt x="5219829" y="3569887"/>
                </a:lnTo>
                <a:cubicBezTo>
                  <a:pt x="5145822" y="3555593"/>
                  <a:pt x="5069868" y="3554638"/>
                  <a:pt x="4995544" y="3567100"/>
                </a:cubicBezTo>
                <a:cubicBezTo>
                  <a:pt x="4985204" y="3605719"/>
                  <a:pt x="4959356" y="3608506"/>
                  <a:pt x="4926747" y="3603728"/>
                </a:cubicBezTo>
                <a:cubicBezTo>
                  <a:pt x="4883163" y="3595128"/>
                  <a:pt x="4838067" y="3597995"/>
                  <a:pt x="4795914" y="3612090"/>
                </a:cubicBezTo>
                <a:cubicBezTo>
                  <a:pt x="4782394" y="3617265"/>
                  <a:pt x="4766486" y="3630005"/>
                  <a:pt x="4758931" y="3603728"/>
                </a:cubicBezTo>
                <a:cubicBezTo>
                  <a:pt x="4757739" y="3599348"/>
                  <a:pt x="4745013" y="3593775"/>
                  <a:pt x="4741832" y="3595766"/>
                </a:cubicBezTo>
                <a:cubicBezTo>
                  <a:pt x="4675819" y="3638764"/>
                  <a:pt x="4604637" y="3551174"/>
                  <a:pt x="4539419" y="3603728"/>
                </a:cubicBezTo>
                <a:cubicBezTo>
                  <a:pt x="4482950" y="3581831"/>
                  <a:pt x="4426480" y="3624034"/>
                  <a:pt x="4376374" y="3611293"/>
                </a:cubicBezTo>
                <a:cubicBezTo>
                  <a:pt x="4314736" y="3595368"/>
                  <a:pt x="4256277" y="3620450"/>
                  <a:pt x="4195434" y="3607311"/>
                </a:cubicBezTo>
                <a:cubicBezTo>
                  <a:pt x="4150340" y="3601657"/>
                  <a:pt x="4104568" y="3606715"/>
                  <a:pt x="4061818" y="3622043"/>
                </a:cubicBezTo>
                <a:cubicBezTo>
                  <a:pt x="4041140" y="3627616"/>
                  <a:pt x="4012906" y="3644339"/>
                  <a:pt x="3995805" y="3615673"/>
                </a:cubicBezTo>
                <a:cubicBezTo>
                  <a:pt x="3986898" y="3599587"/>
                  <a:pt x="3986898" y="3579999"/>
                  <a:pt x="3995805" y="3563914"/>
                </a:cubicBezTo>
                <a:cubicBezTo>
                  <a:pt x="3913767" y="3557823"/>
                  <a:pt x="3831410" y="3556867"/>
                  <a:pt x="3749251" y="3561128"/>
                </a:cubicBezTo>
                <a:cubicBezTo>
                  <a:pt x="3682760" y="3569050"/>
                  <a:pt x="3615396" y="3564870"/>
                  <a:pt x="3550417" y="3548786"/>
                </a:cubicBezTo>
                <a:cubicBezTo>
                  <a:pt x="3517212" y="3543928"/>
                  <a:pt x="3483569" y="3543251"/>
                  <a:pt x="3450204" y="3546794"/>
                </a:cubicBezTo>
                <a:cubicBezTo>
                  <a:pt x="3432866" y="3550417"/>
                  <a:pt x="3414812" y="3547271"/>
                  <a:pt x="3399701" y="3538035"/>
                </a:cubicBezTo>
                <a:cubicBezTo>
                  <a:pt x="3383395" y="3535687"/>
                  <a:pt x="3368126" y="3528758"/>
                  <a:pt x="3355560" y="3518128"/>
                </a:cubicBezTo>
                <a:cubicBezTo>
                  <a:pt x="3318258" y="3496350"/>
                  <a:pt x="3273560" y="3491134"/>
                  <a:pt x="3232283" y="3503796"/>
                </a:cubicBezTo>
                <a:cubicBezTo>
                  <a:pt x="3194862" y="3507298"/>
                  <a:pt x="3159708" y="3523264"/>
                  <a:pt x="3132468" y="3549183"/>
                </a:cubicBezTo>
                <a:cubicBezTo>
                  <a:pt x="3113698" y="3563954"/>
                  <a:pt x="3086816" y="3562242"/>
                  <a:pt x="3070034" y="3545201"/>
                </a:cubicBezTo>
                <a:cubicBezTo>
                  <a:pt x="3045776" y="3514545"/>
                  <a:pt x="3023109" y="3523703"/>
                  <a:pt x="2997260" y="3536442"/>
                </a:cubicBezTo>
                <a:cubicBezTo>
                  <a:pt x="2951926" y="3557544"/>
                  <a:pt x="2905798" y="3536442"/>
                  <a:pt x="2860065" y="3536442"/>
                </a:cubicBezTo>
                <a:cubicBezTo>
                  <a:pt x="2852111" y="3536442"/>
                  <a:pt x="2838591" y="3530073"/>
                  <a:pt x="2836205" y="3533258"/>
                </a:cubicBezTo>
                <a:cubicBezTo>
                  <a:pt x="2800017" y="3580636"/>
                  <a:pt x="2762636" y="3557942"/>
                  <a:pt x="2722870" y="3538433"/>
                </a:cubicBezTo>
                <a:cubicBezTo>
                  <a:pt x="2656857" y="3505387"/>
                  <a:pt x="2583685" y="3530869"/>
                  <a:pt x="2514889" y="3517332"/>
                </a:cubicBezTo>
                <a:cubicBezTo>
                  <a:pt x="2503356" y="3515182"/>
                  <a:pt x="2492102" y="3511599"/>
                  <a:pt x="2481485" y="3506581"/>
                </a:cubicBezTo>
                <a:cubicBezTo>
                  <a:pt x="2440723" y="3478076"/>
                  <a:pt x="2387079" y="3476085"/>
                  <a:pt x="2344289" y="3501407"/>
                </a:cubicBezTo>
                <a:cubicBezTo>
                  <a:pt x="2333552" y="3508573"/>
                  <a:pt x="2321225" y="3515341"/>
                  <a:pt x="2310488" y="3504193"/>
                </a:cubicBezTo>
                <a:cubicBezTo>
                  <a:pt x="2299750" y="3493045"/>
                  <a:pt x="2322815" y="3494638"/>
                  <a:pt x="2322815" y="3483490"/>
                </a:cubicBezTo>
                <a:cubicBezTo>
                  <a:pt x="2324803" y="3437306"/>
                  <a:pt x="2289809" y="3446861"/>
                  <a:pt x="2268733" y="3452834"/>
                </a:cubicBezTo>
                <a:cubicBezTo>
                  <a:pt x="2239702" y="3461195"/>
                  <a:pt x="2215047" y="3473537"/>
                  <a:pt x="2199935" y="3433723"/>
                </a:cubicBezTo>
                <a:cubicBezTo>
                  <a:pt x="2197151" y="3426557"/>
                  <a:pt x="2177666" y="3420982"/>
                  <a:pt x="2167327" y="3422973"/>
                </a:cubicBezTo>
                <a:cubicBezTo>
                  <a:pt x="2120799" y="3436311"/>
                  <a:pt x="2071489" y="3436311"/>
                  <a:pt x="2024962" y="3422973"/>
                </a:cubicBezTo>
                <a:cubicBezTo>
                  <a:pt x="2001499" y="3414215"/>
                  <a:pt x="1997125" y="3457213"/>
                  <a:pt x="1974457" y="3467167"/>
                </a:cubicBezTo>
                <a:cubicBezTo>
                  <a:pt x="1960539" y="3446861"/>
                  <a:pt x="1980025" y="3432130"/>
                  <a:pt x="1980025" y="3417399"/>
                </a:cubicBezTo>
                <a:cubicBezTo>
                  <a:pt x="1980025" y="3402668"/>
                  <a:pt x="1992352" y="3387937"/>
                  <a:pt x="1980025" y="3377586"/>
                </a:cubicBezTo>
                <a:cubicBezTo>
                  <a:pt x="1967697" y="3367233"/>
                  <a:pt x="1953380" y="3377586"/>
                  <a:pt x="1940258" y="3377586"/>
                </a:cubicBezTo>
                <a:cubicBezTo>
                  <a:pt x="1869473" y="3377984"/>
                  <a:pt x="1801870" y="3409039"/>
                  <a:pt x="1730687" y="3398288"/>
                </a:cubicBezTo>
                <a:cubicBezTo>
                  <a:pt x="1717962" y="3396696"/>
                  <a:pt x="1709610" y="3397492"/>
                  <a:pt x="1709610" y="3411826"/>
                </a:cubicBezTo>
                <a:cubicBezTo>
                  <a:pt x="1707224" y="3460399"/>
                  <a:pt x="1685750" y="3436112"/>
                  <a:pt x="1669843" y="3420585"/>
                </a:cubicBezTo>
                <a:cubicBezTo>
                  <a:pt x="1656005" y="3386703"/>
                  <a:pt x="1660538" y="3348044"/>
                  <a:pt x="1681774" y="3318263"/>
                </a:cubicBezTo>
                <a:cubicBezTo>
                  <a:pt x="1715973" y="3290792"/>
                  <a:pt x="1740231" y="3249783"/>
                  <a:pt x="1788746" y="3240625"/>
                </a:cubicBezTo>
                <a:cubicBezTo>
                  <a:pt x="1805052" y="3237838"/>
                  <a:pt x="1804653" y="3223506"/>
                  <a:pt x="1801074" y="3204794"/>
                </a:cubicBezTo>
                <a:cubicBezTo>
                  <a:pt x="1797496" y="3186081"/>
                  <a:pt x="1779600" y="3186877"/>
                  <a:pt x="1767272" y="3190461"/>
                </a:cubicBezTo>
                <a:cubicBezTo>
                  <a:pt x="1734266" y="3200016"/>
                  <a:pt x="1701657" y="3211959"/>
                  <a:pt x="1669446" y="3223905"/>
                </a:cubicBezTo>
                <a:cubicBezTo>
                  <a:pt x="1660697" y="3227089"/>
                  <a:pt x="1649562" y="3229478"/>
                  <a:pt x="1649562" y="3243811"/>
                </a:cubicBezTo>
                <a:cubicBezTo>
                  <a:pt x="1652744" y="3301541"/>
                  <a:pt x="1610193" y="3315875"/>
                  <a:pt x="1567642" y="3327022"/>
                </a:cubicBezTo>
                <a:cubicBezTo>
                  <a:pt x="1547361" y="3332595"/>
                  <a:pt x="1556111" y="3348521"/>
                  <a:pt x="1550145" y="3358872"/>
                </a:cubicBezTo>
                <a:cubicBezTo>
                  <a:pt x="1533444" y="3387937"/>
                  <a:pt x="1522706" y="3400678"/>
                  <a:pt x="1482939" y="3379974"/>
                </a:cubicBezTo>
                <a:cubicBezTo>
                  <a:pt x="1451726" y="3358555"/>
                  <a:pt x="1422331" y="3334587"/>
                  <a:pt x="1395054" y="3308310"/>
                </a:cubicBezTo>
                <a:cubicBezTo>
                  <a:pt x="1385523" y="3301063"/>
                  <a:pt x="1378444" y="3291069"/>
                  <a:pt x="1374773" y="3279644"/>
                </a:cubicBezTo>
                <a:cubicBezTo>
                  <a:pt x="1342165" y="3172545"/>
                  <a:pt x="1319100" y="3159405"/>
                  <a:pt x="1215706" y="3192850"/>
                </a:cubicBezTo>
                <a:cubicBezTo>
                  <a:pt x="1208945" y="3213951"/>
                  <a:pt x="1256667" y="3206386"/>
                  <a:pt x="1238372" y="3227488"/>
                </a:cubicBezTo>
                <a:cubicBezTo>
                  <a:pt x="1197414" y="3275662"/>
                  <a:pt x="1227239" y="3374798"/>
                  <a:pt x="1129015" y="3378381"/>
                </a:cubicBezTo>
                <a:cubicBezTo>
                  <a:pt x="1132992" y="3355688"/>
                  <a:pt x="1132992" y="3355688"/>
                  <a:pt x="1168782" y="3338567"/>
                </a:cubicBezTo>
                <a:cubicBezTo>
                  <a:pt x="1122254" y="3267698"/>
                  <a:pt x="1118675" y="3266504"/>
                  <a:pt x="1053458" y="3318263"/>
                </a:cubicBezTo>
                <a:cubicBezTo>
                  <a:pt x="1027608" y="3338567"/>
                  <a:pt x="1004942" y="3362854"/>
                  <a:pt x="980286" y="3383956"/>
                </a:cubicBezTo>
                <a:cubicBezTo>
                  <a:pt x="973280" y="3392237"/>
                  <a:pt x="962010" y="3395541"/>
                  <a:pt x="951654" y="3392316"/>
                </a:cubicBezTo>
                <a:cubicBezTo>
                  <a:pt x="938133" y="3386344"/>
                  <a:pt x="946087" y="3374401"/>
                  <a:pt x="946087" y="3364447"/>
                </a:cubicBezTo>
                <a:cubicBezTo>
                  <a:pt x="948473" y="3347327"/>
                  <a:pt x="951654" y="3330605"/>
                  <a:pt x="954040" y="3313087"/>
                </a:cubicBezTo>
                <a:cubicBezTo>
                  <a:pt x="956427" y="3295568"/>
                  <a:pt x="974719" y="3268495"/>
                  <a:pt x="929386" y="3286014"/>
                </a:cubicBezTo>
                <a:cubicBezTo>
                  <a:pt x="915466" y="3291190"/>
                  <a:pt x="880074" y="3268097"/>
                  <a:pt x="869338" y="3249385"/>
                </a:cubicBezTo>
                <a:cubicBezTo>
                  <a:pt x="867074" y="3242815"/>
                  <a:pt x="863631" y="3236725"/>
                  <a:pt x="859177" y="3231389"/>
                </a:cubicBezTo>
                <a:cubicBezTo>
                  <a:pt x="839010" y="3207302"/>
                  <a:pt x="803145" y="3204117"/>
                  <a:pt x="779066" y="3224302"/>
                </a:cubicBezTo>
                <a:cubicBezTo>
                  <a:pt x="769125" y="3230673"/>
                  <a:pt x="755206" y="3243811"/>
                  <a:pt x="747253" y="3230673"/>
                </a:cubicBezTo>
                <a:cubicBezTo>
                  <a:pt x="738488" y="3214787"/>
                  <a:pt x="735398" y="3196393"/>
                  <a:pt x="738504" y="3178516"/>
                </a:cubicBezTo>
                <a:cubicBezTo>
                  <a:pt x="741288" y="3166970"/>
                  <a:pt x="759184" y="3174934"/>
                  <a:pt x="770715" y="3178516"/>
                </a:cubicBezTo>
                <a:cubicBezTo>
                  <a:pt x="838717" y="3199219"/>
                  <a:pt x="896379" y="3154230"/>
                  <a:pt x="960404" y="3148257"/>
                </a:cubicBezTo>
                <a:cubicBezTo>
                  <a:pt x="979094" y="3146665"/>
                  <a:pt x="969151" y="3129147"/>
                  <a:pt x="972333" y="3118795"/>
                </a:cubicBezTo>
                <a:cubicBezTo>
                  <a:pt x="977503" y="3100880"/>
                  <a:pt x="970344" y="3094111"/>
                  <a:pt x="952848" y="3090528"/>
                </a:cubicBezTo>
                <a:cubicBezTo>
                  <a:pt x="914405" y="3087980"/>
                  <a:pt x="875799" y="3090249"/>
                  <a:pt x="837922" y="3097296"/>
                </a:cubicBezTo>
                <a:cubicBezTo>
                  <a:pt x="762364" y="3102074"/>
                  <a:pt x="695954" y="3140694"/>
                  <a:pt x="621192" y="3148257"/>
                </a:cubicBezTo>
                <a:cubicBezTo>
                  <a:pt x="578833" y="3155345"/>
                  <a:pt x="537543" y="3167807"/>
                  <a:pt x="498312" y="3185285"/>
                </a:cubicBezTo>
                <a:cubicBezTo>
                  <a:pt x="478755" y="3193088"/>
                  <a:pt x="457094" y="3193765"/>
                  <a:pt x="437071" y="3187275"/>
                </a:cubicBezTo>
                <a:cubicBezTo>
                  <a:pt x="438265" y="3161795"/>
                  <a:pt x="467692" y="3175728"/>
                  <a:pt x="474452" y="3155026"/>
                </a:cubicBezTo>
                <a:cubicBezTo>
                  <a:pt x="414969" y="3150050"/>
                  <a:pt x="355136" y="3151244"/>
                  <a:pt x="295899" y="3158609"/>
                </a:cubicBezTo>
                <a:cubicBezTo>
                  <a:pt x="271244" y="3161397"/>
                  <a:pt x="271244" y="3188071"/>
                  <a:pt x="251360" y="3198423"/>
                </a:cubicBezTo>
                <a:cubicBezTo>
                  <a:pt x="211697" y="3220839"/>
                  <a:pt x="166872" y="3232504"/>
                  <a:pt x="121324" y="3232266"/>
                </a:cubicBezTo>
                <a:cubicBezTo>
                  <a:pt x="159102" y="3184886"/>
                  <a:pt x="124505" y="3176526"/>
                  <a:pt x="89112" y="3172146"/>
                </a:cubicBezTo>
                <a:cubicBezTo>
                  <a:pt x="60479" y="3165934"/>
                  <a:pt x="31315" y="3162472"/>
                  <a:pt x="2023" y="3161795"/>
                </a:cubicBezTo>
                <a:lnTo>
                  <a:pt x="0" y="3161795"/>
                </a:lnTo>
                <a:lnTo>
                  <a:pt x="0" y="3034496"/>
                </a:lnTo>
                <a:lnTo>
                  <a:pt x="66445" y="3003335"/>
                </a:lnTo>
                <a:cubicBezTo>
                  <a:pt x="105814" y="2992587"/>
                  <a:pt x="132856" y="2962328"/>
                  <a:pt x="172622" y="2955957"/>
                </a:cubicBezTo>
                <a:cubicBezTo>
                  <a:pt x="271244" y="2939633"/>
                  <a:pt x="369467" y="2920522"/>
                  <a:pt x="467294" y="2899820"/>
                </a:cubicBezTo>
                <a:cubicBezTo>
                  <a:pt x="518594" y="2889070"/>
                  <a:pt x="525354" y="2872747"/>
                  <a:pt x="503880" y="2832933"/>
                </a:cubicBezTo>
                <a:cubicBezTo>
                  <a:pt x="495926" y="2818201"/>
                  <a:pt x="487973" y="2809443"/>
                  <a:pt x="472066" y="2820590"/>
                </a:cubicBezTo>
                <a:cubicBezTo>
                  <a:pt x="439060" y="2843682"/>
                  <a:pt x="408837" y="2815016"/>
                  <a:pt x="377023" y="2815016"/>
                </a:cubicBezTo>
                <a:cubicBezTo>
                  <a:pt x="333281" y="2813026"/>
                  <a:pt x="330099" y="2779184"/>
                  <a:pt x="327713" y="2743750"/>
                </a:cubicBezTo>
                <a:cubicBezTo>
                  <a:pt x="327713" y="2719862"/>
                  <a:pt x="305842" y="2707120"/>
                  <a:pt x="287946" y="2728221"/>
                </a:cubicBezTo>
                <a:cubicBezTo>
                  <a:pt x="245793" y="2779582"/>
                  <a:pt x="208015" y="2741758"/>
                  <a:pt x="181769" y="2717870"/>
                </a:cubicBezTo>
                <a:cubicBezTo>
                  <a:pt x="143278" y="2691236"/>
                  <a:pt x="109310" y="2658548"/>
                  <a:pt x="81158" y="2621123"/>
                </a:cubicBezTo>
                <a:cubicBezTo>
                  <a:pt x="73054" y="2609697"/>
                  <a:pt x="60464" y="2602331"/>
                  <a:pt x="46561" y="2600817"/>
                </a:cubicBezTo>
                <a:cubicBezTo>
                  <a:pt x="35824" y="2600599"/>
                  <a:pt x="25375" y="2598140"/>
                  <a:pt x="15827" y="2593731"/>
                </a:cubicBezTo>
                <a:lnTo>
                  <a:pt x="0" y="2581993"/>
                </a:lnTo>
                <a:lnTo>
                  <a:pt x="0" y="2374605"/>
                </a:lnTo>
                <a:lnTo>
                  <a:pt x="75618" y="2310734"/>
                </a:lnTo>
                <a:cubicBezTo>
                  <a:pt x="106500" y="2290101"/>
                  <a:pt x="139693" y="2272931"/>
                  <a:pt x="174611" y="2259613"/>
                </a:cubicBezTo>
                <a:cubicBezTo>
                  <a:pt x="202448" y="2246873"/>
                  <a:pt x="231476" y="2236521"/>
                  <a:pt x="260109" y="2224975"/>
                </a:cubicBezTo>
                <a:lnTo>
                  <a:pt x="0" y="2224975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t="-19000" b="-80000"/>
            </a:stretch>
          </a:blipFill>
          <a:ln w="397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汉仪旗黑-45S" panose="02010600030101010101" pitchFamily="18" charset="-122"/>
              <a:ea typeface="汉仪旗黑-45S" panose="02010600030101010101" pitchFamily="18" charset="-122"/>
            </a:endParaRPr>
          </a:p>
        </p:txBody>
      </p:sp>
      <p:sp>
        <p:nvSpPr>
          <p:cNvPr id="5" name="任意多边形: 形状 44"/>
          <p:cNvSpPr/>
          <p:nvPr>
            <p:custDataLst>
              <p:tags r:id="rId3"/>
            </p:custDataLst>
          </p:nvPr>
        </p:nvSpPr>
        <p:spPr>
          <a:xfrm>
            <a:off x="0" y="-14754"/>
            <a:ext cx="12192000" cy="3843805"/>
          </a:xfrm>
          <a:custGeom>
            <a:avLst/>
            <a:gdLst>
              <a:gd name="connsiteX0" fmla="*/ 6327335 w 12196917"/>
              <a:gd name="connsiteY0" fmla="*/ 3782889 h 3843805"/>
              <a:gd name="connsiteX1" fmla="*/ 6190140 w 12196917"/>
              <a:gd name="connsiteY1" fmla="*/ 3819120 h 3843805"/>
              <a:gd name="connsiteX2" fmla="*/ 6025902 w 12196917"/>
              <a:gd name="connsiteY2" fmla="*/ 3808769 h 3843805"/>
              <a:gd name="connsiteX3" fmla="*/ 6327335 w 12196917"/>
              <a:gd name="connsiteY3" fmla="*/ 3782889 h 3843805"/>
              <a:gd name="connsiteX4" fmla="*/ 3412029 w 12196917"/>
              <a:gd name="connsiteY4" fmla="*/ 3748251 h 3843805"/>
              <a:gd name="connsiteX5" fmla="*/ 3377830 w 12196917"/>
              <a:gd name="connsiteY5" fmla="*/ 3765371 h 3843805"/>
              <a:gd name="connsiteX6" fmla="*/ 3379022 w 12196917"/>
              <a:gd name="connsiteY6" fmla="*/ 3778908 h 3843805"/>
              <a:gd name="connsiteX7" fmla="*/ 3711472 w 12196917"/>
              <a:gd name="connsiteY7" fmla="*/ 3756214 h 3843805"/>
              <a:gd name="connsiteX8" fmla="*/ 3631938 w 12196917"/>
              <a:gd name="connsiteY8" fmla="*/ 3790454 h 3843805"/>
              <a:gd name="connsiteX9" fmla="*/ 3250575 w 12196917"/>
              <a:gd name="connsiteY9" fmla="*/ 3798417 h 3843805"/>
              <a:gd name="connsiteX10" fmla="*/ 3235863 w 12196917"/>
              <a:gd name="connsiteY10" fmla="*/ 3792047 h 3843805"/>
              <a:gd name="connsiteX11" fmla="*/ 3412029 w 12196917"/>
              <a:gd name="connsiteY11" fmla="*/ 3748251 h 3843805"/>
              <a:gd name="connsiteX12" fmla="*/ 5284449 w 12196917"/>
              <a:gd name="connsiteY12" fmla="*/ 3728793 h 3843805"/>
              <a:gd name="connsiteX13" fmla="*/ 5399177 w 12196917"/>
              <a:gd name="connsiteY13" fmla="*/ 3763381 h 3843805"/>
              <a:gd name="connsiteX14" fmla="*/ 5424628 w 12196917"/>
              <a:gd name="connsiteY14" fmla="*/ 3786075 h 3843805"/>
              <a:gd name="connsiteX15" fmla="*/ 5406334 w 12196917"/>
              <a:gd name="connsiteY15" fmla="*/ 3799612 h 3843805"/>
              <a:gd name="connsiteX16" fmla="*/ 5299759 w 12196917"/>
              <a:gd name="connsiteY16" fmla="*/ 3777316 h 3843805"/>
              <a:gd name="connsiteX17" fmla="*/ 5164950 w 12196917"/>
              <a:gd name="connsiteY17" fmla="*/ 3760196 h 3843805"/>
              <a:gd name="connsiteX18" fmla="*/ 5144669 w 12196917"/>
              <a:gd name="connsiteY18" fmla="*/ 3749048 h 3843805"/>
              <a:gd name="connsiteX19" fmla="*/ 5144709 w 12196917"/>
              <a:gd name="connsiteY19" fmla="*/ 3747017 h 3843805"/>
              <a:gd name="connsiteX20" fmla="*/ 5164950 w 12196917"/>
              <a:gd name="connsiteY20" fmla="*/ 3729142 h 3843805"/>
              <a:gd name="connsiteX21" fmla="*/ 5284449 w 12196917"/>
              <a:gd name="connsiteY21" fmla="*/ 3728793 h 3843805"/>
              <a:gd name="connsiteX22" fmla="*/ 6520998 w 12196917"/>
              <a:gd name="connsiteY22" fmla="*/ 3686937 h 3843805"/>
              <a:gd name="connsiteX23" fmla="*/ 6567128 w 12196917"/>
              <a:gd name="connsiteY23" fmla="*/ 3733520 h 3843805"/>
              <a:gd name="connsiteX24" fmla="*/ 6720230 w 12196917"/>
              <a:gd name="connsiteY24" fmla="*/ 3723168 h 3843805"/>
              <a:gd name="connsiteX25" fmla="*/ 6879297 w 12196917"/>
              <a:gd name="connsiteY25" fmla="*/ 3723168 h 3843805"/>
              <a:gd name="connsiteX26" fmla="*/ 6905942 w 12196917"/>
              <a:gd name="connsiteY26" fmla="*/ 3768955 h 3843805"/>
              <a:gd name="connsiteX27" fmla="*/ 6832770 w 12196917"/>
              <a:gd name="connsiteY27" fmla="*/ 3775325 h 3843805"/>
              <a:gd name="connsiteX28" fmla="*/ 6775506 w 12196917"/>
              <a:gd name="connsiteY28" fmla="*/ 3779305 h 3843805"/>
              <a:gd name="connsiteX29" fmla="*/ 6806922 w 12196917"/>
              <a:gd name="connsiteY29" fmla="*/ 3765371 h 3843805"/>
              <a:gd name="connsiteX30" fmla="*/ 6777097 w 12196917"/>
              <a:gd name="connsiteY30" fmla="*/ 3745863 h 3843805"/>
              <a:gd name="connsiteX31" fmla="*/ 6553210 w 12196917"/>
              <a:gd name="connsiteY31" fmla="*/ 3745863 h 3843805"/>
              <a:gd name="connsiteX32" fmla="*/ 6520998 w 12196917"/>
              <a:gd name="connsiteY32" fmla="*/ 3686937 h 3843805"/>
              <a:gd name="connsiteX33" fmla="*/ 5746739 w 12196917"/>
              <a:gd name="connsiteY33" fmla="*/ 3669817 h 3843805"/>
              <a:gd name="connsiteX34" fmla="*/ 6161903 w 12196917"/>
              <a:gd name="connsiteY34" fmla="*/ 3674994 h 3843805"/>
              <a:gd name="connsiteX35" fmla="*/ 6379827 w 12196917"/>
              <a:gd name="connsiteY35" fmla="*/ 3672605 h 3843805"/>
              <a:gd name="connsiteX36" fmla="*/ 6400107 w 12196917"/>
              <a:gd name="connsiteY36" fmla="*/ 3672605 h 3843805"/>
              <a:gd name="connsiteX37" fmla="*/ 6439875 w 12196917"/>
              <a:gd name="connsiteY37" fmla="*/ 3692511 h 3843805"/>
              <a:gd name="connsiteX38" fmla="*/ 6400107 w 12196917"/>
              <a:gd name="connsiteY38" fmla="*/ 3706447 h 3843805"/>
              <a:gd name="connsiteX39" fmla="*/ 6342047 w 12196917"/>
              <a:gd name="connsiteY39" fmla="*/ 3735113 h 3843805"/>
              <a:gd name="connsiteX40" fmla="*/ 6312222 w 12196917"/>
              <a:gd name="connsiteY40" fmla="*/ 3741484 h 3843805"/>
              <a:gd name="connsiteX41" fmla="*/ 6307054 w 12196917"/>
              <a:gd name="connsiteY41" fmla="*/ 3710826 h 3843805"/>
              <a:gd name="connsiteX42" fmla="*/ 6336083 w 12196917"/>
              <a:gd name="connsiteY42" fmla="*/ 3688530 h 3843805"/>
              <a:gd name="connsiteX43" fmla="*/ 6259731 w 12196917"/>
              <a:gd name="connsiteY43" fmla="*/ 3684549 h 3843805"/>
              <a:gd name="connsiteX44" fmla="*/ 6244619 w 12196917"/>
              <a:gd name="connsiteY44" fmla="*/ 3704455 h 3843805"/>
              <a:gd name="connsiteX45" fmla="*/ 6219168 w 12196917"/>
              <a:gd name="connsiteY45" fmla="*/ 3737900 h 3843805"/>
              <a:gd name="connsiteX46" fmla="*/ 6018346 w 12196917"/>
              <a:gd name="connsiteY46" fmla="*/ 3748649 h 3843805"/>
              <a:gd name="connsiteX47" fmla="*/ 6018346 w 12196917"/>
              <a:gd name="connsiteY47" fmla="*/ 3734316 h 3843805"/>
              <a:gd name="connsiteX48" fmla="*/ 5959093 w 12196917"/>
              <a:gd name="connsiteY48" fmla="*/ 3697688 h 3843805"/>
              <a:gd name="connsiteX49" fmla="*/ 5818717 w 12196917"/>
              <a:gd name="connsiteY49" fmla="*/ 3717594 h 3843805"/>
              <a:gd name="connsiteX50" fmla="*/ 5651696 w 12196917"/>
              <a:gd name="connsiteY50" fmla="*/ 3715604 h 3843805"/>
              <a:gd name="connsiteX51" fmla="*/ 5706972 w 12196917"/>
              <a:gd name="connsiteY51" fmla="*/ 3685743 h 3843805"/>
              <a:gd name="connsiteX52" fmla="*/ 5746739 w 12196917"/>
              <a:gd name="connsiteY52" fmla="*/ 3669817 h 3843805"/>
              <a:gd name="connsiteX53" fmla="*/ 4116299 w 12196917"/>
              <a:gd name="connsiteY53" fmla="*/ 3657077 h 3843805"/>
              <a:gd name="connsiteX54" fmla="*/ 4167995 w 12196917"/>
              <a:gd name="connsiteY54" fmla="*/ 3696891 h 3843805"/>
              <a:gd name="connsiteX55" fmla="*/ 4224862 w 12196917"/>
              <a:gd name="connsiteY55" fmla="*/ 3683355 h 3843805"/>
              <a:gd name="connsiteX56" fmla="*/ 4230429 w 12196917"/>
              <a:gd name="connsiteY56" fmla="*/ 3696494 h 3843805"/>
              <a:gd name="connsiteX57" fmla="*/ 4301612 w 12196917"/>
              <a:gd name="connsiteY57" fmla="*/ 3714808 h 3843805"/>
              <a:gd name="connsiteX58" fmla="*/ 4414551 w 12196917"/>
              <a:gd name="connsiteY58" fmla="*/ 3700077 h 3843805"/>
              <a:gd name="connsiteX59" fmla="*/ 4494083 w 12196917"/>
              <a:gd name="connsiteY59" fmla="*/ 3680966 h 3843805"/>
              <a:gd name="connsiteX60" fmla="*/ 4522317 w 12196917"/>
              <a:gd name="connsiteY60" fmla="*/ 3679772 h 3843805"/>
              <a:gd name="connsiteX61" fmla="*/ 4524704 w 12196917"/>
              <a:gd name="connsiteY61" fmla="*/ 3708438 h 3843805"/>
              <a:gd name="connsiteX62" fmla="*/ 4499651 w 12196917"/>
              <a:gd name="connsiteY62" fmla="*/ 3715604 h 3843805"/>
              <a:gd name="connsiteX63" fmla="*/ 4380352 w 12196917"/>
              <a:gd name="connsiteY63" fmla="*/ 3709235 h 3843805"/>
              <a:gd name="connsiteX64" fmla="*/ 4515956 w 12196917"/>
              <a:gd name="connsiteY64" fmla="*/ 3753029 h 3843805"/>
              <a:gd name="connsiteX65" fmla="*/ 4061422 w 12196917"/>
              <a:gd name="connsiteY65" fmla="*/ 3766964 h 3843805"/>
              <a:gd name="connsiteX66" fmla="*/ 4021654 w 12196917"/>
              <a:gd name="connsiteY66" fmla="*/ 3736705 h 3843805"/>
              <a:gd name="connsiteX67" fmla="*/ 4101188 w 12196917"/>
              <a:gd name="connsiteY67" fmla="*/ 3736705 h 3843805"/>
              <a:gd name="connsiteX68" fmla="*/ 4116299 w 12196917"/>
              <a:gd name="connsiteY68" fmla="*/ 3657077 h 3843805"/>
              <a:gd name="connsiteX69" fmla="*/ 3523773 w 12196917"/>
              <a:gd name="connsiteY69" fmla="*/ 3515341 h 3843805"/>
              <a:gd name="connsiteX70" fmla="*/ 3453783 w 12196917"/>
              <a:gd name="connsiteY70" fmla="*/ 3533258 h 3843805"/>
              <a:gd name="connsiteX71" fmla="*/ 3452988 w 12196917"/>
              <a:gd name="connsiteY71" fmla="*/ 3534451 h 3843805"/>
              <a:gd name="connsiteX72" fmla="*/ 3505878 w 12196917"/>
              <a:gd name="connsiteY72" fmla="*/ 3526887 h 3843805"/>
              <a:gd name="connsiteX73" fmla="*/ 3523773 w 12196917"/>
              <a:gd name="connsiteY73" fmla="*/ 3515341 h 3843805"/>
              <a:gd name="connsiteX74" fmla="*/ 3963545 w 12196917"/>
              <a:gd name="connsiteY74" fmla="*/ 3499366 h 3843805"/>
              <a:gd name="connsiteX75" fmla="*/ 3940530 w 12196917"/>
              <a:gd name="connsiteY75" fmla="*/ 3502203 h 3843805"/>
              <a:gd name="connsiteX76" fmla="*/ 3929395 w 12196917"/>
              <a:gd name="connsiteY76" fmla="*/ 3508971 h 3843805"/>
              <a:gd name="connsiteX77" fmla="*/ 3991431 w 12196917"/>
              <a:gd name="connsiteY77" fmla="*/ 3503398 h 3843805"/>
              <a:gd name="connsiteX78" fmla="*/ 3991033 w 12196917"/>
              <a:gd name="connsiteY78" fmla="*/ 3502203 h 3843805"/>
              <a:gd name="connsiteX79" fmla="*/ 3963545 w 12196917"/>
              <a:gd name="connsiteY79" fmla="*/ 3499366 h 3843805"/>
              <a:gd name="connsiteX80" fmla="*/ 10653170 w 12196917"/>
              <a:gd name="connsiteY80" fmla="*/ 3493443 h 3843805"/>
              <a:gd name="connsiteX81" fmla="*/ 10781218 w 12196917"/>
              <a:gd name="connsiteY81" fmla="*/ 3503397 h 3843805"/>
              <a:gd name="connsiteX82" fmla="*/ 10801103 w 12196917"/>
              <a:gd name="connsiteY82" fmla="*/ 3521313 h 3843805"/>
              <a:gd name="connsiteX83" fmla="*/ 10824962 w 12196917"/>
              <a:gd name="connsiteY83" fmla="*/ 3533656 h 3843805"/>
              <a:gd name="connsiteX84" fmla="*/ 10908074 w 12196917"/>
              <a:gd name="connsiteY84" fmla="*/ 3578645 h 3843805"/>
              <a:gd name="connsiteX85" fmla="*/ 10923983 w 12196917"/>
              <a:gd name="connsiteY85" fmla="*/ 3608506 h 3843805"/>
              <a:gd name="connsiteX86" fmla="*/ 10944660 w 12196917"/>
              <a:gd name="connsiteY86" fmla="*/ 3581034 h 3843805"/>
              <a:gd name="connsiteX87" fmla="*/ 10953409 w 12196917"/>
              <a:gd name="connsiteY87" fmla="*/ 3558340 h 3843805"/>
              <a:gd name="connsiteX88" fmla="*/ 10955397 w 12196917"/>
              <a:gd name="connsiteY88" fmla="*/ 3630403 h 3843805"/>
              <a:gd name="connsiteX89" fmla="*/ 10921993 w 12196917"/>
              <a:gd name="connsiteY89" fmla="*/ 3641551 h 3843805"/>
              <a:gd name="connsiteX90" fmla="*/ 10653170 w 12196917"/>
              <a:gd name="connsiteY90" fmla="*/ 3631597 h 3843805"/>
              <a:gd name="connsiteX91" fmla="*/ 10526710 w 12196917"/>
              <a:gd name="connsiteY91" fmla="*/ 3636773 h 3843805"/>
              <a:gd name="connsiteX92" fmla="*/ 10481774 w 12196917"/>
              <a:gd name="connsiteY92" fmla="*/ 3599746 h 3843805"/>
              <a:gd name="connsiteX93" fmla="*/ 10404229 w 12196917"/>
              <a:gd name="connsiteY93" fmla="*/ 3646727 h 3843805"/>
              <a:gd name="connsiteX94" fmla="*/ 10034794 w 12196917"/>
              <a:gd name="connsiteY94" fmla="*/ 3684152 h 3843805"/>
              <a:gd name="connsiteX95" fmla="*/ 9989461 w 12196917"/>
              <a:gd name="connsiteY95" fmla="*/ 3654292 h 3843805"/>
              <a:gd name="connsiteX96" fmla="*/ 9979519 w 12196917"/>
              <a:gd name="connsiteY96" fmla="*/ 3654292 h 3843805"/>
              <a:gd name="connsiteX97" fmla="*/ 9878114 w 12196917"/>
              <a:gd name="connsiteY97" fmla="*/ 3696494 h 3843805"/>
              <a:gd name="connsiteX98" fmla="*/ 9623208 w 12196917"/>
              <a:gd name="connsiteY98" fmla="*/ 3721178 h 3843805"/>
              <a:gd name="connsiteX99" fmla="*/ 9531744 w 12196917"/>
              <a:gd name="connsiteY99" fmla="*/ 3735511 h 3843805"/>
              <a:gd name="connsiteX100" fmla="*/ 9454199 w 12196917"/>
              <a:gd name="connsiteY100" fmla="*/ 3717196 h 3843805"/>
              <a:gd name="connsiteX101" fmla="*/ 9444257 w 12196917"/>
              <a:gd name="connsiteY101" fmla="*/ 3713614 h 3843805"/>
              <a:gd name="connsiteX102" fmla="*/ 9445411 w 12196917"/>
              <a:gd name="connsiteY102" fmla="*/ 3712460 h 3843805"/>
              <a:gd name="connsiteX103" fmla="*/ 9444257 w 12196917"/>
              <a:gd name="connsiteY103" fmla="*/ 3697290 h 3843805"/>
              <a:gd name="connsiteX104" fmla="*/ 9364723 w 12196917"/>
              <a:gd name="connsiteY104" fmla="*/ 3706049 h 3843805"/>
              <a:gd name="connsiteX105" fmla="*/ 9101071 w 12196917"/>
              <a:gd name="connsiteY105" fmla="*/ 3721974 h 3843805"/>
              <a:gd name="connsiteX106" fmla="*/ 9066472 w 12196917"/>
              <a:gd name="connsiteY106" fmla="*/ 3744270 h 3843805"/>
              <a:gd name="connsiteX107" fmla="*/ 9063689 w 12196917"/>
              <a:gd name="connsiteY107" fmla="*/ 3744270 h 3843805"/>
              <a:gd name="connsiteX108" fmla="*/ 9053349 w 12196917"/>
              <a:gd name="connsiteY108" fmla="*/ 3744270 h 3843805"/>
              <a:gd name="connsiteX109" fmla="*/ 9038637 w 12196917"/>
              <a:gd name="connsiteY109" fmla="*/ 3709235 h 3843805"/>
              <a:gd name="connsiteX110" fmla="*/ 9069257 w 12196917"/>
              <a:gd name="connsiteY110" fmla="*/ 3690919 h 3843805"/>
              <a:gd name="connsiteX111" fmla="*/ 9213610 w 12196917"/>
              <a:gd name="connsiteY111" fmla="*/ 3698883 h 3843805"/>
              <a:gd name="connsiteX112" fmla="*/ 9278430 w 12196917"/>
              <a:gd name="connsiteY112" fmla="*/ 3692114 h 3843805"/>
              <a:gd name="connsiteX113" fmla="*/ 9289564 w 12196917"/>
              <a:gd name="connsiteY113" fmla="*/ 3668624 h 3843805"/>
              <a:gd name="connsiteX114" fmla="*/ 9277238 w 12196917"/>
              <a:gd name="connsiteY114" fmla="*/ 3643940 h 3843805"/>
              <a:gd name="connsiteX115" fmla="*/ 9307063 w 12196917"/>
              <a:gd name="connsiteY115" fmla="*/ 3656282 h 3843805"/>
              <a:gd name="connsiteX116" fmla="*/ 9386596 w 12196917"/>
              <a:gd name="connsiteY116" fmla="*/ 3656282 h 3843805"/>
              <a:gd name="connsiteX117" fmla="*/ 9685642 w 12196917"/>
              <a:gd name="connsiteY117" fmla="*/ 3619255 h 3843805"/>
              <a:gd name="connsiteX118" fmla="*/ 9970771 w 12196917"/>
              <a:gd name="connsiteY118" fmla="*/ 3588599 h 3843805"/>
              <a:gd name="connsiteX119" fmla="*/ 10092457 w 12196917"/>
              <a:gd name="connsiteY119" fmla="*/ 3588599 h 3843805"/>
              <a:gd name="connsiteX120" fmla="*/ 10135008 w 12196917"/>
              <a:gd name="connsiteY120" fmla="*/ 3608107 h 3843805"/>
              <a:gd name="connsiteX121" fmla="*/ 10161253 w 12196917"/>
              <a:gd name="connsiteY121" fmla="*/ 3612885 h 3843805"/>
              <a:gd name="connsiteX122" fmla="*/ 10161253 w 12196917"/>
              <a:gd name="connsiteY122" fmla="*/ 3590191 h 3843805"/>
              <a:gd name="connsiteX123" fmla="*/ 10148130 w 12196917"/>
              <a:gd name="connsiteY123" fmla="*/ 3559136 h 3843805"/>
              <a:gd name="connsiteX124" fmla="*/ 10185511 w 12196917"/>
              <a:gd name="connsiteY124" fmla="*/ 3556747 h 3843805"/>
              <a:gd name="connsiteX125" fmla="*/ 10317537 w 12196917"/>
              <a:gd name="connsiteY125" fmla="*/ 3561525 h 3843805"/>
              <a:gd name="connsiteX126" fmla="*/ 10440814 w 12196917"/>
              <a:gd name="connsiteY126" fmla="*/ 3530073 h 3843805"/>
              <a:gd name="connsiteX127" fmla="*/ 10653170 w 12196917"/>
              <a:gd name="connsiteY127" fmla="*/ 3493443 h 3843805"/>
              <a:gd name="connsiteX128" fmla="*/ 9485891 w 12196917"/>
              <a:gd name="connsiteY128" fmla="*/ 3447657 h 3843805"/>
              <a:gd name="connsiteX129" fmla="*/ 9489592 w 12196917"/>
              <a:gd name="connsiteY129" fmla="*/ 3447657 h 3843805"/>
              <a:gd name="connsiteX130" fmla="*/ 9489592 w 12196917"/>
              <a:gd name="connsiteY130" fmla="*/ 3452036 h 3843805"/>
              <a:gd name="connsiteX131" fmla="*/ 9485217 w 12196917"/>
              <a:gd name="connsiteY131" fmla="*/ 3446860 h 3843805"/>
              <a:gd name="connsiteX132" fmla="*/ 9485891 w 12196917"/>
              <a:gd name="connsiteY132" fmla="*/ 3447657 h 3843805"/>
              <a:gd name="connsiteX133" fmla="*/ 9484820 w 12196917"/>
              <a:gd name="connsiteY133" fmla="*/ 3447657 h 3843805"/>
              <a:gd name="connsiteX134" fmla="*/ 9490387 w 12196917"/>
              <a:gd name="connsiteY134" fmla="*/ 3443676 h 3843805"/>
              <a:gd name="connsiteX135" fmla="*/ 9493966 w 12196917"/>
              <a:gd name="connsiteY135" fmla="*/ 3448851 h 3843805"/>
              <a:gd name="connsiteX136" fmla="*/ 9490387 w 12196917"/>
              <a:gd name="connsiteY136" fmla="*/ 3447258 h 3843805"/>
              <a:gd name="connsiteX137" fmla="*/ 5157558 w 12196917"/>
              <a:gd name="connsiteY137" fmla="*/ 3423194 h 3843805"/>
              <a:gd name="connsiteX138" fmla="*/ 5158985 w 12196917"/>
              <a:gd name="connsiteY138" fmla="*/ 3427353 h 3843805"/>
              <a:gd name="connsiteX139" fmla="*/ 5158099 w 12196917"/>
              <a:gd name="connsiteY139" fmla="*/ 3428384 h 3843805"/>
              <a:gd name="connsiteX140" fmla="*/ 5155009 w 12196917"/>
              <a:gd name="connsiteY140" fmla="*/ 3426557 h 3843805"/>
              <a:gd name="connsiteX141" fmla="*/ 7271417 w 12196917"/>
              <a:gd name="connsiteY141" fmla="*/ 3348646 h 3843805"/>
              <a:gd name="connsiteX142" fmla="*/ 7140169 w 12196917"/>
              <a:gd name="connsiteY142" fmla="*/ 3360067 h 3843805"/>
              <a:gd name="connsiteX143" fmla="*/ 7009336 w 12196917"/>
              <a:gd name="connsiteY143" fmla="*/ 3360067 h 3843805"/>
              <a:gd name="connsiteX144" fmla="*/ 6721424 w 12196917"/>
              <a:gd name="connsiteY144" fmla="*/ 3360067 h 3843805"/>
              <a:gd name="connsiteX145" fmla="*/ 6592978 w 12196917"/>
              <a:gd name="connsiteY145" fmla="*/ 3363253 h 3843805"/>
              <a:gd name="connsiteX146" fmla="*/ 6364715 w 12196917"/>
              <a:gd name="connsiteY146" fmla="*/ 3369225 h 3843805"/>
              <a:gd name="connsiteX147" fmla="*/ 6355967 w 12196917"/>
              <a:gd name="connsiteY147" fmla="*/ 3374002 h 3843805"/>
              <a:gd name="connsiteX148" fmla="*/ 6174630 w 12196917"/>
              <a:gd name="connsiteY148" fmla="*/ 3389530 h 3843805"/>
              <a:gd name="connsiteX149" fmla="*/ 6085155 w 12196917"/>
              <a:gd name="connsiteY149" fmla="*/ 3392316 h 3843805"/>
              <a:gd name="connsiteX150" fmla="*/ 5970229 w 12196917"/>
              <a:gd name="connsiteY150" fmla="*/ 3382363 h 3843805"/>
              <a:gd name="connsiteX151" fmla="*/ 5934438 w 12196917"/>
              <a:gd name="connsiteY151" fmla="*/ 3427751 h 3843805"/>
              <a:gd name="connsiteX152" fmla="*/ 6007610 w 12196917"/>
              <a:gd name="connsiteY152" fmla="*/ 3472343 h 3843805"/>
              <a:gd name="connsiteX153" fmla="*/ 6176619 w 12196917"/>
              <a:gd name="connsiteY153" fmla="*/ 3442483 h 3843805"/>
              <a:gd name="connsiteX154" fmla="*/ 6279615 w 12196917"/>
              <a:gd name="connsiteY154" fmla="*/ 3438501 h 3843805"/>
              <a:gd name="connsiteX155" fmla="*/ 6398915 w 12196917"/>
              <a:gd name="connsiteY155" fmla="*/ 3448055 h 3843805"/>
              <a:gd name="connsiteX156" fmla="*/ 6463734 w 12196917"/>
              <a:gd name="connsiteY156" fmla="*/ 3452834 h 3843805"/>
              <a:gd name="connsiteX157" fmla="*/ 6519408 w 12196917"/>
              <a:gd name="connsiteY157" fmla="*/ 3448454 h 3843805"/>
              <a:gd name="connsiteX158" fmla="*/ 6688418 w 12196917"/>
              <a:gd name="connsiteY158" fmla="*/ 3470353 h 3843805"/>
              <a:gd name="connsiteX159" fmla="*/ 6820045 w 12196917"/>
              <a:gd name="connsiteY159" fmla="*/ 3470353 h 3843805"/>
              <a:gd name="connsiteX160" fmla="*/ 6957640 w 12196917"/>
              <a:gd name="connsiteY160" fmla="*/ 3476324 h 3843805"/>
              <a:gd name="connsiteX161" fmla="*/ 7059441 w 12196917"/>
              <a:gd name="connsiteY161" fmla="*/ 3469556 h 3843805"/>
              <a:gd name="connsiteX162" fmla="*/ 7231235 w 12196917"/>
              <a:gd name="connsiteY162" fmla="*/ 3483490 h 3843805"/>
              <a:gd name="connsiteX163" fmla="*/ 7257879 w 12196917"/>
              <a:gd name="connsiteY163" fmla="*/ 3497426 h 3843805"/>
              <a:gd name="connsiteX164" fmla="*/ 7257084 w 12196917"/>
              <a:gd name="connsiteY164" fmla="*/ 3498620 h 3843805"/>
              <a:gd name="connsiteX165" fmla="*/ 7428478 w 12196917"/>
              <a:gd name="connsiteY165" fmla="*/ 3434519 h 3843805"/>
              <a:gd name="connsiteX166" fmla="*/ 7373202 w 12196917"/>
              <a:gd name="connsiteY166" fmla="*/ 3407446 h 3843805"/>
              <a:gd name="connsiteX167" fmla="*/ 7315938 w 12196917"/>
              <a:gd name="connsiteY167" fmla="*/ 3360067 h 3843805"/>
              <a:gd name="connsiteX168" fmla="*/ 7271417 w 12196917"/>
              <a:gd name="connsiteY168" fmla="*/ 3348646 h 3843805"/>
              <a:gd name="connsiteX169" fmla="*/ 2482604 w 12196917"/>
              <a:gd name="connsiteY169" fmla="*/ 3206965 h 3843805"/>
              <a:gd name="connsiteX170" fmla="*/ 2359798 w 12196917"/>
              <a:gd name="connsiteY170" fmla="*/ 3214747 h 3843805"/>
              <a:gd name="connsiteX171" fmla="*/ 2257994 w 12196917"/>
              <a:gd name="connsiteY171" fmla="*/ 3228682 h 3843805"/>
              <a:gd name="connsiteX172" fmla="*/ 2221012 w 12196917"/>
              <a:gd name="connsiteY172" fmla="*/ 3258543 h 3843805"/>
              <a:gd name="connsiteX173" fmla="*/ 2239304 w 12196917"/>
              <a:gd name="connsiteY173" fmla="*/ 3294375 h 3843805"/>
              <a:gd name="connsiteX174" fmla="*/ 2337528 w 12196917"/>
              <a:gd name="connsiteY174" fmla="*/ 3312291 h 3843805"/>
              <a:gd name="connsiteX175" fmla="*/ 2588059 w 12196917"/>
              <a:gd name="connsiteY175" fmla="*/ 3232664 h 3843805"/>
              <a:gd name="connsiteX176" fmla="*/ 2522842 w 12196917"/>
              <a:gd name="connsiteY176" fmla="*/ 3214747 h 3843805"/>
              <a:gd name="connsiteX177" fmla="*/ 2482604 w 12196917"/>
              <a:gd name="connsiteY177" fmla="*/ 3206965 h 3843805"/>
              <a:gd name="connsiteX178" fmla="*/ 2097337 w 12196917"/>
              <a:gd name="connsiteY178" fmla="*/ 3194840 h 3843805"/>
              <a:gd name="connsiteX179" fmla="*/ 2004283 w 12196917"/>
              <a:gd name="connsiteY179" fmla="*/ 3274468 h 3843805"/>
              <a:gd name="connsiteX180" fmla="*/ 2004283 w 12196917"/>
              <a:gd name="connsiteY180" fmla="*/ 3310300 h 3843805"/>
              <a:gd name="connsiteX181" fmla="*/ 2015934 w 12196917"/>
              <a:gd name="connsiteY181" fmla="*/ 3316511 h 3843805"/>
              <a:gd name="connsiteX182" fmla="*/ 2040868 w 12196917"/>
              <a:gd name="connsiteY182" fmla="*/ 3299152 h 3843805"/>
              <a:gd name="connsiteX183" fmla="*/ 2064729 w 12196917"/>
              <a:gd name="connsiteY183" fmla="*/ 3282431 h 3843805"/>
              <a:gd name="connsiteX184" fmla="*/ 2155794 w 12196917"/>
              <a:gd name="connsiteY184" fmla="*/ 3261330 h 3843805"/>
              <a:gd name="connsiteX185" fmla="*/ 2166929 w 12196917"/>
              <a:gd name="connsiteY185" fmla="*/ 3224302 h 3843805"/>
              <a:gd name="connsiteX186" fmla="*/ 2097337 w 12196917"/>
              <a:gd name="connsiteY186" fmla="*/ 3194840 h 3843805"/>
              <a:gd name="connsiteX187" fmla="*/ 4275914 w 12196917"/>
              <a:gd name="connsiteY187" fmla="*/ 2803619 h 3843805"/>
              <a:gd name="connsiteX188" fmla="*/ 4184301 w 12196917"/>
              <a:gd name="connsiteY188" fmla="*/ 2832534 h 3843805"/>
              <a:gd name="connsiteX189" fmla="*/ 4148112 w 12196917"/>
              <a:gd name="connsiteY189" fmla="*/ 2844479 h 3843805"/>
              <a:gd name="connsiteX190" fmla="*/ 4014099 w 12196917"/>
              <a:gd name="connsiteY190" fmla="*/ 2815016 h 3843805"/>
              <a:gd name="connsiteX191" fmla="*/ 3827592 w 12196917"/>
              <a:gd name="connsiteY191" fmla="*/ 2815016 h 3843805"/>
              <a:gd name="connsiteX192" fmla="*/ 3722210 w 12196917"/>
              <a:gd name="connsiteY192" fmla="*/ 2863191 h 3843805"/>
              <a:gd name="connsiteX193" fmla="*/ 3907125 w 12196917"/>
              <a:gd name="connsiteY193" fmla="*/ 2884292 h 3843805"/>
              <a:gd name="connsiteX194" fmla="*/ 3952459 w 12196917"/>
              <a:gd name="connsiteY194" fmla="*/ 2881107 h 3843805"/>
              <a:gd name="connsiteX195" fmla="*/ 4071761 w 12196917"/>
              <a:gd name="connsiteY195" fmla="*/ 2856821 h 3843805"/>
              <a:gd name="connsiteX196" fmla="*/ 4250314 w 12196917"/>
              <a:gd name="connsiteY196" fmla="*/ 2882301 h 3843805"/>
              <a:gd name="connsiteX197" fmla="*/ 4364445 w 12196917"/>
              <a:gd name="connsiteY197" fmla="*/ 2857218 h 3843805"/>
              <a:gd name="connsiteX198" fmla="*/ 4368421 w 12196917"/>
              <a:gd name="connsiteY198" fmla="*/ 2826961 h 3843805"/>
              <a:gd name="connsiteX199" fmla="*/ 4275914 w 12196917"/>
              <a:gd name="connsiteY199" fmla="*/ 2803619 h 3843805"/>
              <a:gd name="connsiteX200" fmla="*/ 3529242 w 12196917"/>
              <a:gd name="connsiteY200" fmla="*/ 2784858 h 3843805"/>
              <a:gd name="connsiteX201" fmla="*/ 3500709 w 12196917"/>
              <a:gd name="connsiteY201" fmla="*/ 2793914 h 3843805"/>
              <a:gd name="connsiteX202" fmla="*/ 3425152 w 12196917"/>
              <a:gd name="connsiteY202" fmla="*/ 2833728 h 3843805"/>
              <a:gd name="connsiteX203" fmla="*/ 3137638 w 12196917"/>
              <a:gd name="connsiteY203" fmla="*/ 2833728 h 3843805"/>
              <a:gd name="connsiteX204" fmla="*/ 2948745 w 12196917"/>
              <a:gd name="connsiteY204" fmla="*/ 2815016 h 3843805"/>
              <a:gd name="connsiteX205" fmla="*/ 2747922 w 12196917"/>
              <a:gd name="connsiteY205" fmla="*/ 2863589 h 3843805"/>
              <a:gd name="connsiteX206" fmla="*/ 2736390 w 12196917"/>
              <a:gd name="connsiteY206" fmla="*/ 2878319 h 3843805"/>
              <a:gd name="connsiteX207" fmla="*/ 2756273 w 12196917"/>
              <a:gd name="connsiteY207" fmla="*/ 2890662 h 3843805"/>
              <a:gd name="connsiteX208" fmla="*/ 2912159 w 12196917"/>
              <a:gd name="connsiteY208" fmla="*/ 2848061 h 3843805"/>
              <a:gd name="connsiteX209" fmla="*/ 2926475 w 12196917"/>
              <a:gd name="connsiteY209" fmla="*/ 2848061 h 3843805"/>
              <a:gd name="connsiteX210" fmla="*/ 2901820 w 12196917"/>
              <a:gd name="connsiteY210" fmla="*/ 2878319 h 3843805"/>
              <a:gd name="connsiteX211" fmla="*/ 3294717 w 12196917"/>
              <a:gd name="connsiteY211" fmla="*/ 2892653 h 3843805"/>
              <a:gd name="connsiteX212" fmla="*/ 3294717 w 12196917"/>
              <a:gd name="connsiteY212" fmla="*/ 2893848 h 3843805"/>
              <a:gd name="connsiteX213" fmla="*/ 3391747 w 12196917"/>
              <a:gd name="connsiteY213" fmla="*/ 2884292 h 3843805"/>
              <a:gd name="connsiteX214" fmla="*/ 3511047 w 12196917"/>
              <a:gd name="connsiteY214" fmla="*/ 2862793 h 3843805"/>
              <a:gd name="connsiteX215" fmla="*/ 3559165 w 12196917"/>
              <a:gd name="connsiteY215" fmla="*/ 2840895 h 3843805"/>
              <a:gd name="connsiteX216" fmla="*/ 3553598 w 12196917"/>
              <a:gd name="connsiteY216" fmla="*/ 2791924 h 3843805"/>
              <a:gd name="connsiteX217" fmla="*/ 3529242 w 12196917"/>
              <a:gd name="connsiteY217" fmla="*/ 2784858 h 3843805"/>
              <a:gd name="connsiteX218" fmla="*/ 4850405 w 12196917"/>
              <a:gd name="connsiteY218" fmla="*/ 2764567 h 3843805"/>
              <a:gd name="connsiteX219" fmla="*/ 4793530 w 12196917"/>
              <a:gd name="connsiteY219" fmla="*/ 2765248 h 3843805"/>
              <a:gd name="connsiteX220" fmla="*/ 4609805 w 12196917"/>
              <a:gd name="connsiteY220" fmla="*/ 2808248 h 3843805"/>
              <a:gd name="connsiteX221" fmla="*/ 4576005 w 12196917"/>
              <a:gd name="connsiteY221" fmla="*/ 2859607 h 3843805"/>
              <a:gd name="connsiteX222" fmla="*/ 4575208 w 12196917"/>
              <a:gd name="connsiteY222" fmla="*/ 2860801 h 3843805"/>
              <a:gd name="connsiteX223" fmla="*/ 4609011 w 12196917"/>
              <a:gd name="connsiteY223" fmla="*/ 2874737 h 3843805"/>
              <a:gd name="connsiteX224" fmla="*/ 4792335 w 12196917"/>
              <a:gd name="connsiteY224" fmla="*/ 2848857 h 3843805"/>
              <a:gd name="connsiteX225" fmla="*/ 4898513 w 12196917"/>
              <a:gd name="connsiteY225" fmla="*/ 2852441 h 3843805"/>
              <a:gd name="connsiteX226" fmla="*/ 5024176 w 12196917"/>
              <a:gd name="connsiteY226" fmla="*/ 2820191 h 3843805"/>
              <a:gd name="connsiteX227" fmla="*/ 4902093 w 12196917"/>
              <a:gd name="connsiteY227" fmla="*/ 2788341 h 3843805"/>
              <a:gd name="connsiteX228" fmla="*/ 4850405 w 12196917"/>
              <a:gd name="connsiteY228" fmla="*/ 2764567 h 3843805"/>
              <a:gd name="connsiteX229" fmla="*/ 11330956 w 12196917"/>
              <a:gd name="connsiteY229" fmla="*/ 2330773 h 3843805"/>
              <a:gd name="connsiteX230" fmla="*/ 11236947 w 12196917"/>
              <a:gd name="connsiteY230" fmla="*/ 2369498 h 3843805"/>
              <a:gd name="connsiteX231" fmla="*/ 11353861 w 12196917"/>
              <a:gd name="connsiteY231" fmla="*/ 2387814 h 3843805"/>
              <a:gd name="connsiteX232" fmla="*/ 11433395 w 12196917"/>
              <a:gd name="connsiteY232" fmla="*/ 2406527 h 3843805"/>
              <a:gd name="connsiteX233" fmla="*/ 11592462 w 12196917"/>
              <a:gd name="connsiteY233" fmla="*/ 2412499 h 3843805"/>
              <a:gd name="connsiteX234" fmla="*/ 11593257 w 12196917"/>
              <a:gd name="connsiteY234" fmla="*/ 2413693 h 3843805"/>
              <a:gd name="connsiteX235" fmla="*/ 11605744 w 12196917"/>
              <a:gd name="connsiteY235" fmla="*/ 2414130 h 3843805"/>
              <a:gd name="connsiteX236" fmla="*/ 11622684 w 12196917"/>
              <a:gd name="connsiteY236" fmla="*/ 2386221 h 3843805"/>
              <a:gd name="connsiteX237" fmla="*/ 11602801 w 12196917"/>
              <a:gd name="connsiteY237" fmla="*/ 2346407 h 3843805"/>
              <a:gd name="connsiteX238" fmla="*/ 11459641 w 12196917"/>
              <a:gd name="connsiteY238" fmla="*/ 2346407 h 3843805"/>
              <a:gd name="connsiteX239" fmla="*/ 11365393 w 12196917"/>
              <a:gd name="connsiteY239" fmla="*/ 2340435 h 3843805"/>
              <a:gd name="connsiteX240" fmla="*/ 11330956 w 12196917"/>
              <a:gd name="connsiteY240" fmla="*/ 2330773 h 3843805"/>
              <a:gd name="connsiteX241" fmla="*/ 0 w 12196917"/>
              <a:gd name="connsiteY241" fmla="*/ 0 h 3843805"/>
              <a:gd name="connsiteX242" fmla="*/ 12196917 w 12196917"/>
              <a:gd name="connsiteY242" fmla="*/ 0 h 3843805"/>
              <a:gd name="connsiteX243" fmla="*/ 12196917 w 12196917"/>
              <a:gd name="connsiteY243" fmla="*/ 2227364 h 3843805"/>
              <a:gd name="connsiteX244" fmla="*/ 12057734 w 12196917"/>
              <a:gd name="connsiteY244" fmla="*/ 2227364 h 3843805"/>
              <a:gd name="connsiteX245" fmla="*/ 12148800 w 12196917"/>
              <a:gd name="connsiteY245" fmla="*/ 2241697 h 3843805"/>
              <a:gd name="connsiteX246" fmla="*/ 12188567 w 12196917"/>
              <a:gd name="connsiteY246" fmla="*/ 2249262 h 3843805"/>
              <a:gd name="connsiteX247" fmla="*/ 12159536 w 12196917"/>
              <a:gd name="connsiteY247" fmla="*/ 2281510 h 3843805"/>
              <a:gd name="connsiteX248" fmla="*/ 12127325 w 12196917"/>
              <a:gd name="connsiteY248" fmla="*/ 2349592 h 3843805"/>
              <a:gd name="connsiteX249" fmla="*/ 12114203 w 12196917"/>
              <a:gd name="connsiteY249" fmla="*/ 2367509 h 3843805"/>
              <a:gd name="connsiteX250" fmla="*/ 11988142 w 12196917"/>
              <a:gd name="connsiteY250" fmla="*/ 2407322 h 3843805"/>
              <a:gd name="connsiteX251" fmla="*/ 11913778 w 12196917"/>
              <a:gd name="connsiteY251" fmla="*/ 2437581 h 3843805"/>
              <a:gd name="connsiteX252" fmla="*/ 11901053 w 12196917"/>
              <a:gd name="connsiteY252" fmla="*/ 2462265 h 3843805"/>
              <a:gd name="connsiteX253" fmla="*/ 11930877 w 12196917"/>
              <a:gd name="connsiteY253" fmla="*/ 2473414 h 3843805"/>
              <a:gd name="connsiteX254" fmla="*/ 11977007 w 12196917"/>
              <a:gd name="connsiteY254" fmla="*/ 2482173 h 3843805"/>
              <a:gd name="connsiteX255" fmla="*/ 12065289 w 12196917"/>
              <a:gd name="connsiteY255" fmla="*/ 2479784 h 3843805"/>
              <a:gd name="connsiteX256" fmla="*/ 12151186 w 12196917"/>
              <a:gd name="connsiteY256" fmla="*/ 2493719 h 3843805"/>
              <a:gd name="connsiteX257" fmla="*/ 12195328 w 12196917"/>
              <a:gd name="connsiteY257" fmla="*/ 2496108 h 3843805"/>
              <a:gd name="connsiteX258" fmla="*/ 12195328 w 12196917"/>
              <a:gd name="connsiteY258" fmla="*/ 2754500 h 3843805"/>
              <a:gd name="connsiteX259" fmla="*/ 12076027 w 12196917"/>
              <a:gd name="connsiteY259" fmla="*/ 2807054 h 3843805"/>
              <a:gd name="connsiteX260" fmla="*/ 11881965 w 12196917"/>
              <a:gd name="connsiteY260" fmla="*/ 2822183 h 3843805"/>
              <a:gd name="connsiteX261" fmla="*/ 11626661 w 12196917"/>
              <a:gd name="connsiteY261" fmla="*/ 2839303 h 3843805"/>
              <a:gd name="connsiteX262" fmla="*/ 11588884 w 12196917"/>
              <a:gd name="connsiteY262" fmla="*/ 2863589 h 3843805"/>
              <a:gd name="connsiteX263" fmla="*/ 11522473 w 12196917"/>
              <a:gd name="connsiteY263" fmla="*/ 2817404 h 3843805"/>
              <a:gd name="connsiteX264" fmla="*/ 11380504 w 12196917"/>
              <a:gd name="connsiteY264" fmla="*/ 2872348 h 3843805"/>
              <a:gd name="connsiteX265" fmla="*/ 11256035 w 12196917"/>
              <a:gd name="connsiteY265" fmla="*/ 2906985 h 3843805"/>
              <a:gd name="connsiteX266" fmla="*/ 11227799 w 12196917"/>
              <a:gd name="connsiteY266" fmla="*/ 2903801 h 3843805"/>
              <a:gd name="connsiteX267" fmla="*/ 11341931 w 12196917"/>
              <a:gd name="connsiteY267" fmla="*/ 2975864 h 3843805"/>
              <a:gd name="connsiteX268" fmla="*/ 11531619 w 12196917"/>
              <a:gd name="connsiteY268" fmla="*/ 2965512 h 3843805"/>
              <a:gd name="connsiteX269" fmla="*/ 11549514 w 12196917"/>
              <a:gd name="connsiteY269" fmla="*/ 2978651 h 3843805"/>
              <a:gd name="connsiteX270" fmla="*/ 11616719 w 12196917"/>
              <a:gd name="connsiteY270" fmla="*/ 3041955 h 3843805"/>
              <a:gd name="connsiteX271" fmla="*/ 11424248 w 12196917"/>
              <a:gd name="connsiteY271" fmla="*/ 3184886 h 3843805"/>
              <a:gd name="connsiteX272" fmla="*/ 11125997 w 12196917"/>
              <a:gd name="connsiteY272" fmla="*/ 3232266 h 3843805"/>
              <a:gd name="connsiteX273" fmla="*/ 11020615 w 12196917"/>
              <a:gd name="connsiteY273" fmla="*/ 3219923 h 3843805"/>
              <a:gd name="connsiteX274" fmla="*/ 10689358 w 12196917"/>
              <a:gd name="connsiteY274" fmla="*/ 3271283 h 3843805"/>
              <a:gd name="connsiteX275" fmla="*/ 10444792 w 12196917"/>
              <a:gd name="connsiteY275" fmla="*/ 3330206 h 3843805"/>
              <a:gd name="connsiteX276" fmla="*/ 10379176 w 12196917"/>
              <a:gd name="connsiteY276" fmla="*/ 3330206 h 3843805"/>
              <a:gd name="connsiteX277" fmla="*/ 10103990 w 12196917"/>
              <a:gd name="connsiteY277" fmla="*/ 3342549 h 3843805"/>
              <a:gd name="connsiteX278" fmla="*/ 10073369 w 12196917"/>
              <a:gd name="connsiteY278" fmla="*/ 3382363 h 3843805"/>
              <a:gd name="connsiteX279" fmla="*/ 10030819 w 12196917"/>
              <a:gd name="connsiteY279" fmla="*/ 3450445 h 3843805"/>
              <a:gd name="connsiteX280" fmla="*/ 9884875 w 12196917"/>
              <a:gd name="connsiteY280" fmla="*/ 3508174 h 3843805"/>
              <a:gd name="connsiteX281" fmla="*/ 9827212 w 12196917"/>
              <a:gd name="connsiteY281" fmla="*/ 3508174 h 3843805"/>
              <a:gd name="connsiteX282" fmla="*/ 9846699 w 12196917"/>
              <a:gd name="connsiteY282" fmla="*/ 3464379 h 3843805"/>
              <a:gd name="connsiteX283" fmla="*/ 9858230 w 12196917"/>
              <a:gd name="connsiteY283" fmla="*/ 3426954 h 3843805"/>
              <a:gd name="connsiteX284" fmla="*/ 9826019 w 12196917"/>
              <a:gd name="connsiteY284" fmla="*/ 3418195 h 3843805"/>
              <a:gd name="connsiteX285" fmla="*/ 9670930 w 12196917"/>
              <a:gd name="connsiteY285" fmla="*/ 3396298 h 3843805"/>
              <a:gd name="connsiteX286" fmla="*/ 9593383 w 12196917"/>
              <a:gd name="connsiteY286" fmla="*/ 3408640 h 3843805"/>
              <a:gd name="connsiteX287" fmla="*/ 9383414 w 12196917"/>
              <a:gd name="connsiteY287" fmla="*/ 3427353 h 3843805"/>
              <a:gd name="connsiteX288" fmla="*/ 9272465 w 12196917"/>
              <a:gd name="connsiteY288" fmla="*/ 3444472 h 3843805"/>
              <a:gd name="connsiteX289" fmla="*/ 9237867 w 12196917"/>
              <a:gd name="connsiteY289" fmla="*/ 3449648 h 3843805"/>
              <a:gd name="connsiteX290" fmla="*/ 9066473 w 12196917"/>
              <a:gd name="connsiteY290" fmla="*/ 3507378 h 3843805"/>
              <a:gd name="connsiteX291" fmla="*/ 9029490 w 12196917"/>
              <a:gd name="connsiteY291" fmla="*/ 3530869 h 3843805"/>
              <a:gd name="connsiteX292" fmla="*/ 8891102 w 12196917"/>
              <a:gd name="connsiteY292" fmla="*/ 3548387 h 3843805"/>
              <a:gd name="connsiteX293" fmla="*/ 8837417 w 12196917"/>
              <a:gd name="connsiteY293" fmla="*/ 3542415 h 3843805"/>
              <a:gd name="connsiteX294" fmla="*/ 8767029 w 12196917"/>
              <a:gd name="connsiteY294" fmla="*/ 3540423 h 3843805"/>
              <a:gd name="connsiteX295" fmla="*/ 8570978 w 12196917"/>
              <a:gd name="connsiteY295" fmla="*/ 3585812 h 3843805"/>
              <a:gd name="connsiteX296" fmla="*/ 8421455 w 12196917"/>
              <a:gd name="connsiteY296" fmla="*/ 3593377 h 3843805"/>
              <a:gd name="connsiteX297" fmla="*/ 8372940 w 12196917"/>
              <a:gd name="connsiteY297" fmla="*/ 3593377 h 3843805"/>
              <a:gd name="connsiteX298" fmla="*/ 8394811 w 12196917"/>
              <a:gd name="connsiteY298" fmla="*/ 3616469 h 3843805"/>
              <a:gd name="connsiteX299" fmla="*/ 8497807 w 12196917"/>
              <a:gd name="connsiteY299" fmla="*/ 3616469 h 3843805"/>
              <a:gd name="connsiteX300" fmla="*/ 8549901 w 12196917"/>
              <a:gd name="connsiteY300" fmla="*/ 3616469 h 3843805"/>
              <a:gd name="connsiteX301" fmla="*/ 8442134 w 12196917"/>
              <a:gd name="connsiteY301" fmla="*/ 3636774 h 3843805"/>
              <a:gd name="connsiteX302" fmla="*/ 8539166 w 12196917"/>
              <a:gd name="connsiteY302" fmla="*/ 3676588 h 3843805"/>
              <a:gd name="connsiteX303" fmla="*/ 8618699 w 12196917"/>
              <a:gd name="connsiteY303" fmla="*/ 3742679 h 3843805"/>
              <a:gd name="connsiteX304" fmla="*/ 8429806 w 12196917"/>
              <a:gd name="connsiteY304" fmla="*/ 3739892 h 3843805"/>
              <a:gd name="connsiteX305" fmla="*/ 8136726 w 12196917"/>
              <a:gd name="connsiteY305" fmla="*/ 3761391 h 3843805"/>
              <a:gd name="connsiteX306" fmla="*/ 8011459 w 12196917"/>
              <a:gd name="connsiteY306" fmla="*/ 3745864 h 3843805"/>
              <a:gd name="connsiteX307" fmla="*/ 7969704 w 12196917"/>
              <a:gd name="connsiteY307" fmla="*/ 3740688 h 3843805"/>
              <a:gd name="connsiteX308" fmla="*/ 7966961 w 12196917"/>
              <a:gd name="connsiteY308" fmla="*/ 3742041 h 3843805"/>
              <a:gd name="connsiteX309" fmla="*/ 7934710 w 12196917"/>
              <a:gd name="connsiteY309" fmla="*/ 3728744 h 3843805"/>
              <a:gd name="connsiteX310" fmla="*/ 7894943 w 12196917"/>
              <a:gd name="connsiteY310" fmla="*/ 3719984 h 3843805"/>
              <a:gd name="connsiteX311" fmla="*/ 7775642 w 12196917"/>
              <a:gd name="connsiteY311" fmla="*/ 3765771 h 3843805"/>
              <a:gd name="connsiteX312" fmla="*/ 7656342 w 12196917"/>
              <a:gd name="connsiteY312" fmla="*/ 3765771 h 3843805"/>
              <a:gd name="connsiteX313" fmla="*/ 7581581 w 12196917"/>
              <a:gd name="connsiteY313" fmla="*/ 3761391 h 3843805"/>
              <a:gd name="connsiteX314" fmla="*/ 7604247 w 12196917"/>
              <a:gd name="connsiteY314" fmla="*/ 3721577 h 3843805"/>
              <a:gd name="connsiteX315" fmla="*/ 7494491 w 12196917"/>
              <a:gd name="connsiteY315" fmla="*/ 3715605 h 3843805"/>
              <a:gd name="connsiteX316" fmla="*/ 7458700 w 12196917"/>
              <a:gd name="connsiteY316" fmla="*/ 3748252 h 3843805"/>
              <a:gd name="connsiteX317" fmla="*/ 7448362 w 12196917"/>
              <a:gd name="connsiteY317" fmla="*/ 3758206 h 3843805"/>
              <a:gd name="connsiteX318" fmla="*/ 7443988 w 12196917"/>
              <a:gd name="connsiteY318" fmla="*/ 3758206 h 3843805"/>
              <a:gd name="connsiteX319" fmla="*/ 7427286 w 12196917"/>
              <a:gd name="connsiteY319" fmla="*/ 3773734 h 3843805"/>
              <a:gd name="connsiteX320" fmla="*/ 7220896 w 12196917"/>
              <a:gd name="connsiteY320" fmla="*/ 3794038 h 3843805"/>
              <a:gd name="connsiteX321" fmla="*/ 7138976 w 12196917"/>
              <a:gd name="connsiteY321" fmla="*/ 3794038 h 3843805"/>
              <a:gd name="connsiteX322" fmla="*/ 6930598 w 12196917"/>
              <a:gd name="connsiteY322" fmla="*/ 3816333 h 3843805"/>
              <a:gd name="connsiteX323" fmla="*/ 6708300 w 12196917"/>
              <a:gd name="connsiteY323" fmla="*/ 3832260 h 3843805"/>
              <a:gd name="connsiteX324" fmla="*/ 6535713 w 12196917"/>
              <a:gd name="connsiteY324" fmla="*/ 3832260 h 3843805"/>
              <a:gd name="connsiteX325" fmla="*/ 6443056 w 12196917"/>
              <a:gd name="connsiteY325" fmla="*/ 3813945 h 3843805"/>
              <a:gd name="connsiteX326" fmla="*/ 6403289 w 12196917"/>
              <a:gd name="connsiteY326" fmla="*/ 3843805 h 3843805"/>
              <a:gd name="connsiteX327" fmla="*/ 6342843 w 12196917"/>
              <a:gd name="connsiteY327" fmla="*/ 3800011 h 3843805"/>
              <a:gd name="connsiteX328" fmla="*/ 6517023 w 12196917"/>
              <a:gd name="connsiteY328" fmla="*/ 3778909 h 3843805"/>
              <a:gd name="connsiteX329" fmla="*/ 6626779 w 12196917"/>
              <a:gd name="connsiteY329" fmla="*/ 3792446 h 3843805"/>
              <a:gd name="connsiteX330" fmla="*/ 6635528 w 12196917"/>
              <a:gd name="connsiteY330" fmla="*/ 3792446 h 3843805"/>
              <a:gd name="connsiteX331" fmla="*/ 6685237 w 12196917"/>
              <a:gd name="connsiteY331" fmla="*/ 3805186 h 3843805"/>
              <a:gd name="connsiteX332" fmla="*/ 6756021 w 12196917"/>
              <a:gd name="connsiteY332" fmla="*/ 3826686 h 3843805"/>
              <a:gd name="connsiteX333" fmla="*/ 6772723 w 12196917"/>
              <a:gd name="connsiteY333" fmla="*/ 3826686 h 3843805"/>
              <a:gd name="connsiteX334" fmla="*/ 6917872 w 12196917"/>
              <a:gd name="connsiteY334" fmla="*/ 3795232 h 3843805"/>
              <a:gd name="connsiteX335" fmla="*/ 7024050 w 12196917"/>
              <a:gd name="connsiteY335" fmla="*/ 3795232 h 3843805"/>
              <a:gd name="connsiteX336" fmla="*/ 6995020 w 12196917"/>
              <a:gd name="connsiteY336" fmla="*/ 3767363 h 3843805"/>
              <a:gd name="connsiteX337" fmla="*/ 6977920 w 12196917"/>
              <a:gd name="connsiteY337" fmla="*/ 3732327 h 3843805"/>
              <a:gd name="connsiteX338" fmla="*/ 7010529 w 12196917"/>
              <a:gd name="connsiteY338" fmla="*/ 3729142 h 3843805"/>
              <a:gd name="connsiteX339" fmla="*/ 7065406 w 12196917"/>
              <a:gd name="connsiteY339" fmla="*/ 3721179 h 3843805"/>
              <a:gd name="connsiteX340" fmla="*/ 7152099 w 12196917"/>
              <a:gd name="connsiteY340" fmla="*/ 3721179 h 3843805"/>
              <a:gd name="connsiteX341" fmla="*/ 7171585 w 12196917"/>
              <a:gd name="connsiteY341" fmla="*/ 3696892 h 3843805"/>
              <a:gd name="connsiteX342" fmla="*/ 7177946 w 12196917"/>
              <a:gd name="connsiteY342" fmla="*/ 3685347 h 3843805"/>
              <a:gd name="connsiteX343" fmla="*/ 7229644 w 12196917"/>
              <a:gd name="connsiteY343" fmla="*/ 3700874 h 3843805"/>
              <a:gd name="connsiteX344" fmla="*/ 7305996 w 12196917"/>
              <a:gd name="connsiteY344" fmla="*/ 3729938 h 3843805"/>
              <a:gd name="connsiteX345" fmla="*/ 7313154 w 12196917"/>
              <a:gd name="connsiteY345" fmla="*/ 3719188 h 3843805"/>
              <a:gd name="connsiteX346" fmla="*/ 7349740 w 12196917"/>
              <a:gd name="connsiteY346" fmla="*/ 3679375 h 3843805"/>
              <a:gd name="connsiteX347" fmla="*/ 7471824 w 12196917"/>
              <a:gd name="connsiteY347" fmla="*/ 3676588 h 3843805"/>
              <a:gd name="connsiteX348" fmla="*/ 7506421 w 12196917"/>
              <a:gd name="connsiteY348" fmla="*/ 3669422 h 3843805"/>
              <a:gd name="connsiteX349" fmla="*/ 7574820 w 12196917"/>
              <a:gd name="connsiteY349" fmla="*/ 3629607 h 3843805"/>
              <a:gd name="connsiteX350" fmla="*/ 7710027 w 12196917"/>
              <a:gd name="connsiteY350" fmla="*/ 3620052 h 3843805"/>
              <a:gd name="connsiteX351" fmla="*/ 7590727 w 12196917"/>
              <a:gd name="connsiteY351" fmla="*/ 3609701 h 3843805"/>
              <a:gd name="connsiteX352" fmla="*/ 7553347 w 12196917"/>
              <a:gd name="connsiteY352" fmla="*/ 3581035 h 3843805"/>
              <a:gd name="connsiteX353" fmla="*/ 7599475 w 12196917"/>
              <a:gd name="connsiteY353" fmla="*/ 3529276 h 3843805"/>
              <a:gd name="connsiteX354" fmla="*/ 7664693 w 12196917"/>
              <a:gd name="connsiteY354" fmla="*/ 3498222 h 3843805"/>
              <a:gd name="connsiteX355" fmla="*/ 7679805 w 12196917"/>
              <a:gd name="connsiteY355" fmla="*/ 3470353 h 3843805"/>
              <a:gd name="connsiteX356" fmla="*/ 7646798 w 12196917"/>
              <a:gd name="connsiteY356" fmla="*/ 3462389 h 3843805"/>
              <a:gd name="connsiteX357" fmla="*/ 7487731 w 12196917"/>
              <a:gd name="connsiteY357" fmla="*/ 3575062 h 3843805"/>
              <a:gd name="connsiteX358" fmla="*/ 7434046 w 12196917"/>
              <a:gd name="connsiteY358" fmla="*/ 3604126 h 3843805"/>
              <a:gd name="connsiteX359" fmla="*/ 7294465 w 12196917"/>
              <a:gd name="connsiteY359" fmla="*/ 3625627 h 3843805"/>
              <a:gd name="connsiteX360" fmla="*/ 7244755 w 12196917"/>
              <a:gd name="connsiteY360" fmla="*/ 3618460 h 3843805"/>
              <a:gd name="connsiteX361" fmla="*/ 6999394 w 12196917"/>
              <a:gd name="connsiteY361" fmla="*/ 3618460 h 3843805"/>
              <a:gd name="connsiteX362" fmla="*/ 6970364 w 12196917"/>
              <a:gd name="connsiteY362" fmla="*/ 3618460 h 3843805"/>
              <a:gd name="connsiteX363" fmla="*/ 6977125 w 12196917"/>
              <a:gd name="connsiteY363" fmla="*/ 3598154 h 3843805"/>
              <a:gd name="connsiteX364" fmla="*/ 6920258 w 12196917"/>
              <a:gd name="connsiteY364" fmla="*/ 3558341 h 3843805"/>
              <a:gd name="connsiteX365" fmla="*/ 6807320 w 12196917"/>
              <a:gd name="connsiteY365" fmla="*/ 3611293 h 3843805"/>
              <a:gd name="connsiteX366" fmla="*/ 6699949 w 12196917"/>
              <a:gd name="connsiteY366" fmla="*/ 3621645 h 3843805"/>
              <a:gd name="connsiteX367" fmla="*/ 6666148 w 12196917"/>
              <a:gd name="connsiteY367" fmla="*/ 3624432 h 3843805"/>
              <a:gd name="connsiteX368" fmla="*/ 6551222 w 12196917"/>
              <a:gd name="connsiteY368" fmla="*/ 3614080 h 3843805"/>
              <a:gd name="connsiteX369" fmla="*/ 6537303 w 12196917"/>
              <a:gd name="connsiteY369" fmla="*/ 3611691 h 3843805"/>
              <a:gd name="connsiteX370" fmla="*/ 6397325 w 12196917"/>
              <a:gd name="connsiteY370" fmla="*/ 3622043 h 3843805"/>
              <a:gd name="connsiteX371" fmla="*/ 6238257 w 12196917"/>
              <a:gd name="connsiteY371" fmla="*/ 3631996 h 3843805"/>
              <a:gd name="connsiteX372" fmla="*/ 6133670 w 12196917"/>
              <a:gd name="connsiteY372" fmla="*/ 3618460 h 3843805"/>
              <a:gd name="connsiteX373" fmla="*/ 5948358 w 12196917"/>
              <a:gd name="connsiteY373" fmla="*/ 3618460 h 3843805"/>
              <a:gd name="connsiteX374" fmla="*/ 5816730 w 12196917"/>
              <a:gd name="connsiteY374" fmla="*/ 3650709 h 3843805"/>
              <a:gd name="connsiteX375" fmla="*/ 5813309 w 12196917"/>
              <a:gd name="connsiteY375" fmla="*/ 3652500 h 3843805"/>
              <a:gd name="connsiteX376" fmla="*/ 5755090 w 12196917"/>
              <a:gd name="connsiteY376" fmla="*/ 3631598 h 3843805"/>
              <a:gd name="connsiteX377" fmla="*/ 5752307 w 12196917"/>
              <a:gd name="connsiteY377" fmla="*/ 3564711 h 3843805"/>
              <a:gd name="connsiteX378" fmla="*/ 5763839 w 12196917"/>
              <a:gd name="connsiteY378" fmla="*/ 3548786 h 3843805"/>
              <a:gd name="connsiteX379" fmla="*/ 5821500 w 12196917"/>
              <a:gd name="connsiteY379" fmla="*/ 3486277 h 3843805"/>
              <a:gd name="connsiteX380" fmla="*/ 5869221 w 12196917"/>
              <a:gd name="connsiteY380" fmla="*/ 3432130 h 3843805"/>
              <a:gd name="connsiteX381" fmla="*/ 5872243 w 12196917"/>
              <a:gd name="connsiteY381" fmla="*/ 3415250 h 3843805"/>
              <a:gd name="connsiteX382" fmla="*/ 5842975 w 12196917"/>
              <a:gd name="connsiteY382" fmla="*/ 3394308 h 3843805"/>
              <a:gd name="connsiteX383" fmla="*/ 5621871 w 12196917"/>
              <a:gd name="connsiteY383" fmla="*/ 3389530 h 3843805"/>
              <a:gd name="connsiteX384" fmla="*/ 5368954 w 12196917"/>
              <a:gd name="connsiteY384" fmla="*/ 3381966 h 3843805"/>
              <a:gd name="connsiteX385" fmla="*/ 5262380 w 12196917"/>
              <a:gd name="connsiteY385" fmla="*/ 3370419 h 3843805"/>
              <a:gd name="connsiteX386" fmla="*/ 5174549 w 12196917"/>
              <a:gd name="connsiteY386" fmla="*/ 3400770 h 3843805"/>
              <a:gd name="connsiteX387" fmla="*/ 5157558 w 12196917"/>
              <a:gd name="connsiteY387" fmla="*/ 3423194 h 3843805"/>
              <a:gd name="connsiteX388" fmla="*/ 5152634 w 12196917"/>
              <a:gd name="connsiteY388" fmla="*/ 3408852 h 3843805"/>
              <a:gd name="connsiteX389" fmla="*/ 5106892 w 12196917"/>
              <a:gd name="connsiteY389" fmla="*/ 3389927 h 3843805"/>
              <a:gd name="connsiteX390" fmla="*/ 4900501 w 12196917"/>
              <a:gd name="connsiteY390" fmla="*/ 3375197 h 3843805"/>
              <a:gd name="connsiteX391" fmla="*/ 4721153 w 12196917"/>
              <a:gd name="connsiteY391" fmla="*/ 3377984 h 3843805"/>
              <a:gd name="connsiteX392" fmla="*/ 4695702 w 12196917"/>
              <a:gd name="connsiteY392" fmla="*/ 3373207 h 3843805"/>
              <a:gd name="connsiteX393" fmla="*/ 4658322 w 12196917"/>
              <a:gd name="connsiteY393" fmla="*/ 3389927 h 3843805"/>
              <a:gd name="connsiteX394" fmla="*/ 4657525 w 12196917"/>
              <a:gd name="connsiteY394" fmla="*/ 3391122 h 3843805"/>
              <a:gd name="connsiteX395" fmla="*/ 4691725 w 12196917"/>
              <a:gd name="connsiteY395" fmla="*/ 3405853 h 3843805"/>
              <a:gd name="connsiteX396" fmla="*/ 4694509 w 12196917"/>
              <a:gd name="connsiteY396" fmla="*/ 3404699 h 3843805"/>
              <a:gd name="connsiteX397" fmla="*/ 4731491 w 12196917"/>
              <a:gd name="connsiteY397" fmla="*/ 3422575 h 3843805"/>
              <a:gd name="connsiteX398" fmla="*/ 4742230 w 12196917"/>
              <a:gd name="connsiteY398" fmla="*/ 3440094 h 3843805"/>
              <a:gd name="connsiteX399" fmla="*/ 4815400 w 12196917"/>
              <a:gd name="connsiteY399" fmla="*/ 3442483 h 3843805"/>
              <a:gd name="connsiteX400" fmla="*/ 4850792 w 12196917"/>
              <a:gd name="connsiteY400" fmla="*/ 3442483 h 3843805"/>
              <a:gd name="connsiteX401" fmla="*/ 4983614 w 12196917"/>
              <a:gd name="connsiteY401" fmla="*/ 3435713 h 3843805"/>
              <a:gd name="connsiteX402" fmla="*/ 5089790 w 12196917"/>
              <a:gd name="connsiteY402" fmla="*/ 3432529 h 3843805"/>
              <a:gd name="connsiteX403" fmla="*/ 5143419 w 12196917"/>
              <a:gd name="connsiteY403" fmla="*/ 3445462 h 3843805"/>
              <a:gd name="connsiteX404" fmla="*/ 5158099 w 12196917"/>
              <a:gd name="connsiteY404" fmla="*/ 3428384 h 3843805"/>
              <a:gd name="connsiteX405" fmla="*/ 5163359 w 12196917"/>
              <a:gd name="connsiteY405" fmla="*/ 3431493 h 3843805"/>
              <a:gd name="connsiteX406" fmla="*/ 5223408 w 12196917"/>
              <a:gd name="connsiteY406" fmla="*/ 3409039 h 3843805"/>
              <a:gd name="connsiteX407" fmla="*/ 5263176 w 12196917"/>
              <a:gd name="connsiteY407" fmla="*/ 3419788 h 3843805"/>
              <a:gd name="connsiteX408" fmla="*/ 5285842 w 12196917"/>
              <a:gd name="connsiteY408" fmla="*/ 3443677 h 3843805"/>
              <a:gd name="connsiteX409" fmla="*/ 5390825 w 12196917"/>
              <a:gd name="connsiteY409" fmla="*/ 3437705 h 3843805"/>
              <a:gd name="connsiteX410" fmla="*/ 5434570 w 12196917"/>
              <a:gd name="connsiteY410" fmla="*/ 3450445 h 3843805"/>
              <a:gd name="connsiteX411" fmla="*/ 5529612 w 12196917"/>
              <a:gd name="connsiteY411" fmla="*/ 3482694 h 3843805"/>
              <a:gd name="connsiteX412" fmla="*/ 5716118 w 12196917"/>
              <a:gd name="connsiteY412" fmla="*/ 3425760 h 3843805"/>
              <a:gd name="connsiteX413" fmla="*/ 5753500 w 12196917"/>
              <a:gd name="connsiteY413" fmla="*/ 3425760 h 3843805"/>
              <a:gd name="connsiteX414" fmla="*/ 5736003 w 12196917"/>
              <a:gd name="connsiteY414" fmla="*/ 3452435 h 3843805"/>
              <a:gd name="connsiteX415" fmla="*/ 5633404 w 12196917"/>
              <a:gd name="connsiteY415" fmla="*/ 3569488 h 3843805"/>
              <a:gd name="connsiteX416" fmla="*/ 5586478 w 12196917"/>
              <a:gd name="connsiteY416" fmla="*/ 3598553 h 3843805"/>
              <a:gd name="connsiteX417" fmla="*/ 5412300 w 12196917"/>
              <a:gd name="connsiteY417" fmla="*/ 3600941 h 3843805"/>
              <a:gd name="connsiteX418" fmla="*/ 5340720 w 12196917"/>
              <a:gd name="connsiteY418" fmla="*/ 3600941 h 3843805"/>
              <a:gd name="connsiteX419" fmla="*/ 5245280 w 12196917"/>
              <a:gd name="connsiteY419" fmla="*/ 3567496 h 3843805"/>
              <a:gd name="connsiteX420" fmla="*/ 5238520 w 12196917"/>
              <a:gd name="connsiteY420" fmla="*/ 3559137 h 3843805"/>
              <a:gd name="connsiteX421" fmla="*/ 5224998 w 12196917"/>
              <a:gd name="connsiteY421" fmla="*/ 3569887 h 3843805"/>
              <a:gd name="connsiteX422" fmla="*/ 5219829 w 12196917"/>
              <a:gd name="connsiteY422" fmla="*/ 3569887 h 3843805"/>
              <a:gd name="connsiteX423" fmla="*/ 4995544 w 12196917"/>
              <a:gd name="connsiteY423" fmla="*/ 3567100 h 3843805"/>
              <a:gd name="connsiteX424" fmla="*/ 4926747 w 12196917"/>
              <a:gd name="connsiteY424" fmla="*/ 3603728 h 3843805"/>
              <a:gd name="connsiteX425" fmla="*/ 4795914 w 12196917"/>
              <a:gd name="connsiteY425" fmla="*/ 3612090 h 3843805"/>
              <a:gd name="connsiteX426" fmla="*/ 4758931 w 12196917"/>
              <a:gd name="connsiteY426" fmla="*/ 3603728 h 3843805"/>
              <a:gd name="connsiteX427" fmla="*/ 4741832 w 12196917"/>
              <a:gd name="connsiteY427" fmla="*/ 3595766 h 3843805"/>
              <a:gd name="connsiteX428" fmla="*/ 4539419 w 12196917"/>
              <a:gd name="connsiteY428" fmla="*/ 3603728 h 3843805"/>
              <a:gd name="connsiteX429" fmla="*/ 4376374 w 12196917"/>
              <a:gd name="connsiteY429" fmla="*/ 3611293 h 3843805"/>
              <a:gd name="connsiteX430" fmla="*/ 4195434 w 12196917"/>
              <a:gd name="connsiteY430" fmla="*/ 3607311 h 3843805"/>
              <a:gd name="connsiteX431" fmla="*/ 4061818 w 12196917"/>
              <a:gd name="connsiteY431" fmla="*/ 3622043 h 3843805"/>
              <a:gd name="connsiteX432" fmla="*/ 3995805 w 12196917"/>
              <a:gd name="connsiteY432" fmla="*/ 3615673 h 3843805"/>
              <a:gd name="connsiteX433" fmla="*/ 3995805 w 12196917"/>
              <a:gd name="connsiteY433" fmla="*/ 3563914 h 3843805"/>
              <a:gd name="connsiteX434" fmla="*/ 3749251 w 12196917"/>
              <a:gd name="connsiteY434" fmla="*/ 3561128 h 3843805"/>
              <a:gd name="connsiteX435" fmla="*/ 3550417 w 12196917"/>
              <a:gd name="connsiteY435" fmla="*/ 3548786 h 3843805"/>
              <a:gd name="connsiteX436" fmla="*/ 3450204 w 12196917"/>
              <a:gd name="connsiteY436" fmla="*/ 3546794 h 3843805"/>
              <a:gd name="connsiteX437" fmla="*/ 3399701 w 12196917"/>
              <a:gd name="connsiteY437" fmla="*/ 3538035 h 3843805"/>
              <a:gd name="connsiteX438" fmla="*/ 3355560 w 12196917"/>
              <a:gd name="connsiteY438" fmla="*/ 3518128 h 3843805"/>
              <a:gd name="connsiteX439" fmla="*/ 3232283 w 12196917"/>
              <a:gd name="connsiteY439" fmla="*/ 3503796 h 3843805"/>
              <a:gd name="connsiteX440" fmla="*/ 3132468 w 12196917"/>
              <a:gd name="connsiteY440" fmla="*/ 3549183 h 3843805"/>
              <a:gd name="connsiteX441" fmla="*/ 3070034 w 12196917"/>
              <a:gd name="connsiteY441" fmla="*/ 3545201 h 3843805"/>
              <a:gd name="connsiteX442" fmla="*/ 2997260 w 12196917"/>
              <a:gd name="connsiteY442" fmla="*/ 3536442 h 3843805"/>
              <a:gd name="connsiteX443" fmla="*/ 2860065 w 12196917"/>
              <a:gd name="connsiteY443" fmla="*/ 3536442 h 3843805"/>
              <a:gd name="connsiteX444" fmla="*/ 2836205 w 12196917"/>
              <a:gd name="connsiteY444" fmla="*/ 3533258 h 3843805"/>
              <a:gd name="connsiteX445" fmla="*/ 2722870 w 12196917"/>
              <a:gd name="connsiteY445" fmla="*/ 3538433 h 3843805"/>
              <a:gd name="connsiteX446" fmla="*/ 2514889 w 12196917"/>
              <a:gd name="connsiteY446" fmla="*/ 3517332 h 3843805"/>
              <a:gd name="connsiteX447" fmla="*/ 2481485 w 12196917"/>
              <a:gd name="connsiteY447" fmla="*/ 3506581 h 3843805"/>
              <a:gd name="connsiteX448" fmla="*/ 2344289 w 12196917"/>
              <a:gd name="connsiteY448" fmla="*/ 3501407 h 3843805"/>
              <a:gd name="connsiteX449" fmla="*/ 2310488 w 12196917"/>
              <a:gd name="connsiteY449" fmla="*/ 3504193 h 3843805"/>
              <a:gd name="connsiteX450" fmla="*/ 2322815 w 12196917"/>
              <a:gd name="connsiteY450" fmla="*/ 3483490 h 3843805"/>
              <a:gd name="connsiteX451" fmla="*/ 2268733 w 12196917"/>
              <a:gd name="connsiteY451" fmla="*/ 3452834 h 3843805"/>
              <a:gd name="connsiteX452" fmla="*/ 2199935 w 12196917"/>
              <a:gd name="connsiteY452" fmla="*/ 3433723 h 3843805"/>
              <a:gd name="connsiteX453" fmla="*/ 2167327 w 12196917"/>
              <a:gd name="connsiteY453" fmla="*/ 3422973 h 3843805"/>
              <a:gd name="connsiteX454" fmla="*/ 2024962 w 12196917"/>
              <a:gd name="connsiteY454" fmla="*/ 3422973 h 3843805"/>
              <a:gd name="connsiteX455" fmla="*/ 1974457 w 12196917"/>
              <a:gd name="connsiteY455" fmla="*/ 3467167 h 3843805"/>
              <a:gd name="connsiteX456" fmla="*/ 1980025 w 12196917"/>
              <a:gd name="connsiteY456" fmla="*/ 3417399 h 3843805"/>
              <a:gd name="connsiteX457" fmla="*/ 1980025 w 12196917"/>
              <a:gd name="connsiteY457" fmla="*/ 3377586 h 3843805"/>
              <a:gd name="connsiteX458" fmla="*/ 1940258 w 12196917"/>
              <a:gd name="connsiteY458" fmla="*/ 3377586 h 3843805"/>
              <a:gd name="connsiteX459" fmla="*/ 1730687 w 12196917"/>
              <a:gd name="connsiteY459" fmla="*/ 3398288 h 3843805"/>
              <a:gd name="connsiteX460" fmla="*/ 1709610 w 12196917"/>
              <a:gd name="connsiteY460" fmla="*/ 3411826 h 3843805"/>
              <a:gd name="connsiteX461" fmla="*/ 1669843 w 12196917"/>
              <a:gd name="connsiteY461" fmla="*/ 3420585 h 3843805"/>
              <a:gd name="connsiteX462" fmla="*/ 1681774 w 12196917"/>
              <a:gd name="connsiteY462" fmla="*/ 3318263 h 3843805"/>
              <a:gd name="connsiteX463" fmla="*/ 1788746 w 12196917"/>
              <a:gd name="connsiteY463" fmla="*/ 3240625 h 3843805"/>
              <a:gd name="connsiteX464" fmla="*/ 1801074 w 12196917"/>
              <a:gd name="connsiteY464" fmla="*/ 3204794 h 3843805"/>
              <a:gd name="connsiteX465" fmla="*/ 1767272 w 12196917"/>
              <a:gd name="connsiteY465" fmla="*/ 3190461 h 3843805"/>
              <a:gd name="connsiteX466" fmla="*/ 1669446 w 12196917"/>
              <a:gd name="connsiteY466" fmla="*/ 3223905 h 3843805"/>
              <a:gd name="connsiteX467" fmla="*/ 1649562 w 12196917"/>
              <a:gd name="connsiteY467" fmla="*/ 3243811 h 3843805"/>
              <a:gd name="connsiteX468" fmla="*/ 1567642 w 12196917"/>
              <a:gd name="connsiteY468" fmla="*/ 3327022 h 3843805"/>
              <a:gd name="connsiteX469" fmla="*/ 1550145 w 12196917"/>
              <a:gd name="connsiteY469" fmla="*/ 3358872 h 3843805"/>
              <a:gd name="connsiteX470" fmla="*/ 1482939 w 12196917"/>
              <a:gd name="connsiteY470" fmla="*/ 3379974 h 3843805"/>
              <a:gd name="connsiteX471" fmla="*/ 1395054 w 12196917"/>
              <a:gd name="connsiteY471" fmla="*/ 3308310 h 3843805"/>
              <a:gd name="connsiteX472" fmla="*/ 1374773 w 12196917"/>
              <a:gd name="connsiteY472" fmla="*/ 3279644 h 3843805"/>
              <a:gd name="connsiteX473" fmla="*/ 1215706 w 12196917"/>
              <a:gd name="connsiteY473" fmla="*/ 3192850 h 3843805"/>
              <a:gd name="connsiteX474" fmla="*/ 1238372 w 12196917"/>
              <a:gd name="connsiteY474" fmla="*/ 3227488 h 3843805"/>
              <a:gd name="connsiteX475" fmla="*/ 1129015 w 12196917"/>
              <a:gd name="connsiteY475" fmla="*/ 3378381 h 3843805"/>
              <a:gd name="connsiteX476" fmla="*/ 1168782 w 12196917"/>
              <a:gd name="connsiteY476" fmla="*/ 3338567 h 3843805"/>
              <a:gd name="connsiteX477" fmla="*/ 1053458 w 12196917"/>
              <a:gd name="connsiteY477" fmla="*/ 3318263 h 3843805"/>
              <a:gd name="connsiteX478" fmla="*/ 980286 w 12196917"/>
              <a:gd name="connsiteY478" fmla="*/ 3383956 h 3843805"/>
              <a:gd name="connsiteX479" fmla="*/ 951654 w 12196917"/>
              <a:gd name="connsiteY479" fmla="*/ 3392316 h 3843805"/>
              <a:gd name="connsiteX480" fmla="*/ 946087 w 12196917"/>
              <a:gd name="connsiteY480" fmla="*/ 3364447 h 3843805"/>
              <a:gd name="connsiteX481" fmla="*/ 954040 w 12196917"/>
              <a:gd name="connsiteY481" fmla="*/ 3313087 h 3843805"/>
              <a:gd name="connsiteX482" fmla="*/ 929386 w 12196917"/>
              <a:gd name="connsiteY482" fmla="*/ 3286014 h 3843805"/>
              <a:gd name="connsiteX483" fmla="*/ 869338 w 12196917"/>
              <a:gd name="connsiteY483" fmla="*/ 3249385 h 3843805"/>
              <a:gd name="connsiteX484" fmla="*/ 859177 w 12196917"/>
              <a:gd name="connsiteY484" fmla="*/ 3231389 h 3843805"/>
              <a:gd name="connsiteX485" fmla="*/ 779066 w 12196917"/>
              <a:gd name="connsiteY485" fmla="*/ 3224302 h 3843805"/>
              <a:gd name="connsiteX486" fmla="*/ 747253 w 12196917"/>
              <a:gd name="connsiteY486" fmla="*/ 3230673 h 3843805"/>
              <a:gd name="connsiteX487" fmla="*/ 738504 w 12196917"/>
              <a:gd name="connsiteY487" fmla="*/ 3178516 h 3843805"/>
              <a:gd name="connsiteX488" fmla="*/ 770715 w 12196917"/>
              <a:gd name="connsiteY488" fmla="*/ 3178516 h 3843805"/>
              <a:gd name="connsiteX489" fmla="*/ 960404 w 12196917"/>
              <a:gd name="connsiteY489" fmla="*/ 3148257 h 3843805"/>
              <a:gd name="connsiteX490" fmla="*/ 972333 w 12196917"/>
              <a:gd name="connsiteY490" fmla="*/ 3118795 h 3843805"/>
              <a:gd name="connsiteX491" fmla="*/ 952848 w 12196917"/>
              <a:gd name="connsiteY491" fmla="*/ 3090528 h 3843805"/>
              <a:gd name="connsiteX492" fmla="*/ 837922 w 12196917"/>
              <a:gd name="connsiteY492" fmla="*/ 3097296 h 3843805"/>
              <a:gd name="connsiteX493" fmla="*/ 621192 w 12196917"/>
              <a:gd name="connsiteY493" fmla="*/ 3148257 h 3843805"/>
              <a:gd name="connsiteX494" fmla="*/ 498312 w 12196917"/>
              <a:gd name="connsiteY494" fmla="*/ 3185285 h 3843805"/>
              <a:gd name="connsiteX495" fmla="*/ 437071 w 12196917"/>
              <a:gd name="connsiteY495" fmla="*/ 3187275 h 3843805"/>
              <a:gd name="connsiteX496" fmla="*/ 474452 w 12196917"/>
              <a:gd name="connsiteY496" fmla="*/ 3155026 h 3843805"/>
              <a:gd name="connsiteX497" fmla="*/ 295899 w 12196917"/>
              <a:gd name="connsiteY497" fmla="*/ 3158609 h 3843805"/>
              <a:gd name="connsiteX498" fmla="*/ 251360 w 12196917"/>
              <a:gd name="connsiteY498" fmla="*/ 3198423 h 3843805"/>
              <a:gd name="connsiteX499" fmla="*/ 121324 w 12196917"/>
              <a:gd name="connsiteY499" fmla="*/ 3232266 h 3843805"/>
              <a:gd name="connsiteX500" fmla="*/ 89112 w 12196917"/>
              <a:gd name="connsiteY500" fmla="*/ 3172146 h 3843805"/>
              <a:gd name="connsiteX501" fmla="*/ 2023 w 12196917"/>
              <a:gd name="connsiteY501" fmla="*/ 3161795 h 3843805"/>
              <a:gd name="connsiteX502" fmla="*/ 0 w 12196917"/>
              <a:gd name="connsiteY502" fmla="*/ 3161795 h 3843805"/>
              <a:gd name="connsiteX503" fmla="*/ 0 w 12196917"/>
              <a:gd name="connsiteY503" fmla="*/ 3034496 h 3843805"/>
              <a:gd name="connsiteX504" fmla="*/ 66445 w 12196917"/>
              <a:gd name="connsiteY504" fmla="*/ 3003335 h 3843805"/>
              <a:gd name="connsiteX505" fmla="*/ 172622 w 12196917"/>
              <a:gd name="connsiteY505" fmla="*/ 2955957 h 3843805"/>
              <a:gd name="connsiteX506" fmla="*/ 467294 w 12196917"/>
              <a:gd name="connsiteY506" fmla="*/ 2899820 h 3843805"/>
              <a:gd name="connsiteX507" fmla="*/ 503880 w 12196917"/>
              <a:gd name="connsiteY507" fmla="*/ 2832933 h 3843805"/>
              <a:gd name="connsiteX508" fmla="*/ 472066 w 12196917"/>
              <a:gd name="connsiteY508" fmla="*/ 2820590 h 3843805"/>
              <a:gd name="connsiteX509" fmla="*/ 377023 w 12196917"/>
              <a:gd name="connsiteY509" fmla="*/ 2815016 h 3843805"/>
              <a:gd name="connsiteX510" fmla="*/ 327713 w 12196917"/>
              <a:gd name="connsiteY510" fmla="*/ 2743750 h 3843805"/>
              <a:gd name="connsiteX511" fmla="*/ 287946 w 12196917"/>
              <a:gd name="connsiteY511" fmla="*/ 2728221 h 3843805"/>
              <a:gd name="connsiteX512" fmla="*/ 181769 w 12196917"/>
              <a:gd name="connsiteY512" fmla="*/ 2717870 h 3843805"/>
              <a:gd name="connsiteX513" fmla="*/ 81158 w 12196917"/>
              <a:gd name="connsiteY513" fmla="*/ 2621123 h 3843805"/>
              <a:gd name="connsiteX514" fmla="*/ 46561 w 12196917"/>
              <a:gd name="connsiteY514" fmla="*/ 2600817 h 3843805"/>
              <a:gd name="connsiteX515" fmla="*/ 15827 w 12196917"/>
              <a:gd name="connsiteY515" fmla="*/ 2593731 h 3843805"/>
              <a:gd name="connsiteX516" fmla="*/ 0 w 12196917"/>
              <a:gd name="connsiteY516" fmla="*/ 2581993 h 3843805"/>
              <a:gd name="connsiteX517" fmla="*/ 0 w 12196917"/>
              <a:gd name="connsiteY517" fmla="*/ 2374605 h 3843805"/>
              <a:gd name="connsiteX518" fmla="*/ 75618 w 12196917"/>
              <a:gd name="connsiteY518" fmla="*/ 2310734 h 3843805"/>
              <a:gd name="connsiteX519" fmla="*/ 174611 w 12196917"/>
              <a:gd name="connsiteY519" fmla="*/ 2259613 h 3843805"/>
              <a:gd name="connsiteX520" fmla="*/ 260109 w 12196917"/>
              <a:gd name="connsiteY520" fmla="*/ 2224975 h 3843805"/>
              <a:gd name="connsiteX521" fmla="*/ 0 w 12196917"/>
              <a:gd name="connsiteY521" fmla="*/ 2224975 h 384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</a:cxnLst>
            <a:rect l="l" t="t" r="r" b="b"/>
            <a:pathLst>
              <a:path w="12196917" h="3843804">
                <a:moveTo>
                  <a:pt x="6327335" y="3782889"/>
                </a:moveTo>
                <a:cubicBezTo>
                  <a:pt x="6283193" y="3841018"/>
                  <a:pt x="6234280" y="3825092"/>
                  <a:pt x="6190140" y="3819120"/>
                </a:cubicBezTo>
                <a:cubicBezTo>
                  <a:pt x="6135260" y="3811158"/>
                  <a:pt x="6081973" y="3791648"/>
                  <a:pt x="6025902" y="3808769"/>
                </a:cubicBezTo>
                <a:cubicBezTo>
                  <a:pt x="6120547" y="3772936"/>
                  <a:pt x="6221156" y="3790852"/>
                  <a:pt x="6327335" y="3782889"/>
                </a:cubicBezTo>
                <a:close/>
                <a:moveTo>
                  <a:pt x="3412029" y="3748251"/>
                </a:moveTo>
                <a:lnTo>
                  <a:pt x="3377830" y="3765371"/>
                </a:lnTo>
                <a:lnTo>
                  <a:pt x="3379022" y="3778908"/>
                </a:lnTo>
                <a:cubicBezTo>
                  <a:pt x="3487983" y="3774927"/>
                  <a:pt x="3597342" y="3782889"/>
                  <a:pt x="3711472" y="3756214"/>
                </a:cubicBezTo>
                <a:cubicBezTo>
                  <a:pt x="3693219" y="3781336"/>
                  <a:pt x="3662719" y="3794475"/>
                  <a:pt x="3631938" y="3790454"/>
                </a:cubicBezTo>
                <a:lnTo>
                  <a:pt x="3250575" y="3798417"/>
                </a:lnTo>
                <a:cubicBezTo>
                  <a:pt x="3245048" y="3798177"/>
                  <a:pt x="3239837" y="3795908"/>
                  <a:pt x="3235863" y="3792047"/>
                </a:cubicBezTo>
                <a:cubicBezTo>
                  <a:pt x="3300681" y="3794037"/>
                  <a:pt x="3350391" y="3741085"/>
                  <a:pt x="3412029" y="3748251"/>
                </a:cubicBezTo>
                <a:close/>
                <a:moveTo>
                  <a:pt x="5284449" y="3728793"/>
                </a:moveTo>
                <a:cubicBezTo>
                  <a:pt x="5324017" y="3730734"/>
                  <a:pt x="5362790" y="3738497"/>
                  <a:pt x="5399177" y="3763381"/>
                </a:cubicBezTo>
                <a:cubicBezTo>
                  <a:pt x="5409516" y="3770150"/>
                  <a:pt x="5430592" y="3765371"/>
                  <a:pt x="5424628" y="3786075"/>
                </a:cubicBezTo>
                <a:cubicBezTo>
                  <a:pt x="5421406" y="3793560"/>
                  <a:pt x="5414408" y="3798695"/>
                  <a:pt x="5406334" y="3799612"/>
                </a:cubicBezTo>
                <a:cubicBezTo>
                  <a:pt x="5360205" y="3799213"/>
                  <a:pt x="5334756" y="3771345"/>
                  <a:pt x="5299759" y="3777316"/>
                </a:cubicBezTo>
                <a:cubicBezTo>
                  <a:pt x="5254346" y="3789937"/>
                  <a:pt x="5205790" y="3783765"/>
                  <a:pt x="5164950" y="3760196"/>
                </a:cubicBezTo>
                <a:cubicBezTo>
                  <a:pt x="5158189" y="3755816"/>
                  <a:pt x="5144669" y="3761391"/>
                  <a:pt x="5144669" y="3749048"/>
                </a:cubicBezTo>
                <a:cubicBezTo>
                  <a:pt x="5144628" y="3748372"/>
                  <a:pt x="5144628" y="3747694"/>
                  <a:pt x="5144709" y="3747017"/>
                </a:cubicBezTo>
                <a:cubicBezTo>
                  <a:pt x="5145345" y="3736467"/>
                  <a:pt x="5154412" y="3728465"/>
                  <a:pt x="5164950" y="3729142"/>
                </a:cubicBezTo>
                <a:cubicBezTo>
                  <a:pt x="5204518" y="3730734"/>
                  <a:pt x="5244882" y="3726852"/>
                  <a:pt x="5284449" y="3728793"/>
                </a:cubicBezTo>
                <a:close/>
                <a:moveTo>
                  <a:pt x="6520998" y="3686937"/>
                </a:moveTo>
                <a:cubicBezTo>
                  <a:pt x="6521793" y="3735511"/>
                  <a:pt x="6544461" y="3733520"/>
                  <a:pt x="6567128" y="3733520"/>
                </a:cubicBezTo>
                <a:cubicBezTo>
                  <a:pt x="6618428" y="3730336"/>
                  <a:pt x="6669328" y="3723168"/>
                  <a:pt x="6720230" y="3723168"/>
                </a:cubicBezTo>
                <a:cubicBezTo>
                  <a:pt x="6773121" y="3728464"/>
                  <a:pt x="6826408" y="3728464"/>
                  <a:pt x="6879297" y="3723168"/>
                </a:cubicBezTo>
                <a:cubicBezTo>
                  <a:pt x="6928211" y="3712818"/>
                  <a:pt x="6927415" y="3737103"/>
                  <a:pt x="6905942" y="3768955"/>
                </a:cubicBezTo>
                <a:cubicBezTo>
                  <a:pt x="6880887" y="3766565"/>
                  <a:pt x="6855040" y="3718390"/>
                  <a:pt x="6832770" y="3775325"/>
                </a:cubicBezTo>
                <a:cubicBezTo>
                  <a:pt x="6829589" y="3782491"/>
                  <a:pt x="6796980" y="3779305"/>
                  <a:pt x="6775506" y="3779305"/>
                </a:cubicBezTo>
                <a:cubicBezTo>
                  <a:pt x="6785846" y="3770150"/>
                  <a:pt x="6805729" y="3784880"/>
                  <a:pt x="6806922" y="3765371"/>
                </a:cubicBezTo>
                <a:cubicBezTo>
                  <a:pt x="6808115" y="3745863"/>
                  <a:pt x="6791811" y="3745863"/>
                  <a:pt x="6777097" y="3745863"/>
                </a:cubicBezTo>
                <a:lnTo>
                  <a:pt x="6553210" y="3745863"/>
                </a:lnTo>
                <a:cubicBezTo>
                  <a:pt x="6524975" y="3745863"/>
                  <a:pt x="6503899" y="3741085"/>
                  <a:pt x="6520998" y="3686937"/>
                </a:cubicBezTo>
                <a:close/>
                <a:moveTo>
                  <a:pt x="5746739" y="3669817"/>
                </a:moveTo>
                <a:cubicBezTo>
                  <a:pt x="5883536" y="3674994"/>
                  <a:pt x="6023118" y="3667429"/>
                  <a:pt x="6161903" y="3674994"/>
                </a:cubicBezTo>
                <a:cubicBezTo>
                  <a:pt x="6233485" y="3678577"/>
                  <a:pt x="6307451" y="3674994"/>
                  <a:pt x="6379827" y="3672605"/>
                </a:cubicBezTo>
                <a:cubicBezTo>
                  <a:pt x="6386984" y="3672605"/>
                  <a:pt x="6396529" y="3669420"/>
                  <a:pt x="6400107" y="3672605"/>
                </a:cubicBezTo>
                <a:cubicBezTo>
                  <a:pt x="6412038" y="3683354"/>
                  <a:pt x="6442658" y="3670216"/>
                  <a:pt x="6439875" y="3692511"/>
                </a:cubicBezTo>
                <a:cubicBezTo>
                  <a:pt x="6437090" y="3714808"/>
                  <a:pt x="6413628" y="3704058"/>
                  <a:pt x="6400107" y="3706447"/>
                </a:cubicBezTo>
                <a:cubicBezTo>
                  <a:pt x="6377838" y="3710429"/>
                  <a:pt x="6346025" y="3692113"/>
                  <a:pt x="6342047" y="3735113"/>
                </a:cubicBezTo>
                <a:cubicBezTo>
                  <a:pt x="6340457" y="3751436"/>
                  <a:pt x="6326539" y="3748250"/>
                  <a:pt x="6312222" y="3741484"/>
                </a:cubicBezTo>
                <a:cubicBezTo>
                  <a:pt x="6297906" y="3734714"/>
                  <a:pt x="6298702" y="3721576"/>
                  <a:pt x="6307054" y="3710826"/>
                </a:cubicBezTo>
                <a:cubicBezTo>
                  <a:pt x="6315761" y="3702225"/>
                  <a:pt x="6325504" y="3694741"/>
                  <a:pt x="6336083" y="3688530"/>
                </a:cubicBezTo>
                <a:cubicBezTo>
                  <a:pt x="6311110" y="3682439"/>
                  <a:pt x="6285220" y="3681086"/>
                  <a:pt x="6259731" y="3684549"/>
                </a:cubicBezTo>
                <a:cubicBezTo>
                  <a:pt x="6244619" y="3685346"/>
                  <a:pt x="6238256" y="3694104"/>
                  <a:pt x="6244619" y="3704455"/>
                </a:cubicBezTo>
                <a:cubicBezTo>
                  <a:pt x="6269673" y="3743474"/>
                  <a:pt x="6243427" y="3732326"/>
                  <a:pt x="6219168" y="3737900"/>
                </a:cubicBezTo>
                <a:cubicBezTo>
                  <a:pt x="6152360" y="3753028"/>
                  <a:pt x="6084756" y="3737502"/>
                  <a:pt x="6018346" y="3748649"/>
                </a:cubicBezTo>
                <a:cubicBezTo>
                  <a:pt x="5992100" y="3753028"/>
                  <a:pt x="6027890" y="3734316"/>
                  <a:pt x="6018346" y="3734316"/>
                </a:cubicBezTo>
                <a:cubicBezTo>
                  <a:pt x="5992100" y="3731131"/>
                  <a:pt x="5983351" y="3694104"/>
                  <a:pt x="5959093" y="3697688"/>
                </a:cubicBezTo>
                <a:cubicBezTo>
                  <a:pt x="5911611" y="3697688"/>
                  <a:pt x="5864329" y="3704417"/>
                  <a:pt x="5818717" y="3717594"/>
                </a:cubicBezTo>
                <a:cubicBezTo>
                  <a:pt x="5776962" y="3735510"/>
                  <a:pt x="5708960" y="3725556"/>
                  <a:pt x="5651696" y="3715604"/>
                </a:cubicBezTo>
                <a:cubicBezTo>
                  <a:pt x="5672772" y="3708836"/>
                  <a:pt x="5697825" y="3713215"/>
                  <a:pt x="5706972" y="3685743"/>
                </a:cubicBezTo>
                <a:cubicBezTo>
                  <a:pt x="5712937" y="3666633"/>
                  <a:pt x="5731229" y="3669817"/>
                  <a:pt x="5746739" y="3669817"/>
                </a:cubicBezTo>
                <a:close/>
                <a:moveTo>
                  <a:pt x="4116299" y="3657077"/>
                </a:moveTo>
                <a:lnTo>
                  <a:pt x="4167995" y="3696891"/>
                </a:lnTo>
                <a:cubicBezTo>
                  <a:pt x="4178733" y="3658273"/>
                  <a:pt x="4216512" y="3733122"/>
                  <a:pt x="4224862" y="3683355"/>
                </a:cubicBezTo>
                <a:cubicBezTo>
                  <a:pt x="4226453" y="3687734"/>
                  <a:pt x="4227248" y="3694105"/>
                  <a:pt x="4230429" y="3696494"/>
                </a:cubicBezTo>
                <a:cubicBezTo>
                  <a:pt x="4249758" y="3713853"/>
                  <a:pt x="4276321" y="3720701"/>
                  <a:pt x="4301612" y="3714808"/>
                </a:cubicBezTo>
                <a:cubicBezTo>
                  <a:pt x="4335016" y="3707243"/>
                  <a:pt x="4374783" y="3682958"/>
                  <a:pt x="4414551" y="3700077"/>
                </a:cubicBezTo>
                <a:cubicBezTo>
                  <a:pt x="4444375" y="3712021"/>
                  <a:pt x="4467837" y="3686142"/>
                  <a:pt x="4494083" y="3680966"/>
                </a:cubicBezTo>
                <a:cubicBezTo>
                  <a:pt x="4503628" y="3678976"/>
                  <a:pt x="4517547" y="3676985"/>
                  <a:pt x="4522317" y="3679772"/>
                </a:cubicBezTo>
                <a:cubicBezTo>
                  <a:pt x="4526971" y="3688611"/>
                  <a:pt x="4527845" y="3698961"/>
                  <a:pt x="4524704" y="3708438"/>
                </a:cubicBezTo>
                <a:cubicBezTo>
                  <a:pt x="4521125" y="3721178"/>
                  <a:pt x="4507206" y="3715604"/>
                  <a:pt x="4499651" y="3715604"/>
                </a:cubicBezTo>
                <a:cubicBezTo>
                  <a:pt x="4464259" y="3715207"/>
                  <a:pt x="4430059" y="3712021"/>
                  <a:pt x="4380352" y="3709235"/>
                </a:cubicBezTo>
                <a:cubicBezTo>
                  <a:pt x="4421311" y="3749445"/>
                  <a:pt x="4469428" y="3731530"/>
                  <a:pt x="4515956" y="3753029"/>
                </a:cubicBezTo>
                <a:cubicBezTo>
                  <a:pt x="4356490" y="3770150"/>
                  <a:pt x="4208955" y="3764177"/>
                  <a:pt x="4061422" y="3766964"/>
                </a:cubicBezTo>
                <a:cubicBezTo>
                  <a:pt x="4037561" y="3767363"/>
                  <a:pt x="4037959" y="3747057"/>
                  <a:pt x="4021654" y="3736705"/>
                </a:cubicBezTo>
                <a:cubicBezTo>
                  <a:pt x="4050683" y="3730733"/>
                  <a:pt x="4103972" y="3753427"/>
                  <a:pt x="4101188" y="3736705"/>
                </a:cubicBezTo>
                <a:cubicBezTo>
                  <a:pt x="4096019" y="3704059"/>
                  <a:pt x="4161634" y="3694901"/>
                  <a:pt x="4116299" y="3657077"/>
                </a:cubicBezTo>
                <a:close/>
                <a:moveTo>
                  <a:pt x="3523773" y="3515341"/>
                </a:moveTo>
                <a:cubicBezTo>
                  <a:pt x="3499794" y="3518328"/>
                  <a:pt x="3476252" y="3524380"/>
                  <a:pt x="3453783" y="3533258"/>
                </a:cubicBezTo>
                <a:lnTo>
                  <a:pt x="3452988" y="3534451"/>
                </a:lnTo>
                <a:cubicBezTo>
                  <a:pt x="3470963" y="3537477"/>
                  <a:pt x="3489455" y="3534810"/>
                  <a:pt x="3505878" y="3526887"/>
                </a:cubicBezTo>
                <a:cubicBezTo>
                  <a:pt x="3511485" y="3522468"/>
                  <a:pt x="3517450" y="3518605"/>
                  <a:pt x="3523773" y="3515341"/>
                </a:cubicBezTo>
                <a:close/>
                <a:moveTo>
                  <a:pt x="3963545" y="3499366"/>
                </a:moveTo>
                <a:cubicBezTo>
                  <a:pt x="3954447" y="3498420"/>
                  <a:pt x="3946097" y="3498420"/>
                  <a:pt x="3940530" y="3502203"/>
                </a:cubicBezTo>
                <a:lnTo>
                  <a:pt x="3929395" y="3508971"/>
                </a:lnTo>
                <a:lnTo>
                  <a:pt x="3991431" y="3503398"/>
                </a:lnTo>
                <a:lnTo>
                  <a:pt x="3991033" y="3502203"/>
                </a:lnTo>
                <a:cubicBezTo>
                  <a:pt x="3982484" y="3502203"/>
                  <a:pt x="3972642" y="3500312"/>
                  <a:pt x="3963545" y="3499366"/>
                </a:cubicBezTo>
                <a:close/>
                <a:moveTo>
                  <a:pt x="10653170" y="3493443"/>
                </a:moveTo>
                <a:cubicBezTo>
                  <a:pt x="10696912" y="3489860"/>
                  <a:pt x="10737475" y="3512951"/>
                  <a:pt x="10781218" y="3503397"/>
                </a:cubicBezTo>
                <a:cubicBezTo>
                  <a:pt x="10793547" y="3500610"/>
                  <a:pt x="10799113" y="3506184"/>
                  <a:pt x="10801103" y="3521313"/>
                </a:cubicBezTo>
                <a:cubicBezTo>
                  <a:pt x="10803090" y="3536441"/>
                  <a:pt x="10815815" y="3533656"/>
                  <a:pt x="10824962" y="3533656"/>
                </a:cubicBezTo>
                <a:cubicBezTo>
                  <a:pt x="10878647" y="3525693"/>
                  <a:pt x="10889782" y="3532462"/>
                  <a:pt x="10908074" y="3578645"/>
                </a:cubicBezTo>
                <a:cubicBezTo>
                  <a:pt x="10911654" y="3588201"/>
                  <a:pt x="10899326" y="3607310"/>
                  <a:pt x="10923983" y="3608506"/>
                </a:cubicBezTo>
                <a:cubicBezTo>
                  <a:pt x="10948637" y="3609700"/>
                  <a:pt x="10937104" y="3588997"/>
                  <a:pt x="10944660" y="3581034"/>
                </a:cubicBezTo>
                <a:cubicBezTo>
                  <a:pt x="10950387" y="3574863"/>
                  <a:pt x="10953528" y="3566741"/>
                  <a:pt x="10953409" y="3558340"/>
                </a:cubicBezTo>
                <a:cubicBezTo>
                  <a:pt x="10983234" y="3575459"/>
                  <a:pt x="10939490" y="3609302"/>
                  <a:pt x="10955397" y="3630403"/>
                </a:cubicBezTo>
                <a:cubicBezTo>
                  <a:pt x="10942274" y="3628014"/>
                  <a:pt x="10931934" y="3638366"/>
                  <a:pt x="10921993" y="3641551"/>
                </a:cubicBezTo>
                <a:cubicBezTo>
                  <a:pt x="10831325" y="3668624"/>
                  <a:pt x="10743440" y="3624829"/>
                  <a:pt x="10653170" y="3631597"/>
                </a:cubicBezTo>
                <a:cubicBezTo>
                  <a:pt x="10611772" y="3641710"/>
                  <a:pt x="10568784" y="3643462"/>
                  <a:pt x="10526710" y="3636773"/>
                </a:cubicBezTo>
                <a:cubicBezTo>
                  <a:pt x="10506032" y="3630801"/>
                  <a:pt x="10488534" y="3626422"/>
                  <a:pt x="10481774" y="3599746"/>
                </a:cubicBezTo>
                <a:cubicBezTo>
                  <a:pt x="10472230" y="3646727"/>
                  <a:pt x="10436440" y="3639958"/>
                  <a:pt x="10404229" y="3646727"/>
                </a:cubicBezTo>
                <a:cubicBezTo>
                  <a:pt x="10282144" y="3672606"/>
                  <a:pt x="10156879" y="3663448"/>
                  <a:pt x="10034794" y="3684152"/>
                </a:cubicBezTo>
                <a:cubicBezTo>
                  <a:pt x="10006958" y="3688929"/>
                  <a:pt x="9997812" y="3674199"/>
                  <a:pt x="9989461" y="3654292"/>
                </a:cubicBezTo>
                <a:cubicBezTo>
                  <a:pt x="9986279" y="3654292"/>
                  <a:pt x="9979519" y="3654292"/>
                  <a:pt x="9979519" y="3654292"/>
                </a:cubicBezTo>
                <a:cubicBezTo>
                  <a:pt x="9958482" y="3688970"/>
                  <a:pt x="9917483" y="3706009"/>
                  <a:pt x="9878114" y="3696494"/>
                </a:cubicBezTo>
                <a:cubicBezTo>
                  <a:pt x="9791821" y="3691716"/>
                  <a:pt x="9713081" y="3747854"/>
                  <a:pt x="9623208" y="3721178"/>
                </a:cubicBezTo>
                <a:cubicBezTo>
                  <a:pt x="9603324" y="3715207"/>
                  <a:pt x="9563956" y="3739493"/>
                  <a:pt x="9531744" y="3735511"/>
                </a:cubicBezTo>
                <a:cubicBezTo>
                  <a:pt x="9505538" y="3730973"/>
                  <a:pt x="9479651" y="3724841"/>
                  <a:pt x="9454199" y="3717196"/>
                </a:cubicBezTo>
                <a:lnTo>
                  <a:pt x="9444257" y="3713614"/>
                </a:lnTo>
                <a:cubicBezTo>
                  <a:pt x="9444695" y="3713256"/>
                  <a:pt x="9445053" y="3712857"/>
                  <a:pt x="9445411" y="3712460"/>
                </a:cubicBezTo>
                <a:cubicBezTo>
                  <a:pt x="9449268" y="3707920"/>
                  <a:pt x="9448751" y="3701153"/>
                  <a:pt x="9444257" y="3697290"/>
                </a:cubicBezTo>
                <a:cubicBezTo>
                  <a:pt x="9417455" y="3692154"/>
                  <a:pt x="9389737" y="3695180"/>
                  <a:pt x="9364723" y="3706049"/>
                </a:cubicBezTo>
                <a:cubicBezTo>
                  <a:pt x="9278907" y="3729619"/>
                  <a:pt x="9189114" y="3735034"/>
                  <a:pt x="9101071" y="3721974"/>
                </a:cubicBezTo>
                <a:cubicBezTo>
                  <a:pt x="9066472" y="3717595"/>
                  <a:pt x="9068462" y="3716003"/>
                  <a:pt x="9066472" y="3744270"/>
                </a:cubicBezTo>
                <a:cubicBezTo>
                  <a:pt x="9066472" y="3744270"/>
                  <a:pt x="9063689" y="3744270"/>
                  <a:pt x="9063689" y="3744270"/>
                </a:cubicBezTo>
                <a:cubicBezTo>
                  <a:pt x="9060270" y="3744868"/>
                  <a:pt x="9056769" y="3744868"/>
                  <a:pt x="9053349" y="3744270"/>
                </a:cubicBezTo>
                <a:cubicBezTo>
                  <a:pt x="9041381" y="3737025"/>
                  <a:pt x="9035416" y="3722891"/>
                  <a:pt x="9038637" y="3709235"/>
                </a:cubicBezTo>
                <a:cubicBezTo>
                  <a:pt x="9039431" y="3694105"/>
                  <a:pt x="9054145" y="3690919"/>
                  <a:pt x="9069257" y="3690919"/>
                </a:cubicBezTo>
                <a:cubicBezTo>
                  <a:pt x="9117535" y="3689168"/>
                  <a:pt x="9165850" y="3691836"/>
                  <a:pt x="9213610" y="3698883"/>
                </a:cubicBezTo>
                <a:cubicBezTo>
                  <a:pt x="9235322" y="3704615"/>
                  <a:pt x="9258388" y="3702226"/>
                  <a:pt x="9278430" y="3692114"/>
                </a:cubicBezTo>
                <a:cubicBezTo>
                  <a:pt x="9289564" y="3686143"/>
                  <a:pt x="9293938" y="3676985"/>
                  <a:pt x="9289564" y="3668624"/>
                </a:cubicBezTo>
                <a:cubicBezTo>
                  <a:pt x="9285190" y="3660263"/>
                  <a:pt x="9264909" y="3655884"/>
                  <a:pt x="9277238" y="3643940"/>
                </a:cubicBezTo>
                <a:cubicBezTo>
                  <a:pt x="9289564" y="3631996"/>
                  <a:pt x="9296723" y="3652699"/>
                  <a:pt x="9307063" y="3656282"/>
                </a:cubicBezTo>
                <a:cubicBezTo>
                  <a:pt x="9333029" y="3663966"/>
                  <a:pt x="9360628" y="3663966"/>
                  <a:pt x="9386596" y="3656282"/>
                </a:cubicBezTo>
                <a:cubicBezTo>
                  <a:pt x="9486808" y="3622839"/>
                  <a:pt x="9590997" y="3643144"/>
                  <a:pt x="9685642" y="3619255"/>
                </a:cubicBezTo>
                <a:cubicBezTo>
                  <a:pt x="9780287" y="3595367"/>
                  <a:pt x="9876524" y="3614079"/>
                  <a:pt x="9970771" y="3588599"/>
                </a:cubicBezTo>
                <a:cubicBezTo>
                  <a:pt x="10010935" y="3580596"/>
                  <a:pt x="10052293" y="3580596"/>
                  <a:pt x="10092457" y="3588599"/>
                </a:cubicBezTo>
                <a:cubicBezTo>
                  <a:pt x="10108363" y="3590191"/>
                  <a:pt x="10131428" y="3574265"/>
                  <a:pt x="10135008" y="3608107"/>
                </a:cubicBezTo>
                <a:cubicBezTo>
                  <a:pt x="10136201" y="3620450"/>
                  <a:pt x="10154493" y="3616070"/>
                  <a:pt x="10161253" y="3612885"/>
                </a:cubicBezTo>
                <a:cubicBezTo>
                  <a:pt x="10177161" y="3606913"/>
                  <a:pt x="10170798" y="3596561"/>
                  <a:pt x="10161253" y="3590191"/>
                </a:cubicBezTo>
                <a:cubicBezTo>
                  <a:pt x="10151074" y="3583383"/>
                  <a:pt x="10145903" y="3571200"/>
                  <a:pt x="10148130" y="3559136"/>
                </a:cubicBezTo>
                <a:cubicBezTo>
                  <a:pt x="10156481" y="3545599"/>
                  <a:pt x="10172786" y="3553960"/>
                  <a:pt x="10185511" y="3556747"/>
                </a:cubicBezTo>
                <a:cubicBezTo>
                  <a:pt x="10229334" y="3561923"/>
                  <a:pt x="10273476" y="3563516"/>
                  <a:pt x="10317537" y="3561525"/>
                </a:cubicBezTo>
                <a:cubicBezTo>
                  <a:pt x="10360406" y="3559972"/>
                  <a:pt x="10402439" y="3549222"/>
                  <a:pt x="10440814" y="3530073"/>
                </a:cubicBezTo>
                <a:cubicBezTo>
                  <a:pt x="10508816" y="3505109"/>
                  <a:pt x="10580754" y="3492726"/>
                  <a:pt x="10653170" y="3493443"/>
                </a:cubicBezTo>
                <a:close/>
                <a:moveTo>
                  <a:pt x="9485891" y="3447657"/>
                </a:moveTo>
                <a:lnTo>
                  <a:pt x="9489592" y="3447657"/>
                </a:lnTo>
                <a:lnTo>
                  <a:pt x="9489592" y="3452036"/>
                </a:lnTo>
                <a:close/>
                <a:moveTo>
                  <a:pt x="9485217" y="3446860"/>
                </a:moveTo>
                <a:lnTo>
                  <a:pt x="9485891" y="3447657"/>
                </a:lnTo>
                <a:lnTo>
                  <a:pt x="9484820" y="3447657"/>
                </a:lnTo>
                <a:close/>
                <a:moveTo>
                  <a:pt x="9490387" y="3443676"/>
                </a:moveTo>
                <a:lnTo>
                  <a:pt x="9493966" y="3448851"/>
                </a:lnTo>
                <a:lnTo>
                  <a:pt x="9490387" y="3447258"/>
                </a:lnTo>
                <a:close/>
                <a:moveTo>
                  <a:pt x="5157558" y="3423194"/>
                </a:moveTo>
                <a:lnTo>
                  <a:pt x="5158985" y="3427353"/>
                </a:lnTo>
                <a:lnTo>
                  <a:pt x="5158099" y="3428384"/>
                </a:lnTo>
                <a:lnTo>
                  <a:pt x="5155009" y="3426557"/>
                </a:lnTo>
                <a:close/>
                <a:moveTo>
                  <a:pt x="7271417" y="3348646"/>
                </a:moveTo>
                <a:cubicBezTo>
                  <a:pt x="7227108" y="3344839"/>
                  <a:pt x="7183415" y="3360067"/>
                  <a:pt x="7140169" y="3360067"/>
                </a:cubicBezTo>
                <a:cubicBezTo>
                  <a:pt x="7099209" y="3360067"/>
                  <a:pt x="7049104" y="3364447"/>
                  <a:pt x="7009336" y="3360067"/>
                </a:cubicBezTo>
                <a:cubicBezTo>
                  <a:pt x="6913776" y="3347525"/>
                  <a:pt x="6816984" y="3347525"/>
                  <a:pt x="6721424" y="3360067"/>
                </a:cubicBezTo>
                <a:cubicBezTo>
                  <a:pt x="6679272" y="3369862"/>
                  <a:pt x="6635568" y="3370937"/>
                  <a:pt x="6592978" y="3363253"/>
                </a:cubicBezTo>
                <a:cubicBezTo>
                  <a:pt x="6514637" y="3341753"/>
                  <a:pt x="6441067" y="3399881"/>
                  <a:pt x="6364715" y="3369225"/>
                </a:cubicBezTo>
                <a:cubicBezTo>
                  <a:pt x="6362728" y="3368428"/>
                  <a:pt x="6359148" y="3374002"/>
                  <a:pt x="6355967" y="3374002"/>
                </a:cubicBezTo>
                <a:cubicBezTo>
                  <a:pt x="6296515" y="3387498"/>
                  <a:pt x="6235513" y="3392715"/>
                  <a:pt x="6174630" y="3389530"/>
                </a:cubicBezTo>
                <a:cubicBezTo>
                  <a:pt x="6144009" y="3389927"/>
                  <a:pt x="6106231" y="3405853"/>
                  <a:pt x="6085155" y="3392316"/>
                </a:cubicBezTo>
                <a:cubicBezTo>
                  <a:pt x="6044990" y="3366437"/>
                  <a:pt x="6008007" y="3385945"/>
                  <a:pt x="5970229" y="3382363"/>
                </a:cubicBezTo>
                <a:cubicBezTo>
                  <a:pt x="5938813" y="3379974"/>
                  <a:pt x="5927679" y="3394705"/>
                  <a:pt x="5934438" y="3427751"/>
                </a:cubicBezTo>
                <a:cubicBezTo>
                  <a:pt x="5943585" y="3472343"/>
                  <a:pt x="5963070" y="3483490"/>
                  <a:pt x="6007610" y="3472343"/>
                </a:cubicBezTo>
                <a:cubicBezTo>
                  <a:pt x="6063283" y="3458009"/>
                  <a:pt x="6117763" y="3432529"/>
                  <a:pt x="6176619" y="3442483"/>
                </a:cubicBezTo>
                <a:cubicBezTo>
                  <a:pt x="6210857" y="3448335"/>
                  <a:pt x="6245932" y="3446982"/>
                  <a:pt x="6279615" y="3438501"/>
                </a:cubicBezTo>
                <a:cubicBezTo>
                  <a:pt x="6318506" y="3421739"/>
                  <a:pt x="6363164" y="3425322"/>
                  <a:pt x="6398915" y="3448055"/>
                </a:cubicBezTo>
                <a:cubicBezTo>
                  <a:pt x="6418361" y="3460399"/>
                  <a:pt x="6442698" y="3462189"/>
                  <a:pt x="6463734" y="3452834"/>
                </a:cubicBezTo>
                <a:cubicBezTo>
                  <a:pt x="6480517" y="3442561"/>
                  <a:pt x="6501235" y="3440930"/>
                  <a:pt x="6519408" y="3448454"/>
                </a:cubicBezTo>
                <a:cubicBezTo>
                  <a:pt x="6570986" y="3476762"/>
                  <a:pt x="6631352" y="3484606"/>
                  <a:pt x="6688418" y="3470353"/>
                </a:cubicBezTo>
                <a:cubicBezTo>
                  <a:pt x="6732161" y="3462788"/>
                  <a:pt x="6776701" y="3473537"/>
                  <a:pt x="6820045" y="3470353"/>
                </a:cubicBezTo>
                <a:cubicBezTo>
                  <a:pt x="6865976" y="3465733"/>
                  <a:pt x="6912304" y="3467724"/>
                  <a:pt x="6957640" y="3476324"/>
                </a:cubicBezTo>
                <a:cubicBezTo>
                  <a:pt x="6991441" y="3484884"/>
                  <a:pt x="7027072" y="3482535"/>
                  <a:pt x="7059441" y="3469556"/>
                </a:cubicBezTo>
                <a:cubicBezTo>
                  <a:pt x="7115473" y="3445429"/>
                  <a:pt x="7179816" y="3450644"/>
                  <a:pt x="7231235" y="3483490"/>
                </a:cubicBezTo>
                <a:cubicBezTo>
                  <a:pt x="7239983" y="3488666"/>
                  <a:pt x="7247141" y="3500213"/>
                  <a:pt x="7257879" y="3497426"/>
                </a:cubicBezTo>
                <a:lnTo>
                  <a:pt x="7257084" y="3498620"/>
                </a:lnTo>
                <a:cubicBezTo>
                  <a:pt x="7312757" y="3483092"/>
                  <a:pt x="7374395" y="3489065"/>
                  <a:pt x="7428478" y="3434519"/>
                </a:cubicBezTo>
                <a:cubicBezTo>
                  <a:pt x="7405851" y="3441128"/>
                  <a:pt x="7381910" y="3429383"/>
                  <a:pt x="7373202" y="3407446"/>
                </a:cubicBezTo>
                <a:cubicBezTo>
                  <a:pt x="7360040" y="3385588"/>
                  <a:pt x="7339838" y="3368906"/>
                  <a:pt x="7315938" y="3360067"/>
                </a:cubicBezTo>
                <a:cubicBezTo>
                  <a:pt x="7301026" y="3353299"/>
                  <a:pt x="7286187" y="3349915"/>
                  <a:pt x="7271417" y="3348646"/>
                </a:cubicBezTo>
                <a:close/>
                <a:moveTo>
                  <a:pt x="2482604" y="3206965"/>
                </a:moveTo>
                <a:cubicBezTo>
                  <a:pt x="2442339" y="3206536"/>
                  <a:pt x="2401851" y="3223407"/>
                  <a:pt x="2359798" y="3214747"/>
                </a:cubicBezTo>
                <a:cubicBezTo>
                  <a:pt x="2333552" y="3209172"/>
                  <a:pt x="2295376" y="3237042"/>
                  <a:pt x="2257994" y="3228682"/>
                </a:cubicBezTo>
                <a:cubicBezTo>
                  <a:pt x="2235726" y="3223905"/>
                  <a:pt x="2229363" y="3244209"/>
                  <a:pt x="2221012" y="3258543"/>
                </a:cubicBezTo>
                <a:cubicBezTo>
                  <a:pt x="2208685" y="3279644"/>
                  <a:pt x="2228965" y="3283625"/>
                  <a:pt x="2239304" y="3294375"/>
                </a:cubicBezTo>
                <a:cubicBezTo>
                  <a:pt x="2267539" y="3324235"/>
                  <a:pt x="2305317" y="3307513"/>
                  <a:pt x="2337528" y="3312291"/>
                </a:cubicBezTo>
                <a:cubicBezTo>
                  <a:pt x="2429032" y="3328455"/>
                  <a:pt x="2522644" y="3298714"/>
                  <a:pt x="2588059" y="3232664"/>
                </a:cubicBezTo>
                <a:cubicBezTo>
                  <a:pt x="2565034" y="3233419"/>
                  <a:pt x="2542288" y="3227169"/>
                  <a:pt x="2522842" y="3214747"/>
                </a:cubicBezTo>
                <a:cubicBezTo>
                  <a:pt x="2509420" y="3209173"/>
                  <a:pt x="2496024" y="3207107"/>
                  <a:pt x="2482604" y="3206965"/>
                </a:cubicBezTo>
                <a:close/>
                <a:moveTo>
                  <a:pt x="2097337" y="3194840"/>
                </a:moveTo>
                <a:cubicBezTo>
                  <a:pt x="2037687" y="3188868"/>
                  <a:pt x="2029733" y="3242218"/>
                  <a:pt x="2004283" y="3274468"/>
                </a:cubicBezTo>
                <a:cubicBezTo>
                  <a:pt x="1996727" y="3286014"/>
                  <a:pt x="1989569" y="3299550"/>
                  <a:pt x="2004283" y="3310300"/>
                </a:cubicBezTo>
                <a:cubicBezTo>
                  <a:pt x="2007424" y="3313565"/>
                  <a:pt x="2011521" y="3315715"/>
                  <a:pt x="2015934" y="3316511"/>
                </a:cubicBezTo>
                <a:cubicBezTo>
                  <a:pt x="2027625" y="3318622"/>
                  <a:pt x="2038760" y="3310857"/>
                  <a:pt x="2040868" y="3299152"/>
                </a:cubicBezTo>
                <a:cubicBezTo>
                  <a:pt x="2045242" y="3284820"/>
                  <a:pt x="2048822" y="3282431"/>
                  <a:pt x="2064729" y="3282431"/>
                </a:cubicBezTo>
                <a:cubicBezTo>
                  <a:pt x="2095905" y="3279525"/>
                  <a:pt x="2126526" y="3272437"/>
                  <a:pt x="2155794" y="3261330"/>
                </a:cubicBezTo>
                <a:cubicBezTo>
                  <a:pt x="2171700" y="3256154"/>
                  <a:pt x="2191187" y="3241024"/>
                  <a:pt x="2166929" y="3224302"/>
                </a:cubicBezTo>
                <a:cubicBezTo>
                  <a:pt x="2144938" y="3211841"/>
                  <a:pt x="2121596" y="3201967"/>
                  <a:pt x="2097337" y="3194840"/>
                </a:cubicBezTo>
                <a:close/>
                <a:moveTo>
                  <a:pt x="4275914" y="2803619"/>
                </a:moveTo>
                <a:cubicBezTo>
                  <a:pt x="4244945" y="2798692"/>
                  <a:pt x="4214125" y="2802474"/>
                  <a:pt x="4184301" y="2832534"/>
                </a:cubicBezTo>
                <a:cubicBezTo>
                  <a:pt x="4175154" y="2841692"/>
                  <a:pt x="4160440" y="2854829"/>
                  <a:pt x="4148112" y="2844479"/>
                </a:cubicBezTo>
                <a:cubicBezTo>
                  <a:pt x="4109578" y="2816211"/>
                  <a:pt x="4060904" y="2805540"/>
                  <a:pt x="4014099" y="2815016"/>
                </a:cubicBezTo>
                <a:cubicBezTo>
                  <a:pt x="3952062" y="2819396"/>
                  <a:pt x="3889628" y="2815016"/>
                  <a:pt x="3827592" y="2815016"/>
                </a:cubicBezTo>
                <a:cubicBezTo>
                  <a:pt x="3786791" y="2813344"/>
                  <a:pt x="3747661" y="2831221"/>
                  <a:pt x="3722210" y="2863191"/>
                </a:cubicBezTo>
                <a:cubicBezTo>
                  <a:pt x="3787825" y="2859607"/>
                  <a:pt x="3845090" y="2884292"/>
                  <a:pt x="3907125" y="2884292"/>
                </a:cubicBezTo>
                <a:cubicBezTo>
                  <a:pt x="3922157" y="2882142"/>
                  <a:pt x="3937309" y="2881067"/>
                  <a:pt x="3952459" y="2881107"/>
                </a:cubicBezTo>
                <a:cubicBezTo>
                  <a:pt x="3996203" y="2889866"/>
                  <a:pt x="4031994" y="2852441"/>
                  <a:pt x="4071761" y="2856821"/>
                </a:cubicBezTo>
                <a:cubicBezTo>
                  <a:pt x="4132086" y="2858134"/>
                  <a:pt x="4192015" y="2866695"/>
                  <a:pt x="4250314" y="2882301"/>
                </a:cubicBezTo>
                <a:cubicBezTo>
                  <a:pt x="4300419" y="2900616"/>
                  <a:pt x="4329051" y="2872348"/>
                  <a:pt x="4364445" y="2857218"/>
                </a:cubicBezTo>
                <a:cubicBezTo>
                  <a:pt x="4373988" y="2852839"/>
                  <a:pt x="4389497" y="2830145"/>
                  <a:pt x="4368421" y="2826961"/>
                </a:cubicBezTo>
                <a:cubicBezTo>
                  <a:pt x="4338000" y="2822182"/>
                  <a:pt x="4306882" y="2808547"/>
                  <a:pt x="4275914" y="2803619"/>
                </a:cubicBezTo>
                <a:close/>
                <a:moveTo>
                  <a:pt x="3529242" y="2784858"/>
                </a:moveTo>
                <a:cubicBezTo>
                  <a:pt x="3519996" y="2786351"/>
                  <a:pt x="3510054" y="2790530"/>
                  <a:pt x="3500709" y="2793914"/>
                </a:cubicBezTo>
                <a:cubicBezTo>
                  <a:pt x="3472872" y="2804665"/>
                  <a:pt x="3447819" y="2838109"/>
                  <a:pt x="3425152" y="2833728"/>
                </a:cubicBezTo>
                <a:cubicBezTo>
                  <a:pt x="3328518" y="2814619"/>
                  <a:pt x="3233475" y="2862793"/>
                  <a:pt x="3137638" y="2833728"/>
                </a:cubicBezTo>
                <a:cubicBezTo>
                  <a:pt x="3075720" y="2819396"/>
                  <a:pt x="3012253" y="2813105"/>
                  <a:pt x="2948745" y="2815016"/>
                </a:cubicBezTo>
                <a:cubicBezTo>
                  <a:pt x="2883527" y="2812627"/>
                  <a:pt x="2798824" y="2783961"/>
                  <a:pt x="2747922" y="2863589"/>
                </a:cubicBezTo>
                <a:cubicBezTo>
                  <a:pt x="2744741" y="2868366"/>
                  <a:pt x="2734401" y="2865978"/>
                  <a:pt x="2736390" y="2878319"/>
                </a:cubicBezTo>
                <a:cubicBezTo>
                  <a:pt x="2738378" y="2890662"/>
                  <a:pt x="2748320" y="2887876"/>
                  <a:pt x="2756273" y="2890662"/>
                </a:cubicBezTo>
                <a:cubicBezTo>
                  <a:pt x="2818708" y="2913754"/>
                  <a:pt x="2859270" y="2857617"/>
                  <a:pt x="2912159" y="2848061"/>
                </a:cubicBezTo>
                <a:cubicBezTo>
                  <a:pt x="2916932" y="2847663"/>
                  <a:pt x="2921703" y="2847663"/>
                  <a:pt x="2926475" y="2848061"/>
                </a:cubicBezTo>
                <a:cubicBezTo>
                  <a:pt x="2925680" y="2865580"/>
                  <a:pt x="2899832" y="2860404"/>
                  <a:pt x="2901820" y="2878319"/>
                </a:cubicBezTo>
                <a:cubicBezTo>
                  <a:pt x="3033050" y="2878718"/>
                  <a:pt x="3164281" y="2854829"/>
                  <a:pt x="3294717" y="2892653"/>
                </a:cubicBezTo>
                <a:lnTo>
                  <a:pt x="3294717" y="2893848"/>
                </a:lnTo>
                <a:cubicBezTo>
                  <a:pt x="3327326" y="2899978"/>
                  <a:pt x="3360968" y="2896674"/>
                  <a:pt x="3391747" y="2884292"/>
                </a:cubicBezTo>
                <a:cubicBezTo>
                  <a:pt x="3429367" y="2868128"/>
                  <a:pt x="3470168" y="2860801"/>
                  <a:pt x="3511047" y="2862793"/>
                </a:cubicBezTo>
                <a:cubicBezTo>
                  <a:pt x="3530216" y="2867729"/>
                  <a:pt x="3550258" y="2858612"/>
                  <a:pt x="3559165" y="2840895"/>
                </a:cubicBezTo>
                <a:cubicBezTo>
                  <a:pt x="3566404" y="2824770"/>
                  <a:pt x="3564296" y="2805978"/>
                  <a:pt x="3553598" y="2791924"/>
                </a:cubicBezTo>
                <a:cubicBezTo>
                  <a:pt x="3547037" y="2784559"/>
                  <a:pt x="3538486" y="2783364"/>
                  <a:pt x="3529242" y="2784858"/>
                </a:cubicBezTo>
                <a:close/>
                <a:moveTo>
                  <a:pt x="4850405" y="2764567"/>
                </a:moveTo>
                <a:cubicBezTo>
                  <a:pt x="4831854" y="2760620"/>
                  <a:pt x="4812437" y="2760749"/>
                  <a:pt x="4793530" y="2765248"/>
                </a:cubicBezTo>
                <a:cubicBezTo>
                  <a:pt x="4732684" y="2781573"/>
                  <a:pt x="4671842" y="2797100"/>
                  <a:pt x="4609805" y="2808248"/>
                </a:cubicBezTo>
                <a:cubicBezTo>
                  <a:pt x="4586781" y="2813782"/>
                  <a:pt x="4571987" y="2836237"/>
                  <a:pt x="4576005" y="2859607"/>
                </a:cubicBezTo>
                <a:lnTo>
                  <a:pt x="4575208" y="2860801"/>
                </a:lnTo>
                <a:cubicBezTo>
                  <a:pt x="4576402" y="2875931"/>
                  <a:pt x="4590719" y="2878718"/>
                  <a:pt x="4609011" y="2874737"/>
                </a:cubicBezTo>
                <a:cubicBezTo>
                  <a:pt x="4669853" y="2865182"/>
                  <a:pt x="4731094" y="2853635"/>
                  <a:pt x="4792335" y="2848857"/>
                </a:cubicBezTo>
                <a:cubicBezTo>
                  <a:pt x="4827330" y="2839899"/>
                  <a:pt x="4864194" y="2841134"/>
                  <a:pt x="4898513" y="2852441"/>
                </a:cubicBezTo>
                <a:cubicBezTo>
                  <a:pt x="4961345" y="2885487"/>
                  <a:pt x="4970491" y="2884292"/>
                  <a:pt x="5024176" y="2820191"/>
                </a:cubicBezTo>
                <a:cubicBezTo>
                  <a:pt x="4980909" y="2825726"/>
                  <a:pt x="4937167" y="2814299"/>
                  <a:pt x="4902093" y="2788341"/>
                </a:cubicBezTo>
                <a:cubicBezTo>
                  <a:pt x="4886642" y="2776536"/>
                  <a:pt x="4868956" y="2768513"/>
                  <a:pt x="4850405" y="2764567"/>
                </a:cubicBezTo>
                <a:close/>
                <a:moveTo>
                  <a:pt x="11330956" y="2330773"/>
                </a:moveTo>
                <a:cubicBezTo>
                  <a:pt x="11295873" y="2327075"/>
                  <a:pt x="11260270" y="2340953"/>
                  <a:pt x="11236947" y="2369498"/>
                </a:cubicBezTo>
                <a:cubicBezTo>
                  <a:pt x="11276316" y="2372804"/>
                  <a:pt x="11315367" y="2378935"/>
                  <a:pt x="11353861" y="2387814"/>
                </a:cubicBezTo>
                <a:cubicBezTo>
                  <a:pt x="11379511" y="2397289"/>
                  <a:pt x="11406234" y="2403580"/>
                  <a:pt x="11433395" y="2406527"/>
                </a:cubicBezTo>
                <a:cubicBezTo>
                  <a:pt x="11485727" y="2391675"/>
                  <a:pt x="11541403" y="2393746"/>
                  <a:pt x="11592462" y="2412499"/>
                </a:cubicBezTo>
                <a:lnTo>
                  <a:pt x="11593257" y="2413693"/>
                </a:lnTo>
                <a:cubicBezTo>
                  <a:pt x="11597313" y="2415006"/>
                  <a:pt x="11601608" y="2415126"/>
                  <a:pt x="11605744" y="2414130"/>
                </a:cubicBezTo>
                <a:cubicBezTo>
                  <a:pt x="11618112" y="2411105"/>
                  <a:pt x="11625708" y="2398604"/>
                  <a:pt x="11622684" y="2386221"/>
                </a:cubicBezTo>
                <a:cubicBezTo>
                  <a:pt x="11620696" y="2371887"/>
                  <a:pt x="11627060" y="2342027"/>
                  <a:pt x="11602801" y="2346407"/>
                </a:cubicBezTo>
                <a:cubicBezTo>
                  <a:pt x="11554286" y="2354768"/>
                  <a:pt x="11506566" y="2329288"/>
                  <a:pt x="11459641" y="2346407"/>
                </a:cubicBezTo>
                <a:cubicBezTo>
                  <a:pt x="11428821" y="2358033"/>
                  <a:pt x="11394503" y="2355844"/>
                  <a:pt x="11365393" y="2340435"/>
                </a:cubicBezTo>
                <a:cubicBezTo>
                  <a:pt x="11354288" y="2335189"/>
                  <a:pt x="11342651" y="2332005"/>
                  <a:pt x="11330956" y="2330773"/>
                </a:cubicBezTo>
                <a:close/>
                <a:moveTo>
                  <a:pt x="0" y="0"/>
                </a:moveTo>
                <a:lnTo>
                  <a:pt x="12196917" y="0"/>
                </a:lnTo>
                <a:lnTo>
                  <a:pt x="12196917" y="2227364"/>
                </a:lnTo>
                <a:lnTo>
                  <a:pt x="12057734" y="2227364"/>
                </a:lnTo>
                <a:cubicBezTo>
                  <a:pt x="12085969" y="2238114"/>
                  <a:pt x="12122157" y="2226169"/>
                  <a:pt x="12148800" y="2241697"/>
                </a:cubicBezTo>
                <a:cubicBezTo>
                  <a:pt x="12159935" y="2249262"/>
                  <a:pt x="12183795" y="2231743"/>
                  <a:pt x="12188567" y="2249262"/>
                </a:cubicBezTo>
                <a:cubicBezTo>
                  <a:pt x="12193338" y="2266780"/>
                  <a:pt x="12169478" y="2270363"/>
                  <a:pt x="12159536" y="2281510"/>
                </a:cubicBezTo>
                <a:cubicBezTo>
                  <a:pt x="12143233" y="2301020"/>
                  <a:pt x="12090741" y="2303409"/>
                  <a:pt x="12127325" y="2349592"/>
                </a:cubicBezTo>
                <a:cubicBezTo>
                  <a:pt x="12134485" y="2358351"/>
                  <a:pt x="12121759" y="2363527"/>
                  <a:pt x="12114203" y="2367509"/>
                </a:cubicBezTo>
                <a:cubicBezTo>
                  <a:pt x="12076226" y="2391238"/>
                  <a:pt x="12032841" y="2404934"/>
                  <a:pt x="11988142" y="2407322"/>
                </a:cubicBezTo>
                <a:cubicBezTo>
                  <a:pt x="11956328" y="2406527"/>
                  <a:pt x="11938434" y="2427230"/>
                  <a:pt x="11913778" y="2437581"/>
                </a:cubicBezTo>
                <a:cubicBezTo>
                  <a:pt x="11904632" y="2441960"/>
                  <a:pt x="11895485" y="2451118"/>
                  <a:pt x="11901053" y="2462265"/>
                </a:cubicBezTo>
                <a:cubicBezTo>
                  <a:pt x="11906620" y="2473414"/>
                  <a:pt x="11919345" y="2482570"/>
                  <a:pt x="11930877" y="2473414"/>
                </a:cubicBezTo>
                <a:cubicBezTo>
                  <a:pt x="11951557" y="2457489"/>
                  <a:pt x="11960306" y="2467839"/>
                  <a:pt x="11977007" y="2482173"/>
                </a:cubicBezTo>
                <a:cubicBezTo>
                  <a:pt x="12003650" y="2504468"/>
                  <a:pt x="12035464" y="2491329"/>
                  <a:pt x="12065289" y="2479784"/>
                </a:cubicBezTo>
                <a:cubicBezTo>
                  <a:pt x="12095114" y="2468238"/>
                  <a:pt x="12131700" y="2434395"/>
                  <a:pt x="12151186" y="2493719"/>
                </a:cubicBezTo>
                <a:cubicBezTo>
                  <a:pt x="12165741" y="2489617"/>
                  <a:pt x="12181289" y="2490454"/>
                  <a:pt x="12195328" y="2496108"/>
                </a:cubicBezTo>
                <a:lnTo>
                  <a:pt x="12195328" y="2754500"/>
                </a:lnTo>
                <a:cubicBezTo>
                  <a:pt x="12157032" y="2775202"/>
                  <a:pt x="12117146" y="2792801"/>
                  <a:pt x="12076027" y="2807054"/>
                </a:cubicBezTo>
                <a:cubicBezTo>
                  <a:pt x="12013831" y="2829269"/>
                  <a:pt x="11946865" y="2834485"/>
                  <a:pt x="11881965" y="2822183"/>
                </a:cubicBezTo>
                <a:cubicBezTo>
                  <a:pt x="11796546" y="2811792"/>
                  <a:pt x="11709934" y="2817604"/>
                  <a:pt x="11626661" y="2839303"/>
                </a:cubicBezTo>
                <a:cubicBezTo>
                  <a:pt x="11607971" y="2843285"/>
                  <a:pt x="11608370" y="2863589"/>
                  <a:pt x="11588884" y="2863589"/>
                </a:cubicBezTo>
                <a:cubicBezTo>
                  <a:pt x="11587690" y="2817404"/>
                  <a:pt x="11562239" y="2807850"/>
                  <a:pt x="11522473" y="2817404"/>
                </a:cubicBezTo>
                <a:cubicBezTo>
                  <a:pt x="11471969" y="2829747"/>
                  <a:pt x="11426634" y="2859607"/>
                  <a:pt x="11380504" y="2872348"/>
                </a:cubicBezTo>
                <a:cubicBezTo>
                  <a:pt x="11339943" y="2886960"/>
                  <a:pt x="11298307" y="2898547"/>
                  <a:pt x="11256035" y="2906985"/>
                </a:cubicBezTo>
                <a:cubicBezTo>
                  <a:pt x="11247684" y="2907782"/>
                  <a:pt x="11238140" y="2897431"/>
                  <a:pt x="11227799" y="2903801"/>
                </a:cubicBezTo>
                <a:cubicBezTo>
                  <a:pt x="11244145" y="2951737"/>
                  <a:pt x="11291666" y="2981757"/>
                  <a:pt x="11341931" y="2975864"/>
                </a:cubicBezTo>
                <a:cubicBezTo>
                  <a:pt x="11404882" y="2968220"/>
                  <a:pt x="11468231" y="2964795"/>
                  <a:pt x="11531619" y="2965512"/>
                </a:cubicBezTo>
                <a:cubicBezTo>
                  <a:pt x="11541958" y="2965115"/>
                  <a:pt x="11552696" y="2969892"/>
                  <a:pt x="11549514" y="2978651"/>
                </a:cubicBezTo>
                <a:cubicBezTo>
                  <a:pt x="11523268" y="3047927"/>
                  <a:pt x="11583316" y="3028418"/>
                  <a:pt x="11616719" y="3041955"/>
                </a:cubicBezTo>
                <a:cubicBezTo>
                  <a:pt x="11568125" y="3107648"/>
                  <a:pt x="11501118" y="3157375"/>
                  <a:pt x="11424248" y="3184886"/>
                </a:cubicBezTo>
                <a:cubicBezTo>
                  <a:pt x="11324831" y="3219923"/>
                  <a:pt x="11221835" y="3188470"/>
                  <a:pt x="11125997" y="3232266"/>
                </a:cubicBezTo>
                <a:cubicBezTo>
                  <a:pt x="11105716" y="3241422"/>
                  <a:pt x="11060382" y="3213154"/>
                  <a:pt x="11020615" y="3219923"/>
                </a:cubicBezTo>
                <a:cubicBezTo>
                  <a:pt x="10910461" y="3238635"/>
                  <a:pt x="10800705" y="3258144"/>
                  <a:pt x="10689358" y="3271283"/>
                </a:cubicBezTo>
                <a:cubicBezTo>
                  <a:pt x="10610619" y="3280440"/>
                  <a:pt x="10514781" y="3260931"/>
                  <a:pt x="10444792" y="3330206"/>
                </a:cubicBezTo>
                <a:cubicBezTo>
                  <a:pt x="10434055" y="3341753"/>
                  <a:pt x="10401445" y="3330206"/>
                  <a:pt x="10379176" y="3330206"/>
                </a:cubicBezTo>
                <a:cubicBezTo>
                  <a:pt x="10287315" y="3333392"/>
                  <a:pt x="10195851" y="3336976"/>
                  <a:pt x="10103990" y="3342549"/>
                </a:cubicBezTo>
                <a:cubicBezTo>
                  <a:pt x="10083311" y="3342549"/>
                  <a:pt x="10051895" y="3341355"/>
                  <a:pt x="10073369" y="3382363"/>
                </a:cubicBezTo>
                <a:cubicBezTo>
                  <a:pt x="10094843" y="3423371"/>
                  <a:pt x="10051895" y="3450445"/>
                  <a:pt x="10030819" y="3450445"/>
                </a:cubicBezTo>
                <a:cubicBezTo>
                  <a:pt x="9972760" y="3452037"/>
                  <a:pt x="9934584" y="3491851"/>
                  <a:pt x="9884875" y="3508174"/>
                </a:cubicBezTo>
                <a:cubicBezTo>
                  <a:pt x="9866979" y="3516138"/>
                  <a:pt x="9839938" y="3524897"/>
                  <a:pt x="9827212" y="3508174"/>
                </a:cubicBezTo>
                <a:cubicBezTo>
                  <a:pt x="9814487" y="3491454"/>
                  <a:pt x="9838347" y="3475925"/>
                  <a:pt x="9846699" y="3464379"/>
                </a:cubicBezTo>
                <a:cubicBezTo>
                  <a:pt x="9855049" y="3452834"/>
                  <a:pt x="9864991" y="3442084"/>
                  <a:pt x="9858230" y="3426954"/>
                </a:cubicBezTo>
                <a:cubicBezTo>
                  <a:pt x="9851471" y="3411826"/>
                  <a:pt x="9836359" y="3421381"/>
                  <a:pt x="9826019" y="3418195"/>
                </a:cubicBezTo>
                <a:cubicBezTo>
                  <a:pt x="9775516" y="3402270"/>
                  <a:pt x="9721035" y="3428148"/>
                  <a:pt x="9670930" y="3396298"/>
                </a:cubicBezTo>
                <a:cubicBezTo>
                  <a:pt x="9644604" y="3387897"/>
                  <a:pt x="9615852" y="3392476"/>
                  <a:pt x="9593383" y="3408640"/>
                </a:cubicBezTo>
                <a:cubicBezTo>
                  <a:pt x="9524985" y="3460399"/>
                  <a:pt x="9453405" y="3427353"/>
                  <a:pt x="9383414" y="3427353"/>
                </a:cubicBezTo>
                <a:cubicBezTo>
                  <a:pt x="9345596" y="3424526"/>
                  <a:pt x="9307658" y="3430378"/>
                  <a:pt x="9272465" y="3444472"/>
                </a:cubicBezTo>
                <a:cubicBezTo>
                  <a:pt x="9262046" y="3450605"/>
                  <a:pt x="9249639" y="3452435"/>
                  <a:pt x="9237867" y="3449648"/>
                </a:cubicBezTo>
                <a:cubicBezTo>
                  <a:pt x="9139644" y="3422176"/>
                  <a:pt x="9124930" y="3427751"/>
                  <a:pt x="9066473" y="3507378"/>
                </a:cubicBezTo>
                <a:cubicBezTo>
                  <a:pt x="9056929" y="3520120"/>
                  <a:pt x="9045794" y="3536442"/>
                  <a:pt x="9029490" y="3530869"/>
                </a:cubicBezTo>
                <a:cubicBezTo>
                  <a:pt x="8980180" y="3514146"/>
                  <a:pt x="8937231" y="3542415"/>
                  <a:pt x="8891102" y="3548387"/>
                </a:cubicBezTo>
                <a:cubicBezTo>
                  <a:pt x="8873048" y="3552209"/>
                  <a:pt x="8854198" y="3550139"/>
                  <a:pt x="8837417" y="3542415"/>
                </a:cubicBezTo>
                <a:cubicBezTo>
                  <a:pt x="8815982" y="3529276"/>
                  <a:pt x="8789179" y="3528520"/>
                  <a:pt x="8767029" y="3540423"/>
                </a:cubicBezTo>
                <a:cubicBezTo>
                  <a:pt x="8707776" y="3585812"/>
                  <a:pt x="8640172" y="3585812"/>
                  <a:pt x="8570978" y="3585812"/>
                </a:cubicBezTo>
                <a:cubicBezTo>
                  <a:pt x="8521269" y="3586210"/>
                  <a:pt x="8473947" y="3609302"/>
                  <a:pt x="8421455" y="3593377"/>
                </a:cubicBezTo>
                <a:cubicBezTo>
                  <a:pt x="8405588" y="3588997"/>
                  <a:pt x="8388808" y="3588997"/>
                  <a:pt x="8372940" y="3593377"/>
                </a:cubicBezTo>
                <a:cubicBezTo>
                  <a:pt x="8368965" y="3607311"/>
                  <a:pt x="8381688" y="3612090"/>
                  <a:pt x="8394811" y="3616469"/>
                </a:cubicBezTo>
                <a:cubicBezTo>
                  <a:pt x="8428255" y="3627576"/>
                  <a:pt x="8464364" y="3627576"/>
                  <a:pt x="8497807" y="3616469"/>
                </a:cubicBezTo>
                <a:cubicBezTo>
                  <a:pt x="8514907" y="3612287"/>
                  <a:pt x="8532803" y="3612287"/>
                  <a:pt x="8549901" y="3616469"/>
                </a:cubicBezTo>
                <a:cubicBezTo>
                  <a:pt x="8516498" y="3628413"/>
                  <a:pt x="8481901" y="3650709"/>
                  <a:pt x="8442134" y="3636774"/>
                </a:cubicBezTo>
                <a:cubicBezTo>
                  <a:pt x="8464005" y="3683754"/>
                  <a:pt x="8536780" y="3662254"/>
                  <a:pt x="8539166" y="3676588"/>
                </a:cubicBezTo>
                <a:cubicBezTo>
                  <a:pt x="8546323" y="3731133"/>
                  <a:pt x="8631821" y="3674995"/>
                  <a:pt x="8618699" y="3742679"/>
                </a:cubicBezTo>
                <a:cubicBezTo>
                  <a:pt x="8556065" y="3734397"/>
                  <a:pt x="8492677" y="3733481"/>
                  <a:pt x="8429806" y="3739892"/>
                </a:cubicBezTo>
                <a:cubicBezTo>
                  <a:pt x="8331980" y="3755418"/>
                  <a:pt x="8233755" y="3743475"/>
                  <a:pt x="8136726" y="3761391"/>
                </a:cubicBezTo>
                <a:cubicBezTo>
                  <a:pt x="8094572" y="3773336"/>
                  <a:pt x="8049398" y="3767762"/>
                  <a:pt x="8011459" y="3745864"/>
                </a:cubicBezTo>
                <a:cubicBezTo>
                  <a:pt x="8000365" y="3734756"/>
                  <a:pt x="7983147" y="3732606"/>
                  <a:pt x="7969704" y="3740688"/>
                </a:cubicBezTo>
                <a:cubicBezTo>
                  <a:pt x="7968831" y="3741205"/>
                  <a:pt x="7967876" y="3741644"/>
                  <a:pt x="7966961" y="3742041"/>
                </a:cubicBezTo>
                <a:cubicBezTo>
                  <a:pt x="7954395" y="3747297"/>
                  <a:pt x="7939959" y="3741325"/>
                  <a:pt x="7934710" y="3728744"/>
                </a:cubicBezTo>
                <a:cubicBezTo>
                  <a:pt x="7928745" y="3680171"/>
                  <a:pt x="7923176" y="3690920"/>
                  <a:pt x="7894943" y="3719984"/>
                </a:cubicBezTo>
                <a:cubicBezTo>
                  <a:pt x="7865556" y="3754582"/>
                  <a:pt x="7820620" y="3771823"/>
                  <a:pt x="7775642" y="3765771"/>
                </a:cubicBezTo>
                <a:cubicBezTo>
                  <a:pt x="7736711" y="3754185"/>
                  <a:pt x="7695274" y="3754185"/>
                  <a:pt x="7656342" y="3765771"/>
                </a:cubicBezTo>
                <a:cubicBezTo>
                  <a:pt x="7626516" y="3780900"/>
                  <a:pt x="7607429" y="3735910"/>
                  <a:pt x="7581581" y="3761391"/>
                </a:cubicBezTo>
                <a:cubicBezTo>
                  <a:pt x="7578399" y="3743077"/>
                  <a:pt x="7598680" y="3736309"/>
                  <a:pt x="7604247" y="3721577"/>
                </a:cubicBezTo>
                <a:cubicBezTo>
                  <a:pt x="7571123" y="3700755"/>
                  <a:pt x="7529646" y="3698525"/>
                  <a:pt x="7494491" y="3715605"/>
                </a:cubicBezTo>
                <a:cubicBezTo>
                  <a:pt x="7479777" y="3723568"/>
                  <a:pt x="7451543" y="3716402"/>
                  <a:pt x="7458700" y="3748252"/>
                </a:cubicBezTo>
                <a:lnTo>
                  <a:pt x="7448362" y="3758206"/>
                </a:lnTo>
                <a:lnTo>
                  <a:pt x="7443988" y="3758206"/>
                </a:lnTo>
                <a:cubicBezTo>
                  <a:pt x="7427286" y="3752632"/>
                  <a:pt x="7427286" y="3762983"/>
                  <a:pt x="7427286" y="3773734"/>
                </a:cubicBezTo>
                <a:cubicBezTo>
                  <a:pt x="7362465" y="3815139"/>
                  <a:pt x="7289692" y="3787270"/>
                  <a:pt x="7220896" y="3794038"/>
                </a:cubicBezTo>
                <a:cubicBezTo>
                  <a:pt x="7195445" y="3796029"/>
                  <a:pt x="7166017" y="3809964"/>
                  <a:pt x="7138976" y="3794038"/>
                </a:cubicBezTo>
                <a:cubicBezTo>
                  <a:pt x="7072167" y="3826686"/>
                  <a:pt x="6999394" y="3796825"/>
                  <a:pt x="6930598" y="3816333"/>
                </a:cubicBezTo>
                <a:cubicBezTo>
                  <a:pt x="6857665" y="3832419"/>
                  <a:pt x="6782784" y="3837754"/>
                  <a:pt x="6708300" y="3832260"/>
                </a:cubicBezTo>
                <a:cubicBezTo>
                  <a:pt x="6651435" y="3832260"/>
                  <a:pt x="6592978" y="3835047"/>
                  <a:pt x="6535713" y="3832260"/>
                </a:cubicBezTo>
                <a:cubicBezTo>
                  <a:pt x="6504058" y="3831066"/>
                  <a:pt x="6472802" y="3824854"/>
                  <a:pt x="6443056" y="3813945"/>
                </a:cubicBezTo>
                <a:cubicBezTo>
                  <a:pt x="6414026" y="3803992"/>
                  <a:pt x="6403289" y="3810760"/>
                  <a:pt x="6403289" y="3843805"/>
                </a:cubicBezTo>
                <a:cubicBezTo>
                  <a:pt x="6382610" y="3822704"/>
                  <a:pt x="6372271" y="3800011"/>
                  <a:pt x="6342843" y="3800011"/>
                </a:cubicBezTo>
                <a:cubicBezTo>
                  <a:pt x="6396688" y="3772857"/>
                  <a:pt x="6458287" y="3765412"/>
                  <a:pt x="6517023" y="3778909"/>
                </a:cubicBezTo>
                <a:cubicBezTo>
                  <a:pt x="6553607" y="3785279"/>
                  <a:pt x="6590193" y="3787270"/>
                  <a:pt x="6626779" y="3792446"/>
                </a:cubicBezTo>
                <a:cubicBezTo>
                  <a:pt x="6629681" y="3792048"/>
                  <a:pt x="6632624" y="3792048"/>
                  <a:pt x="6635528" y="3792446"/>
                </a:cubicBezTo>
                <a:cubicBezTo>
                  <a:pt x="6649048" y="3809964"/>
                  <a:pt x="6662172" y="3803992"/>
                  <a:pt x="6685237" y="3805186"/>
                </a:cubicBezTo>
                <a:cubicBezTo>
                  <a:pt x="6708300" y="3806381"/>
                  <a:pt x="6747272" y="3772141"/>
                  <a:pt x="6756021" y="3826686"/>
                </a:cubicBezTo>
                <a:cubicBezTo>
                  <a:pt x="6757215" y="3833455"/>
                  <a:pt x="6767951" y="3832658"/>
                  <a:pt x="6772723" y="3826686"/>
                </a:cubicBezTo>
                <a:cubicBezTo>
                  <a:pt x="6812093" y="3776123"/>
                  <a:pt x="6869755" y="3806381"/>
                  <a:pt x="6917872" y="3795232"/>
                </a:cubicBezTo>
                <a:cubicBezTo>
                  <a:pt x="6953146" y="3791411"/>
                  <a:pt x="6988776" y="3791411"/>
                  <a:pt x="7024050" y="3795232"/>
                </a:cubicBezTo>
                <a:cubicBezTo>
                  <a:pt x="7019278" y="3771743"/>
                  <a:pt x="7002973" y="3778112"/>
                  <a:pt x="6995020" y="3767363"/>
                </a:cubicBezTo>
                <a:cubicBezTo>
                  <a:pt x="6987066" y="3756613"/>
                  <a:pt x="6975533" y="3742281"/>
                  <a:pt x="6977920" y="3732327"/>
                </a:cubicBezTo>
                <a:cubicBezTo>
                  <a:pt x="6983090" y="3709236"/>
                  <a:pt x="6999394" y="3729142"/>
                  <a:pt x="7010529" y="3729142"/>
                </a:cubicBezTo>
                <a:cubicBezTo>
                  <a:pt x="7029219" y="3727151"/>
                  <a:pt x="7047115" y="3723966"/>
                  <a:pt x="7065406" y="3721179"/>
                </a:cubicBezTo>
                <a:cubicBezTo>
                  <a:pt x="7094437" y="3711226"/>
                  <a:pt x="7123068" y="3726355"/>
                  <a:pt x="7152099" y="3721179"/>
                </a:cubicBezTo>
                <a:cubicBezTo>
                  <a:pt x="7166017" y="3718790"/>
                  <a:pt x="7194650" y="3729142"/>
                  <a:pt x="7171585" y="3696892"/>
                </a:cubicBezTo>
                <a:cubicBezTo>
                  <a:pt x="7166415" y="3689725"/>
                  <a:pt x="7170790" y="3681366"/>
                  <a:pt x="7177946" y="3685347"/>
                </a:cubicBezTo>
                <a:cubicBezTo>
                  <a:pt x="7194650" y="3695300"/>
                  <a:pt x="7220896" y="3678977"/>
                  <a:pt x="7229644" y="3700874"/>
                </a:cubicBezTo>
                <a:cubicBezTo>
                  <a:pt x="7245153" y="3741086"/>
                  <a:pt x="7277364" y="3729938"/>
                  <a:pt x="7305996" y="3729938"/>
                </a:cubicBezTo>
                <a:cubicBezTo>
                  <a:pt x="7307985" y="3729938"/>
                  <a:pt x="7313154" y="3723169"/>
                  <a:pt x="7313154" y="3719188"/>
                </a:cubicBezTo>
                <a:cubicBezTo>
                  <a:pt x="7314348" y="3679375"/>
                  <a:pt x="7314348" y="3679375"/>
                  <a:pt x="7349740" y="3679375"/>
                </a:cubicBezTo>
                <a:cubicBezTo>
                  <a:pt x="7390422" y="3682640"/>
                  <a:pt x="7431342" y="3681683"/>
                  <a:pt x="7471824" y="3676588"/>
                </a:cubicBezTo>
                <a:cubicBezTo>
                  <a:pt x="7482164" y="3669422"/>
                  <a:pt x="7496082" y="3702467"/>
                  <a:pt x="7506421" y="3669422"/>
                </a:cubicBezTo>
                <a:cubicBezTo>
                  <a:pt x="7519147" y="3643582"/>
                  <a:pt x="7546108" y="3627896"/>
                  <a:pt x="7574820" y="3629607"/>
                </a:cubicBezTo>
                <a:cubicBezTo>
                  <a:pt x="7620155" y="3628014"/>
                  <a:pt x="7665090" y="3624432"/>
                  <a:pt x="7710027" y="3620052"/>
                </a:cubicBezTo>
                <a:cubicBezTo>
                  <a:pt x="7670260" y="3616070"/>
                  <a:pt x="7630493" y="3611691"/>
                  <a:pt x="7590727" y="3609701"/>
                </a:cubicBezTo>
                <a:cubicBezTo>
                  <a:pt x="7572832" y="3609302"/>
                  <a:pt x="7548972" y="3596562"/>
                  <a:pt x="7553347" y="3581035"/>
                </a:cubicBezTo>
                <a:cubicBezTo>
                  <a:pt x="7560027" y="3557624"/>
                  <a:pt x="7577008" y="3538553"/>
                  <a:pt x="7599475" y="3529276"/>
                </a:cubicBezTo>
                <a:cubicBezTo>
                  <a:pt x="7622858" y="3522787"/>
                  <a:pt x="7644928" y="3512276"/>
                  <a:pt x="7664693" y="3498222"/>
                </a:cubicBezTo>
                <a:cubicBezTo>
                  <a:pt x="7673443" y="3490657"/>
                  <a:pt x="7688553" y="3485083"/>
                  <a:pt x="7679805" y="3470353"/>
                </a:cubicBezTo>
                <a:cubicBezTo>
                  <a:pt x="7672329" y="3459842"/>
                  <a:pt x="7658251" y="3456417"/>
                  <a:pt x="7646798" y="3462389"/>
                </a:cubicBezTo>
                <a:cubicBezTo>
                  <a:pt x="7584563" y="3484844"/>
                  <a:pt x="7529606" y="3523782"/>
                  <a:pt x="7487731" y="3575062"/>
                </a:cubicBezTo>
                <a:cubicBezTo>
                  <a:pt x="7476914" y="3594292"/>
                  <a:pt x="7456036" y="3605599"/>
                  <a:pt x="7434046" y="3604126"/>
                </a:cubicBezTo>
                <a:cubicBezTo>
                  <a:pt x="7387121" y="3604525"/>
                  <a:pt x="7337810" y="3593775"/>
                  <a:pt x="7294465" y="3625627"/>
                </a:cubicBezTo>
                <a:cubicBezTo>
                  <a:pt x="7279352" y="3636774"/>
                  <a:pt x="7261458" y="3622441"/>
                  <a:pt x="7244755" y="3618460"/>
                </a:cubicBezTo>
                <a:cubicBezTo>
                  <a:pt x="7163234" y="3596961"/>
                  <a:pt x="7080916" y="3551572"/>
                  <a:pt x="6999394" y="3618460"/>
                </a:cubicBezTo>
                <a:cubicBezTo>
                  <a:pt x="6991123" y="3625825"/>
                  <a:pt x="6978636" y="3625825"/>
                  <a:pt x="6970364" y="3618460"/>
                </a:cubicBezTo>
                <a:cubicBezTo>
                  <a:pt x="6960025" y="3608108"/>
                  <a:pt x="6973942" y="3604922"/>
                  <a:pt x="6977125" y="3598154"/>
                </a:cubicBezTo>
                <a:cubicBezTo>
                  <a:pt x="6985476" y="3580238"/>
                  <a:pt x="6947697" y="3554359"/>
                  <a:pt x="6920258" y="3558341"/>
                </a:cubicBezTo>
                <a:cubicBezTo>
                  <a:pt x="6918269" y="3558739"/>
                  <a:pt x="6809706" y="3611293"/>
                  <a:pt x="6807320" y="3611293"/>
                </a:cubicBezTo>
                <a:cubicBezTo>
                  <a:pt x="6772723" y="3627217"/>
                  <a:pt x="6739716" y="3666634"/>
                  <a:pt x="6699949" y="3621645"/>
                </a:cubicBezTo>
                <a:cubicBezTo>
                  <a:pt x="6688815" y="3609701"/>
                  <a:pt x="6677681" y="3621645"/>
                  <a:pt x="6666148" y="3624432"/>
                </a:cubicBezTo>
                <a:cubicBezTo>
                  <a:pt x="6627177" y="3633191"/>
                  <a:pt x="6586217" y="3657079"/>
                  <a:pt x="6551222" y="3614080"/>
                </a:cubicBezTo>
                <a:cubicBezTo>
                  <a:pt x="6547286" y="3610974"/>
                  <a:pt x="6542036" y="3610058"/>
                  <a:pt x="6537303" y="3611691"/>
                </a:cubicBezTo>
                <a:cubicBezTo>
                  <a:pt x="6493282" y="3631359"/>
                  <a:pt x="6443772" y="3635022"/>
                  <a:pt x="6397325" y="3622043"/>
                </a:cubicBezTo>
                <a:cubicBezTo>
                  <a:pt x="6344157" y="3614597"/>
                  <a:pt x="6290073" y="3617982"/>
                  <a:pt x="6238257" y="3631996"/>
                </a:cubicBezTo>
                <a:cubicBezTo>
                  <a:pt x="6201671" y="3640756"/>
                  <a:pt x="6161109" y="3612090"/>
                  <a:pt x="6133670" y="3618460"/>
                </a:cubicBezTo>
                <a:cubicBezTo>
                  <a:pt x="6070044" y="3631598"/>
                  <a:pt x="6009996" y="3608506"/>
                  <a:pt x="5948358" y="3618460"/>
                </a:cubicBezTo>
                <a:cubicBezTo>
                  <a:pt x="5903420" y="3625627"/>
                  <a:pt x="5856496" y="3618858"/>
                  <a:pt x="5816730" y="3650709"/>
                </a:cubicBezTo>
                <a:cubicBezTo>
                  <a:pt x="5815615" y="3651345"/>
                  <a:pt x="5814502" y="3651943"/>
                  <a:pt x="5813309" y="3652500"/>
                </a:cubicBezTo>
                <a:cubicBezTo>
                  <a:pt x="5791477" y="3662852"/>
                  <a:pt x="5765390" y="3653457"/>
                  <a:pt x="5755090" y="3631598"/>
                </a:cubicBezTo>
                <a:cubicBezTo>
                  <a:pt x="5749523" y="3613681"/>
                  <a:pt x="5714925" y="3587404"/>
                  <a:pt x="5752307" y="3564711"/>
                </a:cubicBezTo>
                <a:cubicBezTo>
                  <a:pt x="5757874" y="3561525"/>
                  <a:pt x="5763839" y="3551572"/>
                  <a:pt x="5763839" y="3548786"/>
                </a:cubicBezTo>
                <a:cubicBezTo>
                  <a:pt x="5732025" y="3482694"/>
                  <a:pt x="5804798" y="3490657"/>
                  <a:pt x="5821500" y="3486277"/>
                </a:cubicBezTo>
                <a:cubicBezTo>
                  <a:pt x="5856099" y="3477518"/>
                  <a:pt x="5858882" y="3451639"/>
                  <a:pt x="5869221" y="3432130"/>
                </a:cubicBezTo>
                <a:cubicBezTo>
                  <a:pt x="5872164" y="3427034"/>
                  <a:pt x="5873238" y="3421062"/>
                  <a:pt x="5872243" y="3415250"/>
                </a:cubicBezTo>
                <a:cubicBezTo>
                  <a:pt x="5869937" y="3401394"/>
                  <a:pt x="5856854" y="3391997"/>
                  <a:pt x="5842975" y="3394308"/>
                </a:cubicBezTo>
                <a:cubicBezTo>
                  <a:pt x="5769248" y="3398727"/>
                  <a:pt x="5695321" y="3397134"/>
                  <a:pt x="5621871" y="3389530"/>
                </a:cubicBezTo>
                <a:cubicBezTo>
                  <a:pt x="5538122" y="3377267"/>
                  <a:pt x="5453260" y="3374719"/>
                  <a:pt x="5368954" y="3381966"/>
                </a:cubicBezTo>
                <a:cubicBezTo>
                  <a:pt x="5335948" y="3383956"/>
                  <a:pt x="5298567" y="3370419"/>
                  <a:pt x="5262380" y="3370419"/>
                </a:cubicBezTo>
                <a:cubicBezTo>
                  <a:pt x="5229512" y="3366836"/>
                  <a:pt x="5197451" y="3378414"/>
                  <a:pt x="5174549" y="3400770"/>
                </a:cubicBezTo>
                <a:lnTo>
                  <a:pt x="5157558" y="3423194"/>
                </a:lnTo>
                <a:lnTo>
                  <a:pt x="5152634" y="3408852"/>
                </a:lnTo>
                <a:cubicBezTo>
                  <a:pt x="5142756" y="3396049"/>
                  <a:pt x="5123592" y="3397692"/>
                  <a:pt x="5106892" y="3389927"/>
                </a:cubicBezTo>
                <a:cubicBezTo>
                  <a:pt x="5041196" y="3364167"/>
                  <a:pt x="4969178" y="3359032"/>
                  <a:pt x="4900501" y="3375197"/>
                </a:cubicBezTo>
                <a:cubicBezTo>
                  <a:pt x="4841647" y="3389251"/>
                  <a:pt x="4780405" y="3390207"/>
                  <a:pt x="4721153" y="3377984"/>
                </a:cubicBezTo>
                <a:cubicBezTo>
                  <a:pt x="4712842" y="3375634"/>
                  <a:pt x="4704331" y="3374042"/>
                  <a:pt x="4695702" y="3373207"/>
                </a:cubicBezTo>
                <a:cubicBezTo>
                  <a:pt x="4679398" y="3370818"/>
                  <a:pt x="4658322" y="3370818"/>
                  <a:pt x="4658322" y="3389927"/>
                </a:cubicBezTo>
                <a:lnTo>
                  <a:pt x="4657525" y="3391122"/>
                </a:lnTo>
                <a:cubicBezTo>
                  <a:pt x="4656333" y="3411029"/>
                  <a:pt x="4676215" y="3413817"/>
                  <a:pt x="4691725" y="3405853"/>
                </a:cubicBezTo>
                <a:cubicBezTo>
                  <a:pt x="4692640" y="3405416"/>
                  <a:pt x="4693554" y="3405057"/>
                  <a:pt x="4694509" y="3404699"/>
                </a:cubicBezTo>
                <a:cubicBezTo>
                  <a:pt x="4709661" y="3399404"/>
                  <a:pt x="4726202" y="3407406"/>
                  <a:pt x="4731491" y="3422575"/>
                </a:cubicBezTo>
                <a:cubicBezTo>
                  <a:pt x="4734156" y="3428946"/>
                  <a:pt x="4737775" y="3434839"/>
                  <a:pt x="4742230" y="3440094"/>
                </a:cubicBezTo>
                <a:cubicBezTo>
                  <a:pt x="4766647" y="3438501"/>
                  <a:pt x="4791141" y="3439298"/>
                  <a:pt x="4815400" y="3442483"/>
                </a:cubicBezTo>
                <a:cubicBezTo>
                  <a:pt x="4826932" y="3438939"/>
                  <a:pt x="4839260" y="3438939"/>
                  <a:pt x="4850792" y="3442483"/>
                </a:cubicBezTo>
                <a:cubicBezTo>
                  <a:pt x="4894974" y="3450802"/>
                  <a:pt x="4940507" y="3448454"/>
                  <a:pt x="4983614" y="3435713"/>
                </a:cubicBezTo>
                <a:cubicBezTo>
                  <a:pt x="5017416" y="3427353"/>
                  <a:pt x="5060364" y="3397891"/>
                  <a:pt x="5089790" y="3432529"/>
                </a:cubicBezTo>
                <a:cubicBezTo>
                  <a:pt x="5111862" y="3458507"/>
                  <a:pt x="5127892" y="3459178"/>
                  <a:pt x="5143419" y="3445462"/>
                </a:cubicBezTo>
                <a:lnTo>
                  <a:pt x="5158099" y="3428384"/>
                </a:lnTo>
                <a:lnTo>
                  <a:pt x="5163359" y="3431493"/>
                </a:lnTo>
                <a:cubicBezTo>
                  <a:pt x="5186145" y="3441924"/>
                  <a:pt x="5213029" y="3431852"/>
                  <a:pt x="5223408" y="3409039"/>
                </a:cubicBezTo>
                <a:cubicBezTo>
                  <a:pt x="5230168" y="3399881"/>
                  <a:pt x="5267946" y="3350114"/>
                  <a:pt x="5263176" y="3419788"/>
                </a:cubicBezTo>
                <a:cubicBezTo>
                  <a:pt x="5261982" y="3433325"/>
                  <a:pt x="5279877" y="3446065"/>
                  <a:pt x="5285842" y="3443677"/>
                </a:cubicBezTo>
                <a:cubicBezTo>
                  <a:pt x="5320439" y="3429741"/>
                  <a:pt x="5356627" y="3473537"/>
                  <a:pt x="5390825" y="3437705"/>
                </a:cubicBezTo>
                <a:cubicBezTo>
                  <a:pt x="5404347" y="3423769"/>
                  <a:pt x="5421446" y="3434519"/>
                  <a:pt x="5434570" y="3450445"/>
                </a:cubicBezTo>
                <a:cubicBezTo>
                  <a:pt x="5459384" y="3475648"/>
                  <a:pt x="5494617" y="3487591"/>
                  <a:pt x="5529612" y="3482694"/>
                </a:cubicBezTo>
                <a:cubicBezTo>
                  <a:pt x="5601987" y="3484684"/>
                  <a:pt x="5655672" y="3449648"/>
                  <a:pt x="5716118" y="3425760"/>
                </a:cubicBezTo>
                <a:cubicBezTo>
                  <a:pt x="5727651" y="3421381"/>
                  <a:pt x="5743956" y="3410233"/>
                  <a:pt x="5753500" y="3425760"/>
                </a:cubicBezTo>
                <a:cubicBezTo>
                  <a:pt x="5763044" y="3441288"/>
                  <a:pt x="5743558" y="3444472"/>
                  <a:pt x="5736003" y="3452435"/>
                </a:cubicBezTo>
                <a:cubicBezTo>
                  <a:pt x="5696872" y="3486835"/>
                  <a:pt x="5662394" y="3526170"/>
                  <a:pt x="5633404" y="3569488"/>
                </a:cubicBezTo>
                <a:cubicBezTo>
                  <a:pt x="5624258" y="3587047"/>
                  <a:pt x="5606243" y="3598195"/>
                  <a:pt x="5586478" y="3598553"/>
                </a:cubicBezTo>
                <a:cubicBezTo>
                  <a:pt x="5528420" y="3592979"/>
                  <a:pt x="5471553" y="3621246"/>
                  <a:pt x="5412300" y="3600941"/>
                </a:cubicBezTo>
                <a:cubicBezTo>
                  <a:pt x="5388718" y="3595766"/>
                  <a:pt x="5364301" y="3595766"/>
                  <a:pt x="5340720" y="3600941"/>
                </a:cubicBezTo>
                <a:cubicBezTo>
                  <a:pt x="5302543" y="3607311"/>
                  <a:pt x="5261187" y="3628413"/>
                  <a:pt x="5245280" y="3567496"/>
                </a:cubicBezTo>
                <a:cubicBezTo>
                  <a:pt x="5244206" y="3563954"/>
                  <a:pt x="5241779" y="3560928"/>
                  <a:pt x="5238520" y="3559137"/>
                </a:cubicBezTo>
                <a:cubicBezTo>
                  <a:pt x="5238121" y="3564313"/>
                  <a:pt x="5234544" y="3569887"/>
                  <a:pt x="5224998" y="3569887"/>
                </a:cubicBezTo>
                <a:lnTo>
                  <a:pt x="5219829" y="3569887"/>
                </a:lnTo>
                <a:cubicBezTo>
                  <a:pt x="5145822" y="3555593"/>
                  <a:pt x="5069868" y="3554638"/>
                  <a:pt x="4995544" y="3567100"/>
                </a:cubicBezTo>
                <a:cubicBezTo>
                  <a:pt x="4985204" y="3605719"/>
                  <a:pt x="4959356" y="3608506"/>
                  <a:pt x="4926747" y="3603728"/>
                </a:cubicBezTo>
                <a:cubicBezTo>
                  <a:pt x="4883163" y="3595128"/>
                  <a:pt x="4838067" y="3597995"/>
                  <a:pt x="4795914" y="3612090"/>
                </a:cubicBezTo>
                <a:cubicBezTo>
                  <a:pt x="4782394" y="3617265"/>
                  <a:pt x="4766486" y="3630005"/>
                  <a:pt x="4758931" y="3603728"/>
                </a:cubicBezTo>
                <a:cubicBezTo>
                  <a:pt x="4757739" y="3599348"/>
                  <a:pt x="4745013" y="3593775"/>
                  <a:pt x="4741832" y="3595766"/>
                </a:cubicBezTo>
                <a:cubicBezTo>
                  <a:pt x="4675819" y="3638764"/>
                  <a:pt x="4604637" y="3551174"/>
                  <a:pt x="4539419" y="3603728"/>
                </a:cubicBezTo>
                <a:cubicBezTo>
                  <a:pt x="4482950" y="3581831"/>
                  <a:pt x="4426480" y="3624034"/>
                  <a:pt x="4376374" y="3611293"/>
                </a:cubicBezTo>
                <a:cubicBezTo>
                  <a:pt x="4314736" y="3595368"/>
                  <a:pt x="4256277" y="3620450"/>
                  <a:pt x="4195434" y="3607311"/>
                </a:cubicBezTo>
                <a:cubicBezTo>
                  <a:pt x="4150340" y="3601657"/>
                  <a:pt x="4104568" y="3606715"/>
                  <a:pt x="4061818" y="3622043"/>
                </a:cubicBezTo>
                <a:cubicBezTo>
                  <a:pt x="4041140" y="3627616"/>
                  <a:pt x="4012906" y="3644339"/>
                  <a:pt x="3995805" y="3615673"/>
                </a:cubicBezTo>
                <a:cubicBezTo>
                  <a:pt x="3986898" y="3599587"/>
                  <a:pt x="3986898" y="3579999"/>
                  <a:pt x="3995805" y="3563914"/>
                </a:cubicBezTo>
                <a:cubicBezTo>
                  <a:pt x="3913767" y="3557823"/>
                  <a:pt x="3831410" y="3556867"/>
                  <a:pt x="3749251" y="3561128"/>
                </a:cubicBezTo>
                <a:cubicBezTo>
                  <a:pt x="3682760" y="3569050"/>
                  <a:pt x="3615396" y="3564870"/>
                  <a:pt x="3550417" y="3548786"/>
                </a:cubicBezTo>
                <a:cubicBezTo>
                  <a:pt x="3517212" y="3543928"/>
                  <a:pt x="3483569" y="3543251"/>
                  <a:pt x="3450204" y="3546794"/>
                </a:cubicBezTo>
                <a:cubicBezTo>
                  <a:pt x="3432866" y="3550417"/>
                  <a:pt x="3414812" y="3547271"/>
                  <a:pt x="3399701" y="3538035"/>
                </a:cubicBezTo>
                <a:cubicBezTo>
                  <a:pt x="3383395" y="3535687"/>
                  <a:pt x="3368126" y="3528758"/>
                  <a:pt x="3355560" y="3518128"/>
                </a:cubicBezTo>
                <a:cubicBezTo>
                  <a:pt x="3318258" y="3496350"/>
                  <a:pt x="3273560" y="3491134"/>
                  <a:pt x="3232283" y="3503796"/>
                </a:cubicBezTo>
                <a:cubicBezTo>
                  <a:pt x="3194862" y="3507298"/>
                  <a:pt x="3159708" y="3523264"/>
                  <a:pt x="3132468" y="3549183"/>
                </a:cubicBezTo>
                <a:cubicBezTo>
                  <a:pt x="3113698" y="3563954"/>
                  <a:pt x="3086816" y="3562242"/>
                  <a:pt x="3070034" y="3545201"/>
                </a:cubicBezTo>
                <a:cubicBezTo>
                  <a:pt x="3045776" y="3514545"/>
                  <a:pt x="3023109" y="3523703"/>
                  <a:pt x="2997260" y="3536442"/>
                </a:cubicBezTo>
                <a:cubicBezTo>
                  <a:pt x="2951926" y="3557544"/>
                  <a:pt x="2905798" y="3536442"/>
                  <a:pt x="2860065" y="3536442"/>
                </a:cubicBezTo>
                <a:cubicBezTo>
                  <a:pt x="2852111" y="3536442"/>
                  <a:pt x="2838591" y="3530073"/>
                  <a:pt x="2836205" y="3533258"/>
                </a:cubicBezTo>
                <a:cubicBezTo>
                  <a:pt x="2800017" y="3580636"/>
                  <a:pt x="2762636" y="3557942"/>
                  <a:pt x="2722870" y="3538433"/>
                </a:cubicBezTo>
                <a:cubicBezTo>
                  <a:pt x="2656857" y="3505387"/>
                  <a:pt x="2583685" y="3530869"/>
                  <a:pt x="2514889" y="3517332"/>
                </a:cubicBezTo>
                <a:cubicBezTo>
                  <a:pt x="2503356" y="3515182"/>
                  <a:pt x="2492102" y="3511599"/>
                  <a:pt x="2481485" y="3506581"/>
                </a:cubicBezTo>
                <a:cubicBezTo>
                  <a:pt x="2440723" y="3478076"/>
                  <a:pt x="2387079" y="3476085"/>
                  <a:pt x="2344289" y="3501407"/>
                </a:cubicBezTo>
                <a:cubicBezTo>
                  <a:pt x="2333552" y="3508573"/>
                  <a:pt x="2321225" y="3515341"/>
                  <a:pt x="2310488" y="3504193"/>
                </a:cubicBezTo>
                <a:cubicBezTo>
                  <a:pt x="2299750" y="3493045"/>
                  <a:pt x="2322815" y="3494638"/>
                  <a:pt x="2322815" y="3483490"/>
                </a:cubicBezTo>
                <a:cubicBezTo>
                  <a:pt x="2324803" y="3437306"/>
                  <a:pt x="2289809" y="3446861"/>
                  <a:pt x="2268733" y="3452834"/>
                </a:cubicBezTo>
                <a:cubicBezTo>
                  <a:pt x="2239702" y="3461195"/>
                  <a:pt x="2215047" y="3473537"/>
                  <a:pt x="2199935" y="3433723"/>
                </a:cubicBezTo>
                <a:cubicBezTo>
                  <a:pt x="2197151" y="3426557"/>
                  <a:pt x="2177666" y="3420982"/>
                  <a:pt x="2167327" y="3422973"/>
                </a:cubicBezTo>
                <a:cubicBezTo>
                  <a:pt x="2120799" y="3436311"/>
                  <a:pt x="2071489" y="3436311"/>
                  <a:pt x="2024962" y="3422973"/>
                </a:cubicBezTo>
                <a:cubicBezTo>
                  <a:pt x="2001499" y="3414215"/>
                  <a:pt x="1997125" y="3457213"/>
                  <a:pt x="1974457" y="3467167"/>
                </a:cubicBezTo>
                <a:cubicBezTo>
                  <a:pt x="1960539" y="3446861"/>
                  <a:pt x="1980025" y="3432130"/>
                  <a:pt x="1980025" y="3417399"/>
                </a:cubicBezTo>
                <a:cubicBezTo>
                  <a:pt x="1980025" y="3402668"/>
                  <a:pt x="1992352" y="3387937"/>
                  <a:pt x="1980025" y="3377586"/>
                </a:cubicBezTo>
                <a:cubicBezTo>
                  <a:pt x="1967697" y="3367233"/>
                  <a:pt x="1953380" y="3377586"/>
                  <a:pt x="1940258" y="3377586"/>
                </a:cubicBezTo>
                <a:cubicBezTo>
                  <a:pt x="1869473" y="3377984"/>
                  <a:pt x="1801870" y="3409039"/>
                  <a:pt x="1730687" y="3398288"/>
                </a:cubicBezTo>
                <a:cubicBezTo>
                  <a:pt x="1717962" y="3396696"/>
                  <a:pt x="1709610" y="3397492"/>
                  <a:pt x="1709610" y="3411826"/>
                </a:cubicBezTo>
                <a:cubicBezTo>
                  <a:pt x="1707224" y="3460399"/>
                  <a:pt x="1685750" y="3436112"/>
                  <a:pt x="1669843" y="3420585"/>
                </a:cubicBezTo>
                <a:cubicBezTo>
                  <a:pt x="1656005" y="3386703"/>
                  <a:pt x="1660538" y="3348044"/>
                  <a:pt x="1681774" y="3318263"/>
                </a:cubicBezTo>
                <a:cubicBezTo>
                  <a:pt x="1715973" y="3290792"/>
                  <a:pt x="1740231" y="3249783"/>
                  <a:pt x="1788746" y="3240625"/>
                </a:cubicBezTo>
                <a:cubicBezTo>
                  <a:pt x="1805052" y="3237838"/>
                  <a:pt x="1804653" y="3223506"/>
                  <a:pt x="1801074" y="3204794"/>
                </a:cubicBezTo>
                <a:cubicBezTo>
                  <a:pt x="1797496" y="3186081"/>
                  <a:pt x="1779600" y="3186877"/>
                  <a:pt x="1767272" y="3190461"/>
                </a:cubicBezTo>
                <a:cubicBezTo>
                  <a:pt x="1734266" y="3200016"/>
                  <a:pt x="1701657" y="3211959"/>
                  <a:pt x="1669446" y="3223905"/>
                </a:cubicBezTo>
                <a:cubicBezTo>
                  <a:pt x="1660697" y="3227089"/>
                  <a:pt x="1649562" y="3229478"/>
                  <a:pt x="1649562" y="3243811"/>
                </a:cubicBezTo>
                <a:cubicBezTo>
                  <a:pt x="1652744" y="3301541"/>
                  <a:pt x="1610193" y="3315875"/>
                  <a:pt x="1567642" y="3327022"/>
                </a:cubicBezTo>
                <a:cubicBezTo>
                  <a:pt x="1547361" y="3332595"/>
                  <a:pt x="1556111" y="3348521"/>
                  <a:pt x="1550145" y="3358872"/>
                </a:cubicBezTo>
                <a:cubicBezTo>
                  <a:pt x="1533444" y="3387937"/>
                  <a:pt x="1522706" y="3400678"/>
                  <a:pt x="1482939" y="3379974"/>
                </a:cubicBezTo>
                <a:cubicBezTo>
                  <a:pt x="1451726" y="3358555"/>
                  <a:pt x="1422331" y="3334587"/>
                  <a:pt x="1395054" y="3308310"/>
                </a:cubicBezTo>
                <a:cubicBezTo>
                  <a:pt x="1385523" y="3301063"/>
                  <a:pt x="1378444" y="3291069"/>
                  <a:pt x="1374773" y="3279644"/>
                </a:cubicBezTo>
                <a:cubicBezTo>
                  <a:pt x="1342165" y="3172545"/>
                  <a:pt x="1319100" y="3159405"/>
                  <a:pt x="1215706" y="3192850"/>
                </a:cubicBezTo>
                <a:cubicBezTo>
                  <a:pt x="1208945" y="3213951"/>
                  <a:pt x="1256667" y="3206386"/>
                  <a:pt x="1238372" y="3227488"/>
                </a:cubicBezTo>
                <a:cubicBezTo>
                  <a:pt x="1197414" y="3275662"/>
                  <a:pt x="1227239" y="3374798"/>
                  <a:pt x="1129015" y="3378381"/>
                </a:cubicBezTo>
                <a:cubicBezTo>
                  <a:pt x="1132992" y="3355688"/>
                  <a:pt x="1132992" y="3355688"/>
                  <a:pt x="1168782" y="3338567"/>
                </a:cubicBezTo>
                <a:cubicBezTo>
                  <a:pt x="1122254" y="3267698"/>
                  <a:pt x="1118675" y="3266504"/>
                  <a:pt x="1053458" y="3318263"/>
                </a:cubicBezTo>
                <a:cubicBezTo>
                  <a:pt x="1027608" y="3338567"/>
                  <a:pt x="1004942" y="3362854"/>
                  <a:pt x="980286" y="3383956"/>
                </a:cubicBezTo>
                <a:cubicBezTo>
                  <a:pt x="973280" y="3392237"/>
                  <a:pt x="962010" y="3395541"/>
                  <a:pt x="951654" y="3392316"/>
                </a:cubicBezTo>
                <a:cubicBezTo>
                  <a:pt x="938133" y="3386344"/>
                  <a:pt x="946087" y="3374401"/>
                  <a:pt x="946087" y="3364447"/>
                </a:cubicBezTo>
                <a:cubicBezTo>
                  <a:pt x="948473" y="3347327"/>
                  <a:pt x="951654" y="3330605"/>
                  <a:pt x="954040" y="3313087"/>
                </a:cubicBezTo>
                <a:cubicBezTo>
                  <a:pt x="956427" y="3295568"/>
                  <a:pt x="974719" y="3268495"/>
                  <a:pt x="929386" y="3286014"/>
                </a:cubicBezTo>
                <a:cubicBezTo>
                  <a:pt x="915466" y="3291190"/>
                  <a:pt x="880074" y="3268097"/>
                  <a:pt x="869338" y="3249385"/>
                </a:cubicBezTo>
                <a:cubicBezTo>
                  <a:pt x="867074" y="3242815"/>
                  <a:pt x="863631" y="3236725"/>
                  <a:pt x="859177" y="3231389"/>
                </a:cubicBezTo>
                <a:cubicBezTo>
                  <a:pt x="839010" y="3207302"/>
                  <a:pt x="803145" y="3204117"/>
                  <a:pt x="779066" y="3224302"/>
                </a:cubicBezTo>
                <a:cubicBezTo>
                  <a:pt x="769125" y="3230673"/>
                  <a:pt x="755206" y="3243811"/>
                  <a:pt x="747253" y="3230673"/>
                </a:cubicBezTo>
                <a:cubicBezTo>
                  <a:pt x="738488" y="3214787"/>
                  <a:pt x="735398" y="3196393"/>
                  <a:pt x="738504" y="3178516"/>
                </a:cubicBezTo>
                <a:cubicBezTo>
                  <a:pt x="741288" y="3166970"/>
                  <a:pt x="759184" y="3174934"/>
                  <a:pt x="770715" y="3178516"/>
                </a:cubicBezTo>
                <a:cubicBezTo>
                  <a:pt x="838717" y="3199219"/>
                  <a:pt x="896379" y="3154230"/>
                  <a:pt x="960404" y="3148257"/>
                </a:cubicBezTo>
                <a:cubicBezTo>
                  <a:pt x="979094" y="3146665"/>
                  <a:pt x="969151" y="3129147"/>
                  <a:pt x="972333" y="3118795"/>
                </a:cubicBezTo>
                <a:cubicBezTo>
                  <a:pt x="977503" y="3100880"/>
                  <a:pt x="970344" y="3094111"/>
                  <a:pt x="952848" y="3090528"/>
                </a:cubicBezTo>
                <a:cubicBezTo>
                  <a:pt x="914405" y="3087980"/>
                  <a:pt x="875799" y="3090249"/>
                  <a:pt x="837922" y="3097296"/>
                </a:cubicBezTo>
                <a:cubicBezTo>
                  <a:pt x="762364" y="3102074"/>
                  <a:pt x="695954" y="3140694"/>
                  <a:pt x="621192" y="3148257"/>
                </a:cubicBezTo>
                <a:cubicBezTo>
                  <a:pt x="578833" y="3155345"/>
                  <a:pt x="537543" y="3167807"/>
                  <a:pt x="498312" y="3185285"/>
                </a:cubicBezTo>
                <a:cubicBezTo>
                  <a:pt x="478755" y="3193088"/>
                  <a:pt x="457094" y="3193765"/>
                  <a:pt x="437071" y="3187275"/>
                </a:cubicBezTo>
                <a:cubicBezTo>
                  <a:pt x="438265" y="3161795"/>
                  <a:pt x="467692" y="3175728"/>
                  <a:pt x="474452" y="3155026"/>
                </a:cubicBezTo>
                <a:cubicBezTo>
                  <a:pt x="414969" y="3150050"/>
                  <a:pt x="355136" y="3151244"/>
                  <a:pt x="295899" y="3158609"/>
                </a:cubicBezTo>
                <a:cubicBezTo>
                  <a:pt x="271244" y="3161397"/>
                  <a:pt x="271244" y="3188071"/>
                  <a:pt x="251360" y="3198423"/>
                </a:cubicBezTo>
                <a:cubicBezTo>
                  <a:pt x="211697" y="3220839"/>
                  <a:pt x="166872" y="3232504"/>
                  <a:pt x="121324" y="3232266"/>
                </a:cubicBezTo>
                <a:cubicBezTo>
                  <a:pt x="159102" y="3184886"/>
                  <a:pt x="124505" y="3176526"/>
                  <a:pt x="89112" y="3172146"/>
                </a:cubicBezTo>
                <a:cubicBezTo>
                  <a:pt x="60479" y="3165934"/>
                  <a:pt x="31315" y="3162472"/>
                  <a:pt x="2023" y="3161795"/>
                </a:cubicBezTo>
                <a:lnTo>
                  <a:pt x="0" y="3161795"/>
                </a:lnTo>
                <a:lnTo>
                  <a:pt x="0" y="3034496"/>
                </a:lnTo>
                <a:lnTo>
                  <a:pt x="66445" y="3003335"/>
                </a:lnTo>
                <a:cubicBezTo>
                  <a:pt x="105814" y="2992587"/>
                  <a:pt x="132856" y="2962328"/>
                  <a:pt x="172622" y="2955957"/>
                </a:cubicBezTo>
                <a:cubicBezTo>
                  <a:pt x="271244" y="2939633"/>
                  <a:pt x="369467" y="2920522"/>
                  <a:pt x="467294" y="2899820"/>
                </a:cubicBezTo>
                <a:cubicBezTo>
                  <a:pt x="518594" y="2889070"/>
                  <a:pt x="525354" y="2872747"/>
                  <a:pt x="503880" y="2832933"/>
                </a:cubicBezTo>
                <a:cubicBezTo>
                  <a:pt x="495926" y="2818201"/>
                  <a:pt x="487973" y="2809443"/>
                  <a:pt x="472066" y="2820590"/>
                </a:cubicBezTo>
                <a:cubicBezTo>
                  <a:pt x="439060" y="2843682"/>
                  <a:pt x="408837" y="2815016"/>
                  <a:pt x="377023" y="2815016"/>
                </a:cubicBezTo>
                <a:cubicBezTo>
                  <a:pt x="333281" y="2813026"/>
                  <a:pt x="330099" y="2779184"/>
                  <a:pt x="327713" y="2743750"/>
                </a:cubicBezTo>
                <a:cubicBezTo>
                  <a:pt x="327713" y="2719862"/>
                  <a:pt x="305842" y="2707120"/>
                  <a:pt x="287946" y="2728221"/>
                </a:cubicBezTo>
                <a:cubicBezTo>
                  <a:pt x="245793" y="2779582"/>
                  <a:pt x="208015" y="2741758"/>
                  <a:pt x="181769" y="2717870"/>
                </a:cubicBezTo>
                <a:cubicBezTo>
                  <a:pt x="143278" y="2691236"/>
                  <a:pt x="109310" y="2658548"/>
                  <a:pt x="81158" y="2621123"/>
                </a:cubicBezTo>
                <a:cubicBezTo>
                  <a:pt x="73054" y="2609697"/>
                  <a:pt x="60464" y="2602331"/>
                  <a:pt x="46561" y="2600817"/>
                </a:cubicBezTo>
                <a:cubicBezTo>
                  <a:pt x="35824" y="2600599"/>
                  <a:pt x="25375" y="2598140"/>
                  <a:pt x="15827" y="2593731"/>
                </a:cubicBezTo>
                <a:lnTo>
                  <a:pt x="0" y="2581993"/>
                </a:lnTo>
                <a:lnTo>
                  <a:pt x="0" y="2374605"/>
                </a:lnTo>
                <a:lnTo>
                  <a:pt x="75618" y="2310734"/>
                </a:lnTo>
                <a:cubicBezTo>
                  <a:pt x="106500" y="2290101"/>
                  <a:pt x="139693" y="2272931"/>
                  <a:pt x="174611" y="2259613"/>
                </a:cubicBezTo>
                <a:cubicBezTo>
                  <a:pt x="202448" y="2246873"/>
                  <a:pt x="231476" y="2236521"/>
                  <a:pt x="260109" y="2224975"/>
                </a:cubicBezTo>
                <a:lnTo>
                  <a:pt x="0" y="2224975"/>
                </a:lnTo>
                <a:close/>
              </a:path>
            </a:pathLst>
          </a:custGeom>
          <a:gradFill flip="none" rotWithShape="1">
            <a:gsLst>
              <a:gs pos="50000">
                <a:srgbClr val="E27576">
                  <a:alpha val="0"/>
                </a:srgbClr>
              </a:gs>
              <a:gs pos="0">
                <a:srgbClr val="ECA3A4">
                  <a:alpha val="0"/>
                </a:srgbClr>
              </a:gs>
              <a:gs pos="100000">
                <a:srgbClr val="D84748"/>
              </a:gs>
            </a:gsLst>
            <a:path path="circle">
              <a:fillToRect r="100000" b="100000"/>
            </a:path>
            <a:tileRect l="-100000" t="-100000"/>
          </a:gradFill>
          <a:ln w="3971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latin typeface="汉仪旗黑-45S" panose="02010600030101010101" pitchFamily="18" charset="-122"/>
              <a:ea typeface="汉仪旗黑-45S" panose="02010600030101010101" pitchFamily="18" charset="-122"/>
              <a:sym typeface="+mn-ea"/>
            </a:endParaRPr>
          </a:p>
        </p:txBody>
      </p:sp>
      <p:sp>
        <p:nvSpPr>
          <p:cNvPr id="20" name="文本框 30"/>
          <p:cNvSpPr txBox="1">
            <a:spLocks noChangeArrowheads="1"/>
          </p:cNvSpPr>
          <p:nvPr/>
        </p:nvSpPr>
        <p:spPr bwMode="auto">
          <a:xfrm>
            <a:off x="5497830" y="5697855"/>
            <a:ext cx="1007745" cy="960120"/>
          </a:xfrm>
          <a:prstGeom prst="rect">
            <a:avLst/>
          </a:prstGeom>
          <a:noFill/>
          <a:ln>
            <a:noFill/>
          </a:ln>
        </p:spPr>
        <p:txBody>
          <a:bodyPr wrap="none" lIns="91435" tIns="45718" rIns="91435" bIns="45718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570"/>
              </a:spcBef>
              <a:spcAft>
                <a:spcPts val="570"/>
              </a:spcAft>
            </a:pPr>
            <a:r>
              <a:rPr lang="zh-CN" altLang="en-US" sz="7200">
                <a:gradFill>
                  <a:gsLst>
                    <a:gs pos="100000">
                      <a:srgbClr val="E06A6D"/>
                    </a:gs>
                    <a:gs pos="0">
                      <a:srgbClr val="FDB0BA"/>
                    </a:gs>
                  </a:gsLst>
                  <a:lin scaled="1"/>
                </a:gradFill>
                <a:latin typeface="汉仪旗黑-45S" panose="02010600030101010101" pitchFamily="18" charset="-122"/>
                <a:ea typeface="汉仪旗黑-45S" panose="02010600030101010101" pitchFamily="18" charset="-122"/>
              </a:rPr>
              <a:t>壹</a:t>
            </a:r>
            <a:endParaRPr lang="zh-CN" altLang="en-US" sz="7200">
              <a:gradFill>
                <a:gsLst>
                  <a:gs pos="100000">
                    <a:srgbClr val="E06A6D"/>
                  </a:gs>
                  <a:gs pos="0">
                    <a:srgbClr val="FDB0BA"/>
                  </a:gs>
                </a:gsLst>
                <a:lin scaled="1"/>
              </a:gradFill>
              <a:latin typeface="汉仪旗黑-45S" panose="02010600030101010101" pitchFamily="18" charset="-122"/>
              <a:ea typeface="汉仪旗黑-45S" panose="02010600030101010101" pitchFamily="18" charset="-122"/>
            </a:endParaRPr>
          </a:p>
        </p:txBody>
      </p:sp>
      <p:sp>
        <p:nvSpPr>
          <p:cNvPr id="18" name="文本框 3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32890" y="3091815"/>
            <a:ext cx="471868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0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谁</a:t>
            </a:r>
            <a:endParaRPr lang="zh-CN" altLang="en-US" sz="18000" spc="-30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汉仪尚巍手书简" panose="00020600040101010101" pitchFamily="18" charset="-122"/>
              <a:ea typeface="汉仪尚巍手书简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54221" y="2130306"/>
            <a:ext cx="3083559" cy="645334"/>
            <a:chOff x="4525192" y="2014192"/>
            <a:chExt cx="3083559" cy="645334"/>
          </a:xfrm>
        </p:grpSpPr>
        <p:sp>
          <p:nvSpPr>
            <p:cNvPr id="28" name="文本框 30"/>
            <p:cNvSpPr txBox="1">
              <a:spLocks noChangeArrowheads="1"/>
            </p:cNvSpPr>
            <p:nvPr/>
          </p:nvSpPr>
          <p:spPr bwMode="auto">
            <a:xfrm>
              <a:off x="4525192" y="2014192"/>
              <a:ext cx="645334" cy="645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91435" tIns="45718" rIns="91435" bIns="7200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570"/>
                </a:spcBef>
                <a:spcAft>
                  <a:spcPts val="570"/>
                </a:spcAft>
              </a:pPr>
              <a:r>
                <a:rPr lang="zh-CN" altLang="en-US" sz="3200">
                  <a:solidFill>
                    <a:srgbClr val="C00000"/>
                  </a:solidFill>
                  <a:latin typeface="汉仪综艺体简" panose="02010600000101010101" charset="-122"/>
                  <a:ea typeface="汉仪综艺体简" panose="02010600000101010101" charset="-122"/>
                </a:rPr>
                <a:t>青</a:t>
              </a:r>
              <a:endParaRPr lang="zh-CN" altLang="en-US" sz="3200">
                <a:solidFill>
                  <a:srgbClr val="C00000"/>
                </a:solidFill>
                <a:latin typeface="汉仪综艺体简" panose="02010600000101010101" charset="-122"/>
                <a:ea typeface="汉仪综艺体简" panose="02010600000101010101" charset="-122"/>
              </a:endParaRPr>
            </a:p>
          </p:txBody>
        </p:sp>
        <p:sp>
          <p:nvSpPr>
            <p:cNvPr id="29" name="文本框 30"/>
            <p:cNvSpPr txBox="1">
              <a:spLocks noChangeArrowheads="1"/>
            </p:cNvSpPr>
            <p:nvPr/>
          </p:nvSpPr>
          <p:spPr bwMode="auto">
            <a:xfrm>
              <a:off x="5337934" y="2014192"/>
              <a:ext cx="645334" cy="645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91435" tIns="45718" rIns="91435" bIns="7200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570"/>
                </a:spcBef>
                <a:spcAft>
                  <a:spcPts val="570"/>
                </a:spcAft>
              </a:pPr>
              <a:r>
                <a:rPr lang="zh-CN" altLang="en-US" sz="3200">
                  <a:solidFill>
                    <a:srgbClr val="C00000"/>
                  </a:solidFill>
                  <a:latin typeface="汉仪综艺体简" panose="02010600000101010101" charset="-122"/>
                  <a:ea typeface="汉仪综艺体简" panose="02010600000101010101" charset="-122"/>
                </a:rPr>
                <a:t>春</a:t>
              </a:r>
              <a:endParaRPr lang="zh-CN" altLang="en-US" sz="3200">
                <a:solidFill>
                  <a:srgbClr val="C00000"/>
                </a:solidFill>
                <a:latin typeface="汉仪综艺体简" panose="02010600000101010101" charset="-122"/>
                <a:ea typeface="汉仪综艺体简" panose="02010600000101010101" charset="-122"/>
              </a:endParaRPr>
            </a:p>
          </p:txBody>
        </p:sp>
        <p:sp>
          <p:nvSpPr>
            <p:cNvPr id="30" name="文本框 30"/>
            <p:cNvSpPr txBox="1">
              <a:spLocks noChangeArrowheads="1"/>
            </p:cNvSpPr>
            <p:nvPr/>
          </p:nvSpPr>
          <p:spPr bwMode="auto">
            <a:xfrm>
              <a:off x="6150676" y="2014192"/>
              <a:ext cx="645334" cy="645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91435" tIns="45718" rIns="91435" bIns="7200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570"/>
                </a:spcBef>
                <a:spcAft>
                  <a:spcPts val="570"/>
                </a:spcAft>
              </a:pPr>
              <a:r>
                <a:rPr lang="zh-CN" altLang="en-US" sz="3200">
                  <a:solidFill>
                    <a:srgbClr val="C00000"/>
                  </a:solidFill>
                  <a:latin typeface="汉仪综艺体简" panose="02010600000101010101" charset="-122"/>
                  <a:ea typeface="汉仪综艺体简" panose="02010600000101010101" charset="-122"/>
                </a:rPr>
                <a:t>乐</a:t>
              </a:r>
              <a:endParaRPr lang="zh-CN" altLang="en-US" sz="3200">
                <a:solidFill>
                  <a:srgbClr val="C00000"/>
                </a:solidFill>
                <a:latin typeface="汉仪综艺体简" panose="02010600000101010101" charset="-122"/>
                <a:ea typeface="汉仪综艺体简" panose="02010600000101010101" charset="-122"/>
              </a:endParaRPr>
            </a:p>
          </p:txBody>
        </p:sp>
        <p:sp>
          <p:nvSpPr>
            <p:cNvPr id="31" name="文本框 30"/>
            <p:cNvSpPr txBox="1">
              <a:spLocks noChangeArrowheads="1"/>
            </p:cNvSpPr>
            <p:nvPr/>
          </p:nvSpPr>
          <p:spPr bwMode="auto">
            <a:xfrm>
              <a:off x="6963417" y="2014192"/>
              <a:ext cx="645334" cy="645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91435" tIns="45718" rIns="91435" bIns="7200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570"/>
                </a:spcBef>
                <a:spcAft>
                  <a:spcPts val="570"/>
                </a:spcAft>
              </a:pPr>
              <a:r>
                <a:rPr lang="zh-CN" altLang="en-US" sz="3200">
                  <a:solidFill>
                    <a:srgbClr val="C00000"/>
                  </a:solidFill>
                  <a:latin typeface="汉仪综艺体简" panose="02010600000101010101" charset="-122"/>
                  <a:ea typeface="汉仪综艺体简" panose="02010600000101010101" charset="-122"/>
                </a:rPr>
                <a:t>都</a:t>
              </a:r>
              <a:endParaRPr lang="zh-CN" altLang="en-US" sz="3200">
                <a:solidFill>
                  <a:srgbClr val="C00000"/>
                </a:solidFill>
                <a:latin typeface="汉仪综艺体简" panose="02010600000101010101" charset="-122"/>
                <a:ea typeface="汉仪综艺体简" panose="02010600000101010101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3646170" y="5628481"/>
            <a:ext cx="4711700" cy="0"/>
          </a:xfrm>
          <a:prstGeom prst="line">
            <a:avLst/>
          </a:prstGeom>
          <a:ln>
            <a:gradFill flip="none" rotWithShape="1">
              <a:gsLst>
                <a:gs pos="75000">
                  <a:srgbClr val="F59EA6"/>
                </a:gs>
                <a:gs pos="0">
                  <a:srgbClr val="C00000"/>
                </a:gs>
                <a:gs pos="84000">
                  <a:srgbClr val="F8A3AC"/>
                </a:gs>
                <a:gs pos="97345">
                  <a:srgbClr val="F6D4D1"/>
                </a:gs>
                <a:gs pos="42000">
                  <a:srgbClr val="FF0000"/>
                </a:gs>
              </a:gsLst>
              <a:path path="circle">
                <a:fillToRect l="50000" t="50000" r="50000" b="50000"/>
              </a:path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842510" y="3188970"/>
            <a:ext cx="6096000" cy="2707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7000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汉仪尚巍手书简" panose="00020600040101010101" pitchFamily="18" charset="-122"/>
                <a:ea typeface="汉仪尚巍手书简" panose="00020600040101010101" pitchFamily="18" charset="-122"/>
                <a:sym typeface="+mn-ea"/>
              </a:rPr>
              <a:t>赋能</a:t>
            </a:r>
            <a:endParaRPr lang="zh-CN" altLang="en-US" sz="17000" spc="-30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汉仪尚巍手书简" panose="00020600040101010101" pitchFamily="18" charset="-122"/>
              <a:ea typeface="汉仪尚巍手书简" panose="00020600040101010101" pitchFamily="18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914515" y="3390900"/>
            <a:ext cx="681736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3500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汉仪尚巍手书简" panose="00020600040101010101" pitchFamily="18" charset="-122"/>
                <a:ea typeface="汉仪尚巍手书简" panose="00020600040101010101" pitchFamily="18" charset="-122"/>
                <a:sym typeface="+mn-ea"/>
              </a:rPr>
              <a:t>   </a:t>
            </a:r>
            <a:r>
              <a:rPr lang="zh-CN" altLang="en-US" sz="13500" spc="-30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汉仪尚巍手书简" panose="00020600040101010101" pitchFamily="18" charset="-122"/>
                <a:ea typeface="汉仪尚巍手书简" panose="00020600040101010101" pitchFamily="18" charset="-122"/>
                <a:sym typeface="+mn-ea"/>
              </a:rPr>
              <a:t>？</a:t>
            </a:r>
            <a:endParaRPr lang="zh-CN" altLang="en-US" sz="13500" spc="-30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汉仪尚巍手书简" panose="00020600040101010101" pitchFamily="18" charset="-122"/>
              <a:ea typeface="汉仪尚巍手书简" panose="00020600040101010101" pitchFamily="18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8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67130" y="5715"/>
            <a:ext cx="38404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热点时政背景</a:t>
            </a:r>
            <a:endParaRPr lang="zh-CN" altLang="en-US" sz="4800" b="1">
              <a:ln w="10160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160" y="1014730"/>
            <a:ext cx="11696065" cy="23685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2024</a:t>
            </a:r>
            <a:r>
              <a:rPr lang="zh-CN" altLang="en-US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</a:t>
            </a:r>
            <a:r>
              <a:rPr lang="zh-CN" altLang="en-US" sz="36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常州市文广旅局</a:t>
            </a:r>
            <a:r>
              <a:rPr lang="zh-CN" altLang="en-US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以“青春乐都”品牌建设为引领，推动</a:t>
            </a:r>
            <a:r>
              <a:rPr lang="zh-CN" altLang="en-US" sz="28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“音乐</a:t>
            </a:r>
            <a:r>
              <a:rPr lang="en-US" altLang="zh-CN" sz="28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28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文旅”</a:t>
            </a:r>
            <a:r>
              <a:rPr lang="zh-CN" altLang="en-US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实现跨越式发展，打造了全国文旅融合的新标杆。</a:t>
            </a:r>
            <a:r>
              <a:rPr lang="en-US" altLang="zh-CN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2024</a:t>
            </a:r>
            <a:r>
              <a:rPr lang="zh-CN" altLang="en-US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年常州全年举办营业性演出</a:t>
            </a:r>
            <a:r>
              <a:rPr lang="en-US" altLang="zh-CN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1.8</a:t>
            </a:r>
            <a:r>
              <a:rPr lang="zh-CN" altLang="en-US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万余场，其中</a:t>
            </a:r>
            <a:r>
              <a:rPr lang="en-US" altLang="zh-CN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</a:t>
            </a:r>
            <a:r>
              <a:rPr lang="zh-CN" altLang="en-US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场大型音乐节及演唱会吸引观众超</a:t>
            </a:r>
            <a:r>
              <a:rPr lang="en-US" altLang="zh-CN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70</a:t>
            </a:r>
            <a:r>
              <a:rPr lang="zh-CN" altLang="en-US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万人次，直接带动综合消费突破</a:t>
            </a:r>
            <a:r>
              <a:rPr lang="en-US" altLang="zh-CN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</a:t>
            </a:r>
            <a:r>
              <a:rPr lang="zh-CN" altLang="en-US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亿元，充分彰显</a:t>
            </a:r>
            <a:r>
              <a:rPr lang="en-US" altLang="zh-CN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青春乐都</a:t>
            </a:r>
            <a:r>
              <a:rPr lang="en-US" altLang="zh-CN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作为</a:t>
            </a:r>
            <a:r>
              <a:rPr lang="zh-CN" altLang="en-US" sz="28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城市经济新引擎</a:t>
            </a:r>
            <a:r>
              <a:rPr lang="zh-CN" altLang="en-US" sz="2800" b="1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的价值。</a:t>
            </a:r>
            <a:endParaRPr lang="zh-CN" altLang="en-US" sz="2800" b="1" i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4160" y="3562350"/>
            <a:ext cx="11563350" cy="1322070"/>
          </a:xfrm>
          <a:prstGeom prst="rect">
            <a:avLst/>
          </a:prstGeom>
          <a:solidFill>
            <a:srgbClr val="C00000"/>
          </a:solidFill>
          <a:ln w="28575" cmpd="dbl">
            <a:solidFill>
              <a:srgbClr val="C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根据宪法，我国县级以上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人民政府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管理经济、教育、科学、文化、卫生、体育事业、城乡建设事业和财政、民政、公安、民族事务、司法行政、监察、计划生育等行政工作。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160" y="5237480"/>
            <a:ext cx="29768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gradFill>
                  <a:gsLst>
                    <a:gs pos="0">
                      <a:srgbClr val="C00000"/>
                    </a:gs>
                    <a:gs pos="99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考点扫描：</a:t>
            </a:r>
            <a:endParaRPr lang="zh-CN" altLang="en-US" sz="4400" b="1">
              <a:gradFill>
                <a:gsLst>
                  <a:gs pos="0">
                    <a:srgbClr val="C00000"/>
                  </a:gs>
                  <a:gs pos="99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2285" y="5237480"/>
            <a:ext cx="47269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重难点</a:t>
            </a:r>
            <a:r>
              <a:rPr lang="en-US" altLang="zh-CN" sz="3200" b="1"/>
              <a:t>26 </a:t>
            </a:r>
            <a:r>
              <a:rPr lang="zh-CN" altLang="en-US" sz="3200" b="1"/>
              <a:t>行政机关</a:t>
            </a:r>
            <a:r>
              <a:rPr lang="en-US" altLang="zh-CN" sz="3200" b="1"/>
              <a:t>    </a:t>
            </a:r>
            <a:endParaRPr lang="en-US" altLang="zh-CN" sz="3200" b="1"/>
          </a:p>
          <a:p>
            <a:r>
              <a:rPr lang="zh-CN" altLang="en-US" sz="3200" b="1"/>
              <a:t>重难点</a:t>
            </a:r>
            <a:r>
              <a:rPr lang="en-US" altLang="zh-CN" sz="3200" b="1"/>
              <a:t>27</a:t>
            </a:r>
            <a:r>
              <a:rPr lang="en-US" altLang="zh-CN" sz="3200" b="1"/>
              <a:t>  </a:t>
            </a:r>
            <a:r>
              <a:rPr lang="zh-CN" altLang="en-US" sz="3200" b="1"/>
              <a:t>法治政府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969010" y="-35560"/>
            <a:ext cx="602297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：知识体系构建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左大括号 3"/>
          <p:cNvSpPr/>
          <p:nvPr/>
        </p:nvSpPr>
        <p:spPr>
          <a:xfrm>
            <a:off x="942340" y="1189990"/>
            <a:ext cx="502285" cy="4139565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6" name="左大括号 6"/>
          <p:cNvSpPr/>
          <p:nvPr/>
        </p:nvSpPr>
        <p:spPr>
          <a:xfrm>
            <a:off x="4246880" y="470535"/>
            <a:ext cx="200660" cy="1184275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7" name="文本框 7"/>
          <p:cNvSpPr txBox="1"/>
          <p:nvPr/>
        </p:nvSpPr>
        <p:spPr>
          <a:xfrm>
            <a:off x="975995" y="735330"/>
            <a:ext cx="3205480" cy="142875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    </a:t>
            </a:r>
            <a:r>
              <a:rPr lang="zh-CN" altLang="en-US" sz="2400" b="1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是什么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（国家机关：</a:t>
            </a:r>
            <a:r>
              <a:rPr lang="zh-CN" altLang="en-US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</a:t>
            </a:r>
            <a:r>
              <a:rPr lang="en-US" altLang="zh-CN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     </a:t>
            </a:r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）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</a:t>
            </a:r>
            <a:r>
              <a:rPr lang="en-US" altLang="zh-CN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      </a:t>
            </a:r>
            <a:endParaRPr lang="en-US" altLang="zh-CN" sz="2400" u="sng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1534795" y="2719705"/>
            <a:ext cx="1430655" cy="30480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为什么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1534795" y="5078095"/>
            <a:ext cx="1430655" cy="372745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怎么做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0" name="文本框 5"/>
          <p:cNvSpPr txBox="1"/>
          <p:nvPr/>
        </p:nvSpPr>
        <p:spPr>
          <a:xfrm>
            <a:off x="4458335" y="198755"/>
            <a:ext cx="1005205" cy="1539875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indent="0" algn="just" defTabSz="914400" rtl="0" fontAlgn="auto">
              <a:lnSpc>
                <a:spcPct val="150000"/>
              </a:lnSpc>
              <a:tabLst>
                <a:tab pos="1383665" algn="l"/>
              </a:tabLst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职权：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indent="0" algn="just" defTabSz="914400" rtl="0" fontAlgn="auto">
              <a:lnSpc>
                <a:spcPct val="150000"/>
              </a:lnSpc>
              <a:tabLst>
                <a:tab pos="1383665" algn="l"/>
              </a:tabLst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性质：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indent="0" algn="just" defTabSz="914400" rtl="0" fontAlgn="auto">
              <a:lnSpc>
                <a:spcPct val="150000"/>
              </a:lnSpc>
              <a:tabLst>
                <a:tab pos="1383665" algn="l"/>
              </a:tabLst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组成：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1" name="左大括号 10"/>
          <p:cNvSpPr/>
          <p:nvPr/>
        </p:nvSpPr>
        <p:spPr>
          <a:xfrm>
            <a:off x="2886710" y="2233295"/>
            <a:ext cx="323215" cy="1588770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22" name="文本框 11"/>
          <p:cNvSpPr txBox="1"/>
          <p:nvPr/>
        </p:nvSpPr>
        <p:spPr>
          <a:xfrm>
            <a:off x="3209925" y="1981835"/>
            <a:ext cx="2239645" cy="161798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和人民的关系：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宗旨：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发展思想：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3" name="左大括号 12"/>
          <p:cNvSpPr/>
          <p:nvPr/>
        </p:nvSpPr>
        <p:spPr>
          <a:xfrm>
            <a:off x="2660650" y="4126865"/>
            <a:ext cx="549275" cy="2613660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2" name="文本框 1"/>
          <p:cNvSpPr txBox="1"/>
          <p:nvPr/>
        </p:nvSpPr>
        <p:spPr>
          <a:xfrm>
            <a:off x="3134360" y="3995420"/>
            <a:ext cx="9058275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30000"/>
              </a:lnSpc>
            </a:pPr>
            <a:r>
              <a:rPr lang="zh-CN" altLang="en-US" sz="2000" b="1"/>
              <a:t>【法治】</a:t>
            </a:r>
            <a:r>
              <a:rPr lang="zh-CN" altLang="en-US" sz="2000"/>
              <a:t>①</a:t>
            </a:r>
            <a:r>
              <a:rPr lang="en-US" altLang="zh-CN" sz="2000" u="sng"/>
              <a:t>                      </a:t>
            </a:r>
            <a:endParaRPr lang="zh-CN" altLang="en-US" sz="2000"/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 </a:t>
            </a:r>
            <a:r>
              <a:rPr lang="en-US" altLang="zh-CN" sz="2000"/>
              <a:t>             </a:t>
            </a:r>
            <a:r>
              <a:rPr lang="zh-CN" altLang="en-US" sz="2000"/>
              <a:t>②</a:t>
            </a:r>
            <a:r>
              <a:rPr lang="en-US" altLang="zh-CN" sz="2000" u="sng"/>
              <a:t>   </a:t>
            </a:r>
            <a:r>
              <a:rPr lang="zh-CN" altLang="en-US" sz="2000" u="sng"/>
              <a:t> </a:t>
            </a:r>
            <a:r>
              <a:rPr lang="en-US" altLang="zh-CN" sz="2000" u="sng"/>
              <a:t>   </a:t>
            </a:r>
            <a:endParaRPr lang="en-US" altLang="zh-CN" sz="2000" u="sng"/>
          </a:p>
          <a:p>
            <a:pPr indent="0" fontAlgn="auto">
              <a:lnSpc>
                <a:spcPct val="130000"/>
              </a:lnSpc>
            </a:pPr>
            <a:r>
              <a:rPr lang="en-US" altLang="zh-CN" sz="2000"/>
              <a:t>              </a:t>
            </a:r>
            <a:r>
              <a:rPr lang="zh-CN" altLang="en-US" sz="2000"/>
              <a:t>③</a:t>
            </a:r>
            <a:r>
              <a:rPr lang="en-US" altLang="zh-CN" sz="2000" u="sng"/>
              <a:t>  </a:t>
            </a:r>
            <a:endParaRPr lang="en-US" altLang="zh-CN" sz="2000" u="sng"/>
          </a:p>
          <a:p>
            <a:pPr indent="0" fontAlgn="auto">
              <a:lnSpc>
                <a:spcPct val="130000"/>
              </a:lnSpc>
            </a:pPr>
            <a:r>
              <a:rPr lang="zh-CN" altLang="en-US" sz="2000" b="1">
                <a:sym typeface="+mn-ea"/>
              </a:rPr>
              <a:t>【民生】</a:t>
            </a:r>
            <a:endParaRPr lang="zh-CN" altLang="en-US" sz="2000"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【</a:t>
            </a:r>
            <a:r>
              <a:rPr lang="zh-CN" altLang="en-US" sz="2000" b="1"/>
              <a:t>经济</a:t>
            </a:r>
            <a:r>
              <a:rPr lang="zh-CN" altLang="en-US" sz="2000"/>
              <a:t>】</a:t>
            </a:r>
            <a:r>
              <a:rPr lang="en-US" altLang="zh-CN" sz="2000"/>
              <a:t> </a:t>
            </a:r>
            <a:endParaRPr lang="en-US" altLang="zh-CN" sz="2000"/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【</a:t>
            </a:r>
            <a:r>
              <a:rPr lang="zh-CN" altLang="en-US" sz="2000" b="1"/>
              <a:t>文化</a:t>
            </a:r>
            <a:r>
              <a:rPr lang="zh-CN" altLang="en-US" sz="2000"/>
              <a:t>】</a:t>
            </a:r>
            <a:endParaRPr lang="zh-CN" altLang="en-US" sz="2000"/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【</a:t>
            </a:r>
            <a:r>
              <a:rPr lang="zh-CN" altLang="en-US" sz="2000" b="1"/>
              <a:t>生态</a:t>
            </a:r>
            <a:r>
              <a:rPr lang="zh-CN" altLang="en-US" sz="2000"/>
              <a:t>】</a:t>
            </a:r>
            <a:endParaRPr lang="zh-CN" altLang="en-US" sz="2000"/>
          </a:p>
          <a:p>
            <a:r>
              <a:rPr lang="en-US" altLang="zh-CN" sz="2000"/>
              <a:t>  </a:t>
            </a:r>
            <a:r>
              <a:rPr lang="en-US" altLang="zh-CN" sz="2000" u="sng"/>
              <a:t>          </a:t>
            </a:r>
            <a:endParaRPr lang="en-US" altLang="zh-CN" sz="2000" u="sng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053965" y="2119609"/>
            <a:ext cx="937729" cy="400071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>
            <p:custDataLst>
              <p:tags r:id="rId3"/>
            </p:custDataLst>
          </p:nvPr>
        </p:nvCxnSpPr>
        <p:spPr>
          <a:xfrm flipV="1">
            <a:off x="6256580" y="2209762"/>
            <a:ext cx="903605" cy="120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280710" y="1790104"/>
            <a:ext cx="8796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产生</a:t>
            </a:r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7353649" y="2149454"/>
            <a:ext cx="937729" cy="400071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8" name="直接箭头连接符 7"/>
          <p:cNvCxnSpPr/>
          <p:nvPr>
            <p:custDataLst>
              <p:tags r:id="rId6"/>
            </p:custDataLst>
          </p:nvPr>
        </p:nvCxnSpPr>
        <p:spPr>
          <a:xfrm>
            <a:off x="8379540" y="2207856"/>
            <a:ext cx="986790" cy="63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749790" y="2148840"/>
            <a:ext cx="1026795" cy="45529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423128" y="1821219"/>
            <a:ext cx="8796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产生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355" y="2604135"/>
            <a:ext cx="641350" cy="139128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8"/>
            </p:custDataLst>
          </p:nvPr>
        </p:nvSpPr>
        <p:spPr>
          <a:xfrm>
            <a:off x="5894705" y="2341880"/>
            <a:ext cx="1577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负责、受监督</a:t>
            </a:r>
            <a:endParaRPr lang="zh-CN" altLang="en-US"/>
          </a:p>
        </p:txBody>
      </p:sp>
      <p:cxnSp>
        <p:nvCxnSpPr>
          <p:cNvPr id="38" name="直接箭头连接符 37"/>
          <p:cNvCxnSpPr/>
          <p:nvPr>
            <p:custDataLst>
              <p:tags r:id="rId9"/>
            </p:custDataLst>
          </p:nvPr>
        </p:nvCxnSpPr>
        <p:spPr>
          <a:xfrm flipH="1">
            <a:off x="6248960" y="2340572"/>
            <a:ext cx="857250" cy="12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>
            <p:custDataLst>
              <p:tags r:id="rId10"/>
            </p:custDataLst>
          </p:nvPr>
        </p:nvSpPr>
        <p:spPr>
          <a:xfrm>
            <a:off x="8291195" y="2406650"/>
            <a:ext cx="1577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负责、受监督</a:t>
            </a:r>
            <a:endParaRPr lang="zh-CN" altLang="en-US"/>
          </a:p>
        </p:txBody>
      </p:sp>
      <p:cxnSp>
        <p:nvCxnSpPr>
          <p:cNvPr id="41" name="直接箭头连接符 40"/>
          <p:cNvCxnSpPr/>
          <p:nvPr>
            <p:custDataLst>
              <p:tags r:id="rId11"/>
            </p:custDataLst>
          </p:nvPr>
        </p:nvCxnSpPr>
        <p:spPr>
          <a:xfrm flipH="1">
            <a:off x="8379385" y="2372322"/>
            <a:ext cx="1033145" cy="31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2395" y="2604135"/>
            <a:ext cx="73977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4000" b="1" kern="1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Times New Roman" panose="02020603050405020304"/>
              </a:rPr>
              <a:t>政</a:t>
            </a:r>
            <a:endParaRPr lang="zh-CN" altLang="en-US" sz="4000" b="1" kern="1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4000" b="1" kern="1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Times New Roman" panose="02020603050405020304"/>
              </a:rPr>
              <a:t>府</a:t>
            </a:r>
            <a:endParaRPr lang="zh-CN" altLang="en-US" sz="4000" b="1" kern="1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Times New Roman" panose="02020603050405020304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410200" y="2519680"/>
            <a:ext cx="4748530" cy="412750"/>
            <a:chOff x="8520" y="3968"/>
            <a:chExt cx="7478" cy="650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15982" y="4019"/>
              <a:ext cx="17" cy="56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8520" y="4601"/>
              <a:ext cx="7479" cy="1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/>
            <p:nvPr/>
          </p:nvCxnSpPr>
          <p:spPr>
            <a:xfrm flipV="1">
              <a:off x="8572" y="3968"/>
              <a:ext cx="0" cy="65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54" name="下箭头 53"/>
          <p:cNvSpPr/>
          <p:nvPr/>
        </p:nvSpPr>
        <p:spPr>
          <a:xfrm>
            <a:off x="7388860" y="2774950"/>
            <a:ext cx="445135" cy="45656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" name="图片 25"/>
          <p:cNvPicPr/>
          <p:nvPr/>
        </p:nvPicPr>
        <p:blipFill>
          <a:blip r:embed="rId1"/>
          <a:stretch>
            <a:fillRect/>
          </a:stretch>
        </p:blipFill>
        <p:spPr>
          <a:xfrm>
            <a:off x="8632825" y="41910"/>
            <a:ext cx="3100070" cy="177927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11356340" y="41910"/>
            <a:ext cx="704850" cy="2245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民主集中制</a:t>
            </a:r>
            <a:endParaRPr lang="zh-CN" altLang="en-US" sz="28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图片 2" descr="扫描件_牛罕办营业性演出1.8万余场其中23场大_001"/>
          <p:cNvPicPr>
            <a:picLocks noChangeAspect="1"/>
          </p:cNvPicPr>
          <p:nvPr/>
        </p:nvPicPr>
        <p:blipFill>
          <a:blip r:embed="rId2"/>
          <a:srcRect t="4534"/>
          <a:stretch>
            <a:fillRect/>
          </a:stretch>
        </p:blipFill>
        <p:spPr>
          <a:xfrm>
            <a:off x="1151890" y="41910"/>
            <a:ext cx="7226300" cy="6898640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814070" y="4213860"/>
            <a:ext cx="858520" cy="2335530"/>
            <a:chOff x="3901" y="6757"/>
            <a:chExt cx="1352" cy="3678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3901" y="6757"/>
              <a:ext cx="1352" cy="222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3918" y="8999"/>
              <a:ext cx="1335" cy="14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5" name="矩形 44"/>
          <p:cNvSpPr/>
          <p:nvPr/>
        </p:nvSpPr>
        <p:spPr>
          <a:xfrm>
            <a:off x="1953260" y="4068445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政治建设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953260" y="5078095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社会建设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53260" y="5538470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经济建设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53260" y="5998845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文化建设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343660" y="6459220"/>
            <a:ext cx="20116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生态文明建设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73355" y="4279265"/>
            <a:ext cx="640715" cy="267652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五位一体建设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81145" y="3429000"/>
            <a:ext cx="659574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政府要坚持以人民为中心的发展思想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22570" y="274955"/>
            <a:ext cx="145478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行政权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97680" y="3994785"/>
            <a:ext cx="416369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依法行政（法无授权不可为）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242435" y="4455160"/>
            <a:ext cx="416242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政务公开（法定职责必须为）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297680" y="4846320"/>
            <a:ext cx="64547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公民积极参与，献计献策，主动监督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170045" y="5697855"/>
            <a:ext cx="736727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坚持经济制度，发挥政府宏观调控作用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12" grpId="0" animBg="1"/>
      <p:bldP spid="32" grpId="0" animBg="1"/>
      <p:bldP spid="33" grpId="0" animBg="1"/>
      <p:bldP spid="34" grpId="0" animBg="1"/>
      <p:bldP spid="35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pSp>
        <p:nvGrpSpPr>
          <p:cNvPr id="44" name="组合 43"/>
          <p:cNvGrpSpPr/>
          <p:nvPr/>
        </p:nvGrpSpPr>
        <p:grpSpPr>
          <a:xfrm>
            <a:off x="814070" y="4213860"/>
            <a:ext cx="858520" cy="2335530"/>
            <a:chOff x="3901" y="6757"/>
            <a:chExt cx="1352" cy="3678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3901" y="6757"/>
              <a:ext cx="1352" cy="222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3918" y="8999"/>
              <a:ext cx="1335" cy="14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969010" y="-35560"/>
            <a:ext cx="602297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：知识体系构建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左大括号 3"/>
          <p:cNvSpPr/>
          <p:nvPr/>
        </p:nvSpPr>
        <p:spPr>
          <a:xfrm>
            <a:off x="975995" y="1167130"/>
            <a:ext cx="502285" cy="4139565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6" name="左大括号 6"/>
          <p:cNvSpPr/>
          <p:nvPr/>
        </p:nvSpPr>
        <p:spPr>
          <a:xfrm>
            <a:off x="4246880" y="470535"/>
            <a:ext cx="200660" cy="1184275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7" name="文本框 7"/>
          <p:cNvSpPr txBox="1"/>
          <p:nvPr/>
        </p:nvSpPr>
        <p:spPr>
          <a:xfrm>
            <a:off x="975995" y="735330"/>
            <a:ext cx="3205480" cy="142875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    </a:t>
            </a:r>
            <a:r>
              <a:rPr lang="zh-CN" altLang="en-US" sz="2400" b="1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是什么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（国家机关：</a:t>
            </a:r>
            <a:r>
              <a:rPr lang="zh-CN" altLang="en-US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</a:t>
            </a:r>
            <a:r>
              <a:rPr lang="en-US" altLang="zh-CN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     </a:t>
            </a:r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）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</a:t>
            </a:r>
            <a:r>
              <a:rPr lang="en-US" altLang="zh-CN" sz="2400" u="sng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      </a:t>
            </a:r>
            <a:endParaRPr lang="en-US" altLang="zh-CN" sz="2400" u="sng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1534795" y="2719705"/>
            <a:ext cx="1430655" cy="30480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为什么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1534795" y="5078095"/>
            <a:ext cx="1430655" cy="372745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怎么做</a:t>
            </a:r>
            <a:endParaRPr lang="zh-CN" altLang="en-US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0" name="文本框 5"/>
          <p:cNvSpPr txBox="1"/>
          <p:nvPr/>
        </p:nvSpPr>
        <p:spPr>
          <a:xfrm>
            <a:off x="4458335" y="198755"/>
            <a:ext cx="1005205" cy="1539875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indent="0" algn="just" defTabSz="914400" rtl="0" fontAlgn="auto">
              <a:lnSpc>
                <a:spcPct val="150000"/>
              </a:lnSpc>
              <a:tabLst>
                <a:tab pos="1383665" algn="l"/>
              </a:tabLst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职权：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indent="0" algn="just" defTabSz="914400" rtl="0" fontAlgn="auto">
              <a:lnSpc>
                <a:spcPct val="150000"/>
              </a:lnSpc>
              <a:tabLst>
                <a:tab pos="1383665" algn="l"/>
              </a:tabLst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性质：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indent="0" algn="just" defTabSz="914400" rtl="0" fontAlgn="auto">
              <a:lnSpc>
                <a:spcPct val="150000"/>
              </a:lnSpc>
              <a:tabLst>
                <a:tab pos="1383665" algn="l"/>
              </a:tabLst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组成：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 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1" name="左大括号 10"/>
          <p:cNvSpPr/>
          <p:nvPr/>
        </p:nvSpPr>
        <p:spPr>
          <a:xfrm>
            <a:off x="2886710" y="2233295"/>
            <a:ext cx="323215" cy="1588770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22" name="文本框 11"/>
          <p:cNvSpPr txBox="1"/>
          <p:nvPr/>
        </p:nvSpPr>
        <p:spPr>
          <a:xfrm>
            <a:off x="3209925" y="1981835"/>
            <a:ext cx="2239645" cy="161798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和人民的关系：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宗旨：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发展思想：</a:t>
            </a:r>
            <a:endParaRPr lang="zh-CN" altLang="en-US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3" name="左大括号 12"/>
          <p:cNvSpPr/>
          <p:nvPr/>
        </p:nvSpPr>
        <p:spPr>
          <a:xfrm>
            <a:off x="2660650" y="4126865"/>
            <a:ext cx="549275" cy="2613660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2" name="文本框 1"/>
          <p:cNvSpPr txBox="1"/>
          <p:nvPr/>
        </p:nvSpPr>
        <p:spPr>
          <a:xfrm>
            <a:off x="3134360" y="3995420"/>
            <a:ext cx="5672455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30000"/>
              </a:lnSpc>
            </a:pPr>
            <a:r>
              <a:rPr lang="zh-CN" altLang="en-US" sz="2000" b="1"/>
              <a:t>【法治】</a:t>
            </a:r>
            <a:r>
              <a:rPr lang="zh-CN" altLang="en-US" sz="2000"/>
              <a:t>①</a:t>
            </a:r>
            <a:r>
              <a:rPr lang="zh-CN" altLang="en-US" sz="2000" u="sng"/>
              <a:t> </a:t>
            </a:r>
            <a:r>
              <a:rPr lang="en-US" altLang="zh-CN" sz="2000" u="sng"/>
              <a:t>                      </a:t>
            </a:r>
            <a:endParaRPr lang="zh-CN" altLang="en-US" sz="2000"/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 </a:t>
            </a:r>
            <a:r>
              <a:rPr lang="en-US" altLang="zh-CN" sz="2000"/>
              <a:t>              </a:t>
            </a:r>
            <a:r>
              <a:rPr lang="zh-CN" altLang="en-US" sz="2000"/>
              <a:t>②</a:t>
            </a:r>
            <a:r>
              <a:rPr lang="en-US" altLang="zh-CN" sz="2000" u="sng"/>
              <a:t>     </a:t>
            </a:r>
            <a:r>
              <a:rPr lang="zh-CN" altLang="en-US" sz="2000" u="sng"/>
              <a:t> </a:t>
            </a:r>
            <a:r>
              <a:rPr lang="en-US" altLang="zh-CN" sz="2000" u="sng"/>
              <a:t>   </a:t>
            </a:r>
            <a:endParaRPr lang="en-US" altLang="zh-CN" sz="2000" u="sng"/>
          </a:p>
          <a:p>
            <a:pPr indent="0" fontAlgn="auto">
              <a:lnSpc>
                <a:spcPct val="130000"/>
              </a:lnSpc>
            </a:pPr>
            <a:r>
              <a:rPr lang="en-US" altLang="zh-CN" sz="2000"/>
              <a:t>               </a:t>
            </a:r>
            <a:r>
              <a:rPr lang="zh-CN" altLang="en-US" sz="2000"/>
              <a:t>③</a:t>
            </a:r>
            <a:r>
              <a:rPr lang="en-US" altLang="zh-CN" sz="2000"/>
              <a:t> </a:t>
            </a:r>
            <a:r>
              <a:rPr lang="en-US" altLang="zh-CN" sz="2000" u="sng"/>
              <a:t>   </a:t>
            </a:r>
            <a:endParaRPr lang="en-US" altLang="zh-CN" sz="2000" u="sng"/>
          </a:p>
          <a:p>
            <a:pPr indent="0" fontAlgn="auto">
              <a:lnSpc>
                <a:spcPct val="130000"/>
              </a:lnSpc>
            </a:pPr>
            <a:r>
              <a:rPr lang="zh-CN" altLang="en-US" sz="2000" b="1">
                <a:sym typeface="+mn-ea"/>
              </a:rPr>
              <a:t>【民生】</a:t>
            </a:r>
            <a:endParaRPr lang="zh-CN" altLang="en-US" sz="2000"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【</a:t>
            </a:r>
            <a:r>
              <a:rPr lang="zh-CN" altLang="en-US" sz="2000" b="1">
                <a:solidFill>
                  <a:srgbClr val="FF0000"/>
                </a:solidFill>
              </a:rPr>
              <a:t>经济</a:t>
            </a:r>
            <a:r>
              <a:rPr lang="zh-CN" altLang="en-US" sz="2000"/>
              <a:t>】</a:t>
            </a:r>
            <a:r>
              <a:rPr lang="en-US" altLang="zh-CN" sz="2000"/>
              <a:t> </a:t>
            </a:r>
            <a:endParaRPr lang="en-US" altLang="zh-CN" sz="2000"/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【</a:t>
            </a:r>
            <a:r>
              <a:rPr lang="zh-CN" altLang="en-US" sz="2000" b="1">
                <a:solidFill>
                  <a:srgbClr val="FF0000"/>
                </a:solidFill>
              </a:rPr>
              <a:t>文化</a:t>
            </a:r>
            <a:r>
              <a:rPr lang="zh-CN" altLang="en-US" sz="2000"/>
              <a:t>】</a:t>
            </a:r>
            <a:endParaRPr lang="zh-CN" altLang="en-US" sz="2000"/>
          </a:p>
          <a:p>
            <a:pPr indent="0" fontAlgn="auto">
              <a:lnSpc>
                <a:spcPct val="130000"/>
              </a:lnSpc>
            </a:pPr>
            <a:r>
              <a:rPr lang="zh-CN" altLang="en-US" sz="2000"/>
              <a:t>【</a:t>
            </a:r>
            <a:r>
              <a:rPr lang="zh-CN" altLang="en-US" sz="2000" b="1">
                <a:solidFill>
                  <a:srgbClr val="FF0000"/>
                </a:solidFill>
              </a:rPr>
              <a:t>生态</a:t>
            </a:r>
            <a:r>
              <a:rPr lang="zh-CN" altLang="en-US" sz="2000"/>
              <a:t>】</a:t>
            </a:r>
            <a:endParaRPr lang="zh-CN" altLang="en-US" sz="2000"/>
          </a:p>
          <a:p>
            <a:r>
              <a:rPr lang="en-US" altLang="zh-CN" sz="2000"/>
              <a:t>  </a:t>
            </a:r>
            <a:r>
              <a:rPr lang="en-US" altLang="zh-CN" sz="2000" u="sng"/>
              <a:t>          </a:t>
            </a:r>
            <a:endParaRPr lang="en-US" altLang="zh-CN" sz="2000" u="sng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053965" y="2119609"/>
            <a:ext cx="937729" cy="400071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>
            <p:custDataLst>
              <p:tags r:id="rId3"/>
            </p:custDataLst>
          </p:nvPr>
        </p:nvCxnSpPr>
        <p:spPr>
          <a:xfrm flipV="1">
            <a:off x="6256580" y="2209762"/>
            <a:ext cx="903605" cy="120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280710" y="1790104"/>
            <a:ext cx="8796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产生</a:t>
            </a:r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7353649" y="2149454"/>
            <a:ext cx="937729" cy="400071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8" name="直接箭头连接符 7"/>
          <p:cNvCxnSpPr/>
          <p:nvPr>
            <p:custDataLst>
              <p:tags r:id="rId6"/>
            </p:custDataLst>
          </p:nvPr>
        </p:nvCxnSpPr>
        <p:spPr>
          <a:xfrm>
            <a:off x="8379540" y="2207856"/>
            <a:ext cx="986790" cy="63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749790" y="2148840"/>
            <a:ext cx="1026795" cy="45529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423128" y="1821219"/>
            <a:ext cx="8796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产生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355" y="2604135"/>
            <a:ext cx="641350" cy="139128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2395" y="2604135"/>
            <a:ext cx="73977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4000" b="1" kern="1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Times New Roman" panose="02020603050405020304"/>
              </a:rPr>
              <a:t>政</a:t>
            </a:r>
            <a:endParaRPr lang="zh-CN" altLang="en-US" sz="4000" b="1" kern="1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Times New Roman" panose="02020603050405020304"/>
            </a:endParaRPr>
          </a:p>
          <a:p>
            <a:pPr algn="just"/>
            <a:r>
              <a:rPr lang="zh-CN" altLang="en-US" sz="4000" b="1" kern="1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Times New Roman" panose="02020603050405020304"/>
              </a:rPr>
              <a:t>府</a:t>
            </a:r>
            <a:endParaRPr lang="zh-CN" altLang="en-US" sz="4000" b="1" kern="1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26690" y="994410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行政机关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22570" y="274955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行政权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13350" y="735330"/>
            <a:ext cx="5012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国家权力机关的执行机关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13350" y="1278255"/>
            <a:ext cx="4770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国务院及其领导的地方政府部门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6" name="图片 25"/>
          <p:cNvPicPr/>
          <p:nvPr/>
        </p:nvPicPr>
        <p:blipFill>
          <a:blip r:embed="rId8"/>
          <a:stretch>
            <a:fillRect/>
          </a:stretch>
        </p:blipFill>
        <p:spPr>
          <a:xfrm>
            <a:off x="8632825" y="41910"/>
            <a:ext cx="3100070" cy="177927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067300" y="2135505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人民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0120" y="2089150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人大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749790" y="2164080"/>
            <a:ext cx="1454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政府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72890" y="3079750"/>
            <a:ext cx="5000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全心全意为人民服务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60875" y="3480435"/>
            <a:ext cx="6595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政府要坚持以人民为中心的发展思想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01845" y="3994785"/>
            <a:ext cx="4163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依法行政（法无授权不可为）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01210" y="4455160"/>
            <a:ext cx="4162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政务公开（法定职责必须为）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01845" y="4846320"/>
            <a:ext cx="6454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公民积极参与，献计献策，主动监督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9"/>
            </p:custDataLst>
          </p:nvPr>
        </p:nvSpPr>
        <p:spPr>
          <a:xfrm>
            <a:off x="5894705" y="2341880"/>
            <a:ext cx="1577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负责、受监督</a:t>
            </a:r>
            <a:endParaRPr lang="zh-CN" altLang="en-US"/>
          </a:p>
        </p:txBody>
      </p:sp>
      <p:cxnSp>
        <p:nvCxnSpPr>
          <p:cNvPr id="38" name="直接箭头连接符 37"/>
          <p:cNvCxnSpPr/>
          <p:nvPr>
            <p:custDataLst>
              <p:tags r:id="rId10"/>
            </p:custDataLst>
          </p:nvPr>
        </p:nvCxnSpPr>
        <p:spPr>
          <a:xfrm flipH="1">
            <a:off x="6248960" y="2340572"/>
            <a:ext cx="857250" cy="12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>
            <p:custDataLst>
              <p:tags r:id="rId11"/>
            </p:custDataLst>
          </p:nvPr>
        </p:nvSpPr>
        <p:spPr>
          <a:xfrm>
            <a:off x="8291195" y="2406650"/>
            <a:ext cx="1577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负责、受监督</a:t>
            </a:r>
            <a:endParaRPr lang="zh-CN" altLang="en-US"/>
          </a:p>
        </p:txBody>
      </p:sp>
      <p:cxnSp>
        <p:nvCxnSpPr>
          <p:cNvPr id="41" name="直接箭头连接符 40"/>
          <p:cNvCxnSpPr/>
          <p:nvPr>
            <p:custDataLst>
              <p:tags r:id="rId12"/>
            </p:custDataLst>
          </p:nvPr>
        </p:nvCxnSpPr>
        <p:spPr>
          <a:xfrm flipH="1">
            <a:off x="8379385" y="2372322"/>
            <a:ext cx="1033145" cy="31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4181475" y="5231765"/>
            <a:ext cx="4582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坚持以人民为中心的发展思想</a:t>
            </a:r>
            <a:endParaRPr lang="zh-CN" altLang="en-US" sz="24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953260" y="4068445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政治建设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953260" y="5078095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社会建设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53260" y="5538470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经济建设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53260" y="5998845"/>
            <a:ext cx="14020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文化建设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343660" y="6459220"/>
            <a:ext cx="2011680" cy="460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4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生态文明建设</a:t>
            </a:r>
            <a:endParaRPr lang="zh-CN" altLang="en-US" sz="24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73355" y="4279265"/>
            <a:ext cx="640715" cy="267652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五位一体建设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181475" y="5626735"/>
            <a:ext cx="736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坚持社会主义市场经济体制，发挥政府宏观调控作用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181475" y="5998845"/>
            <a:ext cx="7473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继承和发扬优秀传统文化，推动传统文化创造性转化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181475" y="6397625"/>
            <a:ext cx="7642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坚持走绿色发展道路，坚持节约资源保护环境基本国策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356340" y="41910"/>
            <a:ext cx="704850" cy="2245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民主集中制</a:t>
            </a:r>
            <a:endParaRPr lang="zh-CN" altLang="en-US" sz="28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4" name="下箭头 53"/>
          <p:cNvSpPr/>
          <p:nvPr/>
        </p:nvSpPr>
        <p:spPr>
          <a:xfrm>
            <a:off x="7388860" y="2883535"/>
            <a:ext cx="445135" cy="45656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5410200" y="2519680"/>
            <a:ext cx="4748530" cy="412750"/>
            <a:chOff x="8520" y="3968"/>
            <a:chExt cx="7478" cy="650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15982" y="4019"/>
              <a:ext cx="17" cy="56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8520" y="4601"/>
              <a:ext cx="7479" cy="1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/>
            <p:nvPr/>
          </p:nvCxnSpPr>
          <p:spPr>
            <a:xfrm flipV="1">
              <a:off x="8572" y="3968"/>
              <a:ext cx="0" cy="65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4305" y="872490"/>
            <a:ext cx="11884025" cy="31705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2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深入贯彻、落实《国务院办公厅关于进一步优化支付服务提升支付便利性的意见》工作要求，某省人民政府办公厅印发《进一步优化支付服务提升支付便利性实施方案》，强调各级政府要结合当地实际，着力健全多层次、多元化的支付服务体系。这体现了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我国国家机构贯彻民主集中制原则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B.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中国共产党坚持为人民服务的宗旨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行政机关坚持依法执政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D.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推进司法改革，保障人民权利</a:t>
            </a:r>
            <a:endParaRPr 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fontAlgn="auto">
              <a:lnSpc>
                <a:spcPct val="120000"/>
              </a:lnSpc>
            </a:pPr>
            <a:endParaRPr 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/>
            <a:endParaRPr 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/>
            <a:endParaRPr lang="en-US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742315" y="72390"/>
            <a:ext cx="602297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：基础概念辨析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10866755" y="2276475"/>
            <a:ext cx="764540" cy="830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altLang="zh-CN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圆角矩形 18"/>
          <p:cNvSpPr/>
          <p:nvPr>
            <p:custDataLst>
              <p:tags r:id="rId3"/>
            </p:custDataLst>
          </p:nvPr>
        </p:nvSpPr>
        <p:spPr>
          <a:xfrm>
            <a:off x="2666365" y="3463290"/>
            <a:ext cx="1498600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6509385" y="2883535"/>
            <a:ext cx="1697355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938905" y="4295140"/>
            <a:ext cx="7692390" cy="1703705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lnSpc>
                <a:spcPct val="150000"/>
              </a:lnSpc>
            </a:pPr>
            <a:r>
              <a:rPr lang="zh-CN" altLang="en-US" sz="2400" b="1">
                <a:solidFill>
                  <a:srgbClr val="00B050"/>
                </a:solidFill>
              </a:rPr>
              <a:t>（</a:t>
            </a:r>
            <a:r>
              <a:rPr lang="en-US" altLang="zh-CN" sz="2400" b="1">
                <a:solidFill>
                  <a:srgbClr val="00B050"/>
                </a:solidFill>
              </a:rPr>
              <a:t>                                                </a:t>
            </a:r>
            <a:r>
              <a:rPr lang="zh-CN" altLang="en-US" sz="2400" b="1">
                <a:solidFill>
                  <a:srgbClr val="00B050"/>
                </a:solidFill>
              </a:rPr>
              <a:t>）依法行政</a:t>
            </a:r>
            <a:r>
              <a:rPr lang="en-US" altLang="zh-CN" sz="2400" b="1">
                <a:solidFill>
                  <a:srgbClr val="00B050"/>
                </a:solidFill>
              </a:rPr>
              <a:t>/</a:t>
            </a:r>
            <a:r>
              <a:rPr lang="zh-CN" altLang="en-US" sz="2400" b="1">
                <a:solidFill>
                  <a:srgbClr val="00B050"/>
                </a:solidFill>
              </a:rPr>
              <a:t>严格执法</a:t>
            </a:r>
            <a:endParaRPr lang="zh-CN" altLang="en-US" sz="2400" b="1">
              <a:solidFill>
                <a:srgbClr val="00B050"/>
              </a:solidFill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b="1">
                <a:solidFill>
                  <a:srgbClr val="00B050"/>
                </a:solidFill>
              </a:rPr>
              <a:t>（</a:t>
            </a:r>
            <a:r>
              <a:rPr lang="en-US" altLang="zh-CN" sz="2400" b="1">
                <a:solidFill>
                  <a:srgbClr val="00B050"/>
                </a:solidFill>
              </a:rPr>
              <a:t>              </a:t>
            </a:r>
            <a:r>
              <a:rPr lang="en-US" altLang="zh-CN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               </a:t>
            </a:r>
            <a:r>
              <a:rPr lang="en-US" altLang="zh-CN" sz="2400" b="1">
                <a:solidFill>
                  <a:srgbClr val="00B050"/>
                </a:solidFill>
              </a:rPr>
              <a:t> </a:t>
            </a:r>
            <a:r>
              <a:rPr lang="zh-CN" altLang="en-US" sz="2400" b="1">
                <a:solidFill>
                  <a:srgbClr val="00B050"/>
                </a:solidFill>
              </a:rPr>
              <a:t>）依法执政</a:t>
            </a:r>
            <a:endParaRPr lang="zh-CN" altLang="en-US" sz="2400" b="1">
              <a:solidFill>
                <a:srgbClr val="00B050"/>
              </a:solidFill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400" b="1">
                <a:solidFill>
                  <a:srgbClr val="00B050"/>
                </a:solidFill>
                <a:sym typeface="+mn-ea"/>
              </a:rPr>
              <a:t>（                                        </a:t>
            </a:r>
            <a:r>
              <a:rPr lang="en-US" altLang="zh-CN" sz="2400" b="1">
                <a:solidFill>
                  <a:srgbClr val="00B050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rgbClr val="00B050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rgbClr val="00B050"/>
                </a:solidFill>
                <a:sym typeface="+mn-ea"/>
              </a:rPr>
              <a:t>    </a:t>
            </a:r>
            <a:r>
              <a:rPr lang="zh-CN" altLang="en-US" sz="2400" b="1">
                <a:solidFill>
                  <a:srgbClr val="00B050"/>
                </a:solidFill>
                <a:sym typeface="+mn-ea"/>
              </a:rPr>
              <a:t>）公正司法</a:t>
            </a:r>
            <a:endParaRPr lang="zh-CN" altLang="en-US" sz="2400" b="1">
              <a:solidFill>
                <a:srgbClr val="00B050"/>
              </a:solidFill>
              <a:sym typeface="+mn-ea"/>
            </a:endParaRPr>
          </a:p>
        </p:txBody>
      </p:sp>
      <p:sp>
        <p:nvSpPr>
          <p:cNvPr id="2" name="圆角矩形 1"/>
          <p:cNvSpPr/>
          <p:nvPr>
            <p:custDataLst>
              <p:tags r:id="rId5"/>
            </p:custDataLst>
          </p:nvPr>
        </p:nvSpPr>
        <p:spPr>
          <a:xfrm>
            <a:off x="7146290" y="3463290"/>
            <a:ext cx="1513840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68520" y="4465955"/>
            <a:ext cx="304292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行政机关（政府）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93753" y="4987925"/>
            <a:ext cx="125539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共产党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4980" y="5509895"/>
            <a:ext cx="447294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司法机关（法院和检察院）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0" y="4208780"/>
            <a:ext cx="3688080" cy="22764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 u="sng">
                <a:solidFill>
                  <a:srgbClr val="C00000"/>
                </a:solidFill>
              </a:rPr>
              <a:t>选择题方法：排除法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①排错：概念错、表达错</a:t>
            </a:r>
            <a:endParaRPr lang="zh-CN" altLang="en-US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②排异</a:t>
            </a: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：主语、内容无关项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3766185" y="991235"/>
            <a:ext cx="1186815" cy="415290"/>
          </a:xfrm>
          <a:prstGeom prst="round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596890" y="1969135"/>
            <a:ext cx="3870325" cy="415290"/>
          </a:xfrm>
          <a:prstGeom prst="round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938905" y="1480185"/>
            <a:ext cx="2461895" cy="415290"/>
          </a:xfrm>
          <a:prstGeom prst="roundRect">
            <a:avLst/>
          </a:prstGeom>
          <a:noFill/>
          <a:ln w="57150" cmpd="sng">
            <a:solidFill>
              <a:srgbClr val="0070C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345940" y="635"/>
            <a:ext cx="7692390" cy="1358265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民主集中制（考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21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在中央与地方国家机构的关系方面：遵循在中央的统一领导下，充分发挥地方的主动性、积极性的原则。</a:t>
            </a:r>
            <a:endParaRPr lang="zh-CN" altLang="en-US" sz="2400" b="1">
              <a:solidFill>
                <a:srgbClr val="00B05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8" grpId="1" bldLvl="0" animBg="1"/>
      <p:bldP spid="7" grpId="0" bldLvl="0" animBg="1"/>
      <p:bldP spid="2" grpId="1" bldLvl="0" animBg="1"/>
      <p:bldP spid="3" grpId="0"/>
      <p:bldP spid="5" grpId="0"/>
      <p:bldP spid="9" grpId="0"/>
      <p:bldP spid="10" grpId="0" bldLvl="0" animBg="1"/>
      <p:bldP spid="15" grpId="0"/>
      <p:bldP spid="50" grpId="0" bldLvl="0" animBg="1"/>
      <p:bldP spid="5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657*3845*459*45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11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12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13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14.xml><?xml version="1.0" encoding="utf-8"?>
<p:tagLst xmlns:p="http://schemas.openxmlformats.org/presentationml/2006/main">
  <p:tag name="KSO_WM_DIAGRAM_VIRTUALLY_FRAME" val="{&quot;height&quot;:56.49999999999996,&quot;left&quot;:419.1,&quot;top&quot;:144.25,&quot;width&quot;:344.3}"/>
</p:tagLst>
</file>

<file path=ppt/tags/tag15.xml><?xml version="1.0" encoding="utf-8"?>
<p:tagLst xmlns:p="http://schemas.openxmlformats.org/presentationml/2006/main">
  <p:tag name="KSO_WM_DIAGRAM_VIRTUALLY_FRAME" val="{&quot;height&quot;:57.34692913385825,&quot;left&quot;:419.1,&quot;top&quot;:143.40307086614172,&quot;width&quot;:344.3}"/>
</p:tagLst>
</file>

<file path=ppt/tags/tag16.xml><?xml version="1.0" encoding="utf-8"?>
<p:tagLst xmlns:p="http://schemas.openxmlformats.org/presentationml/2006/main">
  <p:tag name="KSO_WM_DIAGRAM_VIRTUALLY_FRAME" val="{&quot;height&quot;:56.49999999999996,&quot;left&quot;:419.1,&quot;top&quot;:144.25,&quot;width&quot;:344.3}"/>
</p:tagLst>
</file>

<file path=ppt/tags/tag17.xml><?xml version="1.0" encoding="utf-8"?>
<p:tagLst xmlns:p="http://schemas.openxmlformats.org/presentationml/2006/main">
  <p:tag name="KSO_WM_DIAGRAM_VIRTUALLY_FRAME" val="{&quot;height&quot;:57.34692913385825,&quot;left&quot;:419.1,&quot;top&quot;:143.40307086614172,&quot;width&quot;:344.3}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21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22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23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24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25.xml><?xml version="1.0" encoding="utf-8"?>
<p:tagLst xmlns:p="http://schemas.openxmlformats.org/presentationml/2006/main">
  <p:tag name="KSO_WM_DIAGRAM_VIRTUALLY_FRAME" val="{&quot;height&quot;:56.49999999999996,&quot;left&quot;:419.1,&quot;top&quot;:144.25,&quot;width&quot;:344.3}"/>
</p:tagLst>
</file>

<file path=ppt/tags/tag26.xml><?xml version="1.0" encoding="utf-8"?>
<p:tagLst xmlns:p="http://schemas.openxmlformats.org/presentationml/2006/main">
  <p:tag name="KSO_WM_DIAGRAM_VIRTUALLY_FRAME" val="{&quot;height&quot;:57.34692913385825,&quot;left&quot;:419.1,&quot;top&quot;:143.40307086614172,&quot;width&quot;:344.3}"/>
</p:tagLst>
</file>

<file path=ppt/tags/tag27.xml><?xml version="1.0" encoding="utf-8"?>
<p:tagLst xmlns:p="http://schemas.openxmlformats.org/presentationml/2006/main">
  <p:tag name="KSO_WM_DIAGRAM_VIRTUALLY_FRAME" val="{&quot;height&quot;:56.49999999999996,&quot;left&quot;:419.1,&quot;top&quot;:144.25,&quot;width&quot;:344.3}"/>
</p:tagLst>
</file>

<file path=ppt/tags/tag28.xml><?xml version="1.0" encoding="utf-8"?>
<p:tagLst xmlns:p="http://schemas.openxmlformats.org/presentationml/2006/main">
  <p:tag name="KSO_WM_DIAGRAM_VIRTUALLY_FRAME" val="{&quot;height&quot;:57.34692913385825,&quot;left&quot;:419.1,&quot;top&quot;:143.40307086614172,&quot;width&quot;:344.3}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DIAGRAM_VIRTUALLY_FRAME" val="{&quot;height&quot;:293.65,&quot;left&quot;:314.75,&quot;top&quot;:109.9,&quot;width&quot;:607.4}"/>
</p:tagLst>
</file>

<file path=ppt/tags/tag3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38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39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4.xml><?xml version="1.0" encoding="utf-8"?>
<p:tagLst xmlns:p="http://schemas.openxmlformats.org/presentationml/2006/main"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0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41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42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43.xml><?xml version="1.0" encoding="utf-8"?>
<p:tagLst xmlns:p="http://schemas.openxmlformats.org/presentationml/2006/main">
  <p:tag name="KSO_WM_DIAGRAM_VIRTUALLY_FRAME" val="{&quot;height&quot;:56.49999999999996,&quot;left&quot;:419.1,&quot;top&quot;:144.25,&quot;width&quot;:344.3}"/>
</p:tagLst>
</file>

<file path=ppt/tags/tag44.xml><?xml version="1.0" encoding="utf-8"?>
<p:tagLst xmlns:p="http://schemas.openxmlformats.org/presentationml/2006/main">
  <p:tag name="KSO_WM_DIAGRAM_VIRTUALLY_FRAME" val="{&quot;height&quot;:57.34692913385825,&quot;left&quot;:419.1,&quot;top&quot;:143.40307086614172,&quot;width&quot;:344.3}"/>
</p:tagLst>
</file>

<file path=ppt/tags/tag45.xml><?xml version="1.0" encoding="utf-8"?>
<p:tagLst xmlns:p="http://schemas.openxmlformats.org/presentationml/2006/main">
  <p:tag name="KSO_WM_DIAGRAM_VIRTUALLY_FRAME" val="{&quot;height&quot;:56.49999999999996,&quot;left&quot;:419.1,&quot;top&quot;:144.25,&quot;width&quot;:344.3}"/>
</p:tagLst>
</file>

<file path=ppt/tags/tag46.xml><?xml version="1.0" encoding="utf-8"?>
<p:tagLst xmlns:p="http://schemas.openxmlformats.org/presentationml/2006/main">
  <p:tag name="KSO_WM_DIAGRAM_VIRTUALLY_FRAME" val="{&quot;height&quot;:57.34692913385825,&quot;left&quot;:419.1,&quot;top&quot;:143.40307086614172,&quot;width&quot;:344.3}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TABLE_ENDDRAG_ORIGIN_RECT" val="940*366"/>
  <p:tag name="TABLE_ENDDRAG_RECT" val="6*159*940*366"/>
</p:tagLst>
</file>

<file path=ppt/tags/tag5.xml><?xml version="1.0" encoding="utf-8"?>
<p:tagLst xmlns:p="http://schemas.openxmlformats.org/presentationml/2006/main"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5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51.xml><?xml version="1.0" encoding="utf-8"?>
<p:tagLst xmlns:p="http://schemas.openxmlformats.org/presentationml/2006/main">
  <p:tag name="AS_UNIQUEID" val="5222"/>
  <p:tag name="KSO_WM_BEAUTIFY_FLAG" val=""/>
</p:tagLst>
</file>

<file path=ppt/tags/tag52.xml><?xml version="1.0" encoding="utf-8"?>
<p:tagLst xmlns:p="http://schemas.openxmlformats.org/presentationml/2006/main">
  <p:tag name="TABLE_ENDDRAG_ORIGIN_RECT" val="786*321"/>
  <p:tag name="TABLE_ENDDRAG_RECT" val="31*151*786*321"/>
</p:tagLst>
</file>

<file path=ppt/tags/tag5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56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57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58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59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6.xml><?xml version="1.0" encoding="utf-8"?>
<p:tagLst xmlns:p="http://schemas.openxmlformats.org/presentationml/2006/main"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60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61.xml><?xml version="1.0" encoding="utf-8"?>
<p:tagLst xmlns:p="http://schemas.openxmlformats.org/presentationml/2006/main">
  <p:tag name="KSO_WM_DIAGRAM_VIRTUALLY_FRAME" val="{&quot;height&quot;:56.49999999999996,&quot;left&quot;:419.1,&quot;top&quot;:144.25,&quot;width&quot;:344.3}"/>
</p:tagLst>
</file>

<file path=ppt/tags/tag62.xml><?xml version="1.0" encoding="utf-8"?>
<p:tagLst xmlns:p="http://schemas.openxmlformats.org/presentationml/2006/main">
  <p:tag name="KSO_WM_DIAGRAM_VIRTUALLY_FRAME" val="{&quot;height&quot;:57.34692913385825,&quot;left&quot;:419.1,&quot;top&quot;:143.40307086614172,&quot;width&quot;:344.3}"/>
</p:tagLst>
</file>

<file path=ppt/tags/tag63.xml><?xml version="1.0" encoding="utf-8"?>
<p:tagLst xmlns:p="http://schemas.openxmlformats.org/presentationml/2006/main">
  <p:tag name="KSO_WM_DIAGRAM_VIRTUALLY_FRAME" val="{&quot;height&quot;:56.49999999999996,&quot;left&quot;:419.1,&quot;top&quot;:144.25,&quot;width&quot;:344.3}"/>
</p:tagLst>
</file>

<file path=ppt/tags/tag64.xml><?xml version="1.0" encoding="utf-8"?>
<p:tagLst xmlns:p="http://schemas.openxmlformats.org/presentationml/2006/main">
  <p:tag name="KSO_WM_DIAGRAM_VIRTUALLY_FRAME" val="{&quot;height&quot;:57.34692913385825,&quot;left&quot;:419.1,&quot;top&quot;:143.40307086614172,&quot;width&quot;:344.3}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Tk4ZGJiZWZjYzJlZmMwMTBlZmIzODQyZTBhY2RkYzYifQ=="/>
  <p:tag name="KSO_WPP_MARK_KEY" val="7bdf9761-dcae-4109-932f-a600fecaf1ed"/>
  <p:tag name="RESOURCE_RECORD_KEY" val="{&quot;29&quot;:[20426291,20740702],&quot;8&quot;:[20476345]}"/>
  <p:tag name="resource_record_key" val="{&quot;29&quot;:[20426291,20740702,50053246],&quot;8&quot;:[20476345]}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ags/tag9.xml><?xml version="1.0" encoding="utf-8"?>
<p:tagLst xmlns:p="http://schemas.openxmlformats.org/presentationml/2006/main">
  <p:tag name="KSO_WM_DIAGRAM_VIRTUALLY_FRAME" val="{&quot;height&quot;:59.346929133858225,&quot;left&quot;:397.95,&quot;top&quot;:141.40307086614172,&quot;width&quot;:365.45}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07C0A"/>
      </a:accent1>
      <a:accent2>
        <a:srgbClr val="8AC521"/>
      </a:accent2>
      <a:accent3>
        <a:srgbClr val="267303"/>
      </a:accent3>
      <a:accent4>
        <a:srgbClr val="84C832"/>
      </a:accent4>
      <a:accent5>
        <a:srgbClr val="2B8303"/>
      </a:accent5>
      <a:accent6>
        <a:srgbClr val="96D624"/>
      </a:accent6>
      <a:hlink>
        <a:srgbClr val="2B8303"/>
      </a:hlink>
      <a:folHlink>
        <a:srgbClr val="96D624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4343</Words>
  <Application>WPS 演示</Application>
  <PresentationFormat/>
  <Paragraphs>543</Paragraphs>
  <Slides>23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汉仪旗黑-45S</vt:lpstr>
      <vt:lpstr>黑体</vt:lpstr>
      <vt:lpstr>微软雅黑</vt:lpstr>
      <vt:lpstr>汉仪尚巍手书简</vt:lpstr>
      <vt:lpstr>Calibri</vt:lpstr>
      <vt:lpstr>汉仪综艺体简</vt:lpstr>
      <vt:lpstr>楷体</vt:lpstr>
      <vt:lpstr>Times New Roman</vt:lpstr>
      <vt:lpstr>Arial Unicode MS</vt:lpstr>
      <vt:lpstr>汉仪雅酷黑 85W</vt:lpstr>
      <vt:lpstr>Calibri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shiny su</cp:lastModifiedBy>
  <cp:revision>49</cp:revision>
  <cp:lastPrinted>2024-11-28T07:25:00Z</cp:lastPrinted>
  <dcterms:created xsi:type="dcterms:W3CDTF">2024-11-28T07:25:00Z</dcterms:created>
  <dcterms:modified xsi:type="dcterms:W3CDTF">2025-05-22T09:23:36Z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CC8F2D688AFF4539A57833FF7B7A3BB1_13</vt:lpwstr>
  </property>
  <property fmtid="{D5CDD505-2E9C-101B-9397-08002B2CF9AE}" pid="7" name="KSOProductBuildVer">
    <vt:lpwstr>2052-12.1.0.20784</vt:lpwstr>
  </property>
</Properties>
</file>