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56" r:id="rId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04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pn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64.xml"/><Relationship Id="rId15" Type="http://schemas.openxmlformats.org/officeDocument/2006/relationships/image" Target="../media/image15.png"/><Relationship Id="rId14" Type="http://schemas.openxmlformats.org/officeDocument/2006/relationships/image" Target="../media/image14.jpe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13.png"/><Relationship Id="rId7" Type="http://schemas.openxmlformats.org/officeDocument/2006/relationships/image" Target="../media/image2.jpeg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65.xml"/><Relationship Id="rId10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7.xml"/><Relationship Id="rId4" Type="http://schemas.openxmlformats.org/officeDocument/2006/relationships/image" Target="../media/image17.png"/><Relationship Id="rId3" Type="http://schemas.openxmlformats.org/officeDocument/2006/relationships/tags" Target="../tags/tag66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圆角矩形 10"/>
          <p:cNvSpPr/>
          <p:nvPr/>
        </p:nvSpPr>
        <p:spPr>
          <a:xfrm>
            <a:off x="1327785" y="1818005"/>
            <a:ext cx="1107440" cy="1035050"/>
          </a:xfrm>
          <a:prstGeom prst="round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" name="图片 26" descr="Camera_XHS_17693094392831040g2sg31cci4g9b0u8g5n6a"/>
          <p:cNvPicPr>
            <a:picLocks noChangeAspect="1"/>
          </p:cNvPicPr>
          <p:nvPr/>
        </p:nvPicPr>
        <p:blipFill>
          <a:blip r:embed="rId2"/>
          <a:srcRect l="11611" t="15981" r="12191" b="16333"/>
          <a:stretch>
            <a:fillRect/>
          </a:stretch>
        </p:blipFill>
        <p:spPr>
          <a:xfrm>
            <a:off x="6776085" y="2976245"/>
            <a:ext cx="949325" cy="112585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31445" y="848995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1670" y="848995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319530" y="655955"/>
            <a:ext cx="1489710" cy="118237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150870" y="659130"/>
            <a:ext cx="1488440" cy="118173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8542020" y="848995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5933440" y="655955"/>
            <a:ext cx="1489710" cy="118237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13030" y="2091690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43255" y="2091690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2616200" y="1895475"/>
            <a:ext cx="2008505" cy="1141095"/>
            <a:chOff x="4167" y="2453"/>
            <a:chExt cx="3053" cy="1734"/>
          </a:xfrm>
        </p:grpSpPr>
        <p:sp>
          <p:nvSpPr>
            <p:cNvPr id="12" name="圆角矩形 11"/>
            <p:cNvSpPr/>
            <p:nvPr/>
          </p:nvSpPr>
          <p:spPr>
            <a:xfrm>
              <a:off x="5036" y="2453"/>
              <a:ext cx="2185" cy="1734"/>
            </a:xfrm>
            <a:prstGeom prst="round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amera_XHS_17691575099341040g2sg3161qbjioha7g5n99"/>
            <p:cNvPicPr>
              <a:picLocks noChangeAspect="1"/>
            </p:cNvPicPr>
            <p:nvPr/>
          </p:nvPicPr>
          <p:blipFill>
            <a:blip r:embed="rId6"/>
            <a:srcRect l="34111" t="21235" r="32041" b="19106"/>
            <a:stretch>
              <a:fillRect/>
            </a:stretch>
          </p:blipFill>
          <p:spPr>
            <a:xfrm>
              <a:off x="4167" y="2598"/>
              <a:ext cx="842" cy="1444"/>
            </a:xfrm>
            <a:prstGeom prst="rect">
              <a:avLst/>
            </a:prstGeom>
          </p:spPr>
        </p:pic>
      </p:grpSp>
      <p:sp>
        <p:nvSpPr>
          <p:cNvPr id="16" name="椭圆 15"/>
          <p:cNvSpPr/>
          <p:nvPr/>
        </p:nvSpPr>
        <p:spPr>
          <a:xfrm>
            <a:off x="643255" y="3244850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16835" y="3074035"/>
            <a:ext cx="2011680" cy="1142365"/>
            <a:chOff x="4167" y="2453"/>
            <a:chExt cx="3053" cy="1734"/>
          </a:xfrm>
        </p:grpSpPr>
        <p:sp>
          <p:nvSpPr>
            <p:cNvPr id="19" name="圆角矩形 18"/>
            <p:cNvSpPr/>
            <p:nvPr/>
          </p:nvSpPr>
          <p:spPr>
            <a:xfrm>
              <a:off x="5036" y="2453"/>
              <a:ext cx="2185" cy="1734"/>
            </a:xfrm>
            <a:prstGeom prst="round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amera_XHS_17691575099341040g2sg3161qbjioha7g5n99"/>
            <p:cNvPicPr>
              <a:picLocks noChangeAspect="1"/>
            </p:cNvPicPr>
            <p:nvPr/>
          </p:nvPicPr>
          <p:blipFill>
            <a:blip r:embed="rId6"/>
            <a:srcRect l="34111" t="21235" r="32041" b="19106"/>
            <a:stretch>
              <a:fillRect/>
            </a:stretch>
          </p:blipFill>
          <p:spPr>
            <a:xfrm>
              <a:off x="4167" y="2598"/>
              <a:ext cx="842" cy="1444"/>
            </a:xfrm>
            <a:prstGeom prst="rect">
              <a:avLst/>
            </a:prstGeom>
          </p:spPr>
        </p:pic>
      </p:grpSp>
      <p:sp>
        <p:nvSpPr>
          <p:cNvPr id="22" name="椭圆 21"/>
          <p:cNvSpPr/>
          <p:nvPr/>
        </p:nvSpPr>
        <p:spPr>
          <a:xfrm>
            <a:off x="631825" y="4530725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615565" y="4253865"/>
            <a:ext cx="2004695" cy="1139190"/>
            <a:chOff x="4167" y="2453"/>
            <a:chExt cx="3053" cy="1734"/>
          </a:xfrm>
        </p:grpSpPr>
        <p:sp>
          <p:nvSpPr>
            <p:cNvPr id="25" name="圆角矩形 24"/>
            <p:cNvSpPr/>
            <p:nvPr/>
          </p:nvSpPr>
          <p:spPr>
            <a:xfrm>
              <a:off x="5036" y="2453"/>
              <a:ext cx="2185" cy="1734"/>
            </a:xfrm>
            <a:prstGeom prst="round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" name="图片 25" descr="Camera_XHS_17691575099341040g2sg3161qbjioha7g5n99"/>
            <p:cNvPicPr>
              <a:picLocks noChangeAspect="1"/>
            </p:cNvPicPr>
            <p:nvPr/>
          </p:nvPicPr>
          <p:blipFill>
            <a:blip r:embed="rId6"/>
            <a:srcRect l="34111" t="21235" r="32041" b="19106"/>
            <a:stretch>
              <a:fillRect/>
            </a:stretch>
          </p:blipFill>
          <p:spPr>
            <a:xfrm>
              <a:off x="4167" y="2598"/>
              <a:ext cx="842" cy="1444"/>
            </a:xfrm>
            <a:prstGeom prst="rect">
              <a:avLst/>
            </a:prstGeom>
          </p:spPr>
        </p:pic>
      </p:grpSp>
      <p:pic>
        <p:nvPicPr>
          <p:cNvPr id="33" name="图片 32" descr="Camera_XHS_17691571359181040g2sg3142p59eficb05p0g"/>
          <p:cNvPicPr>
            <a:picLocks noChangeAspect="1"/>
          </p:cNvPicPr>
          <p:nvPr/>
        </p:nvPicPr>
        <p:blipFill>
          <a:blip r:embed="rId7"/>
          <a:srcRect l="26657" t="24185" r="26500" b="27269"/>
          <a:stretch>
            <a:fillRect/>
          </a:stretch>
        </p:blipFill>
        <p:spPr>
          <a:xfrm>
            <a:off x="1403350" y="3080385"/>
            <a:ext cx="914400" cy="948690"/>
          </a:xfrm>
          <a:prstGeom prst="rect">
            <a:avLst/>
          </a:prstGeom>
        </p:spPr>
      </p:pic>
      <p:pic>
        <p:nvPicPr>
          <p:cNvPr id="34" name="图片 33" descr="1769157235229(1)"/>
          <p:cNvPicPr>
            <a:picLocks noChangeAspect="1"/>
          </p:cNvPicPr>
          <p:nvPr/>
        </p:nvPicPr>
        <p:blipFill>
          <a:blip r:embed="rId8"/>
          <a:srcRect l="29667" t="2796" r="29986" b="46593"/>
          <a:stretch>
            <a:fillRect/>
          </a:stretch>
        </p:blipFill>
        <p:spPr>
          <a:xfrm>
            <a:off x="1286510" y="4159885"/>
            <a:ext cx="1139190" cy="107315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13030" y="3244850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7" name="图片 36" descr="Camera_1040g34o31cd0hke7086g5or0g6965o91gjj3j10"/>
          <p:cNvPicPr>
            <a:picLocks noChangeAspect="1"/>
          </p:cNvPicPr>
          <p:nvPr/>
        </p:nvPicPr>
        <p:blipFill>
          <a:blip r:embed="rId9"/>
          <a:srcRect l="24747" t="25278" r="25401" b="25148"/>
          <a:stretch>
            <a:fillRect/>
          </a:stretch>
        </p:blipFill>
        <p:spPr>
          <a:xfrm>
            <a:off x="5284470" y="1818005"/>
            <a:ext cx="919480" cy="1218565"/>
          </a:xfrm>
          <a:prstGeom prst="rect">
            <a:avLst/>
          </a:prstGeom>
        </p:spPr>
      </p:pic>
      <p:sp>
        <p:nvSpPr>
          <p:cNvPr id="50" name="椭圆 49"/>
          <p:cNvSpPr/>
          <p:nvPr/>
        </p:nvSpPr>
        <p:spPr>
          <a:xfrm>
            <a:off x="7993380" y="2091690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2" name="图片 51" descr="Camera_XHS_17692578211021040g2sg31qorfojr7ojg5oc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1925" y="1863090"/>
            <a:ext cx="1173480" cy="1173480"/>
          </a:xfrm>
          <a:prstGeom prst="rect">
            <a:avLst/>
          </a:prstGeom>
        </p:spPr>
      </p:pic>
      <p:sp>
        <p:nvSpPr>
          <p:cNvPr id="53" name="椭圆 52"/>
          <p:cNvSpPr/>
          <p:nvPr/>
        </p:nvSpPr>
        <p:spPr>
          <a:xfrm>
            <a:off x="8523605" y="2091690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5" name="图片 34" descr="QQ20260125-1101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9850" y="3128645"/>
            <a:ext cx="1508760" cy="984885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1725930" y="5271135"/>
            <a:ext cx="2388235" cy="1706852"/>
            <a:chOff x="2520" y="8368"/>
            <a:chExt cx="4001" cy="2860"/>
          </a:xfrm>
        </p:grpSpPr>
        <p:pic>
          <p:nvPicPr>
            <p:cNvPr id="29" name="图片 28" descr="5"/>
            <p:cNvPicPr>
              <a:picLocks noChangeAspect="1"/>
            </p:cNvPicPr>
            <p:nvPr/>
          </p:nvPicPr>
          <p:blipFill>
            <a:blip r:embed="rId12"/>
            <a:srcRect l="45800" t="11112" r="27826" b="405"/>
            <a:stretch>
              <a:fillRect/>
            </a:stretch>
          </p:blipFill>
          <p:spPr>
            <a:xfrm>
              <a:off x="2520" y="8368"/>
              <a:ext cx="918" cy="2348"/>
            </a:xfrm>
            <a:prstGeom prst="rect">
              <a:avLst/>
            </a:prstGeom>
          </p:spPr>
        </p:pic>
        <p:sp>
          <p:nvSpPr>
            <p:cNvPr id="38" name="右箭头 37"/>
            <p:cNvSpPr/>
            <p:nvPr/>
          </p:nvSpPr>
          <p:spPr>
            <a:xfrm>
              <a:off x="3738" y="9465"/>
              <a:ext cx="1382" cy="540"/>
            </a:xfrm>
            <a:prstGeom prst="rightArrow">
              <a:avLst/>
            </a:prstGeom>
          </p:spPr>
          <p:style>
            <a:lnRef idx="2">
              <a:schemeClr val="lt1"/>
            </a:lnRef>
            <a:fillRef idx="1">
              <a:prstClr val="black"/>
            </a:fillRef>
            <a:effectRef idx="1">
              <a:prstClr val="black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5174" y="8368"/>
              <a:ext cx="1347" cy="28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105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en-US" altLang="zh-CN" sz="105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41" name="椭圆 40"/>
          <p:cNvSpPr/>
          <p:nvPr/>
        </p:nvSpPr>
        <p:spPr>
          <a:xfrm>
            <a:off x="124460" y="5760720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7993380" y="3244850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8524240" y="3244850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3"/>
          <a:srcRect t="3962"/>
          <a:stretch>
            <a:fillRect/>
          </a:stretch>
        </p:blipFill>
        <p:spPr>
          <a:xfrm>
            <a:off x="5273040" y="4199890"/>
            <a:ext cx="1132205" cy="1194435"/>
          </a:xfrm>
          <a:prstGeom prst="rect">
            <a:avLst/>
          </a:prstGeom>
        </p:spPr>
      </p:pic>
      <p:sp>
        <p:nvSpPr>
          <p:cNvPr id="46" name="椭圆 45"/>
          <p:cNvSpPr/>
          <p:nvPr/>
        </p:nvSpPr>
        <p:spPr>
          <a:xfrm>
            <a:off x="7985125" y="4530725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7" name="图片 46" descr="Screenshot_20260125_113039_com.xingin.xhs_edit_23"/>
          <p:cNvPicPr>
            <a:picLocks noChangeAspect="1"/>
          </p:cNvPicPr>
          <p:nvPr/>
        </p:nvPicPr>
        <p:blipFill>
          <a:blip r:embed="rId14"/>
          <a:srcRect t="9201"/>
          <a:stretch>
            <a:fillRect/>
          </a:stretch>
        </p:blipFill>
        <p:spPr>
          <a:xfrm>
            <a:off x="6779895" y="4196080"/>
            <a:ext cx="878840" cy="1139825"/>
          </a:xfrm>
          <a:prstGeom prst="rect">
            <a:avLst/>
          </a:prstGeom>
        </p:spPr>
      </p:pic>
      <p:sp>
        <p:nvSpPr>
          <p:cNvPr id="48" name="椭圆 47"/>
          <p:cNvSpPr/>
          <p:nvPr/>
        </p:nvSpPr>
        <p:spPr>
          <a:xfrm>
            <a:off x="8515350" y="4530725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圆角矩形 48"/>
          <p:cNvSpPr/>
          <p:nvPr/>
        </p:nvSpPr>
        <p:spPr>
          <a:xfrm>
            <a:off x="5906770" y="5513705"/>
            <a:ext cx="1489710" cy="1182370"/>
          </a:xfrm>
          <a:prstGeom prst="roundRect">
            <a:avLst/>
          </a:prstGeom>
          <a:blipFill rotWithShape="1"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8515985" y="5828030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95885" y="4530725"/>
            <a:ext cx="378460" cy="3784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3232785" y="83185"/>
            <a:ext cx="2678430" cy="508635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诗歌：新年</a:t>
            </a:r>
            <a:endParaRPr lang="zh-CN" altLang="en-US" sz="3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6" grpId="0" bldLvl="0" animBg="1"/>
      <p:bldP spid="11" grpId="0" bldLvl="0" animBg="1"/>
      <p:bldP spid="4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圆角矩形 10"/>
          <p:cNvSpPr/>
          <p:nvPr/>
        </p:nvSpPr>
        <p:spPr>
          <a:xfrm>
            <a:off x="1598295" y="455295"/>
            <a:ext cx="2188845" cy="2046605"/>
          </a:xfrm>
          <a:prstGeom prst="round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3" name="图片 32" descr="Camera_XHS_17691571359181040g2sg3142p59eficb05p0g"/>
          <p:cNvPicPr>
            <a:picLocks noChangeAspect="1"/>
          </p:cNvPicPr>
          <p:nvPr/>
        </p:nvPicPr>
        <p:blipFill>
          <a:blip r:embed="rId2"/>
          <a:srcRect l="26657" t="24185" r="26500" b="27269"/>
          <a:stretch>
            <a:fillRect/>
          </a:stretch>
        </p:blipFill>
        <p:spPr>
          <a:xfrm>
            <a:off x="1855470" y="2568575"/>
            <a:ext cx="1608455" cy="1670050"/>
          </a:xfrm>
          <a:prstGeom prst="rect">
            <a:avLst/>
          </a:prstGeom>
        </p:spPr>
      </p:pic>
      <p:pic>
        <p:nvPicPr>
          <p:cNvPr id="34" name="图片 33" descr="1769157235229(1)"/>
          <p:cNvPicPr>
            <a:picLocks noChangeAspect="1"/>
          </p:cNvPicPr>
          <p:nvPr/>
        </p:nvPicPr>
        <p:blipFill>
          <a:blip r:embed="rId3"/>
          <a:srcRect l="29667" t="2796" r="29986" b="46593"/>
          <a:stretch>
            <a:fillRect/>
          </a:stretch>
        </p:blipFill>
        <p:spPr>
          <a:xfrm>
            <a:off x="1628775" y="4552950"/>
            <a:ext cx="1864360" cy="175704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387475" y="249555"/>
            <a:ext cx="2409190" cy="2252345"/>
          </a:xfrm>
          <a:prstGeom prst="round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amera_XHS_17691571359181040g2sg3142p59eficb05p0g"/>
          <p:cNvPicPr>
            <a:picLocks noChangeAspect="1"/>
          </p:cNvPicPr>
          <p:nvPr/>
        </p:nvPicPr>
        <p:blipFill>
          <a:blip r:embed="rId2"/>
          <a:srcRect l="26657" t="24185" r="26500" b="27269"/>
          <a:stretch>
            <a:fillRect/>
          </a:stretch>
        </p:blipFill>
        <p:spPr>
          <a:xfrm>
            <a:off x="1628775" y="2466975"/>
            <a:ext cx="1770380" cy="1838325"/>
          </a:xfrm>
          <a:prstGeom prst="rect">
            <a:avLst/>
          </a:prstGeom>
        </p:spPr>
      </p:pic>
      <p:pic>
        <p:nvPicPr>
          <p:cNvPr id="6" name="图片 5" descr="1769157235229(1)"/>
          <p:cNvPicPr>
            <a:picLocks noChangeAspect="1"/>
          </p:cNvPicPr>
          <p:nvPr/>
        </p:nvPicPr>
        <p:blipFill>
          <a:blip r:embed="rId3"/>
          <a:srcRect l="29667" t="2796" r="29986" b="46593"/>
          <a:stretch>
            <a:fillRect/>
          </a:stretch>
        </p:blipFill>
        <p:spPr>
          <a:xfrm>
            <a:off x="1463040" y="4380230"/>
            <a:ext cx="2051685" cy="193357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796665" y="503555"/>
            <a:ext cx="4838065" cy="1935480"/>
            <a:chOff x="5979" y="1143"/>
            <a:chExt cx="6745" cy="2698"/>
          </a:xfrm>
        </p:grpSpPr>
        <p:pic>
          <p:nvPicPr>
            <p:cNvPr id="37" name="图片 36" descr="Camera_1040g34o31cd0hke7086g5or0g6965o91gjj3j10"/>
            <p:cNvPicPr>
              <a:picLocks noChangeAspect="1"/>
            </p:cNvPicPr>
            <p:nvPr/>
          </p:nvPicPr>
          <p:blipFill>
            <a:blip r:embed="rId4"/>
            <a:srcRect l="24747" t="25278" r="25401" b="25148"/>
            <a:stretch>
              <a:fillRect/>
            </a:stretch>
          </p:blipFill>
          <p:spPr>
            <a:xfrm>
              <a:off x="8109" y="1143"/>
              <a:ext cx="2035" cy="2698"/>
            </a:xfrm>
            <a:prstGeom prst="rect">
              <a:avLst/>
            </a:prstGeom>
          </p:spPr>
        </p:pic>
        <p:pic>
          <p:nvPicPr>
            <p:cNvPr id="52" name="图片 51" descr="Camera_XHS_17692578211021040g2sg31qorfojr7ojg5oc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5" y="1392"/>
              <a:ext cx="2449" cy="2449"/>
            </a:xfrm>
            <a:prstGeom prst="rect">
              <a:avLst/>
            </a:prstGeom>
          </p:spPr>
        </p:pic>
        <p:cxnSp>
          <p:nvCxnSpPr>
            <p:cNvPr id="7" name="直接箭头连接符 6"/>
            <p:cNvCxnSpPr>
              <a:stCxn id="4" idx="3"/>
            </p:cNvCxnSpPr>
            <p:nvPr/>
          </p:nvCxnSpPr>
          <p:spPr>
            <a:xfrm>
              <a:off x="5979" y="2167"/>
              <a:ext cx="2271" cy="19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3367405" y="2489200"/>
            <a:ext cx="5320665" cy="1646555"/>
            <a:chOff x="5303" y="4217"/>
            <a:chExt cx="7420" cy="2296"/>
          </a:xfrm>
        </p:grpSpPr>
        <p:pic>
          <p:nvPicPr>
            <p:cNvPr id="35" name="图片 34" descr="QQ20260125-1101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2" y="4440"/>
              <a:ext cx="3077" cy="2009"/>
            </a:xfrm>
            <a:prstGeom prst="rect">
              <a:avLst/>
            </a:prstGeom>
          </p:spPr>
        </p:pic>
        <p:pic>
          <p:nvPicPr>
            <p:cNvPr id="27" name="图片 26" descr="Camera_XHS_17693094392831040g2sg31cci4g9b0u8g5n6a"/>
            <p:cNvPicPr>
              <a:picLocks noChangeAspect="1"/>
            </p:cNvPicPr>
            <p:nvPr/>
          </p:nvPicPr>
          <p:blipFill>
            <a:blip r:embed="rId7"/>
            <a:srcRect l="11611" t="15981" r="12191" b="16333"/>
            <a:stretch>
              <a:fillRect/>
            </a:stretch>
          </p:blipFill>
          <p:spPr>
            <a:xfrm>
              <a:off x="10789" y="4217"/>
              <a:ext cx="1935" cy="2296"/>
            </a:xfrm>
            <a:prstGeom prst="rect">
              <a:avLst/>
            </a:prstGeom>
          </p:spPr>
        </p:pic>
        <p:cxnSp>
          <p:nvCxnSpPr>
            <p:cNvPr id="8" name="直接箭头连接符 7"/>
            <p:cNvCxnSpPr/>
            <p:nvPr/>
          </p:nvCxnSpPr>
          <p:spPr>
            <a:xfrm>
              <a:off x="5303" y="5356"/>
              <a:ext cx="2271" cy="19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3462655" y="4524375"/>
            <a:ext cx="5213985" cy="1811655"/>
            <a:chOff x="5453" y="7452"/>
            <a:chExt cx="7270" cy="2526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8"/>
            <a:srcRect t="3962"/>
            <a:stretch>
              <a:fillRect/>
            </a:stretch>
          </p:blipFill>
          <p:spPr>
            <a:xfrm>
              <a:off x="8109" y="7458"/>
              <a:ext cx="2283" cy="2409"/>
            </a:xfrm>
            <a:prstGeom prst="rect">
              <a:avLst/>
            </a:prstGeom>
          </p:spPr>
        </p:pic>
        <p:pic>
          <p:nvPicPr>
            <p:cNvPr id="47" name="图片 46" descr="Screenshot_20260125_113039_com.xingin.xhs_edit_23"/>
            <p:cNvPicPr>
              <a:picLocks noChangeAspect="1"/>
            </p:cNvPicPr>
            <p:nvPr/>
          </p:nvPicPr>
          <p:blipFill>
            <a:blip r:embed="rId9"/>
            <a:srcRect t="9201"/>
            <a:stretch>
              <a:fillRect/>
            </a:stretch>
          </p:blipFill>
          <p:spPr>
            <a:xfrm>
              <a:off x="10777" y="7452"/>
              <a:ext cx="1947" cy="2526"/>
            </a:xfrm>
            <a:prstGeom prst="rect">
              <a:avLst/>
            </a:prstGeom>
          </p:spPr>
        </p:pic>
        <p:cxnSp>
          <p:nvCxnSpPr>
            <p:cNvPr id="9" name="直接箭头连接符 8"/>
            <p:cNvCxnSpPr/>
            <p:nvPr/>
          </p:nvCxnSpPr>
          <p:spPr>
            <a:xfrm>
              <a:off x="5453" y="8500"/>
              <a:ext cx="2271" cy="19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14" name="直接箭头连接符 13"/>
          <p:cNvCxnSpPr/>
          <p:nvPr/>
        </p:nvCxnSpPr>
        <p:spPr>
          <a:xfrm>
            <a:off x="694055" y="681990"/>
            <a:ext cx="0" cy="1522730"/>
          </a:xfrm>
          <a:prstGeom prst="straightConnector1">
            <a:avLst/>
          </a:prstGeom>
          <a:ln w="76200" cap="rnd">
            <a:solidFill>
              <a:prstClr val="black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805180" y="4747895"/>
            <a:ext cx="0" cy="1367790"/>
          </a:xfrm>
          <a:prstGeom prst="straightConnector1">
            <a:avLst/>
          </a:prstGeom>
          <a:ln w="76200" cap="rnd">
            <a:solidFill>
              <a:prstClr val="black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0" name="图片 29" descr="QQ图片2018012016482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700" y="2660015"/>
            <a:ext cx="1374775" cy="147574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v_0_2026012511412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WPS 演示</Application>
  <PresentationFormat>宽屏</PresentationFormat>
  <Paragraphs>4</Paragraphs>
  <Slides>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幼圆</vt:lpstr>
      <vt:lpstr>WPS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刘鱿鱿鱿鱼</cp:lastModifiedBy>
  <cp:revision>174</cp:revision>
  <dcterms:created xsi:type="dcterms:W3CDTF">2019-06-19T02:08:00Z</dcterms:created>
  <dcterms:modified xsi:type="dcterms:W3CDTF">2026-01-26T01:27:59Z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366910126AD74B1DB6E545EDE9CE0B0B_11</vt:lpwstr>
  </property>
</Properties>
</file>