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3"/>
  </p:sldIdLst>
  <p:sldSz cx="12192000" cy="6858000"/>
  <p:notesSz cx="6858000" cy="9144000"/>
  <p:embeddedFontLst>
    <p:embeddedFont>
      <p:font typeface="思源黑体 CN Medium" panose="020B0600000000000000" pitchFamily="34" charset="-122"/>
      <p:regular r:id="rId7"/>
    </p:embeddedFont>
    <p:embeddedFont>
      <p:font typeface="方正粗黑宋简体" panose="02000000000000000000" charset="-122"/>
      <p:regular r:id="rId8"/>
    </p:embeddedFont>
    <p:embeddedFont>
      <p:font typeface="等线" panose="02010600030101010101" charset="-122"/>
      <p:regular r:id="rId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fbe0f44-c876-44cf-b885-a0f9879e7fc6}">
          <p14:sldIdLst>
            <p14:sldId id="258"/>
          </p14:sldIdLst>
        </p14:section>
        <p14:section name="无标题节" id="{f3e83e3d-d5cd-4e80-8918-80f91a00d762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288DCC"/>
    <a:srgbClr val="D51A21"/>
    <a:srgbClr val="CC0603"/>
    <a:srgbClr val="BC25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066" autoAdjust="0"/>
    <p:restoredTop sz="94660"/>
  </p:normalViewPr>
  <p:slideViewPr>
    <p:cSldViewPr snapToGrid="0" showGuides="1">
      <p:cViewPr varScale="1">
        <p:scale>
          <a:sx n="50" d="100"/>
          <a:sy n="50" d="100"/>
        </p:scale>
        <p:origin x="72" y="8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font" Target="fonts/font3.fntdata"/><Relationship Id="rId8" Type="http://schemas.openxmlformats.org/officeDocument/2006/relationships/font" Target="fonts/font2.fntdata"/><Relationship Id="rId7" Type="http://schemas.openxmlformats.org/officeDocument/2006/relationships/font" Target="fonts/font1.fntdata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7" t="6761" r="6760" b="23076"/>
          <a:stretch>
            <a:fillRect/>
          </a:stretch>
        </p:blipFill>
        <p:spPr>
          <a:xfrm flipH="1" flipV="1">
            <a:off x="0" y="-3"/>
            <a:ext cx="12192000" cy="6858002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48700">
                <a:srgbClr val="FFFFFF">
                  <a:alpha val="74000"/>
                </a:srgbClr>
              </a:gs>
              <a:gs pos="100000">
                <a:schemeClr val="bg1">
                  <a:alpha val="7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-图片 119"/>
          <p:cNvSpPr/>
          <p:nvPr userDrawn="1">
            <p:custDataLst>
              <p:tags r:id="rId3"/>
            </p:custDataLst>
          </p:nvPr>
        </p:nvSpPr>
        <p:spPr>
          <a:xfrm>
            <a:off x="0" y="5739691"/>
            <a:ext cx="12192001" cy="1118310"/>
          </a:xfrm>
          <a:custGeom>
            <a:avLst/>
            <a:gdLst/>
            <a:ahLst/>
            <a:cxnLst/>
            <a:rect l="0" t="0" r="0" b="0"/>
            <a:pathLst>
              <a:path w="12192001" h="1118310">
                <a:moveTo>
                  <a:pt x="0" y="0"/>
                </a:moveTo>
                <a:lnTo>
                  <a:pt x="12192000" y="0"/>
                </a:lnTo>
                <a:lnTo>
                  <a:pt x="12192000" y="1118309"/>
                </a:lnTo>
                <a:lnTo>
                  <a:pt x="0" y="1118309"/>
                </a:lnTo>
                <a:close/>
              </a:path>
            </a:pathLst>
          </a:custGeom>
          <a:blipFill dpi="0" rotWithShape="1">
            <a:blip r:embed="rId4">
              <a:alphaModFix amt="58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5"/>
          <a:srcRect l="19771" t="19771" r="19771" b="19771"/>
          <a:stretch>
            <a:fillRect/>
          </a:stretch>
        </p:blipFill>
        <p:spPr>
          <a:xfrm>
            <a:off x="280053" y="141106"/>
            <a:ext cx="764973" cy="767487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1045026" y="836023"/>
            <a:ext cx="10782830" cy="0"/>
          </a:xfrm>
          <a:prstGeom prst="line">
            <a:avLst/>
          </a:prstGeom>
          <a:ln w="28575">
            <a:solidFill>
              <a:srgbClr val="CC060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A-文本框 48"/>
          <p:cNvSpPr txBox="1"/>
          <p:nvPr userDrawn="1">
            <p:custDataLst>
              <p:tags r:id="rId6"/>
            </p:custDataLst>
          </p:nvPr>
        </p:nvSpPr>
        <p:spPr>
          <a:xfrm>
            <a:off x="1045026" y="278455"/>
            <a:ext cx="40831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点击此处添加标题</a:t>
            </a:r>
            <a:endParaRPr lang="zh-CN" altLang="en-US" sz="3200" spc="600" dirty="0">
              <a:solidFill>
                <a:schemeClr val="tx1">
                  <a:lumMod val="85000"/>
                  <a:lumOff val="1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762"/>
                                  </p:iterate>
                                  <p:childTnLst>
                                    <p:set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8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hdphoto" Target="../media/image11.wdp"/><Relationship Id="rId8" Type="http://schemas.openxmlformats.org/officeDocument/2006/relationships/image" Target="../media/image10.png"/><Relationship Id="rId7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microsoft.com/office/2007/relationships/hdphoto" Target="../media/image8.wdp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2.xml"/><Relationship Id="rId11" Type="http://schemas.openxmlformats.org/officeDocument/2006/relationships/themeOverride" Target="../theme/themeOverride1.xml"/><Relationship Id="rId10" Type="http://schemas.openxmlformats.org/officeDocument/2006/relationships/tags" Target="../tags/tag4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67" r="5651" b="16580"/>
          <a:stretch>
            <a:fillRect/>
          </a:stretch>
        </p:blipFill>
        <p:spPr>
          <a:xfrm flipH="1">
            <a:off x="0" y="4852450"/>
            <a:ext cx="4452585" cy="200555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13" t="58596" r="5333" b="9120"/>
          <a:stretch>
            <a:fillRect/>
          </a:stretch>
        </p:blipFill>
        <p:spPr>
          <a:xfrm>
            <a:off x="10946696" y="4222603"/>
            <a:ext cx="721859" cy="1162867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128286"/>
            <a:ext cx="3925200" cy="27886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831" y="-128286"/>
            <a:ext cx="3925200" cy="278864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22"/>
          <a:stretch>
            <a:fillRect/>
          </a:stretch>
        </p:blipFill>
        <p:spPr>
          <a:xfrm>
            <a:off x="4452585" y="5739691"/>
            <a:ext cx="7739414" cy="1118309"/>
          </a:xfrm>
          <a:prstGeom prst="rect">
            <a:avLst/>
          </a:prstGeom>
        </p:spPr>
      </p:pic>
      <p:sp>
        <p:nvSpPr>
          <p:cNvPr id="6" name="PA-文本框 5"/>
          <p:cNvSpPr txBox="1"/>
          <p:nvPr>
            <p:custDataLst>
              <p:tags r:id="rId7"/>
            </p:custDataLst>
          </p:nvPr>
        </p:nvSpPr>
        <p:spPr>
          <a:xfrm>
            <a:off x="450850" y="1180465"/>
            <a:ext cx="11538585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6000" spc="-150" dirty="0">
                <a:solidFill>
                  <a:srgbClr val="CC06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漕桥小学第七届第十四次教代会</a:t>
            </a:r>
            <a:endParaRPr lang="zh-CN" sz="6000" spc="-150" dirty="0">
              <a:solidFill>
                <a:srgbClr val="CC060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endParaRPr lang="zh-CN" sz="5400" spc="-150" dirty="0">
              <a:solidFill>
                <a:srgbClr val="CC060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94560" y="4121638"/>
            <a:ext cx="8051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常州市武进区漕桥小学工会委员会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143018" y="4863509"/>
            <a:ext cx="1905964" cy="52197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2025.10.27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325" t="58596" r="36282" b="9120"/>
          <a:stretch>
            <a:fillRect/>
          </a:stretch>
        </p:blipFill>
        <p:spPr>
          <a:xfrm>
            <a:off x="667117" y="4324222"/>
            <a:ext cx="990585" cy="1408714"/>
          </a:xfrm>
          <a:prstGeom prst="rect">
            <a:avLst/>
          </a:prstGeom>
        </p:spPr>
      </p:pic>
      <p:sp>
        <p:nvSpPr>
          <p:cNvPr id="2" name="PA-文本框 5"/>
          <p:cNvSpPr txBox="1"/>
          <p:nvPr>
            <p:custDataLst>
              <p:tags r:id="rId10"/>
            </p:custDataLst>
          </p:nvPr>
        </p:nvSpPr>
        <p:spPr>
          <a:xfrm>
            <a:off x="450850" y="2660650"/>
            <a:ext cx="115385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5400" spc="-150" dirty="0">
                <a:solidFill>
                  <a:srgbClr val="CC06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（审议学校章程及议事规则）</a:t>
            </a:r>
            <a:endParaRPr lang="zh-CN" sz="5400" spc="-150" dirty="0">
              <a:solidFill>
                <a:srgbClr val="CC060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5.2.3"/>
</p:tagLst>
</file>

<file path=ppt/tags/tag2.xml><?xml version="1.0" encoding="utf-8"?>
<p:tagLst xmlns:p="http://schemas.openxmlformats.org/presentationml/2006/main">
  <p:tag name="PA" val="v5.2.3"/>
  <p:tag name="RESOURCELIBID_ANIM" val="465"/>
</p:tagLst>
</file>

<file path=ppt/tags/tag3.xml><?xml version="1.0" encoding="utf-8"?>
<p:tagLst xmlns:p="http://schemas.openxmlformats.org/presentationml/2006/main">
  <p:tag name="PA" val="v5.2.3"/>
  <p:tag name="RESOURCELIBID_ANIM" val="437"/>
</p:tagLst>
</file>

<file path=ppt/tags/tag4.xml><?xml version="1.0" encoding="utf-8"?>
<p:tagLst xmlns:p="http://schemas.openxmlformats.org/presentationml/2006/main">
  <p:tag name="PA" val="v5.2.3"/>
  <p:tag name="RESOURCELIBID_ANIM" val="437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E6000B"/>
      </a:accent1>
      <a:accent2>
        <a:srgbClr val="0167B6"/>
      </a:accent2>
      <a:accent3>
        <a:srgbClr val="E2393C"/>
      </a:accent3>
      <a:accent4>
        <a:srgbClr val="C41F22"/>
      </a:accent4>
      <a:accent5>
        <a:srgbClr val="22608F"/>
      </a:accent5>
      <a:accent6>
        <a:srgbClr val="970E10"/>
      </a:accent6>
      <a:hlink>
        <a:srgbClr val="E6000B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E6000B"/>
    </a:accent1>
    <a:accent2>
      <a:srgbClr val="0167B6"/>
    </a:accent2>
    <a:accent3>
      <a:srgbClr val="E2393C"/>
    </a:accent3>
    <a:accent4>
      <a:srgbClr val="C41F22"/>
    </a:accent4>
    <a:accent5>
      <a:srgbClr val="22608F"/>
    </a:accent5>
    <a:accent6>
      <a:srgbClr val="970E10"/>
    </a:accent6>
    <a:hlink>
      <a:srgbClr val="E6000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WPS 演示</Application>
  <PresentationFormat>宽屏</PresentationFormat>
  <Paragraphs>9</Paragraphs>
  <Slides>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思源黑体 CN Medium</vt:lpstr>
      <vt:lpstr>方正粗黑宋简体</vt:lpstr>
      <vt:lpstr>等线</vt:lpstr>
      <vt:lpstr>微软雅黑</vt:lpstr>
      <vt:lpstr>Arial Unicode MS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ct</cp:lastModifiedBy>
  <cp:revision>76</cp:revision>
  <dcterms:created xsi:type="dcterms:W3CDTF">2018-04-19T08:58:00Z</dcterms:created>
  <dcterms:modified xsi:type="dcterms:W3CDTF">2026-01-04T06:38:40Z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4813C4C1DE874685B83DE54FFF1634E6</vt:lpwstr>
  </property>
  <property fmtid="{D5CDD505-2E9C-101B-9397-08002B2CF9AE}" pid="3" name="KSOProductBuildVer">
    <vt:lpwstr>2052-11.8.2.11019</vt:lpwstr>
  </property>
</Properties>
</file>