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62" r:id="rId2"/>
    <p:sldId id="265" r:id="rId3"/>
    <p:sldId id="266" r:id="rId4"/>
    <p:sldId id="270" r:id="rId5"/>
    <p:sldId id="274" r:id="rId6"/>
    <p:sldId id="275" r:id="rId7"/>
    <p:sldId id="276" r:id="rId8"/>
    <p:sldId id="277" r:id="rId9"/>
    <p:sldId id="278" r:id="rId10"/>
    <p:sldId id="279" r:id="rId11"/>
    <p:sldId id="267" r:id="rId12"/>
    <p:sldId id="271" r:id="rId13"/>
    <p:sldId id="280" r:id="rId14"/>
    <p:sldId id="281" r:id="rId15"/>
    <p:sldId id="282" r:id="rId16"/>
    <p:sldId id="283" r:id="rId17"/>
    <p:sldId id="284" r:id="rId18"/>
    <p:sldId id="285" r:id="rId19"/>
    <p:sldId id="286" r:id="rId20"/>
    <p:sldId id="287" r:id="rId21"/>
    <p:sldId id="288" r:id="rId22"/>
    <p:sldId id="289" r:id="rId23"/>
    <p:sldId id="268" r:id="rId24"/>
    <p:sldId id="272" r:id="rId25"/>
    <p:sldId id="269" r:id="rId26"/>
    <p:sldId id="273" r:id="rId27"/>
    <p:sldId id="290" r:id="rId28"/>
    <p:sldId id="291" r:id="rId29"/>
    <p:sldId id="292" r:id="rId30"/>
    <p:sldId id="293" r:id="rId31"/>
    <p:sldId id="295" r:id="rId32"/>
    <p:sldId id="26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EF1E8"/>
    <a:srgbClr val="FFECC6"/>
    <a:srgbClr val="D52C23"/>
    <a:srgbClr val="F8E0B6"/>
    <a:srgbClr val="F1D3A1"/>
    <a:srgbClr val="FAFC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83" autoAdjust="0"/>
    <p:restoredTop sz="94660"/>
  </p:normalViewPr>
  <p:slideViewPr>
    <p:cSldViewPr snapToGrid="0" showGuides="1">
      <p:cViewPr>
        <p:scale>
          <a:sx n="50" d="100"/>
          <a:sy n="50" d="100"/>
        </p:scale>
        <p:origin x="810" y="702"/>
      </p:cViewPr>
      <p:guideLst>
        <p:guide orient="horz" pos="220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7F2B2-C81D-4948-9EDF-568F71B89931}" type="datetimeFigureOut">
              <a:rPr lang="zh-CN" altLang="en-US" smtClean="0"/>
              <a:t>2021/1/24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F8009E-218E-4EEF-9489-D323FC6996E4}" type="slidenum">
              <a:rPr lang="zh-CN" altLang="en-US" smtClean="0"/>
              <a:t>‹#›</a:t>
            </a:fld>
            <a:endParaRPr lang="zh-CN" altLang="en-US"/>
          </a:p>
        </p:txBody>
      </p:sp>
    </p:spTree>
    <p:extLst>
      <p:ext uri="{BB962C8B-B14F-4D97-AF65-F5344CB8AC3E}">
        <p14:creationId xmlns:p14="http://schemas.microsoft.com/office/powerpoint/2010/main" val="3342870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9C05A8-2E32-4C24-8A1A-04D3D9F181D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8EF6CA8-0529-4D94-9622-9EA0245D626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EBD7469B-889F-4044-9244-CD2B83034C79}"/>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5" name="页脚占位符 4">
            <a:extLst>
              <a:ext uri="{FF2B5EF4-FFF2-40B4-BE49-F238E27FC236}">
                <a16:creationId xmlns:a16="http://schemas.microsoft.com/office/drawing/2014/main" id="{553B46E1-240C-4826-BC5B-3CE90EDB3DE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ADF0142-D141-49C5-A417-9CE0CF375124}"/>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209320564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FD1AC1-E1E1-46A1-9F0C-F8F253A6936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E2E949D-A517-4578-9DAB-F9E04A3B3E0F}"/>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C6C901F-E2D5-410B-8142-341A28BAFEB9}"/>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5" name="页脚占位符 4">
            <a:extLst>
              <a:ext uri="{FF2B5EF4-FFF2-40B4-BE49-F238E27FC236}">
                <a16:creationId xmlns:a16="http://schemas.microsoft.com/office/drawing/2014/main" id="{AD3BA70A-6611-466E-94BA-5548B6C9755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00B061A-70D3-4D29-903F-6234358BE2BE}"/>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158975037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20C473B-421E-44DD-A73A-C876C89A5904}"/>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250054B-CBBC-4659-980B-C7626B377FA2}"/>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4663CF6-C057-44A3-98A4-1561EE4A0A5F}"/>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5" name="页脚占位符 4">
            <a:extLst>
              <a:ext uri="{FF2B5EF4-FFF2-40B4-BE49-F238E27FC236}">
                <a16:creationId xmlns:a16="http://schemas.microsoft.com/office/drawing/2014/main" id="{024F5477-95A3-430A-8B02-E2E613B5D7C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EA1E2F62-26C8-4FDF-8DC7-CFCC4C8B6E16}"/>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160952071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417647-EE01-4446-BAA7-83336301658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3967774-3BFF-4173-85AD-F5D71D71D9BA}"/>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CF45905-7969-4354-B836-039BCCD92383}"/>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5" name="页脚占位符 4">
            <a:extLst>
              <a:ext uri="{FF2B5EF4-FFF2-40B4-BE49-F238E27FC236}">
                <a16:creationId xmlns:a16="http://schemas.microsoft.com/office/drawing/2014/main" id="{649DE830-376F-464B-8C1A-03C3FEC1878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07B1709-A091-4C28-92EA-3F85970B7EFB}"/>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277439245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25CDAB-FBF4-4EAA-AED5-C55BF4AA03D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1BC463C-1E4B-4638-8D9F-1014DB1678F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EF0D89D7-40FE-44DC-8987-0B504750B32E}"/>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5" name="页脚占位符 4">
            <a:extLst>
              <a:ext uri="{FF2B5EF4-FFF2-40B4-BE49-F238E27FC236}">
                <a16:creationId xmlns:a16="http://schemas.microsoft.com/office/drawing/2014/main" id="{D7DA1EF6-B5CF-464D-A03F-0F2478095D2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1800FE7-B7DC-4A99-9393-69D23F98E454}"/>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203202384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A39BF0-F827-4E8B-B940-8CD1D838D89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FD950AE-DA1E-45E6-A961-1378C4A9D277}"/>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AD6AE50-0373-4548-944F-89B4139EE1AA}"/>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BB5B669-DFA6-434B-B6E3-A2F65BD017EA}"/>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6" name="页脚占位符 5">
            <a:extLst>
              <a:ext uri="{FF2B5EF4-FFF2-40B4-BE49-F238E27FC236}">
                <a16:creationId xmlns:a16="http://schemas.microsoft.com/office/drawing/2014/main" id="{75156D82-A0AB-4408-8C0E-CB3BB36AB1E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946DD33-4D4E-4739-BD37-A76AD20844F3}"/>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140031018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694DD7-6B64-4CC4-90C8-B68D5252348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236E106-475A-4450-96A0-5E8B5739B33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B56AB2DC-8364-4DE7-866D-2C57480C87B6}"/>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E424009-2AF8-47DD-A800-AFE78B5CAB1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A231C06-AC02-4766-8271-F3BCED0A155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D4AEE86-A472-4C63-BC70-C409FC7C5B4B}"/>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8" name="页脚占位符 7">
            <a:extLst>
              <a:ext uri="{FF2B5EF4-FFF2-40B4-BE49-F238E27FC236}">
                <a16:creationId xmlns:a16="http://schemas.microsoft.com/office/drawing/2014/main" id="{779019E6-ECB0-465C-A2EA-F18F6B563F8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7DAACB4C-AB3E-460F-819F-82DD5A2424ED}"/>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237897616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CE663C-AE46-4725-B5E2-0221E63BAE6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7023481-BEF4-4554-A102-3B857BDE570F}"/>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4" name="页脚占位符 3">
            <a:extLst>
              <a:ext uri="{FF2B5EF4-FFF2-40B4-BE49-F238E27FC236}">
                <a16:creationId xmlns:a16="http://schemas.microsoft.com/office/drawing/2014/main" id="{305D77A6-0E1C-44B7-BD49-5C8BF2E57EB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08377DA-194B-48CB-B68E-D2E1F5AF2FB3}"/>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296820842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192988-23BA-44B4-9D88-5DCCC2F3878D}"/>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3" name="页脚占位符 2">
            <a:extLst>
              <a:ext uri="{FF2B5EF4-FFF2-40B4-BE49-F238E27FC236}">
                <a16:creationId xmlns:a16="http://schemas.microsoft.com/office/drawing/2014/main" id="{5BE1A062-4D86-4AE2-A237-80470F7395A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3E5E99BB-AF39-44FB-A1D2-3F3574219123}"/>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371396954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D35C9D-F050-4DB0-92E2-BE4CDCD009A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79804DD-5BEC-4531-ABD9-444F0D2A8E8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FA0439DE-2E79-4984-832C-B87FA3BCCB9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7042D77-71C2-416B-8817-95772A42B304}"/>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6" name="页脚占位符 5">
            <a:extLst>
              <a:ext uri="{FF2B5EF4-FFF2-40B4-BE49-F238E27FC236}">
                <a16:creationId xmlns:a16="http://schemas.microsoft.com/office/drawing/2014/main" id="{6098FCDE-B30C-4940-A5E7-D41C59BA241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F8613B7-9E0C-47C5-9B57-4B36E8DAFDC4}"/>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76409311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39CFB-9CC6-443C-8BE0-7F8765C8D8D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5BBE96B-7D74-48BC-9F49-C5D35792B59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7C54B76-C4B1-4B6F-BFE9-AFA93371FC8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473BD73-FDAA-4757-86E6-ACD965E5B16B}"/>
              </a:ext>
            </a:extLst>
          </p:cNvPr>
          <p:cNvSpPr>
            <a:spLocks noGrp="1"/>
          </p:cNvSpPr>
          <p:nvPr>
            <p:ph type="dt" sz="half" idx="10"/>
          </p:nvPr>
        </p:nvSpPr>
        <p:spPr>
          <a:xfrm>
            <a:off x="838200" y="6356350"/>
            <a:ext cx="2743200" cy="365125"/>
          </a:xfrm>
          <a:prstGeom prst="rect">
            <a:avLst/>
          </a:prstGeom>
        </p:spPr>
        <p:txBody>
          <a:bodyPr/>
          <a:lstStyle/>
          <a:p>
            <a:fld id="{51A0BAEC-A70E-436E-92C6-3ECF094493EF}" type="datetimeFigureOut">
              <a:rPr lang="zh-CN" altLang="en-US" smtClean="0"/>
              <a:t>2021/1/24</a:t>
            </a:fld>
            <a:endParaRPr lang="zh-CN" altLang="en-US"/>
          </a:p>
        </p:txBody>
      </p:sp>
      <p:sp>
        <p:nvSpPr>
          <p:cNvPr id="6" name="页脚占位符 5">
            <a:extLst>
              <a:ext uri="{FF2B5EF4-FFF2-40B4-BE49-F238E27FC236}">
                <a16:creationId xmlns:a16="http://schemas.microsoft.com/office/drawing/2014/main" id="{889CB0BD-D9F8-486B-AD85-9DFBA9E9A03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26534DC-8ADB-4580-BB5E-AE2C3EB8FA7D}"/>
              </a:ext>
            </a:extLst>
          </p:cNvPr>
          <p:cNvSpPr>
            <a:spLocks noGrp="1"/>
          </p:cNvSpPr>
          <p:nvPr>
            <p:ph type="sldNum" sz="quarter" idx="12"/>
          </p:nvPr>
        </p:nvSpPr>
        <p:spPr>
          <a:xfrm>
            <a:off x="8610600" y="6356350"/>
            <a:ext cx="2743200" cy="365125"/>
          </a:xfrm>
          <a:prstGeom prst="rect">
            <a:avLst/>
          </a:prstGeom>
        </p:spPr>
        <p:txBody>
          <a:bodyPr/>
          <a:lstStyle/>
          <a:p>
            <a:fld id="{8745BC63-D829-4A71-B2F4-3CC30B2DF020}" type="slidenum">
              <a:rPr lang="zh-CN" altLang="en-US" smtClean="0"/>
              <a:t>‹#›</a:t>
            </a:fld>
            <a:endParaRPr lang="zh-CN" altLang="en-US"/>
          </a:p>
        </p:txBody>
      </p:sp>
    </p:spTree>
    <p:extLst>
      <p:ext uri="{BB962C8B-B14F-4D97-AF65-F5344CB8AC3E}">
        <p14:creationId xmlns:p14="http://schemas.microsoft.com/office/powerpoint/2010/main" val="405486258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755E84A-1951-40B1-84D7-0E05BE5A2624}"/>
              </a:ext>
            </a:extLst>
          </p:cNvPr>
          <p:cNvSpPr/>
          <p:nvPr userDrawn="1"/>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D7362E84-1CE0-4E7D-841A-A24536081D04}"/>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t="57870"/>
          <a:stretch/>
        </p:blipFill>
        <p:spPr>
          <a:xfrm>
            <a:off x="36513" y="4287995"/>
            <a:ext cx="12192000" cy="2570005"/>
          </a:xfrm>
          <a:prstGeom prst="rect">
            <a:avLst/>
          </a:prstGeom>
        </p:spPr>
      </p:pic>
      <p:sp>
        <p:nvSpPr>
          <p:cNvPr id="4" name="矩形 3">
            <a:extLst>
              <a:ext uri="{FF2B5EF4-FFF2-40B4-BE49-F238E27FC236}">
                <a16:creationId xmlns:a16="http://schemas.microsoft.com/office/drawing/2014/main" id="{06D17A3F-DEDE-45CC-AEFA-058340A1D46A}"/>
              </a:ext>
            </a:extLst>
          </p:cNvPr>
          <p:cNvSpPr/>
          <p:nvPr userDrawn="1"/>
        </p:nvSpPr>
        <p:spPr>
          <a:xfrm>
            <a:off x="328864" y="368968"/>
            <a:ext cx="11534273" cy="6240379"/>
          </a:xfrm>
          <a:prstGeom prst="rect">
            <a:avLst/>
          </a:prstGeom>
          <a:solidFill>
            <a:srgbClr val="FEF1E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DE071510-639E-48C5-8484-68EAC8A3619B}"/>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3562" r="77875" b="50000"/>
          <a:stretch/>
        </p:blipFill>
        <p:spPr>
          <a:xfrm>
            <a:off x="0" y="-145544"/>
            <a:ext cx="1635050" cy="2203580"/>
          </a:xfrm>
          <a:prstGeom prst="rect">
            <a:avLst/>
          </a:prstGeom>
        </p:spPr>
      </p:pic>
      <p:pic>
        <p:nvPicPr>
          <p:cNvPr id="6" name="图片 5">
            <a:extLst>
              <a:ext uri="{FF2B5EF4-FFF2-40B4-BE49-F238E27FC236}">
                <a16:creationId xmlns:a16="http://schemas.microsoft.com/office/drawing/2014/main" id="{1151510E-9166-4379-9130-33AB7CA33B2E}"/>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3562" r="77875" b="50000"/>
          <a:stretch/>
        </p:blipFill>
        <p:spPr>
          <a:xfrm flipH="1">
            <a:off x="10525049" y="-151824"/>
            <a:ext cx="1635050" cy="2203580"/>
          </a:xfrm>
          <a:prstGeom prst="rect">
            <a:avLst/>
          </a:prstGeom>
        </p:spPr>
      </p:pic>
    </p:spTree>
    <p:extLst>
      <p:ext uri="{BB962C8B-B14F-4D97-AF65-F5344CB8AC3E}">
        <p14:creationId xmlns:p14="http://schemas.microsoft.com/office/powerpoint/2010/main" val="1518548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image" Target="../media/image7.png"/><Relationship Id="rId3" Type="http://schemas.openxmlformats.org/officeDocument/2006/relationships/tags" Target="../tags/tag55.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slideLayout" Target="../slideLayouts/slideLayout2.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image" Target="../media/image8.png"/><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5" Type="http://schemas.openxmlformats.org/officeDocument/2006/relationships/tags" Target="../tags/tag57.xml"/><Relationship Id="rId15" Type="http://schemas.openxmlformats.org/officeDocument/2006/relationships/tags" Target="../tags/tag67.xml"/><Relationship Id="rId10" Type="http://schemas.openxmlformats.org/officeDocument/2006/relationships/tags" Target="../tags/tag62.xml"/><Relationship Id="rId19" Type="http://schemas.microsoft.com/office/2007/relationships/hdphoto" Target="../media/hdphoto1.wdp"/><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s>
</file>

<file path=ppt/slides/_rels/slide11.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image" Target="../media/image2.jpg"/><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slideLayout" Target="../slideLayouts/slideLayout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tags" Target="../tags/tag92.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slideLayout" Target="../slideLayouts/slideLayout2.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tags" Target="../tags/tag93.xml"/></Relationships>
</file>

<file path=ppt/slides/_rels/slide14.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tags" Target="../tags/tag105.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5" Type="http://schemas.openxmlformats.org/officeDocument/2006/relationships/slideLayout" Target="../slideLayouts/slideLayout2.xml"/><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08.xml"/><Relationship Id="rId5" Type="http://schemas.openxmlformats.org/officeDocument/2006/relationships/image" Target="../media/image9.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09.xml"/><Relationship Id="rId5" Type="http://schemas.openxmlformats.org/officeDocument/2006/relationships/image" Target="../media/image4.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10.xml"/><Relationship Id="rId5" Type="http://schemas.openxmlformats.org/officeDocument/2006/relationships/image" Target="../media/image10.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11.xml"/><Relationship Id="rId5" Type="http://schemas.openxmlformats.org/officeDocument/2006/relationships/image" Target="../media/image11.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12.xml"/><Relationship Id="rId5" Type="http://schemas.openxmlformats.org/officeDocument/2006/relationships/image" Target="../media/image12.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2.jp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image" Target="../media/image1.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20.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slideLayout" Target="../slideLayouts/slideLayout2.xml"/><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tags" Target="../tags/tag124.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tags" Target="../tags/tag123.xml"/><Relationship Id="rId5" Type="http://schemas.openxmlformats.org/officeDocument/2006/relationships/tags" Target="../tags/tag117.xml"/><Relationship Id="rId10" Type="http://schemas.openxmlformats.org/officeDocument/2006/relationships/tags" Target="../tags/tag122.xml"/><Relationship Id="rId4" Type="http://schemas.openxmlformats.org/officeDocument/2006/relationships/tags" Target="../tags/tag116.xml"/><Relationship Id="rId9" Type="http://schemas.openxmlformats.org/officeDocument/2006/relationships/tags" Target="../tags/tag12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5.xml"/><Relationship Id="rId5" Type="http://schemas.openxmlformats.org/officeDocument/2006/relationships/image" Target="../media/image13.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6.xml"/><Relationship Id="rId5" Type="http://schemas.openxmlformats.org/officeDocument/2006/relationships/image" Target="../media/image14.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image" Target="../media/image2.jpg"/><Relationship Id="rId3" Type="http://schemas.openxmlformats.org/officeDocument/2006/relationships/tags" Target="../tags/tag129.xml"/><Relationship Id="rId7" Type="http://schemas.openxmlformats.org/officeDocument/2006/relationships/tags" Target="../tags/tag133.xml"/><Relationship Id="rId12" Type="http://schemas.openxmlformats.org/officeDocument/2006/relationships/slideLayout" Target="../slideLayouts/slideLayout1.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11" Type="http://schemas.openxmlformats.org/officeDocument/2006/relationships/tags" Target="../tags/tag137.xml"/><Relationship Id="rId5" Type="http://schemas.openxmlformats.org/officeDocument/2006/relationships/tags" Target="../tags/tag131.xml"/><Relationship Id="rId10" Type="http://schemas.openxmlformats.org/officeDocument/2006/relationships/tags" Target="../tags/tag136.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tags" Target="../tags/tag145.xml"/><Relationship Id="rId3" Type="http://schemas.openxmlformats.org/officeDocument/2006/relationships/tags" Target="../tags/tag140.xml"/><Relationship Id="rId7" Type="http://schemas.openxmlformats.org/officeDocument/2006/relationships/tags" Target="../tags/tag144.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10" Type="http://schemas.openxmlformats.org/officeDocument/2006/relationships/image" Target="../media/image15.png"/><Relationship Id="rId4" Type="http://schemas.openxmlformats.org/officeDocument/2006/relationships/tags" Target="../tags/tag141.xml"/><Relationship Id="rId9"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tags" Target="../tags/tag153.xml"/><Relationship Id="rId13" Type="http://schemas.openxmlformats.org/officeDocument/2006/relationships/image" Target="../media/image2.jpg"/><Relationship Id="rId3" Type="http://schemas.openxmlformats.org/officeDocument/2006/relationships/tags" Target="../tags/tag148.xml"/><Relationship Id="rId7" Type="http://schemas.openxmlformats.org/officeDocument/2006/relationships/tags" Target="../tags/tag152.xml"/><Relationship Id="rId12"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tags" Target="../tags/tag156.xml"/><Relationship Id="rId5" Type="http://schemas.openxmlformats.org/officeDocument/2006/relationships/tags" Target="../tags/tag150.xml"/><Relationship Id="rId10" Type="http://schemas.openxmlformats.org/officeDocument/2006/relationships/tags" Target="../tags/tag155.xml"/><Relationship Id="rId4" Type="http://schemas.openxmlformats.org/officeDocument/2006/relationships/tags" Target="../tags/tag149.xml"/><Relationship Id="rId9" Type="http://schemas.openxmlformats.org/officeDocument/2006/relationships/tags" Target="../tags/tag154.xml"/><Relationship Id="rId1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57.xml"/><Relationship Id="rId6" Type="http://schemas.openxmlformats.org/officeDocument/2006/relationships/image" Target="../media/image12.png"/><Relationship Id="rId5" Type="http://schemas.openxmlformats.org/officeDocument/2006/relationships/image" Target="../media/image16.pn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58.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59.xml"/><Relationship Id="rId5" Type="http://schemas.openxmlformats.org/officeDocument/2006/relationships/image" Target="../media/image17.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60.xml"/><Relationship Id="rId5" Type="http://schemas.openxmlformats.org/officeDocument/2006/relationships/image" Target="../media/image18.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image" Target="../media/image2.jp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61.xml"/><Relationship Id="rId5" Type="http://schemas.openxmlformats.org/officeDocument/2006/relationships/image" Target="../media/image19.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slideLayout" Target="../slideLayouts/slideLayout2.xml"/><Relationship Id="rId3" Type="http://schemas.openxmlformats.org/officeDocument/2006/relationships/tags" Target="../tags/tag30.xml"/><Relationship Id="rId21" Type="http://schemas.openxmlformats.org/officeDocument/2006/relationships/tags" Target="../tags/tag48.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tags" Target="../tags/tag52.xml"/><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tags" Target="../tags/tag51.xml"/><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28" Type="http://schemas.microsoft.com/office/2007/relationships/hdphoto" Target="../media/hdphoto1.wdp"/><Relationship Id="rId10" Type="http://schemas.openxmlformats.org/officeDocument/2006/relationships/tags" Target="../tags/tag37.xml"/><Relationship Id="rId19" Type="http://schemas.openxmlformats.org/officeDocument/2006/relationships/tags" Target="../tags/tag46.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E35967A-22E3-4297-9638-F8823F0CAC4E}"/>
              </a:ext>
            </a:extLst>
          </p:cNvPr>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83D624C4-1653-4AE2-9D19-D144B87925AF}"/>
              </a:ext>
            </a:extLst>
          </p:cNvPr>
          <p:cNvPicPr>
            <a:picLocks noChangeAspect="1"/>
          </p:cNvPicPr>
          <p:nvPr/>
        </p:nvPicPr>
        <p:blipFill rotWithShape="1">
          <a:blip r:embed="rId4">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图片 9">
            <a:extLst>
              <a:ext uri="{FF2B5EF4-FFF2-40B4-BE49-F238E27FC236}">
                <a16:creationId xmlns:a16="http://schemas.microsoft.com/office/drawing/2014/main" id="{C6C3094C-8152-489B-9F3C-0288B6483D69}"/>
              </a:ext>
            </a:extLst>
          </p:cNvPr>
          <p:cNvPicPr>
            <a:picLocks noChangeAspect="1"/>
          </p:cNvPicPr>
          <p:nvPr/>
        </p:nvPicPr>
        <p:blipFill rotWithShape="1">
          <a:blip r:embed="rId5">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图片 13">
            <a:extLst>
              <a:ext uri="{FF2B5EF4-FFF2-40B4-BE49-F238E27FC236}">
                <a16:creationId xmlns:a16="http://schemas.microsoft.com/office/drawing/2014/main" id="{37F4780F-1F96-47D2-90E9-21558EB7CE2D}"/>
              </a:ext>
            </a:extLst>
          </p:cNvPr>
          <p:cNvPicPr>
            <a:picLocks noChangeAspect="1"/>
          </p:cNvPicPr>
          <p:nvPr/>
        </p:nvPicPr>
        <p:blipFill rotWithShape="1">
          <a:blip r:embed="rId5">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图片 15">
            <a:extLst>
              <a:ext uri="{FF2B5EF4-FFF2-40B4-BE49-F238E27FC236}">
                <a16:creationId xmlns:a16="http://schemas.microsoft.com/office/drawing/2014/main" id="{56D6DA2A-8829-4784-A655-32DD785474B0}"/>
              </a:ext>
            </a:extLst>
          </p:cNvPr>
          <p:cNvPicPr>
            <a:picLocks noChangeAspect="1"/>
          </p:cNvPicPr>
          <p:nvPr/>
        </p:nvPicPr>
        <p:blipFill rotWithShape="1">
          <a:blip r:embed="rId5">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pic>
        <p:nvPicPr>
          <p:cNvPr id="18" name="图片 17">
            <a:extLst>
              <a:ext uri="{FF2B5EF4-FFF2-40B4-BE49-F238E27FC236}">
                <a16:creationId xmlns:a16="http://schemas.microsoft.com/office/drawing/2014/main" id="{66834AAB-7A1F-4F6A-8955-41FBF010377B}"/>
              </a:ext>
            </a:extLst>
          </p:cNvPr>
          <p:cNvPicPr>
            <a:picLocks noChangeAspect="1"/>
          </p:cNvPicPr>
          <p:nvPr/>
        </p:nvPicPr>
        <p:blipFill rotWithShape="1">
          <a:blip r:embed="rId5">
            <a:extLst>
              <a:ext uri="{28A0092B-C50C-407E-A947-70E740481C1C}">
                <a14:useLocalDpi xmlns:a14="http://schemas.microsoft.com/office/drawing/2010/main" val="0"/>
              </a:ext>
            </a:extLst>
          </a:blip>
          <a:srcRect l="36563" r="35500" b="68362"/>
          <a:stretch/>
        </p:blipFill>
        <p:spPr>
          <a:xfrm>
            <a:off x="4609414" y="1042232"/>
            <a:ext cx="3215740" cy="1822044"/>
          </a:xfrm>
          <a:prstGeom prst="rect">
            <a:avLst/>
          </a:prstGeom>
        </p:spPr>
      </p:pic>
      <p:grpSp>
        <p:nvGrpSpPr>
          <p:cNvPr id="2" name="组合 1">
            <a:extLst>
              <a:ext uri="{FF2B5EF4-FFF2-40B4-BE49-F238E27FC236}">
                <a16:creationId xmlns:a16="http://schemas.microsoft.com/office/drawing/2014/main" id="{867B9454-BCAE-4329-83B4-7C6D0D353E79}"/>
              </a:ext>
            </a:extLst>
          </p:cNvPr>
          <p:cNvGrpSpPr/>
          <p:nvPr/>
        </p:nvGrpSpPr>
        <p:grpSpPr>
          <a:xfrm>
            <a:off x="2317719" y="2724374"/>
            <a:ext cx="7540520" cy="1362493"/>
            <a:chOff x="2465261" y="2767280"/>
            <a:chExt cx="7540520" cy="1362493"/>
          </a:xfrm>
        </p:grpSpPr>
        <p:sp>
          <p:nvSpPr>
            <p:cNvPr id="9" name="文本框 8">
              <a:extLst>
                <a:ext uri="{FF2B5EF4-FFF2-40B4-BE49-F238E27FC236}">
                  <a16:creationId xmlns:a16="http://schemas.microsoft.com/office/drawing/2014/main" id="{9F85F8D5-305F-4ADF-BA57-52F8B595A2C6}"/>
                </a:ext>
              </a:extLst>
            </p:cNvPr>
            <p:cNvSpPr txBox="1"/>
            <p:nvPr/>
          </p:nvSpPr>
          <p:spPr>
            <a:xfrm>
              <a:off x="2465261" y="2767280"/>
              <a:ext cx="7538275" cy="1323439"/>
            </a:xfrm>
            <a:prstGeom prst="rect">
              <a:avLst/>
            </a:prstGeom>
            <a:noFill/>
          </p:spPr>
          <p:txBody>
            <a:bodyPr wrap="square" rtlCol="0">
              <a:spAutoFit/>
            </a:bodyPr>
            <a:lstStyle/>
            <a:p>
              <a:pPr algn="dist"/>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工会换届选举</a:t>
              </a:r>
            </a:p>
          </p:txBody>
        </p:sp>
        <p:sp>
          <p:nvSpPr>
            <p:cNvPr id="11" name="文本框 10">
              <a:extLst>
                <a:ext uri="{FF2B5EF4-FFF2-40B4-BE49-F238E27FC236}">
                  <a16:creationId xmlns:a16="http://schemas.microsoft.com/office/drawing/2014/main" id="{8BE3D6B0-95B0-48C4-B59B-DE5550927405}"/>
                </a:ext>
              </a:extLst>
            </p:cNvPr>
            <p:cNvSpPr txBox="1"/>
            <p:nvPr/>
          </p:nvSpPr>
          <p:spPr>
            <a:xfrm>
              <a:off x="2467506" y="2806334"/>
              <a:ext cx="7538275" cy="1323439"/>
            </a:xfrm>
            <a:prstGeom prst="rect">
              <a:avLst/>
            </a:prstGeom>
            <a:noFill/>
          </p:spPr>
          <p:txBody>
            <a:bodyPr wrap="square" rtlCol="0">
              <a:spAutoFit/>
            </a:bodyPr>
            <a:lstStyle/>
            <a:p>
              <a:pPr algn="dist"/>
              <a:r>
                <a:rPr lang="zh-CN" altLang="en-US" sz="8000" b="1" dirty="0">
                  <a:solidFill>
                    <a:srgbClr val="C00000"/>
                  </a:solidFill>
                  <a:latin typeface="峰广明锐体" panose="02000503000000000000" pitchFamily="2" charset="-122"/>
                  <a:ea typeface="峰广明锐体" panose="02000503000000000000" pitchFamily="2" charset="-122"/>
                </a:rPr>
                <a:t>工会换届选举</a:t>
              </a:r>
            </a:p>
          </p:txBody>
        </p:sp>
      </p:grpSp>
      <p:sp>
        <p:nvSpPr>
          <p:cNvPr id="12" name="文本框 11">
            <a:extLst>
              <a:ext uri="{FF2B5EF4-FFF2-40B4-BE49-F238E27FC236}">
                <a16:creationId xmlns:a16="http://schemas.microsoft.com/office/drawing/2014/main" id="{A0AAA7D3-ED53-4112-A15D-F1FBE1CFCB78}"/>
              </a:ext>
            </a:extLst>
          </p:cNvPr>
          <p:cNvSpPr txBox="1"/>
          <p:nvPr/>
        </p:nvSpPr>
        <p:spPr>
          <a:xfrm>
            <a:off x="3575504" y="4061536"/>
            <a:ext cx="5040993" cy="769441"/>
          </a:xfrm>
          <a:prstGeom prst="rect">
            <a:avLst/>
          </a:prstGeom>
          <a:noFill/>
        </p:spPr>
        <p:txBody>
          <a:bodyPr wrap="square" rtlCol="0">
            <a:spAutoFit/>
          </a:bodyPr>
          <a:lstStyle/>
          <a:p>
            <a:pPr algn="dist"/>
            <a:r>
              <a:rPr lang="zh-CN" altLang="en-US" sz="4400" b="1" dirty="0">
                <a:solidFill>
                  <a:srgbClr val="C00000"/>
                </a:solidFill>
                <a:latin typeface="峰广明锐体" panose="02000503000000000000" pitchFamily="2" charset="-122"/>
                <a:ea typeface="峰广明锐体" panose="02000503000000000000" pitchFamily="2" charset="-122"/>
              </a:rPr>
              <a:t>工</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作</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流</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程</a:t>
            </a:r>
          </a:p>
        </p:txBody>
      </p:sp>
      <p:pic>
        <p:nvPicPr>
          <p:cNvPr id="3" name="51miz-S228130-4A6E3F9B">
            <a:hlinkClick r:id="" action="ppaction://media"/>
            <a:extLst>
              <a:ext uri="{FF2B5EF4-FFF2-40B4-BE49-F238E27FC236}">
                <a16:creationId xmlns:a16="http://schemas.microsoft.com/office/drawing/2014/main" id="{D552A1FA-0550-4C27-9CB9-F3DD9BE3542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1241466"/>
            <a:ext cx="609600" cy="609600"/>
          </a:xfrm>
          <a:prstGeom prst="rect">
            <a:avLst/>
          </a:prstGeom>
        </p:spPr>
      </p:pic>
    </p:spTree>
    <p:extLst>
      <p:ext uri="{BB962C8B-B14F-4D97-AF65-F5344CB8AC3E}">
        <p14:creationId xmlns:p14="http://schemas.microsoft.com/office/powerpoint/2010/main" val="55975836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decel="10000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ppt_x"/>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500" fill="hold"/>
                                        <p:tgtEl>
                                          <p:spTgt spid="16"/>
                                        </p:tgtEl>
                                        <p:attrNameLst>
                                          <p:attrName>ppt_x</p:attrName>
                                        </p:attrNameLst>
                                      </p:cBhvr>
                                      <p:tavLst>
                                        <p:tav tm="0">
                                          <p:val>
                                            <p:strVal val="1+#ppt_w/2"/>
                                          </p:val>
                                        </p:tav>
                                        <p:tav tm="100000">
                                          <p:val>
                                            <p:strVal val="#ppt_x"/>
                                          </p:val>
                                        </p:tav>
                                      </p:tavLst>
                                    </p:anim>
                                    <p:anim calcmode="lin" valueType="num">
                                      <p:cBhvr additive="base">
                                        <p:cTn id="20"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strVal val="4/3*#ppt_w"/>
                                          </p:val>
                                        </p:tav>
                                        <p:tav tm="100000">
                                          <p:val>
                                            <p:strVal val="#ppt_w"/>
                                          </p:val>
                                        </p:tav>
                                      </p:tavLst>
                                    </p:anim>
                                    <p:anim calcmode="lin" valueType="num">
                                      <p:cBhvr>
                                        <p:cTn id="26" dur="500" fill="hold"/>
                                        <p:tgtEl>
                                          <p:spTgt spid="18"/>
                                        </p:tgtEl>
                                        <p:attrNameLst>
                                          <p:attrName>ppt_h</p:attrName>
                                        </p:attrNameLst>
                                      </p:cBhvr>
                                      <p:tavLst>
                                        <p:tav tm="0">
                                          <p:val>
                                            <p:strVal val="4/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288"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strVal val="4/3*#ppt_w"/>
                                          </p:val>
                                        </p:tav>
                                        <p:tav tm="100000">
                                          <p:val>
                                            <p:strVal val="#ppt_w"/>
                                          </p:val>
                                        </p:tav>
                                      </p:tavLst>
                                    </p:anim>
                                    <p:anim calcmode="lin" valueType="num">
                                      <p:cBhvr>
                                        <p:cTn id="32" dur="500" fill="hold"/>
                                        <p:tgtEl>
                                          <p:spTgt spid="2"/>
                                        </p:tgtEl>
                                        <p:attrNameLst>
                                          <p:attrName>ppt_h</p:attrName>
                                        </p:attrNameLst>
                                      </p:cBhvr>
                                      <p:tavLst>
                                        <p:tav tm="0">
                                          <p:val>
                                            <p:strVal val="4/3*#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decel="10000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ppt_x"/>
                                          </p:val>
                                        </p:tav>
                                        <p:tav tm="100000">
                                          <p:val>
                                            <p:strVal val="#ppt_x"/>
                                          </p:val>
                                        </p:tav>
                                      </p:tavLst>
                                    </p:anim>
                                    <p:anim calcmode="lin" valueType="num">
                                      <p:cBhvr additive="base">
                                        <p:cTn id="38"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
                </p:tgtEl>
              </p:cMediaNode>
            </p:audi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2" name="PA-组合 1">
            <a:extLst>
              <a:ext uri="{FF2B5EF4-FFF2-40B4-BE49-F238E27FC236}">
                <a16:creationId xmlns:a16="http://schemas.microsoft.com/office/drawing/2014/main" id="{3AC46B76-9838-4E01-B88D-19E1FBD87C86}"/>
              </a:ext>
            </a:extLst>
          </p:cNvPr>
          <p:cNvGrpSpPr/>
          <p:nvPr>
            <p:custDataLst>
              <p:tags r:id="rId1"/>
            </p:custDataLst>
          </p:nvPr>
        </p:nvGrpSpPr>
        <p:grpSpPr>
          <a:xfrm>
            <a:off x="1029149" y="2310329"/>
            <a:ext cx="7658663" cy="1202940"/>
            <a:chOff x="1040652" y="1884647"/>
            <a:chExt cx="4067490" cy="870549"/>
          </a:xfrm>
        </p:grpSpPr>
        <p:grpSp>
          <p:nvGrpSpPr>
            <p:cNvPr id="24" name="Aitds2">
              <a:extLst>
                <a:ext uri="{FF2B5EF4-FFF2-40B4-BE49-F238E27FC236}">
                  <a16:creationId xmlns:a16="http://schemas.microsoft.com/office/drawing/2014/main" id="{50604593-C0D5-4C86-9246-3C78D91E7531}"/>
                </a:ext>
              </a:extLst>
            </p:cNvPr>
            <p:cNvGrpSpPr/>
            <p:nvPr/>
          </p:nvGrpSpPr>
          <p:grpSpPr>
            <a:xfrm>
              <a:off x="1121014" y="1884647"/>
              <a:ext cx="3888308" cy="870549"/>
              <a:chOff x="660400" y="2027863"/>
              <a:chExt cx="5435600" cy="1468379"/>
            </a:xfrm>
          </p:grpSpPr>
          <p:sp>
            <p:nvSpPr>
              <p:cNvPr id="25" name="PA-Aitds2-1">
                <a:extLst>
                  <a:ext uri="{FF2B5EF4-FFF2-40B4-BE49-F238E27FC236}">
                    <a16:creationId xmlns:a16="http://schemas.microsoft.com/office/drawing/2014/main" id="{99779800-9A01-47C2-867A-FFA85AE1F30E}"/>
                  </a:ext>
                </a:extLst>
              </p:cNvPr>
              <p:cNvSpPr/>
              <p:nvPr>
                <p:custDataLst>
                  <p:tags r:id="rId15"/>
                </p:custDataLst>
              </p:nvPr>
            </p:nvSpPr>
            <p:spPr>
              <a:xfrm>
                <a:off x="660400" y="2193925"/>
                <a:ext cx="5435600" cy="130231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 name="PA-Aitds2-2">
                <a:extLst>
                  <a:ext uri="{FF2B5EF4-FFF2-40B4-BE49-F238E27FC236}">
                    <a16:creationId xmlns:a16="http://schemas.microsoft.com/office/drawing/2014/main" id="{2E2EE796-A49E-48B4-B482-0EE0A3B049DF}"/>
                  </a:ext>
                </a:extLst>
              </p:cNvPr>
              <p:cNvPicPr>
                <a:picLocks noChangeAspect="1"/>
              </p:cNvPicPr>
              <p:nvPr>
                <p:custDataLst>
                  <p:tags r:id="rId16"/>
                </p:custDataLst>
              </p:nvPr>
            </p:nvPicPr>
            <p:blipFill>
              <a:blip r:embed="rId18" cstate="print">
                <a:extLst>
                  <a:ext uri="{BEBA8EAE-BF5A-486C-A8C5-ECC9F3942E4B}">
                    <a14:imgProps xmlns:a14="http://schemas.microsoft.com/office/drawing/2010/main">
                      <a14:imgLayer r:embed="rId19">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27" name="PA-矩形 39">
              <a:extLst>
                <a:ext uri="{FF2B5EF4-FFF2-40B4-BE49-F238E27FC236}">
                  <a16:creationId xmlns:a16="http://schemas.microsoft.com/office/drawing/2014/main" id="{89A89389-1BE6-4A64-AB01-D1F826403583}"/>
                </a:ext>
              </a:extLst>
            </p:cNvPr>
            <p:cNvSpPr/>
            <p:nvPr>
              <p:custDataLst>
                <p:tags r:id="rId13"/>
              </p:custDataLst>
            </p:nvPr>
          </p:nvSpPr>
          <p:spPr>
            <a:xfrm>
              <a:off x="1924837" y="1968227"/>
              <a:ext cx="2276928" cy="289553"/>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工会委员会委员候选人的产生 </a:t>
              </a:r>
            </a:p>
          </p:txBody>
        </p:sp>
        <p:sp>
          <p:nvSpPr>
            <p:cNvPr id="28" name="PA-文本框 41">
              <a:extLst>
                <a:ext uri="{FF2B5EF4-FFF2-40B4-BE49-F238E27FC236}">
                  <a16:creationId xmlns:a16="http://schemas.microsoft.com/office/drawing/2014/main" id="{A59EF244-60DC-4E9F-9136-0DD42AD89A03}"/>
                </a:ext>
              </a:extLst>
            </p:cNvPr>
            <p:cNvSpPr txBox="1"/>
            <p:nvPr>
              <p:custDataLst>
                <p:tags r:id="rId14"/>
              </p:custDataLst>
            </p:nvPr>
          </p:nvSpPr>
          <p:spPr>
            <a:xfrm>
              <a:off x="1040652" y="2300407"/>
              <a:ext cx="4067490" cy="309089"/>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在征求分工会或部门工会意见的基础上，由上届委员会提出候选人建议名单</a:t>
              </a:r>
            </a:p>
          </p:txBody>
        </p:sp>
      </p:grpSp>
      <p:grpSp>
        <p:nvGrpSpPr>
          <p:cNvPr id="57" name="组合 56">
            <a:extLst>
              <a:ext uri="{FF2B5EF4-FFF2-40B4-BE49-F238E27FC236}">
                <a16:creationId xmlns:a16="http://schemas.microsoft.com/office/drawing/2014/main" id="{03E47596-5EFE-4E82-9275-1FF4D0E18FF0}"/>
              </a:ext>
            </a:extLst>
          </p:cNvPr>
          <p:cNvGrpSpPr/>
          <p:nvPr/>
        </p:nvGrpSpPr>
        <p:grpSpPr>
          <a:xfrm>
            <a:off x="1246694" y="1476981"/>
            <a:ext cx="2844031" cy="574782"/>
            <a:chOff x="1171618" y="1569290"/>
            <a:chExt cx="3155833" cy="626553"/>
          </a:xfrm>
        </p:grpSpPr>
        <p:sp>
          <p:nvSpPr>
            <p:cNvPr id="58" name="矩形: 圆角 7">
              <a:extLst>
                <a:ext uri="{FF2B5EF4-FFF2-40B4-BE49-F238E27FC236}">
                  <a16:creationId xmlns:a16="http://schemas.microsoft.com/office/drawing/2014/main" id="{BF7677AC-0689-49BD-BDA1-9A75E3CF55AD}"/>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矩形 58">
              <a:extLst>
                <a:ext uri="{FF2B5EF4-FFF2-40B4-BE49-F238E27FC236}">
                  <a16:creationId xmlns:a16="http://schemas.microsoft.com/office/drawing/2014/main" id="{16D66939-3446-4EE5-BA81-897B9A938D36}"/>
                </a:ext>
              </a:extLst>
            </p:cNvPr>
            <p:cNvSpPr/>
            <p:nvPr/>
          </p:nvSpPr>
          <p:spPr>
            <a:xfrm>
              <a:off x="1359083" y="1651734"/>
              <a:ext cx="2780903" cy="503247"/>
            </a:xfrm>
            <a:prstGeom prst="rect">
              <a:avLst/>
            </a:prstGeom>
          </p:spPr>
          <p:txBody>
            <a:bodyPr wrap="none">
              <a:spAutoFit/>
            </a:bodyPr>
            <a:lstStyle/>
            <a:p>
              <a:pPr algn="ctr"/>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换届选举筹备工作</a:t>
              </a:r>
            </a:p>
          </p:txBody>
        </p:sp>
      </p:grpSp>
      <p:sp>
        <p:nvSpPr>
          <p:cNvPr id="60" name="矩形 59">
            <a:extLst>
              <a:ext uri="{FF2B5EF4-FFF2-40B4-BE49-F238E27FC236}">
                <a16:creationId xmlns:a16="http://schemas.microsoft.com/office/drawing/2014/main" id="{CEE022D0-31B0-4A43-9E49-51D60B01BE38}"/>
              </a:ext>
            </a:extLst>
          </p:cNvPr>
          <p:cNvSpPr/>
          <p:nvPr/>
        </p:nvSpPr>
        <p:spPr>
          <a:xfrm>
            <a:off x="4222375" y="1596869"/>
            <a:ext cx="2701381"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候选人产生的民主程序</a:t>
            </a:r>
          </a:p>
        </p:txBody>
      </p:sp>
      <p:grpSp>
        <p:nvGrpSpPr>
          <p:cNvPr id="41" name="PA-组合 40">
            <a:extLst>
              <a:ext uri="{FF2B5EF4-FFF2-40B4-BE49-F238E27FC236}">
                <a16:creationId xmlns:a16="http://schemas.microsoft.com/office/drawing/2014/main" id="{3793115F-4F7B-4754-BA1F-732BA51580A6}"/>
              </a:ext>
            </a:extLst>
          </p:cNvPr>
          <p:cNvGrpSpPr/>
          <p:nvPr>
            <p:custDataLst>
              <p:tags r:id="rId2"/>
            </p:custDataLst>
          </p:nvPr>
        </p:nvGrpSpPr>
        <p:grpSpPr>
          <a:xfrm>
            <a:off x="1029149" y="3754301"/>
            <a:ext cx="7658663" cy="1202940"/>
            <a:chOff x="1040652" y="1884647"/>
            <a:chExt cx="4067490" cy="870549"/>
          </a:xfrm>
        </p:grpSpPr>
        <p:grpSp>
          <p:nvGrpSpPr>
            <p:cNvPr id="42" name="Aitds2">
              <a:extLst>
                <a:ext uri="{FF2B5EF4-FFF2-40B4-BE49-F238E27FC236}">
                  <a16:creationId xmlns:a16="http://schemas.microsoft.com/office/drawing/2014/main" id="{188B59E1-F9F4-4EA7-8D6E-7BF8EF96A972}"/>
                </a:ext>
              </a:extLst>
            </p:cNvPr>
            <p:cNvGrpSpPr/>
            <p:nvPr/>
          </p:nvGrpSpPr>
          <p:grpSpPr>
            <a:xfrm>
              <a:off x="1121014" y="1884647"/>
              <a:ext cx="3888308" cy="870549"/>
              <a:chOff x="660400" y="2027863"/>
              <a:chExt cx="5435600" cy="1468379"/>
            </a:xfrm>
          </p:grpSpPr>
          <p:sp>
            <p:nvSpPr>
              <p:cNvPr id="61" name="PA-Aitds2-1">
                <a:extLst>
                  <a:ext uri="{FF2B5EF4-FFF2-40B4-BE49-F238E27FC236}">
                    <a16:creationId xmlns:a16="http://schemas.microsoft.com/office/drawing/2014/main" id="{0A66D619-E0D0-4619-994F-59BC671FD3FE}"/>
                  </a:ext>
                </a:extLst>
              </p:cNvPr>
              <p:cNvSpPr/>
              <p:nvPr>
                <p:custDataLst>
                  <p:tags r:id="rId11"/>
                </p:custDataLst>
              </p:nvPr>
            </p:nvSpPr>
            <p:spPr>
              <a:xfrm>
                <a:off x="660400" y="2193925"/>
                <a:ext cx="5435600" cy="130231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2" name="PA-Aitds2-2">
                <a:extLst>
                  <a:ext uri="{FF2B5EF4-FFF2-40B4-BE49-F238E27FC236}">
                    <a16:creationId xmlns:a16="http://schemas.microsoft.com/office/drawing/2014/main" id="{F7691DF0-16A0-4E2A-B633-CBBB8577A890}"/>
                  </a:ext>
                </a:extLst>
              </p:cNvPr>
              <p:cNvPicPr>
                <a:picLocks noChangeAspect="1"/>
              </p:cNvPicPr>
              <p:nvPr>
                <p:custDataLst>
                  <p:tags r:id="rId12"/>
                </p:custDataLst>
              </p:nvPr>
            </p:nvPicPr>
            <p:blipFill>
              <a:blip r:embed="rId18" cstate="print">
                <a:extLst>
                  <a:ext uri="{BEBA8EAE-BF5A-486C-A8C5-ECC9F3942E4B}">
                    <a14:imgProps xmlns:a14="http://schemas.microsoft.com/office/drawing/2010/main">
                      <a14:imgLayer r:embed="rId19">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43" name="PA-矩形 39">
              <a:extLst>
                <a:ext uri="{FF2B5EF4-FFF2-40B4-BE49-F238E27FC236}">
                  <a16:creationId xmlns:a16="http://schemas.microsoft.com/office/drawing/2014/main" id="{305C2E22-34F4-49A0-9EB4-A2BFFC79B682}"/>
                </a:ext>
              </a:extLst>
            </p:cNvPr>
            <p:cNvSpPr/>
            <p:nvPr>
              <p:custDataLst>
                <p:tags r:id="rId9"/>
              </p:custDataLst>
            </p:nvPr>
          </p:nvSpPr>
          <p:spPr>
            <a:xfrm>
              <a:off x="1857258" y="1983098"/>
              <a:ext cx="2412086" cy="289553"/>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工会委员会主席、副主席候选人的产生</a:t>
              </a:r>
            </a:p>
          </p:txBody>
        </p:sp>
        <p:sp>
          <p:nvSpPr>
            <p:cNvPr id="44" name="PA-文本框 41">
              <a:extLst>
                <a:ext uri="{FF2B5EF4-FFF2-40B4-BE49-F238E27FC236}">
                  <a16:creationId xmlns:a16="http://schemas.microsoft.com/office/drawing/2014/main" id="{18688F65-BFCC-4836-A946-4B9242562822}"/>
                </a:ext>
              </a:extLst>
            </p:cNvPr>
            <p:cNvSpPr txBox="1"/>
            <p:nvPr>
              <p:custDataLst>
                <p:tags r:id="rId10"/>
              </p:custDataLst>
            </p:nvPr>
          </p:nvSpPr>
          <p:spPr>
            <a:xfrm>
              <a:off x="1040652" y="2300407"/>
              <a:ext cx="4067490" cy="309089"/>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征求分工会或部门工会意见的基础上，同级党组织商上级工会提出候选人建议名单</a:t>
              </a:r>
            </a:p>
          </p:txBody>
        </p:sp>
      </p:grpSp>
      <p:grpSp>
        <p:nvGrpSpPr>
          <p:cNvPr id="63" name="PA-组合 62">
            <a:extLst>
              <a:ext uri="{FF2B5EF4-FFF2-40B4-BE49-F238E27FC236}">
                <a16:creationId xmlns:a16="http://schemas.microsoft.com/office/drawing/2014/main" id="{5718CC2E-0C31-4634-AAAF-95F67D471F5E}"/>
              </a:ext>
            </a:extLst>
          </p:cNvPr>
          <p:cNvGrpSpPr/>
          <p:nvPr>
            <p:custDataLst>
              <p:tags r:id="rId3"/>
            </p:custDataLst>
          </p:nvPr>
        </p:nvGrpSpPr>
        <p:grpSpPr>
          <a:xfrm>
            <a:off x="1029149" y="5198272"/>
            <a:ext cx="7658663" cy="1202940"/>
            <a:chOff x="1040652" y="1884647"/>
            <a:chExt cx="4067490" cy="870549"/>
          </a:xfrm>
        </p:grpSpPr>
        <p:grpSp>
          <p:nvGrpSpPr>
            <p:cNvPr id="64" name="Aitds2">
              <a:extLst>
                <a:ext uri="{FF2B5EF4-FFF2-40B4-BE49-F238E27FC236}">
                  <a16:creationId xmlns:a16="http://schemas.microsoft.com/office/drawing/2014/main" id="{2E8BE71A-8B1B-4938-9776-A11E145BE59C}"/>
                </a:ext>
              </a:extLst>
            </p:cNvPr>
            <p:cNvGrpSpPr/>
            <p:nvPr/>
          </p:nvGrpSpPr>
          <p:grpSpPr>
            <a:xfrm>
              <a:off x="1121014" y="1884647"/>
              <a:ext cx="3888308" cy="870549"/>
              <a:chOff x="660400" y="2027863"/>
              <a:chExt cx="5435600" cy="1468379"/>
            </a:xfrm>
          </p:grpSpPr>
          <p:sp>
            <p:nvSpPr>
              <p:cNvPr id="67" name="PA-Aitds2-1">
                <a:extLst>
                  <a:ext uri="{FF2B5EF4-FFF2-40B4-BE49-F238E27FC236}">
                    <a16:creationId xmlns:a16="http://schemas.microsoft.com/office/drawing/2014/main" id="{62058D94-5BF5-49C6-8B42-AF5F57C5FE12}"/>
                  </a:ext>
                </a:extLst>
              </p:cNvPr>
              <p:cNvSpPr/>
              <p:nvPr>
                <p:custDataLst>
                  <p:tags r:id="rId7"/>
                </p:custDataLst>
              </p:nvPr>
            </p:nvSpPr>
            <p:spPr>
              <a:xfrm>
                <a:off x="660400" y="2193925"/>
                <a:ext cx="5435600" cy="130231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8" name="PA-Aitds2-2">
                <a:extLst>
                  <a:ext uri="{FF2B5EF4-FFF2-40B4-BE49-F238E27FC236}">
                    <a16:creationId xmlns:a16="http://schemas.microsoft.com/office/drawing/2014/main" id="{0D67CC6B-530A-4728-B3F3-CBFC6912E510}"/>
                  </a:ext>
                </a:extLst>
              </p:cNvPr>
              <p:cNvPicPr>
                <a:picLocks noChangeAspect="1"/>
              </p:cNvPicPr>
              <p:nvPr>
                <p:custDataLst>
                  <p:tags r:id="rId8"/>
                </p:custDataLst>
              </p:nvPr>
            </p:nvPicPr>
            <p:blipFill>
              <a:blip r:embed="rId18" cstate="print">
                <a:extLst>
                  <a:ext uri="{BEBA8EAE-BF5A-486C-A8C5-ECC9F3942E4B}">
                    <a14:imgProps xmlns:a14="http://schemas.microsoft.com/office/drawing/2010/main">
                      <a14:imgLayer r:embed="rId19">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5" name="PA-矩形 39">
              <a:extLst>
                <a:ext uri="{FF2B5EF4-FFF2-40B4-BE49-F238E27FC236}">
                  <a16:creationId xmlns:a16="http://schemas.microsoft.com/office/drawing/2014/main" id="{B827D016-F5ED-43E4-88BD-336E9DB67BF7}"/>
                </a:ext>
              </a:extLst>
            </p:cNvPr>
            <p:cNvSpPr/>
            <p:nvPr>
              <p:custDataLst>
                <p:tags r:id="rId5"/>
              </p:custDataLst>
            </p:nvPr>
          </p:nvSpPr>
          <p:spPr>
            <a:xfrm>
              <a:off x="1867884" y="1968205"/>
              <a:ext cx="2413024" cy="289553"/>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经费审查委员会委员主任候选人的产生</a:t>
              </a:r>
            </a:p>
          </p:txBody>
        </p:sp>
        <p:sp>
          <p:nvSpPr>
            <p:cNvPr id="66" name="PA-文本框 41">
              <a:extLst>
                <a:ext uri="{FF2B5EF4-FFF2-40B4-BE49-F238E27FC236}">
                  <a16:creationId xmlns:a16="http://schemas.microsoft.com/office/drawing/2014/main" id="{C12FAE9B-86A3-4EAF-B5E8-3C115CC68EAC}"/>
                </a:ext>
              </a:extLst>
            </p:cNvPr>
            <p:cNvSpPr txBox="1"/>
            <p:nvPr>
              <p:custDataLst>
                <p:tags r:id="rId6"/>
              </p:custDataLst>
            </p:nvPr>
          </p:nvSpPr>
          <p:spPr>
            <a:xfrm>
              <a:off x="1040652" y="2300407"/>
              <a:ext cx="4067490" cy="309089"/>
            </a:xfrm>
            <a:prstGeom prst="rect">
              <a:avLst/>
            </a:prstGeom>
            <a:noFill/>
          </p:spPr>
          <p:txBody>
            <a:bodyPr wrap="square" rtlCol="0">
              <a:spAutoFit/>
            </a:bodyPr>
            <a:lstStyle/>
            <a:p>
              <a:pPr algn="ctr">
                <a:lnSpc>
                  <a:spcPct val="150000"/>
                </a:lnSpc>
              </a:pPr>
              <a:r>
                <a:rPr lang="zh-CN" altLang="en-US" sz="16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由上届工会委员会提出候选人建议名单</a:t>
              </a:r>
            </a:p>
          </p:txBody>
        </p:sp>
      </p:grpSp>
      <p:pic>
        <p:nvPicPr>
          <p:cNvPr id="69" name="PA-图片 68">
            <a:extLst>
              <a:ext uri="{FF2B5EF4-FFF2-40B4-BE49-F238E27FC236}">
                <a16:creationId xmlns:a16="http://schemas.microsoft.com/office/drawing/2014/main" id="{21681892-69D0-47F7-BB21-5A182416A88B}"/>
              </a:ext>
            </a:extLst>
          </p:cNvPr>
          <p:cNvPicPr>
            <a:picLocks noChangeAspect="1"/>
          </p:cNvPicPr>
          <p:nvPr>
            <p:custDataLst>
              <p:tags r:id="rId4"/>
            </p:custDataLst>
          </p:nvPr>
        </p:nvPicPr>
        <p:blipFill>
          <a:blip r:embed="rId20" cstate="screen">
            <a:extLst>
              <a:ext uri="{28A0092B-C50C-407E-A947-70E740481C1C}">
                <a14:useLocalDpi xmlns:a14="http://schemas.microsoft.com/office/drawing/2010/main"/>
              </a:ext>
            </a:extLst>
          </a:blip>
          <a:stretch>
            <a:fillRect/>
          </a:stretch>
        </p:blipFill>
        <p:spPr>
          <a:xfrm>
            <a:off x="8823841" y="3833507"/>
            <a:ext cx="2390058" cy="2899554"/>
          </a:xfrm>
          <a:prstGeom prst="rect">
            <a:avLst/>
          </a:prstGeom>
        </p:spPr>
      </p:pic>
    </p:spTree>
    <p:extLst>
      <p:ext uri="{BB962C8B-B14F-4D97-AF65-F5344CB8AC3E}">
        <p14:creationId xmlns:p14="http://schemas.microsoft.com/office/powerpoint/2010/main" val="115736784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500" fill="hold"/>
                                        <p:tgtEl>
                                          <p:spTgt spid="60"/>
                                        </p:tgtEl>
                                        <p:attrNameLst>
                                          <p:attrName>ppt_x</p:attrName>
                                        </p:attrNameLst>
                                      </p:cBhvr>
                                      <p:tavLst>
                                        <p:tav tm="0">
                                          <p:val>
                                            <p:strVal val="1+#ppt_w/2"/>
                                          </p:val>
                                        </p:tav>
                                        <p:tav tm="100000">
                                          <p:val>
                                            <p:strVal val="#ppt_x"/>
                                          </p:val>
                                        </p:tav>
                                      </p:tavLst>
                                    </p:anim>
                                    <p:anim calcmode="lin" valueType="num">
                                      <p:cBhvr additive="base">
                                        <p:cTn id="17" dur="500" fill="hold"/>
                                        <p:tgtEl>
                                          <p:spTgt spid="60"/>
                                        </p:tgtEl>
                                        <p:attrNameLst>
                                          <p:attrName>ppt_y</p:attrName>
                                        </p:attrNameLst>
                                      </p:cBhvr>
                                      <p:tavLst>
                                        <p:tav tm="0">
                                          <p:val>
                                            <p:strVal val="#ppt_y"/>
                                          </p:val>
                                        </p:tav>
                                        <p:tav tm="100000">
                                          <p:val>
                                            <p:strVal val="#ppt_y"/>
                                          </p:val>
                                        </p:tav>
                                      </p:tavLst>
                                    </p:anim>
                                  </p:childTnLst>
                                </p:cTn>
                              </p:par>
                              <p:par>
                                <p:cTn id="18" presetID="42" presetClass="entr" presetSubtype="0" fill="hold" nodeType="withEffect">
                                  <p:stCondLst>
                                    <p:cond delay="4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1000"/>
                                        <p:tgtEl>
                                          <p:spTgt spid="69"/>
                                        </p:tgtEl>
                                      </p:cBhvr>
                                    </p:animEffect>
                                    <p:anim calcmode="lin" valueType="num">
                                      <p:cBhvr>
                                        <p:cTn id="21" dur="1000" fill="hold"/>
                                        <p:tgtEl>
                                          <p:spTgt spid="69"/>
                                        </p:tgtEl>
                                        <p:attrNameLst>
                                          <p:attrName>ppt_x</p:attrName>
                                        </p:attrNameLst>
                                      </p:cBhvr>
                                      <p:tavLst>
                                        <p:tav tm="0">
                                          <p:val>
                                            <p:strVal val="#ppt_x"/>
                                          </p:val>
                                        </p:tav>
                                        <p:tav tm="100000">
                                          <p:val>
                                            <p:strVal val="#ppt_x"/>
                                          </p:val>
                                        </p:tav>
                                      </p:tavLst>
                                    </p:anim>
                                    <p:anim calcmode="lin" valueType="num">
                                      <p:cBhvr>
                                        <p:cTn id="22"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2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矩形 14">
            <a:extLst>
              <a:ext uri="{FF2B5EF4-FFF2-40B4-BE49-F238E27FC236}">
                <a16:creationId xmlns:a16="http://schemas.microsoft.com/office/drawing/2014/main" id="{EE35967A-22E3-4297-9638-F8823F0CAC4E}"/>
              </a:ext>
            </a:extLst>
          </p:cNvPr>
          <p:cNvSpPr/>
          <p:nvPr>
            <p:custDataLst>
              <p:tags r:id="rId1"/>
            </p:custDataLst>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图片 7">
            <a:extLst>
              <a:ext uri="{FF2B5EF4-FFF2-40B4-BE49-F238E27FC236}">
                <a16:creationId xmlns:a16="http://schemas.microsoft.com/office/drawing/2014/main" id="{83D624C4-1653-4AE2-9D19-D144B87925AF}"/>
              </a:ext>
            </a:extLst>
          </p:cNvPr>
          <p:cNvPicPr>
            <a:picLocks noChangeAspect="1"/>
          </p:cNvPicPr>
          <p:nvPr>
            <p:custDataLst>
              <p:tags r:id="rId2"/>
            </p:custDataLst>
          </p:nvPr>
        </p:nvPicPr>
        <p:blipFill rotWithShape="1">
          <a:blip r:embed="rId13">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PA-图片 9">
            <a:extLst>
              <a:ext uri="{FF2B5EF4-FFF2-40B4-BE49-F238E27FC236}">
                <a16:creationId xmlns:a16="http://schemas.microsoft.com/office/drawing/2014/main" id="{C6C3094C-8152-489B-9F3C-0288B6483D69}"/>
              </a:ext>
            </a:extLst>
          </p:cNvPr>
          <p:cNvPicPr>
            <a:picLocks noChangeAspect="1"/>
          </p:cNvPicPr>
          <p:nvPr>
            <p:custDataLst>
              <p:tags r:id="rId3"/>
            </p:custDataLst>
          </p:nvPr>
        </p:nvPicPr>
        <p:blipFill rotWithShape="1">
          <a:blip r:embed="rId14">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PA-图片 13">
            <a:extLst>
              <a:ext uri="{FF2B5EF4-FFF2-40B4-BE49-F238E27FC236}">
                <a16:creationId xmlns:a16="http://schemas.microsoft.com/office/drawing/2014/main" id="{37F4780F-1F96-47D2-90E9-21558EB7CE2D}"/>
              </a:ext>
            </a:extLst>
          </p:cNvPr>
          <p:cNvPicPr>
            <a:picLocks noChangeAspect="1"/>
          </p:cNvPicPr>
          <p:nvPr>
            <p:custDataLst>
              <p:tags r:id="rId4"/>
            </p:custDataLst>
          </p:nvPr>
        </p:nvPicPr>
        <p:blipFill rotWithShape="1">
          <a:blip r:embed="rId14">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PA-图片 15">
            <a:extLst>
              <a:ext uri="{FF2B5EF4-FFF2-40B4-BE49-F238E27FC236}">
                <a16:creationId xmlns:a16="http://schemas.microsoft.com/office/drawing/2014/main" id="{56D6DA2A-8829-4784-A655-32DD785474B0}"/>
              </a:ext>
            </a:extLst>
          </p:cNvPr>
          <p:cNvPicPr>
            <a:picLocks noChangeAspect="1"/>
          </p:cNvPicPr>
          <p:nvPr>
            <p:custDataLst>
              <p:tags r:id="rId5"/>
            </p:custDataLst>
          </p:nvPr>
        </p:nvPicPr>
        <p:blipFill rotWithShape="1">
          <a:blip r:embed="rId14">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grpSp>
        <p:nvGrpSpPr>
          <p:cNvPr id="13" name="PA-组合 5">
            <a:extLst>
              <a:ext uri="{FF2B5EF4-FFF2-40B4-BE49-F238E27FC236}">
                <a16:creationId xmlns:a16="http://schemas.microsoft.com/office/drawing/2014/main" id="{164B3DA6-9043-41C2-9F0A-C5B9B9A77793}"/>
              </a:ext>
            </a:extLst>
          </p:cNvPr>
          <p:cNvGrpSpPr/>
          <p:nvPr>
            <p:custDataLst>
              <p:tags r:id="rId6"/>
            </p:custDataLst>
          </p:nvPr>
        </p:nvGrpSpPr>
        <p:grpSpPr>
          <a:xfrm>
            <a:off x="5360481" y="1556082"/>
            <a:ext cx="1471037" cy="1471037"/>
            <a:chOff x="5588168" y="4173068"/>
            <a:chExt cx="1015664" cy="1015664"/>
          </a:xfrm>
        </p:grpSpPr>
        <p:sp>
          <p:nvSpPr>
            <p:cNvPr id="17" name="PA-椭圆 4">
              <a:extLst>
                <a:ext uri="{FF2B5EF4-FFF2-40B4-BE49-F238E27FC236}">
                  <a16:creationId xmlns:a16="http://schemas.microsoft.com/office/drawing/2014/main" id="{D129883A-FEFD-4AD5-A549-6BCE6F49DD71}"/>
                </a:ext>
              </a:extLst>
            </p:cNvPr>
            <p:cNvSpPr/>
            <p:nvPr>
              <p:custDataLst>
                <p:tags r:id="rId10"/>
              </p:custDataLst>
            </p:nvPr>
          </p:nvSpPr>
          <p:spPr>
            <a:xfrm>
              <a:off x="5588168" y="4173068"/>
              <a:ext cx="1015664" cy="1015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PA-文本框 48">
              <a:extLst>
                <a:ext uri="{FF2B5EF4-FFF2-40B4-BE49-F238E27FC236}">
                  <a16:creationId xmlns:a16="http://schemas.microsoft.com/office/drawing/2014/main" id="{2BE5A3DA-213E-49FF-B252-F9D1EFC8C1FD}"/>
                </a:ext>
              </a:extLst>
            </p:cNvPr>
            <p:cNvSpPr txBox="1"/>
            <p:nvPr>
              <p:custDataLst>
                <p:tags r:id="rId11"/>
              </p:custDataLst>
            </p:nvPr>
          </p:nvSpPr>
          <p:spPr>
            <a:xfrm>
              <a:off x="5628792" y="4237565"/>
              <a:ext cx="934416" cy="913756"/>
            </a:xfrm>
            <a:prstGeom prst="rect">
              <a:avLst/>
            </a:prstGeom>
            <a:noFill/>
          </p:spPr>
          <p:txBody>
            <a:bodyPr wrap="square" rtlCol="0">
              <a:spAutoFit/>
            </a:bodyPr>
            <a:lstStyle/>
            <a:p>
              <a:pPr algn="ctr"/>
              <a:r>
                <a:rPr lang="zh-CN" altLang="en-US" sz="8000" dirty="0">
                  <a:solidFill>
                    <a:schemeClr val="bg1"/>
                  </a:solidFill>
                  <a:effectLst>
                    <a:outerShdw blurRad="38100" dist="38100" dir="2700000" algn="tl">
                      <a:srgbClr val="000000">
                        <a:alpha val="43137"/>
                      </a:srgbClr>
                    </a:outerShdw>
                  </a:effectLst>
                  <a:latin typeface="Aa润行体 (非商业使用)" panose="02010600010101010101" pitchFamily="2" charset="-122"/>
                  <a:ea typeface="Aa润行体 (非商业使用)" panose="02010600010101010101" pitchFamily="2" charset="-122"/>
                  <a:cs typeface="阿里巴巴普惠体 Medium" panose="00020600040101010101" pitchFamily="18" charset="-122"/>
                </a:rPr>
                <a:t>贰</a:t>
              </a:r>
            </a:p>
          </p:txBody>
        </p:sp>
      </p:grpSp>
      <p:grpSp>
        <p:nvGrpSpPr>
          <p:cNvPr id="21" name="PA-组合 20">
            <a:extLst>
              <a:ext uri="{FF2B5EF4-FFF2-40B4-BE49-F238E27FC236}">
                <a16:creationId xmlns:a16="http://schemas.microsoft.com/office/drawing/2014/main" id="{6F69DF9E-A10B-476E-9B5A-AED68AF10EB3}"/>
              </a:ext>
            </a:extLst>
          </p:cNvPr>
          <p:cNvGrpSpPr/>
          <p:nvPr>
            <p:custDataLst>
              <p:tags r:id="rId7"/>
            </p:custDataLst>
          </p:nvPr>
        </p:nvGrpSpPr>
        <p:grpSpPr>
          <a:xfrm>
            <a:off x="1571943" y="3101550"/>
            <a:ext cx="9048114" cy="1354843"/>
            <a:chOff x="1711465" y="2767280"/>
            <a:chExt cx="9048114" cy="1354843"/>
          </a:xfrm>
        </p:grpSpPr>
        <p:sp>
          <p:nvSpPr>
            <p:cNvPr id="22" name="PA-文本框 21">
              <a:extLst>
                <a:ext uri="{FF2B5EF4-FFF2-40B4-BE49-F238E27FC236}">
                  <a16:creationId xmlns:a16="http://schemas.microsoft.com/office/drawing/2014/main" id="{5942685E-9D84-4DAC-9213-8D14BD34B190}"/>
                </a:ext>
              </a:extLst>
            </p:cNvPr>
            <p:cNvSpPr txBox="1"/>
            <p:nvPr>
              <p:custDataLst>
                <p:tags r:id="rId8"/>
              </p:custDataLst>
            </p:nvPr>
          </p:nvSpPr>
          <p:spPr>
            <a:xfrm>
              <a:off x="1711465" y="2767280"/>
              <a:ext cx="9048114" cy="1323439"/>
            </a:xfrm>
            <a:prstGeom prst="rect">
              <a:avLst/>
            </a:prstGeom>
            <a:noFill/>
          </p:spPr>
          <p:txBody>
            <a:bodyPr wrap="square" rtlCol="0">
              <a:spAutoFit/>
            </a:bodyPr>
            <a:lstStyle/>
            <a:p>
              <a:pPr algn="ctr"/>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sp>
          <p:nvSpPr>
            <p:cNvPr id="23" name="PA-文本框 22">
              <a:extLst>
                <a:ext uri="{FF2B5EF4-FFF2-40B4-BE49-F238E27FC236}">
                  <a16:creationId xmlns:a16="http://schemas.microsoft.com/office/drawing/2014/main" id="{6930C1B0-6C58-4823-897C-45EAB3A0979E}"/>
                </a:ext>
              </a:extLst>
            </p:cNvPr>
            <p:cNvSpPr txBox="1"/>
            <p:nvPr>
              <p:custDataLst>
                <p:tags r:id="rId9"/>
              </p:custDataLst>
            </p:nvPr>
          </p:nvSpPr>
          <p:spPr>
            <a:xfrm>
              <a:off x="1993325" y="2798684"/>
              <a:ext cx="8484395" cy="1323439"/>
            </a:xfrm>
            <a:prstGeom prst="rect">
              <a:avLst/>
            </a:prstGeom>
            <a:noFill/>
          </p:spPr>
          <p:txBody>
            <a:bodyPr wrap="square" rtlCol="0">
              <a:spAutoFit/>
            </a:bodyPr>
            <a:lstStyle/>
            <a:p>
              <a:pPr algn="ctr"/>
              <a:r>
                <a:rPr lang="zh-CN" altLang="en-US" sz="8000" dirty="0">
                  <a:solidFill>
                    <a:srgbClr val="C00000"/>
                  </a:solidFill>
                  <a:latin typeface="峰广明锐体" panose="02000503000000000000" pitchFamily="2" charset="-122"/>
                  <a:ea typeface="峰广明锐体" panose="02000503000000000000" pitchFamily="2" charset="-122"/>
                </a:rPr>
                <a:t>召开会员代表大会</a:t>
              </a:r>
            </a:p>
          </p:txBody>
        </p:sp>
      </p:grpSp>
    </p:spTree>
    <p:extLst>
      <p:ext uri="{BB962C8B-B14F-4D97-AF65-F5344CB8AC3E}">
        <p14:creationId xmlns:p14="http://schemas.microsoft.com/office/powerpoint/2010/main" val="390499255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3*#ppt_w"/>
                                          </p:val>
                                        </p:tav>
                                        <p:tav tm="100000">
                                          <p:val>
                                            <p:strVal val="#ppt_w"/>
                                          </p:val>
                                        </p:tav>
                                      </p:tavLst>
                                    </p:anim>
                                    <p:anim calcmode="lin" valueType="num">
                                      <p:cBhvr>
                                        <p:cTn id="22"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6" name="组合 5">
            <a:extLst>
              <a:ext uri="{FF2B5EF4-FFF2-40B4-BE49-F238E27FC236}">
                <a16:creationId xmlns:a16="http://schemas.microsoft.com/office/drawing/2014/main" id="{7A382AE0-7377-446B-9EAF-FF63EDF6BA97}"/>
              </a:ext>
            </a:extLst>
          </p:cNvPr>
          <p:cNvGrpSpPr/>
          <p:nvPr/>
        </p:nvGrpSpPr>
        <p:grpSpPr>
          <a:xfrm>
            <a:off x="1005116" y="2200902"/>
            <a:ext cx="3777923" cy="574782"/>
            <a:chOff x="1034124" y="1569290"/>
            <a:chExt cx="3430821" cy="626553"/>
          </a:xfrm>
        </p:grpSpPr>
        <p:sp>
          <p:nvSpPr>
            <p:cNvPr id="9" name="矩形: 圆角 7">
              <a:extLst>
                <a:ext uri="{FF2B5EF4-FFF2-40B4-BE49-F238E27FC236}">
                  <a16:creationId xmlns:a16="http://schemas.microsoft.com/office/drawing/2014/main" id="{686C9F1D-9788-4550-8830-E36ED6D36734}"/>
                </a:ext>
              </a:extLst>
            </p:cNvPr>
            <p:cNvSpPr/>
            <p:nvPr/>
          </p:nvSpPr>
          <p:spPr>
            <a:xfrm>
              <a:off x="1171618" y="1569290"/>
              <a:ext cx="3155833" cy="626553"/>
            </a:xfrm>
            <a:prstGeom prst="roundRect">
              <a:avLst>
                <a:gd name="adj" fmla="val 0"/>
              </a:avLst>
            </a:prstGeom>
            <a:noFill/>
            <a:ln w="3810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a:extLst>
                <a:ext uri="{FF2B5EF4-FFF2-40B4-BE49-F238E27FC236}">
                  <a16:creationId xmlns:a16="http://schemas.microsoft.com/office/drawing/2014/main" id="{458671BF-A6FA-4CB4-8433-1B52A4D1716C}"/>
                </a:ext>
              </a:extLst>
            </p:cNvPr>
            <p:cNvSpPr/>
            <p:nvPr/>
          </p:nvSpPr>
          <p:spPr>
            <a:xfrm>
              <a:off x="1034124" y="1651660"/>
              <a:ext cx="3430821" cy="503247"/>
            </a:xfrm>
            <a:prstGeom prst="rect">
              <a:avLst/>
            </a:prstGeom>
          </p:spPr>
          <p:txBody>
            <a:bodyPr wrap="square">
              <a:spAutoFit/>
            </a:bodyPr>
            <a:lstStyle/>
            <a:p>
              <a:pPr algn="ct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会员代表大会的主要内容</a:t>
              </a:r>
            </a:p>
          </p:txBody>
        </p:sp>
      </p:grpSp>
      <p:grpSp>
        <p:nvGrpSpPr>
          <p:cNvPr id="12" name="组合 11">
            <a:extLst>
              <a:ext uri="{FF2B5EF4-FFF2-40B4-BE49-F238E27FC236}">
                <a16:creationId xmlns:a16="http://schemas.microsoft.com/office/drawing/2014/main" id="{C57F6126-3D18-45DA-9E89-8F9F0737B340}"/>
              </a:ext>
            </a:extLst>
          </p:cNvPr>
          <p:cNvGrpSpPr/>
          <p:nvPr/>
        </p:nvGrpSpPr>
        <p:grpSpPr>
          <a:xfrm>
            <a:off x="1789872" y="3291976"/>
            <a:ext cx="2107967" cy="1973615"/>
            <a:chOff x="1256878" y="3432344"/>
            <a:chExt cx="2107967" cy="1973615"/>
          </a:xfrm>
        </p:grpSpPr>
        <p:sp>
          <p:nvSpPr>
            <p:cNvPr id="13" name="işḷîďè">
              <a:extLst>
                <a:ext uri="{FF2B5EF4-FFF2-40B4-BE49-F238E27FC236}">
                  <a16:creationId xmlns:a16="http://schemas.microsoft.com/office/drawing/2014/main" id="{B35F6085-D7F8-4728-8334-3F9ACF6CB38B}"/>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a:extLst>
                <a:ext uri="{FF2B5EF4-FFF2-40B4-BE49-F238E27FC236}">
                  <a16:creationId xmlns:a16="http://schemas.microsoft.com/office/drawing/2014/main" id="{DD946734-F792-4189-BDDC-D1A3FB513BEB}"/>
                </a:ext>
              </a:extLst>
            </p:cNvPr>
            <p:cNvGrpSpPr/>
            <p:nvPr/>
          </p:nvGrpSpPr>
          <p:grpSpPr>
            <a:xfrm>
              <a:off x="1256878" y="3461502"/>
              <a:ext cx="806010" cy="812998"/>
              <a:chOff x="1252712" y="3465513"/>
              <a:chExt cx="914400" cy="922328"/>
            </a:xfrm>
          </p:grpSpPr>
          <p:sp>
            <p:nvSpPr>
              <p:cNvPr id="16" name="椭圆 15">
                <a:extLst>
                  <a:ext uri="{FF2B5EF4-FFF2-40B4-BE49-F238E27FC236}">
                    <a16:creationId xmlns:a16="http://schemas.microsoft.com/office/drawing/2014/main" id="{0ED8B0EE-1240-445C-A51B-99414CA52263}"/>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descr="办公室职员">
                <a:extLst>
                  <a:ext uri="{FF2B5EF4-FFF2-40B4-BE49-F238E27FC236}">
                    <a16:creationId xmlns:a16="http://schemas.microsoft.com/office/drawing/2014/main" id="{11AA4623-2613-4DA4-95A4-40B3A042BC9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15" name="文本框 14">
              <a:extLst>
                <a:ext uri="{FF2B5EF4-FFF2-40B4-BE49-F238E27FC236}">
                  <a16:creationId xmlns:a16="http://schemas.microsoft.com/office/drawing/2014/main" id="{09CD34CD-4536-4293-8CB1-0615F65FEFEE}"/>
                </a:ext>
              </a:extLst>
            </p:cNvPr>
            <p:cNvSpPr txBox="1"/>
            <p:nvPr/>
          </p:nvSpPr>
          <p:spPr>
            <a:xfrm>
              <a:off x="1492281" y="4195167"/>
              <a:ext cx="1783478"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大会筹备工作的主要内容</a:t>
              </a:r>
            </a:p>
          </p:txBody>
        </p:sp>
      </p:grpSp>
      <p:sp>
        <p:nvSpPr>
          <p:cNvPr id="18" name="箭头: 虚尾 17">
            <a:extLst>
              <a:ext uri="{FF2B5EF4-FFF2-40B4-BE49-F238E27FC236}">
                <a16:creationId xmlns:a16="http://schemas.microsoft.com/office/drawing/2014/main" id="{63D8F204-232D-4C3B-9393-986375AF30A8}"/>
              </a:ext>
            </a:extLst>
          </p:cNvPr>
          <p:cNvSpPr/>
          <p:nvPr/>
        </p:nvSpPr>
        <p:spPr>
          <a:xfrm>
            <a:off x="4136526" y="3836559"/>
            <a:ext cx="773982"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E4EBB51C-0291-4DC6-988B-2527894AE884}"/>
              </a:ext>
            </a:extLst>
          </p:cNvPr>
          <p:cNvGrpSpPr/>
          <p:nvPr/>
        </p:nvGrpSpPr>
        <p:grpSpPr>
          <a:xfrm>
            <a:off x="5054440" y="3303362"/>
            <a:ext cx="2107967" cy="1973615"/>
            <a:chOff x="1256878" y="3432344"/>
            <a:chExt cx="2107967" cy="1973615"/>
          </a:xfrm>
        </p:grpSpPr>
        <p:sp>
          <p:nvSpPr>
            <p:cNvPr id="20" name="işḷîďè">
              <a:extLst>
                <a:ext uri="{FF2B5EF4-FFF2-40B4-BE49-F238E27FC236}">
                  <a16:creationId xmlns:a16="http://schemas.microsoft.com/office/drawing/2014/main" id="{FC59D16E-8DE5-495B-8D0D-86323445494F}"/>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 name="组合 20">
              <a:extLst>
                <a:ext uri="{FF2B5EF4-FFF2-40B4-BE49-F238E27FC236}">
                  <a16:creationId xmlns:a16="http://schemas.microsoft.com/office/drawing/2014/main" id="{6D13B141-E5EE-4C85-90B8-AF38EBA4AECE}"/>
                </a:ext>
              </a:extLst>
            </p:cNvPr>
            <p:cNvGrpSpPr/>
            <p:nvPr/>
          </p:nvGrpSpPr>
          <p:grpSpPr>
            <a:xfrm>
              <a:off x="1256878" y="3461502"/>
              <a:ext cx="806010" cy="812998"/>
              <a:chOff x="1252712" y="3465513"/>
              <a:chExt cx="914400" cy="922328"/>
            </a:xfrm>
          </p:grpSpPr>
          <p:sp>
            <p:nvSpPr>
              <p:cNvPr id="23" name="椭圆 22">
                <a:extLst>
                  <a:ext uri="{FF2B5EF4-FFF2-40B4-BE49-F238E27FC236}">
                    <a16:creationId xmlns:a16="http://schemas.microsoft.com/office/drawing/2014/main" id="{4AB4117F-1CD7-4F96-8F42-A74EDAD57BBC}"/>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形 23" descr="办公室职员">
                <a:extLst>
                  <a:ext uri="{FF2B5EF4-FFF2-40B4-BE49-F238E27FC236}">
                    <a16:creationId xmlns:a16="http://schemas.microsoft.com/office/drawing/2014/main" id="{3F8CDFFF-2F51-4C37-A5F2-A9182BA3E79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22" name="文本框 21">
              <a:extLst>
                <a:ext uri="{FF2B5EF4-FFF2-40B4-BE49-F238E27FC236}">
                  <a16:creationId xmlns:a16="http://schemas.microsoft.com/office/drawing/2014/main" id="{B6FF1BE4-0D75-44BF-B4A9-F11009FF5F03}"/>
                </a:ext>
              </a:extLst>
            </p:cNvPr>
            <p:cNvSpPr txBox="1"/>
            <p:nvPr/>
          </p:nvSpPr>
          <p:spPr>
            <a:xfrm>
              <a:off x="1590194" y="4135587"/>
              <a:ext cx="1639189"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会议期间</a:t>
              </a:r>
            </a:p>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的主要工作</a:t>
              </a:r>
            </a:p>
          </p:txBody>
        </p:sp>
      </p:grpSp>
      <p:sp>
        <p:nvSpPr>
          <p:cNvPr id="25" name="箭头: 虚尾 24">
            <a:extLst>
              <a:ext uri="{FF2B5EF4-FFF2-40B4-BE49-F238E27FC236}">
                <a16:creationId xmlns:a16="http://schemas.microsoft.com/office/drawing/2014/main" id="{997799A9-1037-479B-B433-5E0A8F426CDA}"/>
              </a:ext>
            </a:extLst>
          </p:cNvPr>
          <p:cNvSpPr/>
          <p:nvPr/>
        </p:nvSpPr>
        <p:spPr>
          <a:xfrm>
            <a:off x="7401094" y="3847945"/>
            <a:ext cx="773982"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id="{4CD59196-C853-4B9C-A786-4914E4D30A81}"/>
              </a:ext>
            </a:extLst>
          </p:cNvPr>
          <p:cNvGrpSpPr/>
          <p:nvPr/>
        </p:nvGrpSpPr>
        <p:grpSpPr>
          <a:xfrm>
            <a:off x="8201473" y="3284621"/>
            <a:ext cx="2107967" cy="1973615"/>
            <a:chOff x="1256878" y="3432344"/>
            <a:chExt cx="2107967" cy="1973615"/>
          </a:xfrm>
        </p:grpSpPr>
        <p:sp>
          <p:nvSpPr>
            <p:cNvPr id="27" name="işḷîďè">
              <a:extLst>
                <a:ext uri="{FF2B5EF4-FFF2-40B4-BE49-F238E27FC236}">
                  <a16:creationId xmlns:a16="http://schemas.microsoft.com/office/drawing/2014/main" id="{C58BA265-E959-4B04-B2D4-FAFDF20F81FD}"/>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组合 27">
              <a:extLst>
                <a:ext uri="{FF2B5EF4-FFF2-40B4-BE49-F238E27FC236}">
                  <a16:creationId xmlns:a16="http://schemas.microsoft.com/office/drawing/2014/main" id="{801FCCFB-FE03-4D6B-8AF1-63AE3A8BA280}"/>
                </a:ext>
              </a:extLst>
            </p:cNvPr>
            <p:cNvGrpSpPr/>
            <p:nvPr/>
          </p:nvGrpSpPr>
          <p:grpSpPr>
            <a:xfrm>
              <a:off x="1256878" y="3461502"/>
              <a:ext cx="806010" cy="812998"/>
              <a:chOff x="1252712" y="3465513"/>
              <a:chExt cx="914400" cy="922328"/>
            </a:xfrm>
          </p:grpSpPr>
          <p:sp>
            <p:nvSpPr>
              <p:cNvPr id="30" name="椭圆 29">
                <a:extLst>
                  <a:ext uri="{FF2B5EF4-FFF2-40B4-BE49-F238E27FC236}">
                    <a16:creationId xmlns:a16="http://schemas.microsoft.com/office/drawing/2014/main" id="{32565233-EA6C-48B3-B17E-745311B7B4E4}"/>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形 30" descr="办公室职员">
                <a:extLst>
                  <a:ext uri="{FF2B5EF4-FFF2-40B4-BE49-F238E27FC236}">
                    <a16:creationId xmlns:a16="http://schemas.microsoft.com/office/drawing/2014/main" id="{30A8CED9-2B20-4CD1-AEB7-45AB823FF1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29" name="文本框 28">
              <a:extLst>
                <a:ext uri="{FF2B5EF4-FFF2-40B4-BE49-F238E27FC236}">
                  <a16:creationId xmlns:a16="http://schemas.microsoft.com/office/drawing/2014/main" id="{5A2990A7-22E6-4A0B-92D3-028AB9709837}"/>
                </a:ext>
              </a:extLst>
            </p:cNvPr>
            <p:cNvSpPr txBox="1"/>
            <p:nvPr/>
          </p:nvSpPr>
          <p:spPr>
            <a:xfrm>
              <a:off x="1453988" y="3995668"/>
              <a:ext cx="1841409"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闭会后</a:t>
              </a:r>
            </a:p>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的主要工作</a:t>
              </a:r>
            </a:p>
          </p:txBody>
        </p:sp>
      </p:grpSp>
    </p:spTree>
    <p:extLst>
      <p:ext uri="{BB962C8B-B14F-4D97-AF65-F5344CB8AC3E}">
        <p14:creationId xmlns:p14="http://schemas.microsoft.com/office/powerpoint/2010/main" val="2021761162"/>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6" name="组合 5">
            <a:extLst>
              <a:ext uri="{FF2B5EF4-FFF2-40B4-BE49-F238E27FC236}">
                <a16:creationId xmlns:a16="http://schemas.microsoft.com/office/drawing/2014/main" id="{7A382AE0-7377-446B-9EAF-FF63EDF6BA97}"/>
              </a:ext>
            </a:extLst>
          </p:cNvPr>
          <p:cNvGrpSpPr/>
          <p:nvPr/>
        </p:nvGrpSpPr>
        <p:grpSpPr>
          <a:xfrm>
            <a:off x="714247" y="1881900"/>
            <a:ext cx="5090884" cy="574782"/>
            <a:chOff x="950903" y="1569290"/>
            <a:chExt cx="3597263" cy="626553"/>
          </a:xfrm>
        </p:grpSpPr>
        <p:sp>
          <p:nvSpPr>
            <p:cNvPr id="9" name="矩形: 圆角 7">
              <a:extLst>
                <a:ext uri="{FF2B5EF4-FFF2-40B4-BE49-F238E27FC236}">
                  <a16:creationId xmlns:a16="http://schemas.microsoft.com/office/drawing/2014/main" id="{686C9F1D-9788-4550-8830-E36ED6D36734}"/>
                </a:ext>
              </a:extLst>
            </p:cNvPr>
            <p:cNvSpPr/>
            <p:nvPr/>
          </p:nvSpPr>
          <p:spPr>
            <a:xfrm>
              <a:off x="1171618" y="1569290"/>
              <a:ext cx="3155833" cy="626553"/>
            </a:xfrm>
            <a:prstGeom prst="roundRect">
              <a:avLst>
                <a:gd name="adj" fmla="val 0"/>
              </a:avLst>
            </a:prstGeom>
            <a:noFill/>
            <a:ln w="3810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a:extLst>
                <a:ext uri="{FF2B5EF4-FFF2-40B4-BE49-F238E27FC236}">
                  <a16:creationId xmlns:a16="http://schemas.microsoft.com/office/drawing/2014/main" id="{458671BF-A6FA-4CB4-8433-1B52A4D1716C}"/>
                </a:ext>
              </a:extLst>
            </p:cNvPr>
            <p:cNvSpPr/>
            <p:nvPr/>
          </p:nvSpPr>
          <p:spPr>
            <a:xfrm>
              <a:off x="950903" y="1648846"/>
              <a:ext cx="3597263" cy="503247"/>
            </a:xfrm>
            <a:prstGeom prst="rect">
              <a:avLst/>
            </a:prstGeom>
          </p:spPr>
          <p:txBody>
            <a:bodyPr wrap="square">
              <a:spAutoFit/>
            </a:bodyPr>
            <a:lstStyle/>
            <a:p>
              <a:pPr algn="ct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一、大会筹备工作的主要内容</a:t>
              </a:r>
            </a:p>
          </p:txBody>
        </p:sp>
      </p:grpSp>
      <p:grpSp>
        <p:nvGrpSpPr>
          <p:cNvPr id="2" name="组合 1">
            <a:extLst>
              <a:ext uri="{FF2B5EF4-FFF2-40B4-BE49-F238E27FC236}">
                <a16:creationId xmlns:a16="http://schemas.microsoft.com/office/drawing/2014/main" id="{1A436F8C-C583-4E38-97F1-3D68505FC733}"/>
              </a:ext>
            </a:extLst>
          </p:cNvPr>
          <p:cNvGrpSpPr/>
          <p:nvPr/>
        </p:nvGrpSpPr>
        <p:grpSpPr>
          <a:xfrm>
            <a:off x="1199699" y="2925657"/>
            <a:ext cx="668858" cy="705853"/>
            <a:chOff x="1199699" y="2898740"/>
            <a:chExt cx="668858" cy="705853"/>
          </a:xfrm>
        </p:grpSpPr>
        <p:sp>
          <p:nvSpPr>
            <p:cNvPr id="18" name="箭头: 虚尾 17">
              <a:extLst>
                <a:ext uri="{FF2B5EF4-FFF2-40B4-BE49-F238E27FC236}">
                  <a16:creationId xmlns:a16="http://schemas.microsoft.com/office/drawing/2014/main" id="{63D8F204-232D-4C3B-9393-986375AF30A8}"/>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矩形 39">
              <a:extLst>
                <a:ext uri="{FF2B5EF4-FFF2-40B4-BE49-F238E27FC236}">
                  <a16:creationId xmlns:a16="http://schemas.microsoft.com/office/drawing/2014/main" id="{2F40CE92-98AF-41B7-8C69-40FB9694FD7D}"/>
                </a:ext>
              </a:extLst>
            </p:cNvPr>
            <p:cNvSpPr/>
            <p:nvPr>
              <p:custDataLst>
                <p:tags r:id="rId14"/>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3" name="PA-文本框 41">
            <a:extLst>
              <a:ext uri="{FF2B5EF4-FFF2-40B4-BE49-F238E27FC236}">
                <a16:creationId xmlns:a16="http://schemas.microsoft.com/office/drawing/2014/main" id="{EC6A88A1-64FD-496D-B9A4-D35C0387D07D}"/>
              </a:ext>
            </a:extLst>
          </p:cNvPr>
          <p:cNvSpPr txBox="1"/>
          <p:nvPr>
            <p:custDataLst>
              <p:tags r:id="rId1"/>
            </p:custDataLst>
          </p:nvPr>
        </p:nvSpPr>
        <p:spPr>
          <a:xfrm>
            <a:off x="1874107" y="2986942"/>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代表大会筹备工作报告</a:t>
            </a:r>
          </a:p>
        </p:txBody>
      </p:sp>
      <p:grpSp>
        <p:nvGrpSpPr>
          <p:cNvPr id="34" name="组合 33">
            <a:extLst>
              <a:ext uri="{FF2B5EF4-FFF2-40B4-BE49-F238E27FC236}">
                <a16:creationId xmlns:a16="http://schemas.microsoft.com/office/drawing/2014/main" id="{8CCE87AA-5193-4496-874B-013BB5821408}"/>
              </a:ext>
            </a:extLst>
          </p:cNvPr>
          <p:cNvGrpSpPr/>
          <p:nvPr/>
        </p:nvGrpSpPr>
        <p:grpSpPr>
          <a:xfrm>
            <a:off x="1199699" y="3801871"/>
            <a:ext cx="668858" cy="705853"/>
            <a:chOff x="1199699" y="2898740"/>
            <a:chExt cx="668858" cy="705853"/>
          </a:xfrm>
        </p:grpSpPr>
        <p:sp>
          <p:nvSpPr>
            <p:cNvPr id="35" name="箭头: 虚尾 34">
              <a:extLst>
                <a:ext uri="{FF2B5EF4-FFF2-40B4-BE49-F238E27FC236}">
                  <a16:creationId xmlns:a16="http://schemas.microsoft.com/office/drawing/2014/main" id="{4421D121-BBA6-4FA6-9A3F-7F655536DC47}"/>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矩形 39">
              <a:extLst>
                <a:ext uri="{FF2B5EF4-FFF2-40B4-BE49-F238E27FC236}">
                  <a16:creationId xmlns:a16="http://schemas.microsoft.com/office/drawing/2014/main" id="{6FA2DE41-DA09-4F59-A00B-8588ADDF12CE}"/>
                </a:ext>
              </a:extLst>
            </p:cNvPr>
            <p:cNvSpPr/>
            <p:nvPr>
              <p:custDataLst>
                <p:tags r:id="rId13"/>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7" name="PA-文本框 41">
            <a:extLst>
              <a:ext uri="{FF2B5EF4-FFF2-40B4-BE49-F238E27FC236}">
                <a16:creationId xmlns:a16="http://schemas.microsoft.com/office/drawing/2014/main" id="{88AA3909-67E3-4A47-ACDE-526761CD4C92}"/>
              </a:ext>
            </a:extLst>
          </p:cNvPr>
          <p:cNvSpPr txBox="1"/>
          <p:nvPr>
            <p:custDataLst>
              <p:tags r:id="rId2"/>
            </p:custDataLst>
          </p:nvPr>
        </p:nvSpPr>
        <p:spPr>
          <a:xfrm>
            <a:off x="1874107" y="3863156"/>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代表资格审查报告</a:t>
            </a:r>
          </a:p>
        </p:txBody>
      </p:sp>
      <p:grpSp>
        <p:nvGrpSpPr>
          <p:cNvPr id="38" name="组合 37">
            <a:extLst>
              <a:ext uri="{FF2B5EF4-FFF2-40B4-BE49-F238E27FC236}">
                <a16:creationId xmlns:a16="http://schemas.microsoft.com/office/drawing/2014/main" id="{0D18B651-3E52-4DBF-B4D7-33378BA61C6E}"/>
              </a:ext>
            </a:extLst>
          </p:cNvPr>
          <p:cNvGrpSpPr/>
          <p:nvPr/>
        </p:nvGrpSpPr>
        <p:grpSpPr>
          <a:xfrm>
            <a:off x="1199699" y="4752976"/>
            <a:ext cx="668858" cy="705853"/>
            <a:chOff x="1199699" y="2898740"/>
            <a:chExt cx="668858" cy="705853"/>
          </a:xfrm>
        </p:grpSpPr>
        <p:sp>
          <p:nvSpPr>
            <p:cNvPr id="39" name="箭头: 虚尾 38">
              <a:extLst>
                <a:ext uri="{FF2B5EF4-FFF2-40B4-BE49-F238E27FC236}">
                  <a16:creationId xmlns:a16="http://schemas.microsoft.com/office/drawing/2014/main" id="{5BA40C6C-1FC5-4220-9D61-AE0D3A2E045F}"/>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矩形 39">
              <a:extLst>
                <a:ext uri="{FF2B5EF4-FFF2-40B4-BE49-F238E27FC236}">
                  <a16:creationId xmlns:a16="http://schemas.microsoft.com/office/drawing/2014/main" id="{645759C3-6745-47EB-88D4-BD588952F205}"/>
                </a:ext>
              </a:extLst>
            </p:cNvPr>
            <p:cNvSpPr/>
            <p:nvPr>
              <p:custDataLst>
                <p:tags r:id="rId12"/>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1" name="PA-文本框 41">
            <a:extLst>
              <a:ext uri="{FF2B5EF4-FFF2-40B4-BE49-F238E27FC236}">
                <a16:creationId xmlns:a16="http://schemas.microsoft.com/office/drawing/2014/main" id="{83227150-8C61-4E2B-8D92-355C510888D0}"/>
              </a:ext>
            </a:extLst>
          </p:cNvPr>
          <p:cNvSpPr txBox="1"/>
          <p:nvPr>
            <p:custDataLst>
              <p:tags r:id="rId3"/>
            </p:custDataLst>
          </p:nvPr>
        </p:nvSpPr>
        <p:spPr>
          <a:xfrm>
            <a:off x="1874107" y="4814261"/>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代表大会工作报告</a:t>
            </a:r>
          </a:p>
        </p:txBody>
      </p:sp>
      <p:grpSp>
        <p:nvGrpSpPr>
          <p:cNvPr id="42" name="组合 41">
            <a:extLst>
              <a:ext uri="{FF2B5EF4-FFF2-40B4-BE49-F238E27FC236}">
                <a16:creationId xmlns:a16="http://schemas.microsoft.com/office/drawing/2014/main" id="{C375C9C4-92CF-4EBE-B91A-A0191884DF32}"/>
              </a:ext>
            </a:extLst>
          </p:cNvPr>
          <p:cNvGrpSpPr/>
          <p:nvPr/>
        </p:nvGrpSpPr>
        <p:grpSpPr>
          <a:xfrm>
            <a:off x="5805131" y="2456682"/>
            <a:ext cx="668858" cy="705853"/>
            <a:chOff x="1199699" y="2898740"/>
            <a:chExt cx="668858" cy="705853"/>
          </a:xfrm>
        </p:grpSpPr>
        <p:sp>
          <p:nvSpPr>
            <p:cNvPr id="43" name="箭头: 虚尾 42">
              <a:extLst>
                <a:ext uri="{FF2B5EF4-FFF2-40B4-BE49-F238E27FC236}">
                  <a16:creationId xmlns:a16="http://schemas.microsoft.com/office/drawing/2014/main" id="{00C8B658-B7CC-4C89-9EDC-E9CA89781EAD}"/>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矩形 39">
              <a:extLst>
                <a:ext uri="{FF2B5EF4-FFF2-40B4-BE49-F238E27FC236}">
                  <a16:creationId xmlns:a16="http://schemas.microsoft.com/office/drawing/2014/main" id="{5F9B752E-BEA5-4F4C-99B7-16DAC4018985}"/>
                </a:ext>
              </a:extLst>
            </p:cNvPr>
            <p:cNvSpPr/>
            <p:nvPr>
              <p:custDataLst>
                <p:tags r:id="rId11"/>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04</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5" name="PA-文本框 41">
            <a:extLst>
              <a:ext uri="{FF2B5EF4-FFF2-40B4-BE49-F238E27FC236}">
                <a16:creationId xmlns:a16="http://schemas.microsoft.com/office/drawing/2014/main" id="{65A17CA1-4254-4838-A5C0-A3AA4E94E9A5}"/>
              </a:ext>
            </a:extLst>
          </p:cNvPr>
          <p:cNvSpPr txBox="1"/>
          <p:nvPr>
            <p:custDataLst>
              <p:tags r:id="rId4"/>
            </p:custDataLst>
          </p:nvPr>
        </p:nvSpPr>
        <p:spPr>
          <a:xfrm>
            <a:off x="6479539" y="2517967"/>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财务、经审工作报告</a:t>
            </a:r>
          </a:p>
        </p:txBody>
      </p:sp>
      <p:grpSp>
        <p:nvGrpSpPr>
          <p:cNvPr id="46" name="组合 45">
            <a:extLst>
              <a:ext uri="{FF2B5EF4-FFF2-40B4-BE49-F238E27FC236}">
                <a16:creationId xmlns:a16="http://schemas.microsoft.com/office/drawing/2014/main" id="{864D48FD-E281-4802-A57B-1302E5CF94DE}"/>
              </a:ext>
            </a:extLst>
          </p:cNvPr>
          <p:cNvGrpSpPr/>
          <p:nvPr/>
        </p:nvGrpSpPr>
        <p:grpSpPr>
          <a:xfrm>
            <a:off x="5805131" y="3332896"/>
            <a:ext cx="668858" cy="705853"/>
            <a:chOff x="1199699" y="2898740"/>
            <a:chExt cx="668858" cy="705853"/>
          </a:xfrm>
        </p:grpSpPr>
        <p:sp>
          <p:nvSpPr>
            <p:cNvPr id="47" name="箭头: 虚尾 46">
              <a:extLst>
                <a:ext uri="{FF2B5EF4-FFF2-40B4-BE49-F238E27FC236}">
                  <a16:creationId xmlns:a16="http://schemas.microsoft.com/office/drawing/2014/main" id="{61B9D1BA-4405-44A3-BE80-A30D8928FF5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矩形 39">
              <a:extLst>
                <a:ext uri="{FF2B5EF4-FFF2-40B4-BE49-F238E27FC236}">
                  <a16:creationId xmlns:a16="http://schemas.microsoft.com/office/drawing/2014/main" id="{A2EA0C26-4C5B-4312-891F-2E84BA825CED}"/>
                </a:ext>
              </a:extLst>
            </p:cNvPr>
            <p:cNvSpPr/>
            <p:nvPr>
              <p:custDataLst>
                <p:tags r:id="rId10"/>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05</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9" name="PA-文本框 41">
            <a:extLst>
              <a:ext uri="{FF2B5EF4-FFF2-40B4-BE49-F238E27FC236}">
                <a16:creationId xmlns:a16="http://schemas.microsoft.com/office/drawing/2014/main" id="{425993B0-8C98-4F25-A48A-75EDA5EE9D93}"/>
              </a:ext>
            </a:extLst>
          </p:cNvPr>
          <p:cNvSpPr txBox="1"/>
          <p:nvPr>
            <p:custDataLst>
              <p:tags r:id="rId5"/>
            </p:custDataLst>
          </p:nvPr>
        </p:nvSpPr>
        <p:spPr>
          <a:xfrm>
            <a:off x="6479539" y="3394181"/>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大会选举办法</a:t>
            </a:r>
          </a:p>
        </p:txBody>
      </p:sp>
      <p:grpSp>
        <p:nvGrpSpPr>
          <p:cNvPr id="50" name="组合 49">
            <a:extLst>
              <a:ext uri="{FF2B5EF4-FFF2-40B4-BE49-F238E27FC236}">
                <a16:creationId xmlns:a16="http://schemas.microsoft.com/office/drawing/2014/main" id="{DE00282C-1EFE-41B5-AB31-CDEA2B7D07E1}"/>
              </a:ext>
            </a:extLst>
          </p:cNvPr>
          <p:cNvGrpSpPr/>
          <p:nvPr/>
        </p:nvGrpSpPr>
        <p:grpSpPr>
          <a:xfrm>
            <a:off x="5805131" y="4284001"/>
            <a:ext cx="668858" cy="705853"/>
            <a:chOff x="1199699" y="2898740"/>
            <a:chExt cx="668858" cy="705853"/>
          </a:xfrm>
        </p:grpSpPr>
        <p:sp>
          <p:nvSpPr>
            <p:cNvPr id="51" name="箭头: 虚尾 50">
              <a:extLst>
                <a:ext uri="{FF2B5EF4-FFF2-40B4-BE49-F238E27FC236}">
                  <a16:creationId xmlns:a16="http://schemas.microsoft.com/office/drawing/2014/main" id="{AEB04D5D-7B4C-4C43-BF1C-E20C9A58713A}"/>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矩形 39">
              <a:extLst>
                <a:ext uri="{FF2B5EF4-FFF2-40B4-BE49-F238E27FC236}">
                  <a16:creationId xmlns:a16="http://schemas.microsoft.com/office/drawing/2014/main" id="{E27C0B64-3E0C-451D-B643-3E2B43089FAA}"/>
                </a:ext>
              </a:extLst>
            </p:cNvPr>
            <p:cNvSpPr/>
            <p:nvPr>
              <p:custDataLst>
                <p:tags r:id="rId9"/>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06</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3" name="PA-文本框 41">
            <a:extLst>
              <a:ext uri="{FF2B5EF4-FFF2-40B4-BE49-F238E27FC236}">
                <a16:creationId xmlns:a16="http://schemas.microsoft.com/office/drawing/2014/main" id="{A6B7241A-596E-4D7A-8B15-E70076EA5634}"/>
              </a:ext>
            </a:extLst>
          </p:cNvPr>
          <p:cNvSpPr txBox="1"/>
          <p:nvPr>
            <p:custDataLst>
              <p:tags r:id="rId6"/>
            </p:custDataLst>
          </p:nvPr>
        </p:nvSpPr>
        <p:spPr>
          <a:xfrm>
            <a:off x="6479538" y="4345286"/>
            <a:ext cx="4950461"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工会委员会、经费审查委员会委员增替补办法 </a:t>
            </a:r>
          </a:p>
        </p:txBody>
      </p:sp>
      <p:grpSp>
        <p:nvGrpSpPr>
          <p:cNvPr id="54" name="组合 53">
            <a:extLst>
              <a:ext uri="{FF2B5EF4-FFF2-40B4-BE49-F238E27FC236}">
                <a16:creationId xmlns:a16="http://schemas.microsoft.com/office/drawing/2014/main" id="{15796189-340E-4530-BA62-7FA89E70A172}"/>
              </a:ext>
            </a:extLst>
          </p:cNvPr>
          <p:cNvGrpSpPr/>
          <p:nvPr/>
        </p:nvGrpSpPr>
        <p:grpSpPr>
          <a:xfrm>
            <a:off x="5805131" y="5156630"/>
            <a:ext cx="668858" cy="705853"/>
            <a:chOff x="1199699" y="2898740"/>
            <a:chExt cx="668858" cy="705853"/>
          </a:xfrm>
        </p:grpSpPr>
        <p:sp>
          <p:nvSpPr>
            <p:cNvPr id="55" name="箭头: 虚尾 54">
              <a:extLst>
                <a:ext uri="{FF2B5EF4-FFF2-40B4-BE49-F238E27FC236}">
                  <a16:creationId xmlns:a16="http://schemas.microsoft.com/office/drawing/2014/main" id="{65622971-FB05-4BB1-BA20-C52BA6B1771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矩形 39">
              <a:extLst>
                <a:ext uri="{FF2B5EF4-FFF2-40B4-BE49-F238E27FC236}">
                  <a16:creationId xmlns:a16="http://schemas.microsoft.com/office/drawing/2014/main" id="{68B321A9-A527-4C94-8888-45941ED98F5D}"/>
                </a:ext>
              </a:extLst>
            </p:cNvPr>
            <p:cNvSpPr/>
            <p:nvPr>
              <p:custDataLst>
                <p:tags r:id="rId8"/>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07</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7" name="PA-文本框 41">
            <a:extLst>
              <a:ext uri="{FF2B5EF4-FFF2-40B4-BE49-F238E27FC236}">
                <a16:creationId xmlns:a16="http://schemas.microsoft.com/office/drawing/2014/main" id="{78D95C9D-75B2-44E0-B1C7-0FCEA5C527B4}"/>
              </a:ext>
            </a:extLst>
          </p:cNvPr>
          <p:cNvSpPr txBox="1"/>
          <p:nvPr>
            <p:custDataLst>
              <p:tags r:id="rId7"/>
            </p:custDataLst>
          </p:nvPr>
        </p:nvSpPr>
        <p:spPr>
          <a:xfrm>
            <a:off x="6479539" y="5217915"/>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会议日程和议程</a:t>
            </a:r>
          </a:p>
        </p:txBody>
      </p:sp>
    </p:spTree>
    <p:extLst>
      <p:ext uri="{BB962C8B-B14F-4D97-AF65-F5344CB8AC3E}">
        <p14:creationId xmlns:p14="http://schemas.microsoft.com/office/powerpoint/2010/main" val="167742525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500"/>
                                        <p:tgtEl>
                                          <p:spTgt spid="33"/>
                                        </p:tgtEl>
                                      </p:cBhvr>
                                    </p:animEffect>
                                  </p:childTnLst>
                                </p:cTn>
                              </p:par>
                              <p:par>
                                <p:cTn id="22" presetID="14" presetClass="entr" presetSubtype="1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par>
                                <p:cTn id="28" presetID="14" presetClass="entr" presetSubtype="1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500"/>
                                        <p:tgtEl>
                                          <p:spTgt spid="38"/>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randombar(horizontal)">
                                      <p:cBhvr>
                                        <p:cTn id="33" dur="500"/>
                                        <p:tgtEl>
                                          <p:spTgt spid="41"/>
                                        </p:tgtEl>
                                      </p:cBhvr>
                                    </p:animEffect>
                                  </p:childTnLst>
                                </p:cTn>
                              </p:par>
                              <p:par>
                                <p:cTn id="34" presetID="14" presetClass="entr" presetSubtype="10"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randombar(horizontal)">
                                      <p:cBhvr>
                                        <p:cTn id="36" dur="500"/>
                                        <p:tgtEl>
                                          <p:spTgt spid="42"/>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randombar(horizontal)">
                                      <p:cBhvr>
                                        <p:cTn id="39" dur="500"/>
                                        <p:tgtEl>
                                          <p:spTgt spid="45"/>
                                        </p:tgtEl>
                                      </p:cBhvr>
                                    </p:animEffect>
                                  </p:childTnLst>
                                </p:cTn>
                              </p:par>
                              <p:par>
                                <p:cTn id="40" presetID="14" presetClass="entr" presetSubtype="1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randombar(horizontal)">
                                      <p:cBhvr>
                                        <p:cTn id="42" dur="500"/>
                                        <p:tgtEl>
                                          <p:spTgt spid="4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randombar(horizontal)">
                                      <p:cBhvr>
                                        <p:cTn id="45" dur="500"/>
                                        <p:tgtEl>
                                          <p:spTgt spid="49"/>
                                        </p:tgtEl>
                                      </p:cBhvr>
                                    </p:animEffect>
                                  </p:childTnLst>
                                </p:cTn>
                              </p:par>
                              <p:par>
                                <p:cTn id="46" presetID="14" presetClass="entr" presetSubtype="1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randombar(horizontal)">
                                      <p:cBhvr>
                                        <p:cTn id="48" dur="500"/>
                                        <p:tgtEl>
                                          <p:spTgt spid="5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randombar(horizontal)">
                                      <p:cBhvr>
                                        <p:cTn id="51" dur="500"/>
                                        <p:tgtEl>
                                          <p:spTgt spid="53"/>
                                        </p:tgtEl>
                                      </p:cBhvr>
                                    </p:animEffect>
                                  </p:childTnLst>
                                </p:cTn>
                              </p:par>
                              <p:par>
                                <p:cTn id="52" presetID="14" presetClass="entr" presetSubtype="10"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randombar(horizontal)">
                                      <p:cBhvr>
                                        <p:cTn id="54" dur="500"/>
                                        <p:tgtEl>
                                          <p:spTgt spid="5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randombar(horizontal)">
                                      <p:cBhvr>
                                        <p:cTn id="5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1" grpId="0"/>
      <p:bldP spid="45" grpId="0"/>
      <p:bldP spid="49" grpId="0"/>
      <p:bldP spid="53"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6" name="组合 5">
            <a:extLst>
              <a:ext uri="{FF2B5EF4-FFF2-40B4-BE49-F238E27FC236}">
                <a16:creationId xmlns:a16="http://schemas.microsoft.com/office/drawing/2014/main" id="{7A382AE0-7377-446B-9EAF-FF63EDF6BA97}"/>
              </a:ext>
            </a:extLst>
          </p:cNvPr>
          <p:cNvGrpSpPr/>
          <p:nvPr/>
        </p:nvGrpSpPr>
        <p:grpSpPr>
          <a:xfrm>
            <a:off x="714247" y="1881900"/>
            <a:ext cx="6103996" cy="574782"/>
            <a:chOff x="950903" y="1569290"/>
            <a:chExt cx="3597263" cy="626553"/>
          </a:xfrm>
        </p:grpSpPr>
        <p:sp>
          <p:nvSpPr>
            <p:cNvPr id="9" name="矩形: 圆角 7">
              <a:extLst>
                <a:ext uri="{FF2B5EF4-FFF2-40B4-BE49-F238E27FC236}">
                  <a16:creationId xmlns:a16="http://schemas.microsoft.com/office/drawing/2014/main" id="{686C9F1D-9788-4550-8830-E36ED6D36734}"/>
                </a:ext>
              </a:extLst>
            </p:cNvPr>
            <p:cNvSpPr/>
            <p:nvPr/>
          </p:nvSpPr>
          <p:spPr>
            <a:xfrm>
              <a:off x="1171618" y="1569290"/>
              <a:ext cx="3155833" cy="626553"/>
            </a:xfrm>
            <a:prstGeom prst="roundRect">
              <a:avLst>
                <a:gd name="adj" fmla="val 0"/>
              </a:avLst>
            </a:prstGeom>
            <a:noFill/>
            <a:ln w="3810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a:extLst>
                <a:ext uri="{FF2B5EF4-FFF2-40B4-BE49-F238E27FC236}">
                  <a16:creationId xmlns:a16="http://schemas.microsoft.com/office/drawing/2014/main" id="{458671BF-A6FA-4CB4-8433-1B52A4D1716C}"/>
                </a:ext>
              </a:extLst>
            </p:cNvPr>
            <p:cNvSpPr/>
            <p:nvPr/>
          </p:nvSpPr>
          <p:spPr>
            <a:xfrm>
              <a:off x="950903" y="1648846"/>
              <a:ext cx="3597263" cy="503247"/>
            </a:xfrm>
            <a:prstGeom prst="rect">
              <a:avLst/>
            </a:prstGeom>
          </p:spPr>
          <p:txBody>
            <a:bodyPr wrap="square">
              <a:spAutoFit/>
            </a:bodyPr>
            <a:lstStyle/>
            <a:p>
              <a:pPr algn="ct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二、会议期间的主要工作（预备会议）</a:t>
              </a:r>
            </a:p>
          </p:txBody>
        </p:sp>
      </p:grpSp>
      <p:grpSp>
        <p:nvGrpSpPr>
          <p:cNvPr id="2" name="组合 1">
            <a:extLst>
              <a:ext uri="{FF2B5EF4-FFF2-40B4-BE49-F238E27FC236}">
                <a16:creationId xmlns:a16="http://schemas.microsoft.com/office/drawing/2014/main" id="{1A436F8C-C583-4E38-97F1-3D68505FC733}"/>
              </a:ext>
            </a:extLst>
          </p:cNvPr>
          <p:cNvGrpSpPr/>
          <p:nvPr/>
        </p:nvGrpSpPr>
        <p:grpSpPr>
          <a:xfrm>
            <a:off x="1199699" y="2925657"/>
            <a:ext cx="668858" cy="705853"/>
            <a:chOff x="1199699" y="2898740"/>
            <a:chExt cx="668858" cy="705853"/>
          </a:xfrm>
        </p:grpSpPr>
        <p:sp>
          <p:nvSpPr>
            <p:cNvPr id="18" name="箭头: 虚尾 17">
              <a:extLst>
                <a:ext uri="{FF2B5EF4-FFF2-40B4-BE49-F238E27FC236}">
                  <a16:creationId xmlns:a16="http://schemas.microsoft.com/office/drawing/2014/main" id="{63D8F204-232D-4C3B-9393-986375AF30A8}"/>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矩形 39">
              <a:extLst>
                <a:ext uri="{FF2B5EF4-FFF2-40B4-BE49-F238E27FC236}">
                  <a16:creationId xmlns:a16="http://schemas.microsoft.com/office/drawing/2014/main" id="{2F40CE92-98AF-41B7-8C69-40FB9694FD7D}"/>
                </a:ext>
              </a:extLst>
            </p:cNvPr>
            <p:cNvSpPr/>
            <p:nvPr>
              <p:custDataLst>
                <p:tags r:id="rId14"/>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3" name="PA-文本框 41">
            <a:extLst>
              <a:ext uri="{FF2B5EF4-FFF2-40B4-BE49-F238E27FC236}">
                <a16:creationId xmlns:a16="http://schemas.microsoft.com/office/drawing/2014/main" id="{EC6A88A1-64FD-496D-B9A4-D35C0387D07D}"/>
              </a:ext>
            </a:extLst>
          </p:cNvPr>
          <p:cNvSpPr txBox="1"/>
          <p:nvPr>
            <p:custDataLst>
              <p:tags r:id="rId1"/>
            </p:custDataLst>
          </p:nvPr>
        </p:nvSpPr>
        <p:spPr>
          <a:xfrm>
            <a:off x="1874107" y="2986942"/>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宣读上级工会批复</a:t>
            </a:r>
          </a:p>
        </p:txBody>
      </p:sp>
      <p:grpSp>
        <p:nvGrpSpPr>
          <p:cNvPr id="34" name="组合 33">
            <a:extLst>
              <a:ext uri="{FF2B5EF4-FFF2-40B4-BE49-F238E27FC236}">
                <a16:creationId xmlns:a16="http://schemas.microsoft.com/office/drawing/2014/main" id="{8CCE87AA-5193-4496-874B-013BB5821408}"/>
              </a:ext>
            </a:extLst>
          </p:cNvPr>
          <p:cNvGrpSpPr/>
          <p:nvPr/>
        </p:nvGrpSpPr>
        <p:grpSpPr>
          <a:xfrm>
            <a:off x="1199699" y="3801871"/>
            <a:ext cx="668858" cy="705853"/>
            <a:chOff x="1199699" y="2898740"/>
            <a:chExt cx="668858" cy="705853"/>
          </a:xfrm>
        </p:grpSpPr>
        <p:sp>
          <p:nvSpPr>
            <p:cNvPr id="35" name="箭头: 虚尾 34">
              <a:extLst>
                <a:ext uri="{FF2B5EF4-FFF2-40B4-BE49-F238E27FC236}">
                  <a16:creationId xmlns:a16="http://schemas.microsoft.com/office/drawing/2014/main" id="{4421D121-BBA6-4FA6-9A3F-7F655536DC47}"/>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矩形 39">
              <a:extLst>
                <a:ext uri="{FF2B5EF4-FFF2-40B4-BE49-F238E27FC236}">
                  <a16:creationId xmlns:a16="http://schemas.microsoft.com/office/drawing/2014/main" id="{6FA2DE41-DA09-4F59-A00B-8588ADDF12CE}"/>
                </a:ext>
              </a:extLst>
            </p:cNvPr>
            <p:cNvSpPr/>
            <p:nvPr>
              <p:custDataLst>
                <p:tags r:id="rId13"/>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7" name="PA-文本框 41">
            <a:extLst>
              <a:ext uri="{FF2B5EF4-FFF2-40B4-BE49-F238E27FC236}">
                <a16:creationId xmlns:a16="http://schemas.microsoft.com/office/drawing/2014/main" id="{88AA3909-67E3-4A47-ACDE-526761CD4C92}"/>
              </a:ext>
            </a:extLst>
          </p:cNvPr>
          <p:cNvSpPr txBox="1"/>
          <p:nvPr>
            <p:custDataLst>
              <p:tags r:id="rId2"/>
            </p:custDataLst>
          </p:nvPr>
        </p:nvSpPr>
        <p:spPr>
          <a:xfrm>
            <a:off x="1874107" y="3863156"/>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汇报代表大会筹备工作报告</a:t>
            </a:r>
          </a:p>
        </p:txBody>
      </p:sp>
      <p:grpSp>
        <p:nvGrpSpPr>
          <p:cNvPr id="38" name="组合 37">
            <a:extLst>
              <a:ext uri="{FF2B5EF4-FFF2-40B4-BE49-F238E27FC236}">
                <a16:creationId xmlns:a16="http://schemas.microsoft.com/office/drawing/2014/main" id="{0D18B651-3E52-4DBF-B4D7-33378BA61C6E}"/>
              </a:ext>
            </a:extLst>
          </p:cNvPr>
          <p:cNvGrpSpPr/>
          <p:nvPr/>
        </p:nvGrpSpPr>
        <p:grpSpPr>
          <a:xfrm>
            <a:off x="1199699" y="4752976"/>
            <a:ext cx="668858" cy="705853"/>
            <a:chOff x="1199699" y="2898740"/>
            <a:chExt cx="668858" cy="705853"/>
          </a:xfrm>
        </p:grpSpPr>
        <p:sp>
          <p:nvSpPr>
            <p:cNvPr id="39" name="箭头: 虚尾 38">
              <a:extLst>
                <a:ext uri="{FF2B5EF4-FFF2-40B4-BE49-F238E27FC236}">
                  <a16:creationId xmlns:a16="http://schemas.microsoft.com/office/drawing/2014/main" id="{5BA40C6C-1FC5-4220-9D61-AE0D3A2E045F}"/>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矩形 39">
              <a:extLst>
                <a:ext uri="{FF2B5EF4-FFF2-40B4-BE49-F238E27FC236}">
                  <a16:creationId xmlns:a16="http://schemas.microsoft.com/office/drawing/2014/main" id="{645759C3-6745-47EB-88D4-BD588952F205}"/>
                </a:ext>
              </a:extLst>
            </p:cNvPr>
            <p:cNvSpPr/>
            <p:nvPr>
              <p:custDataLst>
                <p:tags r:id="rId12"/>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1" name="PA-文本框 41">
            <a:extLst>
              <a:ext uri="{FF2B5EF4-FFF2-40B4-BE49-F238E27FC236}">
                <a16:creationId xmlns:a16="http://schemas.microsoft.com/office/drawing/2014/main" id="{83227150-8C61-4E2B-8D92-355C510888D0}"/>
              </a:ext>
            </a:extLst>
          </p:cNvPr>
          <p:cNvSpPr txBox="1"/>
          <p:nvPr>
            <p:custDataLst>
              <p:tags r:id="rId3"/>
            </p:custDataLst>
          </p:nvPr>
        </p:nvSpPr>
        <p:spPr>
          <a:xfrm>
            <a:off x="1874107" y="4814261"/>
            <a:ext cx="3925474"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审议通过资格审查委员会委员名单</a:t>
            </a:r>
          </a:p>
        </p:txBody>
      </p:sp>
      <p:grpSp>
        <p:nvGrpSpPr>
          <p:cNvPr id="42" name="组合 41">
            <a:extLst>
              <a:ext uri="{FF2B5EF4-FFF2-40B4-BE49-F238E27FC236}">
                <a16:creationId xmlns:a16="http://schemas.microsoft.com/office/drawing/2014/main" id="{C375C9C4-92CF-4EBE-B91A-A0191884DF32}"/>
              </a:ext>
            </a:extLst>
          </p:cNvPr>
          <p:cNvGrpSpPr/>
          <p:nvPr/>
        </p:nvGrpSpPr>
        <p:grpSpPr>
          <a:xfrm>
            <a:off x="5805131" y="2456682"/>
            <a:ext cx="668858" cy="705853"/>
            <a:chOff x="1199699" y="2898740"/>
            <a:chExt cx="668858" cy="705853"/>
          </a:xfrm>
        </p:grpSpPr>
        <p:sp>
          <p:nvSpPr>
            <p:cNvPr id="43" name="箭头: 虚尾 42">
              <a:extLst>
                <a:ext uri="{FF2B5EF4-FFF2-40B4-BE49-F238E27FC236}">
                  <a16:creationId xmlns:a16="http://schemas.microsoft.com/office/drawing/2014/main" id="{00C8B658-B7CC-4C89-9EDC-E9CA89781EAD}"/>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矩形 39">
              <a:extLst>
                <a:ext uri="{FF2B5EF4-FFF2-40B4-BE49-F238E27FC236}">
                  <a16:creationId xmlns:a16="http://schemas.microsoft.com/office/drawing/2014/main" id="{5F9B752E-BEA5-4F4C-99B7-16DAC4018985}"/>
                </a:ext>
              </a:extLst>
            </p:cNvPr>
            <p:cNvSpPr/>
            <p:nvPr>
              <p:custDataLst>
                <p:tags r:id="rId11"/>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04</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5" name="PA-文本框 41">
            <a:extLst>
              <a:ext uri="{FF2B5EF4-FFF2-40B4-BE49-F238E27FC236}">
                <a16:creationId xmlns:a16="http://schemas.microsoft.com/office/drawing/2014/main" id="{65A17CA1-4254-4838-A5C0-A3AA4E94E9A5}"/>
              </a:ext>
            </a:extLst>
          </p:cNvPr>
          <p:cNvSpPr txBox="1"/>
          <p:nvPr>
            <p:custDataLst>
              <p:tags r:id="rId4"/>
            </p:custDataLst>
          </p:nvPr>
        </p:nvSpPr>
        <p:spPr>
          <a:xfrm>
            <a:off x="6479539" y="2517967"/>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审议通过大会主席团名单</a:t>
            </a:r>
          </a:p>
        </p:txBody>
      </p:sp>
      <p:grpSp>
        <p:nvGrpSpPr>
          <p:cNvPr id="46" name="组合 45">
            <a:extLst>
              <a:ext uri="{FF2B5EF4-FFF2-40B4-BE49-F238E27FC236}">
                <a16:creationId xmlns:a16="http://schemas.microsoft.com/office/drawing/2014/main" id="{864D48FD-E281-4802-A57B-1302E5CF94DE}"/>
              </a:ext>
            </a:extLst>
          </p:cNvPr>
          <p:cNvGrpSpPr/>
          <p:nvPr/>
        </p:nvGrpSpPr>
        <p:grpSpPr>
          <a:xfrm>
            <a:off x="5805131" y="3332896"/>
            <a:ext cx="668858" cy="705853"/>
            <a:chOff x="1199699" y="2898740"/>
            <a:chExt cx="668858" cy="705853"/>
          </a:xfrm>
        </p:grpSpPr>
        <p:sp>
          <p:nvSpPr>
            <p:cNvPr id="47" name="箭头: 虚尾 46">
              <a:extLst>
                <a:ext uri="{FF2B5EF4-FFF2-40B4-BE49-F238E27FC236}">
                  <a16:creationId xmlns:a16="http://schemas.microsoft.com/office/drawing/2014/main" id="{61B9D1BA-4405-44A3-BE80-A30D8928FF5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矩形 39">
              <a:extLst>
                <a:ext uri="{FF2B5EF4-FFF2-40B4-BE49-F238E27FC236}">
                  <a16:creationId xmlns:a16="http://schemas.microsoft.com/office/drawing/2014/main" id="{A2EA0C26-4C5B-4312-891F-2E84BA825CED}"/>
                </a:ext>
              </a:extLst>
            </p:cNvPr>
            <p:cNvSpPr/>
            <p:nvPr>
              <p:custDataLst>
                <p:tags r:id="rId10"/>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05</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9" name="PA-文本框 41">
            <a:extLst>
              <a:ext uri="{FF2B5EF4-FFF2-40B4-BE49-F238E27FC236}">
                <a16:creationId xmlns:a16="http://schemas.microsoft.com/office/drawing/2014/main" id="{425993B0-8C98-4F25-A48A-75EDA5EE9D93}"/>
              </a:ext>
            </a:extLst>
          </p:cNvPr>
          <p:cNvSpPr txBox="1"/>
          <p:nvPr>
            <p:custDataLst>
              <p:tags r:id="rId5"/>
            </p:custDataLst>
          </p:nvPr>
        </p:nvSpPr>
        <p:spPr>
          <a:xfrm>
            <a:off x="6479539" y="3394181"/>
            <a:ext cx="4234844"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审议通过大会秘书长，副秘书长名单</a:t>
            </a:r>
          </a:p>
        </p:txBody>
      </p:sp>
      <p:grpSp>
        <p:nvGrpSpPr>
          <p:cNvPr id="50" name="组合 49">
            <a:extLst>
              <a:ext uri="{FF2B5EF4-FFF2-40B4-BE49-F238E27FC236}">
                <a16:creationId xmlns:a16="http://schemas.microsoft.com/office/drawing/2014/main" id="{DE00282C-1EFE-41B5-AB31-CDEA2B7D07E1}"/>
              </a:ext>
            </a:extLst>
          </p:cNvPr>
          <p:cNvGrpSpPr/>
          <p:nvPr/>
        </p:nvGrpSpPr>
        <p:grpSpPr>
          <a:xfrm>
            <a:off x="5805131" y="4284001"/>
            <a:ext cx="668858" cy="705853"/>
            <a:chOff x="1199699" y="2898740"/>
            <a:chExt cx="668858" cy="705853"/>
          </a:xfrm>
        </p:grpSpPr>
        <p:sp>
          <p:nvSpPr>
            <p:cNvPr id="51" name="箭头: 虚尾 50">
              <a:extLst>
                <a:ext uri="{FF2B5EF4-FFF2-40B4-BE49-F238E27FC236}">
                  <a16:creationId xmlns:a16="http://schemas.microsoft.com/office/drawing/2014/main" id="{AEB04D5D-7B4C-4C43-BF1C-E20C9A58713A}"/>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矩形 39">
              <a:extLst>
                <a:ext uri="{FF2B5EF4-FFF2-40B4-BE49-F238E27FC236}">
                  <a16:creationId xmlns:a16="http://schemas.microsoft.com/office/drawing/2014/main" id="{E27C0B64-3E0C-451D-B643-3E2B43089FAA}"/>
                </a:ext>
              </a:extLst>
            </p:cNvPr>
            <p:cNvSpPr/>
            <p:nvPr>
              <p:custDataLst>
                <p:tags r:id="rId9"/>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06</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3" name="PA-文本框 41">
            <a:extLst>
              <a:ext uri="{FF2B5EF4-FFF2-40B4-BE49-F238E27FC236}">
                <a16:creationId xmlns:a16="http://schemas.microsoft.com/office/drawing/2014/main" id="{A6B7241A-596E-4D7A-8B15-E70076EA5634}"/>
              </a:ext>
            </a:extLst>
          </p:cNvPr>
          <p:cNvSpPr txBox="1"/>
          <p:nvPr>
            <p:custDataLst>
              <p:tags r:id="rId6"/>
            </p:custDataLst>
          </p:nvPr>
        </p:nvSpPr>
        <p:spPr>
          <a:xfrm>
            <a:off x="6479538" y="4345286"/>
            <a:ext cx="4950461"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听取并通过代表资格审查报告</a:t>
            </a:r>
          </a:p>
        </p:txBody>
      </p:sp>
      <p:grpSp>
        <p:nvGrpSpPr>
          <p:cNvPr id="54" name="组合 53">
            <a:extLst>
              <a:ext uri="{FF2B5EF4-FFF2-40B4-BE49-F238E27FC236}">
                <a16:creationId xmlns:a16="http://schemas.microsoft.com/office/drawing/2014/main" id="{15796189-340E-4530-BA62-7FA89E70A172}"/>
              </a:ext>
            </a:extLst>
          </p:cNvPr>
          <p:cNvGrpSpPr/>
          <p:nvPr/>
        </p:nvGrpSpPr>
        <p:grpSpPr>
          <a:xfrm>
            <a:off x="5805131" y="5156630"/>
            <a:ext cx="668858" cy="705853"/>
            <a:chOff x="1199699" y="2898740"/>
            <a:chExt cx="668858" cy="705853"/>
          </a:xfrm>
        </p:grpSpPr>
        <p:sp>
          <p:nvSpPr>
            <p:cNvPr id="55" name="箭头: 虚尾 54">
              <a:extLst>
                <a:ext uri="{FF2B5EF4-FFF2-40B4-BE49-F238E27FC236}">
                  <a16:creationId xmlns:a16="http://schemas.microsoft.com/office/drawing/2014/main" id="{65622971-FB05-4BB1-BA20-C52BA6B1771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矩形 39">
              <a:extLst>
                <a:ext uri="{FF2B5EF4-FFF2-40B4-BE49-F238E27FC236}">
                  <a16:creationId xmlns:a16="http://schemas.microsoft.com/office/drawing/2014/main" id="{68B321A9-A527-4C94-8888-45941ED98F5D}"/>
                </a:ext>
              </a:extLst>
            </p:cNvPr>
            <p:cNvSpPr/>
            <p:nvPr>
              <p:custDataLst>
                <p:tags r:id="rId8"/>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07</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7" name="PA-文本框 41">
            <a:extLst>
              <a:ext uri="{FF2B5EF4-FFF2-40B4-BE49-F238E27FC236}">
                <a16:creationId xmlns:a16="http://schemas.microsoft.com/office/drawing/2014/main" id="{78D95C9D-75B2-44E0-B1C7-0FCEA5C527B4}"/>
              </a:ext>
            </a:extLst>
          </p:cNvPr>
          <p:cNvSpPr txBox="1"/>
          <p:nvPr>
            <p:custDataLst>
              <p:tags r:id="rId7"/>
            </p:custDataLst>
          </p:nvPr>
        </p:nvSpPr>
        <p:spPr>
          <a:xfrm>
            <a:off x="6479539" y="5217915"/>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审议通过大会议程</a:t>
            </a:r>
          </a:p>
        </p:txBody>
      </p:sp>
    </p:spTree>
    <p:extLst>
      <p:ext uri="{BB962C8B-B14F-4D97-AF65-F5344CB8AC3E}">
        <p14:creationId xmlns:p14="http://schemas.microsoft.com/office/powerpoint/2010/main" val="3869423465"/>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500"/>
                                        <p:tgtEl>
                                          <p:spTgt spid="33"/>
                                        </p:tgtEl>
                                      </p:cBhvr>
                                    </p:animEffect>
                                  </p:childTnLst>
                                </p:cTn>
                              </p:par>
                              <p:par>
                                <p:cTn id="22" presetID="14" presetClass="entr" presetSubtype="1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randombar(horizontal)">
                                      <p:cBhvr>
                                        <p:cTn id="27" dur="500"/>
                                        <p:tgtEl>
                                          <p:spTgt spid="37"/>
                                        </p:tgtEl>
                                      </p:cBhvr>
                                    </p:animEffect>
                                  </p:childTnLst>
                                </p:cTn>
                              </p:par>
                              <p:par>
                                <p:cTn id="28" presetID="14" presetClass="entr" presetSubtype="10"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randombar(horizontal)">
                                      <p:cBhvr>
                                        <p:cTn id="30" dur="500"/>
                                        <p:tgtEl>
                                          <p:spTgt spid="38"/>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randombar(horizontal)">
                                      <p:cBhvr>
                                        <p:cTn id="33" dur="500"/>
                                        <p:tgtEl>
                                          <p:spTgt spid="41"/>
                                        </p:tgtEl>
                                      </p:cBhvr>
                                    </p:animEffect>
                                  </p:childTnLst>
                                </p:cTn>
                              </p:par>
                              <p:par>
                                <p:cTn id="34" presetID="14" presetClass="entr" presetSubtype="10"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randombar(horizontal)">
                                      <p:cBhvr>
                                        <p:cTn id="36" dur="500"/>
                                        <p:tgtEl>
                                          <p:spTgt spid="42"/>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randombar(horizontal)">
                                      <p:cBhvr>
                                        <p:cTn id="39" dur="500"/>
                                        <p:tgtEl>
                                          <p:spTgt spid="45"/>
                                        </p:tgtEl>
                                      </p:cBhvr>
                                    </p:animEffect>
                                  </p:childTnLst>
                                </p:cTn>
                              </p:par>
                              <p:par>
                                <p:cTn id="40" presetID="14" presetClass="entr" presetSubtype="1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randombar(horizontal)">
                                      <p:cBhvr>
                                        <p:cTn id="42" dur="500"/>
                                        <p:tgtEl>
                                          <p:spTgt spid="4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randombar(horizontal)">
                                      <p:cBhvr>
                                        <p:cTn id="45" dur="500"/>
                                        <p:tgtEl>
                                          <p:spTgt spid="49"/>
                                        </p:tgtEl>
                                      </p:cBhvr>
                                    </p:animEffect>
                                  </p:childTnLst>
                                </p:cTn>
                              </p:par>
                              <p:par>
                                <p:cTn id="46" presetID="14" presetClass="entr" presetSubtype="1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randombar(horizontal)">
                                      <p:cBhvr>
                                        <p:cTn id="48" dur="500"/>
                                        <p:tgtEl>
                                          <p:spTgt spid="5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randombar(horizontal)">
                                      <p:cBhvr>
                                        <p:cTn id="51" dur="500"/>
                                        <p:tgtEl>
                                          <p:spTgt spid="53"/>
                                        </p:tgtEl>
                                      </p:cBhvr>
                                    </p:animEffect>
                                  </p:childTnLst>
                                </p:cTn>
                              </p:par>
                              <p:par>
                                <p:cTn id="52" presetID="14" presetClass="entr" presetSubtype="10" fill="hold" nodeType="with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randombar(horizontal)">
                                      <p:cBhvr>
                                        <p:cTn id="54" dur="500"/>
                                        <p:tgtEl>
                                          <p:spTgt spid="5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randombar(horizontal)">
                                      <p:cBhvr>
                                        <p:cTn id="5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41" grpId="0"/>
      <p:bldP spid="45" grpId="0"/>
      <p:bldP spid="49" grpId="0"/>
      <p:bldP spid="53"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773290" y="2191058"/>
            <a:ext cx="7579152" cy="2897776"/>
            <a:chOff x="1121014" y="1884647"/>
            <a:chExt cx="3888308" cy="1897088"/>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1897088"/>
              <a:chOff x="660400" y="2027863"/>
              <a:chExt cx="5435600" cy="3199871"/>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0118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858868" y="1893496"/>
              <a:ext cx="2276928" cy="46774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a:t>
              </a:r>
              <a:endPar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gn="ctr" defTabSz="914034" eaLnBrk="0" fontAlgn="base" hangingPunct="0">
                <a:spcBef>
                  <a:spcPct val="0"/>
                </a:spcBef>
                <a:spcAft>
                  <a:spcPct val="0"/>
                </a:spcAft>
              </a:pPr>
              <a:r>
                <a:rPr lang="zh-CN" altLang="en-US" sz="16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（主席团第一次会议）</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995730" y="3076063"/>
            <a:ext cx="7356712" cy="1715470"/>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、通过主席团主席、大会执行主席名单 </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、审议工会委员会、经费审查委员会组成方案和候选人建议名单 </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、审议大会选举办法和工会委员会、经费审查委员会委员增替补办法 </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、审议通过大会议程</a:t>
            </a:r>
          </a:p>
        </p:txBody>
      </p:sp>
      <p:pic>
        <p:nvPicPr>
          <p:cNvPr id="65" name="图片 64">
            <a:extLst>
              <a:ext uri="{FF2B5EF4-FFF2-40B4-BE49-F238E27FC236}">
                <a16:creationId xmlns:a16="http://schemas.microsoft.com/office/drawing/2014/main" id="{2ECD59AF-3CF4-4079-9E23-9C9D243E9C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3056" y="2191058"/>
            <a:ext cx="3429000" cy="3429000"/>
          </a:xfrm>
          <a:prstGeom prst="rect">
            <a:avLst/>
          </a:prstGeom>
        </p:spPr>
      </p:pic>
    </p:spTree>
    <p:extLst>
      <p:ext uri="{BB962C8B-B14F-4D97-AF65-F5344CB8AC3E}">
        <p14:creationId xmlns:p14="http://schemas.microsoft.com/office/powerpoint/2010/main" val="395864875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2323794" y="2191057"/>
            <a:ext cx="7579152" cy="2897776"/>
            <a:chOff x="1121014" y="1884647"/>
            <a:chExt cx="3888308" cy="1897088"/>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1897088"/>
              <a:chOff x="660400" y="2027863"/>
              <a:chExt cx="5435600" cy="3199871"/>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0118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925367" y="1982012"/>
              <a:ext cx="2276928" cy="26194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二、会议期间的主要工作（大会）</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2864286" y="3270485"/>
            <a:ext cx="3927712" cy="1299971"/>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、上届委员会作工会工作报告</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、上届委员会作工会财务工作报告</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、上届经审会作经审工作报告</a:t>
            </a:r>
          </a:p>
        </p:txBody>
      </p:sp>
      <p:pic>
        <p:nvPicPr>
          <p:cNvPr id="12" name="图片 11">
            <a:extLst>
              <a:ext uri="{FF2B5EF4-FFF2-40B4-BE49-F238E27FC236}">
                <a16:creationId xmlns:a16="http://schemas.microsoft.com/office/drawing/2014/main" id="{D4CE338D-1E49-4406-ABB2-2CE1788335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45464" y="2910152"/>
            <a:ext cx="2222742" cy="2222742"/>
          </a:xfrm>
          <a:prstGeom prst="rect">
            <a:avLst/>
          </a:prstGeom>
        </p:spPr>
      </p:pic>
    </p:spTree>
    <p:extLst>
      <p:ext uri="{BB962C8B-B14F-4D97-AF65-F5344CB8AC3E}">
        <p14:creationId xmlns:p14="http://schemas.microsoft.com/office/powerpoint/2010/main" val="406620155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23" presetClass="entr" presetSubtype="288"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strVal val="4/3*#ppt_w"/>
                                          </p:val>
                                        </p:tav>
                                        <p:tav tm="100000">
                                          <p:val>
                                            <p:strVal val="#ppt_w"/>
                                          </p:val>
                                        </p:tav>
                                      </p:tavLst>
                                    </p:anim>
                                    <p:anim calcmode="lin" valueType="num">
                                      <p:cBhvr>
                                        <p:cTn id="23" dur="500" fill="hold"/>
                                        <p:tgtEl>
                                          <p:spTgt spid="12"/>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773290" y="2191058"/>
            <a:ext cx="7579152" cy="3156193"/>
            <a:chOff x="1121014" y="1884647"/>
            <a:chExt cx="3888308" cy="2066266"/>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2066266"/>
              <a:chOff x="660400" y="2027863"/>
              <a:chExt cx="5435600" cy="3485229"/>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29721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878750" y="1996112"/>
              <a:ext cx="2276928" cy="26194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二、会议期间的主要工作（分组会）</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995730" y="3076063"/>
            <a:ext cx="7356712" cy="213096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、审议工会工作报告，财务工作报告、经审工作报告</a:t>
            </a:r>
          </a:p>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、酝酿工会委员会、经费审查委员会组成方案及委员会候选人名单</a:t>
            </a:r>
          </a:p>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、审议大会选举办法、工会委员会、经费审查委员会委员增替补办法   </a:t>
            </a:r>
          </a:p>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、推荐监票员、记票员</a:t>
            </a:r>
          </a:p>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5</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、审议关于工作报告的决议（草案）</a:t>
            </a:r>
          </a:p>
        </p:txBody>
      </p:sp>
      <p:pic>
        <p:nvPicPr>
          <p:cNvPr id="12" name="图片 11">
            <a:extLst>
              <a:ext uri="{FF2B5EF4-FFF2-40B4-BE49-F238E27FC236}">
                <a16:creationId xmlns:a16="http://schemas.microsoft.com/office/drawing/2014/main" id="{260F85B4-C3E7-41B1-BF8C-813948E48C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10395" y="2761429"/>
            <a:ext cx="2662647" cy="2552287"/>
          </a:xfrm>
          <a:prstGeom prst="rect">
            <a:avLst/>
          </a:prstGeom>
        </p:spPr>
      </p:pic>
    </p:spTree>
    <p:extLst>
      <p:ext uri="{BB962C8B-B14F-4D97-AF65-F5344CB8AC3E}">
        <p14:creationId xmlns:p14="http://schemas.microsoft.com/office/powerpoint/2010/main" val="2546901150"/>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2164768" y="2246548"/>
            <a:ext cx="7579152" cy="2897776"/>
            <a:chOff x="1121014" y="1884647"/>
            <a:chExt cx="3888308" cy="1897088"/>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1897088"/>
              <a:chOff x="660400" y="2027863"/>
              <a:chExt cx="5435600" cy="3199871"/>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0118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858868" y="1893496"/>
              <a:ext cx="2276928" cy="423134"/>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a:t>
              </a:r>
              <a:endPar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gn="ctr" defTabSz="914034" eaLnBrk="0" fontAlgn="base" hangingPunct="0">
                <a:spcBef>
                  <a:spcPct val="0"/>
                </a:spcBef>
                <a:spcAft>
                  <a:spcPct val="0"/>
                </a:spcAft>
              </a:pPr>
              <a:r>
                <a:rPr lang="zh-CN" altLang="en-US" sz="16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（主席团第二次会议）</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2387208" y="3131553"/>
            <a:ext cx="7356712" cy="1715470"/>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、听取各组讨论情况汇报</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、审议通过工会工作报告的决议</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、审议确定工会委员会、经费审查委员会候选人名单</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、酝酿总监票员、监票员和记票员名单</a:t>
            </a:r>
          </a:p>
        </p:txBody>
      </p:sp>
      <p:pic>
        <p:nvPicPr>
          <p:cNvPr id="12" name="图片 11">
            <a:extLst>
              <a:ext uri="{FF2B5EF4-FFF2-40B4-BE49-F238E27FC236}">
                <a16:creationId xmlns:a16="http://schemas.microsoft.com/office/drawing/2014/main" id="{8B48A91B-1D37-4E09-8AD6-B61D3EB2FC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0972" y="2755953"/>
            <a:ext cx="2545116" cy="2545116"/>
          </a:xfrm>
          <a:prstGeom prst="rect">
            <a:avLst/>
          </a:prstGeom>
        </p:spPr>
      </p:pic>
    </p:spTree>
    <p:extLst>
      <p:ext uri="{BB962C8B-B14F-4D97-AF65-F5344CB8AC3E}">
        <p14:creationId xmlns:p14="http://schemas.microsoft.com/office/powerpoint/2010/main" val="34308385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2164768" y="2246548"/>
            <a:ext cx="7579152" cy="2897776"/>
            <a:chOff x="1121014" y="1884647"/>
            <a:chExt cx="3888308" cy="1897088"/>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1897088"/>
              <a:chOff x="660400" y="2027863"/>
              <a:chExt cx="5435600" cy="3199871"/>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0118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858868" y="1893496"/>
              <a:ext cx="2276928" cy="423134"/>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a:t>
              </a:r>
              <a:endPar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gn="ctr" defTabSz="914034" eaLnBrk="0" fontAlgn="base" hangingPunct="0">
                <a:spcBef>
                  <a:spcPct val="0"/>
                </a:spcBef>
                <a:spcAft>
                  <a:spcPct val="0"/>
                </a:spcAft>
              </a:pPr>
              <a:r>
                <a:rPr lang="zh-CN" altLang="en-US" sz="16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（大会）</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4581600" y="3167625"/>
            <a:ext cx="4482887" cy="1715470"/>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、通过大会选举办法</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、通过总监票员、监票员和记票员名单</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、选举工会委员会、经费审查委员会委员</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、宣布选举结果</a:t>
            </a:r>
          </a:p>
        </p:txBody>
      </p:sp>
      <p:pic>
        <p:nvPicPr>
          <p:cNvPr id="13" name="图片 12">
            <a:extLst>
              <a:ext uri="{FF2B5EF4-FFF2-40B4-BE49-F238E27FC236}">
                <a16:creationId xmlns:a16="http://schemas.microsoft.com/office/drawing/2014/main" id="{51D80412-A3B4-40C0-A0F3-2ADF751D83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6733" y="2832641"/>
            <a:ext cx="2237928" cy="2237928"/>
          </a:xfrm>
          <a:prstGeom prst="rect">
            <a:avLst/>
          </a:prstGeom>
        </p:spPr>
      </p:pic>
    </p:spTree>
    <p:extLst>
      <p:ext uri="{BB962C8B-B14F-4D97-AF65-F5344CB8AC3E}">
        <p14:creationId xmlns:p14="http://schemas.microsoft.com/office/powerpoint/2010/main" val="2847806429"/>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E35967A-22E3-4297-9638-F8823F0CAC4E}"/>
              </a:ext>
            </a:extLst>
          </p:cNvPr>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83D624C4-1653-4AE2-9D19-D144B87925AF}"/>
              </a:ext>
            </a:extLst>
          </p:cNvPr>
          <p:cNvPicPr>
            <a:picLocks noChangeAspect="1"/>
          </p:cNvPicPr>
          <p:nvPr/>
        </p:nvPicPr>
        <p:blipFill rotWithShape="1">
          <a:blip r:embed="rId18">
            <a:extLst>
              <a:ext uri="{28A0092B-C50C-407E-A947-70E740481C1C}">
                <a14:useLocalDpi xmlns:a14="http://schemas.microsoft.com/office/drawing/2010/main" val="0"/>
              </a:ext>
            </a:extLst>
          </a:blip>
          <a:srcRect l="4125" t="8777" r="5500" b="9829"/>
          <a:stretch/>
        </p:blipFill>
        <p:spPr>
          <a:xfrm>
            <a:off x="403860" y="434340"/>
            <a:ext cx="11384280" cy="5991174"/>
          </a:xfrm>
          <a:prstGeom prst="rect">
            <a:avLst/>
          </a:prstGeom>
        </p:spPr>
      </p:pic>
      <p:pic>
        <p:nvPicPr>
          <p:cNvPr id="25" name="图片 24">
            <a:extLst>
              <a:ext uri="{FF2B5EF4-FFF2-40B4-BE49-F238E27FC236}">
                <a16:creationId xmlns:a16="http://schemas.microsoft.com/office/drawing/2014/main" id="{9E8433F9-5099-48D1-BBF8-92C1B0FBB210}"/>
              </a:ext>
            </a:extLst>
          </p:cNvPr>
          <p:cNvPicPr>
            <a:picLocks noChangeAspect="1"/>
          </p:cNvPicPr>
          <p:nvPr/>
        </p:nvPicPr>
        <p:blipFill rotWithShape="1">
          <a:blip r:embed="rId19">
            <a:extLst>
              <a:ext uri="{28A0092B-C50C-407E-A947-70E740481C1C}">
                <a14:useLocalDpi xmlns:a14="http://schemas.microsoft.com/office/drawing/2010/main" val="0"/>
              </a:ext>
            </a:extLst>
          </a:blip>
          <a:srcRect l="1" t="68321" r="62816"/>
          <a:stretch/>
        </p:blipFill>
        <p:spPr>
          <a:xfrm rot="16200000" flipV="1">
            <a:off x="-1960609" y="1960609"/>
            <a:ext cx="6862126" cy="2940908"/>
          </a:xfrm>
          <a:prstGeom prst="rect">
            <a:avLst/>
          </a:prstGeom>
        </p:spPr>
      </p:pic>
      <p:grpSp>
        <p:nvGrpSpPr>
          <p:cNvPr id="26" name="组合 25">
            <a:extLst>
              <a:ext uri="{FF2B5EF4-FFF2-40B4-BE49-F238E27FC236}">
                <a16:creationId xmlns:a16="http://schemas.microsoft.com/office/drawing/2014/main" id="{CC34149D-88B4-40FF-9316-E4ED67DA24C6}"/>
              </a:ext>
            </a:extLst>
          </p:cNvPr>
          <p:cNvGrpSpPr/>
          <p:nvPr/>
        </p:nvGrpSpPr>
        <p:grpSpPr>
          <a:xfrm>
            <a:off x="2175431" y="845860"/>
            <a:ext cx="1535232" cy="3343676"/>
            <a:chOff x="3129415" y="122879"/>
            <a:chExt cx="1535232" cy="3343676"/>
          </a:xfrm>
        </p:grpSpPr>
        <p:sp>
          <p:nvSpPr>
            <p:cNvPr id="27" name="文本框 26">
              <a:extLst>
                <a:ext uri="{FF2B5EF4-FFF2-40B4-BE49-F238E27FC236}">
                  <a16:creationId xmlns:a16="http://schemas.microsoft.com/office/drawing/2014/main" id="{AEE92708-0DDB-4459-B256-9360AD7D5D03}"/>
                </a:ext>
              </a:extLst>
            </p:cNvPr>
            <p:cNvSpPr txBox="1"/>
            <p:nvPr/>
          </p:nvSpPr>
          <p:spPr>
            <a:xfrm>
              <a:off x="3248875" y="148114"/>
              <a:ext cx="1415772" cy="3318441"/>
            </a:xfrm>
            <a:prstGeom prst="rect">
              <a:avLst/>
            </a:prstGeom>
            <a:noFill/>
          </p:spPr>
          <p:txBody>
            <a:bodyPr vert="eaVert" wrap="square" rtlCol="0">
              <a:spAutoFit/>
            </a:bodyPr>
            <a:lstStyle/>
            <a:p>
              <a:pPr algn="ctr"/>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目录</a:t>
              </a:r>
            </a:p>
          </p:txBody>
        </p:sp>
        <p:sp>
          <p:nvSpPr>
            <p:cNvPr id="28" name="文本框 27">
              <a:extLst>
                <a:ext uri="{FF2B5EF4-FFF2-40B4-BE49-F238E27FC236}">
                  <a16:creationId xmlns:a16="http://schemas.microsoft.com/office/drawing/2014/main" id="{3886CA7A-111C-4380-8A3B-FA7E31A74200}"/>
                </a:ext>
              </a:extLst>
            </p:cNvPr>
            <p:cNvSpPr txBox="1"/>
            <p:nvPr/>
          </p:nvSpPr>
          <p:spPr>
            <a:xfrm>
              <a:off x="3129415" y="122879"/>
              <a:ext cx="1415772" cy="3318441"/>
            </a:xfrm>
            <a:prstGeom prst="rect">
              <a:avLst/>
            </a:prstGeom>
            <a:noFill/>
          </p:spPr>
          <p:txBody>
            <a:bodyPr vert="eaVert" wrap="square" rtlCol="0">
              <a:spAutoFit/>
            </a:bodyPr>
            <a:lstStyle/>
            <a:p>
              <a:pPr algn="ctr"/>
              <a:r>
                <a:rPr lang="zh-CN" altLang="en-US" sz="8000" b="1" dirty="0">
                  <a:solidFill>
                    <a:srgbClr val="C00000"/>
                  </a:solidFill>
                  <a:latin typeface="峰广明锐体" panose="02000503000000000000" pitchFamily="2" charset="-122"/>
                  <a:ea typeface="峰广明锐体" panose="02000503000000000000" pitchFamily="2" charset="-122"/>
                </a:rPr>
                <a:t>目录</a:t>
              </a:r>
            </a:p>
          </p:txBody>
        </p:sp>
      </p:grpSp>
      <p:pic>
        <p:nvPicPr>
          <p:cNvPr id="29" name="图片 28">
            <a:extLst>
              <a:ext uri="{FF2B5EF4-FFF2-40B4-BE49-F238E27FC236}">
                <a16:creationId xmlns:a16="http://schemas.microsoft.com/office/drawing/2014/main" id="{74744D4D-4E2A-4502-81B6-40C0992668F7}"/>
              </a:ext>
            </a:extLst>
          </p:cNvPr>
          <p:cNvPicPr>
            <a:picLocks noChangeAspect="1"/>
          </p:cNvPicPr>
          <p:nvPr/>
        </p:nvPicPr>
        <p:blipFill rotWithShape="1">
          <a:blip r:embed="rId19">
            <a:extLst>
              <a:ext uri="{28A0092B-C50C-407E-A947-70E740481C1C}">
                <a14:useLocalDpi xmlns:a14="http://schemas.microsoft.com/office/drawing/2010/main" val="0"/>
              </a:ext>
            </a:extLst>
          </a:blip>
          <a:srcRect l="3562" r="77875" b="50000"/>
          <a:stretch/>
        </p:blipFill>
        <p:spPr>
          <a:xfrm>
            <a:off x="0" y="-391798"/>
            <a:ext cx="2574463" cy="3469639"/>
          </a:xfrm>
          <a:prstGeom prst="rect">
            <a:avLst/>
          </a:prstGeom>
        </p:spPr>
      </p:pic>
      <p:sp>
        <p:nvSpPr>
          <p:cNvPr id="30" name="文本框 29">
            <a:extLst>
              <a:ext uri="{FF2B5EF4-FFF2-40B4-BE49-F238E27FC236}">
                <a16:creationId xmlns:a16="http://schemas.microsoft.com/office/drawing/2014/main" id="{8EAC70EA-8A4D-404A-BCE8-601F7917F457}"/>
              </a:ext>
            </a:extLst>
          </p:cNvPr>
          <p:cNvSpPr txBox="1"/>
          <p:nvPr/>
        </p:nvSpPr>
        <p:spPr>
          <a:xfrm rot="5400000">
            <a:off x="1982079" y="3513914"/>
            <a:ext cx="3164319" cy="523220"/>
          </a:xfrm>
          <a:prstGeom prst="rect">
            <a:avLst/>
          </a:prstGeom>
          <a:noFill/>
        </p:spPr>
        <p:txBody>
          <a:bodyPr wrap="square" rtlCol="0">
            <a:spAutoFit/>
          </a:bodyPr>
          <a:lstStyle/>
          <a:p>
            <a:pPr algn="ctr"/>
            <a:r>
              <a:rPr lang="en-US" altLang="zh-CN" sz="2800" b="1" dirty="0">
                <a:solidFill>
                  <a:srgbClr val="C00000"/>
                </a:solidFill>
                <a:latin typeface="峰广明锐体" panose="02000503000000000000" pitchFamily="2" charset="-122"/>
                <a:ea typeface="峰广明锐体" panose="02000503000000000000" pitchFamily="2" charset="-122"/>
              </a:rPr>
              <a:t>CONTENTS</a:t>
            </a:r>
            <a:endParaRPr lang="zh-CN" altLang="en-US" sz="2800" b="1" dirty="0">
              <a:solidFill>
                <a:srgbClr val="C00000"/>
              </a:solidFill>
              <a:latin typeface="峰广明锐体" panose="02000503000000000000" pitchFamily="2" charset="-122"/>
              <a:ea typeface="峰广明锐体" panose="02000503000000000000" pitchFamily="2" charset="-122"/>
            </a:endParaRPr>
          </a:p>
        </p:txBody>
      </p:sp>
      <p:pic>
        <p:nvPicPr>
          <p:cNvPr id="31" name="图片 30">
            <a:extLst>
              <a:ext uri="{FF2B5EF4-FFF2-40B4-BE49-F238E27FC236}">
                <a16:creationId xmlns:a16="http://schemas.microsoft.com/office/drawing/2014/main" id="{E1323CED-FA17-49B6-B643-BBE954B06997}"/>
              </a:ext>
            </a:extLst>
          </p:cNvPr>
          <p:cNvPicPr>
            <a:picLocks noChangeAspect="1"/>
          </p:cNvPicPr>
          <p:nvPr/>
        </p:nvPicPr>
        <p:blipFill rotWithShape="1">
          <a:blip r:embed="rId19">
            <a:extLst>
              <a:ext uri="{28A0092B-C50C-407E-A947-70E740481C1C}">
                <a14:useLocalDpi xmlns:a14="http://schemas.microsoft.com/office/drawing/2010/main" val="0"/>
              </a:ext>
            </a:extLst>
          </a:blip>
          <a:srcRect l="3562" r="77875" b="50000"/>
          <a:stretch/>
        </p:blipFill>
        <p:spPr>
          <a:xfrm flipH="1">
            <a:off x="9987365" y="-322266"/>
            <a:ext cx="2204635" cy="2971217"/>
          </a:xfrm>
          <a:prstGeom prst="rect">
            <a:avLst/>
          </a:prstGeom>
        </p:spPr>
      </p:pic>
      <p:grpSp>
        <p:nvGrpSpPr>
          <p:cNvPr id="33" name="PA-组合 32">
            <a:extLst>
              <a:ext uri="{FF2B5EF4-FFF2-40B4-BE49-F238E27FC236}">
                <a16:creationId xmlns:a16="http://schemas.microsoft.com/office/drawing/2014/main" id="{4275F11D-0313-418A-9D1F-04605D2E695E}"/>
              </a:ext>
            </a:extLst>
          </p:cNvPr>
          <p:cNvGrpSpPr/>
          <p:nvPr>
            <p:custDataLst>
              <p:tags r:id="rId1"/>
            </p:custDataLst>
          </p:nvPr>
        </p:nvGrpSpPr>
        <p:grpSpPr>
          <a:xfrm>
            <a:off x="4346034" y="2193364"/>
            <a:ext cx="6029361" cy="542055"/>
            <a:chOff x="4520276" y="1719572"/>
            <a:chExt cx="6029361" cy="542055"/>
          </a:xfrm>
        </p:grpSpPr>
        <p:grpSp>
          <p:nvGrpSpPr>
            <p:cNvPr id="7" name="组合 6">
              <a:extLst>
                <a:ext uri="{FF2B5EF4-FFF2-40B4-BE49-F238E27FC236}">
                  <a16:creationId xmlns:a16="http://schemas.microsoft.com/office/drawing/2014/main" id="{507A5E6F-5F93-4985-859B-2586B24560AB}"/>
                </a:ext>
              </a:extLst>
            </p:cNvPr>
            <p:cNvGrpSpPr/>
            <p:nvPr/>
          </p:nvGrpSpPr>
          <p:grpSpPr>
            <a:xfrm>
              <a:off x="4520276" y="1719572"/>
              <a:ext cx="2004960" cy="523220"/>
              <a:chOff x="4520276" y="1719572"/>
              <a:chExt cx="2004960" cy="523220"/>
            </a:xfrm>
          </p:grpSpPr>
          <p:sp>
            <p:nvSpPr>
              <p:cNvPr id="5" name="PA-圆角矩形 4">
                <a:extLst>
                  <a:ext uri="{FF2B5EF4-FFF2-40B4-BE49-F238E27FC236}">
                    <a16:creationId xmlns:a16="http://schemas.microsoft.com/office/drawing/2014/main" id="{1E9B441A-151C-46F7-82C2-6C53259225CC}"/>
                  </a:ext>
                </a:extLst>
              </p:cNvPr>
              <p:cNvSpPr/>
              <p:nvPr>
                <p:custDataLst>
                  <p:tags r:id="rId15"/>
                </p:custDataLst>
              </p:nvPr>
            </p:nvSpPr>
            <p:spPr>
              <a:xfrm>
                <a:off x="4663048" y="1738407"/>
                <a:ext cx="1719416" cy="45495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文本框 5">
                <a:extLst>
                  <a:ext uri="{FF2B5EF4-FFF2-40B4-BE49-F238E27FC236}">
                    <a16:creationId xmlns:a16="http://schemas.microsoft.com/office/drawing/2014/main" id="{C3235E33-6D76-4B7A-A416-E1893B71C4A7}"/>
                  </a:ext>
                </a:extLst>
              </p:cNvPr>
              <p:cNvSpPr txBox="1"/>
              <p:nvPr>
                <p:custDataLst>
                  <p:tags r:id="rId16"/>
                </p:custDataLst>
              </p:nvPr>
            </p:nvSpPr>
            <p:spPr>
              <a:xfrm>
                <a:off x="4520276" y="1719572"/>
                <a:ext cx="2004960" cy="523220"/>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第一部分</a:t>
                </a:r>
              </a:p>
            </p:txBody>
          </p:sp>
        </p:grpSp>
        <p:sp>
          <p:nvSpPr>
            <p:cNvPr id="32" name="PA-文本框 31">
              <a:extLst>
                <a:ext uri="{FF2B5EF4-FFF2-40B4-BE49-F238E27FC236}">
                  <a16:creationId xmlns:a16="http://schemas.microsoft.com/office/drawing/2014/main" id="{2841B754-94EE-4909-AA2D-FD36BAC7021A}"/>
                </a:ext>
              </a:extLst>
            </p:cNvPr>
            <p:cNvSpPr txBox="1"/>
            <p:nvPr>
              <p:custDataLst>
                <p:tags r:id="rId14"/>
              </p:custDataLst>
            </p:nvPr>
          </p:nvSpPr>
          <p:spPr>
            <a:xfrm>
              <a:off x="6570484" y="1738407"/>
              <a:ext cx="3979153" cy="523220"/>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换届选举筹备工作</a:t>
              </a:r>
            </a:p>
          </p:txBody>
        </p:sp>
      </p:grpSp>
      <p:grpSp>
        <p:nvGrpSpPr>
          <p:cNvPr id="34" name="PA-组合 33">
            <a:extLst>
              <a:ext uri="{FF2B5EF4-FFF2-40B4-BE49-F238E27FC236}">
                <a16:creationId xmlns:a16="http://schemas.microsoft.com/office/drawing/2014/main" id="{3E9C1E0E-1AC3-469E-93E9-1C043193B999}"/>
              </a:ext>
            </a:extLst>
          </p:cNvPr>
          <p:cNvGrpSpPr/>
          <p:nvPr>
            <p:custDataLst>
              <p:tags r:id="rId2"/>
            </p:custDataLst>
          </p:nvPr>
        </p:nvGrpSpPr>
        <p:grpSpPr>
          <a:xfrm>
            <a:off x="4346034" y="3006964"/>
            <a:ext cx="6029361" cy="542055"/>
            <a:chOff x="4520276" y="1719572"/>
            <a:chExt cx="6029361" cy="542055"/>
          </a:xfrm>
        </p:grpSpPr>
        <p:grpSp>
          <p:nvGrpSpPr>
            <p:cNvPr id="35" name="组合 34">
              <a:extLst>
                <a:ext uri="{FF2B5EF4-FFF2-40B4-BE49-F238E27FC236}">
                  <a16:creationId xmlns:a16="http://schemas.microsoft.com/office/drawing/2014/main" id="{91602B8A-B959-4730-B7F4-179B3E379243}"/>
                </a:ext>
              </a:extLst>
            </p:cNvPr>
            <p:cNvGrpSpPr/>
            <p:nvPr/>
          </p:nvGrpSpPr>
          <p:grpSpPr>
            <a:xfrm>
              <a:off x="4520276" y="1719572"/>
              <a:ext cx="2004960" cy="523220"/>
              <a:chOff x="4520276" y="1719572"/>
              <a:chExt cx="2004960" cy="523220"/>
            </a:xfrm>
          </p:grpSpPr>
          <p:sp>
            <p:nvSpPr>
              <p:cNvPr id="37" name="PA-圆角矩形 36">
                <a:extLst>
                  <a:ext uri="{FF2B5EF4-FFF2-40B4-BE49-F238E27FC236}">
                    <a16:creationId xmlns:a16="http://schemas.microsoft.com/office/drawing/2014/main" id="{E9BFD1A7-CEBB-45A1-B6D9-FE2645BC5408}"/>
                  </a:ext>
                </a:extLst>
              </p:cNvPr>
              <p:cNvSpPr/>
              <p:nvPr>
                <p:custDataLst>
                  <p:tags r:id="rId12"/>
                </p:custDataLst>
              </p:nvPr>
            </p:nvSpPr>
            <p:spPr>
              <a:xfrm>
                <a:off x="4663048" y="1738407"/>
                <a:ext cx="1719416" cy="45495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文本框 37">
                <a:extLst>
                  <a:ext uri="{FF2B5EF4-FFF2-40B4-BE49-F238E27FC236}">
                    <a16:creationId xmlns:a16="http://schemas.microsoft.com/office/drawing/2014/main" id="{8275EAE5-D226-47CB-B54E-51209030957A}"/>
                  </a:ext>
                </a:extLst>
              </p:cNvPr>
              <p:cNvSpPr txBox="1"/>
              <p:nvPr>
                <p:custDataLst>
                  <p:tags r:id="rId13"/>
                </p:custDataLst>
              </p:nvPr>
            </p:nvSpPr>
            <p:spPr>
              <a:xfrm>
                <a:off x="4520276" y="1719572"/>
                <a:ext cx="2004960" cy="523220"/>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第二部分</a:t>
                </a:r>
              </a:p>
            </p:txBody>
          </p:sp>
        </p:grpSp>
        <p:sp>
          <p:nvSpPr>
            <p:cNvPr id="36" name="PA-文本框 35">
              <a:extLst>
                <a:ext uri="{FF2B5EF4-FFF2-40B4-BE49-F238E27FC236}">
                  <a16:creationId xmlns:a16="http://schemas.microsoft.com/office/drawing/2014/main" id="{9C6A2623-DE24-4154-B69B-0FFFDF5960A2}"/>
                </a:ext>
              </a:extLst>
            </p:cNvPr>
            <p:cNvSpPr txBox="1"/>
            <p:nvPr>
              <p:custDataLst>
                <p:tags r:id="rId11"/>
              </p:custDataLst>
            </p:nvPr>
          </p:nvSpPr>
          <p:spPr>
            <a:xfrm>
              <a:off x="6570484" y="1738407"/>
              <a:ext cx="3979153" cy="523220"/>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召开会员代表大会</a:t>
              </a:r>
            </a:p>
          </p:txBody>
        </p:sp>
      </p:grpSp>
      <p:grpSp>
        <p:nvGrpSpPr>
          <p:cNvPr id="39" name="PA-组合 38">
            <a:extLst>
              <a:ext uri="{FF2B5EF4-FFF2-40B4-BE49-F238E27FC236}">
                <a16:creationId xmlns:a16="http://schemas.microsoft.com/office/drawing/2014/main" id="{F00554E5-4D25-4557-A461-C36BB02F56BB}"/>
              </a:ext>
            </a:extLst>
          </p:cNvPr>
          <p:cNvGrpSpPr/>
          <p:nvPr>
            <p:custDataLst>
              <p:tags r:id="rId3"/>
            </p:custDataLst>
          </p:nvPr>
        </p:nvGrpSpPr>
        <p:grpSpPr>
          <a:xfrm>
            <a:off x="4346034" y="3820564"/>
            <a:ext cx="6029361" cy="542055"/>
            <a:chOff x="4520276" y="1719572"/>
            <a:chExt cx="6029361" cy="542055"/>
          </a:xfrm>
        </p:grpSpPr>
        <p:grpSp>
          <p:nvGrpSpPr>
            <p:cNvPr id="40" name="组合 39">
              <a:extLst>
                <a:ext uri="{FF2B5EF4-FFF2-40B4-BE49-F238E27FC236}">
                  <a16:creationId xmlns:a16="http://schemas.microsoft.com/office/drawing/2014/main" id="{63943FB1-05D0-49FD-90AF-957F5F97E386}"/>
                </a:ext>
              </a:extLst>
            </p:cNvPr>
            <p:cNvGrpSpPr/>
            <p:nvPr/>
          </p:nvGrpSpPr>
          <p:grpSpPr>
            <a:xfrm>
              <a:off x="4520276" y="1719572"/>
              <a:ext cx="2004960" cy="523220"/>
              <a:chOff x="4520276" y="1719572"/>
              <a:chExt cx="2004960" cy="523220"/>
            </a:xfrm>
          </p:grpSpPr>
          <p:sp>
            <p:nvSpPr>
              <p:cNvPr id="42" name="PA-圆角矩形 41">
                <a:extLst>
                  <a:ext uri="{FF2B5EF4-FFF2-40B4-BE49-F238E27FC236}">
                    <a16:creationId xmlns:a16="http://schemas.microsoft.com/office/drawing/2014/main" id="{D5EC91F1-3318-4025-B1E3-C1C349591F9B}"/>
                  </a:ext>
                </a:extLst>
              </p:cNvPr>
              <p:cNvSpPr/>
              <p:nvPr>
                <p:custDataLst>
                  <p:tags r:id="rId9"/>
                </p:custDataLst>
              </p:nvPr>
            </p:nvSpPr>
            <p:spPr>
              <a:xfrm>
                <a:off x="4663048" y="1738407"/>
                <a:ext cx="1719416" cy="45495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PA-文本框 42">
                <a:extLst>
                  <a:ext uri="{FF2B5EF4-FFF2-40B4-BE49-F238E27FC236}">
                    <a16:creationId xmlns:a16="http://schemas.microsoft.com/office/drawing/2014/main" id="{FCFE0D4B-78DA-4054-A22D-D807AA3E3817}"/>
                  </a:ext>
                </a:extLst>
              </p:cNvPr>
              <p:cNvSpPr txBox="1"/>
              <p:nvPr>
                <p:custDataLst>
                  <p:tags r:id="rId10"/>
                </p:custDataLst>
              </p:nvPr>
            </p:nvSpPr>
            <p:spPr>
              <a:xfrm>
                <a:off x="4520276" y="1719572"/>
                <a:ext cx="2004960" cy="523220"/>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第三部分</a:t>
                </a:r>
              </a:p>
            </p:txBody>
          </p:sp>
        </p:grpSp>
        <p:sp>
          <p:nvSpPr>
            <p:cNvPr id="41" name="PA-文本框 40">
              <a:extLst>
                <a:ext uri="{FF2B5EF4-FFF2-40B4-BE49-F238E27FC236}">
                  <a16:creationId xmlns:a16="http://schemas.microsoft.com/office/drawing/2014/main" id="{A027631B-3EB0-4EFA-BAA8-F1CF20F7EBE2}"/>
                </a:ext>
              </a:extLst>
            </p:cNvPr>
            <p:cNvSpPr txBox="1"/>
            <p:nvPr>
              <p:custDataLst>
                <p:tags r:id="rId8"/>
              </p:custDataLst>
            </p:nvPr>
          </p:nvSpPr>
          <p:spPr>
            <a:xfrm>
              <a:off x="6570484" y="1738407"/>
              <a:ext cx="3979153" cy="523220"/>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闭会后的主要工作</a:t>
              </a:r>
            </a:p>
          </p:txBody>
        </p:sp>
      </p:grpSp>
      <p:grpSp>
        <p:nvGrpSpPr>
          <p:cNvPr id="44" name="PA-组合 43">
            <a:extLst>
              <a:ext uri="{FF2B5EF4-FFF2-40B4-BE49-F238E27FC236}">
                <a16:creationId xmlns:a16="http://schemas.microsoft.com/office/drawing/2014/main" id="{9A91E344-B88D-48F2-9D60-447B03757CA6}"/>
              </a:ext>
            </a:extLst>
          </p:cNvPr>
          <p:cNvGrpSpPr/>
          <p:nvPr>
            <p:custDataLst>
              <p:tags r:id="rId4"/>
            </p:custDataLst>
          </p:nvPr>
        </p:nvGrpSpPr>
        <p:grpSpPr>
          <a:xfrm>
            <a:off x="4346034" y="4634163"/>
            <a:ext cx="6029361" cy="542055"/>
            <a:chOff x="4520276" y="1719572"/>
            <a:chExt cx="6029361" cy="542055"/>
          </a:xfrm>
        </p:grpSpPr>
        <p:grpSp>
          <p:nvGrpSpPr>
            <p:cNvPr id="45" name="组合 44">
              <a:extLst>
                <a:ext uri="{FF2B5EF4-FFF2-40B4-BE49-F238E27FC236}">
                  <a16:creationId xmlns:a16="http://schemas.microsoft.com/office/drawing/2014/main" id="{B507402D-3F72-48B6-ADC0-4AD00A97CC62}"/>
                </a:ext>
              </a:extLst>
            </p:cNvPr>
            <p:cNvGrpSpPr/>
            <p:nvPr/>
          </p:nvGrpSpPr>
          <p:grpSpPr>
            <a:xfrm>
              <a:off x="4520276" y="1719572"/>
              <a:ext cx="2004960" cy="523220"/>
              <a:chOff x="4520276" y="1719572"/>
              <a:chExt cx="2004960" cy="523220"/>
            </a:xfrm>
          </p:grpSpPr>
          <p:sp>
            <p:nvSpPr>
              <p:cNvPr id="47" name="PA-圆角矩形 46">
                <a:extLst>
                  <a:ext uri="{FF2B5EF4-FFF2-40B4-BE49-F238E27FC236}">
                    <a16:creationId xmlns:a16="http://schemas.microsoft.com/office/drawing/2014/main" id="{FD52AD56-1AAD-467F-BC3F-D082193A15D2}"/>
                  </a:ext>
                </a:extLst>
              </p:cNvPr>
              <p:cNvSpPr/>
              <p:nvPr>
                <p:custDataLst>
                  <p:tags r:id="rId6"/>
                </p:custDataLst>
              </p:nvPr>
            </p:nvSpPr>
            <p:spPr>
              <a:xfrm>
                <a:off x="4663048" y="1738407"/>
                <a:ext cx="1719416" cy="454957"/>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文本框 47">
                <a:extLst>
                  <a:ext uri="{FF2B5EF4-FFF2-40B4-BE49-F238E27FC236}">
                    <a16:creationId xmlns:a16="http://schemas.microsoft.com/office/drawing/2014/main" id="{09040DED-13ED-45D2-BC96-237D70B9912F}"/>
                  </a:ext>
                </a:extLst>
              </p:cNvPr>
              <p:cNvSpPr txBox="1"/>
              <p:nvPr>
                <p:custDataLst>
                  <p:tags r:id="rId7"/>
                </p:custDataLst>
              </p:nvPr>
            </p:nvSpPr>
            <p:spPr>
              <a:xfrm>
                <a:off x="4520276" y="1719572"/>
                <a:ext cx="2004960" cy="523220"/>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第四部分</a:t>
                </a:r>
              </a:p>
            </p:txBody>
          </p:sp>
        </p:grpSp>
        <p:sp>
          <p:nvSpPr>
            <p:cNvPr id="46" name="PA-文本框 45">
              <a:extLst>
                <a:ext uri="{FF2B5EF4-FFF2-40B4-BE49-F238E27FC236}">
                  <a16:creationId xmlns:a16="http://schemas.microsoft.com/office/drawing/2014/main" id="{F1BE97A0-1F85-489F-8045-C63EAE4727F2}"/>
                </a:ext>
              </a:extLst>
            </p:cNvPr>
            <p:cNvSpPr txBox="1"/>
            <p:nvPr>
              <p:custDataLst>
                <p:tags r:id="rId5"/>
              </p:custDataLst>
            </p:nvPr>
          </p:nvSpPr>
          <p:spPr>
            <a:xfrm>
              <a:off x="6570484" y="1738407"/>
              <a:ext cx="3979153" cy="523220"/>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工会增替补工作流程</a:t>
              </a:r>
            </a:p>
          </p:txBody>
        </p:sp>
      </p:grpSp>
    </p:spTree>
    <p:extLst>
      <p:ext uri="{BB962C8B-B14F-4D97-AF65-F5344CB8AC3E}">
        <p14:creationId xmlns:p14="http://schemas.microsoft.com/office/powerpoint/2010/main" val="227555509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500" fill="hold"/>
                                        <p:tgtEl>
                                          <p:spTgt spid="25"/>
                                        </p:tgtEl>
                                        <p:attrNameLst>
                                          <p:attrName>ppt_x</p:attrName>
                                        </p:attrNameLst>
                                      </p:cBhvr>
                                      <p:tavLst>
                                        <p:tav tm="0">
                                          <p:val>
                                            <p:strVal val="0-#ppt_w/2"/>
                                          </p:val>
                                        </p:tav>
                                        <p:tav tm="100000">
                                          <p:val>
                                            <p:strVal val="#ppt_x"/>
                                          </p:val>
                                        </p:tav>
                                      </p:tavLst>
                                    </p:anim>
                                    <p:anim calcmode="lin" valueType="num">
                                      <p:cBhvr additive="base">
                                        <p:cTn id="8" dur="1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500" fill="hold"/>
                                        <p:tgtEl>
                                          <p:spTgt spid="29"/>
                                        </p:tgtEl>
                                        <p:attrNameLst>
                                          <p:attrName>ppt_x</p:attrName>
                                        </p:attrNameLst>
                                      </p:cBhvr>
                                      <p:tavLst>
                                        <p:tav tm="0">
                                          <p:val>
                                            <p:strVal val="0-#ppt_w/2"/>
                                          </p:val>
                                        </p:tav>
                                        <p:tav tm="100000">
                                          <p:val>
                                            <p:strVal val="#ppt_x"/>
                                          </p:val>
                                        </p:tav>
                                      </p:tavLst>
                                    </p:anim>
                                    <p:anim calcmode="lin" valueType="num">
                                      <p:cBhvr additive="base">
                                        <p:cTn id="12" dur="1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500" fill="hold"/>
                                        <p:tgtEl>
                                          <p:spTgt spid="31"/>
                                        </p:tgtEl>
                                        <p:attrNameLst>
                                          <p:attrName>ppt_x</p:attrName>
                                        </p:attrNameLst>
                                      </p:cBhvr>
                                      <p:tavLst>
                                        <p:tav tm="0">
                                          <p:val>
                                            <p:strVal val="1+#ppt_w/2"/>
                                          </p:val>
                                        </p:tav>
                                        <p:tav tm="100000">
                                          <p:val>
                                            <p:strVal val="#ppt_x"/>
                                          </p:val>
                                        </p:tav>
                                      </p:tavLst>
                                    </p:anim>
                                    <p:anim calcmode="lin" valueType="num">
                                      <p:cBhvr additive="base">
                                        <p:cTn id="16" dur="1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strVal val="4/3*#ppt_w"/>
                                          </p:val>
                                        </p:tav>
                                        <p:tav tm="100000">
                                          <p:val>
                                            <p:strVal val="#ppt_w"/>
                                          </p:val>
                                        </p:tav>
                                      </p:tavLst>
                                    </p:anim>
                                    <p:anim calcmode="lin" valueType="num">
                                      <p:cBhvr>
                                        <p:cTn id="22" dur="500" fill="hold"/>
                                        <p:tgtEl>
                                          <p:spTgt spid="26"/>
                                        </p:tgtEl>
                                        <p:attrNameLst>
                                          <p:attrName>ppt_h</p:attrName>
                                        </p:attrNameLst>
                                      </p:cBhvr>
                                      <p:tavLst>
                                        <p:tav tm="0">
                                          <p:val>
                                            <p:strVal val="4/3*#ppt_h"/>
                                          </p:val>
                                        </p:tav>
                                        <p:tav tm="100000">
                                          <p:val>
                                            <p:strVal val="#ppt_h"/>
                                          </p:val>
                                        </p:tav>
                                      </p:tavLst>
                                    </p:anim>
                                  </p:childTnLst>
                                </p:cTn>
                              </p:par>
                              <p:par>
                                <p:cTn id="23" presetID="23" presetClass="entr" presetSubtype="28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strVal val="4/3*#ppt_w"/>
                                          </p:val>
                                        </p:tav>
                                        <p:tav tm="100000">
                                          <p:val>
                                            <p:strVal val="#ppt_w"/>
                                          </p:val>
                                        </p:tav>
                                      </p:tavLst>
                                    </p:anim>
                                    <p:anim calcmode="lin" valueType="num">
                                      <p:cBhvr>
                                        <p:cTn id="26" dur="500" fill="hold"/>
                                        <p:tgtEl>
                                          <p:spTgt spid="30"/>
                                        </p:tgtEl>
                                        <p:attrNameLst>
                                          <p:attrName>ppt_h</p:attrName>
                                        </p:attrNameLst>
                                      </p:cBhvr>
                                      <p:tavLst>
                                        <p:tav tm="0">
                                          <p:val>
                                            <p:strVal val="4/3*#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decel="10000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2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40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6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6" name="组合 5">
            <a:extLst>
              <a:ext uri="{FF2B5EF4-FFF2-40B4-BE49-F238E27FC236}">
                <a16:creationId xmlns:a16="http://schemas.microsoft.com/office/drawing/2014/main" id="{7A382AE0-7377-446B-9EAF-FF63EDF6BA97}"/>
              </a:ext>
            </a:extLst>
          </p:cNvPr>
          <p:cNvGrpSpPr/>
          <p:nvPr/>
        </p:nvGrpSpPr>
        <p:grpSpPr>
          <a:xfrm>
            <a:off x="714246" y="1881900"/>
            <a:ext cx="7038275" cy="574782"/>
            <a:chOff x="950903" y="1569290"/>
            <a:chExt cx="3597263" cy="626553"/>
          </a:xfrm>
        </p:grpSpPr>
        <p:sp>
          <p:nvSpPr>
            <p:cNvPr id="9" name="矩形: 圆角 7">
              <a:extLst>
                <a:ext uri="{FF2B5EF4-FFF2-40B4-BE49-F238E27FC236}">
                  <a16:creationId xmlns:a16="http://schemas.microsoft.com/office/drawing/2014/main" id="{686C9F1D-9788-4550-8830-E36ED6D36734}"/>
                </a:ext>
              </a:extLst>
            </p:cNvPr>
            <p:cNvSpPr/>
            <p:nvPr/>
          </p:nvSpPr>
          <p:spPr>
            <a:xfrm>
              <a:off x="1171618" y="1569290"/>
              <a:ext cx="3155833" cy="626553"/>
            </a:xfrm>
            <a:prstGeom prst="roundRect">
              <a:avLst>
                <a:gd name="adj" fmla="val 0"/>
              </a:avLst>
            </a:prstGeom>
            <a:noFill/>
            <a:ln w="3810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a:extLst>
                <a:ext uri="{FF2B5EF4-FFF2-40B4-BE49-F238E27FC236}">
                  <a16:creationId xmlns:a16="http://schemas.microsoft.com/office/drawing/2014/main" id="{458671BF-A6FA-4CB4-8433-1B52A4D1716C}"/>
                </a:ext>
              </a:extLst>
            </p:cNvPr>
            <p:cNvSpPr/>
            <p:nvPr/>
          </p:nvSpPr>
          <p:spPr>
            <a:xfrm>
              <a:off x="950903" y="1648846"/>
              <a:ext cx="3597263" cy="503247"/>
            </a:xfrm>
            <a:prstGeom prst="rect">
              <a:avLst/>
            </a:prstGeom>
          </p:spPr>
          <p:txBody>
            <a:bodyPr wrap="square">
              <a:spAutoFit/>
            </a:bodyPr>
            <a:lstStyle/>
            <a:p>
              <a:pPr algn="ct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a:t>
              </a:r>
              <a:r>
                <a:rPr lang="en-US" altLang="zh-CN"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t>
              </a: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全委会第一次会议</a:t>
              </a:r>
              <a:r>
                <a:rPr lang="en-US" altLang="zh-CN"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t>
              </a:r>
            </a:p>
          </p:txBody>
        </p:sp>
      </p:grpSp>
      <p:grpSp>
        <p:nvGrpSpPr>
          <p:cNvPr id="2" name="组合 1">
            <a:extLst>
              <a:ext uri="{FF2B5EF4-FFF2-40B4-BE49-F238E27FC236}">
                <a16:creationId xmlns:a16="http://schemas.microsoft.com/office/drawing/2014/main" id="{1A436F8C-C583-4E38-97F1-3D68505FC733}"/>
              </a:ext>
            </a:extLst>
          </p:cNvPr>
          <p:cNvGrpSpPr/>
          <p:nvPr/>
        </p:nvGrpSpPr>
        <p:grpSpPr>
          <a:xfrm>
            <a:off x="1199699" y="2925657"/>
            <a:ext cx="668858" cy="705853"/>
            <a:chOff x="1199699" y="2898740"/>
            <a:chExt cx="668858" cy="705853"/>
          </a:xfrm>
        </p:grpSpPr>
        <p:sp>
          <p:nvSpPr>
            <p:cNvPr id="18" name="箭头: 虚尾 17">
              <a:extLst>
                <a:ext uri="{FF2B5EF4-FFF2-40B4-BE49-F238E27FC236}">
                  <a16:creationId xmlns:a16="http://schemas.microsoft.com/office/drawing/2014/main" id="{63D8F204-232D-4C3B-9393-986375AF30A8}"/>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矩形 39">
              <a:extLst>
                <a:ext uri="{FF2B5EF4-FFF2-40B4-BE49-F238E27FC236}">
                  <a16:creationId xmlns:a16="http://schemas.microsoft.com/office/drawing/2014/main" id="{2F40CE92-98AF-41B7-8C69-40FB9694FD7D}"/>
                </a:ext>
              </a:extLst>
            </p:cNvPr>
            <p:cNvSpPr/>
            <p:nvPr>
              <p:custDataLst>
                <p:tags r:id="rId12"/>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3" name="PA-文本框 41">
            <a:extLst>
              <a:ext uri="{FF2B5EF4-FFF2-40B4-BE49-F238E27FC236}">
                <a16:creationId xmlns:a16="http://schemas.microsoft.com/office/drawing/2014/main" id="{EC6A88A1-64FD-496D-B9A4-D35C0387D07D}"/>
              </a:ext>
            </a:extLst>
          </p:cNvPr>
          <p:cNvSpPr txBox="1"/>
          <p:nvPr>
            <p:custDataLst>
              <p:tags r:id="rId1"/>
            </p:custDataLst>
          </p:nvPr>
        </p:nvSpPr>
        <p:spPr>
          <a:xfrm>
            <a:off x="1874107" y="2986942"/>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审议通过全委会选举办法</a:t>
            </a:r>
          </a:p>
        </p:txBody>
      </p:sp>
      <p:grpSp>
        <p:nvGrpSpPr>
          <p:cNvPr id="34" name="组合 33">
            <a:extLst>
              <a:ext uri="{FF2B5EF4-FFF2-40B4-BE49-F238E27FC236}">
                <a16:creationId xmlns:a16="http://schemas.microsoft.com/office/drawing/2014/main" id="{8CCE87AA-5193-4496-874B-013BB5821408}"/>
              </a:ext>
            </a:extLst>
          </p:cNvPr>
          <p:cNvGrpSpPr/>
          <p:nvPr/>
        </p:nvGrpSpPr>
        <p:grpSpPr>
          <a:xfrm>
            <a:off x="1199699" y="3801871"/>
            <a:ext cx="668858" cy="705853"/>
            <a:chOff x="1199699" y="2898740"/>
            <a:chExt cx="668858" cy="705853"/>
          </a:xfrm>
        </p:grpSpPr>
        <p:sp>
          <p:nvSpPr>
            <p:cNvPr id="35" name="箭头: 虚尾 34">
              <a:extLst>
                <a:ext uri="{FF2B5EF4-FFF2-40B4-BE49-F238E27FC236}">
                  <a16:creationId xmlns:a16="http://schemas.microsoft.com/office/drawing/2014/main" id="{4421D121-BBA6-4FA6-9A3F-7F655536DC47}"/>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PA-矩形 39">
              <a:extLst>
                <a:ext uri="{FF2B5EF4-FFF2-40B4-BE49-F238E27FC236}">
                  <a16:creationId xmlns:a16="http://schemas.microsoft.com/office/drawing/2014/main" id="{6FA2DE41-DA09-4F59-A00B-8588ADDF12CE}"/>
                </a:ext>
              </a:extLst>
            </p:cNvPr>
            <p:cNvSpPr/>
            <p:nvPr>
              <p:custDataLst>
                <p:tags r:id="rId11"/>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37" name="PA-文本框 41">
            <a:extLst>
              <a:ext uri="{FF2B5EF4-FFF2-40B4-BE49-F238E27FC236}">
                <a16:creationId xmlns:a16="http://schemas.microsoft.com/office/drawing/2014/main" id="{88AA3909-67E3-4A47-ACDE-526761CD4C92}"/>
              </a:ext>
            </a:extLst>
          </p:cNvPr>
          <p:cNvSpPr txBox="1"/>
          <p:nvPr>
            <p:custDataLst>
              <p:tags r:id="rId2"/>
            </p:custDataLst>
          </p:nvPr>
        </p:nvSpPr>
        <p:spPr>
          <a:xfrm>
            <a:off x="1874107" y="3863156"/>
            <a:ext cx="3117352"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通过监票员、记票员名单</a:t>
            </a:r>
          </a:p>
        </p:txBody>
      </p:sp>
      <p:grpSp>
        <p:nvGrpSpPr>
          <p:cNvPr id="38" name="组合 37">
            <a:extLst>
              <a:ext uri="{FF2B5EF4-FFF2-40B4-BE49-F238E27FC236}">
                <a16:creationId xmlns:a16="http://schemas.microsoft.com/office/drawing/2014/main" id="{0D18B651-3E52-4DBF-B4D7-33378BA61C6E}"/>
              </a:ext>
            </a:extLst>
          </p:cNvPr>
          <p:cNvGrpSpPr/>
          <p:nvPr/>
        </p:nvGrpSpPr>
        <p:grpSpPr>
          <a:xfrm>
            <a:off x="1199699" y="4752976"/>
            <a:ext cx="668858" cy="705853"/>
            <a:chOff x="1199699" y="2898740"/>
            <a:chExt cx="668858" cy="705853"/>
          </a:xfrm>
        </p:grpSpPr>
        <p:sp>
          <p:nvSpPr>
            <p:cNvPr id="39" name="箭头: 虚尾 38">
              <a:extLst>
                <a:ext uri="{FF2B5EF4-FFF2-40B4-BE49-F238E27FC236}">
                  <a16:creationId xmlns:a16="http://schemas.microsoft.com/office/drawing/2014/main" id="{5BA40C6C-1FC5-4220-9D61-AE0D3A2E045F}"/>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矩形 39">
              <a:extLst>
                <a:ext uri="{FF2B5EF4-FFF2-40B4-BE49-F238E27FC236}">
                  <a16:creationId xmlns:a16="http://schemas.microsoft.com/office/drawing/2014/main" id="{645759C3-6745-47EB-88D4-BD588952F205}"/>
                </a:ext>
              </a:extLst>
            </p:cNvPr>
            <p:cNvSpPr/>
            <p:nvPr>
              <p:custDataLst>
                <p:tags r:id="rId10"/>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1" name="PA-文本框 41">
            <a:extLst>
              <a:ext uri="{FF2B5EF4-FFF2-40B4-BE49-F238E27FC236}">
                <a16:creationId xmlns:a16="http://schemas.microsoft.com/office/drawing/2014/main" id="{83227150-8C61-4E2B-8D92-355C510888D0}"/>
              </a:ext>
            </a:extLst>
          </p:cNvPr>
          <p:cNvSpPr txBox="1"/>
          <p:nvPr>
            <p:custDataLst>
              <p:tags r:id="rId3"/>
            </p:custDataLst>
          </p:nvPr>
        </p:nvSpPr>
        <p:spPr>
          <a:xfrm>
            <a:off x="1874107" y="4814261"/>
            <a:ext cx="3925474"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酝酿常委、副主席、主席建议名单</a:t>
            </a:r>
          </a:p>
        </p:txBody>
      </p:sp>
      <p:grpSp>
        <p:nvGrpSpPr>
          <p:cNvPr id="46" name="组合 45">
            <a:extLst>
              <a:ext uri="{FF2B5EF4-FFF2-40B4-BE49-F238E27FC236}">
                <a16:creationId xmlns:a16="http://schemas.microsoft.com/office/drawing/2014/main" id="{864D48FD-E281-4802-A57B-1302E5CF94DE}"/>
              </a:ext>
            </a:extLst>
          </p:cNvPr>
          <p:cNvGrpSpPr/>
          <p:nvPr/>
        </p:nvGrpSpPr>
        <p:grpSpPr>
          <a:xfrm>
            <a:off x="5790123" y="2925657"/>
            <a:ext cx="668858" cy="705853"/>
            <a:chOff x="1199699" y="2898740"/>
            <a:chExt cx="668858" cy="705853"/>
          </a:xfrm>
        </p:grpSpPr>
        <p:sp>
          <p:nvSpPr>
            <p:cNvPr id="47" name="箭头: 虚尾 46">
              <a:extLst>
                <a:ext uri="{FF2B5EF4-FFF2-40B4-BE49-F238E27FC236}">
                  <a16:creationId xmlns:a16="http://schemas.microsoft.com/office/drawing/2014/main" id="{61B9D1BA-4405-44A3-BE80-A30D8928FF5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PA-矩形 39">
              <a:extLst>
                <a:ext uri="{FF2B5EF4-FFF2-40B4-BE49-F238E27FC236}">
                  <a16:creationId xmlns:a16="http://schemas.microsoft.com/office/drawing/2014/main" id="{A2EA0C26-4C5B-4312-891F-2E84BA825CED}"/>
                </a:ext>
              </a:extLst>
            </p:cNvPr>
            <p:cNvSpPr/>
            <p:nvPr>
              <p:custDataLst>
                <p:tags r:id="rId9"/>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05</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49" name="PA-文本框 41">
            <a:extLst>
              <a:ext uri="{FF2B5EF4-FFF2-40B4-BE49-F238E27FC236}">
                <a16:creationId xmlns:a16="http://schemas.microsoft.com/office/drawing/2014/main" id="{425993B0-8C98-4F25-A48A-75EDA5EE9D93}"/>
              </a:ext>
            </a:extLst>
          </p:cNvPr>
          <p:cNvSpPr txBox="1"/>
          <p:nvPr>
            <p:custDataLst>
              <p:tags r:id="rId4"/>
            </p:custDataLst>
          </p:nvPr>
        </p:nvSpPr>
        <p:spPr>
          <a:xfrm>
            <a:off x="6464531" y="2986942"/>
            <a:ext cx="4234844"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选举常委、副主席、主席</a:t>
            </a:r>
          </a:p>
        </p:txBody>
      </p:sp>
      <p:grpSp>
        <p:nvGrpSpPr>
          <p:cNvPr id="50" name="组合 49">
            <a:extLst>
              <a:ext uri="{FF2B5EF4-FFF2-40B4-BE49-F238E27FC236}">
                <a16:creationId xmlns:a16="http://schemas.microsoft.com/office/drawing/2014/main" id="{DE00282C-1EFE-41B5-AB31-CDEA2B7D07E1}"/>
              </a:ext>
            </a:extLst>
          </p:cNvPr>
          <p:cNvGrpSpPr/>
          <p:nvPr/>
        </p:nvGrpSpPr>
        <p:grpSpPr>
          <a:xfrm>
            <a:off x="5790123" y="3876762"/>
            <a:ext cx="668858" cy="705853"/>
            <a:chOff x="1199699" y="2898740"/>
            <a:chExt cx="668858" cy="705853"/>
          </a:xfrm>
        </p:grpSpPr>
        <p:sp>
          <p:nvSpPr>
            <p:cNvPr id="51" name="箭头: 虚尾 50">
              <a:extLst>
                <a:ext uri="{FF2B5EF4-FFF2-40B4-BE49-F238E27FC236}">
                  <a16:creationId xmlns:a16="http://schemas.microsoft.com/office/drawing/2014/main" id="{AEB04D5D-7B4C-4C43-BF1C-E20C9A58713A}"/>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矩形 39">
              <a:extLst>
                <a:ext uri="{FF2B5EF4-FFF2-40B4-BE49-F238E27FC236}">
                  <a16:creationId xmlns:a16="http://schemas.microsoft.com/office/drawing/2014/main" id="{E27C0B64-3E0C-451D-B643-3E2B43089FAA}"/>
                </a:ext>
              </a:extLst>
            </p:cNvPr>
            <p:cNvSpPr/>
            <p:nvPr>
              <p:custDataLst>
                <p:tags r:id="rId8"/>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06</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3" name="PA-文本框 41">
            <a:extLst>
              <a:ext uri="{FF2B5EF4-FFF2-40B4-BE49-F238E27FC236}">
                <a16:creationId xmlns:a16="http://schemas.microsoft.com/office/drawing/2014/main" id="{A6B7241A-596E-4D7A-8B15-E70076EA5634}"/>
              </a:ext>
            </a:extLst>
          </p:cNvPr>
          <p:cNvSpPr txBox="1"/>
          <p:nvPr>
            <p:custDataLst>
              <p:tags r:id="rId5"/>
            </p:custDataLst>
          </p:nvPr>
        </p:nvSpPr>
        <p:spPr>
          <a:xfrm>
            <a:off x="6464530" y="3938047"/>
            <a:ext cx="4950461"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宣布选举结果</a:t>
            </a:r>
          </a:p>
        </p:txBody>
      </p:sp>
      <p:grpSp>
        <p:nvGrpSpPr>
          <p:cNvPr id="54" name="组合 53">
            <a:extLst>
              <a:ext uri="{FF2B5EF4-FFF2-40B4-BE49-F238E27FC236}">
                <a16:creationId xmlns:a16="http://schemas.microsoft.com/office/drawing/2014/main" id="{15796189-340E-4530-BA62-7FA89E70A172}"/>
              </a:ext>
            </a:extLst>
          </p:cNvPr>
          <p:cNvGrpSpPr/>
          <p:nvPr/>
        </p:nvGrpSpPr>
        <p:grpSpPr>
          <a:xfrm>
            <a:off x="5790123" y="4749391"/>
            <a:ext cx="668858" cy="705853"/>
            <a:chOff x="1199699" y="2898740"/>
            <a:chExt cx="668858" cy="705853"/>
          </a:xfrm>
        </p:grpSpPr>
        <p:sp>
          <p:nvSpPr>
            <p:cNvPr id="55" name="箭头: 虚尾 54">
              <a:extLst>
                <a:ext uri="{FF2B5EF4-FFF2-40B4-BE49-F238E27FC236}">
                  <a16:creationId xmlns:a16="http://schemas.microsoft.com/office/drawing/2014/main" id="{65622971-FB05-4BB1-BA20-C52BA6B1771C}"/>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矩形 39">
              <a:extLst>
                <a:ext uri="{FF2B5EF4-FFF2-40B4-BE49-F238E27FC236}">
                  <a16:creationId xmlns:a16="http://schemas.microsoft.com/office/drawing/2014/main" id="{68B321A9-A527-4C94-8888-45941ED98F5D}"/>
                </a:ext>
              </a:extLst>
            </p:cNvPr>
            <p:cNvSpPr/>
            <p:nvPr>
              <p:custDataLst>
                <p:tags r:id="rId7"/>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07</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57" name="PA-文本框 41">
            <a:extLst>
              <a:ext uri="{FF2B5EF4-FFF2-40B4-BE49-F238E27FC236}">
                <a16:creationId xmlns:a16="http://schemas.microsoft.com/office/drawing/2014/main" id="{78D95C9D-75B2-44E0-B1C7-0FCEA5C527B4}"/>
              </a:ext>
            </a:extLst>
          </p:cNvPr>
          <p:cNvSpPr txBox="1"/>
          <p:nvPr>
            <p:custDataLst>
              <p:tags r:id="rId6"/>
            </p:custDataLst>
          </p:nvPr>
        </p:nvSpPr>
        <p:spPr>
          <a:xfrm>
            <a:off x="6464531" y="4810676"/>
            <a:ext cx="4527770"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审议通过工会女职工委员会名单</a:t>
            </a:r>
          </a:p>
        </p:txBody>
      </p:sp>
    </p:spTree>
    <p:extLst>
      <p:ext uri="{BB962C8B-B14F-4D97-AF65-F5344CB8AC3E}">
        <p14:creationId xmlns:p14="http://schemas.microsoft.com/office/powerpoint/2010/main" val="165650612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2323794" y="2191057"/>
            <a:ext cx="7579152" cy="2897776"/>
            <a:chOff x="1121014" y="1884647"/>
            <a:chExt cx="3888308" cy="1897088"/>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1897088"/>
              <a:chOff x="660400" y="2027863"/>
              <a:chExt cx="5435600" cy="3199871"/>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011859"/>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917792" y="1889745"/>
              <a:ext cx="2276928" cy="463432"/>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a:t>
              </a:r>
              <a:endPar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a:p>
              <a:pPr algn="ctr" defTabSz="914034" eaLnBrk="0" fontAlgn="base" hangingPunct="0">
                <a:spcBef>
                  <a:spcPct val="0"/>
                </a:spcBef>
                <a:spcAft>
                  <a:spcPct val="0"/>
                </a:spcAft>
              </a:pPr>
              <a:r>
                <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t>
              </a: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全委会第一次会议</a:t>
              </a:r>
              <a:r>
                <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2682798" y="3111652"/>
            <a:ext cx="5518675" cy="1715470"/>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、审议通过监票员、记票员名单 </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、酝酿经费审查委员会副主任、主任建议名单</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、选举经费审查委员会副主任、主任</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、宣布选举结果</a:t>
            </a:r>
          </a:p>
        </p:txBody>
      </p:sp>
      <p:pic>
        <p:nvPicPr>
          <p:cNvPr id="13" name="图片 12">
            <a:extLst>
              <a:ext uri="{FF2B5EF4-FFF2-40B4-BE49-F238E27FC236}">
                <a16:creationId xmlns:a16="http://schemas.microsoft.com/office/drawing/2014/main" id="{3A7FBDC8-8940-42CF-A32E-54B3E8DF00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7686" y="2963993"/>
            <a:ext cx="1912954" cy="1912954"/>
          </a:xfrm>
          <a:prstGeom prst="rect">
            <a:avLst/>
          </a:prstGeom>
        </p:spPr>
      </p:pic>
    </p:spTree>
    <p:extLst>
      <p:ext uri="{BB962C8B-B14F-4D97-AF65-F5344CB8AC3E}">
        <p14:creationId xmlns:p14="http://schemas.microsoft.com/office/powerpoint/2010/main" val="775905449"/>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召开会员代表大会</a:t>
              </a:r>
            </a:p>
          </p:txBody>
        </p:sp>
      </p:grpSp>
      <p:grpSp>
        <p:nvGrpSpPr>
          <p:cNvPr id="58" name="组合 57">
            <a:extLst>
              <a:ext uri="{FF2B5EF4-FFF2-40B4-BE49-F238E27FC236}">
                <a16:creationId xmlns:a16="http://schemas.microsoft.com/office/drawing/2014/main" id="{69F13710-D094-4250-921C-8C635DED19EE}"/>
              </a:ext>
            </a:extLst>
          </p:cNvPr>
          <p:cNvGrpSpPr/>
          <p:nvPr/>
        </p:nvGrpSpPr>
        <p:grpSpPr>
          <a:xfrm>
            <a:off x="952195" y="2191058"/>
            <a:ext cx="7579152" cy="3156193"/>
            <a:chOff x="1121014" y="1884647"/>
            <a:chExt cx="3888308" cy="2066266"/>
          </a:xfrm>
        </p:grpSpPr>
        <p:grpSp>
          <p:nvGrpSpPr>
            <p:cNvPr id="59" name="Aitds2">
              <a:extLst>
                <a:ext uri="{FF2B5EF4-FFF2-40B4-BE49-F238E27FC236}">
                  <a16:creationId xmlns:a16="http://schemas.microsoft.com/office/drawing/2014/main" id="{FA594A7F-4CEC-43C2-BB82-DDDE9A2CBBD1}"/>
                </a:ext>
              </a:extLst>
            </p:cNvPr>
            <p:cNvGrpSpPr/>
            <p:nvPr/>
          </p:nvGrpSpPr>
          <p:grpSpPr>
            <a:xfrm>
              <a:off x="1121014" y="1884647"/>
              <a:ext cx="3888308" cy="2066266"/>
              <a:chOff x="660400" y="2027863"/>
              <a:chExt cx="5435600" cy="3485229"/>
            </a:xfrm>
          </p:grpSpPr>
          <p:sp>
            <p:nvSpPr>
              <p:cNvPr id="62" name="Aitds2-1">
                <a:extLst>
                  <a:ext uri="{FF2B5EF4-FFF2-40B4-BE49-F238E27FC236}">
                    <a16:creationId xmlns:a16="http://schemas.microsoft.com/office/drawing/2014/main" id="{C82A8E6B-F8F4-4A88-B7D0-20CF8593C5BF}"/>
                  </a:ext>
                </a:extLst>
              </p:cNvPr>
              <p:cNvSpPr/>
              <p:nvPr/>
            </p:nvSpPr>
            <p:spPr>
              <a:xfrm>
                <a:off x="660400" y="2215875"/>
                <a:ext cx="5435600" cy="329721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3" name="Aitds2-2">
                <a:extLst>
                  <a:ext uri="{FF2B5EF4-FFF2-40B4-BE49-F238E27FC236}">
                    <a16:creationId xmlns:a16="http://schemas.microsoft.com/office/drawing/2014/main" id="{9DC35EA0-81FA-414A-B82E-DE0E37E477B4}"/>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60" name="PA-矩形 39">
              <a:extLst>
                <a:ext uri="{FF2B5EF4-FFF2-40B4-BE49-F238E27FC236}">
                  <a16:creationId xmlns:a16="http://schemas.microsoft.com/office/drawing/2014/main" id="{C0300BA5-DCC1-4CE8-BE3B-27B9FD90EFF7}"/>
                </a:ext>
              </a:extLst>
            </p:cNvPr>
            <p:cNvSpPr/>
            <p:nvPr>
              <p:custDataLst>
                <p:tags r:id="rId1"/>
              </p:custDataLst>
            </p:nvPr>
          </p:nvSpPr>
          <p:spPr>
            <a:xfrm>
              <a:off x="1878750" y="1996112"/>
              <a:ext cx="2276928" cy="26194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二、会议期间的主要工作（大会）</a:t>
              </a:r>
            </a:p>
          </p:txBody>
        </p:sp>
      </p:grpSp>
      <p:sp>
        <p:nvSpPr>
          <p:cNvPr id="64" name="文本框 63">
            <a:extLst>
              <a:ext uri="{FF2B5EF4-FFF2-40B4-BE49-F238E27FC236}">
                <a16:creationId xmlns:a16="http://schemas.microsoft.com/office/drawing/2014/main" id="{1B69ED1D-95B5-45EA-94D3-67C4AE8CEA05}"/>
              </a:ext>
            </a:extLst>
          </p:cNvPr>
          <p:cNvSpPr txBox="1"/>
          <p:nvPr/>
        </p:nvSpPr>
        <p:spPr>
          <a:xfrm>
            <a:off x="1517569" y="3058877"/>
            <a:ext cx="6796548" cy="2130968"/>
          </a:xfrm>
          <a:prstGeom prst="rect">
            <a:avLst/>
          </a:prstGeom>
          <a:noFill/>
        </p:spPr>
        <p:txBody>
          <a:bodyPr wrap="square" rtlCol="0">
            <a:spAutoFit/>
          </a:bodyPr>
          <a:lstStyle/>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、宣布当选的常委、副主席、主席和经费审查委员会副主任、主任名单</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、通过工会工作报告的决议</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、通过工会委员会、经审会委员增替补办法 </a:t>
            </a:r>
          </a:p>
          <a:p>
            <a:pPr>
              <a:lnSpc>
                <a:spcPct val="150000"/>
              </a:lnSpc>
            </a:pP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、当选主席讲话 </a:t>
            </a:r>
          </a:p>
        </p:txBody>
      </p:sp>
      <p:pic>
        <p:nvPicPr>
          <p:cNvPr id="13" name="图片 12">
            <a:extLst>
              <a:ext uri="{FF2B5EF4-FFF2-40B4-BE49-F238E27FC236}">
                <a16:creationId xmlns:a16="http://schemas.microsoft.com/office/drawing/2014/main" id="{E8D1164F-3A44-4A46-B7FC-50A6BE20EB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3476" y="2020301"/>
            <a:ext cx="2410206" cy="3667967"/>
          </a:xfrm>
          <a:prstGeom prst="rect">
            <a:avLst/>
          </a:prstGeom>
        </p:spPr>
      </p:pic>
    </p:spTree>
    <p:extLst>
      <p:ext uri="{BB962C8B-B14F-4D97-AF65-F5344CB8AC3E}">
        <p14:creationId xmlns:p14="http://schemas.microsoft.com/office/powerpoint/2010/main" val="48945915"/>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64"/>
                                        </p:tgtEl>
                                        <p:attrNameLst>
                                          <p:attrName>style.visibility</p:attrName>
                                        </p:attrNameLst>
                                      </p:cBhvr>
                                      <p:to>
                                        <p:strVal val="visible"/>
                                      </p:to>
                                    </p:set>
                                    <p:animEffect transition="in" filter="wipe(left)">
                                      <p:cBhvr>
                                        <p:cTn id="14" dur="500"/>
                                        <p:tgtEl>
                                          <p:spTgt spid="64"/>
                                        </p:tgtEl>
                                      </p:cBhvr>
                                    </p:animEffect>
                                  </p:childTnLst>
                                </p:cTn>
                              </p:par>
                              <p:par>
                                <p:cTn id="15" presetID="42"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矩形 14">
            <a:extLst>
              <a:ext uri="{FF2B5EF4-FFF2-40B4-BE49-F238E27FC236}">
                <a16:creationId xmlns:a16="http://schemas.microsoft.com/office/drawing/2014/main" id="{EE35967A-22E3-4297-9638-F8823F0CAC4E}"/>
              </a:ext>
            </a:extLst>
          </p:cNvPr>
          <p:cNvSpPr/>
          <p:nvPr>
            <p:custDataLst>
              <p:tags r:id="rId1"/>
            </p:custDataLst>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图片 7">
            <a:extLst>
              <a:ext uri="{FF2B5EF4-FFF2-40B4-BE49-F238E27FC236}">
                <a16:creationId xmlns:a16="http://schemas.microsoft.com/office/drawing/2014/main" id="{83D624C4-1653-4AE2-9D19-D144B87925AF}"/>
              </a:ext>
            </a:extLst>
          </p:cNvPr>
          <p:cNvPicPr>
            <a:picLocks noChangeAspect="1"/>
          </p:cNvPicPr>
          <p:nvPr>
            <p:custDataLst>
              <p:tags r:id="rId2"/>
            </p:custDataLst>
          </p:nvPr>
        </p:nvPicPr>
        <p:blipFill rotWithShape="1">
          <a:blip r:embed="rId13">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PA-图片 9">
            <a:extLst>
              <a:ext uri="{FF2B5EF4-FFF2-40B4-BE49-F238E27FC236}">
                <a16:creationId xmlns:a16="http://schemas.microsoft.com/office/drawing/2014/main" id="{C6C3094C-8152-489B-9F3C-0288B6483D69}"/>
              </a:ext>
            </a:extLst>
          </p:cNvPr>
          <p:cNvPicPr>
            <a:picLocks noChangeAspect="1"/>
          </p:cNvPicPr>
          <p:nvPr>
            <p:custDataLst>
              <p:tags r:id="rId3"/>
            </p:custDataLst>
          </p:nvPr>
        </p:nvPicPr>
        <p:blipFill rotWithShape="1">
          <a:blip r:embed="rId14">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PA-图片 13">
            <a:extLst>
              <a:ext uri="{FF2B5EF4-FFF2-40B4-BE49-F238E27FC236}">
                <a16:creationId xmlns:a16="http://schemas.microsoft.com/office/drawing/2014/main" id="{37F4780F-1F96-47D2-90E9-21558EB7CE2D}"/>
              </a:ext>
            </a:extLst>
          </p:cNvPr>
          <p:cNvPicPr>
            <a:picLocks noChangeAspect="1"/>
          </p:cNvPicPr>
          <p:nvPr>
            <p:custDataLst>
              <p:tags r:id="rId4"/>
            </p:custDataLst>
          </p:nvPr>
        </p:nvPicPr>
        <p:blipFill rotWithShape="1">
          <a:blip r:embed="rId14">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PA-图片 15">
            <a:extLst>
              <a:ext uri="{FF2B5EF4-FFF2-40B4-BE49-F238E27FC236}">
                <a16:creationId xmlns:a16="http://schemas.microsoft.com/office/drawing/2014/main" id="{56D6DA2A-8829-4784-A655-32DD785474B0}"/>
              </a:ext>
            </a:extLst>
          </p:cNvPr>
          <p:cNvPicPr>
            <a:picLocks noChangeAspect="1"/>
          </p:cNvPicPr>
          <p:nvPr>
            <p:custDataLst>
              <p:tags r:id="rId5"/>
            </p:custDataLst>
          </p:nvPr>
        </p:nvPicPr>
        <p:blipFill rotWithShape="1">
          <a:blip r:embed="rId14">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grpSp>
        <p:nvGrpSpPr>
          <p:cNvPr id="13" name="PA-组合 5">
            <a:extLst>
              <a:ext uri="{FF2B5EF4-FFF2-40B4-BE49-F238E27FC236}">
                <a16:creationId xmlns:a16="http://schemas.microsoft.com/office/drawing/2014/main" id="{164B3DA6-9043-41C2-9F0A-C5B9B9A77793}"/>
              </a:ext>
            </a:extLst>
          </p:cNvPr>
          <p:cNvGrpSpPr/>
          <p:nvPr>
            <p:custDataLst>
              <p:tags r:id="rId6"/>
            </p:custDataLst>
          </p:nvPr>
        </p:nvGrpSpPr>
        <p:grpSpPr>
          <a:xfrm>
            <a:off x="5360481" y="1556082"/>
            <a:ext cx="1471037" cy="1471037"/>
            <a:chOff x="5588168" y="4173068"/>
            <a:chExt cx="1015664" cy="1015664"/>
          </a:xfrm>
        </p:grpSpPr>
        <p:sp>
          <p:nvSpPr>
            <p:cNvPr id="17" name="PA-椭圆 4">
              <a:extLst>
                <a:ext uri="{FF2B5EF4-FFF2-40B4-BE49-F238E27FC236}">
                  <a16:creationId xmlns:a16="http://schemas.microsoft.com/office/drawing/2014/main" id="{D129883A-FEFD-4AD5-A549-6BCE6F49DD71}"/>
                </a:ext>
              </a:extLst>
            </p:cNvPr>
            <p:cNvSpPr/>
            <p:nvPr>
              <p:custDataLst>
                <p:tags r:id="rId10"/>
              </p:custDataLst>
            </p:nvPr>
          </p:nvSpPr>
          <p:spPr>
            <a:xfrm>
              <a:off x="5588168" y="4173068"/>
              <a:ext cx="1015664" cy="1015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PA-文本框 48">
              <a:extLst>
                <a:ext uri="{FF2B5EF4-FFF2-40B4-BE49-F238E27FC236}">
                  <a16:creationId xmlns:a16="http://schemas.microsoft.com/office/drawing/2014/main" id="{2BE5A3DA-213E-49FF-B252-F9D1EFC8C1FD}"/>
                </a:ext>
              </a:extLst>
            </p:cNvPr>
            <p:cNvSpPr txBox="1"/>
            <p:nvPr>
              <p:custDataLst>
                <p:tags r:id="rId11"/>
              </p:custDataLst>
            </p:nvPr>
          </p:nvSpPr>
          <p:spPr>
            <a:xfrm>
              <a:off x="5628792" y="4237565"/>
              <a:ext cx="934416" cy="913756"/>
            </a:xfrm>
            <a:prstGeom prst="rect">
              <a:avLst/>
            </a:prstGeom>
            <a:noFill/>
          </p:spPr>
          <p:txBody>
            <a:bodyPr wrap="square" rtlCol="0">
              <a:spAutoFit/>
            </a:bodyPr>
            <a:lstStyle/>
            <a:p>
              <a:pPr algn="ctr"/>
              <a:r>
                <a:rPr lang="zh-CN" altLang="en-US" sz="8000" dirty="0">
                  <a:solidFill>
                    <a:schemeClr val="bg1"/>
                  </a:solidFill>
                  <a:effectLst>
                    <a:outerShdw blurRad="38100" dist="38100" dir="2700000" algn="tl">
                      <a:srgbClr val="000000">
                        <a:alpha val="43137"/>
                      </a:srgbClr>
                    </a:outerShdw>
                  </a:effectLst>
                  <a:latin typeface="Aa润行体 (非商业使用)" panose="02010600010101010101" pitchFamily="2" charset="-122"/>
                  <a:ea typeface="Aa润行体 (非商业使用)" panose="02010600010101010101" pitchFamily="2" charset="-122"/>
                  <a:cs typeface="阿里巴巴普惠体 Medium" panose="00020600040101010101" pitchFamily="18" charset="-122"/>
                </a:rPr>
                <a:t>叁</a:t>
              </a:r>
            </a:p>
          </p:txBody>
        </p:sp>
      </p:grpSp>
      <p:grpSp>
        <p:nvGrpSpPr>
          <p:cNvPr id="21" name="PA-组合 20">
            <a:extLst>
              <a:ext uri="{FF2B5EF4-FFF2-40B4-BE49-F238E27FC236}">
                <a16:creationId xmlns:a16="http://schemas.microsoft.com/office/drawing/2014/main" id="{6F69DF9E-A10B-476E-9B5A-AED68AF10EB3}"/>
              </a:ext>
            </a:extLst>
          </p:cNvPr>
          <p:cNvGrpSpPr/>
          <p:nvPr>
            <p:custDataLst>
              <p:tags r:id="rId7"/>
            </p:custDataLst>
          </p:nvPr>
        </p:nvGrpSpPr>
        <p:grpSpPr>
          <a:xfrm>
            <a:off x="1571943" y="3101550"/>
            <a:ext cx="9048114" cy="1356529"/>
            <a:chOff x="1711465" y="2767280"/>
            <a:chExt cx="9048114" cy="1356529"/>
          </a:xfrm>
        </p:grpSpPr>
        <p:sp>
          <p:nvSpPr>
            <p:cNvPr id="22" name="PA-文本框 21">
              <a:extLst>
                <a:ext uri="{FF2B5EF4-FFF2-40B4-BE49-F238E27FC236}">
                  <a16:creationId xmlns:a16="http://schemas.microsoft.com/office/drawing/2014/main" id="{5942685E-9D84-4DAC-9213-8D14BD34B190}"/>
                </a:ext>
              </a:extLst>
            </p:cNvPr>
            <p:cNvSpPr txBox="1"/>
            <p:nvPr>
              <p:custDataLst>
                <p:tags r:id="rId8"/>
              </p:custDataLst>
            </p:nvPr>
          </p:nvSpPr>
          <p:spPr>
            <a:xfrm>
              <a:off x="1711465" y="2767280"/>
              <a:ext cx="9048114" cy="1323439"/>
            </a:xfrm>
            <a:prstGeom prst="rect">
              <a:avLst/>
            </a:prstGeom>
            <a:noFill/>
          </p:spPr>
          <p:txBody>
            <a:bodyPr wrap="square" rtlCol="0">
              <a:spAutoFit/>
            </a:bodyPr>
            <a:lstStyle/>
            <a:p>
              <a:pPr algn="ctr"/>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闭会后的主要工作</a:t>
              </a:r>
            </a:p>
          </p:txBody>
        </p:sp>
        <p:sp>
          <p:nvSpPr>
            <p:cNvPr id="23" name="PA-文本框 22">
              <a:extLst>
                <a:ext uri="{FF2B5EF4-FFF2-40B4-BE49-F238E27FC236}">
                  <a16:creationId xmlns:a16="http://schemas.microsoft.com/office/drawing/2014/main" id="{6930C1B0-6C58-4823-897C-45EAB3A0979E}"/>
                </a:ext>
              </a:extLst>
            </p:cNvPr>
            <p:cNvSpPr txBox="1"/>
            <p:nvPr>
              <p:custDataLst>
                <p:tags r:id="rId9"/>
              </p:custDataLst>
            </p:nvPr>
          </p:nvSpPr>
          <p:spPr>
            <a:xfrm>
              <a:off x="1993323" y="2800370"/>
              <a:ext cx="8484395" cy="1323439"/>
            </a:xfrm>
            <a:prstGeom prst="rect">
              <a:avLst/>
            </a:prstGeom>
            <a:noFill/>
          </p:spPr>
          <p:txBody>
            <a:bodyPr wrap="square" rtlCol="0">
              <a:spAutoFit/>
            </a:bodyPr>
            <a:lstStyle/>
            <a:p>
              <a:pPr algn="ctr"/>
              <a:r>
                <a:rPr lang="zh-CN" altLang="en-US" sz="8000" dirty="0">
                  <a:solidFill>
                    <a:srgbClr val="C00000"/>
                  </a:solidFill>
                  <a:latin typeface="峰广明锐体" panose="02000503000000000000" pitchFamily="2" charset="-122"/>
                  <a:ea typeface="峰广明锐体" panose="02000503000000000000" pitchFamily="2" charset="-122"/>
                </a:rPr>
                <a:t>闭会后的主要工作</a:t>
              </a:r>
            </a:p>
          </p:txBody>
        </p:sp>
      </p:grpSp>
    </p:spTree>
    <p:extLst>
      <p:ext uri="{BB962C8B-B14F-4D97-AF65-F5344CB8AC3E}">
        <p14:creationId xmlns:p14="http://schemas.microsoft.com/office/powerpoint/2010/main" val="3172589879"/>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3*#ppt_w"/>
                                          </p:val>
                                        </p:tav>
                                        <p:tav tm="100000">
                                          <p:val>
                                            <p:strVal val="#ppt_w"/>
                                          </p:val>
                                        </p:tav>
                                      </p:tavLst>
                                    </p:anim>
                                    <p:anim calcmode="lin" valueType="num">
                                      <p:cBhvr>
                                        <p:cTn id="22"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闭会后的主要工作</a:t>
              </a:r>
            </a:p>
          </p:txBody>
        </p:sp>
      </p:grpSp>
      <p:grpSp>
        <p:nvGrpSpPr>
          <p:cNvPr id="6" name="组合 5">
            <a:extLst>
              <a:ext uri="{FF2B5EF4-FFF2-40B4-BE49-F238E27FC236}">
                <a16:creationId xmlns:a16="http://schemas.microsoft.com/office/drawing/2014/main" id="{91F8D993-70D5-4459-AD0A-4928B348F099}"/>
              </a:ext>
            </a:extLst>
          </p:cNvPr>
          <p:cNvGrpSpPr/>
          <p:nvPr/>
        </p:nvGrpSpPr>
        <p:grpSpPr>
          <a:xfrm>
            <a:off x="714247" y="1881900"/>
            <a:ext cx="3925474" cy="574782"/>
            <a:chOff x="950903" y="1569290"/>
            <a:chExt cx="3597263" cy="626553"/>
          </a:xfrm>
        </p:grpSpPr>
        <p:sp>
          <p:nvSpPr>
            <p:cNvPr id="9" name="矩形: 圆角 7">
              <a:extLst>
                <a:ext uri="{FF2B5EF4-FFF2-40B4-BE49-F238E27FC236}">
                  <a16:creationId xmlns:a16="http://schemas.microsoft.com/office/drawing/2014/main" id="{18EEC82E-5168-4366-961F-FAFDEDB2AB35}"/>
                </a:ext>
              </a:extLst>
            </p:cNvPr>
            <p:cNvSpPr/>
            <p:nvPr/>
          </p:nvSpPr>
          <p:spPr>
            <a:xfrm>
              <a:off x="1171618" y="1569290"/>
              <a:ext cx="3155833" cy="626553"/>
            </a:xfrm>
            <a:prstGeom prst="roundRect">
              <a:avLst>
                <a:gd name="adj" fmla="val 0"/>
              </a:avLst>
            </a:prstGeom>
            <a:noFill/>
            <a:ln w="3810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a:extLst>
                <a:ext uri="{FF2B5EF4-FFF2-40B4-BE49-F238E27FC236}">
                  <a16:creationId xmlns:a16="http://schemas.microsoft.com/office/drawing/2014/main" id="{1009DD65-A178-4F9E-9155-FC35467ADB39}"/>
                </a:ext>
              </a:extLst>
            </p:cNvPr>
            <p:cNvSpPr/>
            <p:nvPr/>
          </p:nvSpPr>
          <p:spPr>
            <a:xfrm>
              <a:off x="950903" y="1648846"/>
              <a:ext cx="3597263" cy="503247"/>
            </a:xfrm>
            <a:prstGeom prst="rect">
              <a:avLst/>
            </a:prstGeom>
          </p:spPr>
          <p:txBody>
            <a:bodyPr wrap="square">
              <a:spAutoFit/>
            </a:bodyPr>
            <a:lstStyle/>
            <a:p>
              <a:pPr algn="ctr"/>
              <a:r>
                <a:rPr lang="zh-CN" altLang="en-US" sz="24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三、闭会后的主要工作</a:t>
              </a:r>
            </a:p>
          </p:txBody>
        </p:sp>
      </p:grpSp>
      <p:grpSp>
        <p:nvGrpSpPr>
          <p:cNvPr id="11" name="组合 10">
            <a:extLst>
              <a:ext uri="{FF2B5EF4-FFF2-40B4-BE49-F238E27FC236}">
                <a16:creationId xmlns:a16="http://schemas.microsoft.com/office/drawing/2014/main" id="{FEC97004-6CED-4CA7-8666-FFC0D328AD1E}"/>
              </a:ext>
            </a:extLst>
          </p:cNvPr>
          <p:cNvGrpSpPr/>
          <p:nvPr/>
        </p:nvGrpSpPr>
        <p:grpSpPr>
          <a:xfrm>
            <a:off x="1199699" y="2722103"/>
            <a:ext cx="668858" cy="705853"/>
            <a:chOff x="1199699" y="2898740"/>
            <a:chExt cx="668858" cy="705853"/>
          </a:xfrm>
        </p:grpSpPr>
        <p:sp>
          <p:nvSpPr>
            <p:cNvPr id="12" name="箭头: 虚尾 11">
              <a:extLst>
                <a:ext uri="{FF2B5EF4-FFF2-40B4-BE49-F238E27FC236}">
                  <a16:creationId xmlns:a16="http://schemas.microsoft.com/office/drawing/2014/main" id="{B461542F-F737-45D7-B759-23D01E2B0D2E}"/>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矩形 39">
              <a:extLst>
                <a:ext uri="{FF2B5EF4-FFF2-40B4-BE49-F238E27FC236}">
                  <a16:creationId xmlns:a16="http://schemas.microsoft.com/office/drawing/2014/main" id="{77A87A88-03F7-4137-AE84-5B87ACFCDB64}"/>
                </a:ext>
              </a:extLst>
            </p:cNvPr>
            <p:cNvSpPr/>
            <p:nvPr>
              <p:custDataLst>
                <p:tags r:id="rId8"/>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01</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14" name="PA-文本框 41">
            <a:extLst>
              <a:ext uri="{FF2B5EF4-FFF2-40B4-BE49-F238E27FC236}">
                <a16:creationId xmlns:a16="http://schemas.microsoft.com/office/drawing/2014/main" id="{070DBD43-68D0-4E2F-A928-66C808C104FE}"/>
              </a:ext>
            </a:extLst>
          </p:cNvPr>
          <p:cNvSpPr txBox="1"/>
          <p:nvPr>
            <p:custDataLst>
              <p:tags r:id="rId1"/>
            </p:custDataLst>
          </p:nvPr>
        </p:nvSpPr>
        <p:spPr>
          <a:xfrm>
            <a:off x="1874106" y="2783388"/>
            <a:ext cx="4523615"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工会委员会向上级工会书面报告选举结果 </a:t>
            </a:r>
          </a:p>
        </p:txBody>
      </p:sp>
      <p:grpSp>
        <p:nvGrpSpPr>
          <p:cNvPr id="15" name="组合 14">
            <a:extLst>
              <a:ext uri="{FF2B5EF4-FFF2-40B4-BE49-F238E27FC236}">
                <a16:creationId xmlns:a16="http://schemas.microsoft.com/office/drawing/2014/main" id="{404E5234-BC42-4F90-A640-BD394F33E84C}"/>
              </a:ext>
            </a:extLst>
          </p:cNvPr>
          <p:cNvGrpSpPr/>
          <p:nvPr/>
        </p:nvGrpSpPr>
        <p:grpSpPr>
          <a:xfrm>
            <a:off x="1199699" y="3598317"/>
            <a:ext cx="668858" cy="705853"/>
            <a:chOff x="1199699" y="2898740"/>
            <a:chExt cx="668858" cy="705853"/>
          </a:xfrm>
        </p:grpSpPr>
        <p:sp>
          <p:nvSpPr>
            <p:cNvPr id="16" name="箭头: 虚尾 15">
              <a:extLst>
                <a:ext uri="{FF2B5EF4-FFF2-40B4-BE49-F238E27FC236}">
                  <a16:creationId xmlns:a16="http://schemas.microsoft.com/office/drawing/2014/main" id="{C7DB2345-8E2C-407D-8A5C-5C1D198235BF}"/>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矩形 39">
              <a:extLst>
                <a:ext uri="{FF2B5EF4-FFF2-40B4-BE49-F238E27FC236}">
                  <a16:creationId xmlns:a16="http://schemas.microsoft.com/office/drawing/2014/main" id="{64F9B39F-3E4A-41CE-AE83-5F88496E7323}"/>
                </a:ext>
              </a:extLst>
            </p:cNvPr>
            <p:cNvSpPr/>
            <p:nvPr>
              <p:custDataLst>
                <p:tags r:id="rId7"/>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02</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18" name="PA-文本框 41">
            <a:extLst>
              <a:ext uri="{FF2B5EF4-FFF2-40B4-BE49-F238E27FC236}">
                <a16:creationId xmlns:a16="http://schemas.microsoft.com/office/drawing/2014/main" id="{79B1A415-FA54-4D81-B729-4B6102F46D3F}"/>
              </a:ext>
            </a:extLst>
          </p:cNvPr>
          <p:cNvSpPr txBox="1"/>
          <p:nvPr>
            <p:custDataLst>
              <p:tags r:id="rId2"/>
            </p:custDataLst>
          </p:nvPr>
        </p:nvSpPr>
        <p:spPr>
          <a:xfrm>
            <a:off x="1874106" y="3659602"/>
            <a:ext cx="7428919"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当选的工会主席</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须按照干部管理权限，由同级党组织报上级党组织审批</a:t>
            </a:r>
          </a:p>
        </p:txBody>
      </p:sp>
      <p:grpSp>
        <p:nvGrpSpPr>
          <p:cNvPr id="19" name="组合 18">
            <a:extLst>
              <a:ext uri="{FF2B5EF4-FFF2-40B4-BE49-F238E27FC236}">
                <a16:creationId xmlns:a16="http://schemas.microsoft.com/office/drawing/2014/main" id="{1157A801-7122-4652-B92C-60DEF68C826B}"/>
              </a:ext>
            </a:extLst>
          </p:cNvPr>
          <p:cNvGrpSpPr/>
          <p:nvPr/>
        </p:nvGrpSpPr>
        <p:grpSpPr>
          <a:xfrm>
            <a:off x="1199699" y="4549422"/>
            <a:ext cx="668858" cy="705853"/>
            <a:chOff x="1199699" y="2898740"/>
            <a:chExt cx="668858" cy="705853"/>
          </a:xfrm>
        </p:grpSpPr>
        <p:sp>
          <p:nvSpPr>
            <p:cNvPr id="20" name="箭头: 虚尾 19">
              <a:extLst>
                <a:ext uri="{FF2B5EF4-FFF2-40B4-BE49-F238E27FC236}">
                  <a16:creationId xmlns:a16="http://schemas.microsoft.com/office/drawing/2014/main" id="{1F50FA06-ACB5-45A1-B682-689A4653B717}"/>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矩形 39">
              <a:extLst>
                <a:ext uri="{FF2B5EF4-FFF2-40B4-BE49-F238E27FC236}">
                  <a16:creationId xmlns:a16="http://schemas.microsoft.com/office/drawing/2014/main" id="{7943EDAA-F6ED-4C06-935B-111F0B3B4F3B}"/>
                </a:ext>
              </a:extLst>
            </p:cNvPr>
            <p:cNvSpPr/>
            <p:nvPr>
              <p:custDataLst>
                <p:tags r:id="rId6"/>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03</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22" name="PA-文本框 41">
            <a:extLst>
              <a:ext uri="{FF2B5EF4-FFF2-40B4-BE49-F238E27FC236}">
                <a16:creationId xmlns:a16="http://schemas.microsoft.com/office/drawing/2014/main" id="{6699D9ED-D201-44AA-B12E-57039320F947}"/>
              </a:ext>
            </a:extLst>
          </p:cNvPr>
          <p:cNvSpPr txBox="1"/>
          <p:nvPr>
            <p:custDataLst>
              <p:tags r:id="rId3"/>
            </p:custDataLst>
          </p:nvPr>
        </p:nvSpPr>
        <p:spPr>
          <a:xfrm>
            <a:off x="1874107" y="4610707"/>
            <a:ext cx="3925474"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上级工会批复同意</a:t>
            </a:r>
          </a:p>
        </p:txBody>
      </p:sp>
      <p:grpSp>
        <p:nvGrpSpPr>
          <p:cNvPr id="23" name="组合 22">
            <a:extLst>
              <a:ext uri="{FF2B5EF4-FFF2-40B4-BE49-F238E27FC236}">
                <a16:creationId xmlns:a16="http://schemas.microsoft.com/office/drawing/2014/main" id="{2335F130-715C-4532-B617-873BCB6E2B9F}"/>
              </a:ext>
            </a:extLst>
          </p:cNvPr>
          <p:cNvGrpSpPr/>
          <p:nvPr/>
        </p:nvGrpSpPr>
        <p:grpSpPr>
          <a:xfrm>
            <a:off x="1194149" y="5473766"/>
            <a:ext cx="668858" cy="705853"/>
            <a:chOff x="1199699" y="2898740"/>
            <a:chExt cx="668858" cy="705853"/>
          </a:xfrm>
        </p:grpSpPr>
        <p:sp>
          <p:nvSpPr>
            <p:cNvPr id="24" name="箭头: 虚尾 23">
              <a:extLst>
                <a:ext uri="{FF2B5EF4-FFF2-40B4-BE49-F238E27FC236}">
                  <a16:creationId xmlns:a16="http://schemas.microsoft.com/office/drawing/2014/main" id="{EE9A2625-8705-4BB6-B0FB-585C37168EE0}"/>
                </a:ext>
              </a:extLst>
            </p:cNvPr>
            <p:cNvSpPr/>
            <p:nvPr/>
          </p:nvSpPr>
          <p:spPr>
            <a:xfrm>
              <a:off x="1199699" y="2898740"/>
              <a:ext cx="668858"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PA-矩形 39">
              <a:extLst>
                <a:ext uri="{FF2B5EF4-FFF2-40B4-BE49-F238E27FC236}">
                  <a16:creationId xmlns:a16="http://schemas.microsoft.com/office/drawing/2014/main" id="{03ED0169-88BC-4F06-A41F-C9A47C480BD5}"/>
                </a:ext>
              </a:extLst>
            </p:cNvPr>
            <p:cNvSpPr/>
            <p:nvPr>
              <p:custDataLst>
                <p:tags r:id="rId5"/>
              </p:custDataLst>
            </p:nvPr>
          </p:nvSpPr>
          <p:spPr>
            <a:xfrm>
              <a:off x="1199699" y="2997096"/>
              <a:ext cx="668858" cy="523220"/>
            </a:xfrm>
            <a:prstGeom prst="rect">
              <a:avLst/>
            </a:prstGeom>
          </p:spPr>
          <p:txBody>
            <a:bodyPr wrap="square">
              <a:spAutoFit/>
            </a:bodyPr>
            <a:lstStyle/>
            <a:p>
              <a:pPr algn="ctr" defTabSz="914034" eaLnBrk="0" fontAlgn="base" hangingPunct="0">
                <a:spcBef>
                  <a:spcPct val="0"/>
                </a:spcBef>
                <a:spcAft>
                  <a:spcPct val="0"/>
                </a:spcAft>
              </a:pPr>
              <a:r>
                <a:rPr lang="en-US" altLang="zh-CN"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04</a:t>
              </a:r>
              <a:endParaRPr lang="zh-CN" altLang="en-US" sz="28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sp>
        <p:nvSpPr>
          <p:cNvPr id="26" name="PA-文本框 41">
            <a:extLst>
              <a:ext uri="{FF2B5EF4-FFF2-40B4-BE49-F238E27FC236}">
                <a16:creationId xmlns:a16="http://schemas.microsoft.com/office/drawing/2014/main" id="{F7F95B6D-EFAC-430A-8810-6A3F4384FDAB}"/>
              </a:ext>
            </a:extLst>
          </p:cNvPr>
          <p:cNvSpPr txBox="1"/>
          <p:nvPr>
            <p:custDataLst>
              <p:tags r:id="rId4"/>
            </p:custDataLst>
          </p:nvPr>
        </p:nvSpPr>
        <p:spPr>
          <a:xfrm>
            <a:off x="1868557" y="5535051"/>
            <a:ext cx="7428918" cy="468975"/>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当选的主席、副主席由上级工会在</a:t>
            </a:r>
            <a:r>
              <a:rPr lang="en-US" altLang="zh-CN"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个月内进行任职谈话</a:t>
            </a:r>
          </a:p>
        </p:txBody>
      </p:sp>
      <p:pic>
        <p:nvPicPr>
          <p:cNvPr id="39" name="图片 38">
            <a:extLst>
              <a:ext uri="{FF2B5EF4-FFF2-40B4-BE49-F238E27FC236}">
                <a16:creationId xmlns:a16="http://schemas.microsoft.com/office/drawing/2014/main" id="{5665423A-28CC-4E4D-89D2-C1BA3AED204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734827" y="2929211"/>
            <a:ext cx="3166131" cy="3166131"/>
          </a:xfrm>
          <a:prstGeom prst="rect">
            <a:avLst/>
          </a:prstGeom>
        </p:spPr>
      </p:pic>
    </p:spTree>
    <p:extLst>
      <p:ext uri="{BB962C8B-B14F-4D97-AF65-F5344CB8AC3E}">
        <p14:creationId xmlns:p14="http://schemas.microsoft.com/office/powerpoint/2010/main" val="345199716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par>
                                <p:cTn id="27" presetID="14" presetClass="entr" presetSubtype="1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par>
                                <p:cTn id="33" presetID="14" presetClass="entr" presetSubtype="1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500"/>
                                        <p:tgtEl>
                                          <p:spTgt spid="22"/>
                                        </p:tgtEl>
                                      </p:cBhvr>
                                    </p:animEffect>
                                  </p:childTnLst>
                                </p:cTn>
                              </p:par>
                              <p:par>
                                <p:cTn id="39" presetID="14" presetClass="entr" presetSubtype="1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randombar(horizontal)">
                                      <p:cBhvr>
                                        <p:cTn id="41" dur="500"/>
                                        <p:tgtEl>
                                          <p:spTgt spid="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22"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矩形 14">
            <a:extLst>
              <a:ext uri="{FF2B5EF4-FFF2-40B4-BE49-F238E27FC236}">
                <a16:creationId xmlns:a16="http://schemas.microsoft.com/office/drawing/2014/main" id="{EE35967A-22E3-4297-9638-F8823F0CAC4E}"/>
              </a:ext>
            </a:extLst>
          </p:cNvPr>
          <p:cNvSpPr/>
          <p:nvPr>
            <p:custDataLst>
              <p:tags r:id="rId1"/>
            </p:custDataLst>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图片 7">
            <a:extLst>
              <a:ext uri="{FF2B5EF4-FFF2-40B4-BE49-F238E27FC236}">
                <a16:creationId xmlns:a16="http://schemas.microsoft.com/office/drawing/2014/main" id="{83D624C4-1653-4AE2-9D19-D144B87925AF}"/>
              </a:ext>
            </a:extLst>
          </p:cNvPr>
          <p:cNvPicPr>
            <a:picLocks noChangeAspect="1"/>
          </p:cNvPicPr>
          <p:nvPr>
            <p:custDataLst>
              <p:tags r:id="rId2"/>
            </p:custDataLst>
          </p:nvPr>
        </p:nvPicPr>
        <p:blipFill rotWithShape="1">
          <a:blip r:embed="rId13">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PA-图片 9">
            <a:extLst>
              <a:ext uri="{FF2B5EF4-FFF2-40B4-BE49-F238E27FC236}">
                <a16:creationId xmlns:a16="http://schemas.microsoft.com/office/drawing/2014/main" id="{C6C3094C-8152-489B-9F3C-0288B6483D69}"/>
              </a:ext>
            </a:extLst>
          </p:cNvPr>
          <p:cNvPicPr>
            <a:picLocks noChangeAspect="1"/>
          </p:cNvPicPr>
          <p:nvPr>
            <p:custDataLst>
              <p:tags r:id="rId3"/>
            </p:custDataLst>
          </p:nvPr>
        </p:nvPicPr>
        <p:blipFill rotWithShape="1">
          <a:blip r:embed="rId14">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PA-图片 13">
            <a:extLst>
              <a:ext uri="{FF2B5EF4-FFF2-40B4-BE49-F238E27FC236}">
                <a16:creationId xmlns:a16="http://schemas.microsoft.com/office/drawing/2014/main" id="{37F4780F-1F96-47D2-90E9-21558EB7CE2D}"/>
              </a:ext>
            </a:extLst>
          </p:cNvPr>
          <p:cNvPicPr>
            <a:picLocks noChangeAspect="1"/>
          </p:cNvPicPr>
          <p:nvPr>
            <p:custDataLst>
              <p:tags r:id="rId4"/>
            </p:custDataLst>
          </p:nvPr>
        </p:nvPicPr>
        <p:blipFill rotWithShape="1">
          <a:blip r:embed="rId14">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PA-图片 15">
            <a:extLst>
              <a:ext uri="{FF2B5EF4-FFF2-40B4-BE49-F238E27FC236}">
                <a16:creationId xmlns:a16="http://schemas.microsoft.com/office/drawing/2014/main" id="{56D6DA2A-8829-4784-A655-32DD785474B0}"/>
              </a:ext>
            </a:extLst>
          </p:cNvPr>
          <p:cNvPicPr>
            <a:picLocks noChangeAspect="1"/>
          </p:cNvPicPr>
          <p:nvPr>
            <p:custDataLst>
              <p:tags r:id="rId5"/>
            </p:custDataLst>
          </p:nvPr>
        </p:nvPicPr>
        <p:blipFill rotWithShape="1">
          <a:blip r:embed="rId14">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grpSp>
        <p:nvGrpSpPr>
          <p:cNvPr id="13" name="PA-组合 5">
            <a:extLst>
              <a:ext uri="{FF2B5EF4-FFF2-40B4-BE49-F238E27FC236}">
                <a16:creationId xmlns:a16="http://schemas.microsoft.com/office/drawing/2014/main" id="{164B3DA6-9043-41C2-9F0A-C5B9B9A77793}"/>
              </a:ext>
            </a:extLst>
          </p:cNvPr>
          <p:cNvGrpSpPr/>
          <p:nvPr>
            <p:custDataLst>
              <p:tags r:id="rId6"/>
            </p:custDataLst>
          </p:nvPr>
        </p:nvGrpSpPr>
        <p:grpSpPr>
          <a:xfrm>
            <a:off x="5360481" y="1556082"/>
            <a:ext cx="1471037" cy="1471037"/>
            <a:chOff x="5588168" y="4173068"/>
            <a:chExt cx="1015664" cy="1015664"/>
          </a:xfrm>
        </p:grpSpPr>
        <p:sp>
          <p:nvSpPr>
            <p:cNvPr id="17" name="PA-椭圆 4">
              <a:extLst>
                <a:ext uri="{FF2B5EF4-FFF2-40B4-BE49-F238E27FC236}">
                  <a16:creationId xmlns:a16="http://schemas.microsoft.com/office/drawing/2014/main" id="{D129883A-FEFD-4AD5-A549-6BCE6F49DD71}"/>
                </a:ext>
              </a:extLst>
            </p:cNvPr>
            <p:cNvSpPr/>
            <p:nvPr>
              <p:custDataLst>
                <p:tags r:id="rId10"/>
              </p:custDataLst>
            </p:nvPr>
          </p:nvSpPr>
          <p:spPr>
            <a:xfrm>
              <a:off x="5588168" y="4173068"/>
              <a:ext cx="1015664" cy="1015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PA-文本框 48">
              <a:extLst>
                <a:ext uri="{FF2B5EF4-FFF2-40B4-BE49-F238E27FC236}">
                  <a16:creationId xmlns:a16="http://schemas.microsoft.com/office/drawing/2014/main" id="{2BE5A3DA-213E-49FF-B252-F9D1EFC8C1FD}"/>
                </a:ext>
              </a:extLst>
            </p:cNvPr>
            <p:cNvSpPr txBox="1"/>
            <p:nvPr>
              <p:custDataLst>
                <p:tags r:id="rId11"/>
              </p:custDataLst>
            </p:nvPr>
          </p:nvSpPr>
          <p:spPr>
            <a:xfrm>
              <a:off x="5628792" y="4237565"/>
              <a:ext cx="934416" cy="913756"/>
            </a:xfrm>
            <a:prstGeom prst="rect">
              <a:avLst/>
            </a:prstGeom>
            <a:noFill/>
          </p:spPr>
          <p:txBody>
            <a:bodyPr wrap="square" rtlCol="0">
              <a:spAutoFit/>
            </a:bodyPr>
            <a:lstStyle/>
            <a:p>
              <a:pPr algn="ctr"/>
              <a:r>
                <a:rPr lang="zh-CN" altLang="en-US" sz="8000" dirty="0">
                  <a:solidFill>
                    <a:schemeClr val="bg1"/>
                  </a:solidFill>
                  <a:effectLst>
                    <a:outerShdw blurRad="38100" dist="38100" dir="2700000" algn="tl">
                      <a:srgbClr val="000000">
                        <a:alpha val="43137"/>
                      </a:srgbClr>
                    </a:outerShdw>
                  </a:effectLst>
                  <a:latin typeface="Aa润行体 (非商业使用)" panose="02010600010101010101" pitchFamily="2" charset="-122"/>
                  <a:ea typeface="Aa润行体 (非商业使用)" panose="02010600010101010101" pitchFamily="2" charset="-122"/>
                  <a:cs typeface="阿里巴巴普惠体 Medium" panose="00020600040101010101" pitchFamily="18" charset="-122"/>
                </a:rPr>
                <a:t>肆</a:t>
              </a:r>
            </a:p>
          </p:txBody>
        </p:sp>
      </p:grpSp>
      <p:grpSp>
        <p:nvGrpSpPr>
          <p:cNvPr id="21" name="PA-组合 20">
            <a:extLst>
              <a:ext uri="{FF2B5EF4-FFF2-40B4-BE49-F238E27FC236}">
                <a16:creationId xmlns:a16="http://schemas.microsoft.com/office/drawing/2014/main" id="{6F69DF9E-A10B-476E-9B5A-AED68AF10EB3}"/>
              </a:ext>
            </a:extLst>
          </p:cNvPr>
          <p:cNvGrpSpPr/>
          <p:nvPr>
            <p:custDataLst>
              <p:tags r:id="rId7"/>
            </p:custDataLst>
          </p:nvPr>
        </p:nvGrpSpPr>
        <p:grpSpPr>
          <a:xfrm>
            <a:off x="1571943" y="3101550"/>
            <a:ext cx="9048114" cy="1225121"/>
            <a:chOff x="1711465" y="2767280"/>
            <a:chExt cx="9048114" cy="1225121"/>
          </a:xfrm>
        </p:grpSpPr>
        <p:sp>
          <p:nvSpPr>
            <p:cNvPr id="22" name="PA-文本框 21">
              <a:extLst>
                <a:ext uri="{FF2B5EF4-FFF2-40B4-BE49-F238E27FC236}">
                  <a16:creationId xmlns:a16="http://schemas.microsoft.com/office/drawing/2014/main" id="{5942685E-9D84-4DAC-9213-8D14BD34B190}"/>
                </a:ext>
              </a:extLst>
            </p:cNvPr>
            <p:cNvSpPr txBox="1"/>
            <p:nvPr>
              <p:custDataLst>
                <p:tags r:id="rId8"/>
              </p:custDataLst>
            </p:nvPr>
          </p:nvSpPr>
          <p:spPr>
            <a:xfrm>
              <a:off x="1711465" y="2767280"/>
              <a:ext cx="9048114" cy="1200329"/>
            </a:xfrm>
            <a:prstGeom prst="rect">
              <a:avLst/>
            </a:prstGeom>
            <a:noFill/>
          </p:spPr>
          <p:txBody>
            <a:bodyPr wrap="square" rtlCol="0">
              <a:spAutoFit/>
            </a:bodyPr>
            <a:lstStyle/>
            <a:p>
              <a:pPr algn="ctr"/>
              <a:r>
                <a:rPr lang="zh-CN" altLang="en-US" sz="72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sp>
          <p:nvSpPr>
            <p:cNvPr id="23" name="PA-文本框 22">
              <a:extLst>
                <a:ext uri="{FF2B5EF4-FFF2-40B4-BE49-F238E27FC236}">
                  <a16:creationId xmlns:a16="http://schemas.microsoft.com/office/drawing/2014/main" id="{6930C1B0-6C58-4823-897C-45EAB3A0979E}"/>
                </a:ext>
              </a:extLst>
            </p:cNvPr>
            <p:cNvSpPr txBox="1"/>
            <p:nvPr>
              <p:custDataLst>
                <p:tags r:id="rId9"/>
              </p:custDataLst>
            </p:nvPr>
          </p:nvSpPr>
          <p:spPr>
            <a:xfrm>
              <a:off x="2029837" y="2792072"/>
              <a:ext cx="8484395" cy="1200329"/>
            </a:xfrm>
            <a:prstGeom prst="rect">
              <a:avLst/>
            </a:prstGeom>
            <a:noFill/>
          </p:spPr>
          <p:txBody>
            <a:bodyPr wrap="square" rtlCol="0">
              <a:spAutoFit/>
            </a:bodyPr>
            <a:lstStyle/>
            <a:p>
              <a:pPr algn="ctr"/>
              <a:r>
                <a:rPr lang="zh-CN" altLang="en-US" sz="7200" dirty="0">
                  <a:solidFill>
                    <a:srgbClr val="C00000"/>
                  </a:solidFill>
                  <a:latin typeface="峰广明锐体" panose="02000503000000000000" pitchFamily="2" charset="-122"/>
                  <a:ea typeface="峰广明锐体" panose="02000503000000000000" pitchFamily="2" charset="-122"/>
                </a:rPr>
                <a:t>工会增替补工作流程</a:t>
              </a:r>
            </a:p>
          </p:txBody>
        </p:sp>
      </p:grpSp>
    </p:spTree>
    <p:extLst>
      <p:ext uri="{BB962C8B-B14F-4D97-AF65-F5344CB8AC3E}">
        <p14:creationId xmlns:p14="http://schemas.microsoft.com/office/powerpoint/2010/main" val="412518868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3*#ppt_w"/>
                                          </p:val>
                                        </p:tav>
                                        <p:tav tm="100000">
                                          <p:val>
                                            <p:strVal val="#ppt_w"/>
                                          </p:val>
                                        </p:tav>
                                      </p:tavLst>
                                    </p:anim>
                                    <p:anim calcmode="lin" valueType="num">
                                      <p:cBhvr>
                                        <p:cTn id="22"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grpSp>
      <p:grpSp>
        <p:nvGrpSpPr>
          <p:cNvPr id="6" name="组合 5">
            <a:extLst>
              <a:ext uri="{FF2B5EF4-FFF2-40B4-BE49-F238E27FC236}">
                <a16:creationId xmlns:a16="http://schemas.microsoft.com/office/drawing/2014/main" id="{B4A9E56E-F7DC-4C2A-A5D9-755603468331}"/>
              </a:ext>
            </a:extLst>
          </p:cNvPr>
          <p:cNvGrpSpPr/>
          <p:nvPr/>
        </p:nvGrpSpPr>
        <p:grpSpPr>
          <a:xfrm>
            <a:off x="2306424" y="2300027"/>
            <a:ext cx="7579152" cy="2400821"/>
            <a:chOff x="1121014" y="1884647"/>
            <a:chExt cx="3888308" cy="1571746"/>
          </a:xfrm>
        </p:grpSpPr>
        <p:grpSp>
          <p:nvGrpSpPr>
            <p:cNvPr id="9" name="Aitds2">
              <a:extLst>
                <a:ext uri="{FF2B5EF4-FFF2-40B4-BE49-F238E27FC236}">
                  <a16:creationId xmlns:a16="http://schemas.microsoft.com/office/drawing/2014/main" id="{D1DFD7B0-C5EB-45CE-8D54-1EFE10B57AE1}"/>
                </a:ext>
              </a:extLst>
            </p:cNvPr>
            <p:cNvGrpSpPr/>
            <p:nvPr/>
          </p:nvGrpSpPr>
          <p:grpSpPr>
            <a:xfrm>
              <a:off x="1121014" y="1884647"/>
              <a:ext cx="3888308" cy="1571746"/>
              <a:chOff x="660400" y="2027863"/>
              <a:chExt cx="5435600" cy="2651107"/>
            </a:xfrm>
          </p:grpSpPr>
          <p:sp>
            <p:nvSpPr>
              <p:cNvPr id="11" name="Aitds2-1">
                <a:extLst>
                  <a:ext uri="{FF2B5EF4-FFF2-40B4-BE49-F238E27FC236}">
                    <a16:creationId xmlns:a16="http://schemas.microsoft.com/office/drawing/2014/main" id="{47E4842B-7FCB-4CB4-B6E7-D4F549FA1028}"/>
                  </a:ext>
                </a:extLst>
              </p:cNvPr>
              <p:cNvSpPr/>
              <p:nvPr/>
            </p:nvSpPr>
            <p:spPr>
              <a:xfrm>
                <a:off x="660400" y="2215875"/>
                <a:ext cx="5435600" cy="2463095"/>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Aitds2-2">
                <a:extLst>
                  <a:ext uri="{FF2B5EF4-FFF2-40B4-BE49-F238E27FC236}">
                    <a16:creationId xmlns:a16="http://schemas.microsoft.com/office/drawing/2014/main" id="{B4191E50-2482-49C0-B4D7-5489420CDD26}"/>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10" name="PA-矩形 39">
              <a:extLst>
                <a:ext uri="{FF2B5EF4-FFF2-40B4-BE49-F238E27FC236}">
                  <a16:creationId xmlns:a16="http://schemas.microsoft.com/office/drawing/2014/main" id="{E06CC80A-127C-476D-9FA3-CBF3A6530E7B}"/>
                </a:ext>
              </a:extLst>
            </p:cNvPr>
            <p:cNvSpPr/>
            <p:nvPr>
              <p:custDataLst>
                <p:tags r:id="rId1"/>
              </p:custDataLst>
            </p:nvPr>
          </p:nvSpPr>
          <p:spPr>
            <a:xfrm>
              <a:off x="1858869" y="1996112"/>
              <a:ext cx="2276928" cy="26194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基层工会、经审会增替补工作流程</a:t>
              </a:r>
            </a:p>
          </p:txBody>
        </p:sp>
      </p:grpSp>
      <p:sp>
        <p:nvSpPr>
          <p:cNvPr id="13" name="文本框 12">
            <a:extLst>
              <a:ext uri="{FF2B5EF4-FFF2-40B4-BE49-F238E27FC236}">
                <a16:creationId xmlns:a16="http://schemas.microsoft.com/office/drawing/2014/main" id="{1F685349-048A-4225-87CF-7EA0245B424E}"/>
              </a:ext>
            </a:extLst>
          </p:cNvPr>
          <p:cNvSpPr txBox="1"/>
          <p:nvPr/>
        </p:nvSpPr>
        <p:spPr>
          <a:xfrm>
            <a:off x="2692288" y="3167847"/>
            <a:ext cx="7042319" cy="1299971"/>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工会委员会委员、常委、副主席、主席和经审会委员、副主任、主任因工作变动或其他原因需要调整其职务时，应及时按照民主程序进行增替补。</a:t>
            </a:r>
          </a:p>
        </p:txBody>
      </p:sp>
      <p:pic>
        <p:nvPicPr>
          <p:cNvPr id="14" name="图片 13">
            <a:extLst>
              <a:ext uri="{FF2B5EF4-FFF2-40B4-BE49-F238E27FC236}">
                <a16:creationId xmlns:a16="http://schemas.microsoft.com/office/drawing/2014/main" id="{633A01F5-00C2-49E4-A925-75A7B2581C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912" y="3167847"/>
            <a:ext cx="2723695" cy="3018763"/>
          </a:xfrm>
          <a:prstGeom prst="rect">
            <a:avLst/>
          </a:prstGeom>
        </p:spPr>
      </p:pic>
      <p:pic>
        <p:nvPicPr>
          <p:cNvPr id="15" name="图片 14">
            <a:extLst>
              <a:ext uri="{FF2B5EF4-FFF2-40B4-BE49-F238E27FC236}">
                <a16:creationId xmlns:a16="http://schemas.microsoft.com/office/drawing/2014/main" id="{B981438D-FEFC-438D-9985-E2CCDBAF83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56160" y="3771358"/>
            <a:ext cx="2230559" cy="2230559"/>
          </a:xfrm>
          <a:prstGeom prst="rect">
            <a:avLst/>
          </a:prstGeom>
        </p:spPr>
      </p:pic>
    </p:spTree>
    <p:extLst>
      <p:ext uri="{BB962C8B-B14F-4D97-AF65-F5344CB8AC3E}">
        <p14:creationId xmlns:p14="http://schemas.microsoft.com/office/powerpoint/2010/main" val="114840188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42"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grpSp>
      <p:grpSp>
        <p:nvGrpSpPr>
          <p:cNvPr id="6" name="组合 5">
            <a:extLst>
              <a:ext uri="{FF2B5EF4-FFF2-40B4-BE49-F238E27FC236}">
                <a16:creationId xmlns:a16="http://schemas.microsoft.com/office/drawing/2014/main" id="{B4A9E56E-F7DC-4C2A-A5D9-755603468331}"/>
              </a:ext>
            </a:extLst>
          </p:cNvPr>
          <p:cNvGrpSpPr/>
          <p:nvPr/>
        </p:nvGrpSpPr>
        <p:grpSpPr>
          <a:xfrm>
            <a:off x="1153212" y="1663923"/>
            <a:ext cx="9885577" cy="4418825"/>
            <a:chOff x="1121014" y="1884647"/>
            <a:chExt cx="3888308" cy="2494208"/>
          </a:xfrm>
        </p:grpSpPr>
        <p:grpSp>
          <p:nvGrpSpPr>
            <p:cNvPr id="9" name="Aitds2">
              <a:extLst>
                <a:ext uri="{FF2B5EF4-FFF2-40B4-BE49-F238E27FC236}">
                  <a16:creationId xmlns:a16="http://schemas.microsoft.com/office/drawing/2014/main" id="{D1DFD7B0-C5EB-45CE-8D54-1EFE10B57AE1}"/>
                </a:ext>
              </a:extLst>
            </p:cNvPr>
            <p:cNvGrpSpPr/>
            <p:nvPr/>
          </p:nvGrpSpPr>
          <p:grpSpPr>
            <a:xfrm>
              <a:off x="1121014" y="1884647"/>
              <a:ext cx="3888308" cy="2494208"/>
              <a:chOff x="660400" y="2027863"/>
              <a:chExt cx="5435600" cy="4207049"/>
            </a:xfrm>
          </p:grpSpPr>
          <p:sp>
            <p:nvSpPr>
              <p:cNvPr id="11" name="Aitds2-1">
                <a:extLst>
                  <a:ext uri="{FF2B5EF4-FFF2-40B4-BE49-F238E27FC236}">
                    <a16:creationId xmlns:a16="http://schemas.microsoft.com/office/drawing/2014/main" id="{47E4842B-7FCB-4CB4-B6E7-D4F549FA1028}"/>
                  </a:ext>
                </a:extLst>
              </p:cNvPr>
              <p:cNvSpPr/>
              <p:nvPr/>
            </p:nvSpPr>
            <p:spPr>
              <a:xfrm>
                <a:off x="660400" y="2215875"/>
                <a:ext cx="5435600" cy="401903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Aitds2-2">
                <a:extLst>
                  <a:ext uri="{FF2B5EF4-FFF2-40B4-BE49-F238E27FC236}">
                    <a16:creationId xmlns:a16="http://schemas.microsoft.com/office/drawing/2014/main" id="{B4191E50-2482-49C0-B4D7-5489420CDD26}"/>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10" name="PA-矩形 39">
              <a:extLst>
                <a:ext uri="{FF2B5EF4-FFF2-40B4-BE49-F238E27FC236}">
                  <a16:creationId xmlns:a16="http://schemas.microsoft.com/office/drawing/2014/main" id="{E06CC80A-127C-476D-9FA3-CBF3A6530E7B}"/>
                </a:ext>
              </a:extLst>
            </p:cNvPr>
            <p:cNvSpPr/>
            <p:nvPr>
              <p:custDataLst>
                <p:tags r:id="rId1"/>
              </p:custDataLst>
            </p:nvPr>
          </p:nvSpPr>
          <p:spPr>
            <a:xfrm>
              <a:off x="1822020" y="1996112"/>
              <a:ext cx="2483622" cy="210495"/>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一、基层工会委员会、经费审查委员会委员的增替补 </a:t>
              </a:r>
            </a:p>
          </p:txBody>
        </p:sp>
      </p:grpSp>
      <p:cxnSp>
        <p:nvCxnSpPr>
          <p:cNvPr id="16" name="直接连接符 15">
            <a:extLst>
              <a:ext uri="{FF2B5EF4-FFF2-40B4-BE49-F238E27FC236}">
                <a16:creationId xmlns:a16="http://schemas.microsoft.com/office/drawing/2014/main" id="{FB9A37B5-0847-4DBD-98D5-451F793A4B66}"/>
              </a:ext>
            </a:extLst>
          </p:cNvPr>
          <p:cNvCxnSpPr>
            <a:cxnSpLocks/>
          </p:cNvCxnSpPr>
          <p:nvPr/>
        </p:nvCxnSpPr>
        <p:spPr>
          <a:xfrm>
            <a:off x="1864233" y="3580527"/>
            <a:ext cx="8573063"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8D5CEF8-47CB-454E-9093-7201778A0F02}"/>
              </a:ext>
            </a:extLst>
          </p:cNvPr>
          <p:cNvSpPr txBox="1"/>
          <p:nvPr/>
        </p:nvSpPr>
        <p:spPr>
          <a:xfrm>
            <a:off x="1663065" y="2528996"/>
            <a:ext cx="8865870" cy="10316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因工作变动或其他原因需要调整其委员职务时，由该委员所在的分工会或部门工会征求同级党组织意见后，向基层工会委员会提出免去其委员职务和相应替补人选建议的报告，由基层工会委员会全体会议表决通过后，提交下次会员代表大会确认和上报省电信工会</a:t>
            </a:r>
          </a:p>
        </p:txBody>
      </p:sp>
      <p:cxnSp>
        <p:nvCxnSpPr>
          <p:cNvPr id="18" name="直接连接符 17">
            <a:extLst>
              <a:ext uri="{FF2B5EF4-FFF2-40B4-BE49-F238E27FC236}">
                <a16:creationId xmlns:a16="http://schemas.microsoft.com/office/drawing/2014/main" id="{6A156272-28A2-46EB-9035-4E0559A7B3B1}"/>
              </a:ext>
            </a:extLst>
          </p:cNvPr>
          <p:cNvCxnSpPr>
            <a:cxnSpLocks/>
          </p:cNvCxnSpPr>
          <p:nvPr/>
        </p:nvCxnSpPr>
        <p:spPr>
          <a:xfrm>
            <a:off x="1864233" y="4683760"/>
            <a:ext cx="8573063"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D1E15588-2F2E-4107-98FC-F195B7791F65}"/>
              </a:ext>
            </a:extLst>
          </p:cNvPr>
          <p:cNvSpPr txBox="1"/>
          <p:nvPr/>
        </p:nvSpPr>
        <p:spPr>
          <a:xfrm>
            <a:off x="1663065" y="3906549"/>
            <a:ext cx="8865870"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因工作需要新增工会委员会委员和经费审查委员会委员，由本级工会提出增补意见和建议名单，报工会委员会全体委员会议表决通过后，提交下次会员代表大会确认和上报省电信工会</a:t>
            </a:r>
          </a:p>
        </p:txBody>
      </p:sp>
      <p:cxnSp>
        <p:nvCxnSpPr>
          <p:cNvPr id="20" name="直接连接符 19">
            <a:extLst>
              <a:ext uri="{FF2B5EF4-FFF2-40B4-BE49-F238E27FC236}">
                <a16:creationId xmlns:a16="http://schemas.microsoft.com/office/drawing/2014/main" id="{B192EFE3-44EB-4D31-B336-4566C86FAD6B}"/>
              </a:ext>
            </a:extLst>
          </p:cNvPr>
          <p:cNvCxnSpPr>
            <a:cxnSpLocks/>
          </p:cNvCxnSpPr>
          <p:nvPr/>
        </p:nvCxnSpPr>
        <p:spPr>
          <a:xfrm>
            <a:off x="1864233" y="5693938"/>
            <a:ext cx="8573063"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AF636A91-ECDE-47BB-B2A1-292D760AB240}"/>
              </a:ext>
            </a:extLst>
          </p:cNvPr>
          <p:cNvSpPr txBox="1"/>
          <p:nvPr/>
        </p:nvSpPr>
        <p:spPr>
          <a:xfrm>
            <a:off x="1663065" y="4916727"/>
            <a:ext cx="8865870"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免去委员职务时，应按上述程序提出，报基层工会委员会，由基层工会委员会全体会议表决通过后，提交下次会员代表大会确认和上报上级电信工会</a:t>
            </a:r>
          </a:p>
        </p:txBody>
      </p:sp>
    </p:spTree>
    <p:extLst>
      <p:ext uri="{BB962C8B-B14F-4D97-AF65-F5344CB8AC3E}">
        <p14:creationId xmlns:p14="http://schemas.microsoft.com/office/powerpoint/2010/main" val="286339431"/>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7200"/>
                            </p:stCondLst>
                            <p:childTnLst>
                              <p:par>
                                <p:cTn id="23" presetID="22" presetClass="entr" presetSubtype="8" fill="hold" grpId="0" nodeType="after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8"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11650"/>
                            </p:stCondLst>
                            <p:childTnLst>
                              <p:par>
                                <p:cTn id="30" presetID="22" presetClass="entr" presetSubtype="8" fill="hold" grpId="0" nodeType="afterEffect">
                                  <p:stCondLst>
                                    <p:cond delay="0"/>
                                  </p:stCondLst>
                                  <p:iterate type="lt">
                                    <p:tmPct val="10000"/>
                                  </p:iterate>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grpSp>
      <p:grpSp>
        <p:nvGrpSpPr>
          <p:cNvPr id="6" name="组合 5">
            <a:extLst>
              <a:ext uri="{FF2B5EF4-FFF2-40B4-BE49-F238E27FC236}">
                <a16:creationId xmlns:a16="http://schemas.microsoft.com/office/drawing/2014/main" id="{B4A9E56E-F7DC-4C2A-A5D9-755603468331}"/>
              </a:ext>
            </a:extLst>
          </p:cNvPr>
          <p:cNvGrpSpPr/>
          <p:nvPr/>
        </p:nvGrpSpPr>
        <p:grpSpPr>
          <a:xfrm>
            <a:off x="958745" y="1663923"/>
            <a:ext cx="7394440" cy="4418825"/>
            <a:chOff x="1121014" y="1884647"/>
            <a:chExt cx="3888308" cy="2494208"/>
          </a:xfrm>
        </p:grpSpPr>
        <p:grpSp>
          <p:nvGrpSpPr>
            <p:cNvPr id="9" name="Aitds2">
              <a:extLst>
                <a:ext uri="{FF2B5EF4-FFF2-40B4-BE49-F238E27FC236}">
                  <a16:creationId xmlns:a16="http://schemas.microsoft.com/office/drawing/2014/main" id="{D1DFD7B0-C5EB-45CE-8D54-1EFE10B57AE1}"/>
                </a:ext>
              </a:extLst>
            </p:cNvPr>
            <p:cNvGrpSpPr/>
            <p:nvPr/>
          </p:nvGrpSpPr>
          <p:grpSpPr>
            <a:xfrm>
              <a:off x="1121014" y="1884647"/>
              <a:ext cx="3888308" cy="2494208"/>
              <a:chOff x="660400" y="2027863"/>
              <a:chExt cx="5435600" cy="4207049"/>
            </a:xfrm>
          </p:grpSpPr>
          <p:sp>
            <p:nvSpPr>
              <p:cNvPr id="11" name="Aitds2-1">
                <a:extLst>
                  <a:ext uri="{FF2B5EF4-FFF2-40B4-BE49-F238E27FC236}">
                    <a16:creationId xmlns:a16="http://schemas.microsoft.com/office/drawing/2014/main" id="{47E4842B-7FCB-4CB4-B6E7-D4F549FA1028}"/>
                  </a:ext>
                </a:extLst>
              </p:cNvPr>
              <p:cNvSpPr/>
              <p:nvPr/>
            </p:nvSpPr>
            <p:spPr>
              <a:xfrm>
                <a:off x="660400" y="2215875"/>
                <a:ext cx="5435600" cy="401903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Aitds2-2">
                <a:extLst>
                  <a:ext uri="{FF2B5EF4-FFF2-40B4-BE49-F238E27FC236}">
                    <a16:creationId xmlns:a16="http://schemas.microsoft.com/office/drawing/2014/main" id="{B4191E50-2482-49C0-B4D7-5489420CDD26}"/>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10" name="PA-矩形 39">
              <a:extLst>
                <a:ext uri="{FF2B5EF4-FFF2-40B4-BE49-F238E27FC236}">
                  <a16:creationId xmlns:a16="http://schemas.microsoft.com/office/drawing/2014/main" id="{E06CC80A-127C-476D-9FA3-CBF3A6530E7B}"/>
                </a:ext>
              </a:extLst>
            </p:cNvPr>
            <p:cNvSpPr/>
            <p:nvPr>
              <p:custDataLst>
                <p:tags r:id="rId1"/>
              </p:custDataLst>
            </p:nvPr>
          </p:nvSpPr>
          <p:spPr>
            <a:xfrm>
              <a:off x="1822020" y="1996112"/>
              <a:ext cx="2483622" cy="225842"/>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二、基层工会副主席替补 </a:t>
              </a:r>
            </a:p>
          </p:txBody>
        </p:sp>
      </p:grpSp>
      <p:cxnSp>
        <p:nvCxnSpPr>
          <p:cNvPr id="22" name="直接连接符 21">
            <a:extLst>
              <a:ext uri="{FF2B5EF4-FFF2-40B4-BE49-F238E27FC236}">
                <a16:creationId xmlns:a16="http://schemas.microsoft.com/office/drawing/2014/main" id="{E85373FC-7E50-4FDD-91BC-B60901C6218E}"/>
              </a:ext>
            </a:extLst>
          </p:cNvPr>
          <p:cNvCxnSpPr>
            <a:cxnSpLocks/>
          </p:cNvCxnSpPr>
          <p:nvPr/>
        </p:nvCxnSpPr>
        <p:spPr>
          <a:xfrm>
            <a:off x="1755639" y="2923512"/>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id="{BB3116C4-1EB4-4DB4-8E56-DCC0B65BD5FD}"/>
              </a:ext>
            </a:extLst>
          </p:cNvPr>
          <p:cNvSpPr txBox="1"/>
          <p:nvPr/>
        </p:nvSpPr>
        <p:spPr>
          <a:xfrm>
            <a:off x="1627624" y="2477802"/>
            <a:ext cx="6244168" cy="3852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替补的副主席由委员会选举产生，不是委员的副主席侯选人要先增选为委员</a:t>
            </a:r>
          </a:p>
        </p:txBody>
      </p:sp>
      <p:cxnSp>
        <p:nvCxnSpPr>
          <p:cNvPr id="24" name="直接连接符 23">
            <a:extLst>
              <a:ext uri="{FF2B5EF4-FFF2-40B4-BE49-F238E27FC236}">
                <a16:creationId xmlns:a16="http://schemas.microsoft.com/office/drawing/2014/main" id="{38C58A35-2782-475A-BDC6-F78CBC116B13}"/>
              </a:ext>
            </a:extLst>
          </p:cNvPr>
          <p:cNvCxnSpPr>
            <a:cxnSpLocks/>
          </p:cNvCxnSpPr>
          <p:nvPr/>
        </p:nvCxnSpPr>
        <p:spPr>
          <a:xfrm>
            <a:off x="1755639" y="3805744"/>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48D60F73-1A86-446C-94F5-799DA942BA6D}"/>
              </a:ext>
            </a:extLst>
          </p:cNvPr>
          <p:cNvSpPr txBox="1"/>
          <p:nvPr/>
        </p:nvSpPr>
        <p:spPr>
          <a:xfrm>
            <a:off x="1725096" y="3031396"/>
            <a:ext cx="5848350"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同级党组织在征求基层工会委员会意见的基础上，提出工会副主席的候选人建议名单</a:t>
            </a:r>
          </a:p>
        </p:txBody>
      </p:sp>
      <p:cxnSp>
        <p:nvCxnSpPr>
          <p:cNvPr id="26" name="直接连接符 25">
            <a:extLst>
              <a:ext uri="{FF2B5EF4-FFF2-40B4-BE49-F238E27FC236}">
                <a16:creationId xmlns:a16="http://schemas.microsoft.com/office/drawing/2014/main" id="{AF4E69AB-926D-4718-A78C-1F9BB30E3544}"/>
              </a:ext>
            </a:extLst>
          </p:cNvPr>
          <p:cNvCxnSpPr>
            <a:cxnSpLocks/>
          </p:cNvCxnSpPr>
          <p:nvPr/>
        </p:nvCxnSpPr>
        <p:spPr>
          <a:xfrm>
            <a:off x="1755639" y="4834393"/>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13712D62-904E-4F83-93AE-D01FD62BD93B}"/>
              </a:ext>
            </a:extLst>
          </p:cNvPr>
          <p:cNvSpPr txBox="1"/>
          <p:nvPr/>
        </p:nvSpPr>
        <p:spPr>
          <a:xfrm>
            <a:off x="1676359" y="4009098"/>
            <a:ext cx="5945823" cy="1031629"/>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基层工会委员会向同级党组织和上级工会报送免去原工会副主席和补选工会副主席候选人的请示 </a:t>
            </a:r>
          </a:p>
          <a:p>
            <a:pPr>
              <a:lnSpc>
                <a:spcPct val="150000"/>
              </a:lnSpc>
            </a:pPr>
            <a:endPar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cxnSp>
        <p:nvCxnSpPr>
          <p:cNvPr id="28" name="直接连接符 27">
            <a:extLst>
              <a:ext uri="{FF2B5EF4-FFF2-40B4-BE49-F238E27FC236}">
                <a16:creationId xmlns:a16="http://schemas.microsoft.com/office/drawing/2014/main" id="{621FF765-EA63-4F16-B17C-AB61E0F3038F}"/>
              </a:ext>
            </a:extLst>
          </p:cNvPr>
          <p:cNvCxnSpPr>
            <a:cxnSpLocks/>
          </p:cNvCxnSpPr>
          <p:nvPr/>
        </p:nvCxnSpPr>
        <p:spPr>
          <a:xfrm>
            <a:off x="1755639" y="5802630"/>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9EE77F3B-E1E7-466C-B634-F0B5D5A04336}"/>
              </a:ext>
            </a:extLst>
          </p:cNvPr>
          <p:cNvSpPr txBox="1"/>
          <p:nvPr/>
        </p:nvSpPr>
        <p:spPr>
          <a:xfrm>
            <a:off x="1755639" y="4955733"/>
            <a:ext cx="5866543"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经同级党组织和上级工会同意，基层工会委员会召开全体委员会议，进行民主选举副主席，超过半数的委员赞成当，并将选举结果报上级工会</a:t>
            </a:r>
          </a:p>
        </p:txBody>
      </p:sp>
      <p:pic>
        <p:nvPicPr>
          <p:cNvPr id="30" name="图片 29">
            <a:extLst>
              <a:ext uri="{FF2B5EF4-FFF2-40B4-BE49-F238E27FC236}">
                <a16:creationId xmlns:a16="http://schemas.microsoft.com/office/drawing/2014/main" id="{275BD03D-30A1-4DE8-AF68-872787AE0F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73446" y="2726271"/>
            <a:ext cx="3929476" cy="3929476"/>
          </a:xfrm>
          <a:prstGeom prst="rect">
            <a:avLst/>
          </a:prstGeom>
        </p:spPr>
      </p:pic>
    </p:spTree>
    <p:extLst>
      <p:ext uri="{BB962C8B-B14F-4D97-AF65-F5344CB8AC3E}">
        <p14:creationId xmlns:p14="http://schemas.microsoft.com/office/powerpoint/2010/main" val="150045710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lt">
                                    <p:tmPct val="10000"/>
                                  </p:iterate>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par>
                                <p:cTn id="20" presetID="22" presetClass="entr" presetSubtype="8"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2" presetClass="entr" presetSubtype="8" fill="hold" grpId="0" nodeType="withEffect">
                                  <p:stCondLst>
                                    <p:cond delay="0"/>
                                  </p:stCondLst>
                                  <p:iterate type="lt">
                                    <p:tmPct val="10000"/>
                                  </p:iterate>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22" presetClass="entr" presetSubtype="8"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par>
                                <p:cTn id="38" presetID="22" presetClass="entr" presetSubtype="8"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42"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grpSp>
      <p:grpSp>
        <p:nvGrpSpPr>
          <p:cNvPr id="6" name="组合 5">
            <a:extLst>
              <a:ext uri="{FF2B5EF4-FFF2-40B4-BE49-F238E27FC236}">
                <a16:creationId xmlns:a16="http://schemas.microsoft.com/office/drawing/2014/main" id="{B4A9E56E-F7DC-4C2A-A5D9-755603468331}"/>
              </a:ext>
            </a:extLst>
          </p:cNvPr>
          <p:cNvGrpSpPr/>
          <p:nvPr/>
        </p:nvGrpSpPr>
        <p:grpSpPr>
          <a:xfrm>
            <a:off x="958745" y="1663923"/>
            <a:ext cx="7394440" cy="4418825"/>
            <a:chOff x="1121014" y="1884647"/>
            <a:chExt cx="3888308" cy="2494208"/>
          </a:xfrm>
        </p:grpSpPr>
        <p:grpSp>
          <p:nvGrpSpPr>
            <p:cNvPr id="9" name="Aitds2">
              <a:extLst>
                <a:ext uri="{FF2B5EF4-FFF2-40B4-BE49-F238E27FC236}">
                  <a16:creationId xmlns:a16="http://schemas.microsoft.com/office/drawing/2014/main" id="{D1DFD7B0-C5EB-45CE-8D54-1EFE10B57AE1}"/>
                </a:ext>
              </a:extLst>
            </p:cNvPr>
            <p:cNvGrpSpPr/>
            <p:nvPr/>
          </p:nvGrpSpPr>
          <p:grpSpPr>
            <a:xfrm>
              <a:off x="1121014" y="1884647"/>
              <a:ext cx="3888308" cy="2494208"/>
              <a:chOff x="660400" y="2027863"/>
              <a:chExt cx="5435600" cy="4207049"/>
            </a:xfrm>
          </p:grpSpPr>
          <p:sp>
            <p:nvSpPr>
              <p:cNvPr id="11" name="Aitds2-1">
                <a:extLst>
                  <a:ext uri="{FF2B5EF4-FFF2-40B4-BE49-F238E27FC236}">
                    <a16:creationId xmlns:a16="http://schemas.microsoft.com/office/drawing/2014/main" id="{47E4842B-7FCB-4CB4-B6E7-D4F549FA1028}"/>
                  </a:ext>
                </a:extLst>
              </p:cNvPr>
              <p:cNvSpPr/>
              <p:nvPr/>
            </p:nvSpPr>
            <p:spPr>
              <a:xfrm>
                <a:off x="660400" y="2215875"/>
                <a:ext cx="5435600" cy="401903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Aitds2-2">
                <a:extLst>
                  <a:ext uri="{FF2B5EF4-FFF2-40B4-BE49-F238E27FC236}">
                    <a16:creationId xmlns:a16="http://schemas.microsoft.com/office/drawing/2014/main" id="{B4191E50-2482-49C0-B4D7-5489420CDD26}"/>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10" name="PA-矩形 39">
              <a:extLst>
                <a:ext uri="{FF2B5EF4-FFF2-40B4-BE49-F238E27FC236}">
                  <a16:creationId xmlns:a16="http://schemas.microsoft.com/office/drawing/2014/main" id="{E06CC80A-127C-476D-9FA3-CBF3A6530E7B}"/>
                </a:ext>
              </a:extLst>
            </p:cNvPr>
            <p:cNvSpPr/>
            <p:nvPr>
              <p:custDataLst>
                <p:tags r:id="rId1"/>
              </p:custDataLst>
            </p:nvPr>
          </p:nvSpPr>
          <p:spPr>
            <a:xfrm>
              <a:off x="1822020" y="1996112"/>
              <a:ext cx="2483622" cy="225842"/>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三、基层工会主席替补（一）</a:t>
              </a:r>
            </a:p>
          </p:txBody>
        </p:sp>
      </p:grpSp>
      <p:cxnSp>
        <p:nvCxnSpPr>
          <p:cNvPr id="19" name="直接连接符 18">
            <a:extLst>
              <a:ext uri="{FF2B5EF4-FFF2-40B4-BE49-F238E27FC236}">
                <a16:creationId xmlns:a16="http://schemas.microsoft.com/office/drawing/2014/main" id="{DC78B8AE-C0D4-46B1-B44D-2884BEE1CF99}"/>
              </a:ext>
            </a:extLst>
          </p:cNvPr>
          <p:cNvCxnSpPr>
            <a:cxnSpLocks/>
          </p:cNvCxnSpPr>
          <p:nvPr/>
        </p:nvCxnSpPr>
        <p:spPr>
          <a:xfrm>
            <a:off x="1693608" y="3124583"/>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id="{6CCA2555-8A48-4D4E-B348-1BFB22EAE55E}"/>
              </a:ext>
            </a:extLst>
          </p:cNvPr>
          <p:cNvSpPr txBox="1"/>
          <p:nvPr/>
        </p:nvSpPr>
        <p:spPr>
          <a:xfrm>
            <a:off x="1663065" y="2673401"/>
            <a:ext cx="8865870" cy="3852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同级党组织与上级工会协商提出主席候选人的建议名单</a:t>
            </a:r>
          </a:p>
        </p:txBody>
      </p:sp>
      <p:cxnSp>
        <p:nvCxnSpPr>
          <p:cNvPr id="21" name="直接连接符 20">
            <a:extLst>
              <a:ext uri="{FF2B5EF4-FFF2-40B4-BE49-F238E27FC236}">
                <a16:creationId xmlns:a16="http://schemas.microsoft.com/office/drawing/2014/main" id="{B77FD5E0-5198-4B1E-A1C2-616AC7FA130F}"/>
              </a:ext>
            </a:extLst>
          </p:cNvPr>
          <p:cNvCxnSpPr>
            <a:cxnSpLocks/>
          </p:cNvCxnSpPr>
          <p:nvPr/>
        </p:nvCxnSpPr>
        <p:spPr>
          <a:xfrm>
            <a:off x="1693608" y="4006815"/>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id="{F78D10BA-07B9-4B6C-8D1B-FA0A5026675B}"/>
              </a:ext>
            </a:extLst>
          </p:cNvPr>
          <p:cNvSpPr txBox="1"/>
          <p:nvPr/>
        </p:nvSpPr>
        <p:spPr>
          <a:xfrm>
            <a:off x="1663065" y="3232467"/>
            <a:ext cx="5848350"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同级党组织向上级党组织报送免去原工会主席职务和补选主席候选人的请示，同时抄送上级工会</a:t>
            </a:r>
          </a:p>
        </p:txBody>
      </p:sp>
      <p:cxnSp>
        <p:nvCxnSpPr>
          <p:cNvPr id="32" name="直接连接符 31">
            <a:extLst>
              <a:ext uri="{FF2B5EF4-FFF2-40B4-BE49-F238E27FC236}">
                <a16:creationId xmlns:a16="http://schemas.microsoft.com/office/drawing/2014/main" id="{4EDDE5FF-FCE1-4D13-A374-3086EE8AC781}"/>
              </a:ext>
            </a:extLst>
          </p:cNvPr>
          <p:cNvCxnSpPr>
            <a:cxnSpLocks/>
          </p:cNvCxnSpPr>
          <p:nvPr/>
        </p:nvCxnSpPr>
        <p:spPr>
          <a:xfrm>
            <a:off x="1693608" y="5035464"/>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0636663B-D2C4-4A59-B21C-CB78777A507D}"/>
              </a:ext>
            </a:extLst>
          </p:cNvPr>
          <p:cNvSpPr txBox="1"/>
          <p:nvPr/>
        </p:nvSpPr>
        <p:spPr>
          <a:xfrm>
            <a:off x="1614328" y="4210169"/>
            <a:ext cx="5848351"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基层工会委员会向上级工会报送免去原工会主席职务和补选主席候选人的请示</a:t>
            </a:r>
          </a:p>
        </p:txBody>
      </p:sp>
      <p:cxnSp>
        <p:nvCxnSpPr>
          <p:cNvPr id="34" name="直接连接符 33">
            <a:extLst>
              <a:ext uri="{FF2B5EF4-FFF2-40B4-BE49-F238E27FC236}">
                <a16:creationId xmlns:a16="http://schemas.microsoft.com/office/drawing/2014/main" id="{1387C2F0-C20C-4063-954F-5D3D6EB2E50D}"/>
              </a:ext>
            </a:extLst>
          </p:cNvPr>
          <p:cNvCxnSpPr>
            <a:cxnSpLocks/>
          </p:cNvCxnSpPr>
          <p:nvPr/>
        </p:nvCxnSpPr>
        <p:spPr>
          <a:xfrm>
            <a:off x="1693608" y="5729381"/>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02B96F7A-AFB1-4E75-8C8D-8E88C43AC2CF}"/>
              </a:ext>
            </a:extLst>
          </p:cNvPr>
          <p:cNvSpPr txBox="1"/>
          <p:nvPr/>
        </p:nvSpPr>
        <p:spPr>
          <a:xfrm>
            <a:off x="1675415" y="5256526"/>
            <a:ext cx="5866543" cy="3852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上级党组织批复同意后，上级工会下发批文</a:t>
            </a:r>
          </a:p>
        </p:txBody>
      </p:sp>
      <p:pic>
        <p:nvPicPr>
          <p:cNvPr id="36" name="图片 35">
            <a:extLst>
              <a:ext uri="{FF2B5EF4-FFF2-40B4-BE49-F238E27FC236}">
                <a16:creationId xmlns:a16="http://schemas.microsoft.com/office/drawing/2014/main" id="{2151229D-C605-4F1B-8BBB-E4FD2F6C20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45513" y="3241104"/>
            <a:ext cx="4544398" cy="2841644"/>
          </a:xfrm>
          <a:prstGeom prst="rect">
            <a:avLst/>
          </a:prstGeom>
        </p:spPr>
      </p:pic>
    </p:spTree>
    <p:extLst>
      <p:ext uri="{BB962C8B-B14F-4D97-AF65-F5344CB8AC3E}">
        <p14:creationId xmlns:p14="http://schemas.microsoft.com/office/powerpoint/2010/main" val="151329951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22" presetClass="entr" presetSubtype="8"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0"/>
                                  </p:stCondLst>
                                  <p:iterate type="lt">
                                    <p:tmPct val="10000"/>
                                  </p:iterate>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par>
                                <p:cTn id="26" presetID="22" presetClass="entr" presetSubtype="8"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22" presetClass="entr" presetSubtype="8" fill="hold" grpId="0" nodeType="with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par>
                                <p:cTn id="32" presetID="22" presetClass="entr" presetSubtype="8"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par>
                                <p:cTn id="35" presetID="22" presetClass="entr" presetSubtype="8" fill="hold" grpId="0" nodeType="withEffect">
                                  <p:stCondLst>
                                    <p:cond delay="0"/>
                                  </p:stCondLst>
                                  <p:iterate type="lt">
                                    <p:tmPct val="10000"/>
                                  </p:iterate>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par>
                                <p:cTn id="41" presetID="10" presetClass="entr" presetSubtype="0"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1" grpId="0"/>
      <p:bldP spid="33"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矩形 14">
            <a:extLst>
              <a:ext uri="{FF2B5EF4-FFF2-40B4-BE49-F238E27FC236}">
                <a16:creationId xmlns:a16="http://schemas.microsoft.com/office/drawing/2014/main" id="{EE35967A-22E3-4297-9638-F8823F0CAC4E}"/>
              </a:ext>
            </a:extLst>
          </p:cNvPr>
          <p:cNvSpPr/>
          <p:nvPr>
            <p:custDataLst>
              <p:tags r:id="rId1"/>
            </p:custDataLst>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图片 7">
            <a:extLst>
              <a:ext uri="{FF2B5EF4-FFF2-40B4-BE49-F238E27FC236}">
                <a16:creationId xmlns:a16="http://schemas.microsoft.com/office/drawing/2014/main" id="{83D624C4-1653-4AE2-9D19-D144B87925AF}"/>
              </a:ext>
            </a:extLst>
          </p:cNvPr>
          <p:cNvPicPr>
            <a:picLocks noChangeAspect="1"/>
          </p:cNvPicPr>
          <p:nvPr>
            <p:custDataLst>
              <p:tags r:id="rId2"/>
            </p:custDataLst>
          </p:nvPr>
        </p:nvPicPr>
        <p:blipFill rotWithShape="1">
          <a:blip r:embed="rId13">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PA-图片 9">
            <a:extLst>
              <a:ext uri="{FF2B5EF4-FFF2-40B4-BE49-F238E27FC236}">
                <a16:creationId xmlns:a16="http://schemas.microsoft.com/office/drawing/2014/main" id="{C6C3094C-8152-489B-9F3C-0288B6483D69}"/>
              </a:ext>
            </a:extLst>
          </p:cNvPr>
          <p:cNvPicPr>
            <a:picLocks noChangeAspect="1"/>
          </p:cNvPicPr>
          <p:nvPr>
            <p:custDataLst>
              <p:tags r:id="rId3"/>
            </p:custDataLst>
          </p:nvPr>
        </p:nvPicPr>
        <p:blipFill rotWithShape="1">
          <a:blip r:embed="rId14">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PA-图片 13">
            <a:extLst>
              <a:ext uri="{FF2B5EF4-FFF2-40B4-BE49-F238E27FC236}">
                <a16:creationId xmlns:a16="http://schemas.microsoft.com/office/drawing/2014/main" id="{37F4780F-1F96-47D2-90E9-21558EB7CE2D}"/>
              </a:ext>
            </a:extLst>
          </p:cNvPr>
          <p:cNvPicPr>
            <a:picLocks noChangeAspect="1"/>
          </p:cNvPicPr>
          <p:nvPr>
            <p:custDataLst>
              <p:tags r:id="rId4"/>
            </p:custDataLst>
          </p:nvPr>
        </p:nvPicPr>
        <p:blipFill rotWithShape="1">
          <a:blip r:embed="rId14">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PA-图片 15">
            <a:extLst>
              <a:ext uri="{FF2B5EF4-FFF2-40B4-BE49-F238E27FC236}">
                <a16:creationId xmlns:a16="http://schemas.microsoft.com/office/drawing/2014/main" id="{56D6DA2A-8829-4784-A655-32DD785474B0}"/>
              </a:ext>
            </a:extLst>
          </p:cNvPr>
          <p:cNvPicPr>
            <a:picLocks noChangeAspect="1"/>
          </p:cNvPicPr>
          <p:nvPr>
            <p:custDataLst>
              <p:tags r:id="rId5"/>
            </p:custDataLst>
          </p:nvPr>
        </p:nvPicPr>
        <p:blipFill rotWithShape="1">
          <a:blip r:embed="rId14">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grpSp>
        <p:nvGrpSpPr>
          <p:cNvPr id="13" name="PA-组合 5">
            <a:extLst>
              <a:ext uri="{FF2B5EF4-FFF2-40B4-BE49-F238E27FC236}">
                <a16:creationId xmlns:a16="http://schemas.microsoft.com/office/drawing/2014/main" id="{164B3DA6-9043-41C2-9F0A-C5B9B9A77793}"/>
              </a:ext>
            </a:extLst>
          </p:cNvPr>
          <p:cNvGrpSpPr/>
          <p:nvPr>
            <p:custDataLst>
              <p:tags r:id="rId6"/>
            </p:custDataLst>
          </p:nvPr>
        </p:nvGrpSpPr>
        <p:grpSpPr>
          <a:xfrm>
            <a:off x="5360481" y="1556082"/>
            <a:ext cx="1471037" cy="1471037"/>
            <a:chOff x="5588168" y="4173068"/>
            <a:chExt cx="1015664" cy="1015664"/>
          </a:xfrm>
        </p:grpSpPr>
        <p:sp>
          <p:nvSpPr>
            <p:cNvPr id="17" name="PA-椭圆 4">
              <a:extLst>
                <a:ext uri="{FF2B5EF4-FFF2-40B4-BE49-F238E27FC236}">
                  <a16:creationId xmlns:a16="http://schemas.microsoft.com/office/drawing/2014/main" id="{D129883A-FEFD-4AD5-A549-6BCE6F49DD71}"/>
                </a:ext>
              </a:extLst>
            </p:cNvPr>
            <p:cNvSpPr/>
            <p:nvPr>
              <p:custDataLst>
                <p:tags r:id="rId10"/>
              </p:custDataLst>
            </p:nvPr>
          </p:nvSpPr>
          <p:spPr>
            <a:xfrm>
              <a:off x="5588168" y="4173068"/>
              <a:ext cx="1015664" cy="101566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PA-文本框 48">
              <a:extLst>
                <a:ext uri="{FF2B5EF4-FFF2-40B4-BE49-F238E27FC236}">
                  <a16:creationId xmlns:a16="http://schemas.microsoft.com/office/drawing/2014/main" id="{2BE5A3DA-213E-49FF-B252-F9D1EFC8C1FD}"/>
                </a:ext>
              </a:extLst>
            </p:cNvPr>
            <p:cNvSpPr txBox="1"/>
            <p:nvPr>
              <p:custDataLst>
                <p:tags r:id="rId11"/>
              </p:custDataLst>
            </p:nvPr>
          </p:nvSpPr>
          <p:spPr>
            <a:xfrm>
              <a:off x="5628792" y="4237565"/>
              <a:ext cx="934416" cy="760471"/>
            </a:xfrm>
            <a:prstGeom prst="rect">
              <a:avLst/>
            </a:prstGeom>
            <a:noFill/>
          </p:spPr>
          <p:txBody>
            <a:bodyPr wrap="square" rtlCol="0">
              <a:spAutoFit/>
            </a:bodyPr>
            <a:lstStyle/>
            <a:p>
              <a:pPr algn="ctr"/>
              <a:r>
                <a:rPr lang="zh-CN" altLang="en-US" sz="8000" dirty="0">
                  <a:solidFill>
                    <a:schemeClr val="bg1"/>
                  </a:solidFill>
                  <a:effectLst>
                    <a:outerShdw blurRad="38100" dist="38100" dir="2700000" algn="tl">
                      <a:srgbClr val="000000">
                        <a:alpha val="43137"/>
                      </a:srgbClr>
                    </a:outerShdw>
                  </a:effectLst>
                  <a:latin typeface="Aa润行体 (非商业使用)" panose="02010600010101010101" pitchFamily="2" charset="-122"/>
                  <a:ea typeface="Aa润行体 (非商业使用)" panose="02010600010101010101" pitchFamily="2" charset="-122"/>
                  <a:cs typeface="阿里巴巴普惠体 Medium" panose="00020600040101010101" pitchFamily="18" charset="-122"/>
                </a:rPr>
                <a:t>壹</a:t>
              </a:r>
            </a:p>
          </p:txBody>
        </p:sp>
      </p:grpSp>
      <p:grpSp>
        <p:nvGrpSpPr>
          <p:cNvPr id="21" name="PA-组合 20">
            <a:extLst>
              <a:ext uri="{FF2B5EF4-FFF2-40B4-BE49-F238E27FC236}">
                <a16:creationId xmlns:a16="http://schemas.microsoft.com/office/drawing/2014/main" id="{6F69DF9E-A10B-476E-9B5A-AED68AF10EB3}"/>
              </a:ext>
            </a:extLst>
          </p:cNvPr>
          <p:cNvGrpSpPr/>
          <p:nvPr>
            <p:custDataLst>
              <p:tags r:id="rId7"/>
            </p:custDataLst>
          </p:nvPr>
        </p:nvGrpSpPr>
        <p:grpSpPr>
          <a:xfrm>
            <a:off x="1571943" y="3101550"/>
            <a:ext cx="9048114" cy="1362493"/>
            <a:chOff x="1711465" y="2767280"/>
            <a:chExt cx="9048114" cy="1362493"/>
          </a:xfrm>
        </p:grpSpPr>
        <p:sp>
          <p:nvSpPr>
            <p:cNvPr id="22" name="PA-文本框 21">
              <a:extLst>
                <a:ext uri="{FF2B5EF4-FFF2-40B4-BE49-F238E27FC236}">
                  <a16:creationId xmlns:a16="http://schemas.microsoft.com/office/drawing/2014/main" id="{5942685E-9D84-4DAC-9213-8D14BD34B190}"/>
                </a:ext>
              </a:extLst>
            </p:cNvPr>
            <p:cNvSpPr txBox="1"/>
            <p:nvPr>
              <p:custDataLst>
                <p:tags r:id="rId8"/>
              </p:custDataLst>
            </p:nvPr>
          </p:nvSpPr>
          <p:spPr>
            <a:xfrm>
              <a:off x="1711465" y="2767280"/>
              <a:ext cx="9048114" cy="1323439"/>
            </a:xfrm>
            <a:prstGeom prst="rect">
              <a:avLst/>
            </a:prstGeom>
            <a:noFill/>
          </p:spPr>
          <p:txBody>
            <a:bodyPr wrap="square" rtlCol="0">
              <a:spAutoFit/>
            </a:bodyPr>
            <a:lstStyle/>
            <a:p>
              <a:pPr algn="ctr"/>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sp>
          <p:nvSpPr>
            <p:cNvPr id="23" name="PA-文本框 22">
              <a:extLst>
                <a:ext uri="{FF2B5EF4-FFF2-40B4-BE49-F238E27FC236}">
                  <a16:creationId xmlns:a16="http://schemas.microsoft.com/office/drawing/2014/main" id="{6930C1B0-6C58-4823-897C-45EAB3A0979E}"/>
                </a:ext>
              </a:extLst>
            </p:cNvPr>
            <p:cNvSpPr txBox="1"/>
            <p:nvPr>
              <p:custDataLst>
                <p:tags r:id="rId9"/>
              </p:custDataLst>
            </p:nvPr>
          </p:nvSpPr>
          <p:spPr>
            <a:xfrm>
              <a:off x="1993325" y="2806334"/>
              <a:ext cx="8484395" cy="1323439"/>
            </a:xfrm>
            <a:prstGeom prst="rect">
              <a:avLst/>
            </a:prstGeom>
            <a:noFill/>
          </p:spPr>
          <p:txBody>
            <a:bodyPr wrap="square" rtlCol="0">
              <a:spAutoFit/>
            </a:bodyPr>
            <a:lstStyle/>
            <a:p>
              <a:pPr algn="ctr"/>
              <a:r>
                <a:rPr lang="zh-CN" altLang="en-US" sz="8000" dirty="0">
                  <a:solidFill>
                    <a:srgbClr val="C00000"/>
                  </a:solidFill>
                  <a:latin typeface="峰广明锐体" panose="02000503000000000000" pitchFamily="2" charset="-122"/>
                  <a:ea typeface="峰广明锐体" panose="02000503000000000000" pitchFamily="2" charset="-122"/>
                </a:rPr>
                <a:t>换届选举筹备工作</a:t>
              </a:r>
            </a:p>
          </p:txBody>
        </p:sp>
      </p:grpSp>
    </p:spTree>
    <p:extLst>
      <p:ext uri="{BB962C8B-B14F-4D97-AF65-F5344CB8AC3E}">
        <p14:creationId xmlns:p14="http://schemas.microsoft.com/office/powerpoint/2010/main" val="303896926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1+#ppt_w/2"/>
                                          </p:val>
                                        </p:tav>
                                        <p:tav tm="100000">
                                          <p:val>
                                            <p:strVal val="#ppt_x"/>
                                          </p:val>
                                        </p:tav>
                                      </p:tavLst>
                                    </p:anim>
                                    <p:anim calcmode="lin" valueType="num">
                                      <p:cBhvr additive="base">
                                        <p:cTn id="16"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4/3*#ppt_w"/>
                                          </p:val>
                                        </p:tav>
                                        <p:tav tm="100000">
                                          <p:val>
                                            <p:strVal val="#ppt_w"/>
                                          </p:val>
                                        </p:tav>
                                      </p:tavLst>
                                    </p:anim>
                                    <p:anim calcmode="lin" valueType="num">
                                      <p:cBhvr>
                                        <p:cTn id="22" dur="500" fill="hold"/>
                                        <p:tgtEl>
                                          <p:spTgt spid="13"/>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500" fill="hold"/>
                                        <p:tgtEl>
                                          <p:spTgt spid="21"/>
                                        </p:tgtEl>
                                        <p:attrNameLst>
                                          <p:attrName>ppt_x</p:attrName>
                                        </p:attrNameLst>
                                      </p:cBhvr>
                                      <p:tavLst>
                                        <p:tav tm="0">
                                          <p:val>
                                            <p:strVal val="#ppt_x"/>
                                          </p:val>
                                        </p:tav>
                                        <p:tav tm="100000">
                                          <p:val>
                                            <p:strVal val="#ppt_x"/>
                                          </p:val>
                                        </p:tav>
                                      </p:tavLst>
                                    </p:anim>
                                    <p:anim calcmode="lin" valueType="num">
                                      <p:cBhvr additive="base">
                                        <p:cTn id="28" dur="1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工会增替补工作流程</a:t>
              </a:r>
            </a:p>
          </p:txBody>
        </p:sp>
      </p:grpSp>
      <p:grpSp>
        <p:nvGrpSpPr>
          <p:cNvPr id="6" name="组合 5">
            <a:extLst>
              <a:ext uri="{FF2B5EF4-FFF2-40B4-BE49-F238E27FC236}">
                <a16:creationId xmlns:a16="http://schemas.microsoft.com/office/drawing/2014/main" id="{B4A9E56E-F7DC-4C2A-A5D9-755603468331}"/>
              </a:ext>
            </a:extLst>
          </p:cNvPr>
          <p:cNvGrpSpPr/>
          <p:nvPr/>
        </p:nvGrpSpPr>
        <p:grpSpPr>
          <a:xfrm>
            <a:off x="958745" y="1663923"/>
            <a:ext cx="7394440" cy="4418825"/>
            <a:chOff x="1121014" y="1884647"/>
            <a:chExt cx="3888308" cy="2494208"/>
          </a:xfrm>
        </p:grpSpPr>
        <p:grpSp>
          <p:nvGrpSpPr>
            <p:cNvPr id="9" name="Aitds2">
              <a:extLst>
                <a:ext uri="{FF2B5EF4-FFF2-40B4-BE49-F238E27FC236}">
                  <a16:creationId xmlns:a16="http://schemas.microsoft.com/office/drawing/2014/main" id="{D1DFD7B0-C5EB-45CE-8D54-1EFE10B57AE1}"/>
                </a:ext>
              </a:extLst>
            </p:cNvPr>
            <p:cNvGrpSpPr/>
            <p:nvPr/>
          </p:nvGrpSpPr>
          <p:grpSpPr>
            <a:xfrm>
              <a:off x="1121014" y="1884647"/>
              <a:ext cx="3888308" cy="2494208"/>
              <a:chOff x="660400" y="2027863"/>
              <a:chExt cx="5435600" cy="4207049"/>
            </a:xfrm>
          </p:grpSpPr>
          <p:sp>
            <p:nvSpPr>
              <p:cNvPr id="11" name="Aitds2-1">
                <a:extLst>
                  <a:ext uri="{FF2B5EF4-FFF2-40B4-BE49-F238E27FC236}">
                    <a16:creationId xmlns:a16="http://schemas.microsoft.com/office/drawing/2014/main" id="{47E4842B-7FCB-4CB4-B6E7-D4F549FA1028}"/>
                  </a:ext>
                </a:extLst>
              </p:cNvPr>
              <p:cNvSpPr/>
              <p:nvPr/>
            </p:nvSpPr>
            <p:spPr>
              <a:xfrm>
                <a:off x="660400" y="2215875"/>
                <a:ext cx="5435600" cy="401903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Aitds2-2">
                <a:extLst>
                  <a:ext uri="{FF2B5EF4-FFF2-40B4-BE49-F238E27FC236}">
                    <a16:creationId xmlns:a16="http://schemas.microsoft.com/office/drawing/2014/main" id="{B4191E50-2482-49C0-B4D7-5489420CDD26}"/>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10" name="PA-矩形 39">
              <a:extLst>
                <a:ext uri="{FF2B5EF4-FFF2-40B4-BE49-F238E27FC236}">
                  <a16:creationId xmlns:a16="http://schemas.microsoft.com/office/drawing/2014/main" id="{E06CC80A-127C-476D-9FA3-CBF3A6530E7B}"/>
                </a:ext>
              </a:extLst>
            </p:cNvPr>
            <p:cNvSpPr/>
            <p:nvPr>
              <p:custDataLst>
                <p:tags r:id="rId1"/>
              </p:custDataLst>
            </p:nvPr>
          </p:nvSpPr>
          <p:spPr>
            <a:xfrm>
              <a:off x="1822020" y="1996112"/>
              <a:ext cx="2483622" cy="225842"/>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四、经审会主任替补 </a:t>
              </a:r>
            </a:p>
          </p:txBody>
        </p:sp>
      </p:grpSp>
      <p:cxnSp>
        <p:nvCxnSpPr>
          <p:cNvPr id="22" name="直接连接符 21">
            <a:extLst>
              <a:ext uri="{FF2B5EF4-FFF2-40B4-BE49-F238E27FC236}">
                <a16:creationId xmlns:a16="http://schemas.microsoft.com/office/drawing/2014/main" id="{A9316983-6E65-4EFE-AAA0-00FEDB202582}"/>
              </a:ext>
            </a:extLst>
          </p:cNvPr>
          <p:cNvCxnSpPr>
            <a:cxnSpLocks/>
          </p:cNvCxnSpPr>
          <p:nvPr/>
        </p:nvCxnSpPr>
        <p:spPr>
          <a:xfrm>
            <a:off x="1732424" y="3390690"/>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D135B79-8CB4-4649-82E3-D02299D9E6E8}"/>
              </a:ext>
            </a:extLst>
          </p:cNvPr>
          <p:cNvCxnSpPr>
            <a:cxnSpLocks/>
          </p:cNvCxnSpPr>
          <p:nvPr/>
        </p:nvCxnSpPr>
        <p:spPr>
          <a:xfrm>
            <a:off x="1732424" y="4272922"/>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F849C2D8-E25F-41C5-B31E-6ED8050D4A74}"/>
              </a:ext>
            </a:extLst>
          </p:cNvPr>
          <p:cNvSpPr txBox="1"/>
          <p:nvPr/>
        </p:nvSpPr>
        <p:spPr>
          <a:xfrm>
            <a:off x="1701881" y="3498574"/>
            <a:ext cx="5848350"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基层工会委员会向同级党组织和上级工会报送免去原经审会主任和替补经审会主任候选人的请示 </a:t>
            </a:r>
          </a:p>
        </p:txBody>
      </p:sp>
      <p:cxnSp>
        <p:nvCxnSpPr>
          <p:cNvPr id="25" name="直接连接符 24">
            <a:extLst>
              <a:ext uri="{FF2B5EF4-FFF2-40B4-BE49-F238E27FC236}">
                <a16:creationId xmlns:a16="http://schemas.microsoft.com/office/drawing/2014/main" id="{5816138B-E7C3-4F9C-8BAA-97FECAFC07FC}"/>
              </a:ext>
            </a:extLst>
          </p:cNvPr>
          <p:cNvCxnSpPr>
            <a:cxnSpLocks/>
          </p:cNvCxnSpPr>
          <p:nvPr/>
        </p:nvCxnSpPr>
        <p:spPr>
          <a:xfrm>
            <a:off x="1732424" y="5301571"/>
            <a:ext cx="5848350" cy="0"/>
          </a:xfrm>
          <a:prstGeom prst="line">
            <a:avLst/>
          </a:prstGeom>
          <a:ln>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4A474C54-D0D7-4028-A947-35891DCD8C79}"/>
              </a:ext>
            </a:extLst>
          </p:cNvPr>
          <p:cNvSpPr txBox="1"/>
          <p:nvPr/>
        </p:nvSpPr>
        <p:spPr>
          <a:xfrm>
            <a:off x="1653144" y="4476276"/>
            <a:ext cx="5945823" cy="708464"/>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基层工会委员会向同级党组织和上级工会报送免去原经审</a:t>
            </a:r>
          </a:p>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会主任和替补经审会主任候选人的请示 </a:t>
            </a:r>
          </a:p>
        </p:txBody>
      </p:sp>
      <p:sp>
        <p:nvSpPr>
          <p:cNvPr id="27" name="文本框 26">
            <a:extLst>
              <a:ext uri="{FF2B5EF4-FFF2-40B4-BE49-F238E27FC236}">
                <a16:creationId xmlns:a16="http://schemas.microsoft.com/office/drawing/2014/main" id="{DD27557C-488B-4AC4-B6D9-4361AD9214DE}"/>
              </a:ext>
            </a:extLst>
          </p:cNvPr>
          <p:cNvSpPr txBox="1"/>
          <p:nvPr/>
        </p:nvSpPr>
        <p:spPr>
          <a:xfrm>
            <a:off x="1653144" y="2871160"/>
            <a:ext cx="8865870" cy="3852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基层工会委员会提出替补经审会主任候选人建议名单</a:t>
            </a:r>
          </a:p>
        </p:txBody>
      </p:sp>
      <p:pic>
        <p:nvPicPr>
          <p:cNvPr id="28" name="图片 27">
            <a:extLst>
              <a:ext uri="{FF2B5EF4-FFF2-40B4-BE49-F238E27FC236}">
                <a16:creationId xmlns:a16="http://schemas.microsoft.com/office/drawing/2014/main" id="{8A3F28F8-5613-440A-9265-D49B36E2D0D0}"/>
              </a:ext>
            </a:extLst>
          </p:cNvPr>
          <p:cNvPicPr>
            <a:picLocks noChangeAspect="1"/>
          </p:cNvPicPr>
          <p:nvPr/>
        </p:nvPicPr>
        <p:blipFill rotWithShape="1">
          <a:blip r:embed="rId5">
            <a:extLst>
              <a:ext uri="{28A0092B-C50C-407E-A947-70E740481C1C}">
                <a14:useLocalDpi xmlns:a14="http://schemas.microsoft.com/office/drawing/2010/main" val="0"/>
              </a:ext>
            </a:extLst>
          </a:blip>
          <a:srcRect b="22993"/>
          <a:stretch/>
        </p:blipFill>
        <p:spPr>
          <a:xfrm>
            <a:off x="8068631" y="3155746"/>
            <a:ext cx="2851860" cy="3019240"/>
          </a:xfrm>
          <a:prstGeom prst="rect">
            <a:avLst/>
          </a:prstGeom>
        </p:spPr>
      </p:pic>
    </p:spTree>
    <p:extLst>
      <p:ext uri="{BB962C8B-B14F-4D97-AF65-F5344CB8AC3E}">
        <p14:creationId xmlns:p14="http://schemas.microsoft.com/office/powerpoint/2010/main" val="1445448563"/>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iterate type="lt">
                                    <p:tmPct val="10000"/>
                                  </p:iterate>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par>
                                <p:cTn id="21" presetID="2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par>
                                <p:cTn id="27" presetID="22" presetClass="entr" presetSubtype="8"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iterate type="lt">
                                    <p:tmPct val="10000"/>
                                  </p:iterate>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EE35967A-22E3-4297-9638-F8823F0CAC4E}"/>
              </a:ext>
            </a:extLst>
          </p:cNvPr>
          <p:cNvSpPr/>
          <p:nvPr/>
        </p:nvSpPr>
        <p:spPr>
          <a:xfrm>
            <a:off x="0" y="0"/>
            <a:ext cx="12192000"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83D624C4-1653-4AE2-9D19-D144B87925AF}"/>
              </a:ext>
            </a:extLst>
          </p:cNvPr>
          <p:cNvPicPr>
            <a:picLocks noChangeAspect="1"/>
          </p:cNvPicPr>
          <p:nvPr/>
        </p:nvPicPr>
        <p:blipFill rotWithShape="1">
          <a:blip r:embed="rId2">
            <a:extLst>
              <a:ext uri="{28A0092B-C50C-407E-A947-70E740481C1C}">
                <a14:useLocalDpi xmlns:a14="http://schemas.microsoft.com/office/drawing/2010/main" val="0"/>
              </a:ext>
            </a:extLst>
          </a:blip>
          <a:srcRect l="4125" t="8777" r="5500" b="3157"/>
          <a:stretch/>
        </p:blipFill>
        <p:spPr>
          <a:xfrm>
            <a:off x="403860" y="434340"/>
            <a:ext cx="11384280" cy="6035040"/>
          </a:xfrm>
          <a:prstGeom prst="rect">
            <a:avLst/>
          </a:prstGeom>
        </p:spPr>
      </p:pic>
      <p:pic>
        <p:nvPicPr>
          <p:cNvPr id="10" name="图片 9">
            <a:extLst>
              <a:ext uri="{FF2B5EF4-FFF2-40B4-BE49-F238E27FC236}">
                <a16:creationId xmlns:a16="http://schemas.microsoft.com/office/drawing/2014/main" id="{C6C3094C-8152-489B-9F3C-0288B6483D69}"/>
              </a:ext>
            </a:extLst>
          </p:cNvPr>
          <p:cNvPicPr>
            <a:picLocks noChangeAspect="1"/>
          </p:cNvPicPr>
          <p:nvPr/>
        </p:nvPicPr>
        <p:blipFill rotWithShape="1">
          <a:blip r:embed="rId3">
            <a:extLst>
              <a:ext uri="{28A0092B-C50C-407E-A947-70E740481C1C}">
                <a14:useLocalDpi xmlns:a14="http://schemas.microsoft.com/office/drawing/2010/main" val="0"/>
              </a:ext>
            </a:extLst>
          </a:blip>
          <a:srcRect t="57870"/>
          <a:stretch/>
        </p:blipFill>
        <p:spPr>
          <a:xfrm>
            <a:off x="0" y="4287995"/>
            <a:ext cx="12192000" cy="2570005"/>
          </a:xfrm>
          <a:prstGeom prst="rect">
            <a:avLst/>
          </a:prstGeom>
        </p:spPr>
      </p:pic>
      <p:pic>
        <p:nvPicPr>
          <p:cNvPr id="14" name="图片 13">
            <a:extLst>
              <a:ext uri="{FF2B5EF4-FFF2-40B4-BE49-F238E27FC236}">
                <a16:creationId xmlns:a16="http://schemas.microsoft.com/office/drawing/2014/main" id="{37F4780F-1F96-47D2-90E9-21558EB7CE2D}"/>
              </a:ext>
            </a:extLst>
          </p:cNvPr>
          <p:cNvPicPr>
            <a:picLocks noChangeAspect="1"/>
          </p:cNvPicPr>
          <p:nvPr/>
        </p:nvPicPr>
        <p:blipFill rotWithShape="1">
          <a:blip r:embed="rId3">
            <a:extLst>
              <a:ext uri="{28A0092B-C50C-407E-A947-70E740481C1C}">
                <a14:useLocalDpi xmlns:a14="http://schemas.microsoft.com/office/drawing/2010/main" val="0"/>
              </a:ext>
            </a:extLst>
          </a:blip>
          <a:srcRect l="3562" r="77875" b="50000"/>
          <a:stretch/>
        </p:blipFill>
        <p:spPr>
          <a:xfrm>
            <a:off x="0" y="-262485"/>
            <a:ext cx="2857500" cy="3851092"/>
          </a:xfrm>
          <a:prstGeom prst="rect">
            <a:avLst/>
          </a:prstGeom>
        </p:spPr>
      </p:pic>
      <p:pic>
        <p:nvPicPr>
          <p:cNvPr id="16" name="图片 15">
            <a:extLst>
              <a:ext uri="{FF2B5EF4-FFF2-40B4-BE49-F238E27FC236}">
                <a16:creationId xmlns:a16="http://schemas.microsoft.com/office/drawing/2014/main" id="{56D6DA2A-8829-4784-A655-32DD785474B0}"/>
              </a:ext>
            </a:extLst>
          </p:cNvPr>
          <p:cNvPicPr>
            <a:picLocks noChangeAspect="1"/>
          </p:cNvPicPr>
          <p:nvPr/>
        </p:nvPicPr>
        <p:blipFill rotWithShape="1">
          <a:blip r:embed="rId3">
            <a:extLst>
              <a:ext uri="{28A0092B-C50C-407E-A947-70E740481C1C}">
                <a14:useLocalDpi xmlns:a14="http://schemas.microsoft.com/office/drawing/2010/main" val="0"/>
              </a:ext>
            </a:extLst>
          </a:blip>
          <a:srcRect l="3562" r="77875" b="50000"/>
          <a:stretch/>
        </p:blipFill>
        <p:spPr>
          <a:xfrm flipH="1">
            <a:off x="9334500" y="-129163"/>
            <a:ext cx="2857500" cy="3851092"/>
          </a:xfrm>
          <a:prstGeom prst="rect">
            <a:avLst/>
          </a:prstGeom>
        </p:spPr>
      </p:pic>
      <p:pic>
        <p:nvPicPr>
          <p:cNvPr id="18" name="图片 17">
            <a:extLst>
              <a:ext uri="{FF2B5EF4-FFF2-40B4-BE49-F238E27FC236}">
                <a16:creationId xmlns:a16="http://schemas.microsoft.com/office/drawing/2014/main" id="{66834AAB-7A1F-4F6A-8955-41FBF010377B}"/>
              </a:ext>
            </a:extLst>
          </p:cNvPr>
          <p:cNvPicPr>
            <a:picLocks noChangeAspect="1"/>
          </p:cNvPicPr>
          <p:nvPr/>
        </p:nvPicPr>
        <p:blipFill rotWithShape="1">
          <a:blip r:embed="rId3">
            <a:extLst>
              <a:ext uri="{28A0092B-C50C-407E-A947-70E740481C1C}">
                <a14:useLocalDpi xmlns:a14="http://schemas.microsoft.com/office/drawing/2010/main" val="0"/>
              </a:ext>
            </a:extLst>
          </a:blip>
          <a:srcRect l="36563" r="35500" b="68362"/>
          <a:stretch/>
        </p:blipFill>
        <p:spPr>
          <a:xfrm>
            <a:off x="4609414" y="1042232"/>
            <a:ext cx="3215740" cy="1822044"/>
          </a:xfrm>
          <a:prstGeom prst="rect">
            <a:avLst/>
          </a:prstGeom>
        </p:spPr>
      </p:pic>
      <p:grpSp>
        <p:nvGrpSpPr>
          <p:cNvPr id="2" name="组合 1">
            <a:extLst>
              <a:ext uri="{FF2B5EF4-FFF2-40B4-BE49-F238E27FC236}">
                <a16:creationId xmlns:a16="http://schemas.microsoft.com/office/drawing/2014/main" id="{867B9454-BCAE-4329-83B4-7C6D0D353E79}"/>
              </a:ext>
            </a:extLst>
          </p:cNvPr>
          <p:cNvGrpSpPr/>
          <p:nvPr/>
        </p:nvGrpSpPr>
        <p:grpSpPr>
          <a:xfrm>
            <a:off x="2317719" y="2724374"/>
            <a:ext cx="7540520" cy="1362493"/>
            <a:chOff x="2465261" y="2767280"/>
            <a:chExt cx="7540520" cy="1362493"/>
          </a:xfrm>
        </p:grpSpPr>
        <p:sp>
          <p:nvSpPr>
            <p:cNvPr id="9" name="文本框 8">
              <a:extLst>
                <a:ext uri="{FF2B5EF4-FFF2-40B4-BE49-F238E27FC236}">
                  <a16:creationId xmlns:a16="http://schemas.microsoft.com/office/drawing/2014/main" id="{9F85F8D5-305F-4ADF-BA57-52F8B595A2C6}"/>
                </a:ext>
              </a:extLst>
            </p:cNvPr>
            <p:cNvSpPr txBox="1"/>
            <p:nvPr/>
          </p:nvSpPr>
          <p:spPr>
            <a:xfrm>
              <a:off x="2465261" y="2767280"/>
              <a:ext cx="7538275" cy="1323439"/>
            </a:xfrm>
            <a:prstGeom prst="rect">
              <a:avLst/>
            </a:prstGeom>
            <a:noFill/>
          </p:spPr>
          <p:txBody>
            <a:bodyPr wrap="square" rtlCol="0">
              <a:spAutoFit/>
            </a:bodyPr>
            <a:lstStyle/>
            <a:p>
              <a:pPr algn="dist"/>
              <a:r>
                <a:rPr lang="zh-CN" altLang="en-US" sz="8000" b="1" dirty="0">
                  <a:ln w="190500">
                    <a:solidFill>
                      <a:srgbClr val="FEF1E8"/>
                    </a:solidFill>
                  </a:ln>
                  <a:solidFill>
                    <a:srgbClr val="FEF1E8"/>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工会换届选举</a:t>
              </a:r>
            </a:p>
          </p:txBody>
        </p:sp>
        <p:sp>
          <p:nvSpPr>
            <p:cNvPr id="11" name="文本框 10">
              <a:extLst>
                <a:ext uri="{FF2B5EF4-FFF2-40B4-BE49-F238E27FC236}">
                  <a16:creationId xmlns:a16="http://schemas.microsoft.com/office/drawing/2014/main" id="{8BE3D6B0-95B0-48C4-B59B-DE5550927405}"/>
                </a:ext>
              </a:extLst>
            </p:cNvPr>
            <p:cNvSpPr txBox="1"/>
            <p:nvPr/>
          </p:nvSpPr>
          <p:spPr>
            <a:xfrm>
              <a:off x="2467506" y="2806334"/>
              <a:ext cx="7538275" cy="1323439"/>
            </a:xfrm>
            <a:prstGeom prst="rect">
              <a:avLst/>
            </a:prstGeom>
            <a:noFill/>
          </p:spPr>
          <p:txBody>
            <a:bodyPr wrap="square" rtlCol="0">
              <a:spAutoFit/>
            </a:bodyPr>
            <a:lstStyle/>
            <a:p>
              <a:pPr algn="dist"/>
              <a:r>
                <a:rPr lang="zh-CN" altLang="en-US" sz="8000" b="1" dirty="0">
                  <a:solidFill>
                    <a:srgbClr val="C00000"/>
                  </a:solidFill>
                  <a:latin typeface="峰广明锐体" panose="02000503000000000000" pitchFamily="2" charset="-122"/>
                  <a:ea typeface="峰广明锐体" panose="02000503000000000000" pitchFamily="2" charset="-122"/>
                </a:rPr>
                <a:t>工会换届选举</a:t>
              </a:r>
            </a:p>
          </p:txBody>
        </p:sp>
      </p:grpSp>
      <p:sp>
        <p:nvSpPr>
          <p:cNvPr id="12" name="文本框 11">
            <a:extLst>
              <a:ext uri="{FF2B5EF4-FFF2-40B4-BE49-F238E27FC236}">
                <a16:creationId xmlns:a16="http://schemas.microsoft.com/office/drawing/2014/main" id="{A0AAA7D3-ED53-4112-A15D-F1FBE1CFCB78}"/>
              </a:ext>
            </a:extLst>
          </p:cNvPr>
          <p:cNvSpPr txBox="1"/>
          <p:nvPr/>
        </p:nvSpPr>
        <p:spPr>
          <a:xfrm>
            <a:off x="3575504" y="4061536"/>
            <a:ext cx="5040993" cy="769441"/>
          </a:xfrm>
          <a:prstGeom prst="rect">
            <a:avLst/>
          </a:prstGeom>
          <a:noFill/>
        </p:spPr>
        <p:txBody>
          <a:bodyPr wrap="square" rtlCol="0">
            <a:spAutoFit/>
          </a:bodyPr>
          <a:lstStyle/>
          <a:p>
            <a:pPr algn="dist"/>
            <a:r>
              <a:rPr lang="zh-CN" altLang="en-US" sz="4400" b="1" dirty="0">
                <a:solidFill>
                  <a:srgbClr val="C00000"/>
                </a:solidFill>
                <a:latin typeface="峰广明锐体" panose="02000503000000000000" pitchFamily="2" charset="-122"/>
                <a:ea typeface="峰广明锐体" panose="02000503000000000000" pitchFamily="2" charset="-122"/>
              </a:rPr>
              <a:t>工</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作</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流</a:t>
            </a:r>
            <a:r>
              <a:rPr lang="en-US" altLang="zh-CN" sz="4400" b="1" dirty="0">
                <a:solidFill>
                  <a:srgbClr val="C00000"/>
                </a:solidFill>
                <a:latin typeface="峰广明锐体" panose="02000503000000000000" pitchFamily="2" charset="-122"/>
                <a:ea typeface="峰广明锐体" panose="02000503000000000000" pitchFamily="2" charset="-122"/>
              </a:rPr>
              <a:t>/</a:t>
            </a:r>
            <a:r>
              <a:rPr lang="zh-CN" altLang="en-US" sz="4400" b="1" dirty="0">
                <a:solidFill>
                  <a:srgbClr val="C00000"/>
                </a:solidFill>
                <a:latin typeface="峰广明锐体" panose="02000503000000000000" pitchFamily="2" charset="-122"/>
                <a:ea typeface="峰广明锐体" panose="02000503000000000000" pitchFamily="2" charset="-122"/>
              </a:rPr>
              <a:t>程</a:t>
            </a:r>
          </a:p>
        </p:txBody>
      </p:sp>
    </p:spTree>
    <p:extLst>
      <p:ext uri="{BB962C8B-B14F-4D97-AF65-F5344CB8AC3E}">
        <p14:creationId xmlns:p14="http://schemas.microsoft.com/office/powerpoint/2010/main" val="315688276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100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ppt_x"/>
                                          </p:val>
                                        </p:tav>
                                        <p:tav tm="100000">
                                          <p:val>
                                            <p:strVal val="#ppt_x"/>
                                          </p:val>
                                        </p:tav>
                                      </p:tavLst>
                                    </p:anim>
                                    <p:anim calcmode="lin" valueType="num">
                                      <p:cBhvr additive="base">
                                        <p:cTn id="8" dur="1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0-#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500" fill="hold"/>
                                        <p:tgtEl>
                                          <p:spTgt spid="16"/>
                                        </p:tgtEl>
                                        <p:attrNameLst>
                                          <p:attrName>ppt_x</p:attrName>
                                        </p:attrNameLst>
                                      </p:cBhvr>
                                      <p:tavLst>
                                        <p:tav tm="0">
                                          <p:val>
                                            <p:strVal val="1+#ppt_w/2"/>
                                          </p:val>
                                        </p:tav>
                                        <p:tav tm="100000">
                                          <p:val>
                                            <p:strVal val="#ppt_x"/>
                                          </p:val>
                                        </p:tav>
                                      </p:tavLst>
                                    </p:anim>
                                    <p:anim calcmode="lin" valueType="num">
                                      <p:cBhvr additive="base">
                                        <p:cTn id="16" dur="1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288"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strVal val="4/3*#ppt_w"/>
                                          </p:val>
                                        </p:tav>
                                        <p:tav tm="100000">
                                          <p:val>
                                            <p:strVal val="#ppt_w"/>
                                          </p:val>
                                        </p:tav>
                                      </p:tavLst>
                                    </p:anim>
                                    <p:anim calcmode="lin" valueType="num">
                                      <p:cBhvr>
                                        <p:cTn id="22" dur="500" fill="hold"/>
                                        <p:tgtEl>
                                          <p:spTgt spid="18"/>
                                        </p:tgtEl>
                                        <p:attrNameLst>
                                          <p:attrName>ppt_h</p:attrName>
                                        </p:attrNameLst>
                                      </p:cBhvr>
                                      <p:tavLst>
                                        <p:tav tm="0">
                                          <p:val>
                                            <p:strVal val="4/3*#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28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strVal val="4/3*#ppt_w"/>
                                          </p:val>
                                        </p:tav>
                                        <p:tav tm="100000">
                                          <p:val>
                                            <p:strVal val="#ppt_w"/>
                                          </p:val>
                                        </p:tav>
                                      </p:tavLst>
                                    </p:anim>
                                    <p:anim calcmode="lin" valueType="num">
                                      <p:cBhvr>
                                        <p:cTn id="28" dur="500" fill="hold"/>
                                        <p:tgtEl>
                                          <p:spTgt spid="2"/>
                                        </p:tgtEl>
                                        <p:attrNameLst>
                                          <p:attrName>ppt_h</p:attrName>
                                        </p:attrNameLst>
                                      </p:cBhvr>
                                      <p:tavLst>
                                        <p:tav tm="0">
                                          <p:val>
                                            <p:strVal val="4/3*#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decel="10000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ppt_x"/>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A197B6C-7176-49AE-A407-CD068DC9851D}"/>
              </a:ext>
            </a:extLst>
          </p:cNvPr>
          <p:cNvSpPr/>
          <p:nvPr/>
        </p:nvSpPr>
        <p:spPr>
          <a:xfrm>
            <a:off x="857794" y="801018"/>
            <a:ext cx="10476411" cy="4339650"/>
          </a:xfrm>
          <a:prstGeom prst="rect">
            <a:avLst/>
          </a:prstGeom>
        </p:spPr>
        <p:txBody>
          <a:bodyPr wrap="square">
            <a:spAutoFit/>
          </a:bodyPr>
          <a:lstStyle/>
          <a:p>
            <a:pPr algn="ctr">
              <a:lnSpc>
                <a:spcPct val="150000"/>
              </a:lnSpc>
            </a:pP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感谢您下载觅知网平台上提供的</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在觅知网出售的</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模板是免版税类（</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RF</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Royalty-Free</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）正版受</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中国人民共和国著作法</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和</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世界版权公约</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不得将觅知网的</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模板、</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5" name="矩形 4">
            <a:extLst>
              <a:ext uri="{FF2B5EF4-FFF2-40B4-BE49-F238E27FC236}">
                <a16:creationId xmlns:a16="http://schemas.microsoft.com/office/drawing/2014/main" id="{834AA8FC-73A5-46D3-A56E-DB2D4A156341}"/>
              </a:ext>
            </a:extLst>
          </p:cNvPr>
          <p:cNvSpPr/>
          <p:nvPr/>
        </p:nvSpPr>
        <p:spPr>
          <a:xfrm>
            <a:off x="269965" y="5411058"/>
            <a:ext cx="11652068" cy="458908"/>
          </a:xfrm>
          <a:prstGeom prst="rect">
            <a:avLst/>
          </a:prstGeom>
        </p:spPr>
        <p:txBody>
          <a:bodyPr wrap="square">
            <a:spAutoFit/>
          </a:bodyPr>
          <a:lstStyle/>
          <a:p>
            <a:pPr algn="ctr">
              <a:lnSpc>
                <a:spcPct val="150000"/>
              </a:lnSpc>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更多模板烦请登录：</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http://www.51miz.com/ppt/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713524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9" name="组合 8">
            <a:extLst>
              <a:ext uri="{FF2B5EF4-FFF2-40B4-BE49-F238E27FC236}">
                <a16:creationId xmlns:a16="http://schemas.microsoft.com/office/drawing/2014/main" id="{322E05E0-37F6-4EA7-A1D4-D3E9A57D221B}"/>
              </a:ext>
            </a:extLst>
          </p:cNvPr>
          <p:cNvGrpSpPr/>
          <p:nvPr/>
        </p:nvGrpSpPr>
        <p:grpSpPr>
          <a:xfrm>
            <a:off x="1156521" y="2200901"/>
            <a:ext cx="2456266" cy="574782"/>
            <a:chOff x="1171618" y="1569290"/>
            <a:chExt cx="3155833" cy="626553"/>
          </a:xfrm>
        </p:grpSpPr>
        <p:sp>
          <p:nvSpPr>
            <p:cNvPr id="10" name="矩形: 圆角 7">
              <a:extLst>
                <a:ext uri="{FF2B5EF4-FFF2-40B4-BE49-F238E27FC236}">
                  <a16:creationId xmlns:a16="http://schemas.microsoft.com/office/drawing/2014/main" id="{769AE274-00E2-4E03-BDA0-7843E7C7CF4A}"/>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矩形 11">
              <a:extLst>
                <a:ext uri="{FF2B5EF4-FFF2-40B4-BE49-F238E27FC236}">
                  <a16:creationId xmlns:a16="http://schemas.microsoft.com/office/drawing/2014/main" id="{E2C599D5-6B53-48DE-9A89-3B609ECEF47E}"/>
                </a:ext>
              </a:extLst>
            </p:cNvPr>
            <p:cNvSpPr/>
            <p:nvPr/>
          </p:nvSpPr>
          <p:spPr>
            <a:xfrm>
              <a:off x="1537968" y="1651734"/>
              <a:ext cx="2423131" cy="461665"/>
            </a:xfrm>
            <a:prstGeom prst="rect">
              <a:avLst/>
            </a:prstGeom>
          </p:spPr>
          <p:txBody>
            <a:bodyPr wrap="none">
              <a:spAutoFit/>
            </a:bodyPr>
            <a:lstStyle/>
            <a:p>
              <a:pPr algn="dist"/>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换届选举流程</a:t>
              </a:r>
            </a:p>
          </p:txBody>
        </p:sp>
      </p:grpSp>
      <p:sp>
        <p:nvSpPr>
          <p:cNvPr id="15" name="矩形 14">
            <a:extLst>
              <a:ext uri="{FF2B5EF4-FFF2-40B4-BE49-F238E27FC236}">
                <a16:creationId xmlns:a16="http://schemas.microsoft.com/office/drawing/2014/main" id="{92EE7C9D-FAA1-4F8C-B65D-8A7801823D03}"/>
              </a:ext>
            </a:extLst>
          </p:cNvPr>
          <p:cNvSpPr/>
          <p:nvPr/>
        </p:nvSpPr>
        <p:spPr>
          <a:xfrm>
            <a:off x="3612786" y="2320789"/>
            <a:ext cx="4966424"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基层工会委员会和经费审查委员会换届选举</a:t>
            </a:r>
          </a:p>
        </p:txBody>
      </p:sp>
      <p:sp>
        <p:nvSpPr>
          <p:cNvPr id="16" name="Rectangle 2">
            <a:extLst>
              <a:ext uri="{FF2B5EF4-FFF2-40B4-BE49-F238E27FC236}">
                <a16:creationId xmlns:a16="http://schemas.microsoft.com/office/drawing/2014/main" id="{CE6F0111-7997-452C-8285-C678FA2992DB}"/>
              </a:ext>
            </a:extLst>
          </p:cNvPr>
          <p:cNvSpPr>
            <a:spLocks noChangeArrowheads="1"/>
          </p:cNvSpPr>
          <p:nvPr/>
        </p:nvSpPr>
        <p:spPr bwMode="auto">
          <a:xfrm>
            <a:off x="1023733" y="3035772"/>
            <a:ext cx="7555477" cy="1921240"/>
          </a:xfrm>
          <a:prstGeom prst="roundRect">
            <a:avLst>
              <a:gd name="adj" fmla="val 16483"/>
            </a:avLst>
          </a:prstGeom>
          <a:noFill/>
          <a:ln w="9525">
            <a:solidFill>
              <a:srgbClr val="44546A">
                <a:lumMod val="75000"/>
              </a:srgbClr>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defTabSz="913943" eaLnBrk="1" fontAlgn="b" hangingPunct="1">
              <a:spcBef>
                <a:spcPct val="0"/>
              </a:spcBef>
              <a:spcAft>
                <a:spcPts val="0"/>
              </a:spcAft>
              <a:buClrTx/>
              <a:buNone/>
              <a:defRPr/>
            </a:pPr>
            <a:endParaRPr lang="zh-CN" altLang="en-US" sz="10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a:extLst>
              <a:ext uri="{FF2B5EF4-FFF2-40B4-BE49-F238E27FC236}">
                <a16:creationId xmlns:a16="http://schemas.microsoft.com/office/drawing/2014/main" id="{F0124F3D-F549-4A95-843F-3A6A1B32E81D}"/>
              </a:ext>
            </a:extLst>
          </p:cNvPr>
          <p:cNvSpPr txBox="1"/>
          <p:nvPr/>
        </p:nvSpPr>
        <p:spPr>
          <a:xfrm>
            <a:off x="1225545" y="3385118"/>
            <a:ext cx="7151852" cy="1299971"/>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基层工会委员会每届任期三年或者五年，经费审查委员会与基层工会委员会任期同步。任期届满，换届选举的筹备 工作由上届基层工会委员会负责。</a:t>
            </a:r>
          </a:p>
        </p:txBody>
      </p:sp>
      <p:pic>
        <p:nvPicPr>
          <p:cNvPr id="11" name="图片 10">
            <a:extLst>
              <a:ext uri="{FF2B5EF4-FFF2-40B4-BE49-F238E27FC236}">
                <a16:creationId xmlns:a16="http://schemas.microsoft.com/office/drawing/2014/main" id="{17ADA739-BA59-4CF9-BBE2-9AB05AB2D2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2537" y="2424580"/>
            <a:ext cx="2532432" cy="2532432"/>
          </a:xfrm>
          <a:prstGeom prst="rect">
            <a:avLst/>
          </a:prstGeom>
        </p:spPr>
      </p:pic>
    </p:spTree>
    <p:extLst>
      <p:ext uri="{BB962C8B-B14F-4D97-AF65-F5344CB8AC3E}">
        <p14:creationId xmlns:p14="http://schemas.microsoft.com/office/powerpoint/2010/main" val="9712669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par>
                                <p:cTn id="19" presetID="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3" presetClass="entr" presetSubtype="28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strVal val="4/3*#ppt_w"/>
                                          </p:val>
                                        </p:tav>
                                        <p:tav tm="100000">
                                          <p:val>
                                            <p:strVal val="#ppt_w"/>
                                          </p:val>
                                        </p:tav>
                                      </p:tavLst>
                                    </p:anim>
                                    <p:anim calcmode="lin" valueType="num">
                                      <p:cBhvr>
                                        <p:cTn id="30" dur="500" fill="hold"/>
                                        <p:tgtEl>
                                          <p:spTgt spid="1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11" name="组合 10">
            <a:extLst>
              <a:ext uri="{FF2B5EF4-FFF2-40B4-BE49-F238E27FC236}">
                <a16:creationId xmlns:a16="http://schemas.microsoft.com/office/drawing/2014/main" id="{B190400B-6F23-4139-B96C-E8F82BB6640C}"/>
              </a:ext>
            </a:extLst>
          </p:cNvPr>
          <p:cNvGrpSpPr/>
          <p:nvPr/>
        </p:nvGrpSpPr>
        <p:grpSpPr>
          <a:xfrm>
            <a:off x="1156521" y="2200901"/>
            <a:ext cx="2456266" cy="574782"/>
            <a:chOff x="1171618" y="1569290"/>
            <a:chExt cx="3155833" cy="626553"/>
          </a:xfrm>
        </p:grpSpPr>
        <p:sp>
          <p:nvSpPr>
            <p:cNvPr id="13" name="矩形: 圆角 7">
              <a:extLst>
                <a:ext uri="{FF2B5EF4-FFF2-40B4-BE49-F238E27FC236}">
                  <a16:creationId xmlns:a16="http://schemas.microsoft.com/office/drawing/2014/main" id="{B1CE4F15-8C33-4FC0-8068-2CA50DD5D236}"/>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矩形 13">
              <a:extLst>
                <a:ext uri="{FF2B5EF4-FFF2-40B4-BE49-F238E27FC236}">
                  <a16:creationId xmlns:a16="http://schemas.microsoft.com/office/drawing/2014/main" id="{CDE5CB7B-CA7D-48D2-9ACB-AB23F4DEB675}"/>
                </a:ext>
              </a:extLst>
            </p:cNvPr>
            <p:cNvSpPr/>
            <p:nvPr/>
          </p:nvSpPr>
          <p:spPr>
            <a:xfrm>
              <a:off x="1537968" y="1651734"/>
              <a:ext cx="2423131" cy="461665"/>
            </a:xfrm>
            <a:prstGeom prst="rect">
              <a:avLst/>
            </a:prstGeom>
          </p:spPr>
          <p:txBody>
            <a:bodyPr wrap="none">
              <a:spAutoFit/>
            </a:bodyPr>
            <a:lstStyle/>
            <a:p>
              <a:pPr algn="dist"/>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换届选举流程</a:t>
              </a:r>
            </a:p>
          </p:txBody>
        </p:sp>
      </p:grpSp>
      <p:sp>
        <p:nvSpPr>
          <p:cNvPr id="17" name="矩形 16">
            <a:extLst>
              <a:ext uri="{FF2B5EF4-FFF2-40B4-BE49-F238E27FC236}">
                <a16:creationId xmlns:a16="http://schemas.microsoft.com/office/drawing/2014/main" id="{458D6F38-F0EE-4AA5-940F-8062C9C04A7C}"/>
              </a:ext>
            </a:extLst>
          </p:cNvPr>
          <p:cNvSpPr/>
          <p:nvPr/>
        </p:nvSpPr>
        <p:spPr>
          <a:xfrm>
            <a:off x="3612786" y="2320789"/>
            <a:ext cx="3456395"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一、换届选举流程的主要内容</a:t>
            </a:r>
          </a:p>
        </p:txBody>
      </p:sp>
      <p:grpSp>
        <p:nvGrpSpPr>
          <p:cNvPr id="26" name="组合 25">
            <a:extLst>
              <a:ext uri="{FF2B5EF4-FFF2-40B4-BE49-F238E27FC236}">
                <a16:creationId xmlns:a16="http://schemas.microsoft.com/office/drawing/2014/main" id="{8C9F786E-6E35-4893-AA79-74BF975563E0}"/>
              </a:ext>
            </a:extLst>
          </p:cNvPr>
          <p:cNvGrpSpPr/>
          <p:nvPr/>
        </p:nvGrpSpPr>
        <p:grpSpPr>
          <a:xfrm>
            <a:off x="1789872" y="3291976"/>
            <a:ext cx="2107967" cy="1973615"/>
            <a:chOff x="1256878" y="3432344"/>
            <a:chExt cx="2107967" cy="1973615"/>
          </a:xfrm>
        </p:grpSpPr>
        <p:sp>
          <p:nvSpPr>
            <p:cNvPr id="22" name="işḷîďè">
              <a:extLst>
                <a:ext uri="{FF2B5EF4-FFF2-40B4-BE49-F238E27FC236}">
                  <a16:creationId xmlns:a16="http://schemas.microsoft.com/office/drawing/2014/main" id="{20837B3F-3FAF-4873-B4B4-236DAD874022}"/>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组合 5">
              <a:extLst>
                <a:ext uri="{FF2B5EF4-FFF2-40B4-BE49-F238E27FC236}">
                  <a16:creationId xmlns:a16="http://schemas.microsoft.com/office/drawing/2014/main" id="{039A3572-9C7D-4A21-A5A5-A58A69E1E22E}"/>
                </a:ext>
              </a:extLst>
            </p:cNvPr>
            <p:cNvGrpSpPr/>
            <p:nvPr/>
          </p:nvGrpSpPr>
          <p:grpSpPr>
            <a:xfrm>
              <a:off x="1256878" y="3461502"/>
              <a:ext cx="806010" cy="812998"/>
              <a:chOff x="1252712" y="3465513"/>
              <a:chExt cx="914400" cy="922328"/>
            </a:xfrm>
          </p:grpSpPr>
          <p:sp>
            <p:nvSpPr>
              <p:cNvPr id="4" name="椭圆 3">
                <a:extLst>
                  <a:ext uri="{FF2B5EF4-FFF2-40B4-BE49-F238E27FC236}">
                    <a16:creationId xmlns:a16="http://schemas.microsoft.com/office/drawing/2014/main" id="{632C05A7-3D0D-4BB5-B407-B57FDED09007}"/>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形 2" descr="办公室职员">
                <a:extLst>
                  <a:ext uri="{FF2B5EF4-FFF2-40B4-BE49-F238E27FC236}">
                    <a16:creationId xmlns:a16="http://schemas.microsoft.com/office/drawing/2014/main" id="{97589E36-E674-49B7-A557-7C4AFF6E815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25" name="文本框 24">
              <a:extLst>
                <a:ext uri="{FF2B5EF4-FFF2-40B4-BE49-F238E27FC236}">
                  <a16:creationId xmlns:a16="http://schemas.microsoft.com/office/drawing/2014/main" id="{C768540D-B574-4979-B2D5-5EAC465EC795}"/>
                </a:ext>
              </a:extLst>
            </p:cNvPr>
            <p:cNvSpPr txBox="1"/>
            <p:nvPr/>
          </p:nvSpPr>
          <p:spPr>
            <a:xfrm>
              <a:off x="1674051" y="4065579"/>
              <a:ext cx="1423736"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换届选举</a:t>
              </a:r>
            </a:p>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筹备工作</a:t>
              </a:r>
            </a:p>
          </p:txBody>
        </p:sp>
      </p:grpSp>
      <p:sp>
        <p:nvSpPr>
          <p:cNvPr id="27" name="箭头: 虚尾 26">
            <a:extLst>
              <a:ext uri="{FF2B5EF4-FFF2-40B4-BE49-F238E27FC236}">
                <a16:creationId xmlns:a16="http://schemas.microsoft.com/office/drawing/2014/main" id="{89983C60-9000-4A7F-BEA0-6922901EFE37}"/>
              </a:ext>
            </a:extLst>
          </p:cNvPr>
          <p:cNvSpPr/>
          <p:nvPr/>
        </p:nvSpPr>
        <p:spPr>
          <a:xfrm>
            <a:off x="4136526" y="3836559"/>
            <a:ext cx="773982"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E12AC1AA-5579-41CC-8F2D-FE2675EB8231}"/>
              </a:ext>
            </a:extLst>
          </p:cNvPr>
          <p:cNvGrpSpPr/>
          <p:nvPr/>
        </p:nvGrpSpPr>
        <p:grpSpPr>
          <a:xfrm>
            <a:off x="5054440" y="3303362"/>
            <a:ext cx="2107967" cy="1973615"/>
            <a:chOff x="1256878" y="3432344"/>
            <a:chExt cx="2107967" cy="1973615"/>
          </a:xfrm>
        </p:grpSpPr>
        <p:sp>
          <p:nvSpPr>
            <p:cNvPr id="29" name="işḷîďè">
              <a:extLst>
                <a:ext uri="{FF2B5EF4-FFF2-40B4-BE49-F238E27FC236}">
                  <a16:creationId xmlns:a16="http://schemas.microsoft.com/office/drawing/2014/main" id="{A5009570-0A54-4F9D-B1CB-B0F611D97439}"/>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0" name="组合 29">
              <a:extLst>
                <a:ext uri="{FF2B5EF4-FFF2-40B4-BE49-F238E27FC236}">
                  <a16:creationId xmlns:a16="http://schemas.microsoft.com/office/drawing/2014/main" id="{A4175981-33F0-47CC-BE5C-4D9DE3A86402}"/>
                </a:ext>
              </a:extLst>
            </p:cNvPr>
            <p:cNvGrpSpPr/>
            <p:nvPr/>
          </p:nvGrpSpPr>
          <p:grpSpPr>
            <a:xfrm>
              <a:off x="1256878" y="3461502"/>
              <a:ext cx="806010" cy="812998"/>
              <a:chOff x="1252712" y="3465513"/>
              <a:chExt cx="914400" cy="922328"/>
            </a:xfrm>
          </p:grpSpPr>
          <p:sp>
            <p:nvSpPr>
              <p:cNvPr id="32" name="椭圆 31">
                <a:extLst>
                  <a:ext uri="{FF2B5EF4-FFF2-40B4-BE49-F238E27FC236}">
                    <a16:creationId xmlns:a16="http://schemas.microsoft.com/office/drawing/2014/main" id="{738C4182-F58E-4A57-A156-2B384A687D7A}"/>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形 32" descr="办公室职员">
                <a:extLst>
                  <a:ext uri="{FF2B5EF4-FFF2-40B4-BE49-F238E27FC236}">
                    <a16:creationId xmlns:a16="http://schemas.microsoft.com/office/drawing/2014/main" id="{DF0A9463-7FC8-41D4-8409-E8BB358D78E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31" name="文本框 30">
              <a:extLst>
                <a:ext uri="{FF2B5EF4-FFF2-40B4-BE49-F238E27FC236}">
                  <a16:creationId xmlns:a16="http://schemas.microsoft.com/office/drawing/2014/main" id="{C1A24658-917F-496D-BE96-0D83B7924BAA}"/>
                </a:ext>
              </a:extLst>
            </p:cNvPr>
            <p:cNvSpPr txBox="1"/>
            <p:nvPr/>
          </p:nvSpPr>
          <p:spPr>
            <a:xfrm>
              <a:off x="1689767" y="4054193"/>
              <a:ext cx="1423736"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召开会员</a:t>
              </a:r>
            </a:p>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代表大会</a:t>
              </a:r>
            </a:p>
          </p:txBody>
        </p:sp>
      </p:grpSp>
      <p:sp>
        <p:nvSpPr>
          <p:cNvPr id="34" name="箭头: 虚尾 33">
            <a:extLst>
              <a:ext uri="{FF2B5EF4-FFF2-40B4-BE49-F238E27FC236}">
                <a16:creationId xmlns:a16="http://schemas.microsoft.com/office/drawing/2014/main" id="{B98AE5D9-C036-4128-A623-46AAFA77B999}"/>
              </a:ext>
            </a:extLst>
          </p:cNvPr>
          <p:cNvSpPr/>
          <p:nvPr/>
        </p:nvSpPr>
        <p:spPr>
          <a:xfrm>
            <a:off x="7401094" y="3847945"/>
            <a:ext cx="773982" cy="705853"/>
          </a:xfrm>
          <a:prstGeom prst="strip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1EAD3FD7-7BFB-42C5-A531-6F402F4CE27A}"/>
              </a:ext>
            </a:extLst>
          </p:cNvPr>
          <p:cNvGrpSpPr/>
          <p:nvPr/>
        </p:nvGrpSpPr>
        <p:grpSpPr>
          <a:xfrm>
            <a:off x="8201473" y="3284621"/>
            <a:ext cx="2107967" cy="1973615"/>
            <a:chOff x="1256878" y="3432344"/>
            <a:chExt cx="2107967" cy="1973615"/>
          </a:xfrm>
        </p:grpSpPr>
        <p:sp>
          <p:nvSpPr>
            <p:cNvPr id="36" name="işḷîďè">
              <a:extLst>
                <a:ext uri="{FF2B5EF4-FFF2-40B4-BE49-F238E27FC236}">
                  <a16:creationId xmlns:a16="http://schemas.microsoft.com/office/drawing/2014/main" id="{DF0B8F0E-7EA0-45A2-90D9-C51F65F7DF5B}"/>
                </a:ext>
              </a:extLst>
            </p:cNvPr>
            <p:cNvSpPr/>
            <p:nvPr/>
          </p:nvSpPr>
          <p:spPr>
            <a:xfrm rot="4333514">
              <a:off x="1387886" y="3429000"/>
              <a:ext cx="1973615" cy="1980303"/>
            </a:xfrm>
            <a:prstGeom prst="blockArc">
              <a:avLst>
                <a:gd name="adj1" fmla="val 10800000"/>
                <a:gd name="adj2" fmla="val 6371705"/>
                <a:gd name="adj3" fmla="val 4132"/>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 name="组合 36">
              <a:extLst>
                <a:ext uri="{FF2B5EF4-FFF2-40B4-BE49-F238E27FC236}">
                  <a16:creationId xmlns:a16="http://schemas.microsoft.com/office/drawing/2014/main" id="{5CCEF062-1142-4AC4-9E63-B9BABF5B7233}"/>
                </a:ext>
              </a:extLst>
            </p:cNvPr>
            <p:cNvGrpSpPr/>
            <p:nvPr/>
          </p:nvGrpSpPr>
          <p:grpSpPr>
            <a:xfrm>
              <a:off x="1256878" y="3461502"/>
              <a:ext cx="806010" cy="812998"/>
              <a:chOff x="1252712" y="3465513"/>
              <a:chExt cx="914400" cy="922328"/>
            </a:xfrm>
          </p:grpSpPr>
          <p:sp>
            <p:nvSpPr>
              <p:cNvPr id="39" name="椭圆 38">
                <a:extLst>
                  <a:ext uri="{FF2B5EF4-FFF2-40B4-BE49-F238E27FC236}">
                    <a16:creationId xmlns:a16="http://schemas.microsoft.com/office/drawing/2014/main" id="{5A13900E-751F-42DC-8CAF-5370E1277DA0}"/>
                  </a:ext>
                </a:extLst>
              </p:cNvPr>
              <p:cNvSpPr/>
              <p:nvPr/>
            </p:nvSpPr>
            <p:spPr>
              <a:xfrm>
                <a:off x="1284858" y="3505587"/>
                <a:ext cx="882254" cy="8822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形 39" descr="办公室职员">
                <a:extLst>
                  <a:ext uri="{FF2B5EF4-FFF2-40B4-BE49-F238E27FC236}">
                    <a16:creationId xmlns:a16="http://schemas.microsoft.com/office/drawing/2014/main" id="{82B432BA-C635-414F-9F98-1A016C0DEA0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2712" y="3465513"/>
                <a:ext cx="914400" cy="914400"/>
              </a:xfrm>
              <a:prstGeom prst="rect">
                <a:avLst/>
              </a:prstGeom>
            </p:spPr>
          </p:pic>
        </p:grpSp>
        <p:sp>
          <p:nvSpPr>
            <p:cNvPr id="38" name="文本框 37">
              <a:extLst>
                <a:ext uri="{FF2B5EF4-FFF2-40B4-BE49-F238E27FC236}">
                  <a16:creationId xmlns:a16="http://schemas.microsoft.com/office/drawing/2014/main" id="{30E3FE6D-F6A5-4DD4-AC9E-433B8299FECF}"/>
                </a:ext>
              </a:extLst>
            </p:cNvPr>
            <p:cNvSpPr txBox="1"/>
            <p:nvPr/>
          </p:nvSpPr>
          <p:spPr>
            <a:xfrm>
              <a:off x="1742443" y="3998164"/>
              <a:ext cx="1423736" cy="972510"/>
            </a:xfrm>
            <a:prstGeom prst="rect">
              <a:avLst/>
            </a:prstGeom>
            <a:noFill/>
          </p:spPr>
          <p:txBody>
            <a:bodyPr wrap="square" rtlCol="0">
              <a:spAutoFit/>
            </a:bodyPr>
            <a:lstStyle/>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闭会后的</a:t>
              </a:r>
            </a:p>
            <a:p>
              <a:pPr algn="ctr">
                <a:lnSpc>
                  <a:spcPct val="150000"/>
                </a:lnSpc>
              </a:pPr>
              <a:r>
                <a:rPr lang="zh-CN" altLang="en-US" sz="20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主要工作</a:t>
              </a:r>
            </a:p>
          </p:txBody>
        </p:sp>
      </p:grpSp>
    </p:spTree>
    <p:extLst>
      <p:ext uri="{BB962C8B-B14F-4D97-AF65-F5344CB8AC3E}">
        <p14:creationId xmlns:p14="http://schemas.microsoft.com/office/powerpoint/2010/main" val="426934092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7"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11" name="组合 10">
            <a:extLst>
              <a:ext uri="{FF2B5EF4-FFF2-40B4-BE49-F238E27FC236}">
                <a16:creationId xmlns:a16="http://schemas.microsoft.com/office/drawing/2014/main" id="{B190400B-6F23-4139-B96C-E8F82BB6640C}"/>
              </a:ext>
            </a:extLst>
          </p:cNvPr>
          <p:cNvGrpSpPr/>
          <p:nvPr/>
        </p:nvGrpSpPr>
        <p:grpSpPr>
          <a:xfrm>
            <a:off x="1326911" y="1976313"/>
            <a:ext cx="2844031" cy="574782"/>
            <a:chOff x="1171618" y="1569290"/>
            <a:chExt cx="3155833" cy="626553"/>
          </a:xfrm>
        </p:grpSpPr>
        <p:sp>
          <p:nvSpPr>
            <p:cNvPr id="13" name="矩形: 圆角 7">
              <a:extLst>
                <a:ext uri="{FF2B5EF4-FFF2-40B4-BE49-F238E27FC236}">
                  <a16:creationId xmlns:a16="http://schemas.microsoft.com/office/drawing/2014/main" id="{B1CE4F15-8C33-4FC0-8068-2CA50DD5D236}"/>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矩形 13">
              <a:extLst>
                <a:ext uri="{FF2B5EF4-FFF2-40B4-BE49-F238E27FC236}">
                  <a16:creationId xmlns:a16="http://schemas.microsoft.com/office/drawing/2014/main" id="{CDE5CB7B-CA7D-48D2-9ACB-AB23F4DEB675}"/>
                </a:ext>
              </a:extLst>
            </p:cNvPr>
            <p:cNvSpPr/>
            <p:nvPr/>
          </p:nvSpPr>
          <p:spPr>
            <a:xfrm>
              <a:off x="1359083" y="1651734"/>
              <a:ext cx="2780903" cy="503247"/>
            </a:xfrm>
            <a:prstGeom prst="rect">
              <a:avLst/>
            </a:prstGeom>
          </p:spPr>
          <p:txBody>
            <a:bodyPr wrap="none">
              <a:spAutoFit/>
            </a:bodyPr>
            <a:lstStyle/>
            <a:p>
              <a:pPr algn="ctr"/>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换届选举筹备工作</a:t>
              </a:r>
            </a:p>
          </p:txBody>
        </p:sp>
      </p:grpSp>
      <p:sp>
        <p:nvSpPr>
          <p:cNvPr id="17" name="矩形 16">
            <a:extLst>
              <a:ext uri="{FF2B5EF4-FFF2-40B4-BE49-F238E27FC236}">
                <a16:creationId xmlns:a16="http://schemas.microsoft.com/office/drawing/2014/main" id="{458D6F38-F0EE-4AA5-940F-8062C9C04A7C}"/>
              </a:ext>
            </a:extLst>
          </p:cNvPr>
          <p:cNvSpPr/>
          <p:nvPr/>
        </p:nvSpPr>
        <p:spPr>
          <a:xfrm>
            <a:off x="4302592" y="2096201"/>
            <a:ext cx="3204723"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一、请示报告、批复（一）</a:t>
            </a:r>
          </a:p>
        </p:txBody>
      </p:sp>
      <p:cxnSp>
        <p:nvCxnSpPr>
          <p:cNvPr id="41" name="直接箭头连接符 40">
            <a:extLst>
              <a:ext uri="{FF2B5EF4-FFF2-40B4-BE49-F238E27FC236}">
                <a16:creationId xmlns:a16="http://schemas.microsoft.com/office/drawing/2014/main" id="{AEE5BBA1-5D14-4D47-B08B-16357D829E5A}"/>
              </a:ext>
            </a:extLst>
          </p:cNvPr>
          <p:cNvCxnSpPr>
            <a:cxnSpLocks/>
          </p:cNvCxnSpPr>
          <p:nvPr/>
        </p:nvCxnSpPr>
        <p:spPr>
          <a:xfrm>
            <a:off x="6132513" y="3580648"/>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42" name="矩形 41">
            <a:extLst>
              <a:ext uri="{FF2B5EF4-FFF2-40B4-BE49-F238E27FC236}">
                <a16:creationId xmlns:a16="http://schemas.microsoft.com/office/drawing/2014/main" id="{A05AC0DA-D423-4500-8D36-EFF61515A91E}"/>
              </a:ext>
            </a:extLst>
          </p:cNvPr>
          <p:cNvSpPr/>
          <p:nvPr/>
        </p:nvSpPr>
        <p:spPr>
          <a:xfrm>
            <a:off x="3579360" y="3043759"/>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工会向同级党组织报送换届选举的请示报告</a:t>
            </a:r>
          </a:p>
        </p:txBody>
      </p:sp>
      <p:sp>
        <p:nvSpPr>
          <p:cNvPr id="43" name="矩形 42">
            <a:extLst>
              <a:ext uri="{FF2B5EF4-FFF2-40B4-BE49-F238E27FC236}">
                <a16:creationId xmlns:a16="http://schemas.microsoft.com/office/drawing/2014/main" id="{545B92A4-9EB2-486E-9CF1-A36906DA7CDF}"/>
              </a:ext>
            </a:extLst>
          </p:cNvPr>
          <p:cNvSpPr/>
          <p:nvPr/>
        </p:nvSpPr>
        <p:spPr>
          <a:xfrm>
            <a:off x="3615873" y="4052874"/>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endPar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endParaRPr>
          </a:p>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党组织同意批复</a:t>
            </a:r>
          </a:p>
        </p:txBody>
      </p:sp>
      <p:cxnSp>
        <p:nvCxnSpPr>
          <p:cNvPr id="44" name="直接箭头连接符 43">
            <a:extLst>
              <a:ext uri="{FF2B5EF4-FFF2-40B4-BE49-F238E27FC236}">
                <a16:creationId xmlns:a16="http://schemas.microsoft.com/office/drawing/2014/main" id="{6A580A04-BC5B-433C-A774-F1AE2B95FFBC}"/>
              </a:ext>
            </a:extLst>
          </p:cNvPr>
          <p:cNvCxnSpPr>
            <a:cxnSpLocks/>
          </p:cNvCxnSpPr>
          <p:nvPr/>
        </p:nvCxnSpPr>
        <p:spPr>
          <a:xfrm>
            <a:off x="6132513" y="4640104"/>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45" name="矩形 44">
            <a:extLst>
              <a:ext uri="{FF2B5EF4-FFF2-40B4-BE49-F238E27FC236}">
                <a16:creationId xmlns:a16="http://schemas.microsoft.com/office/drawing/2014/main" id="{B5662E72-0AAA-4906-9800-2D499E26841D}"/>
              </a:ext>
            </a:extLst>
          </p:cNvPr>
          <p:cNvSpPr/>
          <p:nvPr/>
        </p:nvSpPr>
        <p:spPr>
          <a:xfrm>
            <a:off x="3615873" y="5112330"/>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工会按照批复开展换届选举筹备工作</a:t>
            </a:r>
          </a:p>
        </p:txBody>
      </p:sp>
    </p:spTree>
    <p:extLst>
      <p:ext uri="{BB962C8B-B14F-4D97-AF65-F5344CB8AC3E}">
        <p14:creationId xmlns:p14="http://schemas.microsoft.com/office/powerpoint/2010/main" val="3038981786"/>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2" grpId="0" animBg="1"/>
      <p:bldP spid="43"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11" name="组合 10">
            <a:extLst>
              <a:ext uri="{FF2B5EF4-FFF2-40B4-BE49-F238E27FC236}">
                <a16:creationId xmlns:a16="http://schemas.microsoft.com/office/drawing/2014/main" id="{B190400B-6F23-4139-B96C-E8F82BB6640C}"/>
              </a:ext>
            </a:extLst>
          </p:cNvPr>
          <p:cNvGrpSpPr/>
          <p:nvPr/>
        </p:nvGrpSpPr>
        <p:grpSpPr>
          <a:xfrm>
            <a:off x="1326911" y="1976313"/>
            <a:ext cx="2844031" cy="574782"/>
            <a:chOff x="1171618" y="1569290"/>
            <a:chExt cx="3155833" cy="626553"/>
          </a:xfrm>
        </p:grpSpPr>
        <p:sp>
          <p:nvSpPr>
            <p:cNvPr id="13" name="矩形: 圆角 7">
              <a:extLst>
                <a:ext uri="{FF2B5EF4-FFF2-40B4-BE49-F238E27FC236}">
                  <a16:creationId xmlns:a16="http://schemas.microsoft.com/office/drawing/2014/main" id="{B1CE4F15-8C33-4FC0-8068-2CA50DD5D236}"/>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矩形 13">
              <a:extLst>
                <a:ext uri="{FF2B5EF4-FFF2-40B4-BE49-F238E27FC236}">
                  <a16:creationId xmlns:a16="http://schemas.microsoft.com/office/drawing/2014/main" id="{CDE5CB7B-CA7D-48D2-9ACB-AB23F4DEB675}"/>
                </a:ext>
              </a:extLst>
            </p:cNvPr>
            <p:cNvSpPr/>
            <p:nvPr/>
          </p:nvSpPr>
          <p:spPr>
            <a:xfrm>
              <a:off x="1359083" y="1651734"/>
              <a:ext cx="2780903" cy="503247"/>
            </a:xfrm>
            <a:prstGeom prst="rect">
              <a:avLst/>
            </a:prstGeom>
          </p:spPr>
          <p:txBody>
            <a:bodyPr wrap="none">
              <a:spAutoFit/>
            </a:bodyPr>
            <a:lstStyle/>
            <a:p>
              <a:pPr algn="ctr"/>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换届选举筹备工作</a:t>
              </a:r>
            </a:p>
          </p:txBody>
        </p:sp>
      </p:grpSp>
      <p:sp>
        <p:nvSpPr>
          <p:cNvPr id="17" name="矩形 16">
            <a:extLst>
              <a:ext uri="{FF2B5EF4-FFF2-40B4-BE49-F238E27FC236}">
                <a16:creationId xmlns:a16="http://schemas.microsoft.com/office/drawing/2014/main" id="{458D6F38-F0EE-4AA5-940F-8062C9C04A7C}"/>
              </a:ext>
            </a:extLst>
          </p:cNvPr>
          <p:cNvSpPr/>
          <p:nvPr/>
        </p:nvSpPr>
        <p:spPr>
          <a:xfrm>
            <a:off x="4302592" y="2096201"/>
            <a:ext cx="3204723"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一、请示报告、批复（二）</a:t>
            </a:r>
          </a:p>
        </p:txBody>
      </p:sp>
      <p:cxnSp>
        <p:nvCxnSpPr>
          <p:cNvPr id="41" name="直接箭头连接符 40">
            <a:extLst>
              <a:ext uri="{FF2B5EF4-FFF2-40B4-BE49-F238E27FC236}">
                <a16:creationId xmlns:a16="http://schemas.microsoft.com/office/drawing/2014/main" id="{AEE5BBA1-5D14-4D47-B08B-16357D829E5A}"/>
              </a:ext>
            </a:extLst>
          </p:cNvPr>
          <p:cNvCxnSpPr>
            <a:cxnSpLocks/>
          </p:cNvCxnSpPr>
          <p:nvPr/>
        </p:nvCxnSpPr>
        <p:spPr>
          <a:xfrm>
            <a:off x="6132513" y="3580648"/>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42" name="矩形 41">
            <a:extLst>
              <a:ext uri="{FF2B5EF4-FFF2-40B4-BE49-F238E27FC236}">
                <a16:creationId xmlns:a16="http://schemas.microsoft.com/office/drawing/2014/main" id="{A05AC0DA-D423-4500-8D36-EFF61515A91E}"/>
              </a:ext>
            </a:extLst>
          </p:cNvPr>
          <p:cNvSpPr/>
          <p:nvPr/>
        </p:nvSpPr>
        <p:spPr>
          <a:xfrm>
            <a:off x="3579360" y="3043759"/>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工会向同级党组织报送召开会员代表大会的报告</a:t>
            </a:r>
          </a:p>
        </p:txBody>
      </p:sp>
      <p:sp>
        <p:nvSpPr>
          <p:cNvPr id="43" name="矩形 42">
            <a:extLst>
              <a:ext uri="{FF2B5EF4-FFF2-40B4-BE49-F238E27FC236}">
                <a16:creationId xmlns:a16="http://schemas.microsoft.com/office/drawing/2014/main" id="{545B92A4-9EB2-486E-9CF1-A36906DA7CDF}"/>
              </a:ext>
            </a:extLst>
          </p:cNvPr>
          <p:cNvSpPr/>
          <p:nvPr/>
        </p:nvSpPr>
        <p:spPr>
          <a:xfrm>
            <a:off x="3615873" y="4052874"/>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报告的主要内容</a:t>
            </a:r>
          </a:p>
        </p:txBody>
      </p:sp>
      <p:cxnSp>
        <p:nvCxnSpPr>
          <p:cNvPr id="44" name="直接箭头连接符 43">
            <a:extLst>
              <a:ext uri="{FF2B5EF4-FFF2-40B4-BE49-F238E27FC236}">
                <a16:creationId xmlns:a16="http://schemas.microsoft.com/office/drawing/2014/main" id="{6A580A04-BC5B-433C-A774-F1AE2B95FFBC}"/>
              </a:ext>
            </a:extLst>
          </p:cNvPr>
          <p:cNvCxnSpPr>
            <a:cxnSpLocks/>
          </p:cNvCxnSpPr>
          <p:nvPr/>
        </p:nvCxnSpPr>
        <p:spPr>
          <a:xfrm>
            <a:off x="6132513" y="4640104"/>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22" name="Rectangle 2">
            <a:extLst>
              <a:ext uri="{FF2B5EF4-FFF2-40B4-BE49-F238E27FC236}">
                <a16:creationId xmlns:a16="http://schemas.microsoft.com/office/drawing/2014/main" id="{F9CA30BF-FAA3-422D-8EE7-2543E6AC8D35}"/>
              </a:ext>
            </a:extLst>
          </p:cNvPr>
          <p:cNvSpPr>
            <a:spLocks noChangeArrowheads="1"/>
          </p:cNvSpPr>
          <p:nvPr/>
        </p:nvSpPr>
        <p:spPr bwMode="auto">
          <a:xfrm>
            <a:off x="2354774" y="5061990"/>
            <a:ext cx="7555477" cy="825950"/>
          </a:xfrm>
          <a:prstGeom prst="roundRect">
            <a:avLst>
              <a:gd name="adj" fmla="val 16483"/>
            </a:avLst>
          </a:prstGeom>
          <a:noFill/>
          <a:ln w="9525">
            <a:solidFill>
              <a:srgbClr val="44546A">
                <a:lumMod val="75000"/>
              </a:srgbClr>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defTabSz="913943" eaLnBrk="1" fontAlgn="b" hangingPunct="1">
              <a:spcBef>
                <a:spcPct val="0"/>
              </a:spcBef>
              <a:spcAft>
                <a:spcPts val="0"/>
              </a:spcAft>
              <a:buClrTx/>
              <a:buNone/>
              <a:defRPr/>
            </a:pPr>
            <a:endParaRPr lang="zh-CN" altLang="en-US" sz="10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文本框 23">
            <a:extLst>
              <a:ext uri="{FF2B5EF4-FFF2-40B4-BE49-F238E27FC236}">
                <a16:creationId xmlns:a16="http://schemas.microsoft.com/office/drawing/2014/main" id="{67926388-A88C-42E0-AABE-F83A3F416F2B}"/>
              </a:ext>
            </a:extLst>
          </p:cNvPr>
          <p:cNvSpPr txBox="1"/>
          <p:nvPr/>
        </p:nvSpPr>
        <p:spPr>
          <a:xfrm>
            <a:off x="2470201" y="5177358"/>
            <a:ext cx="4500216"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会员代表大会召开的时间和主要任务 </a:t>
            </a:r>
          </a:p>
        </p:txBody>
      </p:sp>
      <p:sp>
        <p:nvSpPr>
          <p:cNvPr id="25" name="文本框 24">
            <a:extLst>
              <a:ext uri="{FF2B5EF4-FFF2-40B4-BE49-F238E27FC236}">
                <a16:creationId xmlns:a16="http://schemas.microsoft.com/office/drawing/2014/main" id="{76B804AE-CAFE-4814-8978-FC04BE671DA2}"/>
              </a:ext>
            </a:extLst>
          </p:cNvPr>
          <p:cNvSpPr txBox="1"/>
          <p:nvPr/>
        </p:nvSpPr>
        <p:spPr>
          <a:xfrm>
            <a:off x="2470201" y="5532036"/>
            <a:ext cx="3510360"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会员代表名额、构成和产生办法 </a:t>
            </a:r>
          </a:p>
        </p:txBody>
      </p:sp>
      <p:sp>
        <p:nvSpPr>
          <p:cNvPr id="26" name="文本框 25">
            <a:extLst>
              <a:ext uri="{FF2B5EF4-FFF2-40B4-BE49-F238E27FC236}">
                <a16:creationId xmlns:a16="http://schemas.microsoft.com/office/drawing/2014/main" id="{79E7A78A-007B-4797-9940-F1DBFF6C4656}"/>
              </a:ext>
            </a:extLst>
          </p:cNvPr>
          <p:cNvSpPr txBox="1"/>
          <p:nvPr/>
        </p:nvSpPr>
        <p:spPr>
          <a:xfrm>
            <a:off x="5844298" y="5177358"/>
            <a:ext cx="4714350"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工会委员会组成方案，经费审查委员会组成方案</a:t>
            </a:r>
          </a:p>
        </p:txBody>
      </p:sp>
      <p:sp>
        <p:nvSpPr>
          <p:cNvPr id="27" name="文本框 26">
            <a:extLst>
              <a:ext uri="{FF2B5EF4-FFF2-40B4-BE49-F238E27FC236}">
                <a16:creationId xmlns:a16="http://schemas.microsoft.com/office/drawing/2014/main" id="{864EA0AD-9BBC-41FF-BDA8-405F17E16F65}"/>
              </a:ext>
            </a:extLst>
          </p:cNvPr>
          <p:cNvSpPr txBox="1"/>
          <p:nvPr/>
        </p:nvSpPr>
        <p:spPr>
          <a:xfrm>
            <a:off x="5844298" y="5532036"/>
            <a:ext cx="4414997"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工会主席、副主席的候选人建议名单</a:t>
            </a:r>
          </a:p>
        </p:txBody>
      </p:sp>
    </p:spTree>
    <p:extLst>
      <p:ext uri="{BB962C8B-B14F-4D97-AF65-F5344CB8AC3E}">
        <p14:creationId xmlns:p14="http://schemas.microsoft.com/office/powerpoint/2010/main" val="355117264"/>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down)">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iterate type="lt">
                                    <p:tmPct val="10000"/>
                                  </p:iterate>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par>
                                <p:cTn id="47" presetID="22" presetClass="entr" presetSubtype="8" fill="hold" grpId="0" nodeType="withEffect">
                                  <p:stCondLst>
                                    <p:cond delay="0"/>
                                  </p:stCondLst>
                                  <p:iterate type="lt">
                                    <p:tmPct val="10000"/>
                                  </p:iterate>
                                  <p:childTnLst>
                                    <p:set>
                                      <p:cBhvr>
                                        <p:cTn id="48" dur="1" fill="hold">
                                          <p:stCondLst>
                                            <p:cond delay="0"/>
                                          </p:stCondLst>
                                        </p:cTn>
                                        <p:tgtEl>
                                          <p:spTgt spid="25"/>
                                        </p:tgtEl>
                                        <p:attrNameLst>
                                          <p:attrName>style.visibility</p:attrName>
                                        </p:attrNameLst>
                                      </p:cBhvr>
                                      <p:to>
                                        <p:strVal val="visible"/>
                                      </p:to>
                                    </p:set>
                                    <p:animEffect transition="in" filter="wipe(left)">
                                      <p:cBhvr>
                                        <p:cTn id="49" dur="500"/>
                                        <p:tgtEl>
                                          <p:spTgt spid="25"/>
                                        </p:tgtEl>
                                      </p:cBhvr>
                                    </p:animEffect>
                                  </p:childTnLst>
                                </p:cTn>
                              </p:par>
                              <p:par>
                                <p:cTn id="50" presetID="22" presetClass="entr" presetSubtype="8" fill="hold" grpId="0" nodeType="withEffect">
                                  <p:stCondLst>
                                    <p:cond delay="0"/>
                                  </p:stCondLst>
                                  <p:iterate type="lt">
                                    <p:tmPct val="10000"/>
                                  </p:iterate>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par>
                                <p:cTn id="53" presetID="22" presetClass="entr" presetSubtype="8" fill="hold" grpId="0" nodeType="withEffect">
                                  <p:stCondLst>
                                    <p:cond delay="0"/>
                                  </p:stCondLst>
                                  <p:iterate type="lt">
                                    <p:tmPct val="10000"/>
                                  </p:iterate>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2" grpId="0" animBg="1"/>
      <p:bldP spid="43" grpId="0" animBg="1"/>
      <p:bldP spid="22" grpId="0" animBg="1"/>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11" name="组合 10">
            <a:extLst>
              <a:ext uri="{FF2B5EF4-FFF2-40B4-BE49-F238E27FC236}">
                <a16:creationId xmlns:a16="http://schemas.microsoft.com/office/drawing/2014/main" id="{B190400B-6F23-4139-B96C-E8F82BB6640C}"/>
              </a:ext>
            </a:extLst>
          </p:cNvPr>
          <p:cNvGrpSpPr/>
          <p:nvPr/>
        </p:nvGrpSpPr>
        <p:grpSpPr>
          <a:xfrm>
            <a:off x="1326911" y="1976313"/>
            <a:ext cx="2844031" cy="574782"/>
            <a:chOff x="1171618" y="1569290"/>
            <a:chExt cx="3155833" cy="626553"/>
          </a:xfrm>
        </p:grpSpPr>
        <p:sp>
          <p:nvSpPr>
            <p:cNvPr id="13" name="矩形: 圆角 7">
              <a:extLst>
                <a:ext uri="{FF2B5EF4-FFF2-40B4-BE49-F238E27FC236}">
                  <a16:creationId xmlns:a16="http://schemas.microsoft.com/office/drawing/2014/main" id="{B1CE4F15-8C33-4FC0-8068-2CA50DD5D236}"/>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矩形 13">
              <a:extLst>
                <a:ext uri="{FF2B5EF4-FFF2-40B4-BE49-F238E27FC236}">
                  <a16:creationId xmlns:a16="http://schemas.microsoft.com/office/drawing/2014/main" id="{CDE5CB7B-CA7D-48D2-9ACB-AB23F4DEB675}"/>
                </a:ext>
              </a:extLst>
            </p:cNvPr>
            <p:cNvSpPr/>
            <p:nvPr/>
          </p:nvSpPr>
          <p:spPr>
            <a:xfrm>
              <a:off x="1359083" y="1651734"/>
              <a:ext cx="2780903" cy="503247"/>
            </a:xfrm>
            <a:prstGeom prst="rect">
              <a:avLst/>
            </a:prstGeom>
          </p:spPr>
          <p:txBody>
            <a:bodyPr wrap="none">
              <a:spAutoFit/>
            </a:bodyPr>
            <a:lstStyle/>
            <a:p>
              <a:pPr algn="ctr"/>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换届选举筹备工作</a:t>
              </a:r>
            </a:p>
          </p:txBody>
        </p:sp>
      </p:grpSp>
      <p:sp>
        <p:nvSpPr>
          <p:cNvPr id="17" name="矩形 16">
            <a:extLst>
              <a:ext uri="{FF2B5EF4-FFF2-40B4-BE49-F238E27FC236}">
                <a16:creationId xmlns:a16="http://schemas.microsoft.com/office/drawing/2014/main" id="{458D6F38-F0EE-4AA5-940F-8062C9C04A7C}"/>
              </a:ext>
            </a:extLst>
          </p:cNvPr>
          <p:cNvSpPr/>
          <p:nvPr/>
        </p:nvSpPr>
        <p:spPr>
          <a:xfrm>
            <a:off x="4302592" y="2096201"/>
            <a:ext cx="3204723"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一、请示报告、批复（三）</a:t>
            </a:r>
          </a:p>
        </p:txBody>
      </p:sp>
      <p:cxnSp>
        <p:nvCxnSpPr>
          <p:cNvPr id="41" name="直接箭头连接符 40">
            <a:extLst>
              <a:ext uri="{FF2B5EF4-FFF2-40B4-BE49-F238E27FC236}">
                <a16:creationId xmlns:a16="http://schemas.microsoft.com/office/drawing/2014/main" id="{AEE5BBA1-5D14-4D47-B08B-16357D829E5A}"/>
              </a:ext>
            </a:extLst>
          </p:cNvPr>
          <p:cNvCxnSpPr>
            <a:cxnSpLocks/>
          </p:cNvCxnSpPr>
          <p:nvPr/>
        </p:nvCxnSpPr>
        <p:spPr>
          <a:xfrm>
            <a:off x="6132513" y="3580648"/>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42" name="矩形 41">
            <a:extLst>
              <a:ext uri="{FF2B5EF4-FFF2-40B4-BE49-F238E27FC236}">
                <a16:creationId xmlns:a16="http://schemas.microsoft.com/office/drawing/2014/main" id="{A05AC0DA-D423-4500-8D36-EFF61515A91E}"/>
              </a:ext>
            </a:extLst>
          </p:cNvPr>
          <p:cNvSpPr/>
          <p:nvPr/>
        </p:nvSpPr>
        <p:spPr>
          <a:xfrm>
            <a:off x="3579360" y="3043759"/>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工会向同级党组织报送召开会员代表大会的报告</a:t>
            </a:r>
          </a:p>
        </p:txBody>
      </p:sp>
      <p:sp>
        <p:nvSpPr>
          <p:cNvPr id="43" name="矩形 42">
            <a:extLst>
              <a:ext uri="{FF2B5EF4-FFF2-40B4-BE49-F238E27FC236}">
                <a16:creationId xmlns:a16="http://schemas.microsoft.com/office/drawing/2014/main" id="{545B92A4-9EB2-486E-9CF1-A36906DA7CDF}"/>
              </a:ext>
            </a:extLst>
          </p:cNvPr>
          <p:cNvSpPr/>
          <p:nvPr/>
        </p:nvSpPr>
        <p:spPr>
          <a:xfrm>
            <a:off x="3615873" y="4052874"/>
            <a:ext cx="5033280" cy="400110"/>
          </a:xfrm>
          <a:prstGeom prst="rect">
            <a:avLst/>
          </a:prstGeom>
          <a:noFill/>
          <a:ln w="28575" cap="flat" cmpd="sng" algn="ctr">
            <a:solidFill>
              <a:srgbClr val="E60000"/>
            </a:solidFill>
            <a:prstDash val="solid"/>
          </a:ln>
          <a:effectLst/>
        </p:spPr>
        <p:txBody>
          <a:bodyPr rtlCol="0" anchor="b"/>
          <a:lstStyle/>
          <a:p>
            <a:pPr algn="ctr">
              <a:lnSpc>
                <a:spcPct val="150000"/>
              </a:lnSpc>
              <a:defRPr/>
            </a:pPr>
            <a:r>
              <a:rPr lang="zh-CN" altLang="en-US" kern="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报告的主要内容</a:t>
            </a:r>
          </a:p>
        </p:txBody>
      </p:sp>
      <p:cxnSp>
        <p:nvCxnSpPr>
          <p:cNvPr id="44" name="直接箭头连接符 43">
            <a:extLst>
              <a:ext uri="{FF2B5EF4-FFF2-40B4-BE49-F238E27FC236}">
                <a16:creationId xmlns:a16="http://schemas.microsoft.com/office/drawing/2014/main" id="{6A580A04-BC5B-433C-A774-F1AE2B95FFBC}"/>
              </a:ext>
            </a:extLst>
          </p:cNvPr>
          <p:cNvCxnSpPr>
            <a:cxnSpLocks/>
          </p:cNvCxnSpPr>
          <p:nvPr/>
        </p:nvCxnSpPr>
        <p:spPr>
          <a:xfrm>
            <a:off x="6132513" y="4640104"/>
            <a:ext cx="0" cy="384339"/>
          </a:xfrm>
          <a:prstGeom prst="straightConnector1">
            <a:avLst/>
          </a:prstGeom>
          <a:noFill/>
          <a:ln w="28575" cap="flat" cmpd="sng" algn="ctr">
            <a:solidFill>
              <a:srgbClr val="E60000"/>
            </a:solidFill>
            <a:prstDash val="sysDot"/>
            <a:headEnd type="oval" w="lg" len="lg"/>
            <a:tailEnd type="stealth" w="lg" len="lg"/>
          </a:ln>
          <a:effectLst/>
        </p:spPr>
      </p:cxnSp>
      <p:sp>
        <p:nvSpPr>
          <p:cNvPr id="22" name="Rectangle 2">
            <a:extLst>
              <a:ext uri="{FF2B5EF4-FFF2-40B4-BE49-F238E27FC236}">
                <a16:creationId xmlns:a16="http://schemas.microsoft.com/office/drawing/2014/main" id="{F9CA30BF-FAA3-422D-8EE7-2543E6AC8D35}"/>
              </a:ext>
            </a:extLst>
          </p:cNvPr>
          <p:cNvSpPr>
            <a:spLocks noChangeArrowheads="1"/>
          </p:cNvSpPr>
          <p:nvPr/>
        </p:nvSpPr>
        <p:spPr bwMode="auto">
          <a:xfrm>
            <a:off x="2354774" y="5061990"/>
            <a:ext cx="7555477" cy="1221584"/>
          </a:xfrm>
          <a:prstGeom prst="roundRect">
            <a:avLst>
              <a:gd name="adj" fmla="val 16483"/>
            </a:avLst>
          </a:prstGeom>
          <a:noFill/>
          <a:ln w="9525">
            <a:solidFill>
              <a:srgbClr val="44546A">
                <a:lumMod val="75000"/>
              </a:srgbClr>
            </a:solidFill>
            <a:miter lim="800000"/>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defTabSz="913943" eaLnBrk="1" fontAlgn="b" hangingPunct="1">
              <a:spcBef>
                <a:spcPct val="0"/>
              </a:spcBef>
              <a:spcAft>
                <a:spcPts val="0"/>
              </a:spcAft>
              <a:buClrTx/>
              <a:buNone/>
              <a:defRPr/>
            </a:pPr>
            <a:endParaRPr lang="zh-CN" altLang="en-US" sz="1000" kern="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17">
            <a:extLst>
              <a:ext uri="{FF2B5EF4-FFF2-40B4-BE49-F238E27FC236}">
                <a16:creationId xmlns:a16="http://schemas.microsoft.com/office/drawing/2014/main" id="{EFDAC9D8-133C-4EE4-8539-FD973A70FB55}"/>
              </a:ext>
            </a:extLst>
          </p:cNvPr>
          <p:cNvSpPr txBox="1"/>
          <p:nvPr/>
        </p:nvSpPr>
        <p:spPr>
          <a:xfrm>
            <a:off x="2600979" y="5210013"/>
            <a:ext cx="4500216"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召开会员代表大会的时间和主要任务 </a:t>
            </a:r>
          </a:p>
        </p:txBody>
      </p:sp>
      <p:sp>
        <p:nvSpPr>
          <p:cNvPr id="19" name="文本框 18">
            <a:extLst>
              <a:ext uri="{FF2B5EF4-FFF2-40B4-BE49-F238E27FC236}">
                <a16:creationId xmlns:a16="http://schemas.microsoft.com/office/drawing/2014/main" id="{CF02B3DF-E187-4009-8B84-4C7B9DC20CC0}"/>
              </a:ext>
            </a:extLst>
          </p:cNvPr>
          <p:cNvSpPr txBox="1"/>
          <p:nvPr/>
        </p:nvSpPr>
        <p:spPr>
          <a:xfrm>
            <a:off x="2600979" y="5584123"/>
            <a:ext cx="3510360"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会员代表名额、构成和产生办法</a:t>
            </a:r>
          </a:p>
        </p:txBody>
      </p:sp>
      <p:sp>
        <p:nvSpPr>
          <p:cNvPr id="20" name="文本框 19">
            <a:extLst>
              <a:ext uri="{FF2B5EF4-FFF2-40B4-BE49-F238E27FC236}">
                <a16:creationId xmlns:a16="http://schemas.microsoft.com/office/drawing/2014/main" id="{304725A8-4CAC-4A98-A90D-42800FD06EB6}"/>
              </a:ext>
            </a:extLst>
          </p:cNvPr>
          <p:cNvSpPr txBox="1"/>
          <p:nvPr/>
        </p:nvSpPr>
        <p:spPr>
          <a:xfrm>
            <a:off x="5853479" y="5210013"/>
            <a:ext cx="4264554"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3.</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工会委员会组成方案、经费审查委员会组成方案</a:t>
            </a:r>
          </a:p>
        </p:txBody>
      </p:sp>
      <p:sp>
        <p:nvSpPr>
          <p:cNvPr id="21" name="文本框 20">
            <a:extLst>
              <a:ext uri="{FF2B5EF4-FFF2-40B4-BE49-F238E27FC236}">
                <a16:creationId xmlns:a16="http://schemas.microsoft.com/office/drawing/2014/main" id="{56DA6ADF-E090-43A3-8D66-21926E47BD3B}"/>
              </a:ext>
            </a:extLst>
          </p:cNvPr>
          <p:cNvSpPr txBox="1"/>
          <p:nvPr/>
        </p:nvSpPr>
        <p:spPr>
          <a:xfrm>
            <a:off x="2600979" y="5931656"/>
            <a:ext cx="4414997"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5.</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附同级党组织批复文件</a:t>
            </a:r>
          </a:p>
        </p:txBody>
      </p:sp>
      <p:sp>
        <p:nvSpPr>
          <p:cNvPr id="23" name="文本框 22">
            <a:extLst>
              <a:ext uri="{FF2B5EF4-FFF2-40B4-BE49-F238E27FC236}">
                <a16:creationId xmlns:a16="http://schemas.microsoft.com/office/drawing/2014/main" id="{D9341C5E-EB32-4011-A32F-973F0E134074}"/>
              </a:ext>
            </a:extLst>
          </p:cNvPr>
          <p:cNvSpPr txBox="1"/>
          <p:nvPr/>
        </p:nvSpPr>
        <p:spPr>
          <a:xfrm>
            <a:off x="5853479" y="5584123"/>
            <a:ext cx="3362570" cy="307777"/>
          </a:xfrm>
          <a:prstGeom prst="rect">
            <a:avLst/>
          </a:prstGeom>
          <a:noFill/>
        </p:spPr>
        <p:txBody>
          <a:bodyPr wrap="square" rtlCol="0">
            <a:spAutoFit/>
          </a:bodyPr>
          <a:lstStyle/>
          <a:p>
            <a:r>
              <a:rPr lang="en-US" altLang="zh-CN"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4.</a:t>
            </a:r>
            <a:r>
              <a:rPr lang="zh-CN" altLang="en-US" sz="1400"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选举方式</a:t>
            </a:r>
          </a:p>
        </p:txBody>
      </p:sp>
    </p:spTree>
    <p:extLst>
      <p:ext uri="{BB962C8B-B14F-4D97-AF65-F5344CB8AC3E}">
        <p14:creationId xmlns:p14="http://schemas.microsoft.com/office/powerpoint/2010/main" val="1068687917"/>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down)">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iterate type="lt">
                                    <p:tmPct val="10000"/>
                                  </p:iterate>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par>
                                <p:cTn id="47" presetID="22" presetClass="entr" presetSubtype="8" fill="hold" grpId="0" nodeType="with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grpId="0" nodeType="withEffect">
                                  <p:stCondLst>
                                    <p:cond delay="0"/>
                                  </p:stCondLst>
                                  <p:iterate type="lt">
                                    <p:tmPct val="1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par>
                                <p:cTn id="53" presetID="22" presetClass="entr" presetSubtype="8" fill="hold" grpId="0" nodeType="withEffect">
                                  <p:stCondLst>
                                    <p:cond delay="0"/>
                                  </p:stCondLst>
                                  <p:iterate type="lt">
                                    <p:tmPct val="10000"/>
                                  </p:iterate>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par>
                                <p:cTn id="56" presetID="22" presetClass="entr" presetSubtype="8" fill="hold" grpId="0" nodeType="withEffect">
                                  <p:stCondLst>
                                    <p:cond delay="0"/>
                                  </p:stCondLst>
                                  <p:iterate type="lt">
                                    <p:tmPct val="10000"/>
                                  </p:iterate>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2" grpId="0" animBg="1"/>
      <p:bldP spid="43" grpId="0" animBg="1"/>
      <p:bldP spid="22" grpId="0" animBg="1"/>
      <p:bldP spid="18" grpId="0"/>
      <p:bldP spid="19" grpId="0"/>
      <p:bldP spid="20" grpId="0"/>
      <p:bldP spid="21"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104C1B01-03C6-4B83-BA90-8614D7EA777E}"/>
              </a:ext>
            </a:extLst>
          </p:cNvPr>
          <p:cNvGrpSpPr/>
          <p:nvPr/>
        </p:nvGrpSpPr>
        <p:grpSpPr>
          <a:xfrm>
            <a:off x="3838814" y="574426"/>
            <a:ext cx="4514371" cy="584775"/>
            <a:chOff x="4396383" y="1608591"/>
            <a:chExt cx="1843310" cy="584775"/>
          </a:xfrm>
        </p:grpSpPr>
        <p:sp>
          <p:nvSpPr>
            <p:cNvPr id="7" name="矩形: 圆角 6">
              <a:extLst>
                <a:ext uri="{FF2B5EF4-FFF2-40B4-BE49-F238E27FC236}">
                  <a16:creationId xmlns:a16="http://schemas.microsoft.com/office/drawing/2014/main" id="{E9DBAF8E-F09C-4A99-92A6-C18F7E16A331}"/>
                </a:ext>
              </a:extLst>
            </p:cNvPr>
            <p:cNvSpPr/>
            <p:nvPr/>
          </p:nvSpPr>
          <p:spPr>
            <a:xfrm>
              <a:off x="4396383" y="1608591"/>
              <a:ext cx="1843310" cy="584774"/>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08D3140-DBF1-486B-848B-E83233098E90}"/>
                </a:ext>
              </a:extLst>
            </p:cNvPr>
            <p:cNvSpPr txBox="1"/>
            <p:nvPr/>
          </p:nvSpPr>
          <p:spPr>
            <a:xfrm>
              <a:off x="4458329" y="1608591"/>
              <a:ext cx="1719417" cy="584775"/>
            </a:xfrm>
            <a:prstGeom prst="rect">
              <a:avLst/>
            </a:prstGeom>
            <a:noFill/>
          </p:spPr>
          <p:txBody>
            <a:bodyPr wrap="square" rtlCol="0">
              <a:spAutoFit/>
            </a:bodyPr>
            <a:lstStyle/>
            <a:p>
              <a:pPr algn="dist"/>
              <a:r>
                <a:rPr lang="zh-CN" altLang="en-US" sz="3200" dirty="0">
                  <a:solidFill>
                    <a:schemeClr val="bg1"/>
                  </a:solidFill>
                  <a:effectLst>
                    <a:outerShdw blurRad="38100" dist="38100" dir="2700000" algn="tl">
                      <a:srgbClr val="000000">
                        <a:alpha val="43137"/>
                      </a:srgbClr>
                    </a:outerShdw>
                  </a:effectLst>
                  <a:latin typeface="峰广明锐体" panose="02000503000000000000" pitchFamily="2" charset="-122"/>
                  <a:ea typeface="峰广明锐体" panose="02000503000000000000" pitchFamily="2" charset="-122"/>
                </a:rPr>
                <a:t>换届选举筹备工作</a:t>
              </a:r>
            </a:p>
          </p:txBody>
        </p:sp>
      </p:grpSp>
      <p:grpSp>
        <p:nvGrpSpPr>
          <p:cNvPr id="2" name="PA-组合 1">
            <a:extLst>
              <a:ext uri="{FF2B5EF4-FFF2-40B4-BE49-F238E27FC236}">
                <a16:creationId xmlns:a16="http://schemas.microsoft.com/office/drawing/2014/main" id="{3AC46B76-9838-4E01-B88D-19E1FBD87C86}"/>
              </a:ext>
            </a:extLst>
          </p:cNvPr>
          <p:cNvGrpSpPr/>
          <p:nvPr>
            <p:custDataLst>
              <p:tags r:id="rId1"/>
            </p:custDataLst>
          </p:nvPr>
        </p:nvGrpSpPr>
        <p:grpSpPr>
          <a:xfrm>
            <a:off x="552076" y="2623668"/>
            <a:ext cx="3612754" cy="1323664"/>
            <a:chOff x="1121014" y="1884647"/>
            <a:chExt cx="3888308" cy="1323664"/>
          </a:xfrm>
        </p:grpSpPr>
        <p:grpSp>
          <p:nvGrpSpPr>
            <p:cNvPr id="24" name="Aitds2">
              <a:extLst>
                <a:ext uri="{FF2B5EF4-FFF2-40B4-BE49-F238E27FC236}">
                  <a16:creationId xmlns:a16="http://schemas.microsoft.com/office/drawing/2014/main" id="{50604593-C0D5-4C86-9246-3C78D91E7531}"/>
                </a:ext>
              </a:extLst>
            </p:cNvPr>
            <p:cNvGrpSpPr/>
            <p:nvPr/>
          </p:nvGrpSpPr>
          <p:grpSpPr>
            <a:xfrm>
              <a:off x="1121014" y="1884647"/>
              <a:ext cx="3888308" cy="1253106"/>
              <a:chOff x="660400" y="2027863"/>
              <a:chExt cx="5435600" cy="2113649"/>
            </a:xfrm>
          </p:grpSpPr>
          <p:sp>
            <p:nvSpPr>
              <p:cNvPr id="25" name="PA-Aitds2-1">
                <a:extLst>
                  <a:ext uri="{FF2B5EF4-FFF2-40B4-BE49-F238E27FC236}">
                    <a16:creationId xmlns:a16="http://schemas.microsoft.com/office/drawing/2014/main" id="{99779800-9A01-47C2-867A-FFA85AE1F30E}"/>
                  </a:ext>
                </a:extLst>
              </p:cNvPr>
              <p:cNvSpPr/>
              <p:nvPr>
                <p:custDataLst>
                  <p:tags r:id="rId24"/>
                </p:custDataLst>
              </p:nvPr>
            </p:nvSpPr>
            <p:spPr>
              <a:xfrm>
                <a:off x="660400" y="2193925"/>
                <a:ext cx="5435600" cy="1947587"/>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 name="PA-Aitds2-2">
                <a:extLst>
                  <a:ext uri="{FF2B5EF4-FFF2-40B4-BE49-F238E27FC236}">
                    <a16:creationId xmlns:a16="http://schemas.microsoft.com/office/drawing/2014/main" id="{2E2EE796-A49E-48B4-B482-0EE0A3B049DF}"/>
                  </a:ext>
                </a:extLst>
              </p:cNvPr>
              <p:cNvPicPr>
                <a:picLocks noChangeAspect="1"/>
              </p:cNvPicPr>
              <p:nvPr>
                <p:custDataLst>
                  <p:tags r:id="rId25"/>
                </p:custDataLst>
              </p:nvPr>
            </p:nvPicPr>
            <p:blipFill>
              <a:blip r:embed="rId27" cstate="print">
                <a:extLst>
                  <a:ext uri="{BEBA8EAE-BF5A-486C-A8C5-ECC9F3942E4B}">
                    <a14:imgProps xmlns:a14="http://schemas.microsoft.com/office/drawing/2010/main">
                      <a14:imgLayer r:embed="rId2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27" name="PA-矩形 39">
              <a:extLst>
                <a:ext uri="{FF2B5EF4-FFF2-40B4-BE49-F238E27FC236}">
                  <a16:creationId xmlns:a16="http://schemas.microsoft.com/office/drawing/2014/main" id="{89A89389-1BE6-4A64-AB01-D1F826403583}"/>
                </a:ext>
              </a:extLst>
            </p:cNvPr>
            <p:cNvSpPr/>
            <p:nvPr>
              <p:custDataLst>
                <p:tags r:id="rId22"/>
              </p:custDataLst>
            </p:nvPr>
          </p:nvSpPr>
          <p:spPr>
            <a:xfrm>
              <a:off x="1924839" y="1930056"/>
              <a:ext cx="2276928" cy="40011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同级党组织批复</a:t>
              </a:r>
              <a:r>
                <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1 </a:t>
              </a:r>
              <a:endPar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sp>
          <p:nvSpPr>
            <p:cNvPr id="28" name="PA-文本框 41">
              <a:extLst>
                <a:ext uri="{FF2B5EF4-FFF2-40B4-BE49-F238E27FC236}">
                  <a16:creationId xmlns:a16="http://schemas.microsoft.com/office/drawing/2014/main" id="{A59EF244-60DC-4E9F-9136-0DD42AD89A03}"/>
                </a:ext>
              </a:extLst>
            </p:cNvPr>
            <p:cNvSpPr txBox="1"/>
            <p:nvPr>
              <p:custDataLst>
                <p:tags r:id="rId23"/>
              </p:custDataLst>
            </p:nvPr>
          </p:nvSpPr>
          <p:spPr>
            <a:xfrm>
              <a:off x="1451247" y="2323838"/>
              <a:ext cx="3224112" cy="884473"/>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对工会换届改选请示报告的批复</a:t>
              </a:r>
            </a:p>
          </p:txBody>
        </p:sp>
      </p:grpSp>
      <p:grpSp>
        <p:nvGrpSpPr>
          <p:cNvPr id="29" name="PA-组合 28">
            <a:extLst>
              <a:ext uri="{FF2B5EF4-FFF2-40B4-BE49-F238E27FC236}">
                <a16:creationId xmlns:a16="http://schemas.microsoft.com/office/drawing/2014/main" id="{50694FA4-9CE9-49EF-A55B-D55F1CC239FE}"/>
              </a:ext>
            </a:extLst>
          </p:cNvPr>
          <p:cNvGrpSpPr/>
          <p:nvPr>
            <p:custDataLst>
              <p:tags r:id="rId2"/>
            </p:custDataLst>
          </p:nvPr>
        </p:nvGrpSpPr>
        <p:grpSpPr>
          <a:xfrm>
            <a:off x="4296056" y="2623668"/>
            <a:ext cx="3612754" cy="1323665"/>
            <a:chOff x="1121014" y="1884647"/>
            <a:chExt cx="3888308" cy="1323665"/>
          </a:xfrm>
        </p:grpSpPr>
        <p:grpSp>
          <p:nvGrpSpPr>
            <p:cNvPr id="30" name="Aitds2">
              <a:extLst>
                <a:ext uri="{FF2B5EF4-FFF2-40B4-BE49-F238E27FC236}">
                  <a16:creationId xmlns:a16="http://schemas.microsoft.com/office/drawing/2014/main" id="{FF6D5780-E0F3-44E7-99C8-E6691F9E0A78}"/>
                </a:ext>
              </a:extLst>
            </p:cNvPr>
            <p:cNvGrpSpPr/>
            <p:nvPr/>
          </p:nvGrpSpPr>
          <p:grpSpPr>
            <a:xfrm>
              <a:off x="1121014" y="1884647"/>
              <a:ext cx="3888308" cy="1276498"/>
              <a:chOff x="660400" y="2027863"/>
              <a:chExt cx="5435600" cy="2153105"/>
            </a:xfrm>
          </p:grpSpPr>
          <p:sp>
            <p:nvSpPr>
              <p:cNvPr id="33" name="PA-Aitds2-1">
                <a:extLst>
                  <a:ext uri="{FF2B5EF4-FFF2-40B4-BE49-F238E27FC236}">
                    <a16:creationId xmlns:a16="http://schemas.microsoft.com/office/drawing/2014/main" id="{D5C095F2-D44B-444A-9040-F7D0B7E13C0B}"/>
                  </a:ext>
                </a:extLst>
              </p:cNvPr>
              <p:cNvSpPr/>
              <p:nvPr>
                <p:custDataLst>
                  <p:tags r:id="rId20"/>
                </p:custDataLst>
              </p:nvPr>
            </p:nvSpPr>
            <p:spPr>
              <a:xfrm>
                <a:off x="660400" y="2193925"/>
                <a:ext cx="5435600" cy="1987043"/>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4" name="PA-Aitds2-2">
                <a:extLst>
                  <a:ext uri="{FF2B5EF4-FFF2-40B4-BE49-F238E27FC236}">
                    <a16:creationId xmlns:a16="http://schemas.microsoft.com/office/drawing/2014/main" id="{4AFC1035-853C-4DA7-A2EF-D285D166FD85}"/>
                  </a:ext>
                </a:extLst>
              </p:cNvPr>
              <p:cNvPicPr>
                <a:picLocks noChangeAspect="1"/>
              </p:cNvPicPr>
              <p:nvPr>
                <p:custDataLst>
                  <p:tags r:id="rId21"/>
                </p:custDataLst>
              </p:nvPr>
            </p:nvPicPr>
            <p:blipFill>
              <a:blip r:embed="rId27" cstate="print">
                <a:extLst>
                  <a:ext uri="{BEBA8EAE-BF5A-486C-A8C5-ECC9F3942E4B}">
                    <a14:imgProps xmlns:a14="http://schemas.microsoft.com/office/drawing/2010/main">
                      <a14:imgLayer r:embed="rId2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31" name="PA-矩形 39">
              <a:extLst>
                <a:ext uri="{FF2B5EF4-FFF2-40B4-BE49-F238E27FC236}">
                  <a16:creationId xmlns:a16="http://schemas.microsoft.com/office/drawing/2014/main" id="{79181288-F782-4EE2-9078-8108B80E7EBB}"/>
                </a:ext>
              </a:extLst>
            </p:cNvPr>
            <p:cNvSpPr/>
            <p:nvPr>
              <p:custDataLst>
                <p:tags r:id="rId18"/>
              </p:custDataLst>
            </p:nvPr>
          </p:nvSpPr>
          <p:spPr>
            <a:xfrm>
              <a:off x="1852005" y="1912927"/>
              <a:ext cx="2442343" cy="40011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同级党组织的请示</a:t>
              </a:r>
            </a:p>
          </p:txBody>
        </p:sp>
        <p:sp>
          <p:nvSpPr>
            <p:cNvPr id="32" name="PA-文本框 41">
              <a:extLst>
                <a:ext uri="{FF2B5EF4-FFF2-40B4-BE49-F238E27FC236}">
                  <a16:creationId xmlns:a16="http://schemas.microsoft.com/office/drawing/2014/main" id="{B946DB4E-44A3-4876-8BED-51A5BC67E69B}"/>
                </a:ext>
              </a:extLst>
            </p:cNvPr>
            <p:cNvSpPr txBox="1"/>
            <p:nvPr>
              <p:custDataLst>
                <p:tags r:id="rId19"/>
              </p:custDataLst>
            </p:nvPr>
          </p:nvSpPr>
          <p:spPr>
            <a:xfrm>
              <a:off x="1427768" y="2323839"/>
              <a:ext cx="3471614" cy="884473"/>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向上级党组织提出工会主席候选人请示</a:t>
              </a:r>
            </a:p>
          </p:txBody>
        </p:sp>
      </p:grpSp>
      <p:grpSp>
        <p:nvGrpSpPr>
          <p:cNvPr id="35" name="PA-组合 34">
            <a:extLst>
              <a:ext uri="{FF2B5EF4-FFF2-40B4-BE49-F238E27FC236}">
                <a16:creationId xmlns:a16="http://schemas.microsoft.com/office/drawing/2014/main" id="{5AAA68BC-67BE-4EB4-8DF5-DC33B1B5405C}"/>
              </a:ext>
            </a:extLst>
          </p:cNvPr>
          <p:cNvGrpSpPr/>
          <p:nvPr>
            <p:custDataLst>
              <p:tags r:id="rId3"/>
            </p:custDataLst>
          </p:nvPr>
        </p:nvGrpSpPr>
        <p:grpSpPr>
          <a:xfrm>
            <a:off x="8040037" y="2623668"/>
            <a:ext cx="3612754" cy="1297125"/>
            <a:chOff x="1121014" y="1884647"/>
            <a:chExt cx="3888308" cy="1297125"/>
          </a:xfrm>
        </p:grpSpPr>
        <p:grpSp>
          <p:nvGrpSpPr>
            <p:cNvPr id="36" name="Aitds2">
              <a:extLst>
                <a:ext uri="{FF2B5EF4-FFF2-40B4-BE49-F238E27FC236}">
                  <a16:creationId xmlns:a16="http://schemas.microsoft.com/office/drawing/2014/main" id="{2A98B0CF-BC2C-4F05-8DDC-B465139D2D13}"/>
                </a:ext>
              </a:extLst>
            </p:cNvPr>
            <p:cNvGrpSpPr/>
            <p:nvPr/>
          </p:nvGrpSpPr>
          <p:grpSpPr>
            <a:xfrm>
              <a:off x="1121014" y="1884647"/>
              <a:ext cx="3888308" cy="1276498"/>
              <a:chOff x="660400" y="2027863"/>
              <a:chExt cx="5435600" cy="2153105"/>
            </a:xfrm>
          </p:grpSpPr>
          <p:sp>
            <p:nvSpPr>
              <p:cNvPr id="39" name="PA-Aitds2-1">
                <a:extLst>
                  <a:ext uri="{FF2B5EF4-FFF2-40B4-BE49-F238E27FC236}">
                    <a16:creationId xmlns:a16="http://schemas.microsoft.com/office/drawing/2014/main" id="{07A2D0A8-DA79-4233-936D-193A5352C0BE}"/>
                  </a:ext>
                </a:extLst>
              </p:cNvPr>
              <p:cNvSpPr/>
              <p:nvPr>
                <p:custDataLst>
                  <p:tags r:id="rId16"/>
                </p:custDataLst>
              </p:nvPr>
            </p:nvSpPr>
            <p:spPr>
              <a:xfrm>
                <a:off x="660400" y="2193925"/>
                <a:ext cx="5435600" cy="1987043"/>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0" name="PA-Aitds2-2">
                <a:extLst>
                  <a:ext uri="{FF2B5EF4-FFF2-40B4-BE49-F238E27FC236}">
                    <a16:creationId xmlns:a16="http://schemas.microsoft.com/office/drawing/2014/main" id="{422F25D8-BA17-48F4-BEC0-4557592ACBEF}"/>
                  </a:ext>
                </a:extLst>
              </p:cNvPr>
              <p:cNvPicPr>
                <a:picLocks noChangeAspect="1"/>
              </p:cNvPicPr>
              <p:nvPr>
                <p:custDataLst>
                  <p:tags r:id="rId17"/>
                </p:custDataLst>
              </p:nvPr>
            </p:nvPicPr>
            <p:blipFill>
              <a:blip r:embed="rId27" cstate="print">
                <a:extLst>
                  <a:ext uri="{BEBA8EAE-BF5A-486C-A8C5-ECC9F3942E4B}">
                    <a14:imgProps xmlns:a14="http://schemas.microsoft.com/office/drawing/2010/main">
                      <a14:imgLayer r:embed="rId2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37" name="PA-矩形 39">
              <a:extLst>
                <a:ext uri="{FF2B5EF4-FFF2-40B4-BE49-F238E27FC236}">
                  <a16:creationId xmlns:a16="http://schemas.microsoft.com/office/drawing/2014/main" id="{E8FAAAB8-2168-4AD8-A078-CFF8C59F4DA9}"/>
                </a:ext>
              </a:extLst>
            </p:cNvPr>
            <p:cNvSpPr/>
            <p:nvPr>
              <p:custDataLst>
                <p:tags r:id="rId14"/>
              </p:custDataLst>
            </p:nvPr>
          </p:nvSpPr>
          <p:spPr>
            <a:xfrm>
              <a:off x="1806192" y="1930056"/>
              <a:ext cx="2476948" cy="40011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上级党组织的批复</a:t>
              </a:r>
            </a:p>
          </p:txBody>
        </p:sp>
        <p:sp>
          <p:nvSpPr>
            <p:cNvPr id="38" name="PA-文本框 41">
              <a:extLst>
                <a:ext uri="{FF2B5EF4-FFF2-40B4-BE49-F238E27FC236}">
                  <a16:creationId xmlns:a16="http://schemas.microsoft.com/office/drawing/2014/main" id="{5D92F7E3-4FAC-4FA6-B77D-27B696B4C36B}"/>
                </a:ext>
              </a:extLst>
            </p:cNvPr>
            <p:cNvSpPr txBox="1"/>
            <p:nvPr>
              <p:custDataLst>
                <p:tags r:id="rId15"/>
              </p:custDataLst>
            </p:nvPr>
          </p:nvSpPr>
          <p:spPr>
            <a:xfrm>
              <a:off x="1272148" y="2297299"/>
              <a:ext cx="3545035" cy="884473"/>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对基层党组织提出主席候选人请示报告的批复</a:t>
              </a:r>
            </a:p>
          </p:txBody>
        </p:sp>
      </p:grpSp>
      <p:grpSp>
        <p:nvGrpSpPr>
          <p:cNvPr id="45" name="PA-组合 44">
            <a:extLst>
              <a:ext uri="{FF2B5EF4-FFF2-40B4-BE49-F238E27FC236}">
                <a16:creationId xmlns:a16="http://schemas.microsoft.com/office/drawing/2014/main" id="{553E42D9-747F-47F2-AE4D-E7D8990D20E7}"/>
              </a:ext>
            </a:extLst>
          </p:cNvPr>
          <p:cNvGrpSpPr/>
          <p:nvPr>
            <p:custDataLst>
              <p:tags r:id="rId4"/>
            </p:custDataLst>
          </p:nvPr>
        </p:nvGrpSpPr>
        <p:grpSpPr>
          <a:xfrm>
            <a:off x="1909527" y="4288071"/>
            <a:ext cx="3888308" cy="1341143"/>
            <a:chOff x="1121014" y="1884647"/>
            <a:chExt cx="3888308" cy="1341143"/>
          </a:xfrm>
        </p:grpSpPr>
        <p:grpSp>
          <p:nvGrpSpPr>
            <p:cNvPr id="46" name="Aitds2">
              <a:extLst>
                <a:ext uri="{FF2B5EF4-FFF2-40B4-BE49-F238E27FC236}">
                  <a16:creationId xmlns:a16="http://schemas.microsoft.com/office/drawing/2014/main" id="{AB2EDE8F-59C0-4546-B2F4-5C7767B580F2}"/>
                </a:ext>
              </a:extLst>
            </p:cNvPr>
            <p:cNvGrpSpPr/>
            <p:nvPr/>
          </p:nvGrpSpPr>
          <p:grpSpPr>
            <a:xfrm>
              <a:off x="1121014" y="1884647"/>
              <a:ext cx="3888308" cy="1316342"/>
              <a:chOff x="660400" y="2027863"/>
              <a:chExt cx="5435600" cy="2220311"/>
            </a:xfrm>
          </p:grpSpPr>
          <p:sp>
            <p:nvSpPr>
              <p:cNvPr id="49" name="PA-Aitds2-1">
                <a:extLst>
                  <a:ext uri="{FF2B5EF4-FFF2-40B4-BE49-F238E27FC236}">
                    <a16:creationId xmlns:a16="http://schemas.microsoft.com/office/drawing/2014/main" id="{FAA18AE7-5B26-4757-8DC7-BEFB3720FEB5}"/>
                  </a:ext>
                </a:extLst>
              </p:cNvPr>
              <p:cNvSpPr/>
              <p:nvPr>
                <p:custDataLst>
                  <p:tags r:id="rId12"/>
                </p:custDataLst>
              </p:nvPr>
            </p:nvSpPr>
            <p:spPr>
              <a:xfrm>
                <a:off x="660400" y="2193923"/>
                <a:ext cx="5435600" cy="2054251"/>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0" name="PA-Aitds2-2">
                <a:extLst>
                  <a:ext uri="{FF2B5EF4-FFF2-40B4-BE49-F238E27FC236}">
                    <a16:creationId xmlns:a16="http://schemas.microsoft.com/office/drawing/2014/main" id="{3F796107-3BA1-4569-8913-28825FA77298}"/>
                  </a:ext>
                </a:extLst>
              </p:cNvPr>
              <p:cNvPicPr>
                <a:picLocks noChangeAspect="1"/>
              </p:cNvPicPr>
              <p:nvPr>
                <p:custDataLst>
                  <p:tags r:id="rId13"/>
                </p:custDataLst>
              </p:nvPr>
            </p:nvPicPr>
            <p:blipFill>
              <a:blip r:embed="rId27" cstate="print">
                <a:extLst>
                  <a:ext uri="{BEBA8EAE-BF5A-486C-A8C5-ECC9F3942E4B}">
                    <a14:imgProps xmlns:a14="http://schemas.microsoft.com/office/drawing/2010/main">
                      <a14:imgLayer r:embed="rId2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47" name="PA-矩形 39">
              <a:extLst>
                <a:ext uri="{FF2B5EF4-FFF2-40B4-BE49-F238E27FC236}">
                  <a16:creationId xmlns:a16="http://schemas.microsoft.com/office/drawing/2014/main" id="{8F618C4A-EE72-446D-A8F3-17A0F3E32F25}"/>
                </a:ext>
              </a:extLst>
            </p:cNvPr>
            <p:cNvSpPr/>
            <p:nvPr>
              <p:custDataLst>
                <p:tags r:id="rId10"/>
              </p:custDataLst>
            </p:nvPr>
          </p:nvSpPr>
          <p:spPr>
            <a:xfrm>
              <a:off x="2002497" y="1931161"/>
              <a:ext cx="2084341" cy="40011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同级党组织批复</a:t>
              </a:r>
              <a:r>
                <a:rPr lang="en-US" altLang="zh-CN"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2</a:t>
              </a:r>
            </a:p>
          </p:txBody>
        </p:sp>
        <p:sp>
          <p:nvSpPr>
            <p:cNvPr id="48" name="PA-文本框 41">
              <a:extLst>
                <a:ext uri="{FF2B5EF4-FFF2-40B4-BE49-F238E27FC236}">
                  <a16:creationId xmlns:a16="http://schemas.microsoft.com/office/drawing/2014/main" id="{2B8AC45D-D64D-4B28-AD4B-A1A7AAE7F45F}"/>
                </a:ext>
              </a:extLst>
            </p:cNvPr>
            <p:cNvSpPr txBox="1"/>
            <p:nvPr>
              <p:custDataLst>
                <p:tags r:id="rId11"/>
              </p:custDataLst>
            </p:nvPr>
          </p:nvSpPr>
          <p:spPr>
            <a:xfrm>
              <a:off x="1396568" y="2341317"/>
              <a:ext cx="3545035" cy="884473"/>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 对工会召开会员代表大会请示报告的批复</a:t>
              </a:r>
            </a:p>
          </p:txBody>
        </p:sp>
      </p:grpSp>
      <p:grpSp>
        <p:nvGrpSpPr>
          <p:cNvPr id="51" name="PA-组合 50">
            <a:extLst>
              <a:ext uri="{FF2B5EF4-FFF2-40B4-BE49-F238E27FC236}">
                <a16:creationId xmlns:a16="http://schemas.microsoft.com/office/drawing/2014/main" id="{A04C8D96-A803-411D-93E9-E0EFE6699EA9}"/>
              </a:ext>
            </a:extLst>
          </p:cNvPr>
          <p:cNvGrpSpPr/>
          <p:nvPr>
            <p:custDataLst>
              <p:tags r:id="rId5"/>
            </p:custDataLst>
          </p:nvPr>
        </p:nvGrpSpPr>
        <p:grpSpPr>
          <a:xfrm>
            <a:off x="6257319" y="4288071"/>
            <a:ext cx="3888308" cy="1341143"/>
            <a:chOff x="1121014" y="1884647"/>
            <a:chExt cx="3888308" cy="1341143"/>
          </a:xfrm>
        </p:grpSpPr>
        <p:grpSp>
          <p:nvGrpSpPr>
            <p:cNvPr id="52" name="Aitds2">
              <a:extLst>
                <a:ext uri="{FF2B5EF4-FFF2-40B4-BE49-F238E27FC236}">
                  <a16:creationId xmlns:a16="http://schemas.microsoft.com/office/drawing/2014/main" id="{00CF73EE-F5EF-4B1C-8020-91652C50CB79}"/>
                </a:ext>
              </a:extLst>
            </p:cNvPr>
            <p:cNvGrpSpPr/>
            <p:nvPr/>
          </p:nvGrpSpPr>
          <p:grpSpPr>
            <a:xfrm>
              <a:off x="1121014" y="1884647"/>
              <a:ext cx="3888308" cy="1341142"/>
              <a:chOff x="660400" y="2027863"/>
              <a:chExt cx="5435600" cy="2262142"/>
            </a:xfrm>
          </p:grpSpPr>
          <p:sp>
            <p:nvSpPr>
              <p:cNvPr id="55" name="PA-Aitds2-1">
                <a:extLst>
                  <a:ext uri="{FF2B5EF4-FFF2-40B4-BE49-F238E27FC236}">
                    <a16:creationId xmlns:a16="http://schemas.microsoft.com/office/drawing/2014/main" id="{A3F9F71A-40E7-44A1-AF3B-3AA057B1D53B}"/>
                  </a:ext>
                </a:extLst>
              </p:cNvPr>
              <p:cNvSpPr/>
              <p:nvPr>
                <p:custDataLst>
                  <p:tags r:id="rId8"/>
                </p:custDataLst>
              </p:nvPr>
            </p:nvSpPr>
            <p:spPr>
              <a:xfrm>
                <a:off x="660400" y="2193923"/>
                <a:ext cx="5435600" cy="2096082"/>
              </a:xfrm>
              <a:prstGeom prst="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6" name="PA-Aitds2-2">
                <a:extLst>
                  <a:ext uri="{FF2B5EF4-FFF2-40B4-BE49-F238E27FC236}">
                    <a16:creationId xmlns:a16="http://schemas.microsoft.com/office/drawing/2014/main" id="{3FACC223-D23B-43A4-99B1-6E9E7D2D126E}"/>
                  </a:ext>
                </a:extLst>
              </p:cNvPr>
              <p:cNvPicPr>
                <a:picLocks noChangeAspect="1"/>
              </p:cNvPicPr>
              <p:nvPr>
                <p:custDataLst>
                  <p:tags r:id="rId9"/>
                </p:custDataLst>
              </p:nvPr>
            </p:nvPicPr>
            <p:blipFill>
              <a:blip r:embed="rId27" cstate="print">
                <a:extLst>
                  <a:ext uri="{BEBA8EAE-BF5A-486C-A8C5-ECC9F3942E4B}">
                    <a14:imgProps xmlns:a14="http://schemas.microsoft.com/office/drawing/2010/main">
                      <a14:imgLayer r:embed="rId28">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397395" y="2027863"/>
                <a:ext cx="3957872" cy="770278"/>
              </a:xfrm>
              <a:prstGeom prst="rect">
                <a:avLst/>
              </a:prstGeom>
            </p:spPr>
          </p:pic>
        </p:grpSp>
        <p:sp>
          <p:nvSpPr>
            <p:cNvPr id="53" name="PA-矩形 39">
              <a:extLst>
                <a:ext uri="{FF2B5EF4-FFF2-40B4-BE49-F238E27FC236}">
                  <a16:creationId xmlns:a16="http://schemas.microsoft.com/office/drawing/2014/main" id="{CB32796C-6C1A-4557-9BFD-A386580A6AEF}"/>
                </a:ext>
              </a:extLst>
            </p:cNvPr>
            <p:cNvSpPr/>
            <p:nvPr>
              <p:custDataLst>
                <p:tags r:id="rId6"/>
              </p:custDataLst>
            </p:nvPr>
          </p:nvSpPr>
          <p:spPr>
            <a:xfrm>
              <a:off x="2002497" y="1931161"/>
              <a:ext cx="2084341" cy="400110"/>
            </a:xfrm>
            <a:prstGeom prst="rect">
              <a:avLst/>
            </a:prstGeom>
          </p:spPr>
          <p:txBody>
            <a:bodyPr wrap="square">
              <a:spAutoFit/>
            </a:bodyPr>
            <a:lstStyle/>
            <a:p>
              <a:pPr algn="ctr" defTabSz="914034" eaLnBrk="0" fontAlgn="base" hangingPunct="0">
                <a:spcBef>
                  <a:spcPct val="0"/>
                </a:spcBef>
                <a:spcAft>
                  <a:spcPct val="0"/>
                </a:spcAft>
              </a:pPr>
              <a:r>
                <a:rPr lang="zh-CN" altLang="en-US" sz="2000" dirty="0">
                  <a:solidFill>
                    <a:srgbClr val="FFFFFF"/>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上级工会批复</a:t>
              </a:r>
            </a:p>
          </p:txBody>
        </p:sp>
        <p:sp>
          <p:nvSpPr>
            <p:cNvPr id="54" name="PA-文本框 41">
              <a:extLst>
                <a:ext uri="{FF2B5EF4-FFF2-40B4-BE49-F238E27FC236}">
                  <a16:creationId xmlns:a16="http://schemas.microsoft.com/office/drawing/2014/main" id="{94F8ACB2-0D58-45C8-8DB4-552C00C29370}"/>
                </a:ext>
              </a:extLst>
            </p:cNvPr>
            <p:cNvSpPr txBox="1"/>
            <p:nvPr>
              <p:custDataLst>
                <p:tags r:id="rId7"/>
              </p:custDataLst>
            </p:nvPr>
          </p:nvSpPr>
          <p:spPr>
            <a:xfrm>
              <a:off x="1396568" y="2341317"/>
              <a:ext cx="3545035" cy="884473"/>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对基层工会召开会员代表大会的批复</a:t>
              </a:r>
            </a:p>
          </p:txBody>
        </p:sp>
      </p:grpSp>
      <p:grpSp>
        <p:nvGrpSpPr>
          <p:cNvPr id="57" name="组合 56">
            <a:extLst>
              <a:ext uri="{FF2B5EF4-FFF2-40B4-BE49-F238E27FC236}">
                <a16:creationId xmlns:a16="http://schemas.microsoft.com/office/drawing/2014/main" id="{03E47596-5EFE-4E82-9275-1FF4D0E18FF0}"/>
              </a:ext>
            </a:extLst>
          </p:cNvPr>
          <p:cNvGrpSpPr/>
          <p:nvPr/>
        </p:nvGrpSpPr>
        <p:grpSpPr>
          <a:xfrm>
            <a:off x="1246694" y="1476981"/>
            <a:ext cx="2844031" cy="574782"/>
            <a:chOff x="1171618" y="1569290"/>
            <a:chExt cx="3155833" cy="626553"/>
          </a:xfrm>
        </p:grpSpPr>
        <p:sp>
          <p:nvSpPr>
            <p:cNvPr id="58" name="矩形: 圆角 7">
              <a:extLst>
                <a:ext uri="{FF2B5EF4-FFF2-40B4-BE49-F238E27FC236}">
                  <a16:creationId xmlns:a16="http://schemas.microsoft.com/office/drawing/2014/main" id="{BF7677AC-0689-49BD-BDA1-9A75E3CF55AD}"/>
                </a:ext>
              </a:extLst>
            </p:cNvPr>
            <p:cNvSpPr/>
            <p:nvPr/>
          </p:nvSpPr>
          <p:spPr>
            <a:xfrm>
              <a:off x="1171618" y="1569290"/>
              <a:ext cx="3155833" cy="626553"/>
            </a:xfrm>
            <a:prstGeom prst="roundRect">
              <a:avLst>
                <a:gd name="adj" fmla="val 50000"/>
              </a:avLst>
            </a:prstGeom>
            <a:solidFill>
              <a:srgbClr val="C00000"/>
            </a:solidFill>
            <a:ln w="19050" cap="flat" cmpd="sng" algn="ctr">
              <a:solidFill>
                <a:srgbClr val="BF0001"/>
              </a:solidFill>
              <a:prstDash val="solid"/>
              <a:miter lim="800000"/>
            </a:ln>
            <a:effectLst/>
          </p:spPr>
          <p:txBody>
            <a:bodyPr rtlCol="0" anchor="ctr"/>
            <a:lstStyle/>
            <a:p>
              <a:endParaRPr lang="zh-CN" altLang="en-US" kern="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矩形 58">
              <a:extLst>
                <a:ext uri="{FF2B5EF4-FFF2-40B4-BE49-F238E27FC236}">
                  <a16:creationId xmlns:a16="http://schemas.microsoft.com/office/drawing/2014/main" id="{16D66939-3446-4EE5-BA81-897B9A938D36}"/>
                </a:ext>
              </a:extLst>
            </p:cNvPr>
            <p:cNvSpPr/>
            <p:nvPr/>
          </p:nvSpPr>
          <p:spPr>
            <a:xfrm>
              <a:off x="1359083" y="1651734"/>
              <a:ext cx="2780903" cy="503247"/>
            </a:xfrm>
            <a:prstGeom prst="rect">
              <a:avLst/>
            </a:prstGeom>
          </p:spPr>
          <p:txBody>
            <a:bodyPr wrap="none">
              <a:spAutoFit/>
            </a:bodyPr>
            <a:lstStyle/>
            <a:p>
              <a:pPr algn="ctr"/>
              <a:r>
                <a:rPr lang="zh-CN" altLang="en-US" sz="2400" kern="0" dirty="0">
                  <a:solidFill>
                    <a:schemeClr val="bg1"/>
                  </a:solidFill>
                  <a:effectLst>
                    <a:outerShdw blurRad="38100" dist="38100" dir="2700000" algn="tl">
                      <a:srgbClr val="000000">
                        <a:alpha val="43137"/>
                      </a:srgbClr>
                    </a:outerShdw>
                  </a:effectLst>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sym typeface="微软雅黑" panose="020B0503020204020204" pitchFamily="34" charset="-122"/>
                </a:rPr>
                <a:t>换届选举筹备工作</a:t>
              </a:r>
            </a:p>
          </p:txBody>
        </p:sp>
      </p:grpSp>
      <p:sp>
        <p:nvSpPr>
          <p:cNvPr id="60" name="矩形 59">
            <a:extLst>
              <a:ext uri="{FF2B5EF4-FFF2-40B4-BE49-F238E27FC236}">
                <a16:creationId xmlns:a16="http://schemas.microsoft.com/office/drawing/2014/main" id="{CEE022D0-31B0-4A43-9E49-51D60B01BE38}"/>
              </a:ext>
            </a:extLst>
          </p:cNvPr>
          <p:cNvSpPr/>
          <p:nvPr/>
        </p:nvSpPr>
        <p:spPr>
          <a:xfrm>
            <a:off x="4222375" y="1596869"/>
            <a:ext cx="3204723" cy="400110"/>
          </a:xfrm>
          <a:prstGeom prst="rect">
            <a:avLst/>
          </a:prstGeom>
        </p:spPr>
        <p:txBody>
          <a:bodyPr wrap="none">
            <a:spAutoFit/>
          </a:bodyPr>
          <a:lstStyle/>
          <a:p>
            <a:r>
              <a:rPr lang="zh-CN" altLang="en-US" sz="2000" dirty="0">
                <a:solidFill>
                  <a:srgbClr val="C00000"/>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一、请示报告、批复（三）</a:t>
            </a:r>
          </a:p>
        </p:txBody>
      </p:sp>
    </p:spTree>
    <p:extLst>
      <p:ext uri="{BB962C8B-B14F-4D97-AF65-F5344CB8AC3E}">
        <p14:creationId xmlns:p14="http://schemas.microsoft.com/office/powerpoint/2010/main" val="3535768218"/>
      </p:ext>
    </p:extLst>
  </p:cSld>
  <p:clrMapOvr>
    <a:masterClrMapping/>
  </p:clrMapOvr>
  <mc:AlternateContent xmlns:mc="http://schemas.openxmlformats.org/markup-compatibility/2006">
    <mc:Choice xmlns:p14="http://schemas.microsoft.com/office/powerpoint/2010/main" Requires="p14">
      <p:transition spd="slow" p14:dur="3400" advTm="3000">
        <p14:revea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fill="hold"/>
                                        <p:tgtEl>
                                          <p:spTgt spid="57"/>
                                        </p:tgtEl>
                                        <p:attrNameLst>
                                          <p:attrName>ppt_x</p:attrName>
                                        </p:attrNameLst>
                                      </p:cBhvr>
                                      <p:tavLst>
                                        <p:tav tm="0">
                                          <p:val>
                                            <p:strVal val="0-#ppt_w/2"/>
                                          </p:val>
                                        </p:tav>
                                        <p:tav tm="100000">
                                          <p:val>
                                            <p:strVal val="#ppt_x"/>
                                          </p:val>
                                        </p:tav>
                                      </p:tavLst>
                                    </p:anim>
                                    <p:anim calcmode="lin" valueType="num">
                                      <p:cBhvr additive="base">
                                        <p:cTn id="13" dur="500" fill="hold"/>
                                        <p:tgtEl>
                                          <p:spTgt spid="57"/>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500" fill="hold"/>
                                        <p:tgtEl>
                                          <p:spTgt spid="60"/>
                                        </p:tgtEl>
                                        <p:attrNameLst>
                                          <p:attrName>ppt_x</p:attrName>
                                        </p:attrNameLst>
                                      </p:cBhvr>
                                      <p:tavLst>
                                        <p:tav tm="0">
                                          <p:val>
                                            <p:strVal val="1+#ppt_w/2"/>
                                          </p:val>
                                        </p:tav>
                                        <p:tav tm="100000">
                                          <p:val>
                                            <p:strVal val="#ppt_x"/>
                                          </p:val>
                                        </p:tav>
                                      </p:tavLst>
                                    </p:anim>
                                    <p:anim calcmode="lin" valueType="num">
                                      <p:cBhvr additive="base">
                                        <p:cTn id="17"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47.xml><?xml version="1.0" encoding="utf-8"?>
<p:tagLst xmlns:a="http://schemas.openxmlformats.org/drawingml/2006/main" xmlns:r="http://schemas.openxmlformats.org/officeDocument/2006/relationships" xmlns:p="http://schemas.openxmlformats.org/presentationml/2006/main">
  <p:tag name="PA" val="v5.2.9"/>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TotalTime>
  <Words>1839</Words>
  <Application>Microsoft Office PowerPoint</Application>
  <PresentationFormat>宽屏</PresentationFormat>
  <Paragraphs>232</Paragraphs>
  <Slides>32</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Aa润行体 (非商业使用)</vt:lpstr>
      <vt:lpstr>阿里巴巴普惠体 Medium</vt:lpstr>
      <vt:lpstr>等线</vt:lpstr>
      <vt:lpstr>等线 Light</vt:lpstr>
      <vt:lpstr>峰广明锐体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213</cp:revision>
  <dcterms:created xsi:type="dcterms:W3CDTF">2020-03-07T05:16:23Z</dcterms:created>
  <dcterms:modified xsi:type="dcterms:W3CDTF">2021-01-24T07:23:45Z</dcterms:modified>
</cp:coreProperties>
</file>