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62" r:id="rId4"/>
    <p:sldId id="302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EF1E8"/>
    <a:srgbClr val="FFECC6"/>
    <a:srgbClr val="D52C23"/>
    <a:srgbClr val="F8E0B6"/>
    <a:srgbClr val="F1D3A1"/>
    <a:srgbClr val="FAFC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3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810" y="702"/>
      </p:cViewPr>
      <p:guideLst>
        <p:guide orient="horz" pos="217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7F2B2-C81D-4948-9EDF-568F71B8993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F8009E-218E-4EEF-9489-D323FC6996E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A0BAEC-A70E-436E-92C6-3ECF094493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745BC63-D829-4A71-B2F4-3CC30B2DF0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70"/>
          <a:stretch>
            <a:fillRect/>
          </a:stretch>
        </p:blipFill>
        <p:spPr>
          <a:xfrm>
            <a:off x="36513" y="4287995"/>
            <a:ext cx="12192000" cy="2570005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328864" y="368968"/>
            <a:ext cx="11534273" cy="6240379"/>
          </a:xfrm>
          <a:prstGeom prst="rect">
            <a:avLst/>
          </a:prstGeom>
          <a:solidFill>
            <a:srgbClr val="FEF1E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>
            <a:off x="0" y="-145544"/>
            <a:ext cx="1635050" cy="22035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 flipH="1">
            <a:off x="10525049" y="-151824"/>
            <a:ext cx="1635050" cy="22035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70"/>
          <a:stretch>
            <a:fillRect/>
          </a:stretch>
        </p:blipFill>
        <p:spPr>
          <a:xfrm>
            <a:off x="36513" y="4287995"/>
            <a:ext cx="12192000" cy="2570005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328864" y="368968"/>
            <a:ext cx="11534273" cy="6240379"/>
          </a:xfrm>
          <a:prstGeom prst="rect">
            <a:avLst/>
          </a:prstGeom>
          <a:solidFill>
            <a:srgbClr val="FEF1E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>
            <a:off x="0" y="-145544"/>
            <a:ext cx="1635050" cy="22035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 flipH="1">
            <a:off x="10525049" y="-151824"/>
            <a:ext cx="1635050" cy="22035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5" t="8777" r="5500" b="3157"/>
          <a:stretch>
            <a:fillRect/>
          </a:stretch>
        </p:blipFill>
        <p:spPr>
          <a:xfrm>
            <a:off x="403860" y="434340"/>
            <a:ext cx="11384280" cy="60350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70"/>
          <a:stretch>
            <a:fillRect/>
          </a:stretch>
        </p:blipFill>
        <p:spPr>
          <a:xfrm>
            <a:off x="0" y="4287995"/>
            <a:ext cx="12192000" cy="2570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>
            <a:off x="0" y="-262485"/>
            <a:ext cx="2857500" cy="385109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 flipH="1">
            <a:off x="9334500" y="-129163"/>
            <a:ext cx="2857500" cy="385109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402809" y="2761204"/>
            <a:ext cx="7540520" cy="1362493"/>
            <a:chOff x="2465261" y="2767280"/>
            <a:chExt cx="7540520" cy="1362493"/>
          </a:xfrm>
        </p:grpSpPr>
        <p:sp>
          <p:nvSpPr>
            <p:cNvPr id="9" name="文本框 8"/>
            <p:cNvSpPr txBox="1"/>
            <p:nvPr/>
          </p:nvSpPr>
          <p:spPr>
            <a:xfrm>
              <a:off x="2465261" y="2767280"/>
              <a:ext cx="753827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000" b="1" dirty="0">
                  <a:ln w="190500">
                    <a:solidFill>
                      <a:srgbClr val="FEF1E8"/>
                    </a:solidFill>
                  </a:ln>
                  <a:solidFill>
                    <a:srgbClr val="FEF1E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峰广明锐体" panose="02000503000000000000" pitchFamily="2" charset="-122"/>
                  <a:ea typeface="峰广明锐体" panose="02000503000000000000" pitchFamily="2" charset="-122"/>
                </a:rPr>
                <a:t>工会换届选举</a:t>
              </a:r>
              <a:endParaRPr lang="zh-CN" altLang="en-US" sz="8000" b="1" dirty="0">
                <a:ln w="190500">
                  <a:solidFill>
                    <a:srgbClr val="FEF1E8"/>
                  </a:solidFill>
                </a:ln>
                <a:solidFill>
                  <a:srgbClr val="FE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峰广明锐体" panose="02000503000000000000" pitchFamily="2" charset="-122"/>
                <a:ea typeface="峰广明锐体" panose="02000503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467506" y="2806334"/>
              <a:ext cx="753827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8000" b="1" dirty="0">
                  <a:solidFill>
                    <a:srgbClr val="C00000"/>
                  </a:solidFill>
                  <a:latin typeface="峰广明锐体" panose="02000503000000000000" pitchFamily="2" charset="-122"/>
                  <a:ea typeface="峰广明锐体" panose="02000503000000000000" pitchFamily="2" charset="-122"/>
                </a:rPr>
                <a:t>工会换届选举</a:t>
              </a:r>
              <a:endParaRPr lang="zh-CN" altLang="en-US" sz="8000" b="1" dirty="0">
                <a:solidFill>
                  <a:srgbClr val="C00000"/>
                </a:solidFill>
                <a:latin typeface="峰广明锐体" panose="02000503000000000000" pitchFamily="2" charset="-122"/>
                <a:ea typeface="峰广明锐体" panose="02000503000000000000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86070" y="5127625"/>
            <a:ext cx="3162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C00000"/>
                </a:solidFill>
              </a:rPr>
              <a:t>2026</a:t>
            </a:r>
            <a:r>
              <a:rPr lang="zh-CN" altLang="en-US">
                <a:solidFill>
                  <a:srgbClr val="C00000"/>
                </a:solidFill>
              </a:rPr>
              <a:t>年</a:t>
            </a:r>
            <a:r>
              <a:rPr lang="en-US" altLang="zh-CN">
                <a:solidFill>
                  <a:srgbClr val="C00000"/>
                </a:solidFill>
              </a:rPr>
              <a:t>2</a:t>
            </a:r>
            <a:r>
              <a:rPr lang="zh-CN" altLang="en-US">
                <a:solidFill>
                  <a:srgbClr val="C00000"/>
                </a:solidFill>
              </a:rPr>
              <a:t>月</a:t>
            </a:r>
            <a:r>
              <a:rPr lang="en-US" altLang="zh-CN">
                <a:solidFill>
                  <a:srgbClr val="C00000"/>
                </a:solidFill>
              </a:rPr>
              <a:t>22</a:t>
            </a:r>
            <a:r>
              <a:rPr lang="zh-CN" altLang="en-US">
                <a:solidFill>
                  <a:srgbClr val="C00000"/>
                </a:solidFill>
              </a:rPr>
              <a:t>日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69105" y="4544695"/>
            <a:ext cx="40157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C00000"/>
                </a:solidFill>
              </a:rPr>
              <a:t>常州市武进区漕桥小学工会委会员</a:t>
            </a:r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-5375275" y="4176395"/>
            <a:ext cx="71818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/>
              <a:t> </a:t>
            </a:r>
            <a:endParaRPr lang="zh-CN" altLang="en-US"/>
          </a:p>
        </p:txBody>
      </p:sp>
      <p:pic>
        <p:nvPicPr>
          <p:cNvPr id="17" name="图片 16"/>
          <p:cNvPicPr/>
          <p:nvPr/>
        </p:nvPicPr>
        <p:blipFill>
          <a:blip r:embed="rId3"/>
          <a:stretch>
            <a:fillRect/>
          </a:stretch>
        </p:blipFill>
        <p:spPr>
          <a:xfrm>
            <a:off x="3566795" y="-52705"/>
            <a:ext cx="5210175" cy="3641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" name="文本框 101"/>
          <p:cNvSpPr txBox="1"/>
          <p:nvPr/>
        </p:nvSpPr>
        <p:spPr>
          <a:xfrm>
            <a:off x="1517015" y="3556635"/>
            <a:ext cx="257302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5" t="8777" r="5500" b="3157"/>
          <a:stretch>
            <a:fillRect/>
          </a:stretch>
        </p:blipFill>
        <p:spPr>
          <a:xfrm>
            <a:off x="403860" y="434340"/>
            <a:ext cx="11706860" cy="603504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70"/>
          <a:stretch>
            <a:fillRect/>
          </a:stretch>
        </p:blipFill>
        <p:spPr>
          <a:xfrm>
            <a:off x="0" y="4287995"/>
            <a:ext cx="12192000" cy="2570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>
            <a:off x="0" y="-262485"/>
            <a:ext cx="2857500" cy="385109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r="77875" b="50000"/>
          <a:stretch>
            <a:fillRect/>
          </a:stretch>
        </p:blipFill>
        <p:spPr>
          <a:xfrm flipH="1">
            <a:off x="9334500" y="-129163"/>
            <a:ext cx="2857500" cy="385109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517015" y="2386271"/>
            <a:ext cx="9672320" cy="1106864"/>
            <a:chOff x="2466531" y="2789446"/>
            <a:chExt cx="7538349" cy="1106649"/>
          </a:xfrm>
        </p:grpSpPr>
        <p:sp>
          <p:nvSpPr>
            <p:cNvPr id="9" name="文本框 8"/>
            <p:cNvSpPr txBox="1"/>
            <p:nvPr/>
          </p:nvSpPr>
          <p:spPr>
            <a:xfrm>
              <a:off x="2466531" y="2789505"/>
              <a:ext cx="7538275" cy="110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600" b="1" dirty="0">
                  <a:ln w="190500">
                    <a:solidFill>
                      <a:srgbClr val="FEF1E8"/>
                    </a:solidFill>
                  </a:ln>
                  <a:solidFill>
                    <a:srgbClr val="FEF1E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峰广明锐体" panose="02000503000000000000" pitchFamily="2" charset="-122"/>
                  <a:ea typeface="峰广明锐体" panose="02000503000000000000" pitchFamily="2" charset="-122"/>
                </a:rPr>
                <a:t>第八届第一次教代会</a:t>
              </a:r>
              <a:endParaRPr lang="zh-CN" altLang="en-US" sz="6600" b="1" dirty="0">
                <a:ln w="190500">
                  <a:solidFill>
                    <a:srgbClr val="FEF1E8"/>
                  </a:solidFill>
                </a:ln>
                <a:solidFill>
                  <a:srgbClr val="FE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峰广明锐体" panose="02000503000000000000" pitchFamily="2" charset="-122"/>
                <a:ea typeface="峰广明锐体" panose="02000503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466605" y="2789446"/>
              <a:ext cx="7538275" cy="110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600" b="1" dirty="0">
                  <a:solidFill>
                    <a:srgbClr val="C00000"/>
                  </a:solidFill>
                  <a:latin typeface="峰广明锐体" panose="02000503000000000000" pitchFamily="2" charset="-122"/>
                  <a:ea typeface="峰广明锐体" panose="02000503000000000000" pitchFamily="2" charset="-122"/>
                </a:rPr>
                <a:t>第八届第一次教代会</a:t>
              </a:r>
              <a:endParaRPr lang="zh-CN" altLang="en-US" sz="6600" b="1" dirty="0">
                <a:solidFill>
                  <a:srgbClr val="C00000"/>
                </a:solidFill>
                <a:latin typeface="峰广明锐体" panose="02000503000000000000" pitchFamily="2" charset="-122"/>
                <a:ea typeface="峰广明锐体" panose="02000503000000000000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54550" y="4848225"/>
            <a:ext cx="39331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C00000"/>
                </a:solidFill>
              </a:rPr>
              <a:t>2026</a:t>
            </a:r>
            <a:r>
              <a:rPr lang="zh-CN" altLang="en-US" sz="3600">
                <a:solidFill>
                  <a:srgbClr val="C00000"/>
                </a:solidFill>
              </a:rPr>
              <a:t>年</a:t>
            </a:r>
            <a:r>
              <a:rPr lang="en-US" altLang="zh-CN" sz="3600">
                <a:solidFill>
                  <a:srgbClr val="C00000"/>
                </a:solidFill>
              </a:rPr>
              <a:t>2</a:t>
            </a:r>
            <a:r>
              <a:rPr lang="zh-CN" altLang="en-US" sz="3600">
                <a:solidFill>
                  <a:srgbClr val="C00000"/>
                </a:solidFill>
              </a:rPr>
              <a:t>月</a:t>
            </a:r>
            <a:r>
              <a:rPr lang="en-US" altLang="zh-CN" sz="3600">
                <a:solidFill>
                  <a:srgbClr val="C00000"/>
                </a:solidFill>
              </a:rPr>
              <a:t>22</a:t>
            </a:r>
            <a:r>
              <a:rPr lang="zh-CN" altLang="en-US" sz="3600">
                <a:solidFill>
                  <a:srgbClr val="C00000"/>
                </a:solidFill>
              </a:rPr>
              <a:t>日</a:t>
            </a:r>
            <a:endParaRPr lang="zh-CN" altLang="en-US" sz="3600">
              <a:solidFill>
                <a:srgbClr val="C0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58390" y="4064000"/>
            <a:ext cx="76663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>
                <a:solidFill>
                  <a:srgbClr val="C00000"/>
                </a:solidFill>
              </a:rPr>
              <a:t>常州市武进区漕桥小学工会委会员</a:t>
            </a:r>
            <a:endParaRPr lang="zh-CN" altLang="en-US" sz="3600">
              <a:solidFill>
                <a:srgbClr val="C00000"/>
              </a:solidFill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-5375275" y="4176395"/>
            <a:ext cx="71818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102" name="文本框 101"/>
          <p:cNvSpPr txBox="1"/>
          <p:nvPr/>
        </p:nvSpPr>
        <p:spPr>
          <a:xfrm>
            <a:off x="1517015" y="3556635"/>
            <a:ext cx="257302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/>
              <a:t> </a:t>
            </a:r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5431" y="513483"/>
            <a:ext cx="2041138" cy="20411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3000">
        <p14:reveal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28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WPS 演示</Application>
  <PresentationFormat>宽屏</PresentationFormat>
  <Paragraphs>24</Paragraphs>
  <Slides>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6" baseType="lpstr">
      <vt:lpstr>Arial</vt:lpstr>
      <vt:lpstr>宋体</vt:lpstr>
      <vt:lpstr>Wingdings</vt:lpstr>
      <vt:lpstr>峰广明锐体</vt:lpstr>
      <vt:lpstr>阿里巴巴普惠体 Medium</vt:lpstr>
      <vt:lpstr>Aa润行体 (非商业使用)</vt:lpstr>
      <vt:lpstr>微软雅黑</vt:lpstr>
      <vt:lpstr>楷体_GB2312</vt:lpstr>
      <vt:lpstr>等线</vt:lpstr>
      <vt:lpstr>Arial Unicode MS</vt:lpstr>
      <vt:lpstr>等线 Light</vt:lpstr>
      <vt:lpstr>新宋体</vt:lpstr>
      <vt:lpstr>Office 主题​​</vt:lpstr>
      <vt:lpstr>1_Office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ct</cp:lastModifiedBy>
  <cp:revision>218</cp:revision>
  <dcterms:created xsi:type="dcterms:W3CDTF">2020-03-07T05:16:00Z</dcterms:created>
  <dcterms:modified xsi:type="dcterms:W3CDTF">2026-01-26T05:19:10Z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B31EC1FD950D42D8A3547F067C72111E</vt:lpwstr>
  </property>
  <property fmtid="{D5CDD505-2E9C-101B-9397-08002B2CF9AE}" pid="3" name="KSOProductBuildVer">
    <vt:lpwstr>2052-11.8.2.11019</vt:lpwstr>
  </property>
</Properties>
</file>