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7697605099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220" y="0"/>
            <a:ext cx="61169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7697605879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220" y="0"/>
            <a:ext cx="586676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此时此刻</cp:lastModifiedBy>
  <cp:revision>5</cp:revision>
  <dcterms:created xsi:type="dcterms:W3CDTF">2023-08-09T12:44:00Z</dcterms:created>
  <dcterms:modified xsi:type="dcterms:W3CDTF">2026-01-30T08:13:03Z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DE2C846C6EBA4B7E8171894DA4A51106_12</vt:lpwstr>
  </property>
</Properties>
</file>