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9" r:id="rId4"/>
    <p:sldId id="263" r:id="rId5"/>
    <p:sldId id="257" r:id="rId6"/>
    <p:sldId id="256" r:id="rId7"/>
    <p:sldId id="264" r:id="rId8"/>
    <p:sldId id="271" r:id="rId9"/>
    <p:sldId id="269" r:id="rId10"/>
    <p:sldId id="270" r:id="rId11"/>
    <p:sldId id="272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Screenshot_20230422_113712_com.tencent.mm_edit_6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5284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79520" y="1772920"/>
            <a:ext cx="43364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0">
                <a:solidFill>
                  <a:srgbClr val="FF0000"/>
                </a:solidFill>
              </a:rPr>
              <a:t>？</a:t>
            </a:r>
            <a:endParaRPr lang="zh-CN" altLang="en-US" sz="20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downloadfile-16821370702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downloadfile-16821370825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downloadfile-16821371100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MTXX_MR20230422_1225437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0"/>
            <a:ext cx="91960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downloadfile-16821370993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MTXX_MH20230422_1228222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9097645" cy="68681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MTXX_MH20230422_1227405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9695" y="0"/>
            <a:ext cx="9243695" cy="68783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762,&quot;width&quot;:14400}"/>
</p:tagLst>
</file>

<file path=ppt/tags/tag2.xml><?xml version="1.0" encoding="utf-8"?>
<p:tagLst xmlns:p="http://schemas.openxmlformats.org/presentationml/2006/main">
  <p:tag name="KSO_WPP_MARK_KEY" val="0f2bc058-7460-43a8-80ad-4088a158d2c6"/>
  <p:tag name="COMMONDATA" val="eyJoZGlkIjoiNTVmYjM2Y2Y1ZWM3NWE2NTg4MDEzNjliYmViNDE0MD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演示</Application>
  <PresentationFormat>在屏幕上显示</PresentationFormat>
  <Paragraphs>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4</cp:revision>
  <dcterms:created xsi:type="dcterms:W3CDTF">2012-06-20T14:46:24Z</dcterms:created>
  <dcterms:modified xsi:type="dcterms:W3CDTF">2023-04-22T04:47:15Z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2052-11.1.0.12651</vt:lpwstr>
  </property>
  <property fmtid="{D5CDD505-2E9C-101B-9397-08002B2CF9AE}" pid="3" name="ICV">
    <vt:lpwstr>EEBE1E06763740FBB8E7AD2CC4582807</vt:lpwstr>
  </property>
</Properties>
</file>