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3"/>
    <p:sldId id="260" r:id="rId4"/>
    <p:sldId id="261" r:id="rId5"/>
    <p:sldId id="262" r:id="rId6"/>
    <p:sldId id="263" r:id="rId7"/>
    <p:sldId id="264" r:id="rId8"/>
    <p:sldId id="265" r:id="rId9"/>
    <p:sldId id="268" r:id="rId10"/>
    <p:sldId id="274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66FFFF"/>
    <a:srgbClr val="66CCFF"/>
    <a:srgbClr val="0000FF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microsoft.com/office/2007/relationships/media" Target="file:///C:\Documents%20and%20Settings\Administrator\My%20Documents\My%20Music\z.wav" TargetMode="External"/><Relationship Id="rId2" Type="http://schemas.openxmlformats.org/officeDocument/2006/relationships/audio" Target="file:///C:\Documents%20and%20Settings\Administrator\My%20Documents\My%20Music\z.wav" TargetMode="Externa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microsoft.com/office/2007/relationships/media" Target="file:///C:\Documents%20and%20Settings\Administrator\My%20Documents\My%20Music\12.wav" TargetMode="External"/><Relationship Id="rId2" Type="http://schemas.openxmlformats.org/officeDocument/2006/relationships/audio" Target="file:///C:\Documents%20and%20Settings\Administrator\My%20Documents\My%20Music\12.wav" TargetMode="Externa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microsoft.com/office/2007/relationships/media" Target="file:///C:\Documents%20and%20Settings\Administrator\My%20Documents\My%20Music\9.wav" TargetMode="External"/><Relationship Id="rId2" Type="http://schemas.openxmlformats.org/officeDocument/2006/relationships/audio" Target="file:///C:\Documents%20and%20Settings\Administrator\My%20Documents\My%20Music\9.wav" TargetMode="Externa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307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/>
        </p:txBody>
      </p:sp>
      <p:sp>
        <p:nvSpPr>
          <p:cNvPr id="3075" name="文本占位符 30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3076" name="图片 3075" descr="200812801347924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矩形 3076"/>
          <p:cNvSpPr/>
          <p:nvPr/>
        </p:nvSpPr>
        <p:spPr>
          <a:xfrm>
            <a:off x="684213" y="1196975"/>
            <a:ext cx="7632700" cy="223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21001">
                      <a:srgbClr val="0819FB">
                        <a:alpha val="100000"/>
                      </a:srgbClr>
                    </a:gs>
                    <a:gs pos="35001">
                      <a:srgbClr val="1A8D48">
                        <a:alpha val="100000"/>
                      </a:srgbClr>
                    </a:gs>
                    <a:gs pos="52000">
                      <a:srgbClr val="FFFF00">
                        <a:alpha val="100000"/>
                      </a:srgbClr>
                    </a:gs>
                    <a:gs pos="73000">
                      <a:srgbClr val="EE3F17">
                        <a:alpha val="100000"/>
                      </a:srgbClr>
                    </a:gs>
                    <a:gs pos="88000">
                      <a:srgbClr val="E81766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latin typeface="隶书" charset="0"/>
                <a:ea typeface="隶书" charset="0"/>
              </a:rPr>
              <a:t>会变颜色的房子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21001">
                    <a:srgbClr val="0819FB">
                      <a:alpha val="100000"/>
                    </a:srgbClr>
                  </a:gs>
                  <a:gs pos="35001">
                    <a:srgbClr val="1A8D48">
                      <a:alpha val="100000"/>
                    </a:srgbClr>
                  </a:gs>
                  <a:gs pos="52000">
                    <a:srgbClr val="FFFF00">
                      <a:alpha val="100000"/>
                    </a:srgbClr>
                  </a:gs>
                  <a:gs pos="73000">
                    <a:srgbClr val="EE3F17">
                      <a:alpha val="100000"/>
                    </a:srgbClr>
                  </a:gs>
                  <a:gs pos="88000">
                    <a:srgbClr val="E81766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latin typeface="隶书" charset="0"/>
              <a:ea typeface="隶书" charset="0"/>
            </a:endParaRPr>
          </a:p>
        </p:txBody>
      </p:sp>
      <p:pic>
        <p:nvPicPr>
          <p:cNvPr id="3078" name="z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43888" y="638175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30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标题 1228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/>
        </p:txBody>
      </p:sp>
      <p:pic>
        <p:nvPicPr>
          <p:cNvPr id="12291" name="图片 122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2" name="矩形 12291"/>
          <p:cNvSpPr/>
          <p:nvPr/>
        </p:nvSpPr>
        <p:spPr>
          <a:xfrm>
            <a:off x="250825" y="188913"/>
            <a:ext cx="3889375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春天，种子发芽了，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293" name="矩形 12292"/>
          <p:cNvSpPr/>
          <p:nvPr/>
        </p:nvSpPr>
        <p:spPr>
          <a:xfrm>
            <a:off x="468313" y="836613"/>
            <a:ext cx="5486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屋顶上盖满了绿油油的叶子。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294" name="矩形 12293"/>
          <p:cNvSpPr/>
          <p:nvPr/>
        </p:nvSpPr>
        <p:spPr>
          <a:xfrm>
            <a:off x="3132138" y="5589588"/>
            <a:ext cx="38020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绿色的房子真好看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标题 13313"/>
          <p:cNvSpPr>
            <a:spLocks noGrp="1" noChangeAspect="1"/>
          </p:cNvSpPr>
          <p:nvPr>
            <p:ph type="title"/>
          </p:nvPr>
        </p:nvSpPr>
        <p:spPr>
          <a:ln/>
        </p:spPr>
        <p:txBody>
          <a:bodyPr/>
          <a:p>
            <a:endParaRPr lang="zh-CN" altLang="en-US"/>
          </a:p>
        </p:txBody>
      </p:sp>
      <p:pic>
        <p:nvPicPr>
          <p:cNvPr id="13315" name="图片 133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矩形 13315"/>
          <p:cNvSpPr/>
          <p:nvPr/>
        </p:nvSpPr>
        <p:spPr>
          <a:xfrm>
            <a:off x="179388" y="333375"/>
            <a:ext cx="12239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夏天，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17" name="矩形 13316"/>
          <p:cNvSpPr/>
          <p:nvPr/>
        </p:nvSpPr>
        <p:spPr>
          <a:xfrm>
            <a:off x="1547813" y="260350"/>
            <a:ext cx="694848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新房子上开满了金灿灿的小黄花儿。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18" name="矩形 13317"/>
          <p:cNvSpPr/>
          <p:nvPr/>
        </p:nvSpPr>
        <p:spPr>
          <a:xfrm>
            <a:off x="2268538" y="5516563"/>
            <a:ext cx="3887787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黄色的房子真漂亮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标题 1433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/>
        </p:txBody>
      </p:sp>
      <p:pic>
        <p:nvPicPr>
          <p:cNvPr id="14339" name="图片 143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0" name="矩形 14339"/>
          <p:cNvSpPr/>
          <p:nvPr/>
        </p:nvSpPr>
        <p:spPr>
          <a:xfrm>
            <a:off x="755650" y="260350"/>
            <a:ext cx="1511300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秋天，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341" name="矩形 14340"/>
          <p:cNvSpPr/>
          <p:nvPr/>
        </p:nvSpPr>
        <p:spPr>
          <a:xfrm>
            <a:off x="1619250" y="1196975"/>
            <a:ext cx="62277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新房子上挂满了红彤彤的果子。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342" name="矩形 14341"/>
          <p:cNvSpPr/>
          <p:nvPr/>
        </p:nvSpPr>
        <p:spPr>
          <a:xfrm>
            <a:off x="3779838" y="5876925"/>
            <a:ext cx="374491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红色的房子最美丽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4343" name="12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04250" y="638175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8073" fill="hold"/>
                                        <p:tgtEl>
                                          <p:spTgt spid="143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3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标题 1536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/>
        </p:txBody>
      </p:sp>
      <p:pic>
        <p:nvPicPr>
          <p:cNvPr id="15363" name="图片 153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矩形 15363"/>
          <p:cNvSpPr/>
          <p:nvPr/>
        </p:nvSpPr>
        <p:spPr>
          <a:xfrm>
            <a:off x="395288" y="260350"/>
            <a:ext cx="15843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冬天，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365" name="矩形 15364"/>
          <p:cNvSpPr/>
          <p:nvPr/>
        </p:nvSpPr>
        <p:spPr>
          <a:xfrm>
            <a:off x="1763713" y="981075"/>
            <a:ext cx="6481762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新房子上铺满了厚厚的白雪。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366" name="矩形 15365"/>
          <p:cNvSpPr/>
          <p:nvPr/>
        </p:nvSpPr>
        <p:spPr>
          <a:xfrm>
            <a:off x="2987675" y="5949950"/>
            <a:ext cx="45720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哇，白色的房子太棒了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标题 1638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/>
        </p:txBody>
      </p:sp>
      <p:pic>
        <p:nvPicPr>
          <p:cNvPr id="16387" name="图片 163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8" name="矩形 16387"/>
          <p:cNvSpPr/>
          <p:nvPr/>
        </p:nvSpPr>
        <p:spPr>
          <a:xfrm>
            <a:off x="3563938" y="333375"/>
            <a:ext cx="53292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小猪听了好伙伴们的话，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389" name="矩形 16388"/>
          <p:cNvSpPr/>
          <p:nvPr/>
        </p:nvSpPr>
        <p:spPr>
          <a:xfrm>
            <a:off x="5580063" y="1125538"/>
            <a:ext cx="3276600" cy="577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甜甜地笑了。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标题 409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/>
        </p:txBody>
      </p:sp>
      <p:sp>
        <p:nvSpPr>
          <p:cNvPr id="4099" name="文本占位符 409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4100" name="图片 4099" descr="房子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7937"/>
            <a:ext cx="9144000" cy="6865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矩形 4100"/>
          <p:cNvSpPr/>
          <p:nvPr/>
        </p:nvSpPr>
        <p:spPr>
          <a:xfrm>
            <a:off x="250825" y="404813"/>
            <a:ext cx="3348038" cy="404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小猪盖了座新房子，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102" name="矩形 4101"/>
          <p:cNvSpPr/>
          <p:nvPr/>
        </p:nvSpPr>
        <p:spPr>
          <a:xfrm>
            <a:off x="3779838" y="404813"/>
            <a:ext cx="3960812" cy="404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他想给房子涂上颜色，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103" name="矩形 4102"/>
          <p:cNvSpPr/>
          <p:nvPr/>
        </p:nvSpPr>
        <p:spPr>
          <a:xfrm>
            <a:off x="0" y="1052513"/>
            <a:ext cx="36353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可是涂什么颜色好呢？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104" name="矩形 4103"/>
          <p:cNvSpPr/>
          <p:nvPr/>
        </p:nvSpPr>
        <p:spPr>
          <a:xfrm>
            <a:off x="3708400" y="1052513"/>
            <a:ext cx="52197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还是请朋友们帮我想想办法吧！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标题 512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/>
        </p:txBody>
      </p:sp>
      <p:pic>
        <p:nvPicPr>
          <p:cNvPr id="5123" name="图片 51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994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矩形 5123"/>
          <p:cNvSpPr/>
          <p:nvPr/>
        </p:nvSpPr>
        <p:spPr>
          <a:xfrm>
            <a:off x="4643438" y="5661025"/>
            <a:ext cx="424815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小猪怎样问朋友的？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614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/>
        </p:txBody>
      </p:sp>
      <p:sp>
        <p:nvSpPr>
          <p:cNvPr id="6147" name="文本占位符 614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6148" name="图片 6147" descr="小羊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977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矩形 6148"/>
          <p:cNvSpPr/>
          <p:nvPr/>
        </p:nvSpPr>
        <p:spPr>
          <a:xfrm>
            <a:off x="5076825" y="3213100"/>
            <a:ext cx="22860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小羊说：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150" name="矩形 6149"/>
          <p:cNvSpPr/>
          <p:nvPr/>
        </p:nvSpPr>
        <p:spPr>
          <a:xfrm>
            <a:off x="4067175" y="3933825"/>
            <a:ext cx="4681538" cy="1366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绿色的房子，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绿油油，一定很好看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标题 716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/>
        </p:txBody>
      </p:sp>
      <p:sp>
        <p:nvSpPr>
          <p:cNvPr id="7171" name="文本占位符 717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7172" name="图片 7171" descr="小狗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796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矩形 7172"/>
          <p:cNvSpPr/>
          <p:nvPr/>
        </p:nvSpPr>
        <p:spPr>
          <a:xfrm>
            <a:off x="5076825" y="3213100"/>
            <a:ext cx="22860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小狗说：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174" name="矩形 7173"/>
          <p:cNvSpPr/>
          <p:nvPr/>
        </p:nvSpPr>
        <p:spPr>
          <a:xfrm>
            <a:off x="3635375" y="3933825"/>
            <a:ext cx="5329238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黄色的房子，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金灿灿，黄色一定很漂亮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标题 819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/>
        </p:txBody>
      </p:sp>
      <p:sp>
        <p:nvSpPr>
          <p:cNvPr id="8195" name="文本占位符 819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8196" name="图片 8195" descr="公鸡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矩形 8196"/>
          <p:cNvSpPr/>
          <p:nvPr/>
        </p:nvSpPr>
        <p:spPr>
          <a:xfrm>
            <a:off x="5076825" y="3213100"/>
            <a:ext cx="22860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公鸡说：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198" name="矩形 8197"/>
          <p:cNvSpPr/>
          <p:nvPr/>
        </p:nvSpPr>
        <p:spPr>
          <a:xfrm>
            <a:off x="3635375" y="3860800"/>
            <a:ext cx="5184775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红色的房子，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红彤彤，红色一定很美丽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标题 921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/>
        </p:txBody>
      </p:sp>
      <p:sp>
        <p:nvSpPr>
          <p:cNvPr id="9219" name="文本占位符 92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9220" name="图片 9219" descr="小兔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1" name="矩形 9220"/>
          <p:cNvSpPr/>
          <p:nvPr/>
        </p:nvSpPr>
        <p:spPr>
          <a:xfrm>
            <a:off x="5076825" y="3213100"/>
            <a:ext cx="22860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小兔说：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22" name="矩形 9221"/>
          <p:cNvSpPr/>
          <p:nvPr/>
        </p:nvSpPr>
        <p:spPr>
          <a:xfrm>
            <a:off x="3924300" y="3860800"/>
            <a:ext cx="4895850" cy="1512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白色的房子，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雪白雪白，一定很棒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标题 10241"/>
          <p:cNvSpPr>
            <a:spLocks noGrp="1" noChangeAspect="1"/>
          </p:cNvSpPr>
          <p:nvPr>
            <p:ph type="title"/>
          </p:nvPr>
        </p:nvSpPr>
        <p:spPr>
          <a:ln/>
        </p:spPr>
        <p:txBody>
          <a:bodyPr/>
          <a:p>
            <a:endParaRPr lang="zh-CN" altLang="en-US"/>
          </a:p>
        </p:txBody>
      </p:sp>
      <p:pic>
        <p:nvPicPr>
          <p:cNvPr id="10243" name="图片 102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椭圆 10243"/>
          <p:cNvSpPr/>
          <p:nvPr/>
        </p:nvSpPr>
        <p:spPr>
          <a:xfrm>
            <a:off x="3419475" y="404813"/>
            <a:ext cx="5545138" cy="1584325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245" name="矩形 10244"/>
          <p:cNvSpPr/>
          <p:nvPr/>
        </p:nvSpPr>
        <p:spPr>
          <a:xfrm>
            <a:off x="3995738" y="1052513"/>
            <a:ext cx="4186237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隶书" charset="0"/>
                <a:ea typeface="隶书" charset="0"/>
              </a:rPr>
              <a:t>到底谁的主意好呢？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隶书" charset="0"/>
              <a:ea typeface="隶书" charset="0"/>
            </a:endParaRPr>
          </a:p>
        </p:txBody>
      </p:sp>
      <p:sp>
        <p:nvSpPr>
          <p:cNvPr id="10246" name="椭圆 10245"/>
          <p:cNvSpPr/>
          <p:nvPr/>
        </p:nvSpPr>
        <p:spPr>
          <a:xfrm>
            <a:off x="5651500" y="2205038"/>
            <a:ext cx="792163" cy="360362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247" name="椭圆 10246"/>
          <p:cNvSpPr/>
          <p:nvPr/>
        </p:nvSpPr>
        <p:spPr>
          <a:xfrm>
            <a:off x="5940425" y="2924175"/>
            <a:ext cx="431800" cy="217488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标题 1126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/>
        </p:txBody>
      </p:sp>
      <p:pic>
        <p:nvPicPr>
          <p:cNvPr id="11267" name="图片 112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矩形 11267"/>
          <p:cNvSpPr/>
          <p:nvPr/>
        </p:nvSpPr>
        <p:spPr>
          <a:xfrm>
            <a:off x="2771775" y="476250"/>
            <a:ext cx="511175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小猪在新房子屋顶周围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69" name="矩形 11268"/>
          <p:cNvSpPr/>
          <p:nvPr/>
        </p:nvSpPr>
        <p:spPr>
          <a:xfrm>
            <a:off x="4140200" y="1484313"/>
            <a:ext cx="446405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播下了一粒粒种子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1270" name="9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04250" y="638175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8358" fill="hold"/>
                                        <p:tgtEl>
                                          <p:spTgt spid="112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</Words>
  <Application>WPS 演示</Application>
  <PresentationFormat>在屏幕上显示</PresentationFormat>
  <Paragraphs>66</Paragraphs>
  <Slides>14</Slides>
  <Notes>0</Notes>
  <HiddenSlides>0</HiddenSlides>
  <MMClips>14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宋体</vt:lpstr>
      <vt:lpstr>Wingdings</vt:lpstr>
      <vt:lpstr>隶书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dell</dc:creator>
  <cp:lastModifiedBy>Administrator</cp:lastModifiedBy>
  <cp:revision>10</cp:revision>
  <dcterms:created xsi:type="dcterms:W3CDTF">2010-01-05T07:31:46Z</dcterms:created>
  <dcterms:modified xsi:type="dcterms:W3CDTF">2018-01-12T13:22:45Z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2052-10.1.0.7106</vt:lpwstr>
  </property>
</Properties>
</file>