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  <p:sldMasterId id="2147483675" r:id="rId4"/>
  </p:sldMasterIdLst>
  <p:sldIdLst>
    <p:sldId id="260" r:id="rId5"/>
    <p:sldId id="282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83" r:id="rId14"/>
    <p:sldId id="272" r:id="rId15"/>
    <p:sldId id="270" r:id="rId16"/>
    <p:sldId id="279" r:id="rId17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image" Target="NULL" TargetMode="External"/><Relationship Id="rId3" Type="http://schemas.openxmlformats.org/officeDocument/2006/relationships/image" Target="../media/image1.png"/><Relationship Id="rId20" Type="http://schemas.openxmlformats.org/officeDocument/2006/relationships/image" Target="../media/image5.png"/><Relationship Id="rId2" Type="http://schemas.openxmlformats.org/officeDocument/2006/relationships/tags" Target="../tags/tag1.xml"/><Relationship Id="rId19" Type="http://schemas.openxmlformats.org/officeDocument/2006/relationships/tags" Target="../tags/tag13.xml"/><Relationship Id="rId18" Type="http://schemas.openxmlformats.org/officeDocument/2006/relationships/image" Target="../media/image4.png"/><Relationship Id="rId17" Type="http://schemas.openxmlformats.org/officeDocument/2006/relationships/tags" Target="../tags/tag12.xml"/><Relationship Id="rId16" Type="http://schemas.openxmlformats.org/officeDocument/2006/relationships/image" Target="../media/image3.png"/><Relationship Id="rId15" Type="http://schemas.openxmlformats.org/officeDocument/2006/relationships/tags" Target="../tags/tag11.xml"/><Relationship Id="rId14" Type="http://schemas.openxmlformats.org/officeDocument/2006/relationships/tags" Target="../tags/tag10.xml"/><Relationship Id="rId13" Type="http://schemas.openxmlformats.org/officeDocument/2006/relationships/tags" Target="../tags/tag9.xml"/><Relationship Id="rId12" Type="http://schemas.openxmlformats.org/officeDocument/2006/relationships/tags" Target="../tags/tag8.xml"/><Relationship Id="rId11" Type="http://schemas.openxmlformats.org/officeDocument/2006/relationships/tags" Target="../tags/tag7.xml"/><Relationship Id="rId10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18.xml"/><Relationship Id="rId8" Type="http://schemas.openxmlformats.org/officeDocument/2006/relationships/tags" Target="../tags/tag17.xml"/><Relationship Id="rId7" Type="http://schemas.openxmlformats.org/officeDocument/2006/relationships/image" Target="../media/image6.png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image" Target="NULL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14.xml"/><Relationship Id="rId17" Type="http://schemas.openxmlformats.org/officeDocument/2006/relationships/image" Target="../media/image4.png"/><Relationship Id="rId16" Type="http://schemas.openxmlformats.org/officeDocument/2006/relationships/tags" Target="../tags/tag24.xml"/><Relationship Id="rId15" Type="http://schemas.openxmlformats.org/officeDocument/2006/relationships/tags" Target="../tags/tag23.xml"/><Relationship Id="rId14" Type="http://schemas.openxmlformats.org/officeDocument/2006/relationships/tags" Target="../tags/tag22.xml"/><Relationship Id="rId13" Type="http://schemas.openxmlformats.org/officeDocument/2006/relationships/tags" Target="../tags/tag21.xml"/><Relationship Id="rId12" Type="http://schemas.openxmlformats.org/officeDocument/2006/relationships/image" Target="../media/image7.png"/><Relationship Id="rId11" Type="http://schemas.openxmlformats.org/officeDocument/2006/relationships/tags" Target="../tags/tag20.xml"/><Relationship Id="rId10" Type="http://schemas.openxmlformats.org/officeDocument/2006/relationships/tags" Target="../tags/tag19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30.xml"/><Relationship Id="rId8" Type="http://schemas.openxmlformats.org/officeDocument/2006/relationships/image" Target="../media/image2.png"/><Relationship Id="rId7" Type="http://schemas.openxmlformats.org/officeDocument/2006/relationships/tags" Target="../tags/tag29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image" Target="../media/image5.png"/><Relationship Id="rId2" Type="http://schemas.openxmlformats.org/officeDocument/2006/relationships/tags" Target="../tags/tag25.xml"/><Relationship Id="rId18" Type="http://schemas.openxmlformats.org/officeDocument/2006/relationships/tags" Target="../tags/tag38.xml"/><Relationship Id="rId17" Type="http://schemas.openxmlformats.org/officeDocument/2006/relationships/image" Target="../media/image3.png"/><Relationship Id="rId16" Type="http://schemas.openxmlformats.org/officeDocument/2006/relationships/tags" Target="../tags/tag37.xml"/><Relationship Id="rId15" Type="http://schemas.openxmlformats.org/officeDocument/2006/relationships/tags" Target="../tags/tag36.xml"/><Relationship Id="rId14" Type="http://schemas.openxmlformats.org/officeDocument/2006/relationships/tags" Target="../tags/tag35.xml"/><Relationship Id="rId13" Type="http://schemas.openxmlformats.org/officeDocument/2006/relationships/tags" Target="../tags/tag34.xml"/><Relationship Id="rId12" Type="http://schemas.openxmlformats.org/officeDocument/2006/relationships/tags" Target="../tags/tag33.xml"/><Relationship Id="rId11" Type="http://schemas.openxmlformats.org/officeDocument/2006/relationships/tags" Target="../tags/tag32.xml"/><Relationship Id="rId10" Type="http://schemas.openxmlformats.org/officeDocument/2006/relationships/tags" Target="../tags/tag31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48.xml"/><Relationship Id="rId8" Type="http://schemas.openxmlformats.org/officeDocument/2006/relationships/tags" Target="../tags/tag47.xml"/><Relationship Id="rId7" Type="http://schemas.openxmlformats.org/officeDocument/2006/relationships/image" Target="../media/image6.png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image" Target="NULL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44.xml"/><Relationship Id="rId17" Type="http://schemas.openxmlformats.org/officeDocument/2006/relationships/image" Target="../media/image4.png"/><Relationship Id="rId16" Type="http://schemas.openxmlformats.org/officeDocument/2006/relationships/tags" Target="../tags/tag54.xml"/><Relationship Id="rId15" Type="http://schemas.openxmlformats.org/officeDocument/2006/relationships/tags" Target="../tags/tag53.xml"/><Relationship Id="rId14" Type="http://schemas.openxmlformats.org/officeDocument/2006/relationships/tags" Target="../tags/tag52.xml"/><Relationship Id="rId13" Type="http://schemas.openxmlformats.org/officeDocument/2006/relationships/tags" Target="../tags/tag51.xml"/><Relationship Id="rId12" Type="http://schemas.openxmlformats.org/officeDocument/2006/relationships/image" Target="../media/image7.png"/><Relationship Id="rId11" Type="http://schemas.openxmlformats.org/officeDocument/2006/relationships/tags" Target="../tags/tag50.xml"/><Relationship Id="rId10" Type="http://schemas.openxmlformats.org/officeDocument/2006/relationships/tags" Target="../tags/tag49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60.xml"/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68.xml"/><Relationship Id="rId8" Type="http://schemas.openxmlformats.org/officeDocument/2006/relationships/tags" Target="../tags/tag67.xml"/><Relationship Id="rId7" Type="http://schemas.openxmlformats.org/officeDocument/2006/relationships/tags" Target="../tags/tag66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72.xml"/><Relationship Id="rId4" Type="http://schemas.openxmlformats.org/officeDocument/2006/relationships/tags" Target="../tags/tag71.xml"/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7" Type="http://schemas.openxmlformats.org/officeDocument/2006/relationships/tags" Target="../tags/tag81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86.xml"/><Relationship Id="rId5" Type="http://schemas.openxmlformats.org/officeDocument/2006/relationships/tags" Target="../tags/tag85.xml"/><Relationship Id="rId4" Type="http://schemas.openxmlformats.org/officeDocument/2006/relationships/tags" Target="../tags/tag84.xml"/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5" Type="http://schemas.openxmlformats.org/officeDocument/2006/relationships/tags" Target="../tags/tag90.xml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96.xml"/><Relationship Id="rId8" Type="http://schemas.openxmlformats.org/officeDocument/2006/relationships/tags" Target="../tags/tag95.xml"/><Relationship Id="rId7" Type="http://schemas.openxmlformats.org/officeDocument/2006/relationships/tags" Target="../tags/tag94.xml"/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image" Target="NULL" TargetMode="External"/><Relationship Id="rId3" Type="http://schemas.openxmlformats.org/officeDocument/2006/relationships/image" Target="../media/image1.png"/><Relationship Id="rId20" Type="http://schemas.openxmlformats.org/officeDocument/2006/relationships/image" Target="../media/image5.png"/><Relationship Id="rId2" Type="http://schemas.openxmlformats.org/officeDocument/2006/relationships/tags" Target="../tags/tag91.xml"/><Relationship Id="rId19" Type="http://schemas.openxmlformats.org/officeDocument/2006/relationships/tags" Target="../tags/tag103.xml"/><Relationship Id="rId18" Type="http://schemas.openxmlformats.org/officeDocument/2006/relationships/image" Target="../media/image4.png"/><Relationship Id="rId17" Type="http://schemas.openxmlformats.org/officeDocument/2006/relationships/tags" Target="../tags/tag102.xml"/><Relationship Id="rId16" Type="http://schemas.openxmlformats.org/officeDocument/2006/relationships/image" Target="../media/image3.png"/><Relationship Id="rId15" Type="http://schemas.openxmlformats.org/officeDocument/2006/relationships/tags" Target="../tags/tag101.xml"/><Relationship Id="rId14" Type="http://schemas.openxmlformats.org/officeDocument/2006/relationships/tags" Target="../tags/tag100.xml"/><Relationship Id="rId13" Type="http://schemas.openxmlformats.org/officeDocument/2006/relationships/tags" Target="../tags/tag99.xml"/><Relationship Id="rId12" Type="http://schemas.openxmlformats.org/officeDocument/2006/relationships/tags" Target="../tags/tag98.xml"/><Relationship Id="rId11" Type="http://schemas.openxmlformats.org/officeDocument/2006/relationships/tags" Target="../tags/tag97.xml"/><Relationship Id="rId10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109.xml"/><Relationship Id="rId8" Type="http://schemas.openxmlformats.org/officeDocument/2006/relationships/tags" Target="../tags/tag108.xml"/><Relationship Id="rId7" Type="http://schemas.openxmlformats.org/officeDocument/2006/relationships/tags" Target="../tags/tag107.xml"/><Relationship Id="rId6" Type="http://schemas.openxmlformats.org/officeDocument/2006/relationships/tags" Target="../tags/tag106.xml"/><Relationship Id="rId5" Type="http://schemas.openxmlformats.org/officeDocument/2006/relationships/tags" Target="../tags/tag105.xml"/><Relationship Id="rId4" Type="http://schemas.openxmlformats.org/officeDocument/2006/relationships/image" Target="NULL" TargetMode="External"/><Relationship Id="rId3" Type="http://schemas.openxmlformats.org/officeDocument/2006/relationships/image" Target="../media/image8.png"/><Relationship Id="rId2" Type="http://schemas.openxmlformats.org/officeDocument/2006/relationships/tags" Target="../tags/tag104.xml"/><Relationship Id="rId12" Type="http://schemas.openxmlformats.org/officeDocument/2006/relationships/image" Target="../media/image9.png"/><Relationship Id="rId11" Type="http://schemas.openxmlformats.org/officeDocument/2006/relationships/tags" Target="../tags/tag111.xml"/><Relationship Id="rId10" Type="http://schemas.openxmlformats.org/officeDocument/2006/relationships/tags" Target="../tags/tag110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119.xml"/><Relationship Id="rId8" Type="http://schemas.openxmlformats.org/officeDocument/2006/relationships/tags" Target="../tags/tag118.xml"/><Relationship Id="rId7" Type="http://schemas.openxmlformats.org/officeDocument/2006/relationships/tags" Target="../tags/tag117.xml"/><Relationship Id="rId6" Type="http://schemas.openxmlformats.org/officeDocument/2006/relationships/tags" Target="../tags/tag116.xml"/><Relationship Id="rId5" Type="http://schemas.openxmlformats.org/officeDocument/2006/relationships/tags" Target="../tags/tag115.xml"/><Relationship Id="rId4" Type="http://schemas.openxmlformats.org/officeDocument/2006/relationships/tags" Target="../tags/tag114.xml"/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8" Type="http://schemas.openxmlformats.org/officeDocument/2006/relationships/tags" Target="../tags/tag128.xml"/><Relationship Id="rId17" Type="http://schemas.openxmlformats.org/officeDocument/2006/relationships/tags" Target="../tags/tag127.xml"/><Relationship Id="rId16" Type="http://schemas.openxmlformats.org/officeDocument/2006/relationships/tags" Target="../tags/tag126.xml"/><Relationship Id="rId15" Type="http://schemas.openxmlformats.org/officeDocument/2006/relationships/tags" Target="../tags/tag125.xml"/><Relationship Id="rId14" Type="http://schemas.openxmlformats.org/officeDocument/2006/relationships/tags" Target="../tags/tag124.xml"/><Relationship Id="rId13" Type="http://schemas.openxmlformats.org/officeDocument/2006/relationships/tags" Target="../tags/tag123.xml"/><Relationship Id="rId12" Type="http://schemas.openxmlformats.org/officeDocument/2006/relationships/tags" Target="../tags/tag122.xml"/><Relationship Id="rId11" Type="http://schemas.openxmlformats.org/officeDocument/2006/relationships/tags" Target="../tags/tag121.xml"/><Relationship Id="rId10" Type="http://schemas.openxmlformats.org/officeDocument/2006/relationships/tags" Target="../tags/tag120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45.xml"/><Relationship Id="rId8" Type="http://schemas.openxmlformats.org/officeDocument/2006/relationships/tags" Target="../tags/tag144.xml"/><Relationship Id="rId7" Type="http://schemas.openxmlformats.org/officeDocument/2006/relationships/tags" Target="../tags/tag143.xml"/><Relationship Id="rId6" Type="http://schemas.openxmlformats.org/officeDocument/2006/relationships/tags" Target="../tags/tag142.xml"/><Relationship Id="rId5" Type="http://schemas.openxmlformats.org/officeDocument/2006/relationships/tags" Target="../tags/tag141.xml"/><Relationship Id="rId4" Type="http://schemas.openxmlformats.org/officeDocument/2006/relationships/tags" Target="../tags/tag140.xml"/><Relationship Id="rId3" Type="http://schemas.openxmlformats.org/officeDocument/2006/relationships/tags" Target="../tags/tag139.xml"/><Relationship Id="rId2" Type="http://schemas.openxmlformats.org/officeDocument/2006/relationships/tags" Target="../tags/tag138.xml"/><Relationship Id="rId12" Type="http://schemas.openxmlformats.org/officeDocument/2006/relationships/tags" Target="../tags/tag148.xml"/><Relationship Id="rId11" Type="http://schemas.openxmlformats.org/officeDocument/2006/relationships/tags" Target="../tags/tag147.xml"/><Relationship Id="rId10" Type="http://schemas.openxmlformats.org/officeDocument/2006/relationships/tags" Target="../tags/tag146.xml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56.xml"/><Relationship Id="rId8" Type="http://schemas.openxmlformats.org/officeDocument/2006/relationships/tags" Target="../tags/tag155.xml"/><Relationship Id="rId7" Type="http://schemas.openxmlformats.org/officeDocument/2006/relationships/tags" Target="../tags/tag154.xml"/><Relationship Id="rId6" Type="http://schemas.openxmlformats.org/officeDocument/2006/relationships/tags" Target="../tags/tag153.xml"/><Relationship Id="rId5" Type="http://schemas.openxmlformats.org/officeDocument/2006/relationships/tags" Target="../tags/tag152.xml"/><Relationship Id="rId4" Type="http://schemas.openxmlformats.org/officeDocument/2006/relationships/tags" Target="../tags/tag151.xml"/><Relationship Id="rId3" Type="http://schemas.openxmlformats.org/officeDocument/2006/relationships/tags" Target="../tags/tag150.xml"/><Relationship Id="rId2" Type="http://schemas.openxmlformats.org/officeDocument/2006/relationships/tags" Target="../tags/tag149.xml"/><Relationship Id="rId15" Type="http://schemas.openxmlformats.org/officeDocument/2006/relationships/tags" Target="../tags/tag162.xml"/><Relationship Id="rId14" Type="http://schemas.openxmlformats.org/officeDocument/2006/relationships/tags" Target="../tags/tag161.xml"/><Relationship Id="rId13" Type="http://schemas.openxmlformats.org/officeDocument/2006/relationships/tags" Target="../tags/tag160.xml"/><Relationship Id="rId12" Type="http://schemas.openxmlformats.org/officeDocument/2006/relationships/tags" Target="../tags/tag159.xml"/><Relationship Id="rId11" Type="http://schemas.openxmlformats.org/officeDocument/2006/relationships/tags" Target="../tags/tag158.xml"/><Relationship Id="rId10" Type="http://schemas.openxmlformats.org/officeDocument/2006/relationships/tags" Target="../tags/tag157.xml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70.xml"/><Relationship Id="rId8" Type="http://schemas.openxmlformats.org/officeDocument/2006/relationships/tags" Target="../tags/tag169.xml"/><Relationship Id="rId7" Type="http://schemas.openxmlformats.org/officeDocument/2006/relationships/tags" Target="../tags/tag168.xml"/><Relationship Id="rId6" Type="http://schemas.openxmlformats.org/officeDocument/2006/relationships/tags" Target="../tags/tag167.xml"/><Relationship Id="rId5" Type="http://schemas.openxmlformats.org/officeDocument/2006/relationships/tags" Target="../tags/tag166.xml"/><Relationship Id="rId4" Type="http://schemas.openxmlformats.org/officeDocument/2006/relationships/tags" Target="../tags/tag165.xml"/><Relationship Id="rId3" Type="http://schemas.openxmlformats.org/officeDocument/2006/relationships/tags" Target="../tags/tag164.xml"/><Relationship Id="rId2" Type="http://schemas.openxmlformats.org/officeDocument/2006/relationships/tags" Target="../tags/tag163.xml"/><Relationship Id="rId12" Type="http://schemas.openxmlformats.org/officeDocument/2006/relationships/tags" Target="../tags/tag173.xml"/><Relationship Id="rId11" Type="http://schemas.openxmlformats.org/officeDocument/2006/relationships/tags" Target="../tags/tag172.xml"/><Relationship Id="rId10" Type="http://schemas.openxmlformats.org/officeDocument/2006/relationships/tags" Target="../tags/tag171.xml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181.xml"/><Relationship Id="rId8" Type="http://schemas.openxmlformats.org/officeDocument/2006/relationships/tags" Target="../tags/tag180.xml"/><Relationship Id="rId7" Type="http://schemas.openxmlformats.org/officeDocument/2006/relationships/tags" Target="../tags/tag179.xml"/><Relationship Id="rId6" Type="http://schemas.openxmlformats.org/officeDocument/2006/relationships/tags" Target="../tags/tag178.xml"/><Relationship Id="rId5" Type="http://schemas.openxmlformats.org/officeDocument/2006/relationships/tags" Target="../tags/tag177.xml"/><Relationship Id="rId4" Type="http://schemas.openxmlformats.org/officeDocument/2006/relationships/tags" Target="../tags/tag176.xml"/><Relationship Id="rId3" Type="http://schemas.openxmlformats.org/officeDocument/2006/relationships/tags" Target="../tags/tag175.xml"/><Relationship Id="rId2" Type="http://schemas.openxmlformats.org/officeDocument/2006/relationships/tags" Target="../tags/tag174.xml"/><Relationship Id="rId15" Type="http://schemas.openxmlformats.org/officeDocument/2006/relationships/tags" Target="../tags/tag187.xml"/><Relationship Id="rId14" Type="http://schemas.openxmlformats.org/officeDocument/2006/relationships/tags" Target="../tags/tag186.xml"/><Relationship Id="rId13" Type="http://schemas.openxmlformats.org/officeDocument/2006/relationships/tags" Target="../tags/tag185.xml"/><Relationship Id="rId12" Type="http://schemas.openxmlformats.org/officeDocument/2006/relationships/tags" Target="../tags/tag184.xml"/><Relationship Id="rId11" Type="http://schemas.openxmlformats.org/officeDocument/2006/relationships/tags" Target="../tags/tag183.xml"/><Relationship Id="rId10" Type="http://schemas.openxmlformats.org/officeDocument/2006/relationships/tags" Target="../tags/tag182.xml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tags" Target="../tags/tag195.xml"/><Relationship Id="rId8" Type="http://schemas.openxmlformats.org/officeDocument/2006/relationships/tags" Target="../tags/tag194.xml"/><Relationship Id="rId7" Type="http://schemas.openxmlformats.org/officeDocument/2006/relationships/tags" Target="../tags/tag193.xml"/><Relationship Id="rId6" Type="http://schemas.openxmlformats.org/officeDocument/2006/relationships/tags" Target="../tags/tag192.xml"/><Relationship Id="rId5" Type="http://schemas.openxmlformats.org/officeDocument/2006/relationships/tags" Target="../tags/tag191.xml"/><Relationship Id="rId4" Type="http://schemas.openxmlformats.org/officeDocument/2006/relationships/tags" Target="../tags/tag190.xml"/><Relationship Id="rId3" Type="http://schemas.openxmlformats.org/officeDocument/2006/relationships/tags" Target="../tags/tag189.xml"/><Relationship Id="rId2" Type="http://schemas.openxmlformats.org/officeDocument/2006/relationships/tags" Target="../tags/tag188.xml"/><Relationship Id="rId15" Type="http://schemas.openxmlformats.org/officeDocument/2006/relationships/tags" Target="../tags/tag201.xml"/><Relationship Id="rId14" Type="http://schemas.openxmlformats.org/officeDocument/2006/relationships/tags" Target="../tags/tag200.xml"/><Relationship Id="rId13" Type="http://schemas.openxmlformats.org/officeDocument/2006/relationships/tags" Target="../tags/tag199.xml"/><Relationship Id="rId12" Type="http://schemas.openxmlformats.org/officeDocument/2006/relationships/tags" Target="../tags/tag198.xml"/><Relationship Id="rId11" Type="http://schemas.openxmlformats.org/officeDocument/2006/relationships/tags" Target="../tags/tag197.xml"/><Relationship Id="rId10" Type="http://schemas.openxmlformats.org/officeDocument/2006/relationships/tags" Target="../tags/tag196.xm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9" Type="http://schemas.openxmlformats.org/officeDocument/2006/relationships/tags" Target="../tags/tag209.xml"/><Relationship Id="rId8" Type="http://schemas.openxmlformats.org/officeDocument/2006/relationships/tags" Target="../tags/tag208.xml"/><Relationship Id="rId7" Type="http://schemas.openxmlformats.org/officeDocument/2006/relationships/tags" Target="../tags/tag207.xml"/><Relationship Id="rId6" Type="http://schemas.openxmlformats.org/officeDocument/2006/relationships/tags" Target="../tags/tag206.xml"/><Relationship Id="rId5" Type="http://schemas.openxmlformats.org/officeDocument/2006/relationships/tags" Target="../tags/tag205.xml"/><Relationship Id="rId4" Type="http://schemas.openxmlformats.org/officeDocument/2006/relationships/tags" Target="../tags/tag204.xml"/><Relationship Id="rId3" Type="http://schemas.openxmlformats.org/officeDocument/2006/relationships/tags" Target="../tags/tag203.xml"/><Relationship Id="rId2" Type="http://schemas.openxmlformats.org/officeDocument/2006/relationships/tags" Target="../tags/tag202.xml"/><Relationship Id="rId17" Type="http://schemas.openxmlformats.org/officeDocument/2006/relationships/tags" Target="../tags/tag217.xml"/><Relationship Id="rId16" Type="http://schemas.openxmlformats.org/officeDocument/2006/relationships/tags" Target="../tags/tag216.xml"/><Relationship Id="rId15" Type="http://schemas.openxmlformats.org/officeDocument/2006/relationships/tags" Target="../tags/tag215.xml"/><Relationship Id="rId14" Type="http://schemas.openxmlformats.org/officeDocument/2006/relationships/tags" Target="../tags/tag214.xml"/><Relationship Id="rId13" Type="http://schemas.openxmlformats.org/officeDocument/2006/relationships/tags" Target="../tags/tag213.xml"/><Relationship Id="rId12" Type="http://schemas.openxmlformats.org/officeDocument/2006/relationships/tags" Target="../tags/tag212.xml"/><Relationship Id="rId11" Type="http://schemas.openxmlformats.org/officeDocument/2006/relationships/tags" Target="../tags/tag211.xml"/><Relationship Id="rId10" Type="http://schemas.openxmlformats.org/officeDocument/2006/relationships/tags" Target="../tags/tag210.xml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9" Type="http://schemas.openxmlformats.org/officeDocument/2006/relationships/tags" Target="../tags/tag225.xml"/><Relationship Id="rId8" Type="http://schemas.openxmlformats.org/officeDocument/2006/relationships/tags" Target="../tags/tag224.xml"/><Relationship Id="rId7" Type="http://schemas.openxmlformats.org/officeDocument/2006/relationships/tags" Target="../tags/tag223.xml"/><Relationship Id="rId6" Type="http://schemas.openxmlformats.org/officeDocument/2006/relationships/tags" Target="../tags/tag222.xml"/><Relationship Id="rId5" Type="http://schemas.openxmlformats.org/officeDocument/2006/relationships/tags" Target="../tags/tag221.xml"/><Relationship Id="rId4" Type="http://schemas.openxmlformats.org/officeDocument/2006/relationships/tags" Target="../tags/tag220.xml"/><Relationship Id="rId3" Type="http://schemas.openxmlformats.org/officeDocument/2006/relationships/tags" Target="../tags/tag219.xml"/><Relationship Id="rId2" Type="http://schemas.openxmlformats.org/officeDocument/2006/relationships/tags" Target="../tags/tag218.xml"/><Relationship Id="rId17" Type="http://schemas.openxmlformats.org/officeDocument/2006/relationships/tags" Target="../tags/tag233.xml"/><Relationship Id="rId16" Type="http://schemas.openxmlformats.org/officeDocument/2006/relationships/tags" Target="../tags/tag232.xml"/><Relationship Id="rId15" Type="http://schemas.openxmlformats.org/officeDocument/2006/relationships/tags" Target="../tags/tag231.xml"/><Relationship Id="rId14" Type="http://schemas.openxmlformats.org/officeDocument/2006/relationships/tags" Target="../tags/tag230.xml"/><Relationship Id="rId13" Type="http://schemas.openxmlformats.org/officeDocument/2006/relationships/tags" Target="../tags/tag229.xml"/><Relationship Id="rId12" Type="http://schemas.openxmlformats.org/officeDocument/2006/relationships/tags" Target="../tags/tag228.xml"/><Relationship Id="rId11" Type="http://schemas.openxmlformats.org/officeDocument/2006/relationships/tags" Target="../tags/tag227.xml"/><Relationship Id="rId10" Type="http://schemas.openxmlformats.org/officeDocument/2006/relationships/tags" Target="../tags/tag226.xml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9" Type="http://schemas.openxmlformats.org/officeDocument/2006/relationships/tags" Target="../tags/tag241.xml"/><Relationship Id="rId8" Type="http://schemas.openxmlformats.org/officeDocument/2006/relationships/tags" Target="../tags/tag240.xml"/><Relationship Id="rId7" Type="http://schemas.openxmlformats.org/officeDocument/2006/relationships/tags" Target="../tags/tag239.xml"/><Relationship Id="rId6" Type="http://schemas.openxmlformats.org/officeDocument/2006/relationships/tags" Target="../tags/tag238.xml"/><Relationship Id="rId5" Type="http://schemas.openxmlformats.org/officeDocument/2006/relationships/tags" Target="../tags/tag237.xml"/><Relationship Id="rId4" Type="http://schemas.openxmlformats.org/officeDocument/2006/relationships/tags" Target="../tags/tag236.xml"/><Relationship Id="rId3" Type="http://schemas.openxmlformats.org/officeDocument/2006/relationships/tags" Target="../tags/tag235.xml"/><Relationship Id="rId2" Type="http://schemas.openxmlformats.org/officeDocument/2006/relationships/tags" Target="../tags/tag234.xml"/><Relationship Id="rId14" Type="http://schemas.openxmlformats.org/officeDocument/2006/relationships/tags" Target="../tags/tag246.xml"/><Relationship Id="rId13" Type="http://schemas.openxmlformats.org/officeDocument/2006/relationships/tags" Target="../tags/tag245.xml"/><Relationship Id="rId12" Type="http://schemas.openxmlformats.org/officeDocument/2006/relationships/tags" Target="../tags/tag244.xml"/><Relationship Id="rId11" Type="http://schemas.openxmlformats.org/officeDocument/2006/relationships/tags" Target="../tags/tag243.xml"/><Relationship Id="rId10" Type="http://schemas.openxmlformats.org/officeDocument/2006/relationships/tags" Target="../tags/tag242.xml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9" Type="http://schemas.openxmlformats.org/officeDocument/2006/relationships/tags" Target="../tags/tag254.xml"/><Relationship Id="rId8" Type="http://schemas.openxmlformats.org/officeDocument/2006/relationships/tags" Target="../tags/tag253.xml"/><Relationship Id="rId7" Type="http://schemas.openxmlformats.org/officeDocument/2006/relationships/tags" Target="../tags/tag252.xml"/><Relationship Id="rId6" Type="http://schemas.openxmlformats.org/officeDocument/2006/relationships/tags" Target="../tags/tag251.xml"/><Relationship Id="rId5" Type="http://schemas.openxmlformats.org/officeDocument/2006/relationships/tags" Target="../tags/tag250.xml"/><Relationship Id="rId4" Type="http://schemas.openxmlformats.org/officeDocument/2006/relationships/tags" Target="../tags/tag249.xml"/><Relationship Id="rId3" Type="http://schemas.openxmlformats.org/officeDocument/2006/relationships/tags" Target="../tags/tag248.xml"/><Relationship Id="rId2" Type="http://schemas.openxmlformats.org/officeDocument/2006/relationships/tags" Target="../tags/tag247.xml"/><Relationship Id="rId11" Type="http://schemas.openxmlformats.org/officeDocument/2006/relationships/tags" Target="../tags/tag256.xml"/><Relationship Id="rId10" Type="http://schemas.openxmlformats.org/officeDocument/2006/relationships/tags" Target="../tags/tag255.xml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9" Type="http://schemas.openxmlformats.org/officeDocument/2006/relationships/tags" Target="../tags/tag264.xml"/><Relationship Id="rId8" Type="http://schemas.openxmlformats.org/officeDocument/2006/relationships/tags" Target="../tags/tag263.xml"/><Relationship Id="rId7" Type="http://schemas.openxmlformats.org/officeDocument/2006/relationships/tags" Target="../tags/tag262.xml"/><Relationship Id="rId6" Type="http://schemas.openxmlformats.org/officeDocument/2006/relationships/tags" Target="../tags/tag261.xml"/><Relationship Id="rId5" Type="http://schemas.openxmlformats.org/officeDocument/2006/relationships/tags" Target="../tags/tag260.xml"/><Relationship Id="rId4" Type="http://schemas.openxmlformats.org/officeDocument/2006/relationships/tags" Target="../tags/tag259.xml"/><Relationship Id="rId3" Type="http://schemas.openxmlformats.org/officeDocument/2006/relationships/tags" Target="../tags/tag258.xml"/><Relationship Id="rId2" Type="http://schemas.openxmlformats.org/officeDocument/2006/relationships/tags" Target="../tags/tag257.xml"/><Relationship Id="rId17" Type="http://schemas.openxmlformats.org/officeDocument/2006/relationships/tags" Target="../tags/tag272.xml"/><Relationship Id="rId16" Type="http://schemas.openxmlformats.org/officeDocument/2006/relationships/tags" Target="../tags/tag271.xml"/><Relationship Id="rId15" Type="http://schemas.openxmlformats.org/officeDocument/2006/relationships/tags" Target="../tags/tag270.xml"/><Relationship Id="rId14" Type="http://schemas.openxmlformats.org/officeDocument/2006/relationships/tags" Target="../tags/tag269.xml"/><Relationship Id="rId13" Type="http://schemas.openxmlformats.org/officeDocument/2006/relationships/tags" Target="../tags/tag268.xml"/><Relationship Id="rId12" Type="http://schemas.openxmlformats.org/officeDocument/2006/relationships/tags" Target="../tags/tag267.xml"/><Relationship Id="rId11" Type="http://schemas.openxmlformats.org/officeDocument/2006/relationships/tags" Target="../tags/tag266.xml"/><Relationship Id="rId10" Type="http://schemas.openxmlformats.org/officeDocument/2006/relationships/tags" Target="../tags/tag265.xml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9" Type="http://schemas.openxmlformats.org/officeDocument/2006/relationships/tags" Target="../tags/tag280.xml"/><Relationship Id="rId8" Type="http://schemas.openxmlformats.org/officeDocument/2006/relationships/tags" Target="../tags/tag279.xml"/><Relationship Id="rId7" Type="http://schemas.openxmlformats.org/officeDocument/2006/relationships/tags" Target="../tags/tag278.xml"/><Relationship Id="rId6" Type="http://schemas.openxmlformats.org/officeDocument/2006/relationships/tags" Target="../tags/tag277.xml"/><Relationship Id="rId5" Type="http://schemas.openxmlformats.org/officeDocument/2006/relationships/tags" Target="../tags/tag276.xml"/><Relationship Id="rId4" Type="http://schemas.openxmlformats.org/officeDocument/2006/relationships/tags" Target="../tags/tag275.xml"/><Relationship Id="rId3" Type="http://schemas.openxmlformats.org/officeDocument/2006/relationships/tags" Target="../tags/tag274.xml"/><Relationship Id="rId2" Type="http://schemas.openxmlformats.org/officeDocument/2006/relationships/tags" Target="../tags/tag273.xml"/><Relationship Id="rId18" Type="http://schemas.openxmlformats.org/officeDocument/2006/relationships/tags" Target="../tags/tag289.xml"/><Relationship Id="rId17" Type="http://schemas.openxmlformats.org/officeDocument/2006/relationships/tags" Target="../tags/tag288.xml"/><Relationship Id="rId16" Type="http://schemas.openxmlformats.org/officeDocument/2006/relationships/tags" Target="../tags/tag287.xml"/><Relationship Id="rId15" Type="http://schemas.openxmlformats.org/officeDocument/2006/relationships/tags" Target="../tags/tag286.xml"/><Relationship Id="rId14" Type="http://schemas.openxmlformats.org/officeDocument/2006/relationships/tags" Target="../tags/tag285.xml"/><Relationship Id="rId13" Type="http://schemas.openxmlformats.org/officeDocument/2006/relationships/tags" Target="../tags/tag284.xml"/><Relationship Id="rId12" Type="http://schemas.openxmlformats.org/officeDocument/2006/relationships/tags" Target="../tags/tag283.xml"/><Relationship Id="rId11" Type="http://schemas.openxmlformats.org/officeDocument/2006/relationships/tags" Target="../tags/tag282.xml"/><Relationship Id="rId10" Type="http://schemas.openxmlformats.org/officeDocument/2006/relationships/tags" Target="../tags/tag281.xml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7" Type="http://schemas.openxmlformats.org/officeDocument/2006/relationships/tags" Target="../tags/tag295.xml"/><Relationship Id="rId6" Type="http://schemas.openxmlformats.org/officeDocument/2006/relationships/tags" Target="../tags/tag294.xml"/><Relationship Id="rId5" Type="http://schemas.openxmlformats.org/officeDocument/2006/relationships/tags" Target="../tags/tag293.xml"/><Relationship Id="rId4" Type="http://schemas.openxmlformats.org/officeDocument/2006/relationships/tags" Target="../tags/tag292.xml"/><Relationship Id="rId3" Type="http://schemas.openxmlformats.org/officeDocument/2006/relationships/tags" Target="../tags/tag291.xml"/><Relationship Id="rId2" Type="http://schemas.openxmlformats.org/officeDocument/2006/relationships/tags" Target="../tags/tag290.xm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968" y="136131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968" y="384098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184" y="523097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结束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C:/Users/win10/AppData/Local/Temp/figmazip/slide_87aca9ac9fec709f\datas\氛围图-6197&amp;75043.png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</a:fld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0" name="任意多边形 9"/>
          <p:cNvSpPr/>
          <p:nvPr userDrawn="1">
            <p:custDataLst>
              <p:tags r:id="rId7"/>
            </p:custDataLst>
          </p:nvPr>
        </p:nvSpPr>
        <p:spPr>
          <a:xfrm>
            <a:off x="0" y="711202"/>
            <a:ext cx="5910580" cy="6146800"/>
          </a:xfrm>
          <a:custGeom>
            <a:avLst/>
            <a:gdLst>
              <a:gd name="connisteX0" fmla="*/ 5873163 w 5910754"/>
              <a:gd name="connsiteY0" fmla="*/ 2813992 h 6146797"/>
              <a:gd name="connisteX1" fmla="*/ 5511829 w 5910754"/>
              <a:gd name="connsiteY1" fmla="*/ 2031705 h 6146797"/>
              <a:gd name="connisteX2" fmla="*/ 18 w 5910754"/>
              <a:gd name="connsiteY2" fmla="*/ 0 h 6146797"/>
              <a:gd name="connisteX3" fmla="*/ 0 w 5910754"/>
              <a:gd name="connsiteY3" fmla="*/ 6146797 h 6146797"/>
              <a:gd name="connisteX4" fmla="*/ 4648178 w 5910754"/>
              <a:gd name="connsiteY4" fmla="*/ 6146797 h 6146797"/>
              <a:gd name="connisteX5" fmla="*/ 5873163 w 5910754"/>
              <a:gd name="connsiteY5" fmla="*/ 2813992 h 6146797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pathLst>
              <a:path w="5910755" h="6146798">
                <a:moveTo>
                  <a:pt x="5873164" y="2813993"/>
                </a:moveTo>
                <a:cubicBezTo>
                  <a:pt x="5989247" y="2498196"/>
                  <a:pt x="5827526" y="2148063"/>
                  <a:pt x="5511829" y="2031705"/>
                </a:cubicBezTo>
                <a:lnTo>
                  <a:pt x="18" y="0"/>
                </a:lnTo>
                <a:lnTo>
                  <a:pt x="0" y="6146798"/>
                </a:lnTo>
                <a:lnTo>
                  <a:pt x="4648179" y="6146798"/>
                </a:lnTo>
                <a:lnTo>
                  <a:pt x="5873164" y="2813993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1" name="任意多边形 10"/>
          <p:cNvSpPr/>
          <p:nvPr userDrawn="1">
            <p:custDataLst>
              <p:tags r:id="rId8"/>
            </p:custDataLst>
          </p:nvPr>
        </p:nvSpPr>
        <p:spPr>
          <a:xfrm>
            <a:off x="5664196" y="5232398"/>
            <a:ext cx="6527800" cy="1625600"/>
          </a:xfrm>
          <a:custGeom>
            <a:avLst/>
            <a:gdLst>
              <a:gd name="connisteX0" fmla="*/ 5060947 w 6527801"/>
              <a:gd name="connsiteY0" fmla="*/ 806455 h 1625227"/>
              <a:gd name="connisteX1" fmla="*/ 6527801 w 6527801"/>
              <a:gd name="connsiteY1" fmla="*/ 0 h 1625227"/>
              <a:gd name="connisteX2" fmla="*/ 6527801 w 6527801"/>
              <a:gd name="connsiteY2" fmla="*/ 1625217 h 1625227"/>
              <a:gd name="connisteX3" fmla="*/ 0 w 6527801"/>
              <a:gd name="connsiteY3" fmla="*/ 1625217 h 1625227"/>
              <a:gd name="connisteX4" fmla="*/ 1574797 w 6527801"/>
              <a:gd name="connsiteY4" fmla="*/ 806455 h 1625227"/>
              <a:gd name="connisteX5" fmla="*/ 5060947 w 6527801"/>
              <a:gd name="connsiteY5" fmla="*/ 806455 h 1625227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pathLst>
              <a:path w="6527801" h="1625227">
                <a:moveTo>
                  <a:pt x="5060948" y="806455"/>
                </a:moveTo>
                <a:cubicBezTo>
                  <a:pt x="5435596" y="292114"/>
                  <a:pt x="6159499" y="9"/>
                  <a:pt x="6527801" y="0"/>
                </a:cubicBezTo>
                <a:lnTo>
                  <a:pt x="6527801" y="1625218"/>
                </a:lnTo>
                <a:lnTo>
                  <a:pt x="0" y="1625218"/>
                </a:lnTo>
                <a:cubicBezTo>
                  <a:pt x="0" y="1625218"/>
                  <a:pt x="615949" y="806455"/>
                  <a:pt x="1574798" y="806455"/>
                </a:cubicBezTo>
                <a:cubicBezTo>
                  <a:pt x="3394097" y="806455"/>
                  <a:pt x="4159185" y="2044443"/>
                  <a:pt x="5060948" y="806455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pic>
        <p:nvPicPr>
          <p:cNvPr id="2" name="图片 1" descr="装饰"/>
          <p:cNvPicPr/>
          <p:nvPr userDrawn="1"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 flipH="1">
            <a:off x="0" y="279400"/>
            <a:ext cx="5778546" cy="6578600"/>
          </a:xfrm>
          <a:prstGeom prst="rect">
            <a:avLst/>
          </a:prstGeom>
        </p:spPr>
      </p:pic>
      <p:sp>
        <p:nvSpPr>
          <p:cNvPr id="12" name="任意多边形 11"/>
          <p:cNvSpPr/>
          <p:nvPr userDrawn="1">
            <p:custDataLst>
              <p:tags r:id="rId11"/>
            </p:custDataLst>
          </p:nvPr>
        </p:nvSpPr>
        <p:spPr>
          <a:xfrm>
            <a:off x="0" y="0"/>
            <a:ext cx="2317115" cy="2059940"/>
          </a:xfrm>
          <a:custGeom>
            <a:avLst/>
            <a:gdLst>
              <a:gd name="connisteX0" fmla="*/ 1117597 w 2317747"/>
              <a:gd name="connsiteY0" fmla="*/ 1206495 h 2060234"/>
              <a:gd name="connisteX1" fmla="*/ 2317747 w 2317747"/>
              <a:gd name="connsiteY1" fmla="*/ 0 h 2060234"/>
              <a:gd name="connisteX2" fmla="*/ 0 w 2317747"/>
              <a:gd name="connsiteY2" fmla="*/ 0 h 2060234"/>
              <a:gd name="connisteX3" fmla="*/ 0 w 2317747"/>
              <a:gd name="connsiteY3" fmla="*/ 2057400 h 2060234"/>
              <a:gd name="connisteX4" fmla="*/ 1117597 w 2317747"/>
              <a:gd name="connsiteY4" fmla="*/ 1206495 h 206023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pathLst>
              <a:path w="2317748" h="2060235">
                <a:moveTo>
                  <a:pt x="1117598" y="1206496"/>
                </a:moveTo>
                <a:cubicBezTo>
                  <a:pt x="1244599" y="279404"/>
                  <a:pt x="2044699" y="19047"/>
                  <a:pt x="2317748" y="0"/>
                </a:cubicBezTo>
                <a:lnTo>
                  <a:pt x="0" y="0"/>
                </a:lnTo>
                <a:lnTo>
                  <a:pt x="0" y="2057400"/>
                </a:lnTo>
                <a:cubicBezTo>
                  <a:pt x="330199" y="2082802"/>
                  <a:pt x="1015999" y="1948184"/>
                  <a:pt x="1117598" y="1206496"/>
                </a:cubicBezTo>
                <a:close/>
              </a:path>
            </a:pathLst>
          </a:custGeom>
          <a:solidFill>
            <a:schemeClr val="accent4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</a:fld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8" name="副标题 7"/>
          <p:cNvSpPr>
            <a:spLocks noGrp="1"/>
          </p:cNvSpPr>
          <p:nvPr>
            <p:ph type="subTitle" idx="13" hasCustomPrompt="1"/>
            <p:custDataLst>
              <p:tags r:id="rId13"/>
            </p:custDataLst>
          </p:nvPr>
        </p:nvSpPr>
        <p:spPr>
          <a:xfrm>
            <a:off x="6044565" y="2665092"/>
            <a:ext cx="5524503" cy="457200"/>
          </a:xfrm>
          <a:noFill/>
        </p:spPr>
        <p:txBody>
          <a:bodyPr lIns="0" tIns="0" rIns="0" bIns="0" anchor="t">
            <a:noAutofit/>
          </a:bodyPr>
          <a:lstStyle>
            <a:lvl1pPr marL="0" indent="0" algn="r">
              <a:lnSpc>
                <a:spcPct val="125000"/>
              </a:lnSpc>
              <a:buNone/>
              <a:defRPr sz="2400" b="0">
                <a:solidFill>
                  <a:schemeClr val="tx1"/>
                </a:solidFill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THE END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ctrTitle" idx="14" hasCustomPrompt="1"/>
            <p:custDataLst>
              <p:tags r:id="rId14"/>
            </p:custDataLst>
          </p:nvPr>
        </p:nvSpPr>
        <p:spPr>
          <a:xfrm>
            <a:off x="5930899" y="3162297"/>
            <a:ext cx="5651504" cy="1015999"/>
          </a:xfrm>
          <a:noFill/>
        </p:spPr>
        <p:txBody>
          <a:bodyPr lIns="0" tIns="0" rIns="0" bIns="0" anchor="t">
            <a:noAutofit/>
          </a:bodyPr>
          <a:lstStyle>
            <a:lvl1pPr algn="r">
              <a:lnSpc>
                <a:spcPct val="104000"/>
              </a:lnSpc>
              <a:buNone/>
              <a:defRPr sz="6400" b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mtClean="0">
                <a:latin typeface="汉仪正圆-75W" panose="00020600040101010101" charset="-122"/>
                <a:ea typeface="汉仪正圆-75W" panose="00020600040101010101" charset="-122"/>
              </a:rPr>
              <a:t>谢谢观看</a:t>
            </a:r>
            <a:endParaRPr lang="zh-CN" altLang="en-US" smtClean="0">
              <a:latin typeface="汉仪正圆-75W" panose="00020600040101010101" charset="-122"/>
              <a:ea typeface="汉仪正圆-75W" panose="00020600040101010101" charset="-122"/>
            </a:endParaRPr>
          </a:p>
        </p:txBody>
      </p:sp>
      <p:pic>
        <p:nvPicPr>
          <p:cNvPr id="19" name="图片 18" descr="装饰"/>
          <p:cNvPicPr>
            <a:picLocks noChangeAspect="1"/>
          </p:cNvPicPr>
          <p:nvPr userDrawn="1"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 rot="5400000">
            <a:off x="752475" y="431800"/>
            <a:ext cx="812800" cy="508000"/>
          </a:xfrm>
          <a:prstGeom prst="rect">
            <a:avLst/>
          </a:prstGeom>
        </p:spPr>
      </p:pic>
      <p:pic>
        <p:nvPicPr>
          <p:cNvPr id="17" name="图片 16" descr="装饰"/>
          <p:cNvPicPr>
            <a:picLocks noChangeAspect="1"/>
          </p:cNvPicPr>
          <p:nvPr userDrawn="1"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 rot="5400000">
            <a:off x="11226165" y="4915535"/>
            <a:ext cx="508000" cy="812800"/>
          </a:xfrm>
          <a:prstGeom prst="rect">
            <a:avLst/>
          </a:prstGeom>
        </p:spPr>
      </p:pic>
      <p:pic>
        <p:nvPicPr>
          <p:cNvPr id="18" name="图片 17" descr="装饰图"/>
          <p:cNvPicPr/>
          <p:nvPr userDrawn="1">
            <p:custDataLst>
              <p:tags r:id="rId19"/>
            </p:custDataLst>
          </p:nvPr>
        </p:nvPicPr>
        <p:blipFill>
          <a:blip r:embed="rId20"/>
          <a:stretch>
            <a:fillRect/>
          </a:stretch>
        </p:blipFill>
        <p:spPr>
          <a:xfrm flipH="1">
            <a:off x="10312385" y="0"/>
            <a:ext cx="1879615" cy="1803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章节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C:/Users/win10/AppData/Local/Temp/figmazip/slide_22fd339ce5341a07\datas\氛围图-6197&amp;75060.png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sp>
        <p:nvSpPr>
          <p:cNvPr id="8" name="任意多边形 7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8877300" cy="6615430"/>
          </a:xfrm>
          <a:custGeom>
            <a:avLst/>
            <a:gdLst>
              <a:gd name="connisteX0" fmla="*/ 27 w 8877306"/>
              <a:gd name="connsiteY0" fmla="*/ 5911852 h 6615848"/>
              <a:gd name="connisteX1" fmla="*/ 0 w 8877306"/>
              <a:gd name="connsiteY1" fmla="*/ 0 h 6615848"/>
              <a:gd name="connisteX2" fmla="*/ 8877315 w 8877306"/>
              <a:gd name="connsiteY2" fmla="*/ 0 h 6615848"/>
              <a:gd name="connisteX3" fmla="*/ 8109475 w 8877306"/>
              <a:gd name="connsiteY3" fmla="*/ 5864303 h 6615848"/>
              <a:gd name="connisteX4" fmla="*/ 7169280 w 8877306"/>
              <a:gd name="connsiteY4" fmla="*/ 6611697 h 6615848"/>
              <a:gd name="connisteX5" fmla="*/ 27 w 8877306"/>
              <a:gd name="connsiteY5" fmla="*/ 5911852 h 6615848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pathLst>
              <a:path w="8877306" h="6615849">
                <a:moveTo>
                  <a:pt x="27" y="5911852"/>
                </a:moveTo>
                <a:lnTo>
                  <a:pt x="0" y="0"/>
                </a:lnTo>
                <a:lnTo>
                  <a:pt x="8877315" y="0"/>
                </a:lnTo>
                <a:lnTo>
                  <a:pt x="8109475" y="5864303"/>
                </a:lnTo>
                <a:cubicBezTo>
                  <a:pt x="8048997" y="6326267"/>
                  <a:pt x="7632981" y="6656969"/>
                  <a:pt x="7169280" y="6611697"/>
                </a:cubicBezTo>
                <a:lnTo>
                  <a:pt x="27" y="5911852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pic>
        <p:nvPicPr>
          <p:cNvPr id="2" name="图片 1" descr="装饰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096000" y="1435100"/>
            <a:ext cx="6096000" cy="542290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</a:fld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0" name="任意多边形 9"/>
          <p:cNvSpPr/>
          <p:nvPr userDrawn="1">
            <p:custDataLst>
              <p:tags r:id="rId9"/>
            </p:custDataLst>
          </p:nvPr>
        </p:nvSpPr>
        <p:spPr>
          <a:xfrm>
            <a:off x="2730700" y="1209558"/>
            <a:ext cx="2197735" cy="2197735"/>
          </a:xfrm>
          <a:custGeom>
            <a:avLst/>
            <a:gdLst>
              <a:gd name="connisteX0" fmla="*/ 883273 w 2197604"/>
              <a:gd name="connsiteY0" fmla="*/ 89272 h 2197604"/>
              <a:gd name="connisteX1" fmla="*/ 1314321 w 2197604"/>
              <a:gd name="connsiteY1" fmla="*/ 89272 h 2197604"/>
              <a:gd name="connisteX2" fmla="*/ 2108322 w 2197604"/>
              <a:gd name="connsiteY2" fmla="*/ 883273 h 2197604"/>
              <a:gd name="connisteX3" fmla="*/ 2108322 w 2197604"/>
              <a:gd name="connsiteY3" fmla="*/ 1314321 h 2197604"/>
              <a:gd name="connisteX4" fmla="*/ 1314321 w 2197604"/>
              <a:gd name="connsiteY4" fmla="*/ 2108322 h 2197604"/>
              <a:gd name="connisteX5" fmla="*/ 883273 w 2197604"/>
              <a:gd name="connsiteY5" fmla="*/ 2108322 h 2197604"/>
              <a:gd name="connisteX6" fmla="*/ 89272 w 2197604"/>
              <a:gd name="connsiteY6" fmla="*/ 1314321 h 2197604"/>
              <a:gd name="connisteX7" fmla="*/ 89272 w 2197604"/>
              <a:gd name="connsiteY7" fmla="*/ 883273 h 2197604"/>
              <a:gd name="connisteX8" fmla="*/ 883273 w 2197604"/>
              <a:gd name="connsiteY8" fmla="*/ 89272 h 219760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197605" h="2197605">
                <a:moveTo>
                  <a:pt x="883274" y="89273"/>
                </a:moveTo>
                <a:cubicBezTo>
                  <a:pt x="1002310" y="-29755"/>
                  <a:pt x="1195295" y="-29755"/>
                  <a:pt x="1314322" y="89273"/>
                </a:cubicBezTo>
                <a:lnTo>
                  <a:pt x="2108323" y="883274"/>
                </a:lnTo>
                <a:cubicBezTo>
                  <a:pt x="2227369" y="1002310"/>
                  <a:pt x="2227369" y="1195295"/>
                  <a:pt x="2108323" y="1314322"/>
                </a:cubicBezTo>
                <a:lnTo>
                  <a:pt x="1314322" y="2108323"/>
                </a:lnTo>
                <a:cubicBezTo>
                  <a:pt x="1195295" y="2227369"/>
                  <a:pt x="1002310" y="2227369"/>
                  <a:pt x="883274" y="2108323"/>
                </a:cubicBezTo>
                <a:lnTo>
                  <a:pt x="89273" y="1314322"/>
                </a:lnTo>
                <a:cubicBezTo>
                  <a:pt x="-29755" y="1195295"/>
                  <a:pt x="-29755" y="1002310"/>
                  <a:pt x="89273" y="883274"/>
                </a:cubicBezTo>
                <a:lnTo>
                  <a:pt x="883274" y="89273"/>
                </a:lnTo>
                <a:close/>
              </a:path>
            </a:pathLst>
          </a:custGeom>
          <a:solidFill>
            <a:schemeClr val="bg1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pic>
        <p:nvPicPr>
          <p:cNvPr id="14" name="图片 13" descr="C:/Users/win10/AppData/Local/Temp/figmazip/slide_22fd339ce5341a07\datas\装饰-I10158&amp;73011;10149-71102.png"/>
          <p:cNvPicPr>
            <a:picLocks noChangeAspect="1"/>
          </p:cNvPicPr>
          <p:nvPr userDrawn="1">
            <p:custDataLst>
              <p:tags r:id="rId11"/>
            </p:custDataLst>
          </p:nvPr>
        </p:nvPicPr>
        <p:blipFill>
          <a:blip r:embed="rId12" r:link="rId4"/>
          <a:stretch>
            <a:fillRect/>
          </a:stretch>
        </p:blipFill>
        <p:spPr>
          <a:xfrm>
            <a:off x="0" y="0"/>
            <a:ext cx="2031365" cy="1955800"/>
          </a:xfrm>
          <a:prstGeom prst="rect">
            <a:avLst/>
          </a:prstGeom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</a:fld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ctrTitle" idx="13" hasCustomPrompt="1"/>
            <p:custDataLst>
              <p:tags r:id="rId14"/>
            </p:custDataLst>
          </p:nvPr>
        </p:nvSpPr>
        <p:spPr>
          <a:xfrm>
            <a:off x="825502" y="3737609"/>
            <a:ext cx="6248397" cy="1676397"/>
          </a:xfrm>
          <a:noFill/>
        </p:spPr>
        <p:txBody>
          <a:bodyPr lIns="0" tIns="0" rIns="0" bIns="0" anchor="t">
            <a:normAutofit/>
          </a:bodyPr>
          <a:lstStyle>
            <a:lvl1pPr algn="ctr">
              <a:lnSpc>
                <a:spcPct val="104000"/>
              </a:lnSpc>
              <a:buNone/>
              <a:defRPr sz="4800" b="0" u="none" strike="noStrike" kern="1200" cap="none" spc="0" normalizeH="0">
                <a:solidFill>
                  <a:schemeClr val="bg1"/>
                </a:solidFill>
                <a:uFillTx/>
                <a:latin typeface="汉仪正圆 55简" panose="00020600040101010101" charset="-122"/>
                <a:ea typeface="+mn-ea"/>
              </a:defRPr>
            </a:lvl1pPr>
          </a:lstStyle>
          <a:p>
            <a:r>
              <a:rPr lang="zh-CN" altLang="en-US" smtClean="0">
                <a:latin typeface="汉仪正圆-75W" panose="00020600040101010101" charset="-122"/>
                <a:ea typeface="汉仪正圆-75W" panose="00020600040101010101" charset="-122"/>
              </a:rPr>
              <a:t>章节页的标题内容</a:t>
            </a:r>
            <a:endParaRPr lang="zh-CN" altLang="en-US" smtClean="0">
              <a:latin typeface="汉仪正圆-75W" panose="00020600040101010101" charset="-122"/>
              <a:ea typeface="汉仪正圆-75W" panose="00020600040101010101" charset="-122"/>
            </a:endParaRPr>
          </a:p>
        </p:txBody>
      </p:sp>
      <p:sp>
        <p:nvSpPr>
          <p:cNvPr id="11" name="文本占位符 10"/>
          <p:cNvSpPr>
            <a:spLocks noGrp="1"/>
          </p:cNvSpPr>
          <p:nvPr>
            <p:ph type="body" idx="14" hasCustomPrompt="1"/>
            <p:custDataLst>
              <p:tags r:id="rId15"/>
            </p:custDataLst>
          </p:nvPr>
        </p:nvSpPr>
        <p:spPr>
          <a:xfrm>
            <a:off x="2644774" y="1719780"/>
            <a:ext cx="2381253" cy="1257300"/>
          </a:xfrm>
          <a:noFill/>
        </p:spPr>
        <p:txBody>
          <a:bodyPr lIns="0" tIns="0" rIns="0" bIns="0" anchor="t">
            <a:noAutofit/>
          </a:bodyPr>
          <a:lstStyle>
            <a:lvl1pPr algn="ctr">
              <a:lnSpc>
                <a:spcPct val="109000"/>
              </a:lnSpc>
              <a:buNone/>
              <a:defRPr sz="7800" b="0">
                <a:solidFill>
                  <a:schemeClr val="accent1"/>
                </a:solidFill>
                <a:latin typeface="+mj-ea"/>
                <a:ea typeface="+mj-ea"/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01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pic>
        <p:nvPicPr>
          <p:cNvPr id="17" name="图片 16" descr="装饰"/>
          <p:cNvPicPr>
            <a:picLocks noChangeAspect="1"/>
          </p:cNvPicPr>
          <p:nvPr userDrawn="1"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419100" y="5608320"/>
            <a:ext cx="508000" cy="812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封面页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装饰图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879600" cy="1803400"/>
          </a:xfrm>
          <a:prstGeom prst="rect">
            <a:avLst/>
          </a:prstGeom>
        </p:spPr>
      </p:pic>
      <p:sp>
        <p:nvSpPr>
          <p:cNvPr id="4" name="任意多边形 3"/>
          <p:cNvSpPr/>
          <p:nvPr userDrawn="1">
            <p:custDataLst>
              <p:tags r:id="rId4"/>
            </p:custDataLst>
          </p:nvPr>
        </p:nvSpPr>
        <p:spPr>
          <a:xfrm>
            <a:off x="6565904" y="838203"/>
            <a:ext cx="5626100" cy="6019800"/>
          </a:xfrm>
          <a:custGeom>
            <a:avLst/>
            <a:gdLst>
              <a:gd name="connisteX0" fmla="*/ 36832 w 5626102"/>
              <a:gd name="connsiteY0" fmla="*/ 2755846 h 6019796"/>
              <a:gd name="connisteX1" fmla="*/ 390860 w 5626102"/>
              <a:gd name="connsiteY1" fmla="*/ 1989725 h 6019796"/>
              <a:gd name="connisteX2" fmla="*/ 5626083 w 5626102"/>
              <a:gd name="connsiteY2" fmla="*/ 0 h 6019796"/>
              <a:gd name="connisteX3" fmla="*/ 5626102 w 5626102"/>
              <a:gd name="connsiteY3" fmla="*/ 6019796 h 6019796"/>
              <a:gd name="connisteX4" fmla="*/ 1237046 w 5626102"/>
              <a:gd name="connsiteY4" fmla="*/ 6019796 h 6019796"/>
              <a:gd name="connisteX5" fmla="*/ 36832 w 5626102"/>
              <a:gd name="connsiteY5" fmla="*/ 2755846 h 6019796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pathLst>
              <a:path w="5626102" h="6019797">
                <a:moveTo>
                  <a:pt x="36832" y="2755846"/>
                </a:moveTo>
                <a:cubicBezTo>
                  <a:pt x="-76892" y="2446578"/>
                  <a:pt x="81555" y="2103696"/>
                  <a:pt x="390860" y="1989725"/>
                </a:cubicBezTo>
                <a:lnTo>
                  <a:pt x="5626084" y="0"/>
                </a:lnTo>
                <a:lnTo>
                  <a:pt x="5626102" y="6019797"/>
                </a:lnTo>
                <a:lnTo>
                  <a:pt x="1237046" y="6019797"/>
                </a:lnTo>
                <a:lnTo>
                  <a:pt x="36832" y="2755846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5" name="任意多边形 4"/>
          <p:cNvSpPr/>
          <p:nvPr userDrawn="1">
            <p:custDataLst>
              <p:tags r:id="rId5"/>
            </p:custDataLst>
          </p:nvPr>
        </p:nvSpPr>
        <p:spPr>
          <a:xfrm>
            <a:off x="0" y="5143500"/>
            <a:ext cx="6527800" cy="1713865"/>
          </a:xfrm>
          <a:custGeom>
            <a:avLst/>
            <a:gdLst>
              <a:gd name="connisteX0" fmla="*/ 1466853 w 6527801"/>
              <a:gd name="connsiteY0" fmla="*/ 895353 h 1714125"/>
              <a:gd name="connisteX1" fmla="*/ 0 w 6527801"/>
              <a:gd name="connsiteY1" fmla="*/ 0 h 1714125"/>
              <a:gd name="connisteX2" fmla="*/ 0 w 6527801"/>
              <a:gd name="connsiteY2" fmla="*/ 1714115 h 1714125"/>
              <a:gd name="connisteX3" fmla="*/ 6527801 w 6527801"/>
              <a:gd name="connsiteY3" fmla="*/ 1714115 h 1714125"/>
              <a:gd name="connisteX4" fmla="*/ 4953003 w 6527801"/>
              <a:gd name="connsiteY4" fmla="*/ 895353 h 1714125"/>
              <a:gd name="connisteX5" fmla="*/ 1466853 w 6527801"/>
              <a:gd name="connsiteY5" fmla="*/ 895353 h 171412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pathLst>
              <a:path w="6527801" h="1714125">
                <a:moveTo>
                  <a:pt x="1466853" y="895353"/>
                </a:moveTo>
                <a:cubicBezTo>
                  <a:pt x="1092196" y="381012"/>
                  <a:pt x="368302" y="9"/>
                  <a:pt x="0" y="0"/>
                </a:cubicBezTo>
                <a:lnTo>
                  <a:pt x="0" y="1714116"/>
                </a:lnTo>
                <a:lnTo>
                  <a:pt x="6527801" y="1714116"/>
                </a:lnTo>
                <a:cubicBezTo>
                  <a:pt x="6527801" y="1714116"/>
                  <a:pt x="5911852" y="895353"/>
                  <a:pt x="4953003" y="895353"/>
                </a:cubicBezTo>
                <a:cubicBezTo>
                  <a:pt x="3133704" y="895353"/>
                  <a:pt x="2368616" y="2133350"/>
                  <a:pt x="1466853" y="895353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6" name="任意多边形 5"/>
          <p:cNvSpPr/>
          <p:nvPr userDrawn="1">
            <p:custDataLst>
              <p:tags r:id="rId6"/>
            </p:custDataLst>
          </p:nvPr>
        </p:nvSpPr>
        <p:spPr>
          <a:xfrm>
            <a:off x="0" y="5143500"/>
            <a:ext cx="3471545" cy="1097280"/>
          </a:xfrm>
          <a:custGeom>
            <a:avLst/>
            <a:gdLst>
              <a:gd name="connisteX0" fmla="*/ 0 w 3213101"/>
              <a:gd name="connsiteY0" fmla="*/ 0 h 1015998"/>
              <a:gd name="connisteX1" fmla="*/ 2705096 w 3213101"/>
              <a:gd name="connsiteY1" fmla="*/ 0 h 1015998"/>
              <a:gd name="connisteX2" fmla="*/ 3213101 w 3213101"/>
              <a:gd name="connsiteY2" fmla="*/ 508004 h 1015998"/>
              <a:gd name="connisteX3" fmla="*/ 3213101 w 3213101"/>
              <a:gd name="connsiteY3" fmla="*/ 508004 h 1015998"/>
              <a:gd name="connisteX4" fmla="*/ 2705096 w 3213101"/>
              <a:gd name="connsiteY4" fmla="*/ 1015998 h 1015998"/>
              <a:gd name="connisteX5" fmla="*/ 0 w 3213101"/>
              <a:gd name="connsiteY5" fmla="*/ 1015998 h 1015998"/>
              <a:gd name="connisteX6" fmla="*/ 0 w 3213101"/>
              <a:gd name="connsiteY6" fmla="*/ 0 h 1015998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213101" h="1015999">
                <a:moveTo>
                  <a:pt x="0" y="0"/>
                </a:moveTo>
                <a:lnTo>
                  <a:pt x="2705097" y="0"/>
                </a:lnTo>
                <a:cubicBezTo>
                  <a:pt x="2985653" y="0"/>
                  <a:pt x="3213101" y="227439"/>
                  <a:pt x="3213101" y="508004"/>
                </a:cubicBezTo>
                <a:lnTo>
                  <a:pt x="3213101" y="508004"/>
                </a:lnTo>
                <a:cubicBezTo>
                  <a:pt x="3213101" y="788560"/>
                  <a:pt x="2985653" y="1015999"/>
                  <a:pt x="2705097" y="1015999"/>
                </a:cubicBezTo>
                <a:lnTo>
                  <a:pt x="0" y="10159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pic>
        <p:nvPicPr>
          <p:cNvPr id="3" name="图片 2" descr="装饰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413500" y="279400"/>
            <a:ext cx="5778500" cy="65786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</a:fld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8" name="任意多边形 7"/>
          <p:cNvSpPr/>
          <p:nvPr userDrawn="1">
            <p:custDataLst>
              <p:tags r:id="rId10"/>
            </p:custDataLst>
          </p:nvPr>
        </p:nvSpPr>
        <p:spPr>
          <a:xfrm>
            <a:off x="9874249" y="0"/>
            <a:ext cx="2317750" cy="2059940"/>
          </a:xfrm>
          <a:custGeom>
            <a:avLst/>
            <a:gdLst>
              <a:gd name="connisteX0" fmla="*/ 1200150 w 2317747"/>
              <a:gd name="connsiteY0" fmla="*/ 1206495 h 2060234"/>
              <a:gd name="connisteX1" fmla="*/ 0 w 2317747"/>
              <a:gd name="connsiteY1" fmla="*/ 0 h 2060234"/>
              <a:gd name="connisteX2" fmla="*/ 2317747 w 2317747"/>
              <a:gd name="connsiteY2" fmla="*/ 0 h 2060234"/>
              <a:gd name="connisteX3" fmla="*/ 2317747 w 2317747"/>
              <a:gd name="connsiteY3" fmla="*/ 2057400 h 2060234"/>
              <a:gd name="connisteX4" fmla="*/ 1200150 w 2317747"/>
              <a:gd name="connsiteY4" fmla="*/ 1206495 h 206023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pathLst>
              <a:path w="2317748" h="2060235">
                <a:moveTo>
                  <a:pt x="1200150" y="1206496"/>
                </a:moveTo>
                <a:cubicBezTo>
                  <a:pt x="1073149" y="279404"/>
                  <a:pt x="273049" y="19047"/>
                  <a:pt x="0" y="0"/>
                </a:cubicBezTo>
                <a:lnTo>
                  <a:pt x="2317748" y="0"/>
                </a:lnTo>
                <a:lnTo>
                  <a:pt x="2317748" y="2057400"/>
                </a:lnTo>
                <a:cubicBezTo>
                  <a:pt x="1987549" y="2082802"/>
                  <a:pt x="1301749" y="1948184"/>
                  <a:pt x="1200150" y="1206496"/>
                </a:cubicBezTo>
                <a:close/>
              </a:path>
            </a:pathLst>
          </a:custGeom>
          <a:solidFill>
            <a:schemeClr val="accent4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 dirty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</a:fld>
            <a:endParaRPr lang="zh-CN" altLang="en-US" dirty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idx="13" hasCustomPrompt="1"/>
            <p:custDataLst>
              <p:tags r:id="rId13"/>
            </p:custDataLst>
          </p:nvPr>
        </p:nvSpPr>
        <p:spPr>
          <a:xfrm>
            <a:off x="1015999" y="5463540"/>
            <a:ext cx="2070101" cy="457200"/>
          </a:xfrm>
          <a:noFill/>
        </p:spPr>
        <p:txBody>
          <a:bodyPr lIns="0" tIns="0" rIns="0" bIns="0" anchor="ctr">
            <a:noAutofit/>
          </a:bodyPr>
          <a:lstStyle>
            <a:lvl1pPr algn="l">
              <a:lnSpc>
                <a:spcPct val="125000"/>
              </a:lnSpc>
              <a:buNone/>
              <a:defRPr sz="2400" b="1">
                <a:solidFill>
                  <a:schemeClr val="bg1"/>
                </a:solidFill>
                <a:latin typeface="+mn-ea"/>
                <a:ea typeface="+mn-ea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BY WPS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idx="14" hasCustomPrompt="1"/>
            <p:custDataLst>
              <p:tags r:id="rId14"/>
            </p:custDataLst>
          </p:nvPr>
        </p:nvSpPr>
        <p:spPr>
          <a:xfrm>
            <a:off x="1028700" y="1460498"/>
            <a:ext cx="4749796" cy="457200"/>
          </a:xfrm>
          <a:noFill/>
        </p:spPr>
        <p:txBody>
          <a:bodyPr lIns="0" tIns="0" rIns="0" bIns="0" anchor="t">
            <a:noAutofit/>
          </a:bodyPr>
          <a:lstStyle>
            <a:lvl1pPr algn="l">
              <a:lnSpc>
                <a:spcPct val="125000"/>
              </a:lnSpc>
              <a:buNone/>
              <a:defRPr sz="2400" b="0">
                <a:solidFill>
                  <a:schemeClr val="tx1"/>
                </a:solidFill>
                <a:latin typeface="+mn-ea"/>
                <a:ea typeface="+mn-ea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20XX YEAR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ctrTitle" idx="15" hasCustomPrompt="1"/>
            <p:custDataLst>
              <p:tags r:id="rId15"/>
            </p:custDataLst>
          </p:nvPr>
        </p:nvSpPr>
        <p:spPr>
          <a:xfrm>
            <a:off x="1015999" y="1955801"/>
            <a:ext cx="5587999" cy="3047997"/>
          </a:xfrm>
          <a:noFill/>
        </p:spPr>
        <p:txBody>
          <a:bodyPr lIns="0" tIns="0" rIns="0" bIns="0" anchor="ctr">
            <a:normAutofit/>
          </a:bodyPr>
          <a:lstStyle>
            <a:lvl1pPr algn="l">
              <a:lnSpc>
                <a:spcPct val="111000"/>
              </a:lnSpc>
              <a:buNone/>
              <a:defRPr sz="6000" b="0">
                <a:solidFill>
                  <a:schemeClr val="tx1"/>
                </a:solidFill>
                <a:latin typeface="+mj-ea"/>
                <a:ea typeface="+mj-ea"/>
                <a:cs typeface="+mj-ea"/>
              </a:defRPr>
            </a:lvl1pPr>
          </a:lstStyle>
          <a:p>
            <a:r>
              <a:rPr lang="zh-CN" altLang="en-US" smtClean="0">
                <a:latin typeface="汉仪正圆-75W" panose="00020600040101010101" charset="-122"/>
                <a:ea typeface="汉仪正圆-75W" panose="00020600040101010101" charset="-122"/>
              </a:rPr>
              <a:t>可爱童趣
主题班会模版</a:t>
            </a:r>
            <a:endParaRPr lang="zh-CN" altLang="en-US" smtClean="0">
              <a:latin typeface="汉仪正圆-75W" panose="00020600040101010101" charset="-122"/>
              <a:ea typeface="汉仪正圆-75W" panose="00020600040101010101" charset="-122"/>
            </a:endParaRPr>
          </a:p>
        </p:txBody>
      </p:sp>
      <p:pic>
        <p:nvPicPr>
          <p:cNvPr id="15" name="图片 14" descr="装饰"/>
          <p:cNvPicPr>
            <a:picLocks noChangeAspect="1"/>
          </p:cNvPicPr>
          <p:nvPr userDrawn="1"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203200" y="4888865"/>
            <a:ext cx="812800" cy="508000"/>
          </a:xfrm>
          <a:prstGeom prst="rect">
            <a:avLst/>
          </a:prstGeom>
        </p:spPr>
      </p:pic>
      <p:pic>
        <p:nvPicPr>
          <p:cNvPr id="19" name="图片 18" descr="装饰"/>
          <p:cNvPicPr>
            <a:picLocks noChangeAspect="1"/>
          </p:cNvPicPr>
          <p:nvPr userDrawn="1">
            <p:custDataLst>
              <p:tags r:id="rId18"/>
            </p:custDataLst>
          </p:nvPr>
        </p:nvPicPr>
        <p:blipFill>
          <a:blip r:embed="rId17"/>
          <a:stretch>
            <a:fillRect/>
          </a:stretch>
        </p:blipFill>
        <p:spPr>
          <a:xfrm rot="5400000">
            <a:off x="10626725" y="431800"/>
            <a:ext cx="812800" cy="508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章节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C:/Users/win10/AppData/Local/Temp/figmazip/slide_22fd339ce5341a07\datas\氛围图-6197&amp;75060.png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sp>
        <p:nvSpPr>
          <p:cNvPr id="8" name="任意多边形 7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8877300" cy="6615430"/>
          </a:xfrm>
          <a:custGeom>
            <a:avLst/>
            <a:gdLst>
              <a:gd name="connisteX0" fmla="*/ 27 w 8877306"/>
              <a:gd name="connsiteY0" fmla="*/ 5911852 h 6615848"/>
              <a:gd name="connisteX1" fmla="*/ 0 w 8877306"/>
              <a:gd name="connsiteY1" fmla="*/ 0 h 6615848"/>
              <a:gd name="connisteX2" fmla="*/ 8877315 w 8877306"/>
              <a:gd name="connsiteY2" fmla="*/ 0 h 6615848"/>
              <a:gd name="connisteX3" fmla="*/ 8109475 w 8877306"/>
              <a:gd name="connsiteY3" fmla="*/ 5864303 h 6615848"/>
              <a:gd name="connisteX4" fmla="*/ 7169280 w 8877306"/>
              <a:gd name="connsiteY4" fmla="*/ 6611697 h 6615848"/>
              <a:gd name="connisteX5" fmla="*/ 27 w 8877306"/>
              <a:gd name="connsiteY5" fmla="*/ 5911852 h 6615848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pathLst>
              <a:path w="8877306" h="6615849">
                <a:moveTo>
                  <a:pt x="27" y="5911852"/>
                </a:moveTo>
                <a:lnTo>
                  <a:pt x="0" y="0"/>
                </a:lnTo>
                <a:lnTo>
                  <a:pt x="8877315" y="0"/>
                </a:lnTo>
                <a:lnTo>
                  <a:pt x="8109475" y="5864303"/>
                </a:lnTo>
                <a:cubicBezTo>
                  <a:pt x="8048997" y="6326267"/>
                  <a:pt x="7632981" y="6656969"/>
                  <a:pt x="7169280" y="6611697"/>
                </a:cubicBezTo>
                <a:lnTo>
                  <a:pt x="27" y="5911852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1" descr="装饰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096000" y="1435100"/>
            <a:ext cx="6096000" cy="542290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" name="任意多边形 9"/>
          <p:cNvSpPr/>
          <p:nvPr userDrawn="1">
            <p:custDataLst>
              <p:tags r:id="rId9"/>
            </p:custDataLst>
          </p:nvPr>
        </p:nvSpPr>
        <p:spPr>
          <a:xfrm>
            <a:off x="2730700" y="1209558"/>
            <a:ext cx="2197735" cy="2197735"/>
          </a:xfrm>
          <a:custGeom>
            <a:avLst/>
            <a:gdLst>
              <a:gd name="connisteX0" fmla="*/ 883273 w 2197604"/>
              <a:gd name="connsiteY0" fmla="*/ 89272 h 2197604"/>
              <a:gd name="connisteX1" fmla="*/ 1314321 w 2197604"/>
              <a:gd name="connsiteY1" fmla="*/ 89272 h 2197604"/>
              <a:gd name="connisteX2" fmla="*/ 2108322 w 2197604"/>
              <a:gd name="connsiteY2" fmla="*/ 883273 h 2197604"/>
              <a:gd name="connisteX3" fmla="*/ 2108322 w 2197604"/>
              <a:gd name="connsiteY3" fmla="*/ 1314321 h 2197604"/>
              <a:gd name="connisteX4" fmla="*/ 1314321 w 2197604"/>
              <a:gd name="connsiteY4" fmla="*/ 2108322 h 2197604"/>
              <a:gd name="connisteX5" fmla="*/ 883273 w 2197604"/>
              <a:gd name="connsiteY5" fmla="*/ 2108322 h 2197604"/>
              <a:gd name="connisteX6" fmla="*/ 89272 w 2197604"/>
              <a:gd name="connsiteY6" fmla="*/ 1314321 h 2197604"/>
              <a:gd name="connisteX7" fmla="*/ 89272 w 2197604"/>
              <a:gd name="connsiteY7" fmla="*/ 883273 h 2197604"/>
              <a:gd name="connisteX8" fmla="*/ 883273 w 2197604"/>
              <a:gd name="connsiteY8" fmla="*/ 89272 h 219760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197605" h="2197605">
                <a:moveTo>
                  <a:pt x="883274" y="89273"/>
                </a:moveTo>
                <a:cubicBezTo>
                  <a:pt x="1002310" y="-29755"/>
                  <a:pt x="1195295" y="-29755"/>
                  <a:pt x="1314322" y="89273"/>
                </a:cubicBezTo>
                <a:lnTo>
                  <a:pt x="2108323" y="883274"/>
                </a:lnTo>
                <a:cubicBezTo>
                  <a:pt x="2227369" y="1002310"/>
                  <a:pt x="2227369" y="1195295"/>
                  <a:pt x="2108323" y="1314322"/>
                </a:cubicBezTo>
                <a:lnTo>
                  <a:pt x="1314322" y="2108323"/>
                </a:lnTo>
                <a:cubicBezTo>
                  <a:pt x="1195295" y="2227369"/>
                  <a:pt x="1002310" y="2227369"/>
                  <a:pt x="883274" y="2108323"/>
                </a:cubicBezTo>
                <a:lnTo>
                  <a:pt x="89273" y="1314322"/>
                </a:lnTo>
                <a:cubicBezTo>
                  <a:pt x="-29755" y="1195295"/>
                  <a:pt x="-29755" y="1002310"/>
                  <a:pt x="89273" y="883274"/>
                </a:cubicBezTo>
                <a:lnTo>
                  <a:pt x="883274" y="89273"/>
                </a:lnTo>
                <a:close/>
              </a:path>
            </a:pathLst>
          </a:custGeom>
          <a:solidFill>
            <a:schemeClr val="bg1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4" name="图片 13" descr="C:/Users/win10/AppData/Local/Temp/figmazip/slide_22fd339ce5341a07\datas\装饰-I10158&amp;73011;10149-71102.png"/>
          <p:cNvPicPr>
            <a:picLocks noChangeAspect="1"/>
          </p:cNvPicPr>
          <p:nvPr userDrawn="1">
            <p:custDataLst>
              <p:tags r:id="rId11"/>
            </p:custDataLst>
          </p:nvPr>
        </p:nvPicPr>
        <p:blipFill>
          <a:blip r:embed="rId12" r:link="rId4"/>
          <a:stretch>
            <a:fillRect/>
          </a:stretch>
        </p:blipFill>
        <p:spPr>
          <a:xfrm>
            <a:off x="0" y="0"/>
            <a:ext cx="2031365" cy="1955800"/>
          </a:xfrm>
          <a:prstGeom prst="rect">
            <a:avLst/>
          </a:prstGeom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ctrTitle" idx="13" hasCustomPrompt="1"/>
            <p:custDataLst>
              <p:tags r:id="rId14"/>
            </p:custDataLst>
          </p:nvPr>
        </p:nvSpPr>
        <p:spPr>
          <a:xfrm>
            <a:off x="825502" y="3737609"/>
            <a:ext cx="6248397" cy="1676397"/>
          </a:xfrm>
          <a:noFill/>
        </p:spPr>
        <p:txBody>
          <a:bodyPr lIns="0" tIns="0" rIns="0" bIns="0" anchor="t">
            <a:normAutofit/>
          </a:bodyPr>
          <a:lstStyle>
            <a:lvl1pPr algn="ctr">
              <a:lnSpc>
                <a:spcPct val="104000"/>
              </a:lnSpc>
              <a:buNone/>
              <a:defRPr sz="4800" b="0" u="none" strike="noStrike" kern="1200" cap="none" spc="0" normalizeH="0">
                <a:solidFill>
                  <a:schemeClr val="bg1"/>
                </a:solidFill>
                <a:uFillTx/>
                <a:latin typeface="汉仪正圆 55简" panose="00020600040101010101" charset="-122"/>
                <a:ea typeface="+mn-ea"/>
              </a:defRPr>
            </a:lvl1pPr>
          </a:lstStyle>
          <a:p>
            <a:r>
              <a:rPr lang="zh-CN" altLang="en-US" smtClean="0"/>
              <a:t>章节页的标题内容</a:t>
            </a:r>
            <a:endParaRPr lang="zh-CN" altLang="en-US" smtClean="0"/>
          </a:p>
        </p:txBody>
      </p:sp>
      <p:sp>
        <p:nvSpPr>
          <p:cNvPr id="11" name="文本占位符 10"/>
          <p:cNvSpPr>
            <a:spLocks noGrp="1"/>
          </p:cNvSpPr>
          <p:nvPr>
            <p:ph type="body" idx="14" hasCustomPrompt="1"/>
            <p:custDataLst>
              <p:tags r:id="rId15"/>
            </p:custDataLst>
          </p:nvPr>
        </p:nvSpPr>
        <p:spPr>
          <a:xfrm>
            <a:off x="2644774" y="1719780"/>
            <a:ext cx="2381253" cy="1257300"/>
          </a:xfrm>
          <a:noFill/>
        </p:spPr>
        <p:txBody>
          <a:bodyPr lIns="0" tIns="0" rIns="0" bIns="0" anchor="t">
            <a:noAutofit/>
          </a:bodyPr>
          <a:lstStyle>
            <a:lvl1pPr algn="ctr">
              <a:lnSpc>
                <a:spcPct val="109000"/>
              </a:lnSpc>
              <a:buNone/>
              <a:defRPr sz="7800" b="0">
                <a:solidFill>
                  <a:schemeClr val="accent1"/>
                </a:solidFill>
                <a:latin typeface="+mj-ea"/>
                <a:ea typeface="+mj-ea"/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pic>
        <p:nvPicPr>
          <p:cNvPr id="17" name="图片 16" descr="装饰"/>
          <p:cNvPicPr>
            <a:picLocks noChangeAspect="1"/>
          </p:cNvPicPr>
          <p:nvPr userDrawn="1"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419100" y="5608320"/>
            <a:ext cx="508000" cy="812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84" y="52309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184" y="1983597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结束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C:/Users/win10/AppData/Local/Temp/figmazip/slide_87aca9ac9fec709f\datas\氛围图-6197&amp;75043.png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任意多边形 9"/>
          <p:cNvSpPr/>
          <p:nvPr userDrawn="1">
            <p:custDataLst>
              <p:tags r:id="rId7"/>
            </p:custDataLst>
          </p:nvPr>
        </p:nvSpPr>
        <p:spPr>
          <a:xfrm>
            <a:off x="0" y="711202"/>
            <a:ext cx="5910580" cy="6146800"/>
          </a:xfrm>
          <a:custGeom>
            <a:avLst/>
            <a:gdLst>
              <a:gd name="connisteX0" fmla="*/ 5873163 w 5910754"/>
              <a:gd name="connsiteY0" fmla="*/ 2813992 h 6146797"/>
              <a:gd name="connisteX1" fmla="*/ 5511829 w 5910754"/>
              <a:gd name="connsiteY1" fmla="*/ 2031705 h 6146797"/>
              <a:gd name="connisteX2" fmla="*/ 18 w 5910754"/>
              <a:gd name="connsiteY2" fmla="*/ 0 h 6146797"/>
              <a:gd name="connisteX3" fmla="*/ 0 w 5910754"/>
              <a:gd name="connsiteY3" fmla="*/ 6146797 h 6146797"/>
              <a:gd name="connisteX4" fmla="*/ 4648178 w 5910754"/>
              <a:gd name="connsiteY4" fmla="*/ 6146797 h 6146797"/>
              <a:gd name="connisteX5" fmla="*/ 5873163 w 5910754"/>
              <a:gd name="connsiteY5" fmla="*/ 2813992 h 6146797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pathLst>
              <a:path w="5910755" h="6146798">
                <a:moveTo>
                  <a:pt x="5873164" y="2813993"/>
                </a:moveTo>
                <a:cubicBezTo>
                  <a:pt x="5989247" y="2498196"/>
                  <a:pt x="5827526" y="2148063"/>
                  <a:pt x="5511829" y="2031705"/>
                </a:cubicBezTo>
                <a:lnTo>
                  <a:pt x="18" y="0"/>
                </a:lnTo>
                <a:lnTo>
                  <a:pt x="0" y="6146798"/>
                </a:lnTo>
                <a:lnTo>
                  <a:pt x="4648179" y="6146798"/>
                </a:lnTo>
                <a:lnTo>
                  <a:pt x="5873164" y="2813993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 userDrawn="1">
            <p:custDataLst>
              <p:tags r:id="rId8"/>
            </p:custDataLst>
          </p:nvPr>
        </p:nvSpPr>
        <p:spPr>
          <a:xfrm>
            <a:off x="5664196" y="5232398"/>
            <a:ext cx="6527800" cy="1625600"/>
          </a:xfrm>
          <a:custGeom>
            <a:avLst/>
            <a:gdLst>
              <a:gd name="connisteX0" fmla="*/ 5060947 w 6527801"/>
              <a:gd name="connsiteY0" fmla="*/ 806455 h 1625227"/>
              <a:gd name="connisteX1" fmla="*/ 6527801 w 6527801"/>
              <a:gd name="connsiteY1" fmla="*/ 0 h 1625227"/>
              <a:gd name="connisteX2" fmla="*/ 6527801 w 6527801"/>
              <a:gd name="connsiteY2" fmla="*/ 1625217 h 1625227"/>
              <a:gd name="connisteX3" fmla="*/ 0 w 6527801"/>
              <a:gd name="connsiteY3" fmla="*/ 1625217 h 1625227"/>
              <a:gd name="connisteX4" fmla="*/ 1574797 w 6527801"/>
              <a:gd name="connsiteY4" fmla="*/ 806455 h 1625227"/>
              <a:gd name="connisteX5" fmla="*/ 5060947 w 6527801"/>
              <a:gd name="connsiteY5" fmla="*/ 806455 h 1625227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pathLst>
              <a:path w="6527801" h="1625227">
                <a:moveTo>
                  <a:pt x="5060948" y="806455"/>
                </a:moveTo>
                <a:cubicBezTo>
                  <a:pt x="5435596" y="292114"/>
                  <a:pt x="6159499" y="9"/>
                  <a:pt x="6527801" y="0"/>
                </a:cubicBezTo>
                <a:lnTo>
                  <a:pt x="6527801" y="1625218"/>
                </a:lnTo>
                <a:lnTo>
                  <a:pt x="0" y="1625218"/>
                </a:lnTo>
                <a:cubicBezTo>
                  <a:pt x="0" y="1625218"/>
                  <a:pt x="615949" y="806455"/>
                  <a:pt x="1574798" y="806455"/>
                </a:cubicBezTo>
                <a:cubicBezTo>
                  <a:pt x="3394097" y="806455"/>
                  <a:pt x="4159185" y="2044443"/>
                  <a:pt x="5060948" y="806455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1" descr="装饰"/>
          <p:cNvPicPr/>
          <p:nvPr userDrawn="1"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 flipH="1">
            <a:off x="0" y="279400"/>
            <a:ext cx="5778546" cy="6578600"/>
          </a:xfrm>
          <a:prstGeom prst="rect">
            <a:avLst/>
          </a:prstGeom>
        </p:spPr>
      </p:pic>
      <p:sp>
        <p:nvSpPr>
          <p:cNvPr id="12" name="任意多边形 11"/>
          <p:cNvSpPr/>
          <p:nvPr userDrawn="1">
            <p:custDataLst>
              <p:tags r:id="rId11"/>
            </p:custDataLst>
          </p:nvPr>
        </p:nvSpPr>
        <p:spPr>
          <a:xfrm>
            <a:off x="0" y="0"/>
            <a:ext cx="2317115" cy="2059940"/>
          </a:xfrm>
          <a:custGeom>
            <a:avLst/>
            <a:gdLst>
              <a:gd name="connisteX0" fmla="*/ 1117597 w 2317747"/>
              <a:gd name="connsiteY0" fmla="*/ 1206495 h 2060234"/>
              <a:gd name="connisteX1" fmla="*/ 2317747 w 2317747"/>
              <a:gd name="connsiteY1" fmla="*/ 0 h 2060234"/>
              <a:gd name="connisteX2" fmla="*/ 0 w 2317747"/>
              <a:gd name="connsiteY2" fmla="*/ 0 h 2060234"/>
              <a:gd name="connisteX3" fmla="*/ 0 w 2317747"/>
              <a:gd name="connsiteY3" fmla="*/ 2057400 h 2060234"/>
              <a:gd name="connisteX4" fmla="*/ 1117597 w 2317747"/>
              <a:gd name="connsiteY4" fmla="*/ 1206495 h 206023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pathLst>
              <a:path w="2317748" h="2060235">
                <a:moveTo>
                  <a:pt x="1117598" y="1206496"/>
                </a:moveTo>
                <a:cubicBezTo>
                  <a:pt x="1244599" y="279404"/>
                  <a:pt x="2044699" y="19047"/>
                  <a:pt x="2317748" y="0"/>
                </a:cubicBezTo>
                <a:lnTo>
                  <a:pt x="0" y="0"/>
                </a:lnTo>
                <a:lnTo>
                  <a:pt x="0" y="2057400"/>
                </a:lnTo>
                <a:cubicBezTo>
                  <a:pt x="330199" y="2082802"/>
                  <a:pt x="1015999" y="1948184"/>
                  <a:pt x="1117598" y="1206496"/>
                </a:cubicBezTo>
                <a:close/>
              </a:path>
            </a:pathLst>
          </a:custGeom>
          <a:solidFill>
            <a:schemeClr val="accent4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" name="副标题 7"/>
          <p:cNvSpPr>
            <a:spLocks noGrp="1"/>
          </p:cNvSpPr>
          <p:nvPr>
            <p:ph type="subTitle" idx="13" hasCustomPrompt="1"/>
            <p:custDataLst>
              <p:tags r:id="rId13"/>
            </p:custDataLst>
          </p:nvPr>
        </p:nvSpPr>
        <p:spPr>
          <a:xfrm>
            <a:off x="6044565" y="2665092"/>
            <a:ext cx="5524503" cy="457200"/>
          </a:xfrm>
          <a:noFill/>
        </p:spPr>
        <p:txBody>
          <a:bodyPr lIns="0" tIns="0" rIns="0" bIns="0" anchor="t">
            <a:noAutofit/>
          </a:bodyPr>
          <a:lstStyle>
            <a:lvl1pPr marL="0" indent="0" algn="r">
              <a:lnSpc>
                <a:spcPct val="125000"/>
              </a:lnSpc>
              <a:buNone/>
              <a:defRPr sz="2400" b="0">
                <a:solidFill>
                  <a:schemeClr val="tx1"/>
                </a:solidFill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THE END</a:t>
            </a:r>
            <a:endParaRPr lang="zh-CN" altLang="en-US" smtClean="0"/>
          </a:p>
        </p:txBody>
      </p:sp>
      <p:sp>
        <p:nvSpPr>
          <p:cNvPr id="9" name="标题 8"/>
          <p:cNvSpPr>
            <a:spLocks noGrp="1"/>
          </p:cNvSpPr>
          <p:nvPr>
            <p:ph type="ctrTitle" idx="14" hasCustomPrompt="1"/>
            <p:custDataLst>
              <p:tags r:id="rId14"/>
            </p:custDataLst>
          </p:nvPr>
        </p:nvSpPr>
        <p:spPr>
          <a:xfrm>
            <a:off x="5930899" y="3162297"/>
            <a:ext cx="5651504" cy="1015999"/>
          </a:xfrm>
          <a:noFill/>
        </p:spPr>
        <p:txBody>
          <a:bodyPr lIns="0" tIns="0" rIns="0" bIns="0" anchor="t">
            <a:noAutofit/>
          </a:bodyPr>
          <a:lstStyle>
            <a:lvl1pPr algn="r">
              <a:lnSpc>
                <a:spcPct val="104000"/>
              </a:lnSpc>
              <a:buNone/>
              <a:defRPr sz="6400" b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mtClean="0"/>
              <a:t>谢谢观看</a:t>
            </a:r>
            <a:endParaRPr lang="zh-CN" altLang="en-US" smtClean="0"/>
          </a:p>
        </p:txBody>
      </p:sp>
      <p:pic>
        <p:nvPicPr>
          <p:cNvPr id="19" name="图片 18" descr="装饰"/>
          <p:cNvPicPr>
            <a:picLocks noChangeAspect="1"/>
          </p:cNvPicPr>
          <p:nvPr userDrawn="1"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 rot="5400000">
            <a:off x="752475" y="431800"/>
            <a:ext cx="812800" cy="508000"/>
          </a:xfrm>
          <a:prstGeom prst="rect">
            <a:avLst/>
          </a:prstGeom>
        </p:spPr>
      </p:pic>
      <p:pic>
        <p:nvPicPr>
          <p:cNvPr id="17" name="图片 16" descr="装饰"/>
          <p:cNvPicPr>
            <a:picLocks noChangeAspect="1"/>
          </p:cNvPicPr>
          <p:nvPr userDrawn="1"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 rot="5400000">
            <a:off x="11226165" y="4915535"/>
            <a:ext cx="508000" cy="812800"/>
          </a:xfrm>
          <a:prstGeom prst="rect">
            <a:avLst/>
          </a:prstGeom>
        </p:spPr>
      </p:pic>
      <p:pic>
        <p:nvPicPr>
          <p:cNvPr id="18" name="图片 17" descr="装饰图"/>
          <p:cNvPicPr/>
          <p:nvPr userDrawn="1">
            <p:custDataLst>
              <p:tags r:id="rId19"/>
            </p:custDataLst>
          </p:nvPr>
        </p:nvPicPr>
        <p:blipFill>
          <a:blip r:embed="rId20"/>
          <a:stretch>
            <a:fillRect/>
          </a:stretch>
        </p:blipFill>
        <p:spPr>
          <a:xfrm flipH="1">
            <a:off x="10312385" y="0"/>
            <a:ext cx="1879615" cy="1803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C:/Users/win10/AppData/Local/Temp/figmazip/slide_69355628e50ef3de\datas\装饰-10158&amp;69478.png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sp>
        <p:nvSpPr>
          <p:cNvPr id="6" name="任意多边形 5"/>
          <p:cNvSpPr/>
          <p:nvPr userDrawn="1">
            <p:custDataLst>
              <p:tags r:id="rId5"/>
            </p:custDataLst>
          </p:nvPr>
        </p:nvSpPr>
        <p:spPr>
          <a:xfrm>
            <a:off x="3293714" y="0"/>
            <a:ext cx="8898255" cy="6858000"/>
          </a:xfrm>
          <a:custGeom>
            <a:avLst/>
            <a:gdLst>
              <a:gd name="connisteX0" fmla="*/ 9592 w 8898264"/>
              <a:gd name="connsiteY0" fmla="*/ 1849502 h 6858000"/>
              <a:gd name="connisteX1" fmla="*/ 740929 w 8898264"/>
              <a:gd name="connsiteY1" fmla="*/ 867116 h 6858000"/>
              <a:gd name="connisteX2" fmla="*/ 6734235 w 8898264"/>
              <a:gd name="connsiteY2" fmla="*/ 6190 h 6858000"/>
              <a:gd name="connisteX3" fmla="*/ 6820930 w 8898264"/>
              <a:gd name="connsiteY3" fmla="*/ 0 h 6858000"/>
              <a:gd name="connisteX4" fmla="*/ 8898264 w 8898264"/>
              <a:gd name="connsiteY4" fmla="*/ 0 h 6858000"/>
              <a:gd name="connisteX5" fmla="*/ 8898264 w 8898264"/>
              <a:gd name="connsiteY5" fmla="*/ 6858000 h 6858000"/>
              <a:gd name="connisteX6" fmla="*/ 757552 w 8898264"/>
              <a:gd name="connsiteY6" fmla="*/ 6858000 h 6858000"/>
              <a:gd name="connisteX7" fmla="*/ 9592 w 8898264"/>
              <a:gd name="connsiteY7" fmla="*/ 1849502 h 6858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</a:cxnLst>
            <a:pathLst>
              <a:path w="8898264" h="6858000">
                <a:moveTo>
                  <a:pt x="9592" y="1849502"/>
                </a:moveTo>
                <a:cubicBezTo>
                  <a:pt x="-61137" y="1375916"/>
                  <a:pt x="266959" y="935203"/>
                  <a:pt x="740929" y="867116"/>
                </a:cubicBezTo>
                <a:lnTo>
                  <a:pt x="6734236" y="6190"/>
                </a:lnTo>
                <a:cubicBezTo>
                  <a:pt x="6762957" y="2067"/>
                  <a:pt x="6791925" y="0"/>
                  <a:pt x="6820930" y="0"/>
                </a:cubicBezTo>
                <a:lnTo>
                  <a:pt x="8898264" y="0"/>
                </a:lnTo>
                <a:lnTo>
                  <a:pt x="8898264" y="6858000"/>
                </a:lnTo>
                <a:lnTo>
                  <a:pt x="757553" y="6858000"/>
                </a:lnTo>
                <a:lnTo>
                  <a:pt x="9592" y="1849502"/>
                </a:lnTo>
                <a:close/>
              </a:path>
            </a:pathLst>
          </a:custGeom>
          <a:solidFill>
            <a:schemeClr val="bg1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标题 6"/>
          <p:cNvSpPr>
            <a:spLocks noGrp="1"/>
          </p:cNvSpPr>
          <p:nvPr>
            <p:ph type="ctrTitle" idx="13" hasCustomPrompt="1"/>
            <p:custDataLst>
              <p:tags r:id="rId9"/>
            </p:custDataLst>
          </p:nvPr>
        </p:nvSpPr>
        <p:spPr>
          <a:xfrm>
            <a:off x="825502" y="1295403"/>
            <a:ext cx="2260598" cy="761997"/>
          </a:xfrm>
          <a:noFill/>
        </p:spPr>
        <p:txBody>
          <a:bodyPr lIns="0" tIns="0" rIns="0" bIns="0" anchor="t">
            <a:noAutofit/>
          </a:bodyPr>
          <a:lstStyle>
            <a:lvl1pPr algn="l">
              <a:lnSpc>
                <a:spcPct val="114000"/>
              </a:lnSpc>
              <a:buNone/>
              <a:defRPr sz="4400" b="1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mtClean="0"/>
              <a:t>目录</a:t>
            </a:r>
            <a:endParaRPr lang="zh-CN" altLang="en-US" smtClean="0"/>
          </a:p>
        </p:txBody>
      </p:sp>
      <p:sp>
        <p:nvSpPr>
          <p:cNvPr id="8" name="副标题 7"/>
          <p:cNvSpPr>
            <a:spLocks noGrp="1"/>
          </p:cNvSpPr>
          <p:nvPr>
            <p:ph type="subTitle" idx="14" hasCustomPrompt="1"/>
            <p:custDataLst>
              <p:tags r:id="rId10"/>
            </p:custDataLst>
          </p:nvPr>
        </p:nvSpPr>
        <p:spPr>
          <a:xfrm>
            <a:off x="825502" y="825502"/>
            <a:ext cx="2197102" cy="457200"/>
          </a:xfrm>
          <a:noFill/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5000"/>
              </a:lnSpc>
              <a:buNone/>
              <a:defRPr sz="2400" b="0">
                <a:solidFill>
                  <a:schemeClr val="accent1"/>
                </a:solidFill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CONTENTS</a:t>
            </a:r>
            <a:endParaRPr lang="zh-CN" altLang="en-US" smtClean="0"/>
          </a:p>
        </p:txBody>
      </p:sp>
      <p:pic>
        <p:nvPicPr>
          <p:cNvPr id="9" name="图片 8" descr="C:/Users/win10/AppData/Local/Temp/figmazip/slide_69355628e50ef3de\datas\装饰-10135&amp;71523.png"/>
          <p:cNvPicPr>
            <a:picLocks noChangeAspect="1"/>
          </p:cNvPicPr>
          <p:nvPr userDrawn="1">
            <p:custDataLst>
              <p:tags r:id="rId11"/>
            </p:custDataLst>
          </p:nvPr>
        </p:nvPicPr>
        <p:blipFill>
          <a:blip r:embed="rId12" r:link="rId4"/>
          <a:stretch>
            <a:fillRect/>
          </a:stretch>
        </p:blipFill>
        <p:spPr>
          <a:xfrm>
            <a:off x="0" y="1981200"/>
            <a:ext cx="4063365" cy="48761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1" name="Subtitle 10"/>
          <p:cNvSpPr>
            <a:spLocks noGrp="1"/>
          </p:cNvSpPr>
          <p:nvPr>
            <p:ph type="subTitle" idx="17826305" hasCustomPrompt="1"/>
            <p:custDataLst>
              <p:tags r:id="rId5"/>
            </p:custDataLst>
          </p:nvPr>
        </p:nvSpPr>
        <p:spPr>
          <a:xfrm>
            <a:off x="761471" y="2667000"/>
            <a:ext cx="2363258" cy="457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CONTENTS</a:t>
            </a:r>
            <a:endParaRPr lang="zh-CN" altLang="en-US"/>
          </a:p>
        </p:txBody>
      </p:sp>
      <p:sp>
        <p:nvSpPr>
          <p:cNvPr id="12" name="Title 11"/>
          <p:cNvSpPr>
            <a:spLocks noGrp="1"/>
          </p:cNvSpPr>
          <p:nvPr>
            <p:ph type="ctrTitle" idx="17826049" hasCustomPrompt="1"/>
            <p:custDataLst>
              <p:tags r:id="rId6"/>
            </p:custDataLst>
          </p:nvPr>
        </p:nvSpPr>
        <p:spPr>
          <a:xfrm>
            <a:off x="760942" y="3175000"/>
            <a:ext cx="2364317" cy="7620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None/>
              <a:defRPr sz="4800" b="1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目录</a:t>
            </a:r>
            <a:endParaRPr lang="zh-CN" alt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319883777" hasCustomPrompt="1"/>
            <p:custDataLst>
              <p:tags r:id="rId7"/>
            </p:custDataLst>
          </p:nvPr>
        </p:nvSpPr>
        <p:spPr>
          <a:xfrm>
            <a:off x="4070350" y="22860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sp>
        <p:nvSpPr>
          <p:cNvPr id="14" name="装饰  3"/>
          <p:cNvSpPr>
            <a:spLocks noGrp="1"/>
          </p:cNvSpPr>
          <p:nvPr>
            <p:ph type="body" idx="319883522" hasCustomPrompt="1"/>
            <p:custDataLst>
              <p:tags r:id="rId8"/>
            </p:custDataLst>
          </p:nvPr>
        </p:nvSpPr>
        <p:spPr>
          <a:xfrm>
            <a:off x="4851400" y="22098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51446017" hasCustomPrompt="1"/>
            <p:custDataLst>
              <p:tags r:id="rId9"/>
            </p:custDataLst>
          </p:nvPr>
        </p:nvSpPr>
        <p:spPr>
          <a:xfrm>
            <a:off x="5080000" y="21336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Text Placeholder 15"/>
          <p:cNvSpPr>
            <a:spLocks noGrp="1"/>
          </p:cNvSpPr>
          <p:nvPr>
            <p:ph type="body" idx="319949313" hasCustomPrompt="1"/>
            <p:custDataLst>
              <p:tags r:id="rId10"/>
            </p:custDataLst>
          </p:nvPr>
        </p:nvSpPr>
        <p:spPr>
          <a:xfrm>
            <a:off x="7994650" y="22860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02</a:t>
            </a:r>
            <a:endParaRPr lang="zh-CN" altLang="en-US" smtClean="0"/>
          </a:p>
        </p:txBody>
      </p:sp>
      <p:sp>
        <p:nvSpPr>
          <p:cNvPr id="17" name="装饰  6"/>
          <p:cNvSpPr>
            <a:spLocks noGrp="1"/>
          </p:cNvSpPr>
          <p:nvPr>
            <p:ph type="body" idx="319949058" hasCustomPrompt="1"/>
            <p:custDataLst>
              <p:tags r:id="rId11"/>
            </p:custDataLst>
          </p:nvPr>
        </p:nvSpPr>
        <p:spPr>
          <a:xfrm>
            <a:off x="8775700" y="22098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8" name="Text Placeholder 17"/>
          <p:cNvSpPr>
            <a:spLocks noGrp="1"/>
          </p:cNvSpPr>
          <p:nvPr>
            <p:ph type="body" idx="51511553" hasCustomPrompt="1"/>
            <p:custDataLst>
              <p:tags r:id="rId12"/>
            </p:custDataLst>
          </p:nvPr>
        </p:nvSpPr>
        <p:spPr>
          <a:xfrm>
            <a:off x="9004300" y="21336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Text Placeholder 18"/>
          <p:cNvSpPr>
            <a:spLocks noGrp="1"/>
          </p:cNvSpPr>
          <p:nvPr>
            <p:ph type="body" idx="320014849" hasCustomPrompt="1"/>
            <p:custDataLst>
              <p:tags r:id="rId13"/>
            </p:custDataLst>
          </p:nvPr>
        </p:nvSpPr>
        <p:spPr>
          <a:xfrm>
            <a:off x="4070350" y="39624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03</a:t>
            </a:r>
            <a:endParaRPr lang="zh-CN" altLang="en-US" smtClean="0"/>
          </a:p>
        </p:txBody>
      </p:sp>
      <p:sp>
        <p:nvSpPr>
          <p:cNvPr id="20" name="装饰  9"/>
          <p:cNvSpPr>
            <a:spLocks noGrp="1"/>
          </p:cNvSpPr>
          <p:nvPr>
            <p:ph type="body" idx="320014594" hasCustomPrompt="1"/>
            <p:custDataLst>
              <p:tags r:id="rId14"/>
            </p:custDataLst>
          </p:nvPr>
        </p:nvSpPr>
        <p:spPr>
          <a:xfrm>
            <a:off x="4851400" y="38862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1" name="Text Placeholder 20"/>
          <p:cNvSpPr>
            <a:spLocks noGrp="1"/>
          </p:cNvSpPr>
          <p:nvPr>
            <p:ph type="body" idx="51577089" hasCustomPrompt="1"/>
            <p:custDataLst>
              <p:tags r:id="rId15"/>
            </p:custDataLst>
          </p:nvPr>
        </p:nvSpPr>
        <p:spPr>
          <a:xfrm>
            <a:off x="5080000" y="38100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2" name="Text Placeholder 21"/>
          <p:cNvSpPr>
            <a:spLocks noGrp="1"/>
          </p:cNvSpPr>
          <p:nvPr>
            <p:ph type="body" idx="320080385" hasCustomPrompt="1"/>
            <p:custDataLst>
              <p:tags r:id="rId16"/>
            </p:custDataLst>
          </p:nvPr>
        </p:nvSpPr>
        <p:spPr>
          <a:xfrm>
            <a:off x="7994650" y="39624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04</a:t>
            </a:r>
            <a:endParaRPr lang="zh-CN" altLang="en-US" smtClean="0"/>
          </a:p>
        </p:txBody>
      </p:sp>
      <p:sp>
        <p:nvSpPr>
          <p:cNvPr id="23" name="装饰  2"/>
          <p:cNvSpPr>
            <a:spLocks noGrp="1"/>
          </p:cNvSpPr>
          <p:nvPr>
            <p:ph type="body" idx="320080130" hasCustomPrompt="1"/>
            <p:custDataLst>
              <p:tags r:id="rId17"/>
            </p:custDataLst>
          </p:nvPr>
        </p:nvSpPr>
        <p:spPr>
          <a:xfrm>
            <a:off x="8775700" y="38862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4" name="Text Placeholder 23"/>
          <p:cNvSpPr>
            <a:spLocks noGrp="1"/>
          </p:cNvSpPr>
          <p:nvPr>
            <p:ph type="body" idx="51642625" hasCustomPrompt="1"/>
            <p:custDataLst>
              <p:tags r:id="rId18"/>
            </p:custDataLst>
          </p:nvPr>
        </p:nvSpPr>
        <p:spPr>
          <a:xfrm>
            <a:off x="9004300" y="38100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12_1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</a:fld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</a:fld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汉仪正圆-75W" panose="00020600040101010101" charset="-122"/>
                <a:ea typeface="汉仪正圆-75W" panose="00020600040101010101" charset="-122"/>
              </a:rPr>
              <a:t>单击此处添加标题</a:t>
            </a:r>
            <a:endParaRPr lang="zh-CN" altLang="en-US">
              <a:latin typeface="汉仪正圆-75W" panose="00020600040101010101" charset="-122"/>
              <a:ea typeface="汉仪正圆-75W" panose="00020600040101010101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idx="16392" hasCustomPrompt="1"/>
            <p:custDataLst>
              <p:tags r:id="rId6"/>
            </p:custDataLst>
          </p:nvPr>
        </p:nvSpPr>
        <p:spPr>
          <a:xfrm>
            <a:off x="609600" y="1524000"/>
            <a:ext cx="5486400" cy="4724400"/>
          </a:xfrm>
          <a:custGeom>
            <a:avLst/>
            <a:gdLst>
              <a:gd name="connisteX0" fmla="*/ 0 w 5486400"/>
              <a:gd name="connsiteY0" fmla="*/ 304800 h 4724400"/>
              <a:gd name="connisteX1" fmla="*/ 304800 w 5486400"/>
              <a:gd name="connsiteY1" fmla="*/ 0 h 4724400"/>
              <a:gd name="connisteX2" fmla="*/ 5181600 w 5486400"/>
              <a:gd name="connsiteY2" fmla="*/ 0 h 4724400"/>
              <a:gd name="connisteX3" fmla="*/ 5486400 w 5486400"/>
              <a:gd name="connsiteY3" fmla="*/ 304800 h 4724400"/>
              <a:gd name="connisteX4" fmla="*/ 5486400 w 5486400"/>
              <a:gd name="connsiteY4" fmla="*/ 4419600 h 4724400"/>
              <a:gd name="connisteX5" fmla="*/ 5181600 w 5486400"/>
              <a:gd name="connsiteY5" fmla="*/ 4724400 h 4724400"/>
              <a:gd name="connisteX6" fmla="*/ 304800 w 5486400"/>
              <a:gd name="connsiteY6" fmla="*/ 4724400 h 4724400"/>
              <a:gd name="connisteX7" fmla="*/ 0 w 5486400"/>
              <a:gd name="connsiteY7" fmla="*/ 4419600 h 4724400"/>
              <a:gd name="connisteX8" fmla="*/ 0 w 5486400"/>
              <a:gd name="connsiteY8" fmla="*/ 3048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486400" h="47244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5181600" y="0"/>
                </a:lnTo>
                <a:cubicBezTo>
                  <a:pt x="5349936" y="0"/>
                  <a:pt x="5486400" y="136464"/>
                  <a:pt x="5486400" y="304800"/>
                </a:cubicBezTo>
                <a:lnTo>
                  <a:pt x="5486400" y="4419600"/>
                </a:lnTo>
                <a:cubicBezTo>
                  <a:pt x="5486400" y="4587936"/>
                  <a:pt x="5349936" y="4724400"/>
                  <a:pt x="5181600" y="4724400"/>
                </a:cubicBezTo>
                <a:lnTo>
                  <a:pt x="304800" y="4724400"/>
                </a:lnTo>
                <a:cubicBezTo>
                  <a:pt x="136464" y="4724400"/>
                  <a:pt x="0" y="4587936"/>
                  <a:pt x="0" y="4419600"/>
                </a:cubicBezTo>
                <a:lnTo>
                  <a:pt x="0" y="3048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6553200" y="1524000"/>
            <a:ext cx="5029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单击此处添加项标题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6553200" y="2082800"/>
            <a:ext cx="50292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单击此处添加项正文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5" name="文本占位符 14"/>
          <p:cNvSpPr>
            <a:spLocks noGrp="1"/>
          </p:cNvSpPr>
          <p:nvPr>
            <p:ph type="body" idx="16388" hasCustomPrompt="1"/>
            <p:custDataLst>
              <p:tags r:id="rId9"/>
            </p:custDataLst>
          </p:nvPr>
        </p:nvSpPr>
        <p:spPr>
          <a:xfrm>
            <a:off x="6553200" y="3302000"/>
            <a:ext cx="5029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单击此处添加项标题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6" name="文本占位符 15"/>
          <p:cNvSpPr>
            <a:spLocks noGrp="1"/>
          </p:cNvSpPr>
          <p:nvPr>
            <p:ph type="body" idx="16389" hasCustomPrompt="1"/>
            <p:custDataLst>
              <p:tags r:id="rId10"/>
            </p:custDataLst>
          </p:nvPr>
        </p:nvSpPr>
        <p:spPr>
          <a:xfrm>
            <a:off x="6553200" y="3860800"/>
            <a:ext cx="50292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单击此处添加项正文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7" name="文本占位符 16"/>
          <p:cNvSpPr>
            <a:spLocks noGrp="1"/>
          </p:cNvSpPr>
          <p:nvPr>
            <p:ph type="body" idx="16390" hasCustomPrompt="1"/>
            <p:custDataLst>
              <p:tags r:id="rId11"/>
            </p:custDataLst>
          </p:nvPr>
        </p:nvSpPr>
        <p:spPr>
          <a:xfrm>
            <a:off x="6553200" y="5080000"/>
            <a:ext cx="5029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单击此处添加项标题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idx="16391" hasCustomPrompt="1"/>
            <p:custDataLst>
              <p:tags r:id="rId12"/>
            </p:custDataLst>
          </p:nvPr>
        </p:nvSpPr>
        <p:spPr>
          <a:xfrm>
            <a:off x="6553200" y="5638800"/>
            <a:ext cx="50292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单击此处添加项正文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上图中标下内-装饰上-默认位置-并列-51_47_group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</a:fld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</a:fld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32258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汉仪正圆-75W" panose="00020600040101010101" charset="-122"/>
                <a:ea typeface="汉仪正圆-75W" panose="00020600040101010101" charset="-122"/>
              </a:rPr>
              <a:t>单击此处添加标题</a:t>
            </a:r>
            <a:endParaRPr lang="zh-CN" altLang="en-US">
              <a:latin typeface="汉仪正圆-75W" panose="00020600040101010101" charset="-122"/>
              <a:ea typeface="汉仪正圆-75W" panose="00020600040101010101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idx="16392" hasCustomPrompt="1"/>
            <p:custDataLst>
              <p:tags r:id="rId6"/>
            </p:custDataLst>
          </p:nvPr>
        </p:nvSpPr>
        <p:spPr>
          <a:xfrm>
            <a:off x="609600" y="609600"/>
            <a:ext cx="10972800" cy="2082800"/>
          </a:xfrm>
          <a:custGeom>
            <a:avLst/>
            <a:gdLst>
              <a:gd name="connisteX0" fmla="*/ 0 w 10972800"/>
              <a:gd name="connsiteY0" fmla="*/ 304800 h 2082800"/>
              <a:gd name="connisteX1" fmla="*/ 304800 w 10972800"/>
              <a:gd name="connsiteY1" fmla="*/ 0 h 2082800"/>
              <a:gd name="connisteX2" fmla="*/ 10668000 w 10972800"/>
              <a:gd name="connsiteY2" fmla="*/ 0 h 2082800"/>
              <a:gd name="connisteX3" fmla="*/ 10972800 w 10972800"/>
              <a:gd name="connsiteY3" fmla="*/ 304800 h 2082800"/>
              <a:gd name="connisteX4" fmla="*/ 10972800 w 10972800"/>
              <a:gd name="connsiteY4" fmla="*/ 1778000 h 2082800"/>
              <a:gd name="connisteX5" fmla="*/ 10668000 w 10972800"/>
              <a:gd name="connsiteY5" fmla="*/ 2082800 h 2082800"/>
              <a:gd name="connisteX6" fmla="*/ 304800 w 10972800"/>
              <a:gd name="connsiteY6" fmla="*/ 2082800 h 2082800"/>
              <a:gd name="connisteX7" fmla="*/ 0 w 10972800"/>
              <a:gd name="connsiteY7" fmla="*/ 1778000 h 2082800"/>
              <a:gd name="connisteX8" fmla="*/ 0 w 10972800"/>
              <a:gd name="connsiteY8" fmla="*/ 304800 h 2082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0828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10668000" y="0"/>
                </a:lnTo>
                <a:cubicBezTo>
                  <a:pt x="10836336" y="0"/>
                  <a:pt x="10972800" y="136464"/>
                  <a:pt x="10972800" y="304800"/>
                </a:cubicBezTo>
                <a:lnTo>
                  <a:pt x="10972800" y="1778000"/>
                </a:lnTo>
                <a:cubicBezTo>
                  <a:pt x="10972800" y="1946336"/>
                  <a:pt x="10836336" y="2082800"/>
                  <a:pt x="10668000" y="2082800"/>
                </a:cubicBezTo>
                <a:lnTo>
                  <a:pt x="304800" y="2082800"/>
                </a:lnTo>
                <a:cubicBezTo>
                  <a:pt x="136464" y="2082800"/>
                  <a:pt x="0" y="1946336"/>
                  <a:pt x="0" y="1778000"/>
                </a:cubicBezTo>
                <a:lnTo>
                  <a:pt x="0" y="3048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3" name="装饰  2"/>
          <p:cNvSpPr>
            <a:spLocks noGrp="1"/>
          </p:cNvSpPr>
          <p:nvPr>
            <p:ph type="body" idx="16393" hasCustomPrompt="1"/>
            <p:custDataLst>
              <p:tags r:id="rId7"/>
            </p:custDataLst>
          </p:nvPr>
        </p:nvSpPr>
        <p:spPr>
          <a:xfrm>
            <a:off x="609600" y="4216400"/>
            <a:ext cx="50800" cy="2032000"/>
          </a:xfrm>
          <a:custGeom>
            <a:avLst/>
            <a:gdLst>
              <a:gd name="connisteX0" fmla="*/ 0 w 50800"/>
              <a:gd name="connsiteY0" fmla="*/ 25400 h 2032000"/>
              <a:gd name="connisteX1" fmla="*/ 25400 w 50800"/>
              <a:gd name="connsiteY1" fmla="*/ 0 h 2032000"/>
              <a:gd name="connisteX2" fmla="*/ 25400 w 50800"/>
              <a:gd name="connsiteY2" fmla="*/ 0 h 2032000"/>
              <a:gd name="connisteX3" fmla="*/ 50800 w 50800"/>
              <a:gd name="connsiteY3" fmla="*/ 25400 h 2032000"/>
              <a:gd name="connisteX4" fmla="*/ 50800 w 50800"/>
              <a:gd name="connsiteY4" fmla="*/ 2006600 h 2032000"/>
              <a:gd name="connisteX5" fmla="*/ 25400 w 50800"/>
              <a:gd name="connsiteY5" fmla="*/ 2032000 h 2032000"/>
              <a:gd name="connisteX6" fmla="*/ 25400 w 50800"/>
              <a:gd name="connsiteY6" fmla="*/ 2032000 h 2032000"/>
              <a:gd name="connisteX7" fmla="*/ 0 w 50800"/>
              <a:gd name="connsiteY7" fmla="*/ 2006600 h 2032000"/>
              <a:gd name="connisteX8" fmla="*/ 0 w 50800"/>
              <a:gd name="connsiteY8" fmla="*/ 254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20320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2006600"/>
                </a:lnTo>
                <a:cubicBezTo>
                  <a:pt x="50800" y="2020628"/>
                  <a:pt x="39428" y="2032000"/>
                  <a:pt x="25400" y="2032000"/>
                </a:cubicBezTo>
                <a:lnTo>
                  <a:pt x="25400" y="2032000"/>
                </a:lnTo>
                <a:cubicBezTo>
                  <a:pt x="11372" y="2032000"/>
                  <a:pt x="0" y="2020628"/>
                  <a:pt x="0" y="20066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762000" y="4216400"/>
            <a:ext cx="3098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单击此处添加项标题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762000" y="4724400"/>
            <a:ext cx="30988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单击此处添加项正文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6" name="装饰  5"/>
          <p:cNvSpPr>
            <a:spLocks noGrp="1"/>
          </p:cNvSpPr>
          <p:nvPr>
            <p:ph type="body" idx="16394" hasCustomPrompt="1"/>
            <p:custDataLst>
              <p:tags r:id="rId10"/>
            </p:custDataLst>
          </p:nvPr>
        </p:nvSpPr>
        <p:spPr>
          <a:xfrm>
            <a:off x="4470400" y="4216400"/>
            <a:ext cx="50800" cy="2032000"/>
          </a:xfrm>
          <a:custGeom>
            <a:avLst/>
            <a:gdLst>
              <a:gd name="connisteX0" fmla="*/ 0 w 50800"/>
              <a:gd name="connsiteY0" fmla="*/ 25400 h 2032000"/>
              <a:gd name="connisteX1" fmla="*/ 25400 w 50800"/>
              <a:gd name="connsiteY1" fmla="*/ 0 h 2032000"/>
              <a:gd name="connisteX2" fmla="*/ 25400 w 50800"/>
              <a:gd name="connsiteY2" fmla="*/ 0 h 2032000"/>
              <a:gd name="connisteX3" fmla="*/ 50800 w 50800"/>
              <a:gd name="connsiteY3" fmla="*/ 25400 h 2032000"/>
              <a:gd name="connisteX4" fmla="*/ 50800 w 50800"/>
              <a:gd name="connsiteY4" fmla="*/ 2006600 h 2032000"/>
              <a:gd name="connisteX5" fmla="*/ 25400 w 50800"/>
              <a:gd name="connsiteY5" fmla="*/ 2032000 h 2032000"/>
              <a:gd name="connisteX6" fmla="*/ 25400 w 50800"/>
              <a:gd name="connsiteY6" fmla="*/ 2032000 h 2032000"/>
              <a:gd name="connisteX7" fmla="*/ 0 w 50800"/>
              <a:gd name="connsiteY7" fmla="*/ 2006600 h 2032000"/>
              <a:gd name="connisteX8" fmla="*/ 0 w 50800"/>
              <a:gd name="connsiteY8" fmla="*/ 254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20320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2006600"/>
                </a:lnTo>
                <a:cubicBezTo>
                  <a:pt x="50800" y="2020628"/>
                  <a:pt x="39428" y="2032000"/>
                  <a:pt x="25400" y="2032000"/>
                </a:cubicBezTo>
                <a:lnTo>
                  <a:pt x="25400" y="2032000"/>
                </a:lnTo>
                <a:cubicBezTo>
                  <a:pt x="11372" y="2032000"/>
                  <a:pt x="0" y="2020628"/>
                  <a:pt x="0" y="20066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7" name="文本占位符 16"/>
          <p:cNvSpPr>
            <a:spLocks noGrp="1"/>
          </p:cNvSpPr>
          <p:nvPr>
            <p:ph type="body" idx="16388" hasCustomPrompt="1"/>
            <p:custDataLst>
              <p:tags r:id="rId11"/>
            </p:custDataLst>
          </p:nvPr>
        </p:nvSpPr>
        <p:spPr>
          <a:xfrm>
            <a:off x="4622800" y="4216400"/>
            <a:ext cx="3098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单击此处添加项标题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4622800" y="4724400"/>
            <a:ext cx="30988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单击此处添加项正文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9" name="装饰  8"/>
          <p:cNvSpPr>
            <a:spLocks noGrp="1"/>
          </p:cNvSpPr>
          <p:nvPr>
            <p:ph type="body" idx="16395" hasCustomPrompt="1"/>
            <p:custDataLst>
              <p:tags r:id="rId13"/>
            </p:custDataLst>
          </p:nvPr>
        </p:nvSpPr>
        <p:spPr>
          <a:xfrm>
            <a:off x="8331200" y="4216400"/>
            <a:ext cx="50800" cy="2032000"/>
          </a:xfrm>
          <a:custGeom>
            <a:avLst/>
            <a:gdLst>
              <a:gd name="connisteX0" fmla="*/ 0 w 50800"/>
              <a:gd name="connsiteY0" fmla="*/ 25400 h 2032000"/>
              <a:gd name="connisteX1" fmla="*/ 25400 w 50800"/>
              <a:gd name="connsiteY1" fmla="*/ 0 h 2032000"/>
              <a:gd name="connisteX2" fmla="*/ 25400 w 50800"/>
              <a:gd name="connsiteY2" fmla="*/ 0 h 2032000"/>
              <a:gd name="connisteX3" fmla="*/ 50800 w 50800"/>
              <a:gd name="connsiteY3" fmla="*/ 25400 h 2032000"/>
              <a:gd name="connisteX4" fmla="*/ 50800 w 50800"/>
              <a:gd name="connsiteY4" fmla="*/ 2006600 h 2032000"/>
              <a:gd name="connisteX5" fmla="*/ 25400 w 50800"/>
              <a:gd name="connsiteY5" fmla="*/ 2032000 h 2032000"/>
              <a:gd name="connisteX6" fmla="*/ 25400 w 50800"/>
              <a:gd name="connsiteY6" fmla="*/ 2032000 h 2032000"/>
              <a:gd name="connisteX7" fmla="*/ 0 w 50800"/>
              <a:gd name="connsiteY7" fmla="*/ 2006600 h 2032000"/>
              <a:gd name="connisteX8" fmla="*/ 0 w 50800"/>
              <a:gd name="connsiteY8" fmla="*/ 254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20320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2006600"/>
                </a:lnTo>
                <a:cubicBezTo>
                  <a:pt x="50800" y="2020628"/>
                  <a:pt x="39428" y="2032000"/>
                  <a:pt x="25400" y="2032000"/>
                </a:cubicBezTo>
                <a:lnTo>
                  <a:pt x="25400" y="2032000"/>
                </a:lnTo>
                <a:cubicBezTo>
                  <a:pt x="11372" y="2032000"/>
                  <a:pt x="0" y="2020628"/>
                  <a:pt x="0" y="20066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20" name="文本占位符 19"/>
          <p:cNvSpPr>
            <a:spLocks noGrp="1"/>
          </p:cNvSpPr>
          <p:nvPr>
            <p:ph type="body" idx="16390" hasCustomPrompt="1"/>
            <p:custDataLst>
              <p:tags r:id="rId14"/>
            </p:custDataLst>
          </p:nvPr>
        </p:nvSpPr>
        <p:spPr>
          <a:xfrm>
            <a:off x="8483600" y="4216400"/>
            <a:ext cx="3098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单击此处添加项标题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21" name="文本占位符 20"/>
          <p:cNvSpPr>
            <a:spLocks noGrp="1"/>
          </p:cNvSpPr>
          <p:nvPr>
            <p:ph type="body" idx="16391" hasCustomPrompt="1"/>
            <p:custDataLst>
              <p:tags r:id="rId15"/>
            </p:custDataLst>
          </p:nvPr>
        </p:nvSpPr>
        <p:spPr>
          <a:xfrm>
            <a:off x="8483600" y="4724400"/>
            <a:ext cx="30988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单击此处添加项正文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13_1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</a:fld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</a:fld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汉仪正圆-75W" panose="00020600040101010101" charset="-122"/>
                <a:ea typeface="汉仪正圆-75W" panose="00020600040101010101" charset="-122"/>
              </a:rPr>
              <a:t>单击此处添加标题</a:t>
            </a:r>
            <a:endParaRPr lang="zh-CN" altLang="en-US">
              <a:latin typeface="汉仪正圆-75W" panose="00020600040101010101" charset="-122"/>
              <a:ea typeface="汉仪正圆-75W" panose="00020600040101010101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idx="16392" hasCustomPrompt="1"/>
            <p:custDataLst>
              <p:tags r:id="rId6"/>
            </p:custDataLst>
          </p:nvPr>
        </p:nvSpPr>
        <p:spPr>
          <a:xfrm>
            <a:off x="609600" y="1524000"/>
            <a:ext cx="10972800" cy="2794000"/>
          </a:xfrm>
          <a:custGeom>
            <a:avLst/>
            <a:gdLst>
              <a:gd name="connisteX0" fmla="*/ 0 w 10972800"/>
              <a:gd name="connsiteY0" fmla="*/ 304800 h 2794000"/>
              <a:gd name="connisteX1" fmla="*/ 304800 w 10972800"/>
              <a:gd name="connsiteY1" fmla="*/ 0 h 2794000"/>
              <a:gd name="connisteX2" fmla="*/ 10668000 w 10972800"/>
              <a:gd name="connsiteY2" fmla="*/ 0 h 2794000"/>
              <a:gd name="connisteX3" fmla="*/ 10972800 w 10972800"/>
              <a:gd name="connsiteY3" fmla="*/ 304800 h 2794000"/>
              <a:gd name="connisteX4" fmla="*/ 10972800 w 10972800"/>
              <a:gd name="connsiteY4" fmla="*/ 2489200 h 2794000"/>
              <a:gd name="connisteX5" fmla="*/ 10668000 w 10972800"/>
              <a:gd name="connsiteY5" fmla="*/ 2794000 h 2794000"/>
              <a:gd name="connisteX6" fmla="*/ 304800 w 10972800"/>
              <a:gd name="connsiteY6" fmla="*/ 2794000 h 2794000"/>
              <a:gd name="connisteX7" fmla="*/ 0 w 10972800"/>
              <a:gd name="connsiteY7" fmla="*/ 2489200 h 2794000"/>
              <a:gd name="connisteX8" fmla="*/ 0 w 10972800"/>
              <a:gd name="connsiteY8" fmla="*/ 304800 h 279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7940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10668000" y="0"/>
                </a:lnTo>
                <a:cubicBezTo>
                  <a:pt x="10836336" y="0"/>
                  <a:pt x="10972800" y="136464"/>
                  <a:pt x="10972800" y="304800"/>
                </a:cubicBezTo>
                <a:lnTo>
                  <a:pt x="10972800" y="2489200"/>
                </a:lnTo>
                <a:cubicBezTo>
                  <a:pt x="10972800" y="2657536"/>
                  <a:pt x="10836336" y="2794000"/>
                  <a:pt x="10668000" y="2794000"/>
                </a:cubicBezTo>
                <a:lnTo>
                  <a:pt x="304800" y="2794000"/>
                </a:lnTo>
                <a:cubicBezTo>
                  <a:pt x="136464" y="2794000"/>
                  <a:pt x="0" y="2657536"/>
                  <a:pt x="0" y="2489200"/>
                </a:cubicBezTo>
                <a:lnTo>
                  <a:pt x="0" y="3048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609600" y="4775200"/>
            <a:ext cx="325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单击此处添加项标题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609600" y="5334000"/>
            <a:ext cx="32512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单击此处添加项正文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5" name="文本占位符 14"/>
          <p:cNvSpPr>
            <a:spLocks noGrp="1"/>
          </p:cNvSpPr>
          <p:nvPr>
            <p:ph type="body" idx="16388" hasCustomPrompt="1"/>
            <p:custDataLst>
              <p:tags r:id="rId9"/>
            </p:custDataLst>
          </p:nvPr>
        </p:nvSpPr>
        <p:spPr>
          <a:xfrm>
            <a:off x="4470400" y="4775200"/>
            <a:ext cx="325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单击此处添加项标题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6" name="文本占位符 15"/>
          <p:cNvSpPr>
            <a:spLocks noGrp="1"/>
          </p:cNvSpPr>
          <p:nvPr>
            <p:ph type="body" idx="16389" hasCustomPrompt="1"/>
            <p:custDataLst>
              <p:tags r:id="rId10"/>
            </p:custDataLst>
          </p:nvPr>
        </p:nvSpPr>
        <p:spPr>
          <a:xfrm>
            <a:off x="4470400" y="5334000"/>
            <a:ext cx="32512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单击此处添加项正文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7" name="文本占位符 16"/>
          <p:cNvSpPr>
            <a:spLocks noGrp="1"/>
          </p:cNvSpPr>
          <p:nvPr>
            <p:ph type="body" idx="16390" hasCustomPrompt="1"/>
            <p:custDataLst>
              <p:tags r:id="rId11"/>
            </p:custDataLst>
          </p:nvPr>
        </p:nvSpPr>
        <p:spPr>
          <a:xfrm>
            <a:off x="8331200" y="4775200"/>
            <a:ext cx="325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单击此处添加项标题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idx="16391" hasCustomPrompt="1"/>
            <p:custDataLst>
              <p:tags r:id="rId12"/>
            </p:custDataLst>
          </p:nvPr>
        </p:nvSpPr>
        <p:spPr>
          <a:xfrm>
            <a:off x="8331200" y="5334000"/>
            <a:ext cx="32512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单击此处添加项正文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6_28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</a:fld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</a:fld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63246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汉仪正圆-75W" panose="00020600040101010101" charset="-122"/>
                <a:ea typeface="汉仪正圆-75W" panose="00020600040101010101" charset="-122"/>
              </a:rPr>
              <a:t>单击此处添加标题</a:t>
            </a:r>
            <a:endParaRPr lang="zh-CN" altLang="en-US">
              <a:latin typeface="汉仪正圆-75W" panose="00020600040101010101" charset="-122"/>
              <a:ea typeface="汉仪正圆-75W" panose="00020600040101010101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idx="16392" hasCustomPrompt="1"/>
            <p:custDataLst>
              <p:tags r:id="rId6"/>
            </p:custDataLst>
          </p:nvPr>
        </p:nvSpPr>
        <p:spPr>
          <a:xfrm>
            <a:off x="7543800" y="609600"/>
            <a:ext cx="4038600" cy="5638800"/>
          </a:xfrm>
          <a:custGeom>
            <a:avLst/>
            <a:gdLst>
              <a:gd name="connisteX0" fmla="*/ 0 w 4038600"/>
              <a:gd name="connsiteY0" fmla="*/ 304800 h 5638800"/>
              <a:gd name="connisteX1" fmla="*/ 304800 w 4038600"/>
              <a:gd name="connsiteY1" fmla="*/ 0 h 5638800"/>
              <a:gd name="connisteX2" fmla="*/ 3733800 w 4038600"/>
              <a:gd name="connsiteY2" fmla="*/ 0 h 5638800"/>
              <a:gd name="connisteX3" fmla="*/ 4038600 w 4038600"/>
              <a:gd name="connsiteY3" fmla="*/ 304800 h 5638800"/>
              <a:gd name="connisteX4" fmla="*/ 4038600 w 4038600"/>
              <a:gd name="connsiteY4" fmla="*/ 5334000 h 5638800"/>
              <a:gd name="connisteX5" fmla="*/ 3733800 w 4038600"/>
              <a:gd name="connsiteY5" fmla="*/ 5638800 h 5638800"/>
              <a:gd name="connisteX6" fmla="*/ 304800 w 4038600"/>
              <a:gd name="connsiteY6" fmla="*/ 5638800 h 5638800"/>
              <a:gd name="connisteX7" fmla="*/ 0 w 4038600"/>
              <a:gd name="connsiteY7" fmla="*/ 5334000 h 5638800"/>
              <a:gd name="connisteX8" fmla="*/ 0 w 4038600"/>
              <a:gd name="connsiteY8" fmla="*/ 304800 h 563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4038600" h="56388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3733800" y="0"/>
                </a:lnTo>
                <a:cubicBezTo>
                  <a:pt x="3902136" y="0"/>
                  <a:pt x="4038600" y="136464"/>
                  <a:pt x="4038600" y="304800"/>
                </a:cubicBezTo>
                <a:lnTo>
                  <a:pt x="4038600" y="5334000"/>
                </a:lnTo>
                <a:cubicBezTo>
                  <a:pt x="4038600" y="5502336"/>
                  <a:pt x="3902136" y="5638800"/>
                  <a:pt x="3733800" y="5638800"/>
                </a:cubicBezTo>
                <a:lnTo>
                  <a:pt x="304800" y="5638800"/>
                </a:lnTo>
                <a:cubicBezTo>
                  <a:pt x="136464" y="5638800"/>
                  <a:pt x="0" y="5502336"/>
                  <a:pt x="0" y="5334000"/>
                </a:cubicBezTo>
                <a:lnTo>
                  <a:pt x="0" y="3048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3" name="装饰  2"/>
          <p:cNvSpPr>
            <a:spLocks noGrp="1"/>
          </p:cNvSpPr>
          <p:nvPr>
            <p:ph type="body" idx="16393" hasCustomPrompt="1"/>
            <p:custDataLst>
              <p:tags r:id="rId7"/>
            </p:custDataLst>
          </p:nvPr>
        </p:nvSpPr>
        <p:spPr>
          <a:xfrm>
            <a:off x="609600" y="1676400"/>
            <a:ext cx="50800" cy="1117600"/>
          </a:xfrm>
          <a:custGeom>
            <a:avLst/>
            <a:gdLst>
              <a:gd name="connisteX0" fmla="*/ 0 w 50800"/>
              <a:gd name="connsiteY0" fmla="*/ 25400 h 1117600"/>
              <a:gd name="connisteX1" fmla="*/ 25400 w 50800"/>
              <a:gd name="connsiteY1" fmla="*/ 0 h 1117600"/>
              <a:gd name="connisteX2" fmla="*/ 25400 w 50800"/>
              <a:gd name="connsiteY2" fmla="*/ 0 h 1117600"/>
              <a:gd name="connisteX3" fmla="*/ 50800 w 50800"/>
              <a:gd name="connsiteY3" fmla="*/ 25400 h 1117600"/>
              <a:gd name="connisteX4" fmla="*/ 50800 w 50800"/>
              <a:gd name="connsiteY4" fmla="*/ 1092200 h 1117600"/>
              <a:gd name="connisteX5" fmla="*/ 25400 w 50800"/>
              <a:gd name="connsiteY5" fmla="*/ 1117600 h 1117600"/>
              <a:gd name="connisteX6" fmla="*/ 25400 w 50800"/>
              <a:gd name="connsiteY6" fmla="*/ 1117600 h 1117600"/>
              <a:gd name="connisteX7" fmla="*/ 0 w 50800"/>
              <a:gd name="connsiteY7" fmla="*/ 1092200 h 1117600"/>
              <a:gd name="connisteX8" fmla="*/ 0 w 50800"/>
              <a:gd name="connsiteY8" fmla="*/ 25400 h 111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1176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092200"/>
                </a:lnTo>
                <a:cubicBezTo>
                  <a:pt x="50800" y="1106228"/>
                  <a:pt x="39428" y="1117600"/>
                  <a:pt x="25400" y="1117600"/>
                </a:cubicBezTo>
                <a:lnTo>
                  <a:pt x="25400" y="1117600"/>
                </a:lnTo>
                <a:cubicBezTo>
                  <a:pt x="11372" y="1117600"/>
                  <a:pt x="0" y="1106228"/>
                  <a:pt x="0" y="10922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762000" y="1676400"/>
            <a:ext cx="6172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单击此处添加项标题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762000" y="2184400"/>
            <a:ext cx="61722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单击此处添加项正文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6" name="装饰  5"/>
          <p:cNvSpPr>
            <a:spLocks noGrp="1"/>
          </p:cNvSpPr>
          <p:nvPr>
            <p:ph type="body" idx="16394" hasCustomPrompt="1"/>
            <p:custDataLst>
              <p:tags r:id="rId10"/>
            </p:custDataLst>
          </p:nvPr>
        </p:nvSpPr>
        <p:spPr>
          <a:xfrm>
            <a:off x="609600" y="3403600"/>
            <a:ext cx="50800" cy="1117600"/>
          </a:xfrm>
          <a:custGeom>
            <a:avLst/>
            <a:gdLst>
              <a:gd name="connisteX0" fmla="*/ 0 w 50800"/>
              <a:gd name="connsiteY0" fmla="*/ 25400 h 1117600"/>
              <a:gd name="connisteX1" fmla="*/ 25400 w 50800"/>
              <a:gd name="connsiteY1" fmla="*/ 0 h 1117600"/>
              <a:gd name="connisteX2" fmla="*/ 25400 w 50800"/>
              <a:gd name="connsiteY2" fmla="*/ 0 h 1117600"/>
              <a:gd name="connisteX3" fmla="*/ 50800 w 50800"/>
              <a:gd name="connsiteY3" fmla="*/ 25400 h 1117600"/>
              <a:gd name="connisteX4" fmla="*/ 50800 w 50800"/>
              <a:gd name="connsiteY4" fmla="*/ 1092200 h 1117600"/>
              <a:gd name="connisteX5" fmla="*/ 25400 w 50800"/>
              <a:gd name="connsiteY5" fmla="*/ 1117600 h 1117600"/>
              <a:gd name="connisteX6" fmla="*/ 25400 w 50800"/>
              <a:gd name="connsiteY6" fmla="*/ 1117600 h 1117600"/>
              <a:gd name="connisteX7" fmla="*/ 0 w 50800"/>
              <a:gd name="connsiteY7" fmla="*/ 1092200 h 1117600"/>
              <a:gd name="connisteX8" fmla="*/ 0 w 50800"/>
              <a:gd name="connsiteY8" fmla="*/ 25400 h 111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1176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092200"/>
                </a:lnTo>
                <a:cubicBezTo>
                  <a:pt x="50800" y="1106228"/>
                  <a:pt x="39428" y="1117600"/>
                  <a:pt x="25400" y="1117600"/>
                </a:cubicBezTo>
                <a:lnTo>
                  <a:pt x="25400" y="1117600"/>
                </a:lnTo>
                <a:cubicBezTo>
                  <a:pt x="11372" y="1117600"/>
                  <a:pt x="0" y="1106228"/>
                  <a:pt x="0" y="10922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7" name="文本占位符 16"/>
          <p:cNvSpPr>
            <a:spLocks noGrp="1"/>
          </p:cNvSpPr>
          <p:nvPr>
            <p:ph type="body" idx="16388" hasCustomPrompt="1"/>
            <p:custDataLst>
              <p:tags r:id="rId11"/>
            </p:custDataLst>
          </p:nvPr>
        </p:nvSpPr>
        <p:spPr>
          <a:xfrm>
            <a:off x="762000" y="3403600"/>
            <a:ext cx="6172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单击此处添加项标题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762000" y="3911600"/>
            <a:ext cx="61722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单击此处添加项正文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9" name="装饰  8"/>
          <p:cNvSpPr>
            <a:spLocks noGrp="1"/>
          </p:cNvSpPr>
          <p:nvPr>
            <p:ph type="body" idx="16395" hasCustomPrompt="1"/>
            <p:custDataLst>
              <p:tags r:id="rId13"/>
            </p:custDataLst>
          </p:nvPr>
        </p:nvSpPr>
        <p:spPr>
          <a:xfrm>
            <a:off x="609600" y="5130800"/>
            <a:ext cx="50800" cy="1117600"/>
          </a:xfrm>
          <a:custGeom>
            <a:avLst/>
            <a:gdLst>
              <a:gd name="connisteX0" fmla="*/ 0 w 50800"/>
              <a:gd name="connsiteY0" fmla="*/ 25400 h 1117600"/>
              <a:gd name="connisteX1" fmla="*/ 25400 w 50800"/>
              <a:gd name="connsiteY1" fmla="*/ 0 h 1117600"/>
              <a:gd name="connisteX2" fmla="*/ 25400 w 50800"/>
              <a:gd name="connsiteY2" fmla="*/ 0 h 1117600"/>
              <a:gd name="connisteX3" fmla="*/ 50800 w 50800"/>
              <a:gd name="connsiteY3" fmla="*/ 25400 h 1117600"/>
              <a:gd name="connisteX4" fmla="*/ 50800 w 50800"/>
              <a:gd name="connsiteY4" fmla="*/ 1092200 h 1117600"/>
              <a:gd name="connisteX5" fmla="*/ 25400 w 50800"/>
              <a:gd name="connsiteY5" fmla="*/ 1117600 h 1117600"/>
              <a:gd name="connisteX6" fmla="*/ 25400 w 50800"/>
              <a:gd name="connsiteY6" fmla="*/ 1117600 h 1117600"/>
              <a:gd name="connisteX7" fmla="*/ 0 w 50800"/>
              <a:gd name="connsiteY7" fmla="*/ 1092200 h 1117600"/>
              <a:gd name="connisteX8" fmla="*/ 0 w 50800"/>
              <a:gd name="connsiteY8" fmla="*/ 25400 h 111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1176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092200"/>
                </a:lnTo>
                <a:cubicBezTo>
                  <a:pt x="50800" y="1106228"/>
                  <a:pt x="39428" y="1117600"/>
                  <a:pt x="25400" y="1117600"/>
                </a:cubicBezTo>
                <a:lnTo>
                  <a:pt x="25400" y="1117600"/>
                </a:lnTo>
                <a:cubicBezTo>
                  <a:pt x="11372" y="1117600"/>
                  <a:pt x="0" y="1106228"/>
                  <a:pt x="0" y="10922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20" name="文本占位符 19"/>
          <p:cNvSpPr>
            <a:spLocks noGrp="1"/>
          </p:cNvSpPr>
          <p:nvPr>
            <p:ph type="body" idx="16390" hasCustomPrompt="1"/>
            <p:custDataLst>
              <p:tags r:id="rId14"/>
            </p:custDataLst>
          </p:nvPr>
        </p:nvSpPr>
        <p:spPr>
          <a:xfrm>
            <a:off x="762000" y="5130800"/>
            <a:ext cx="6172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单击此处添加项标题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21" name="文本占位符 20"/>
          <p:cNvSpPr>
            <a:spLocks noGrp="1"/>
          </p:cNvSpPr>
          <p:nvPr>
            <p:ph type="body" idx="16391" hasCustomPrompt="1"/>
            <p:custDataLst>
              <p:tags r:id="rId15"/>
            </p:custDataLst>
          </p:nvPr>
        </p:nvSpPr>
        <p:spPr>
          <a:xfrm>
            <a:off x="762000" y="5638800"/>
            <a:ext cx="61722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单击此处添加项正文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30_28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</a:fld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</a:fld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5257800" y="533400"/>
            <a:ext cx="63246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汉仪正圆-75W" panose="00020600040101010101" charset="-122"/>
                <a:ea typeface="汉仪正圆-75W" panose="00020600040101010101" charset="-122"/>
              </a:rPr>
              <a:t>单击此处添加标题</a:t>
            </a:r>
            <a:endParaRPr lang="zh-CN" altLang="en-US">
              <a:latin typeface="汉仪正圆-75W" panose="00020600040101010101" charset="-122"/>
              <a:ea typeface="汉仪正圆-75W" panose="00020600040101010101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idx="16392" hasCustomPrompt="1"/>
            <p:custDataLst>
              <p:tags r:id="rId6"/>
            </p:custDataLst>
          </p:nvPr>
        </p:nvSpPr>
        <p:spPr>
          <a:xfrm>
            <a:off x="609600" y="609600"/>
            <a:ext cx="4038600" cy="5638800"/>
          </a:xfrm>
          <a:custGeom>
            <a:avLst/>
            <a:gdLst>
              <a:gd name="connisteX0" fmla="*/ 0 w 4038600"/>
              <a:gd name="connsiteY0" fmla="*/ 304800 h 5638800"/>
              <a:gd name="connisteX1" fmla="*/ 304800 w 4038600"/>
              <a:gd name="connsiteY1" fmla="*/ 0 h 5638800"/>
              <a:gd name="connisteX2" fmla="*/ 3733800 w 4038600"/>
              <a:gd name="connsiteY2" fmla="*/ 0 h 5638800"/>
              <a:gd name="connisteX3" fmla="*/ 4038600 w 4038600"/>
              <a:gd name="connsiteY3" fmla="*/ 304800 h 5638800"/>
              <a:gd name="connisteX4" fmla="*/ 4038600 w 4038600"/>
              <a:gd name="connsiteY4" fmla="*/ 5334000 h 5638800"/>
              <a:gd name="connisteX5" fmla="*/ 3733800 w 4038600"/>
              <a:gd name="connsiteY5" fmla="*/ 5638800 h 5638800"/>
              <a:gd name="connisteX6" fmla="*/ 304800 w 4038600"/>
              <a:gd name="connsiteY6" fmla="*/ 5638800 h 5638800"/>
              <a:gd name="connisteX7" fmla="*/ 0 w 4038600"/>
              <a:gd name="connsiteY7" fmla="*/ 5334000 h 5638800"/>
              <a:gd name="connisteX8" fmla="*/ 0 w 4038600"/>
              <a:gd name="connsiteY8" fmla="*/ 304800 h 563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4038600" h="56388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3733800" y="0"/>
                </a:lnTo>
                <a:cubicBezTo>
                  <a:pt x="3902136" y="0"/>
                  <a:pt x="4038600" y="136464"/>
                  <a:pt x="4038600" y="304800"/>
                </a:cubicBezTo>
                <a:lnTo>
                  <a:pt x="4038600" y="5334000"/>
                </a:lnTo>
                <a:cubicBezTo>
                  <a:pt x="4038600" y="5502336"/>
                  <a:pt x="3902136" y="5638800"/>
                  <a:pt x="3733800" y="5638800"/>
                </a:cubicBezTo>
                <a:lnTo>
                  <a:pt x="304800" y="5638800"/>
                </a:lnTo>
                <a:cubicBezTo>
                  <a:pt x="136464" y="5638800"/>
                  <a:pt x="0" y="5502336"/>
                  <a:pt x="0" y="5334000"/>
                </a:cubicBezTo>
                <a:lnTo>
                  <a:pt x="0" y="3048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3" name="装饰  2"/>
          <p:cNvSpPr>
            <a:spLocks noGrp="1"/>
          </p:cNvSpPr>
          <p:nvPr>
            <p:ph type="body" idx="16393" hasCustomPrompt="1"/>
            <p:custDataLst>
              <p:tags r:id="rId7"/>
            </p:custDataLst>
          </p:nvPr>
        </p:nvSpPr>
        <p:spPr>
          <a:xfrm>
            <a:off x="5257800" y="1676400"/>
            <a:ext cx="50800" cy="1117600"/>
          </a:xfrm>
          <a:custGeom>
            <a:avLst/>
            <a:gdLst>
              <a:gd name="connisteX0" fmla="*/ 0 w 50800"/>
              <a:gd name="connsiteY0" fmla="*/ 25400 h 1117600"/>
              <a:gd name="connisteX1" fmla="*/ 25400 w 50800"/>
              <a:gd name="connsiteY1" fmla="*/ 0 h 1117600"/>
              <a:gd name="connisteX2" fmla="*/ 25400 w 50800"/>
              <a:gd name="connsiteY2" fmla="*/ 0 h 1117600"/>
              <a:gd name="connisteX3" fmla="*/ 50800 w 50800"/>
              <a:gd name="connsiteY3" fmla="*/ 25400 h 1117600"/>
              <a:gd name="connisteX4" fmla="*/ 50800 w 50800"/>
              <a:gd name="connsiteY4" fmla="*/ 1092200 h 1117600"/>
              <a:gd name="connisteX5" fmla="*/ 25400 w 50800"/>
              <a:gd name="connsiteY5" fmla="*/ 1117600 h 1117600"/>
              <a:gd name="connisteX6" fmla="*/ 25400 w 50800"/>
              <a:gd name="connsiteY6" fmla="*/ 1117600 h 1117600"/>
              <a:gd name="connisteX7" fmla="*/ 0 w 50800"/>
              <a:gd name="connsiteY7" fmla="*/ 1092200 h 1117600"/>
              <a:gd name="connisteX8" fmla="*/ 0 w 50800"/>
              <a:gd name="connsiteY8" fmla="*/ 25400 h 111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1176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092200"/>
                </a:lnTo>
                <a:cubicBezTo>
                  <a:pt x="50800" y="1106228"/>
                  <a:pt x="39428" y="1117600"/>
                  <a:pt x="25400" y="1117600"/>
                </a:cubicBezTo>
                <a:lnTo>
                  <a:pt x="25400" y="1117600"/>
                </a:lnTo>
                <a:cubicBezTo>
                  <a:pt x="11372" y="1117600"/>
                  <a:pt x="0" y="1106228"/>
                  <a:pt x="0" y="10922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5410200" y="1676400"/>
            <a:ext cx="6172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单击此处添加项标题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5410200" y="2184400"/>
            <a:ext cx="61722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单击此处添加项正文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6" name="装饰  5"/>
          <p:cNvSpPr>
            <a:spLocks noGrp="1"/>
          </p:cNvSpPr>
          <p:nvPr>
            <p:ph type="body" idx="16394" hasCustomPrompt="1"/>
            <p:custDataLst>
              <p:tags r:id="rId10"/>
            </p:custDataLst>
          </p:nvPr>
        </p:nvSpPr>
        <p:spPr>
          <a:xfrm>
            <a:off x="5257800" y="3403600"/>
            <a:ext cx="50800" cy="1117600"/>
          </a:xfrm>
          <a:custGeom>
            <a:avLst/>
            <a:gdLst>
              <a:gd name="connisteX0" fmla="*/ 0 w 50800"/>
              <a:gd name="connsiteY0" fmla="*/ 25400 h 1117600"/>
              <a:gd name="connisteX1" fmla="*/ 25400 w 50800"/>
              <a:gd name="connsiteY1" fmla="*/ 0 h 1117600"/>
              <a:gd name="connisteX2" fmla="*/ 25400 w 50800"/>
              <a:gd name="connsiteY2" fmla="*/ 0 h 1117600"/>
              <a:gd name="connisteX3" fmla="*/ 50800 w 50800"/>
              <a:gd name="connsiteY3" fmla="*/ 25400 h 1117600"/>
              <a:gd name="connisteX4" fmla="*/ 50800 w 50800"/>
              <a:gd name="connsiteY4" fmla="*/ 1092200 h 1117600"/>
              <a:gd name="connisteX5" fmla="*/ 25400 w 50800"/>
              <a:gd name="connsiteY5" fmla="*/ 1117600 h 1117600"/>
              <a:gd name="connisteX6" fmla="*/ 25400 w 50800"/>
              <a:gd name="connsiteY6" fmla="*/ 1117600 h 1117600"/>
              <a:gd name="connisteX7" fmla="*/ 0 w 50800"/>
              <a:gd name="connsiteY7" fmla="*/ 1092200 h 1117600"/>
              <a:gd name="connisteX8" fmla="*/ 0 w 50800"/>
              <a:gd name="connsiteY8" fmla="*/ 25400 h 111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1176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092200"/>
                </a:lnTo>
                <a:cubicBezTo>
                  <a:pt x="50800" y="1106228"/>
                  <a:pt x="39428" y="1117600"/>
                  <a:pt x="25400" y="1117600"/>
                </a:cubicBezTo>
                <a:lnTo>
                  <a:pt x="25400" y="1117600"/>
                </a:lnTo>
                <a:cubicBezTo>
                  <a:pt x="11372" y="1117600"/>
                  <a:pt x="0" y="1106228"/>
                  <a:pt x="0" y="10922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7" name="文本占位符 16"/>
          <p:cNvSpPr>
            <a:spLocks noGrp="1"/>
          </p:cNvSpPr>
          <p:nvPr>
            <p:ph type="body" idx="16388" hasCustomPrompt="1"/>
            <p:custDataLst>
              <p:tags r:id="rId11"/>
            </p:custDataLst>
          </p:nvPr>
        </p:nvSpPr>
        <p:spPr>
          <a:xfrm>
            <a:off x="5410200" y="3403600"/>
            <a:ext cx="6172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单击此处添加项标题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5410200" y="3911600"/>
            <a:ext cx="61722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单击此处添加项正文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9" name="装饰  8"/>
          <p:cNvSpPr>
            <a:spLocks noGrp="1"/>
          </p:cNvSpPr>
          <p:nvPr>
            <p:ph type="body" idx="16395" hasCustomPrompt="1"/>
            <p:custDataLst>
              <p:tags r:id="rId13"/>
            </p:custDataLst>
          </p:nvPr>
        </p:nvSpPr>
        <p:spPr>
          <a:xfrm>
            <a:off x="5257800" y="5130800"/>
            <a:ext cx="50800" cy="1117600"/>
          </a:xfrm>
          <a:custGeom>
            <a:avLst/>
            <a:gdLst>
              <a:gd name="connisteX0" fmla="*/ 0 w 50800"/>
              <a:gd name="connsiteY0" fmla="*/ 25400 h 1117600"/>
              <a:gd name="connisteX1" fmla="*/ 25400 w 50800"/>
              <a:gd name="connsiteY1" fmla="*/ 0 h 1117600"/>
              <a:gd name="connisteX2" fmla="*/ 25400 w 50800"/>
              <a:gd name="connsiteY2" fmla="*/ 0 h 1117600"/>
              <a:gd name="connisteX3" fmla="*/ 50800 w 50800"/>
              <a:gd name="connsiteY3" fmla="*/ 25400 h 1117600"/>
              <a:gd name="connisteX4" fmla="*/ 50800 w 50800"/>
              <a:gd name="connsiteY4" fmla="*/ 1092200 h 1117600"/>
              <a:gd name="connisteX5" fmla="*/ 25400 w 50800"/>
              <a:gd name="connsiteY5" fmla="*/ 1117600 h 1117600"/>
              <a:gd name="connisteX6" fmla="*/ 25400 w 50800"/>
              <a:gd name="connsiteY6" fmla="*/ 1117600 h 1117600"/>
              <a:gd name="connisteX7" fmla="*/ 0 w 50800"/>
              <a:gd name="connsiteY7" fmla="*/ 1092200 h 1117600"/>
              <a:gd name="connisteX8" fmla="*/ 0 w 50800"/>
              <a:gd name="connsiteY8" fmla="*/ 25400 h 111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1176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092200"/>
                </a:lnTo>
                <a:cubicBezTo>
                  <a:pt x="50800" y="1106228"/>
                  <a:pt x="39428" y="1117600"/>
                  <a:pt x="25400" y="1117600"/>
                </a:cubicBezTo>
                <a:lnTo>
                  <a:pt x="25400" y="1117600"/>
                </a:lnTo>
                <a:cubicBezTo>
                  <a:pt x="11372" y="1117600"/>
                  <a:pt x="0" y="1106228"/>
                  <a:pt x="0" y="10922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20" name="文本占位符 19"/>
          <p:cNvSpPr>
            <a:spLocks noGrp="1"/>
          </p:cNvSpPr>
          <p:nvPr>
            <p:ph type="body" idx="16390" hasCustomPrompt="1"/>
            <p:custDataLst>
              <p:tags r:id="rId14"/>
            </p:custDataLst>
          </p:nvPr>
        </p:nvSpPr>
        <p:spPr>
          <a:xfrm>
            <a:off x="5410200" y="5130800"/>
            <a:ext cx="6172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单击此处添加项标题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21" name="文本占位符 20"/>
          <p:cNvSpPr>
            <a:spLocks noGrp="1"/>
          </p:cNvSpPr>
          <p:nvPr>
            <p:ph type="body" idx="16391" hasCustomPrompt="1"/>
            <p:custDataLst>
              <p:tags r:id="rId15"/>
            </p:custDataLst>
          </p:nvPr>
        </p:nvSpPr>
        <p:spPr>
          <a:xfrm>
            <a:off x="5410200" y="5638800"/>
            <a:ext cx="61722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单击此处添加项正文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26_16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</a:fld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</a:fld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汉仪正圆-75W" panose="00020600040101010101" charset="-122"/>
                <a:ea typeface="汉仪正圆-75W" panose="00020600040101010101" charset="-122"/>
              </a:rPr>
              <a:t>单击此处添加标题</a:t>
            </a:r>
            <a:endParaRPr lang="zh-CN" altLang="en-US">
              <a:latin typeface="汉仪正圆-75W" panose="00020600040101010101" charset="-122"/>
              <a:ea typeface="汉仪正圆-75W" panose="00020600040101010101" charset="-122"/>
            </a:endParaRPr>
          </a:p>
        </p:txBody>
      </p:sp>
      <p:sp>
        <p:nvSpPr>
          <p:cNvPr id="12" name="装饰  1"/>
          <p:cNvSpPr>
            <a:spLocks noGrp="1"/>
          </p:cNvSpPr>
          <p:nvPr>
            <p:ph type="body" idx="16392" hasCustomPrompt="1"/>
            <p:custDataLst>
              <p:tags r:id="rId6"/>
            </p:custDataLst>
          </p:nvPr>
        </p:nvSpPr>
        <p:spPr>
          <a:xfrm>
            <a:off x="609600" y="3911600"/>
            <a:ext cx="3454400" cy="2336800"/>
          </a:xfrm>
          <a:custGeom>
            <a:avLst/>
            <a:gdLst>
              <a:gd name="connisteX0" fmla="*/ 0 w 3454400"/>
              <a:gd name="connsiteY0" fmla="*/ 0 h 2336800"/>
              <a:gd name="connisteX1" fmla="*/ 3454400 w 3454400"/>
              <a:gd name="connsiteY1" fmla="*/ 0 h 2336800"/>
              <a:gd name="connisteX2" fmla="*/ 3454400 w 3454400"/>
              <a:gd name="connsiteY2" fmla="*/ 2032000 h 2336800"/>
              <a:gd name="connisteX3" fmla="*/ 3149600 w 3454400"/>
              <a:gd name="connsiteY3" fmla="*/ 2336800 h 2336800"/>
              <a:gd name="connisteX4" fmla="*/ 304800 w 3454400"/>
              <a:gd name="connsiteY4" fmla="*/ 2336800 h 2336800"/>
              <a:gd name="connisteX5" fmla="*/ 0 w 3454400"/>
              <a:gd name="connsiteY5" fmla="*/ 2032000 h 2336800"/>
              <a:gd name="connisteX6" fmla="*/ 0 w 3454400"/>
              <a:gd name="connsiteY6" fmla="*/ 0 h 2336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336800">
                <a:moveTo>
                  <a:pt x="0" y="0"/>
                </a:moveTo>
                <a:lnTo>
                  <a:pt x="3454400" y="0"/>
                </a:lnTo>
                <a:lnTo>
                  <a:pt x="3454400" y="2032000"/>
                </a:lnTo>
                <a:cubicBezTo>
                  <a:pt x="3454400" y="2200336"/>
                  <a:pt x="3317936" y="2336800"/>
                  <a:pt x="3149600" y="2336800"/>
                </a:cubicBezTo>
                <a:lnTo>
                  <a:pt x="304800" y="2336800"/>
                </a:lnTo>
                <a:cubicBezTo>
                  <a:pt x="136464" y="2336800"/>
                  <a:pt x="0" y="2200336"/>
                  <a:pt x="0" y="203200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3" name="图片占位符 12"/>
          <p:cNvSpPr>
            <a:spLocks noGrp="1"/>
          </p:cNvSpPr>
          <p:nvPr>
            <p:ph type="pic" idx="16393" hasCustomPrompt="1"/>
            <p:custDataLst>
              <p:tags r:id="rId7"/>
            </p:custDataLst>
          </p:nvPr>
        </p:nvSpPr>
        <p:spPr>
          <a:xfrm>
            <a:off x="609600" y="1524000"/>
            <a:ext cx="3454400" cy="2387600"/>
          </a:xfrm>
          <a:custGeom>
            <a:avLst/>
            <a:gdLst>
              <a:gd name="connisteX0" fmla="*/ 0 w 3454400"/>
              <a:gd name="connsiteY0" fmla="*/ 304800 h 2387600"/>
              <a:gd name="connisteX1" fmla="*/ 304800 w 3454400"/>
              <a:gd name="connsiteY1" fmla="*/ 0 h 2387600"/>
              <a:gd name="connisteX2" fmla="*/ 3149600 w 3454400"/>
              <a:gd name="connsiteY2" fmla="*/ 0 h 2387600"/>
              <a:gd name="connisteX3" fmla="*/ 3454400 w 3454400"/>
              <a:gd name="connsiteY3" fmla="*/ 304800 h 2387600"/>
              <a:gd name="connisteX4" fmla="*/ 3454400 w 3454400"/>
              <a:gd name="connsiteY4" fmla="*/ 2387600 h 2387600"/>
              <a:gd name="connisteX5" fmla="*/ 0 w 3454400"/>
              <a:gd name="connsiteY5" fmla="*/ 2387600 h 2387600"/>
              <a:gd name="connisteX6" fmla="*/ 0 w 3454400"/>
              <a:gd name="connsiteY6" fmla="*/ 304800 h 238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3876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3149600" y="0"/>
                </a:lnTo>
                <a:cubicBezTo>
                  <a:pt x="3317936" y="0"/>
                  <a:pt x="3454400" y="136464"/>
                  <a:pt x="3454400" y="304800"/>
                </a:cubicBezTo>
                <a:lnTo>
                  <a:pt x="3454400" y="2387600"/>
                </a:lnTo>
                <a:lnTo>
                  <a:pt x="0" y="2387600"/>
                </a:lnTo>
                <a:lnTo>
                  <a:pt x="0" y="3048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914400" y="42164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项标题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914400" y="4724400"/>
            <a:ext cx="28448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单击此处添加项正文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6" name="装饰  5"/>
          <p:cNvSpPr>
            <a:spLocks noGrp="1"/>
          </p:cNvSpPr>
          <p:nvPr>
            <p:ph type="body" idx="16394" hasCustomPrompt="1"/>
            <p:custDataLst>
              <p:tags r:id="rId10"/>
            </p:custDataLst>
          </p:nvPr>
        </p:nvSpPr>
        <p:spPr>
          <a:xfrm>
            <a:off x="4368800" y="1524000"/>
            <a:ext cx="3454400" cy="2336800"/>
          </a:xfrm>
          <a:custGeom>
            <a:avLst/>
            <a:gdLst>
              <a:gd name="connisteX0" fmla="*/ 0 w 3454400"/>
              <a:gd name="connsiteY0" fmla="*/ 304800 h 2336800"/>
              <a:gd name="connisteX1" fmla="*/ 304800 w 3454400"/>
              <a:gd name="connsiteY1" fmla="*/ 0 h 2336800"/>
              <a:gd name="connisteX2" fmla="*/ 3149600 w 3454400"/>
              <a:gd name="connsiteY2" fmla="*/ 0 h 2336800"/>
              <a:gd name="connisteX3" fmla="*/ 3454400 w 3454400"/>
              <a:gd name="connsiteY3" fmla="*/ 304800 h 2336800"/>
              <a:gd name="connisteX4" fmla="*/ 3454400 w 3454400"/>
              <a:gd name="connsiteY4" fmla="*/ 2336800 h 2336800"/>
              <a:gd name="connisteX5" fmla="*/ 0 w 3454400"/>
              <a:gd name="connsiteY5" fmla="*/ 2336800 h 2336800"/>
              <a:gd name="connisteX6" fmla="*/ 0 w 3454400"/>
              <a:gd name="connsiteY6" fmla="*/ 304800 h 2336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3368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3149600" y="0"/>
                </a:lnTo>
                <a:cubicBezTo>
                  <a:pt x="3317936" y="0"/>
                  <a:pt x="3454400" y="136464"/>
                  <a:pt x="3454400" y="304800"/>
                </a:cubicBezTo>
                <a:lnTo>
                  <a:pt x="3454400" y="2336800"/>
                </a:lnTo>
                <a:lnTo>
                  <a:pt x="0" y="2336800"/>
                </a:lnTo>
                <a:lnTo>
                  <a:pt x="0" y="3048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7" name="图片占位符 16"/>
          <p:cNvSpPr>
            <a:spLocks noGrp="1"/>
          </p:cNvSpPr>
          <p:nvPr>
            <p:ph type="pic" idx="16395" hasCustomPrompt="1"/>
            <p:custDataLst>
              <p:tags r:id="rId11"/>
            </p:custDataLst>
          </p:nvPr>
        </p:nvSpPr>
        <p:spPr>
          <a:xfrm>
            <a:off x="4368800" y="3860800"/>
            <a:ext cx="3454400" cy="2387600"/>
          </a:xfrm>
          <a:custGeom>
            <a:avLst/>
            <a:gdLst>
              <a:gd name="connisteX0" fmla="*/ 0 w 3454400"/>
              <a:gd name="connsiteY0" fmla="*/ 0 h 2387600"/>
              <a:gd name="connisteX1" fmla="*/ 3454400 w 3454400"/>
              <a:gd name="connsiteY1" fmla="*/ 0 h 2387600"/>
              <a:gd name="connisteX2" fmla="*/ 3454400 w 3454400"/>
              <a:gd name="connsiteY2" fmla="*/ 2082800 h 2387600"/>
              <a:gd name="connisteX3" fmla="*/ 3149600 w 3454400"/>
              <a:gd name="connsiteY3" fmla="*/ 2387600 h 2387600"/>
              <a:gd name="connisteX4" fmla="*/ 304800 w 3454400"/>
              <a:gd name="connsiteY4" fmla="*/ 2387600 h 2387600"/>
              <a:gd name="connisteX5" fmla="*/ 0 w 3454400"/>
              <a:gd name="connsiteY5" fmla="*/ 2082800 h 2387600"/>
              <a:gd name="connisteX6" fmla="*/ 0 w 3454400"/>
              <a:gd name="connsiteY6" fmla="*/ 0 h 238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387600">
                <a:moveTo>
                  <a:pt x="0" y="0"/>
                </a:moveTo>
                <a:lnTo>
                  <a:pt x="3454400" y="0"/>
                </a:lnTo>
                <a:lnTo>
                  <a:pt x="3454400" y="2082800"/>
                </a:lnTo>
                <a:cubicBezTo>
                  <a:pt x="3454400" y="2251136"/>
                  <a:pt x="3317936" y="2387600"/>
                  <a:pt x="3149600" y="2387600"/>
                </a:cubicBezTo>
                <a:lnTo>
                  <a:pt x="304800" y="2387600"/>
                </a:lnTo>
                <a:cubicBezTo>
                  <a:pt x="136464" y="2387600"/>
                  <a:pt x="0" y="2251136"/>
                  <a:pt x="0" y="2082800"/>
                </a:cubicBez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idx="16388" hasCustomPrompt="1"/>
            <p:custDataLst>
              <p:tags r:id="rId12"/>
            </p:custDataLst>
          </p:nvPr>
        </p:nvSpPr>
        <p:spPr>
          <a:xfrm>
            <a:off x="4673600" y="18288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项标题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9" name="文本占位符 18"/>
          <p:cNvSpPr>
            <a:spLocks noGrp="1"/>
          </p:cNvSpPr>
          <p:nvPr>
            <p:ph type="body" idx="16389" hasCustomPrompt="1"/>
            <p:custDataLst>
              <p:tags r:id="rId13"/>
            </p:custDataLst>
          </p:nvPr>
        </p:nvSpPr>
        <p:spPr>
          <a:xfrm>
            <a:off x="4673600" y="2336800"/>
            <a:ext cx="28448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单击此处添加项正文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20" name="装饰  9"/>
          <p:cNvSpPr>
            <a:spLocks noGrp="1"/>
          </p:cNvSpPr>
          <p:nvPr>
            <p:ph type="body" idx="16396" hasCustomPrompt="1"/>
            <p:custDataLst>
              <p:tags r:id="rId14"/>
            </p:custDataLst>
          </p:nvPr>
        </p:nvSpPr>
        <p:spPr>
          <a:xfrm>
            <a:off x="8128000" y="3911600"/>
            <a:ext cx="3454400" cy="2336800"/>
          </a:xfrm>
          <a:custGeom>
            <a:avLst/>
            <a:gdLst>
              <a:gd name="connisteX0" fmla="*/ 0 w 3454400"/>
              <a:gd name="connsiteY0" fmla="*/ 0 h 2336800"/>
              <a:gd name="connisteX1" fmla="*/ 3454400 w 3454400"/>
              <a:gd name="connsiteY1" fmla="*/ 0 h 2336800"/>
              <a:gd name="connisteX2" fmla="*/ 3454400 w 3454400"/>
              <a:gd name="connsiteY2" fmla="*/ 2032000 h 2336800"/>
              <a:gd name="connisteX3" fmla="*/ 3149600 w 3454400"/>
              <a:gd name="connsiteY3" fmla="*/ 2336800 h 2336800"/>
              <a:gd name="connisteX4" fmla="*/ 304800 w 3454400"/>
              <a:gd name="connsiteY4" fmla="*/ 2336800 h 2336800"/>
              <a:gd name="connisteX5" fmla="*/ 0 w 3454400"/>
              <a:gd name="connsiteY5" fmla="*/ 2032000 h 2336800"/>
              <a:gd name="connisteX6" fmla="*/ 0 w 3454400"/>
              <a:gd name="connsiteY6" fmla="*/ 0 h 2336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336800">
                <a:moveTo>
                  <a:pt x="0" y="0"/>
                </a:moveTo>
                <a:lnTo>
                  <a:pt x="3454400" y="0"/>
                </a:lnTo>
                <a:lnTo>
                  <a:pt x="3454400" y="2032000"/>
                </a:lnTo>
                <a:cubicBezTo>
                  <a:pt x="3454400" y="2200336"/>
                  <a:pt x="3317936" y="2336800"/>
                  <a:pt x="3149600" y="2336800"/>
                </a:cubicBezTo>
                <a:lnTo>
                  <a:pt x="304800" y="2336800"/>
                </a:lnTo>
                <a:cubicBezTo>
                  <a:pt x="136464" y="2336800"/>
                  <a:pt x="0" y="2200336"/>
                  <a:pt x="0" y="203200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21" name="图片占位符 20"/>
          <p:cNvSpPr>
            <a:spLocks noGrp="1"/>
          </p:cNvSpPr>
          <p:nvPr>
            <p:ph type="pic" idx="16397" hasCustomPrompt="1"/>
            <p:custDataLst>
              <p:tags r:id="rId15"/>
            </p:custDataLst>
          </p:nvPr>
        </p:nvSpPr>
        <p:spPr>
          <a:xfrm>
            <a:off x="8128000" y="1524000"/>
            <a:ext cx="3454400" cy="2387600"/>
          </a:xfrm>
          <a:custGeom>
            <a:avLst/>
            <a:gdLst>
              <a:gd name="connisteX0" fmla="*/ 0 w 3454400"/>
              <a:gd name="connsiteY0" fmla="*/ 304800 h 2387600"/>
              <a:gd name="connisteX1" fmla="*/ 304800 w 3454400"/>
              <a:gd name="connsiteY1" fmla="*/ 0 h 2387600"/>
              <a:gd name="connisteX2" fmla="*/ 3149600 w 3454400"/>
              <a:gd name="connsiteY2" fmla="*/ 0 h 2387600"/>
              <a:gd name="connisteX3" fmla="*/ 3454400 w 3454400"/>
              <a:gd name="connsiteY3" fmla="*/ 304800 h 2387600"/>
              <a:gd name="connisteX4" fmla="*/ 3454400 w 3454400"/>
              <a:gd name="connsiteY4" fmla="*/ 2387600 h 2387600"/>
              <a:gd name="connisteX5" fmla="*/ 0 w 3454400"/>
              <a:gd name="connsiteY5" fmla="*/ 2387600 h 2387600"/>
              <a:gd name="connisteX6" fmla="*/ 0 w 3454400"/>
              <a:gd name="connsiteY6" fmla="*/ 304800 h 238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3876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3149600" y="0"/>
                </a:lnTo>
                <a:cubicBezTo>
                  <a:pt x="3317936" y="0"/>
                  <a:pt x="3454400" y="136464"/>
                  <a:pt x="3454400" y="304800"/>
                </a:cubicBezTo>
                <a:lnTo>
                  <a:pt x="3454400" y="2387600"/>
                </a:lnTo>
                <a:lnTo>
                  <a:pt x="0" y="2387600"/>
                </a:lnTo>
                <a:lnTo>
                  <a:pt x="0" y="3048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22" name="文本占位符 21"/>
          <p:cNvSpPr>
            <a:spLocks noGrp="1"/>
          </p:cNvSpPr>
          <p:nvPr>
            <p:ph type="body" idx="16390" hasCustomPrompt="1"/>
            <p:custDataLst>
              <p:tags r:id="rId16"/>
            </p:custDataLst>
          </p:nvPr>
        </p:nvSpPr>
        <p:spPr>
          <a:xfrm>
            <a:off x="8432800" y="42164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项标题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23" name="文本占位符 22"/>
          <p:cNvSpPr>
            <a:spLocks noGrp="1"/>
          </p:cNvSpPr>
          <p:nvPr>
            <p:ph type="body" idx="16391" hasCustomPrompt="1"/>
            <p:custDataLst>
              <p:tags r:id="rId17"/>
            </p:custDataLst>
          </p:nvPr>
        </p:nvSpPr>
        <p:spPr>
          <a:xfrm>
            <a:off x="8432800" y="4724400"/>
            <a:ext cx="28448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单击此处添加项正文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2_18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</a:fld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</a:fld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汉仪正圆-75W" panose="00020600040101010101" charset="-122"/>
                <a:ea typeface="汉仪正圆-75W" panose="00020600040101010101" charset="-122"/>
              </a:rPr>
              <a:t>单击此处添加标题</a:t>
            </a:r>
            <a:endParaRPr lang="zh-CN" altLang="en-US">
              <a:latin typeface="汉仪正圆-75W" panose="00020600040101010101" charset="-122"/>
              <a:ea typeface="汉仪正圆-75W" panose="00020600040101010101" charset="-122"/>
            </a:endParaRPr>
          </a:p>
        </p:txBody>
      </p:sp>
      <p:sp>
        <p:nvSpPr>
          <p:cNvPr id="12" name="装饰  1"/>
          <p:cNvSpPr>
            <a:spLocks noGrp="1"/>
          </p:cNvSpPr>
          <p:nvPr>
            <p:ph type="body" idx="16392" hasCustomPrompt="1"/>
            <p:custDataLst>
              <p:tags r:id="rId6"/>
            </p:custDataLst>
          </p:nvPr>
        </p:nvSpPr>
        <p:spPr>
          <a:xfrm>
            <a:off x="609600" y="3556000"/>
            <a:ext cx="3454400" cy="2692400"/>
          </a:xfrm>
          <a:custGeom>
            <a:avLst/>
            <a:gdLst>
              <a:gd name="connisteX0" fmla="*/ 0 w 3454400"/>
              <a:gd name="connsiteY0" fmla="*/ 0 h 2692400"/>
              <a:gd name="connisteX1" fmla="*/ 3454400 w 3454400"/>
              <a:gd name="connsiteY1" fmla="*/ 0 h 2692400"/>
              <a:gd name="connisteX2" fmla="*/ 3454400 w 3454400"/>
              <a:gd name="connsiteY2" fmla="*/ 2387600 h 2692400"/>
              <a:gd name="connisteX3" fmla="*/ 3149600 w 3454400"/>
              <a:gd name="connsiteY3" fmla="*/ 2692400 h 2692400"/>
              <a:gd name="connisteX4" fmla="*/ 304800 w 3454400"/>
              <a:gd name="connsiteY4" fmla="*/ 2692400 h 2692400"/>
              <a:gd name="connisteX5" fmla="*/ 0 w 3454400"/>
              <a:gd name="connsiteY5" fmla="*/ 2387600 h 2692400"/>
              <a:gd name="connisteX6" fmla="*/ 0 w 3454400"/>
              <a:gd name="connsiteY6" fmla="*/ 0 h 2692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692400">
                <a:moveTo>
                  <a:pt x="0" y="0"/>
                </a:moveTo>
                <a:lnTo>
                  <a:pt x="3454400" y="0"/>
                </a:lnTo>
                <a:lnTo>
                  <a:pt x="3454400" y="2387600"/>
                </a:lnTo>
                <a:cubicBezTo>
                  <a:pt x="3454400" y="2555936"/>
                  <a:pt x="3317936" y="2692400"/>
                  <a:pt x="3149600" y="2692400"/>
                </a:cubicBezTo>
                <a:lnTo>
                  <a:pt x="304800" y="2692400"/>
                </a:lnTo>
                <a:cubicBezTo>
                  <a:pt x="136464" y="2692400"/>
                  <a:pt x="0" y="2555936"/>
                  <a:pt x="0" y="238760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3" name="图片占位符 12"/>
          <p:cNvSpPr>
            <a:spLocks noGrp="1"/>
          </p:cNvSpPr>
          <p:nvPr>
            <p:ph type="pic" idx="16393" hasCustomPrompt="1"/>
            <p:custDataLst>
              <p:tags r:id="rId7"/>
            </p:custDataLst>
          </p:nvPr>
        </p:nvSpPr>
        <p:spPr>
          <a:xfrm>
            <a:off x="609600" y="1524000"/>
            <a:ext cx="3454400" cy="2032000"/>
          </a:xfrm>
          <a:custGeom>
            <a:avLst/>
            <a:gdLst>
              <a:gd name="connisteX0" fmla="*/ 0 w 3454400"/>
              <a:gd name="connsiteY0" fmla="*/ 304800 h 2032000"/>
              <a:gd name="connisteX1" fmla="*/ 304800 w 3454400"/>
              <a:gd name="connsiteY1" fmla="*/ 0 h 2032000"/>
              <a:gd name="connisteX2" fmla="*/ 3149600 w 3454400"/>
              <a:gd name="connsiteY2" fmla="*/ 0 h 2032000"/>
              <a:gd name="connisteX3" fmla="*/ 3454400 w 3454400"/>
              <a:gd name="connsiteY3" fmla="*/ 304800 h 2032000"/>
              <a:gd name="connisteX4" fmla="*/ 3454400 w 3454400"/>
              <a:gd name="connsiteY4" fmla="*/ 2032000 h 2032000"/>
              <a:gd name="connisteX5" fmla="*/ 0 w 3454400"/>
              <a:gd name="connsiteY5" fmla="*/ 2032000 h 2032000"/>
              <a:gd name="connisteX6" fmla="*/ 0 w 3454400"/>
              <a:gd name="connsiteY6" fmla="*/ 3048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0320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3149600" y="0"/>
                </a:lnTo>
                <a:cubicBezTo>
                  <a:pt x="3317936" y="0"/>
                  <a:pt x="3454400" y="136464"/>
                  <a:pt x="3454400" y="304800"/>
                </a:cubicBezTo>
                <a:lnTo>
                  <a:pt x="3454400" y="2032000"/>
                </a:lnTo>
                <a:lnTo>
                  <a:pt x="0" y="2032000"/>
                </a:lnTo>
                <a:lnTo>
                  <a:pt x="0" y="3048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914400" y="37592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项标题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914400" y="4216400"/>
            <a:ext cx="28448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单击此处添加项正文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6" name="装饰  5"/>
          <p:cNvSpPr>
            <a:spLocks noGrp="1"/>
          </p:cNvSpPr>
          <p:nvPr>
            <p:ph type="body" idx="16394" hasCustomPrompt="1"/>
            <p:custDataLst>
              <p:tags r:id="rId10"/>
            </p:custDataLst>
          </p:nvPr>
        </p:nvSpPr>
        <p:spPr>
          <a:xfrm>
            <a:off x="4368800" y="3556000"/>
            <a:ext cx="3454400" cy="2692400"/>
          </a:xfrm>
          <a:custGeom>
            <a:avLst/>
            <a:gdLst>
              <a:gd name="connisteX0" fmla="*/ 0 w 3454400"/>
              <a:gd name="connsiteY0" fmla="*/ 0 h 2692400"/>
              <a:gd name="connisteX1" fmla="*/ 3454400 w 3454400"/>
              <a:gd name="connsiteY1" fmla="*/ 0 h 2692400"/>
              <a:gd name="connisteX2" fmla="*/ 3454400 w 3454400"/>
              <a:gd name="connsiteY2" fmla="*/ 2387600 h 2692400"/>
              <a:gd name="connisteX3" fmla="*/ 3149600 w 3454400"/>
              <a:gd name="connsiteY3" fmla="*/ 2692400 h 2692400"/>
              <a:gd name="connisteX4" fmla="*/ 304800 w 3454400"/>
              <a:gd name="connsiteY4" fmla="*/ 2692400 h 2692400"/>
              <a:gd name="connisteX5" fmla="*/ 0 w 3454400"/>
              <a:gd name="connsiteY5" fmla="*/ 2387600 h 2692400"/>
              <a:gd name="connisteX6" fmla="*/ 0 w 3454400"/>
              <a:gd name="connsiteY6" fmla="*/ 0 h 2692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692400">
                <a:moveTo>
                  <a:pt x="0" y="0"/>
                </a:moveTo>
                <a:lnTo>
                  <a:pt x="3454400" y="0"/>
                </a:lnTo>
                <a:lnTo>
                  <a:pt x="3454400" y="2387600"/>
                </a:lnTo>
                <a:cubicBezTo>
                  <a:pt x="3454400" y="2555936"/>
                  <a:pt x="3317936" y="2692400"/>
                  <a:pt x="3149600" y="2692400"/>
                </a:cubicBezTo>
                <a:lnTo>
                  <a:pt x="304800" y="2692400"/>
                </a:lnTo>
                <a:cubicBezTo>
                  <a:pt x="136464" y="2692400"/>
                  <a:pt x="0" y="2555936"/>
                  <a:pt x="0" y="23876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7" name="图片占位符 16"/>
          <p:cNvSpPr>
            <a:spLocks noGrp="1"/>
          </p:cNvSpPr>
          <p:nvPr>
            <p:ph type="pic" idx="16395" hasCustomPrompt="1"/>
            <p:custDataLst>
              <p:tags r:id="rId11"/>
            </p:custDataLst>
          </p:nvPr>
        </p:nvSpPr>
        <p:spPr>
          <a:xfrm>
            <a:off x="4368800" y="1524000"/>
            <a:ext cx="3454400" cy="2032000"/>
          </a:xfrm>
          <a:custGeom>
            <a:avLst/>
            <a:gdLst>
              <a:gd name="connisteX0" fmla="*/ 0 w 3454400"/>
              <a:gd name="connsiteY0" fmla="*/ 304800 h 2032000"/>
              <a:gd name="connisteX1" fmla="*/ 304800 w 3454400"/>
              <a:gd name="connsiteY1" fmla="*/ 0 h 2032000"/>
              <a:gd name="connisteX2" fmla="*/ 3149600 w 3454400"/>
              <a:gd name="connsiteY2" fmla="*/ 0 h 2032000"/>
              <a:gd name="connisteX3" fmla="*/ 3454400 w 3454400"/>
              <a:gd name="connsiteY3" fmla="*/ 304800 h 2032000"/>
              <a:gd name="connisteX4" fmla="*/ 3454400 w 3454400"/>
              <a:gd name="connsiteY4" fmla="*/ 2032000 h 2032000"/>
              <a:gd name="connisteX5" fmla="*/ 0 w 3454400"/>
              <a:gd name="connsiteY5" fmla="*/ 2032000 h 2032000"/>
              <a:gd name="connisteX6" fmla="*/ 0 w 3454400"/>
              <a:gd name="connsiteY6" fmla="*/ 3048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0320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3149600" y="0"/>
                </a:lnTo>
                <a:cubicBezTo>
                  <a:pt x="3317936" y="0"/>
                  <a:pt x="3454400" y="136464"/>
                  <a:pt x="3454400" y="304800"/>
                </a:cubicBezTo>
                <a:lnTo>
                  <a:pt x="3454400" y="2032000"/>
                </a:lnTo>
                <a:lnTo>
                  <a:pt x="0" y="2032000"/>
                </a:lnTo>
                <a:lnTo>
                  <a:pt x="0" y="3048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idx="16388" hasCustomPrompt="1"/>
            <p:custDataLst>
              <p:tags r:id="rId12"/>
            </p:custDataLst>
          </p:nvPr>
        </p:nvSpPr>
        <p:spPr>
          <a:xfrm>
            <a:off x="4673600" y="37592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项标题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9" name="文本占位符 18"/>
          <p:cNvSpPr>
            <a:spLocks noGrp="1"/>
          </p:cNvSpPr>
          <p:nvPr>
            <p:ph type="body" idx="16389" hasCustomPrompt="1"/>
            <p:custDataLst>
              <p:tags r:id="rId13"/>
            </p:custDataLst>
          </p:nvPr>
        </p:nvSpPr>
        <p:spPr>
          <a:xfrm>
            <a:off x="4673600" y="4216400"/>
            <a:ext cx="28448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单击此处添加项正文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20" name="装饰  9"/>
          <p:cNvSpPr>
            <a:spLocks noGrp="1"/>
          </p:cNvSpPr>
          <p:nvPr>
            <p:ph type="body" idx="16396" hasCustomPrompt="1"/>
            <p:custDataLst>
              <p:tags r:id="rId14"/>
            </p:custDataLst>
          </p:nvPr>
        </p:nvSpPr>
        <p:spPr>
          <a:xfrm>
            <a:off x="8128000" y="3556000"/>
            <a:ext cx="3454400" cy="2692400"/>
          </a:xfrm>
          <a:custGeom>
            <a:avLst/>
            <a:gdLst>
              <a:gd name="connisteX0" fmla="*/ 0 w 3454400"/>
              <a:gd name="connsiteY0" fmla="*/ 0 h 2692400"/>
              <a:gd name="connisteX1" fmla="*/ 3454400 w 3454400"/>
              <a:gd name="connsiteY1" fmla="*/ 0 h 2692400"/>
              <a:gd name="connisteX2" fmla="*/ 3454400 w 3454400"/>
              <a:gd name="connsiteY2" fmla="*/ 2387600 h 2692400"/>
              <a:gd name="connisteX3" fmla="*/ 3149600 w 3454400"/>
              <a:gd name="connsiteY3" fmla="*/ 2692400 h 2692400"/>
              <a:gd name="connisteX4" fmla="*/ 304800 w 3454400"/>
              <a:gd name="connsiteY4" fmla="*/ 2692400 h 2692400"/>
              <a:gd name="connisteX5" fmla="*/ 0 w 3454400"/>
              <a:gd name="connsiteY5" fmla="*/ 2387600 h 2692400"/>
              <a:gd name="connisteX6" fmla="*/ 0 w 3454400"/>
              <a:gd name="connsiteY6" fmla="*/ 0 h 2692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692400">
                <a:moveTo>
                  <a:pt x="0" y="0"/>
                </a:moveTo>
                <a:lnTo>
                  <a:pt x="3454400" y="0"/>
                </a:lnTo>
                <a:lnTo>
                  <a:pt x="3454400" y="2387600"/>
                </a:lnTo>
                <a:cubicBezTo>
                  <a:pt x="3454400" y="2555936"/>
                  <a:pt x="3317936" y="2692400"/>
                  <a:pt x="3149600" y="2692400"/>
                </a:cubicBezTo>
                <a:lnTo>
                  <a:pt x="304800" y="2692400"/>
                </a:lnTo>
                <a:cubicBezTo>
                  <a:pt x="136464" y="2692400"/>
                  <a:pt x="0" y="2555936"/>
                  <a:pt x="0" y="238760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21" name="图片占位符 20"/>
          <p:cNvSpPr>
            <a:spLocks noGrp="1"/>
          </p:cNvSpPr>
          <p:nvPr>
            <p:ph type="pic" idx="16397" hasCustomPrompt="1"/>
            <p:custDataLst>
              <p:tags r:id="rId15"/>
            </p:custDataLst>
          </p:nvPr>
        </p:nvSpPr>
        <p:spPr>
          <a:xfrm>
            <a:off x="8128000" y="1524000"/>
            <a:ext cx="3454400" cy="2032000"/>
          </a:xfrm>
          <a:custGeom>
            <a:avLst/>
            <a:gdLst>
              <a:gd name="connisteX0" fmla="*/ 0 w 3454400"/>
              <a:gd name="connsiteY0" fmla="*/ 304800 h 2032000"/>
              <a:gd name="connisteX1" fmla="*/ 304800 w 3454400"/>
              <a:gd name="connsiteY1" fmla="*/ 0 h 2032000"/>
              <a:gd name="connisteX2" fmla="*/ 3149600 w 3454400"/>
              <a:gd name="connsiteY2" fmla="*/ 0 h 2032000"/>
              <a:gd name="connisteX3" fmla="*/ 3454400 w 3454400"/>
              <a:gd name="connsiteY3" fmla="*/ 304800 h 2032000"/>
              <a:gd name="connisteX4" fmla="*/ 3454400 w 3454400"/>
              <a:gd name="connsiteY4" fmla="*/ 2032000 h 2032000"/>
              <a:gd name="connisteX5" fmla="*/ 0 w 3454400"/>
              <a:gd name="connsiteY5" fmla="*/ 2032000 h 2032000"/>
              <a:gd name="connisteX6" fmla="*/ 0 w 3454400"/>
              <a:gd name="connsiteY6" fmla="*/ 3048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0320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3149600" y="0"/>
                </a:lnTo>
                <a:cubicBezTo>
                  <a:pt x="3317936" y="0"/>
                  <a:pt x="3454400" y="136464"/>
                  <a:pt x="3454400" y="304800"/>
                </a:cubicBezTo>
                <a:lnTo>
                  <a:pt x="3454400" y="2032000"/>
                </a:lnTo>
                <a:lnTo>
                  <a:pt x="0" y="2032000"/>
                </a:lnTo>
                <a:lnTo>
                  <a:pt x="0" y="3048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22" name="文本占位符 21"/>
          <p:cNvSpPr>
            <a:spLocks noGrp="1"/>
          </p:cNvSpPr>
          <p:nvPr>
            <p:ph type="body" idx="16390" hasCustomPrompt="1"/>
            <p:custDataLst>
              <p:tags r:id="rId16"/>
            </p:custDataLst>
          </p:nvPr>
        </p:nvSpPr>
        <p:spPr>
          <a:xfrm>
            <a:off x="8432800" y="37592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项标题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23" name="文本占位符 22"/>
          <p:cNvSpPr>
            <a:spLocks noGrp="1"/>
          </p:cNvSpPr>
          <p:nvPr>
            <p:ph type="body" idx="16391" hasCustomPrompt="1"/>
            <p:custDataLst>
              <p:tags r:id="rId17"/>
            </p:custDataLst>
          </p:nvPr>
        </p:nvSpPr>
        <p:spPr>
          <a:xfrm>
            <a:off x="8432800" y="4216400"/>
            <a:ext cx="28448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单击此处添加项正文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04_1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</a:fld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</a:fld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汉仪正圆-75W" panose="00020600040101010101" charset="-122"/>
                <a:ea typeface="汉仪正圆-75W" panose="00020600040101010101" charset="-122"/>
              </a:rPr>
              <a:t>单击此处添加标题</a:t>
            </a:r>
            <a:endParaRPr lang="zh-CN" altLang="en-US">
              <a:latin typeface="汉仪正圆-75W" panose="00020600040101010101" charset="-122"/>
              <a:ea typeface="汉仪正圆-75W" panose="00020600040101010101" charset="-122"/>
            </a:endParaRPr>
          </a:p>
        </p:txBody>
      </p:sp>
      <p:sp>
        <p:nvSpPr>
          <p:cNvPr id="12" name="装饰  1"/>
          <p:cNvSpPr>
            <a:spLocks noGrp="1"/>
          </p:cNvSpPr>
          <p:nvPr>
            <p:ph type="body" idx="16392" hasCustomPrompt="1"/>
            <p:custDataLst>
              <p:tags r:id="rId6"/>
            </p:custDataLst>
          </p:nvPr>
        </p:nvSpPr>
        <p:spPr>
          <a:xfrm>
            <a:off x="609600" y="2133600"/>
            <a:ext cx="3454400" cy="3505200"/>
          </a:xfrm>
          <a:custGeom>
            <a:avLst/>
            <a:gdLst>
              <a:gd name="connisteX0" fmla="*/ 0 w 3454400"/>
              <a:gd name="connsiteY0" fmla="*/ 304800 h 3505200"/>
              <a:gd name="connisteX1" fmla="*/ 304800 w 3454400"/>
              <a:gd name="connsiteY1" fmla="*/ 0 h 3505200"/>
              <a:gd name="connisteX2" fmla="*/ 3149600 w 3454400"/>
              <a:gd name="connsiteY2" fmla="*/ 0 h 3505200"/>
              <a:gd name="connisteX3" fmla="*/ 3454400 w 3454400"/>
              <a:gd name="connsiteY3" fmla="*/ 304800 h 3505200"/>
              <a:gd name="connisteX4" fmla="*/ 3454400 w 3454400"/>
              <a:gd name="connsiteY4" fmla="*/ 3200400 h 3505200"/>
              <a:gd name="connisteX5" fmla="*/ 3149600 w 3454400"/>
              <a:gd name="connsiteY5" fmla="*/ 3505200 h 3505200"/>
              <a:gd name="connisteX6" fmla="*/ 304800 w 3454400"/>
              <a:gd name="connsiteY6" fmla="*/ 3505200 h 3505200"/>
              <a:gd name="connisteX7" fmla="*/ 0 w 3454400"/>
              <a:gd name="connsiteY7" fmla="*/ 3200400 h 3505200"/>
              <a:gd name="connisteX8" fmla="*/ 0 w 3454400"/>
              <a:gd name="connsiteY8" fmla="*/ 304800 h 3505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35052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3149600" y="0"/>
                </a:lnTo>
                <a:cubicBezTo>
                  <a:pt x="3317936" y="0"/>
                  <a:pt x="3454400" y="136464"/>
                  <a:pt x="3454400" y="304800"/>
                </a:cubicBezTo>
                <a:lnTo>
                  <a:pt x="3454400" y="3200400"/>
                </a:lnTo>
                <a:cubicBezTo>
                  <a:pt x="3454400" y="3368736"/>
                  <a:pt x="3317936" y="3505200"/>
                  <a:pt x="3149600" y="3505200"/>
                </a:cubicBezTo>
                <a:lnTo>
                  <a:pt x="304800" y="3505200"/>
                </a:lnTo>
                <a:cubicBezTo>
                  <a:pt x="136464" y="3505200"/>
                  <a:pt x="0" y="3368736"/>
                  <a:pt x="0" y="3200400"/>
                </a:cubicBezTo>
                <a:lnTo>
                  <a:pt x="0" y="3048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 w="28575">
            <a:solidFill>
              <a:schemeClr val="accent1"/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914400" y="29972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项标题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914400" y="3556000"/>
            <a:ext cx="28448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单击此处添加项正文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5" name="装饰  4"/>
          <p:cNvSpPr>
            <a:spLocks noGrp="1"/>
          </p:cNvSpPr>
          <p:nvPr>
            <p:ph type="body" idx="16393" hasCustomPrompt="1"/>
            <p:custDataLst>
              <p:tags r:id="rId9"/>
            </p:custDataLst>
          </p:nvPr>
        </p:nvSpPr>
        <p:spPr>
          <a:xfrm>
            <a:off x="4368800" y="2133600"/>
            <a:ext cx="3454400" cy="3505200"/>
          </a:xfrm>
          <a:custGeom>
            <a:avLst/>
            <a:gdLst>
              <a:gd name="connisteX0" fmla="*/ 0 w 3454400"/>
              <a:gd name="connsiteY0" fmla="*/ 304800 h 3505200"/>
              <a:gd name="connisteX1" fmla="*/ 304800 w 3454400"/>
              <a:gd name="connsiteY1" fmla="*/ 0 h 3505200"/>
              <a:gd name="connisteX2" fmla="*/ 3149600 w 3454400"/>
              <a:gd name="connsiteY2" fmla="*/ 0 h 3505200"/>
              <a:gd name="connisteX3" fmla="*/ 3454400 w 3454400"/>
              <a:gd name="connsiteY3" fmla="*/ 304800 h 3505200"/>
              <a:gd name="connisteX4" fmla="*/ 3454400 w 3454400"/>
              <a:gd name="connsiteY4" fmla="*/ 3200400 h 3505200"/>
              <a:gd name="connisteX5" fmla="*/ 3149600 w 3454400"/>
              <a:gd name="connsiteY5" fmla="*/ 3505200 h 3505200"/>
              <a:gd name="connisteX6" fmla="*/ 304800 w 3454400"/>
              <a:gd name="connsiteY6" fmla="*/ 3505200 h 3505200"/>
              <a:gd name="connisteX7" fmla="*/ 0 w 3454400"/>
              <a:gd name="connsiteY7" fmla="*/ 3200400 h 3505200"/>
              <a:gd name="connisteX8" fmla="*/ 0 w 3454400"/>
              <a:gd name="connsiteY8" fmla="*/ 304800 h 3505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35052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3149600" y="0"/>
                </a:lnTo>
                <a:cubicBezTo>
                  <a:pt x="3317936" y="0"/>
                  <a:pt x="3454400" y="136464"/>
                  <a:pt x="3454400" y="304800"/>
                </a:cubicBezTo>
                <a:lnTo>
                  <a:pt x="3454400" y="3200400"/>
                </a:lnTo>
                <a:cubicBezTo>
                  <a:pt x="3454400" y="3368736"/>
                  <a:pt x="3317936" y="3505200"/>
                  <a:pt x="3149600" y="3505200"/>
                </a:cubicBezTo>
                <a:lnTo>
                  <a:pt x="304800" y="3505200"/>
                </a:lnTo>
                <a:cubicBezTo>
                  <a:pt x="136464" y="3505200"/>
                  <a:pt x="0" y="3368736"/>
                  <a:pt x="0" y="3200400"/>
                </a:cubicBezTo>
                <a:lnTo>
                  <a:pt x="0" y="3048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 w="28575">
            <a:solidFill>
              <a:schemeClr val="accent1"/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6" name="文本占位符 15"/>
          <p:cNvSpPr>
            <a:spLocks noGrp="1"/>
          </p:cNvSpPr>
          <p:nvPr>
            <p:ph type="body" idx="16388" hasCustomPrompt="1"/>
            <p:custDataLst>
              <p:tags r:id="rId10"/>
            </p:custDataLst>
          </p:nvPr>
        </p:nvSpPr>
        <p:spPr>
          <a:xfrm>
            <a:off x="4673600" y="29972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项标题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7" name="文本占位符 16"/>
          <p:cNvSpPr>
            <a:spLocks noGrp="1"/>
          </p:cNvSpPr>
          <p:nvPr>
            <p:ph type="body" idx="16389" hasCustomPrompt="1"/>
            <p:custDataLst>
              <p:tags r:id="rId11"/>
            </p:custDataLst>
          </p:nvPr>
        </p:nvSpPr>
        <p:spPr>
          <a:xfrm>
            <a:off x="4673600" y="3556000"/>
            <a:ext cx="28448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单击此处添加项正文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8" name="装饰  7"/>
          <p:cNvSpPr>
            <a:spLocks noGrp="1"/>
          </p:cNvSpPr>
          <p:nvPr>
            <p:ph type="body" idx="16394" hasCustomPrompt="1"/>
            <p:custDataLst>
              <p:tags r:id="rId12"/>
            </p:custDataLst>
          </p:nvPr>
        </p:nvSpPr>
        <p:spPr>
          <a:xfrm>
            <a:off x="8128000" y="2133600"/>
            <a:ext cx="3454400" cy="3505200"/>
          </a:xfrm>
          <a:custGeom>
            <a:avLst/>
            <a:gdLst>
              <a:gd name="connisteX0" fmla="*/ 0 w 3454400"/>
              <a:gd name="connsiteY0" fmla="*/ 304800 h 3505200"/>
              <a:gd name="connisteX1" fmla="*/ 304800 w 3454400"/>
              <a:gd name="connsiteY1" fmla="*/ 0 h 3505200"/>
              <a:gd name="connisteX2" fmla="*/ 3149600 w 3454400"/>
              <a:gd name="connsiteY2" fmla="*/ 0 h 3505200"/>
              <a:gd name="connisteX3" fmla="*/ 3454400 w 3454400"/>
              <a:gd name="connsiteY3" fmla="*/ 304800 h 3505200"/>
              <a:gd name="connisteX4" fmla="*/ 3454400 w 3454400"/>
              <a:gd name="connsiteY4" fmla="*/ 3200400 h 3505200"/>
              <a:gd name="connisteX5" fmla="*/ 3149600 w 3454400"/>
              <a:gd name="connsiteY5" fmla="*/ 3505200 h 3505200"/>
              <a:gd name="connisteX6" fmla="*/ 304800 w 3454400"/>
              <a:gd name="connsiteY6" fmla="*/ 3505200 h 3505200"/>
              <a:gd name="connisteX7" fmla="*/ 0 w 3454400"/>
              <a:gd name="connsiteY7" fmla="*/ 3200400 h 3505200"/>
              <a:gd name="connisteX8" fmla="*/ 0 w 3454400"/>
              <a:gd name="connsiteY8" fmla="*/ 304800 h 3505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35052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3149600" y="0"/>
                </a:lnTo>
                <a:cubicBezTo>
                  <a:pt x="3317936" y="0"/>
                  <a:pt x="3454400" y="136464"/>
                  <a:pt x="3454400" y="304800"/>
                </a:cubicBezTo>
                <a:lnTo>
                  <a:pt x="3454400" y="3200400"/>
                </a:lnTo>
                <a:cubicBezTo>
                  <a:pt x="3454400" y="3368736"/>
                  <a:pt x="3317936" y="3505200"/>
                  <a:pt x="3149600" y="3505200"/>
                </a:cubicBezTo>
                <a:lnTo>
                  <a:pt x="304800" y="3505200"/>
                </a:lnTo>
                <a:cubicBezTo>
                  <a:pt x="136464" y="3505200"/>
                  <a:pt x="0" y="3368736"/>
                  <a:pt x="0" y="3200400"/>
                </a:cubicBezTo>
                <a:lnTo>
                  <a:pt x="0" y="3048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 w="28575">
            <a:solidFill>
              <a:schemeClr val="accent1"/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9" name="文本占位符 18"/>
          <p:cNvSpPr>
            <a:spLocks noGrp="1"/>
          </p:cNvSpPr>
          <p:nvPr>
            <p:ph type="body" idx="16390" hasCustomPrompt="1"/>
            <p:custDataLst>
              <p:tags r:id="rId13"/>
            </p:custDataLst>
          </p:nvPr>
        </p:nvSpPr>
        <p:spPr>
          <a:xfrm>
            <a:off x="8432800" y="29972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项标题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20" name="文本占位符 19"/>
          <p:cNvSpPr>
            <a:spLocks noGrp="1"/>
          </p:cNvSpPr>
          <p:nvPr>
            <p:ph type="body" idx="16391" hasCustomPrompt="1"/>
            <p:custDataLst>
              <p:tags r:id="rId14"/>
            </p:custDataLst>
          </p:nvPr>
        </p:nvSpPr>
        <p:spPr>
          <a:xfrm>
            <a:off x="8432800" y="3556000"/>
            <a:ext cx="28448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单击此处添加项正文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09_1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</a:fld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</a:fld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汉仪正圆-75W" panose="00020600040101010101" charset="-122"/>
                <a:ea typeface="汉仪正圆-75W" panose="00020600040101010101" charset="-122"/>
              </a:rPr>
              <a:t>单击此处添加标题</a:t>
            </a:r>
            <a:endParaRPr lang="zh-CN" altLang="en-US">
              <a:latin typeface="汉仪正圆-75W" panose="00020600040101010101" charset="-122"/>
              <a:ea typeface="汉仪正圆-75W" panose="00020600040101010101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idx="16390" hasCustomPrompt="1"/>
            <p:custDataLst>
              <p:tags r:id="rId6"/>
            </p:custDataLst>
          </p:nvPr>
        </p:nvSpPr>
        <p:spPr>
          <a:xfrm>
            <a:off x="609600" y="1524000"/>
            <a:ext cx="5334000" cy="2032000"/>
          </a:xfrm>
          <a:custGeom>
            <a:avLst/>
            <a:gdLst>
              <a:gd name="connisteX0" fmla="*/ 0 w 5334000"/>
              <a:gd name="connsiteY0" fmla="*/ 304800 h 2032000"/>
              <a:gd name="connisteX1" fmla="*/ 304800 w 5334000"/>
              <a:gd name="connsiteY1" fmla="*/ 0 h 2032000"/>
              <a:gd name="connisteX2" fmla="*/ 5029200 w 5334000"/>
              <a:gd name="connsiteY2" fmla="*/ 0 h 2032000"/>
              <a:gd name="connisteX3" fmla="*/ 5334000 w 5334000"/>
              <a:gd name="connsiteY3" fmla="*/ 304800 h 2032000"/>
              <a:gd name="connisteX4" fmla="*/ 5334000 w 5334000"/>
              <a:gd name="connsiteY4" fmla="*/ 1727200 h 2032000"/>
              <a:gd name="connisteX5" fmla="*/ 5029200 w 5334000"/>
              <a:gd name="connsiteY5" fmla="*/ 2032000 h 2032000"/>
              <a:gd name="connisteX6" fmla="*/ 304800 w 5334000"/>
              <a:gd name="connsiteY6" fmla="*/ 2032000 h 2032000"/>
              <a:gd name="connisteX7" fmla="*/ 0 w 5334000"/>
              <a:gd name="connsiteY7" fmla="*/ 1727200 h 2032000"/>
              <a:gd name="connisteX8" fmla="*/ 0 w 5334000"/>
              <a:gd name="connsiteY8" fmla="*/ 3048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20320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5029200" y="0"/>
                </a:lnTo>
                <a:cubicBezTo>
                  <a:pt x="5197536" y="0"/>
                  <a:pt x="5334000" y="136464"/>
                  <a:pt x="5334000" y="304800"/>
                </a:cubicBezTo>
                <a:lnTo>
                  <a:pt x="5334000" y="1727200"/>
                </a:lnTo>
                <a:cubicBezTo>
                  <a:pt x="5334000" y="1895536"/>
                  <a:pt x="5197536" y="2032000"/>
                  <a:pt x="5029200" y="2032000"/>
                </a:cubicBezTo>
                <a:lnTo>
                  <a:pt x="304800" y="2032000"/>
                </a:lnTo>
                <a:cubicBezTo>
                  <a:pt x="136464" y="2032000"/>
                  <a:pt x="0" y="1895536"/>
                  <a:pt x="0" y="1727200"/>
                </a:cubicBezTo>
                <a:lnTo>
                  <a:pt x="0" y="3048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609600" y="3860800"/>
            <a:ext cx="5334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单击此处添加项标题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609600" y="4419600"/>
            <a:ext cx="53340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单击此处添加项正文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5" name="内容占位符 14"/>
          <p:cNvSpPr>
            <a:spLocks noGrp="1"/>
          </p:cNvSpPr>
          <p:nvPr>
            <p:ph idx="16391" hasCustomPrompt="1"/>
            <p:custDataLst>
              <p:tags r:id="rId9"/>
            </p:custDataLst>
          </p:nvPr>
        </p:nvSpPr>
        <p:spPr>
          <a:xfrm>
            <a:off x="6248400" y="1524000"/>
            <a:ext cx="5334000" cy="2032000"/>
          </a:xfrm>
          <a:custGeom>
            <a:avLst/>
            <a:gdLst>
              <a:gd name="connisteX0" fmla="*/ 0 w 5334000"/>
              <a:gd name="connsiteY0" fmla="*/ 304800 h 2032000"/>
              <a:gd name="connisteX1" fmla="*/ 304800 w 5334000"/>
              <a:gd name="connsiteY1" fmla="*/ 0 h 2032000"/>
              <a:gd name="connisteX2" fmla="*/ 5029200 w 5334000"/>
              <a:gd name="connsiteY2" fmla="*/ 0 h 2032000"/>
              <a:gd name="connisteX3" fmla="*/ 5334000 w 5334000"/>
              <a:gd name="connsiteY3" fmla="*/ 304800 h 2032000"/>
              <a:gd name="connisteX4" fmla="*/ 5334000 w 5334000"/>
              <a:gd name="connsiteY4" fmla="*/ 1727200 h 2032000"/>
              <a:gd name="connisteX5" fmla="*/ 5029200 w 5334000"/>
              <a:gd name="connsiteY5" fmla="*/ 2032000 h 2032000"/>
              <a:gd name="connisteX6" fmla="*/ 304800 w 5334000"/>
              <a:gd name="connsiteY6" fmla="*/ 2032000 h 2032000"/>
              <a:gd name="connisteX7" fmla="*/ 0 w 5334000"/>
              <a:gd name="connsiteY7" fmla="*/ 1727200 h 2032000"/>
              <a:gd name="connisteX8" fmla="*/ 0 w 5334000"/>
              <a:gd name="connsiteY8" fmla="*/ 3048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20320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5029200" y="0"/>
                </a:lnTo>
                <a:cubicBezTo>
                  <a:pt x="5197536" y="0"/>
                  <a:pt x="5334000" y="136464"/>
                  <a:pt x="5334000" y="304800"/>
                </a:cubicBezTo>
                <a:lnTo>
                  <a:pt x="5334000" y="1727200"/>
                </a:lnTo>
                <a:cubicBezTo>
                  <a:pt x="5334000" y="1895536"/>
                  <a:pt x="5197536" y="2032000"/>
                  <a:pt x="5029200" y="2032000"/>
                </a:cubicBezTo>
                <a:lnTo>
                  <a:pt x="304800" y="2032000"/>
                </a:lnTo>
                <a:cubicBezTo>
                  <a:pt x="136464" y="2032000"/>
                  <a:pt x="0" y="1895536"/>
                  <a:pt x="0" y="1727200"/>
                </a:cubicBezTo>
                <a:lnTo>
                  <a:pt x="0" y="3048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6" name="文本占位符 15"/>
          <p:cNvSpPr>
            <a:spLocks noGrp="1"/>
          </p:cNvSpPr>
          <p:nvPr>
            <p:ph type="body" idx="16388" hasCustomPrompt="1"/>
            <p:custDataLst>
              <p:tags r:id="rId10"/>
            </p:custDataLst>
          </p:nvPr>
        </p:nvSpPr>
        <p:spPr>
          <a:xfrm>
            <a:off x="6248400" y="3860800"/>
            <a:ext cx="5334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单击此处添加项标题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7" name="文本占位符 16"/>
          <p:cNvSpPr>
            <a:spLocks noGrp="1"/>
          </p:cNvSpPr>
          <p:nvPr>
            <p:ph type="body" idx="16389" hasCustomPrompt="1"/>
            <p:custDataLst>
              <p:tags r:id="rId11"/>
            </p:custDataLst>
          </p:nvPr>
        </p:nvSpPr>
        <p:spPr>
          <a:xfrm>
            <a:off x="6248400" y="4419600"/>
            <a:ext cx="53340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单击此处添加项正文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上标下内-装饰右-默认位置-并列-27_19_group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</a:fld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</a:fld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91440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汉仪正圆-75W" panose="00020600040101010101" charset="-122"/>
                <a:ea typeface="汉仪正圆-75W" panose="00020600040101010101" charset="-122"/>
              </a:rPr>
              <a:t>单击此处添加标题</a:t>
            </a:r>
            <a:endParaRPr lang="zh-CN" altLang="en-US">
              <a:latin typeface="汉仪正圆-75W" panose="00020600040101010101" charset="-122"/>
              <a:ea typeface="汉仪正圆-75W" panose="00020600040101010101" charset="-122"/>
            </a:endParaRPr>
          </a:p>
        </p:txBody>
      </p:sp>
      <p:sp>
        <p:nvSpPr>
          <p:cNvPr id="12" name="装饰  1"/>
          <p:cNvSpPr>
            <a:spLocks noGrp="1"/>
          </p:cNvSpPr>
          <p:nvPr>
            <p:ph type="body" idx="16395" hasCustomPrompt="1"/>
            <p:custDataLst>
              <p:tags r:id="rId6"/>
            </p:custDataLst>
          </p:nvPr>
        </p:nvSpPr>
        <p:spPr>
          <a:xfrm>
            <a:off x="609600" y="2286000"/>
            <a:ext cx="762000" cy="762000"/>
          </a:xfrm>
          <a:custGeom>
            <a:avLst/>
            <a:gdLst>
              <a:gd name="connisteX0" fmla="*/ 0 w 762000"/>
              <a:gd name="connsiteY0" fmla="*/ 203200 h 762000"/>
              <a:gd name="connisteX1" fmla="*/ 203200 w 762000"/>
              <a:gd name="connsiteY1" fmla="*/ 0 h 762000"/>
              <a:gd name="connisteX2" fmla="*/ 558800 w 762000"/>
              <a:gd name="connsiteY2" fmla="*/ 0 h 762000"/>
              <a:gd name="connisteX3" fmla="*/ 762000 w 762000"/>
              <a:gd name="connsiteY3" fmla="*/ 203200 h 762000"/>
              <a:gd name="connisteX4" fmla="*/ 762000 w 762000"/>
              <a:gd name="connsiteY4" fmla="*/ 558800 h 762000"/>
              <a:gd name="connisteX5" fmla="*/ 558800 w 762000"/>
              <a:gd name="connsiteY5" fmla="*/ 762000 h 762000"/>
              <a:gd name="connisteX6" fmla="*/ 203200 w 762000"/>
              <a:gd name="connsiteY6" fmla="*/ 762000 h 762000"/>
              <a:gd name="connisteX7" fmla="*/ 0 w 762000"/>
              <a:gd name="connsiteY7" fmla="*/ 558800 h 762000"/>
              <a:gd name="connisteX8" fmla="*/ 0 w 762000"/>
              <a:gd name="connsiteY8" fmla="*/ 2032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762000" h="76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58800" y="0"/>
                </a:lnTo>
                <a:cubicBezTo>
                  <a:pt x="671024" y="0"/>
                  <a:pt x="762000" y="90976"/>
                  <a:pt x="762000" y="203200"/>
                </a:cubicBezTo>
                <a:lnTo>
                  <a:pt x="762000" y="558800"/>
                </a:lnTo>
                <a:cubicBezTo>
                  <a:pt x="762000" y="671024"/>
                  <a:pt x="671024" y="762000"/>
                  <a:pt x="558800" y="762000"/>
                </a:cubicBezTo>
                <a:lnTo>
                  <a:pt x="203200" y="762000"/>
                </a:lnTo>
                <a:cubicBezTo>
                  <a:pt x="90976" y="762000"/>
                  <a:pt x="0" y="671024"/>
                  <a:pt x="0" y="558800"/>
                </a:cubicBezTo>
                <a:lnTo>
                  <a:pt x="0" y="203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idx="16388" hasCustomPrompt="1"/>
            <p:custDataLst>
              <p:tags r:id="rId7"/>
            </p:custDataLst>
          </p:nvPr>
        </p:nvSpPr>
        <p:spPr>
          <a:xfrm>
            <a:off x="781050" y="2489200"/>
            <a:ext cx="419100" cy="3556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28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01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1574800" y="2286000"/>
            <a:ext cx="10007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单击此处添加项标题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1574800" y="2743200"/>
            <a:ext cx="10007600" cy="304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单击此处添加项正文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6" name="装饰  5"/>
          <p:cNvSpPr>
            <a:spLocks noGrp="1"/>
          </p:cNvSpPr>
          <p:nvPr>
            <p:ph type="body" idx="16396" hasCustomPrompt="1"/>
            <p:custDataLst>
              <p:tags r:id="rId10"/>
            </p:custDataLst>
          </p:nvPr>
        </p:nvSpPr>
        <p:spPr>
          <a:xfrm>
            <a:off x="609600" y="3657600"/>
            <a:ext cx="762000" cy="762000"/>
          </a:xfrm>
          <a:custGeom>
            <a:avLst/>
            <a:gdLst>
              <a:gd name="connisteX0" fmla="*/ 0 w 762000"/>
              <a:gd name="connsiteY0" fmla="*/ 203200 h 762000"/>
              <a:gd name="connisteX1" fmla="*/ 203200 w 762000"/>
              <a:gd name="connsiteY1" fmla="*/ 0 h 762000"/>
              <a:gd name="connisteX2" fmla="*/ 558800 w 762000"/>
              <a:gd name="connsiteY2" fmla="*/ 0 h 762000"/>
              <a:gd name="connisteX3" fmla="*/ 762000 w 762000"/>
              <a:gd name="connsiteY3" fmla="*/ 203200 h 762000"/>
              <a:gd name="connisteX4" fmla="*/ 762000 w 762000"/>
              <a:gd name="connsiteY4" fmla="*/ 558800 h 762000"/>
              <a:gd name="connisteX5" fmla="*/ 558800 w 762000"/>
              <a:gd name="connsiteY5" fmla="*/ 762000 h 762000"/>
              <a:gd name="connisteX6" fmla="*/ 203200 w 762000"/>
              <a:gd name="connsiteY6" fmla="*/ 762000 h 762000"/>
              <a:gd name="connisteX7" fmla="*/ 0 w 762000"/>
              <a:gd name="connsiteY7" fmla="*/ 558800 h 762000"/>
              <a:gd name="connisteX8" fmla="*/ 0 w 762000"/>
              <a:gd name="connsiteY8" fmla="*/ 2032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762000" h="76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58800" y="0"/>
                </a:lnTo>
                <a:cubicBezTo>
                  <a:pt x="671024" y="0"/>
                  <a:pt x="762000" y="90976"/>
                  <a:pt x="762000" y="203200"/>
                </a:cubicBezTo>
                <a:lnTo>
                  <a:pt x="762000" y="558800"/>
                </a:lnTo>
                <a:cubicBezTo>
                  <a:pt x="762000" y="671024"/>
                  <a:pt x="671024" y="762000"/>
                  <a:pt x="558800" y="762000"/>
                </a:cubicBezTo>
                <a:lnTo>
                  <a:pt x="203200" y="762000"/>
                </a:lnTo>
                <a:cubicBezTo>
                  <a:pt x="90976" y="762000"/>
                  <a:pt x="0" y="671024"/>
                  <a:pt x="0" y="558800"/>
                </a:cubicBezTo>
                <a:lnTo>
                  <a:pt x="0" y="203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7" name="文本占位符 16"/>
          <p:cNvSpPr>
            <a:spLocks noGrp="1"/>
          </p:cNvSpPr>
          <p:nvPr>
            <p:ph type="body" idx="16391" hasCustomPrompt="1"/>
            <p:custDataLst>
              <p:tags r:id="rId11"/>
            </p:custDataLst>
          </p:nvPr>
        </p:nvSpPr>
        <p:spPr>
          <a:xfrm>
            <a:off x="781050" y="3860800"/>
            <a:ext cx="419100" cy="3556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28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02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1574800" y="3657600"/>
            <a:ext cx="10007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单击此处添加项标题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9" name="文本占位符 18"/>
          <p:cNvSpPr>
            <a:spLocks noGrp="1"/>
          </p:cNvSpPr>
          <p:nvPr>
            <p:ph type="body" idx="16390" hasCustomPrompt="1"/>
            <p:custDataLst>
              <p:tags r:id="rId13"/>
            </p:custDataLst>
          </p:nvPr>
        </p:nvSpPr>
        <p:spPr>
          <a:xfrm>
            <a:off x="1574800" y="4114800"/>
            <a:ext cx="10007600" cy="304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单击此处添加项正文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20" name="装饰  9"/>
          <p:cNvSpPr>
            <a:spLocks noGrp="1"/>
          </p:cNvSpPr>
          <p:nvPr>
            <p:ph type="body" idx="16397" hasCustomPrompt="1"/>
            <p:custDataLst>
              <p:tags r:id="rId14"/>
            </p:custDataLst>
          </p:nvPr>
        </p:nvSpPr>
        <p:spPr>
          <a:xfrm>
            <a:off x="609600" y="5029200"/>
            <a:ext cx="762000" cy="762000"/>
          </a:xfrm>
          <a:custGeom>
            <a:avLst/>
            <a:gdLst>
              <a:gd name="connisteX0" fmla="*/ 0 w 762000"/>
              <a:gd name="connsiteY0" fmla="*/ 203200 h 762000"/>
              <a:gd name="connisteX1" fmla="*/ 203200 w 762000"/>
              <a:gd name="connsiteY1" fmla="*/ 0 h 762000"/>
              <a:gd name="connisteX2" fmla="*/ 558800 w 762000"/>
              <a:gd name="connsiteY2" fmla="*/ 0 h 762000"/>
              <a:gd name="connisteX3" fmla="*/ 762000 w 762000"/>
              <a:gd name="connsiteY3" fmla="*/ 203200 h 762000"/>
              <a:gd name="connisteX4" fmla="*/ 762000 w 762000"/>
              <a:gd name="connsiteY4" fmla="*/ 558800 h 762000"/>
              <a:gd name="connisteX5" fmla="*/ 558800 w 762000"/>
              <a:gd name="connsiteY5" fmla="*/ 762000 h 762000"/>
              <a:gd name="connisteX6" fmla="*/ 203200 w 762000"/>
              <a:gd name="connsiteY6" fmla="*/ 762000 h 762000"/>
              <a:gd name="connisteX7" fmla="*/ 0 w 762000"/>
              <a:gd name="connsiteY7" fmla="*/ 558800 h 762000"/>
              <a:gd name="connisteX8" fmla="*/ 0 w 762000"/>
              <a:gd name="connsiteY8" fmla="*/ 2032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762000" h="76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58800" y="0"/>
                </a:lnTo>
                <a:cubicBezTo>
                  <a:pt x="671024" y="0"/>
                  <a:pt x="762000" y="90976"/>
                  <a:pt x="762000" y="203200"/>
                </a:cubicBezTo>
                <a:lnTo>
                  <a:pt x="762000" y="558800"/>
                </a:lnTo>
                <a:cubicBezTo>
                  <a:pt x="762000" y="671024"/>
                  <a:pt x="671024" y="762000"/>
                  <a:pt x="558800" y="762000"/>
                </a:cubicBezTo>
                <a:lnTo>
                  <a:pt x="203200" y="762000"/>
                </a:lnTo>
                <a:cubicBezTo>
                  <a:pt x="90976" y="762000"/>
                  <a:pt x="0" y="671024"/>
                  <a:pt x="0" y="558800"/>
                </a:cubicBezTo>
                <a:lnTo>
                  <a:pt x="0" y="203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21" name="文本占位符 20"/>
          <p:cNvSpPr>
            <a:spLocks noGrp="1"/>
          </p:cNvSpPr>
          <p:nvPr>
            <p:ph type="body" idx="16394" hasCustomPrompt="1"/>
            <p:custDataLst>
              <p:tags r:id="rId15"/>
            </p:custDataLst>
          </p:nvPr>
        </p:nvSpPr>
        <p:spPr>
          <a:xfrm>
            <a:off x="781050" y="5232400"/>
            <a:ext cx="419100" cy="3556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28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03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22" name="文本占位符 21"/>
          <p:cNvSpPr>
            <a:spLocks noGrp="1"/>
          </p:cNvSpPr>
          <p:nvPr>
            <p:ph type="body" idx="16392" hasCustomPrompt="1"/>
            <p:custDataLst>
              <p:tags r:id="rId16"/>
            </p:custDataLst>
          </p:nvPr>
        </p:nvSpPr>
        <p:spPr>
          <a:xfrm>
            <a:off x="1574800" y="5029200"/>
            <a:ext cx="10007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单击此处添加项标题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23" name="文本占位符 22"/>
          <p:cNvSpPr>
            <a:spLocks noGrp="1"/>
          </p:cNvSpPr>
          <p:nvPr>
            <p:ph type="body" idx="16393" hasCustomPrompt="1"/>
            <p:custDataLst>
              <p:tags r:id="rId17"/>
            </p:custDataLst>
          </p:nvPr>
        </p:nvSpPr>
        <p:spPr>
          <a:xfrm>
            <a:off x="1574800" y="5486400"/>
            <a:ext cx="10007600" cy="304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单击此处添加项正文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-1-5_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</a:fld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</a:fld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1" name="副标题 10"/>
          <p:cNvSpPr>
            <a:spLocks noGrp="1"/>
          </p:cNvSpPr>
          <p:nvPr>
            <p:ph type="subTitle" idx="16386" hasCustomPrompt="1"/>
            <p:custDataLst>
              <p:tags r:id="rId5"/>
            </p:custDataLst>
          </p:nvPr>
        </p:nvSpPr>
        <p:spPr>
          <a:xfrm>
            <a:off x="761471" y="2667000"/>
            <a:ext cx="2363258" cy="457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CONTENTS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2" name="标题 11"/>
          <p:cNvSpPr>
            <a:spLocks noGrp="1"/>
          </p:cNvSpPr>
          <p:nvPr>
            <p:ph type="ctrTitle" idx="16385" hasCustomPrompt="1"/>
            <p:custDataLst>
              <p:tags r:id="rId6"/>
            </p:custDataLst>
          </p:nvPr>
        </p:nvSpPr>
        <p:spPr>
          <a:xfrm>
            <a:off x="760942" y="3175000"/>
            <a:ext cx="2364317" cy="7620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None/>
              <a:defRPr sz="4800" b="1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汉仪正圆-75W" panose="00020600040101010101" charset="-122"/>
                <a:ea typeface="汉仪正圆-75W" panose="00020600040101010101" charset="-122"/>
              </a:rPr>
              <a:t>目录</a:t>
            </a:r>
            <a:endParaRPr lang="zh-CN" altLang="en-US">
              <a:latin typeface="汉仪正圆-75W" panose="00020600040101010101" charset="-122"/>
              <a:ea typeface="汉仪正圆-75W" panose="00020600040101010101" charset="-122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idx="16388" hasCustomPrompt="1"/>
            <p:custDataLst>
              <p:tags r:id="rId7"/>
            </p:custDataLst>
          </p:nvPr>
        </p:nvSpPr>
        <p:spPr>
          <a:xfrm>
            <a:off x="4070350" y="22860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01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4" name="装饰  3"/>
          <p:cNvSpPr>
            <a:spLocks noGrp="1"/>
          </p:cNvSpPr>
          <p:nvPr>
            <p:ph type="body" idx="16395" hasCustomPrompt="1"/>
            <p:custDataLst>
              <p:tags r:id="rId8"/>
            </p:custDataLst>
          </p:nvPr>
        </p:nvSpPr>
        <p:spPr>
          <a:xfrm>
            <a:off x="4851400" y="22098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5080000" y="21336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单击此处添加项标题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6" name="文本占位符 15"/>
          <p:cNvSpPr>
            <a:spLocks noGrp="1"/>
          </p:cNvSpPr>
          <p:nvPr>
            <p:ph type="body" idx="16390" hasCustomPrompt="1"/>
            <p:custDataLst>
              <p:tags r:id="rId10"/>
            </p:custDataLst>
          </p:nvPr>
        </p:nvSpPr>
        <p:spPr>
          <a:xfrm>
            <a:off x="7994650" y="22860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02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7" name="装饰  6"/>
          <p:cNvSpPr>
            <a:spLocks noGrp="1"/>
          </p:cNvSpPr>
          <p:nvPr>
            <p:ph type="body" idx="16396" hasCustomPrompt="1"/>
            <p:custDataLst>
              <p:tags r:id="rId11"/>
            </p:custDataLst>
          </p:nvPr>
        </p:nvSpPr>
        <p:spPr>
          <a:xfrm>
            <a:off x="8775700" y="22098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9004300" y="21336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单击此处添加项标题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9" name="文本占位符 18"/>
          <p:cNvSpPr>
            <a:spLocks noGrp="1"/>
          </p:cNvSpPr>
          <p:nvPr>
            <p:ph type="body" idx="16392" hasCustomPrompt="1"/>
            <p:custDataLst>
              <p:tags r:id="rId13"/>
            </p:custDataLst>
          </p:nvPr>
        </p:nvSpPr>
        <p:spPr>
          <a:xfrm>
            <a:off x="4070350" y="39624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03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20" name="装饰  9"/>
          <p:cNvSpPr>
            <a:spLocks noGrp="1"/>
          </p:cNvSpPr>
          <p:nvPr>
            <p:ph type="body" idx="16397" hasCustomPrompt="1"/>
            <p:custDataLst>
              <p:tags r:id="rId14"/>
            </p:custDataLst>
          </p:nvPr>
        </p:nvSpPr>
        <p:spPr>
          <a:xfrm>
            <a:off x="4851400" y="38862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21" name="文本占位符 20"/>
          <p:cNvSpPr>
            <a:spLocks noGrp="1"/>
          </p:cNvSpPr>
          <p:nvPr>
            <p:ph type="body" idx="16391" hasCustomPrompt="1"/>
            <p:custDataLst>
              <p:tags r:id="rId15"/>
            </p:custDataLst>
          </p:nvPr>
        </p:nvSpPr>
        <p:spPr>
          <a:xfrm>
            <a:off x="5080000" y="38100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单击此处添加项标题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22" name="文本占位符 21"/>
          <p:cNvSpPr>
            <a:spLocks noGrp="1"/>
          </p:cNvSpPr>
          <p:nvPr>
            <p:ph type="body" idx="16394" hasCustomPrompt="1"/>
            <p:custDataLst>
              <p:tags r:id="rId16"/>
            </p:custDataLst>
          </p:nvPr>
        </p:nvSpPr>
        <p:spPr>
          <a:xfrm>
            <a:off x="7994650" y="39624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04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23" name="装饰  2"/>
          <p:cNvSpPr>
            <a:spLocks noGrp="1"/>
          </p:cNvSpPr>
          <p:nvPr>
            <p:ph type="body" idx="16398" hasCustomPrompt="1"/>
            <p:custDataLst>
              <p:tags r:id="rId17"/>
            </p:custDataLst>
          </p:nvPr>
        </p:nvSpPr>
        <p:spPr>
          <a:xfrm>
            <a:off x="8775700" y="38862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24" name="文本占位符 23"/>
          <p:cNvSpPr>
            <a:spLocks noGrp="1"/>
          </p:cNvSpPr>
          <p:nvPr>
            <p:ph type="body" idx="16393" hasCustomPrompt="1"/>
            <p:custDataLst>
              <p:tags r:id="rId18"/>
            </p:custDataLst>
          </p:nvPr>
        </p:nvSpPr>
        <p:spPr>
          <a:xfrm>
            <a:off x="9004300" y="38100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单击此处添加项标题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13_1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ctrTitle" idx="16385" hasCustomPrompt="1"/>
            <p:custDataLst>
              <p:tags r:id="rId2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idx="16390" hasCustomPrompt="1"/>
            <p:custDataLst>
              <p:tags r:id="rId3"/>
            </p:custDataLst>
          </p:nvPr>
        </p:nvSpPr>
        <p:spPr>
          <a:xfrm>
            <a:off x="609600" y="1524000"/>
            <a:ext cx="10972800" cy="1879600"/>
          </a:xfrm>
          <a:custGeom>
            <a:avLst/>
            <a:gdLst>
              <a:gd name="connisteX0" fmla="*/ 0 w 10972800"/>
              <a:gd name="connsiteY0" fmla="*/ 203200 h 1879600"/>
              <a:gd name="connisteX1" fmla="*/ 203200 w 10972800"/>
              <a:gd name="connsiteY1" fmla="*/ 0 h 1879600"/>
              <a:gd name="connisteX2" fmla="*/ 10769600 w 10972800"/>
              <a:gd name="connsiteY2" fmla="*/ 0 h 1879600"/>
              <a:gd name="connisteX3" fmla="*/ 10972800 w 10972800"/>
              <a:gd name="connsiteY3" fmla="*/ 203200 h 1879600"/>
              <a:gd name="connisteX4" fmla="*/ 10972800 w 10972800"/>
              <a:gd name="connsiteY4" fmla="*/ 1676400 h 1879600"/>
              <a:gd name="connisteX5" fmla="*/ 10769600 w 10972800"/>
              <a:gd name="connsiteY5" fmla="*/ 1879600 h 1879600"/>
              <a:gd name="connisteX6" fmla="*/ 203200 w 10972800"/>
              <a:gd name="connsiteY6" fmla="*/ 1879600 h 1879600"/>
              <a:gd name="connisteX7" fmla="*/ 0 w 10972800"/>
              <a:gd name="connsiteY7" fmla="*/ 1676400 h 1879600"/>
              <a:gd name="connisteX8" fmla="*/ 0 w 10972800"/>
              <a:gd name="connsiteY8" fmla="*/ 203200 h 1879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1879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1676400"/>
                </a:lnTo>
                <a:cubicBezTo>
                  <a:pt x="10972800" y="1788624"/>
                  <a:pt x="10881824" y="1879600"/>
                  <a:pt x="10769600" y="1879600"/>
                </a:cubicBezTo>
                <a:lnTo>
                  <a:pt x="203200" y="1879600"/>
                </a:lnTo>
                <a:cubicBezTo>
                  <a:pt x="90976" y="1879600"/>
                  <a:pt x="0" y="1788624"/>
                  <a:pt x="0" y="16764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" name="文本占位符 1"/>
          <p:cNvSpPr>
            <a:spLocks noGrp="1"/>
          </p:cNvSpPr>
          <p:nvPr>
            <p:ph type="body" idx="16386" hasCustomPrompt="1"/>
            <p:custDataLst>
              <p:tags r:id="rId4"/>
            </p:custDataLst>
          </p:nvPr>
        </p:nvSpPr>
        <p:spPr>
          <a:xfrm>
            <a:off x="609600" y="3860800"/>
            <a:ext cx="5181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3" name="文本占位符 2"/>
          <p:cNvSpPr>
            <a:spLocks noGrp="1"/>
          </p:cNvSpPr>
          <p:nvPr>
            <p:ph type="body" idx="16387" hasCustomPrompt="1"/>
            <p:custDataLst>
              <p:tags r:id="rId5"/>
            </p:custDataLst>
          </p:nvPr>
        </p:nvSpPr>
        <p:spPr>
          <a:xfrm>
            <a:off x="609600" y="4419600"/>
            <a:ext cx="51816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idx="16388" hasCustomPrompt="1"/>
            <p:custDataLst>
              <p:tags r:id="rId6"/>
            </p:custDataLst>
          </p:nvPr>
        </p:nvSpPr>
        <p:spPr>
          <a:xfrm>
            <a:off x="6400800" y="3860800"/>
            <a:ext cx="5181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5" name="文本占位符 4"/>
          <p:cNvSpPr>
            <a:spLocks noGrp="1"/>
          </p:cNvSpPr>
          <p:nvPr>
            <p:ph type="body" idx="16389" hasCustomPrompt="1"/>
            <p:custDataLst>
              <p:tags r:id="rId7"/>
            </p:custDataLst>
          </p:nvPr>
        </p:nvSpPr>
        <p:spPr>
          <a:xfrm>
            <a:off x="6400800" y="4419600"/>
            <a:ext cx="51816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84" y="52309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184" y="1983597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184" y="1983597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039" y="516256"/>
            <a:ext cx="10515890" cy="132434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39" y="1935192"/>
            <a:ext cx="5163349" cy="8277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039" y="2818085"/>
            <a:ext cx="5163349" cy="352369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66931" y="1935192"/>
            <a:ext cx="5186998" cy="8277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66931" y="2818085"/>
            <a:ext cx="5186998" cy="352369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84" y="723122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1584" y="723123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184" y="2323322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884" y="523097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84" y="523097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7" Type="http://schemas.openxmlformats.org/officeDocument/2006/relationships/theme" Target="../theme/theme2.xml"/><Relationship Id="rId26" Type="http://schemas.openxmlformats.org/officeDocument/2006/relationships/tags" Target="../tags/tag137.xml"/><Relationship Id="rId25" Type="http://schemas.openxmlformats.org/officeDocument/2006/relationships/tags" Target="../tags/tag136.xml"/><Relationship Id="rId24" Type="http://schemas.openxmlformats.org/officeDocument/2006/relationships/tags" Target="../tags/tag135.xml"/><Relationship Id="rId23" Type="http://schemas.openxmlformats.org/officeDocument/2006/relationships/tags" Target="../tags/tag134.xml"/><Relationship Id="rId22" Type="http://schemas.openxmlformats.org/officeDocument/2006/relationships/tags" Target="../tags/tag133.xml"/><Relationship Id="rId21" Type="http://schemas.openxmlformats.org/officeDocument/2006/relationships/tags" Target="../tags/tag132.xml"/><Relationship Id="rId20" Type="http://schemas.openxmlformats.org/officeDocument/2006/relationships/tags" Target="../tags/tag131.xml"/><Relationship Id="rId2" Type="http://schemas.openxmlformats.org/officeDocument/2006/relationships/slideLayout" Target="../slideLayouts/slideLayout12.xml"/><Relationship Id="rId19" Type="http://schemas.openxmlformats.org/officeDocument/2006/relationships/image" Target="../media/image11.png"/><Relationship Id="rId18" Type="http://schemas.openxmlformats.org/officeDocument/2006/relationships/tags" Target="../tags/tag130.xml"/><Relationship Id="rId17" Type="http://schemas.openxmlformats.org/officeDocument/2006/relationships/image" Target="../media/image10.png"/><Relationship Id="rId16" Type="http://schemas.openxmlformats.org/officeDocument/2006/relationships/tags" Target="../tags/tag129.xml"/><Relationship Id="rId15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8.xml"/><Relationship Id="rId24" Type="http://schemas.openxmlformats.org/officeDocument/2006/relationships/theme" Target="../theme/theme3.xml"/><Relationship Id="rId23" Type="http://schemas.openxmlformats.org/officeDocument/2006/relationships/tags" Target="../tags/tag304.xml"/><Relationship Id="rId22" Type="http://schemas.openxmlformats.org/officeDocument/2006/relationships/tags" Target="../tags/tag303.xml"/><Relationship Id="rId21" Type="http://schemas.openxmlformats.org/officeDocument/2006/relationships/tags" Target="../tags/tag302.xml"/><Relationship Id="rId20" Type="http://schemas.openxmlformats.org/officeDocument/2006/relationships/tags" Target="../tags/tag301.xml"/><Relationship Id="rId2" Type="http://schemas.openxmlformats.org/officeDocument/2006/relationships/slideLayout" Target="../slideLayouts/slideLayout27.xml"/><Relationship Id="rId19" Type="http://schemas.openxmlformats.org/officeDocument/2006/relationships/tags" Target="../tags/tag300.xml"/><Relationship Id="rId18" Type="http://schemas.openxmlformats.org/officeDocument/2006/relationships/tags" Target="../tags/tag299.xml"/><Relationship Id="rId17" Type="http://schemas.openxmlformats.org/officeDocument/2006/relationships/tags" Target="../tags/tag298.xml"/><Relationship Id="rId16" Type="http://schemas.openxmlformats.org/officeDocument/2006/relationships/image" Target="../media/image11.png"/><Relationship Id="rId15" Type="http://schemas.openxmlformats.org/officeDocument/2006/relationships/tags" Target="../tags/tag297.xml"/><Relationship Id="rId14" Type="http://schemas.openxmlformats.org/officeDocument/2006/relationships/image" Target="../media/image10.png"/><Relationship Id="rId13" Type="http://schemas.openxmlformats.org/officeDocument/2006/relationships/tags" Target="../tags/tag296.xml"/><Relationship Id="rId12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168" y="52311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168" y="198361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altLang="zh-CN" dirty="0"/>
          </a:p>
          <a:p>
            <a:pPr lvl="5"/>
            <a:r>
              <a:rPr lang="zh-CN" altLang="en-US" dirty="0"/>
              <a:t>第六级</a:t>
            </a:r>
            <a:endParaRPr lang="en-US" altLang="zh-CN" dirty="0"/>
          </a:p>
          <a:p>
            <a:pPr marL="2971800" marR="0" lvl="6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dirty="0"/>
              <a:t>第七级</a:t>
            </a:r>
            <a:endParaRPr lang="en-US" altLang="zh-CN" dirty="0"/>
          </a:p>
          <a:p>
            <a:pPr marL="3429000" marR="0" lvl="7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dirty="0"/>
              <a:t>第八级</a:t>
            </a:r>
            <a:endParaRPr lang="en-US" altLang="zh-CN" dirty="0"/>
          </a:p>
          <a:p>
            <a:pPr marL="3886200" marR="0" lvl="8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dirty="0"/>
              <a:t>第九级</a:t>
            </a:r>
            <a:endParaRPr lang="en-US" altLang="zh-CN" dirty="0"/>
          </a:p>
          <a:p>
            <a:pPr marL="3886200" marR="0" lvl="8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en-US" altLang="zh-CN" dirty="0"/>
          </a:p>
          <a:p>
            <a:pPr lvl="5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defRPr lang="zh-CN" altLang="en-US" sz="2400" kern="1200" dirty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234"/>
          <p:cNvPicPr>
            <a:picLocks noChangeAspect="1"/>
          </p:cNvPicPr>
          <p:nvPr userDrawn="1"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0" y="5943600"/>
            <a:ext cx="1485900" cy="914400"/>
          </a:xfrm>
          <a:prstGeom prst="rect">
            <a:avLst/>
          </a:prstGeom>
        </p:spPr>
      </p:pic>
      <p:pic>
        <p:nvPicPr>
          <p:cNvPr id="11" name="图片 10" descr="34"/>
          <p:cNvPicPr>
            <a:picLocks noChangeAspect="1"/>
          </p:cNvPicPr>
          <p:nvPr userDrawn="1">
            <p:custDataLst>
              <p:tags r:id="rId1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0988675" y="0"/>
            <a:ext cx="1203325" cy="1169035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>
                <a:latin typeface="汉仪正圆-75W" panose="00020600040101010101" charset="-122"/>
                <a:ea typeface="汉仪正圆-75W" panose="00020600040101010101" charset="-122"/>
              </a:rPr>
              <a:t>单击此处编辑母版标题样式</a:t>
            </a:r>
            <a:endParaRPr lang="zh-CN" altLang="en-US" dirty="0">
              <a:latin typeface="汉仪正圆-75W" panose="00020600040101010101" charset="-122"/>
              <a:ea typeface="汉仪正圆-75W" panose="00020600040101010101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>
                <a:latin typeface="汉仪正圆 55简" panose="00020600040101010101" charset="-122"/>
                <a:ea typeface="汉仪正圆 55简" panose="00020600040101010101" charset="-122"/>
              </a:rPr>
              <a:t>单击此处编辑母版文本样式</a:t>
            </a:r>
            <a:endParaRPr lang="zh-CN" altLang="en-US" dirty="0">
              <a:latin typeface="汉仪正圆 55简" panose="00020600040101010101" charset="-122"/>
              <a:ea typeface="汉仪正圆 55简" panose="00020600040101010101" charset="-122"/>
            </a:endParaRPr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</a:fld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</a:fld>
            <a:endParaRPr lang="zh-CN" altLang="en-US" dirty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8" name="KSO_TEMPLATE" hidden="1"/>
          <p:cNvSpPr/>
          <p:nvPr userDrawn="1"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26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234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0" y="5943600"/>
            <a:ext cx="1485900" cy="914400"/>
          </a:xfrm>
          <a:prstGeom prst="rect">
            <a:avLst/>
          </a:prstGeom>
        </p:spPr>
      </p:pic>
      <p:pic>
        <p:nvPicPr>
          <p:cNvPr id="11" name="图片 10" descr="34"/>
          <p:cNvPicPr>
            <a:picLocks noChangeAspect="1"/>
          </p:cNvPicPr>
          <p:nvPr userDrawn="1"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0988675" y="0"/>
            <a:ext cx="1203325" cy="1169035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  <p:custDataLst>
              <p:tags r:id="rId17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>
                <a:latin typeface="汉仪正圆-75W" panose="00020600040101010101" charset="-122"/>
                <a:ea typeface="汉仪正圆-75W" panose="00020600040101010101" charset="-122"/>
              </a:rPr>
              <a:t>单击此处编辑母版标题样式</a:t>
            </a:r>
            <a:endParaRPr lang="zh-CN" altLang="en-US" dirty="0">
              <a:latin typeface="汉仪正圆-75W" panose="00020600040101010101" charset="-122"/>
              <a:ea typeface="汉仪正圆-75W" panose="00020600040101010101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8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>
                <a:latin typeface="汉仪正圆 55简" panose="00020600040101010101" charset="-122"/>
                <a:ea typeface="汉仪正圆 55简" panose="00020600040101010101" charset="-122"/>
              </a:rPr>
              <a:t>单击此处编辑母版文本样式</a:t>
            </a:r>
            <a:endParaRPr lang="zh-CN" altLang="en-US" dirty="0">
              <a:latin typeface="汉仪正圆 55简" panose="00020600040101010101" charset="-122"/>
              <a:ea typeface="汉仪正圆 55简" panose="00020600040101010101" charset="-122"/>
            </a:endParaRPr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9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</a:fld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0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1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</a:fld>
            <a:endParaRPr lang="zh-CN" altLang="en-US" dirty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8" name="KSO_TEMPLATE" hidden="1"/>
          <p:cNvSpPr/>
          <p:nvPr userDrawn="1">
            <p:custDataLst>
              <p:tags r:id="rId2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2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308.xml"/><Relationship Id="rId4" Type="http://schemas.openxmlformats.org/officeDocument/2006/relationships/tags" Target="../tags/tag307.xml"/><Relationship Id="rId3" Type="http://schemas.openxmlformats.org/officeDocument/2006/relationships/tags" Target="../tags/tag306.xml"/><Relationship Id="rId2" Type="http://schemas.openxmlformats.org/officeDocument/2006/relationships/tags" Target="../tags/tag305.xml"/><Relationship Id="rId1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374.xml"/><Relationship Id="rId8" Type="http://schemas.openxmlformats.org/officeDocument/2006/relationships/tags" Target="../tags/tag373.xml"/><Relationship Id="rId7" Type="http://schemas.openxmlformats.org/officeDocument/2006/relationships/tags" Target="../tags/tag372.xml"/><Relationship Id="rId6" Type="http://schemas.openxmlformats.org/officeDocument/2006/relationships/tags" Target="../tags/tag371.xml"/><Relationship Id="rId5" Type="http://schemas.openxmlformats.org/officeDocument/2006/relationships/tags" Target="../tags/tag370.xml"/><Relationship Id="rId4" Type="http://schemas.openxmlformats.org/officeDocument/2006/relationships/tags" Target="../tags/tag369.xml"/><Relationship Id="rId3" Type="http://schemas.openxmlformats.org/officeDocument/2006/relationships/tags" Target="../tags/tag368.xml"/><Relationship Id="rId2" Type="http://schemas.openxmlformats.org/officeDocument/2006/relationships/tags" Target="../tags/tag367.xml"/><Relationship Id="rId10" Type="http://schemas.openxmlformats.org/officeDocument/2006/relationships/slideLayout" Target="../slideLayouts/slideLayout30.xml"/><Relationship Id="rId1" Type="http://schemas.openxmlformats.org/officeDocument/2006/relationships/tags" Target="../tags/tag366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377.xml"/><Relationship Id="rId2" Type="http://schemas.openxmlformats.org/officeDocument/2006/relationships/tags" Target="../tags/tag376.xml"/><Relationship Id="rId1" Type="http://schemas.openxmlformats.org/officeDocument/2006/relationships/tags" Target="../tags/tag375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0.xml"/><Relationship Id="rId5" Type="http://schemas.openxmlformats.org/officeDocument/2006/relationships/tags" Target="../tags/tag382.xml"/><Relationship Id="rId4" Type="http://schemas.openxmlformats.org/officeDocument/2006/relationships/tags" Target="../tags/tag381.xml"/><Relationship Id="rId3" Type="http://schemas.openxmlformats.org/officeDocument/2006/relationships/tags" Target="../tags/tag380.xml"/><Relationship Id="rId2" Type="http://schemas.openxmlformats.org/officeDocument/2006/relationships/tags" Target="../tags/tag379.xml"/><Relationship Id="rId1" Type="http://schemas.openxmlformats.org/officeDocument/2006/relationships/tags" Target="../tags/tag378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7.xml"/><Relationship Id="rId5" Type="http://schemas.openxmlformats.org/officeDocument/2006/relationships/tags" Target="../tags/tag386.xml"/><Relationship Id="rId4" Type="http://schemas.openxmlformats.org/officeDocument/2006/relationships/image" Target="../media/image14.jpeg"/><Relationship Id="rId3" Type="http://schemas.openxmlformats.org/officeDocument/2006/relationships/tags" Target="../tags/tag385.xml"/><Relationship Id="rId2" Type="http://schemas.openxmlformats.org/officeDocument/2006/relationships/tags" Target="../tags/tag384.xml"/><Relationship Id="rId1" Type="http://schemas.openxmlformats.org/officeDocument/2006/relationships/tags" Target="../tags/tag383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13.png"/><Relationship Id="rId2" Type="http://schemas.microsoft.com/office/2007/relationships/media" Target="../media/media1.mp4"/><Relationship Id="rId1" Type="http://schemas.openxmlformats.org/officeDocument/2006/relationships/video" Target="../media/media1.mp4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317.xml"/><Relationship Id="rId8" Type="http://schemas.openxmlformats.org/officeDocument/2006/relationships/tags" Target="../tags/tag316.xml"/><Relationship Id="rId7" Type="http://schemas.openxmlformats.org/officeDocument/2006/relationships/tags" Target="../tags/tag315.xml"/><Relationship Id="rId6" Type="http://schemas.openxmlformats.org/officeDocument/2006/relationships/tags" Target="../tags/tag314.xml"/><Relationship Id="rId5" Type="http://schemas.openxmlformats.org/officeDocument/2006/relationships/tags" Target="../tags/tag313.xml"/><Relationship Id="rId4" Type="http://schemas.openxmlformats.org/officeDocument/2006/relationships/tags" Target="../tags/tag312.xml"/><Relationship Id="rId3" Type="http://schemas.openxmlformats.org/officeDocument/2006/relationships/tags" Target="../tags/tag311.xml"/><Relationship Id="rId2" Type="http://schemas.openxmlformats.org/officeDocument/2006/relationships/tags" Target="../tags/tag310.xml"/><Relationship Id="rId16" Type="http://schemas.openxmlformats.org/officeDocument/2006/relationships/slideLayout" Target="../slideLayouts/slideLayout36.xml"/><Relationship Id="rId15" Type="http://schemas.openxmlformats.org/officeDocument/2006/relationships/tags" Target="../tags/tag323.xml"/><Relationship Id="rId14" Type="http://schemas.openxmlformats.org/officeDocument/2006/relationships/tags" Target="../tags/tag322.xml"/><Relationship Id="rId13" Type="http://schemas.openxmlformats.org/officeDocument/2006/relationships/tags" Target="../tags/tag321.xml"/><Relationship Id="rId12" Type="http://schemas.openxmlformats.org/officeDocument/2006/relationships/tags" Target="../tags/tag320.xml"/><Relationship Id="rId11" Type="http://schemas.openxmlformats.org/officeDocument/2006/relationships/tags" Target="../tags/tag319.xml"/><Relationship Id="rId10" Type="http://schemas.openxmlformats.org/officeDocument/2006/relationships/tags" Target="../tags/tag318.xml"/><Relationship Id="rId1" Type="http://schemas.openxmlformats.org/officeDocument/2006/relationships/tags" Target="../tags/tag309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326.xml"/><Relationship Id="rId2" Type="http://schemas.openxmlformats.org/officeDocument/2006/relationships/tags" Target="../tags/tag325.xml"/><Relationship Id="rId1" Type="http://schemas.openxmlformats.org/officeDocument/2006/relationships/tags" Target="../tags/tag324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335.xml"/><Relationship Id="rId8" Type="http://schemas.openxmlformats.org/officeDocument/2006/relationships/tags" Target="../tags/tag334.xml"/><Relationship Id="rId7" Type="http://schemas.openxmlformats.org/officeDocument/2006/relationships/tags" Target="../tags/tag333.xml"/><Relationship Id="rId6" Type="http://schemas.openxmlformats.org/officeDocument/2006/relationships/tags" Target="../tags/tag332.xml"/><Relationship Id="rId5" Type="http://schemas.openxmlformats.org/officeDocument/2006/relationships/tags" Target="../tags/tag331.xml"/><Relationship Id="rId4" Type="http://schemas.openxmlformats.org/officeDocument/2006/relationships/tags" Target="../tags/tag330.xml"/><Relationship Id="rId3" Type="http://schemas.openxmlformats.org/officeDocument/2006/relationships/tags" Target="../tags/tag329.xml"/><Relationship Id="rId2" Type="http://schemas.openxmlformats.org/officeDocument/2006/relationships/tags" Target="../tags/tag328.xml"/><Relationship Id="rId12" Type="http://schemas.openxmlformats.org/officeDocument/2006/relationships/slideLayout" Target="../slideLayouts/slideLayout35.xml"/><Relationship Id="rId11" Type="http://schemas.openxmlformats.org/officeDocument/2006/relationships/tags" Target="../tags/tag337.xml"/><Relationship Id="rId10" Type="http://schemas.openxmlformats.org/officeDocument/2006/relationships/tags" Target="../tags/tag336.xml"/><Relationship Id="rId1" Type="http://schemas.openxmlformats.org/officeDocument/2006/relationships/tags" Target="../tags/tag327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340.xml"/><Relationship Id="rId2" Type="http://schemas.openxmlformats.org/officeDocument/2006/relationships/tags" Target="../tags/tag339.xml"/><Relationship Id="rId1" Type="http://schemas.openxmlformats.org/officeDocument/2006/relationships/tags" Target="../tags/tag338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349.xml"/><Relationship Id="rId8" Type="http://schemas.openxmlformats.org/officeDocument/2006/relationships/tags" Target="../tags/tag348.xml"/><Relationship Id="rId7" Type="http://schemas.openxmlformats.org/officeDocument/2006/relationships/tags" Target="../tags/tag347.xml"/><Relationship Id="rId6" Type="http://schemas.openxmlformats.org/officeDocument/2006/relationships/tags" Target="../tags/tag346.xml"/><Relationship Id="rId5" Type="http://schemas.openxmlformats.org/officeDocument/2006/relationships/tags" Target="../tags/tag345.xml"/><Relationship Id="rId4" Type="http://schemas.openxmlformats.org/officeDocument/2006/relationships/tags" Target="../tags/tag344.xml"/><Relationship Id="rId3" Type="http://schemas.openxmlformats.org/officeDocument/2006/relationships/tags" Target="../tags/tag343.xml"/><Relationship Id="rId2" Type="http://schemas.openxmlformats.org/officeDocument/2006/relationships/tags" Target="../tags/tag342.xml"/><Relationship Id="rId12" Type="http://schemas.openxmlformats.org/officeDocument/2006/relationships/slideLayout" Target="../slideLayouts/slideLayout33.xml"/><Relationship Id="rId11" Type="http://schemas.openxmlformats.org/officeDocument/2006/relationships/tags" Target="../tags/tag351.xml"/><Relationship Id="rId10" Type="http://schemas.openxmlformats.org/officeDocument/2006/relationships/tags" Target="../tags/tag350.xml"/><Relationship Id="rId1" Type="http://schemas.openxmlformats.org/officeDocument/2006/relationships/tags" Target="../tags/tag341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360.xml"/><Relationship Id="rId8" Type="http://schemas.openxmlformats.org/officeDocument/2006/relationships/tags" Target="../tags/tag359.xml"/><Relationship Id="rId7" Type="http://schemas.openxmlformats.org/officeDocument/2006/relationships/tags" Target="../tags/tag358.xml"/><Relationship Id="rId6" Type="http://schemas.openxmlformats.org/officeDocument/2006/relationships/tags" Target="../tags/tag357.xml"/><Relationship Id="rId5" Type="http://schemas.openxmlformats.org/officeDocument/2006/relationships/tags" Target="../tags/tag356.xml"/><Relationship Id="rId4" Type="http://schemas.openxmlformats.org/officeDocument/2006/relationships/tags" Target="../tags/tag355.xml"/><Relationship Id="rId3" Type="http://schemas.openxmlformats.org/officeDocument/2006/relationships/tags" Target="../tags/tag354.xml"/><Relationship Id="rId2" Type="http://schemas.openxmlformats.org/officeDocument/2006/relationships/tags" Target="../tags/tag353.xml"/><Relationship Id="rId12" Type="http://schemas.openxmlformats.org/officeDocument/2006/relationships/slideLayout" Target="../slideLayouts/slideLayout32.xml"/><Relationship Id="rId11" Type="http://schemas.openxmlformats.org/officeDocument/2006/relationships/tags" Target="../tags/tag362.xml"/><Relationship Id="rId10" Type="http://schemas.openxmlformats.org/officeDocument/2006/relationships/tags" Target="../tags/tag361.xml"/><Relationship Id="rId1" Type="http://schemas.openxmlformats.org/officeDocument/2006/relationships/tags" Target="../tags/tag35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365.xml"/><Relationship Id="rId2" Type="http://schemas.openxmlformats.org/officeDocument/2006/relationships/tags" Target="../tags/tag364.xml"/><Relationship Id="rId1" Type="http://schemas.openxmlformats.org/officeDocument/2006/relationships/tags" Target="../tags/tag3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025711" y="0"/>
            <a:ext cx="16002116" cy="6858050"/>
          </a:xfrm>
          <a:prstGeom prst="rect">
            <a:avLst/>
          </a:prstGeom>
        </p:spPr>
      </p:pic>
      <p:sp>
        <p:nvSpPr>
          <p:cNvPr id="5" name="文本占位符 4"/>
          <p:cNvSpPr>
            <a:spLocks noGrp="1"/>
          </p:cNvSpPr>
          <p:nvPr>
            <p:ph type="body" idx="13"/>
            <p:custDataLst>
              <p:tags r:id="rId2"/>
            </p:custDataLst>
          </p:nvPr>
        </p:nvSpPr>
        <p:spPr/>
        <p:txBody>
          <a:bodyPr>
            <a:normAutofit fontScale="90000"/>
          </a:bodyPr>
          <a:p>
            <a:pPr lvl="0"/>
            <a:r>
              <a:rPr lang="en-US" altLang="zh-CN">
                <a:latin typeface="汉仪正圆 55简" panose="00020600040101010101" charset="-122"/>
                <a:ea typeface="汉仪正圆 55简" panose="00020600040101010101" charset="-122"/>
              </a:rPr>
              <a:t>汇报人: </a:t>
            </a:r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谷好好</a:t>
            </a:r>
            <a:endParaRPr lang="en-US" altLang="zh-CN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4"/>
            <p:custDataLst>
              <p:tags r:id="rId3"/>
            </p:custDataLst>
          </p:nvPr>
        </p:nvSpPr>
        <p:spPr/>
        <p:txBody>
          <a:bodyPr/>
          <a:p>
            <a:r>
              <a:rPr lang="en-US" altLang="zh-CN">
                <a:latin typeface="汉仪正圆 55简" panose="00020600040101010101" charset="-122"/>
                <a:ea typeface="汉仪正圆 55简" panose="00020600040101010101" charset="-122"/>
              </a:rPr>
              <a:t>2025/12/21</a:t>
            </a:r>
            <a:endParaRPr lang="en-US" altLang="zh-CN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7" name="标题 6"/>
          <p:cNvSpPr>
            <a:spLocks noGrp="1"/>
          </p:cNvSpPr>
          <p:nvPr>
            <p:ph type="ctrTitle" idx="15"/>
            <p:custDataLst>
              <p:tags r:id="rId4"/>
            </p:custDataLst>
          </p:nvPr>
        </p:nvSpPr>
        <p:spPr>
          <a:xfrm>
            <a:off x="0" y="2067473"/>
            <a:ext cx="5587999" cy="3047997"/>
          </a:xfrm>
        </p:spPr>
        <p:txBody>
          <a:bodyPr>
            <a:normAutofit/>
          </a:bodyPr>
          <a:p>
            <a:r>
              <a:rPr lang="zh-CN" altLang="en-US">
                <a:solidFill>
                  <a:schemeClr val="bg1"/>
                </a:solidFill>
                <a:latin typeface="汉仪正圆-75W" panose="00020600040101010101" charset="-122"/>
                <a:ea typeface="汉仪正圆-75W" panose="00020600040101010101" charset="-122"/>
              </a:rPr>
              <a:t>对校园霸凌者说</a:t>
            </a:r>
            <a:r>
              <a:rPr lang="zh-CN" altLang="en-US">
                <a:solidFill>
                  <a:schemeClr val="bg1"/>
                </a:solidFill>
                <a:latin typeface="汉仪正圆-75W" panose="00020600040101010101" charset="-122"/>
                <a:ea typeface="汉仪正圆-75W" panose="00020600040101010101" charset="-122"/>
              </a:rPr>
              <a:t>不</a:t>
            </a:r>
            <a:endParaRPr lang="zh-CN" altLang="en-US">
              <a:solidFill>
                <a:schemeClr val="bg1"/>
              </a:solidFill>
              <a:latin typeface="汉仪正圆-75W" panose="00020600040101010101" charset="-122"/>
              <a:ea typeface="汉仪正圆-75W" panose="00020600040101010101" charset="-122"/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>
          <a:xfrm>
            <a:off x="1362075" y="67945"/>
            <a:ext cx="847090" cy="474345"/>
          </a:xfrm>
        </p:spPr>
        <p:txBody>
          <a:bodyPr>
            <a:normAutofit fontScale="90000"/>
          </a:bodyPr>
          <a:p>
            <a:r>
              <a:rPr lang="zh-CN" altLang="en-US"/>
              <a:t>特征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6393"/>
            <p:custDataLst>
              <p:tags r:id="rId2"/>
            </p:custDataLst>
          </p:nvPr>
        </p:nvSpPr>
        <p:spPr>
          <a:xfrm>
            <a:off x="1362075" y="723265"/>
            <a:ext cx="50800" cy="1117600"/>
          </a:xfrm>
        </p:spPr>
        <p:txBody>
          <a:bodyPr/>
          <a:p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3"/>
            </p:custDataLst>
          </p:nvPr>
        </p:nvSpPr>
        <p:spPr>
          <a:xfrm>
            <a:off x="1601470" y="653415"/>
            <a:ext cx="9980295" cy="1489710"/>
          </a:xfrm>
        </p:spPr>
        <p:txBody>
          <a:bodyPr>
            <a:noAutofit/>
          </a:bodyPr>
          <a:p>
            <a:r>
              <a:rPr lang="en-US" altLang="zh-CN" sz="1000"/>
              <a:t>1</a:t>
            </a:r>
            <a:r>
              <a:rPr lang="en-US" altLang="zh-CN" sz="1500"/>
              <a:t>. </a:t>
            </a:r>
            <a:r>
              <a:rPr lang="zh-CN" altLang="en-US" sz="1500"/>
              <a:t>目睹霸凌发生却选择旁观，无言语、行为上的制止或求助</a:t>
            </a:r>
            <a:endParaRPr lang="zh-CN" altLang="en-US" sz="1500"/>
          </a:p>
          <a:p>
            <a:endParaRPr lang="en-US" altLang="zh-CN" sz="1500"/>
          </a:p>
          <a:p>
            <a:r>
              <a:rPr lang="en-US" altLang="zh-CN" sz="1500"/>
              <a:t>2. </a:t>
            </a:r>
            <a:r>
              <a:rPr lang="zh-CN" altLang="en-US" sz="1500"/>
              <a:t>自身无直接受害，但因恐惧、从众、怕麻烦等保持沉默</a:t>
            </a:r>
            <a:endParaRPr lang="zh-CN" altLang="en-US" sz="1500"/>
          </a:p>
          <a:p>
            <a:endParaRPr lang="en-US" altLang="zh-CN" sz="1500"/>
          </a:p>
          <a:p>
            <a:r>
              <a:rPr lang="en-US" altLang="zh-CN" sz="1500"/>
              <a:t>3. </a:t>
            </a:r>
            <a:r>
              <a:rPr lang="zh-CN" altLang="en-US" sz="1500"/>
              <a:t>是霸凌场景中占比最高的群体，沉默行为会间接纵容霸凌者</a:t>
            </a:r>
            <a:endParaRPr lang="zh-CN" altLang="en-US" sz="1500"/>
          </a:p>
        </p:txBody>
      </p:sp>
      <p:sp>
        <p:nvSpPr>
          <p:cNvPr id="7" name="文本占位符 6"/>
          <p:cNvSpPr>
            <a:spLocks noGrp="1"/>
          </p:cNvSpPr>
          <p:nvPr>
            <p:ph type="body" idx="16394"/>
            <p:custDataLst>
              <p:tags r:id="rId4"/>
            </p:custDataLst>
          </p:nvPr>
        </p:nvSpPr>
        <p:spPr>
          <a:xfrm>
            <a:off x="1362075" y="2413635"/>
            <a:ext cx="50800" cy="1117600"/>
          </a:xfrm>
        </p:spPr>
        <p:txBody>
          <a:bodyPr/>
          <a:p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88"/>
            <p:custDataLst>
              <p:tags r:id="rId5"/>
            </p:custDataLst>
          </p:nvPr>
        </p:nvSpPr>
        <p:spPr>
          <a:xfrm>
            <a:off x="1601470" y="2413635"/>
            <a:ext cx="9979660" cy="1510665"/>
          </a:xfrm>
        </p:spPr>
        <p:txBody>
          <a:bodyPr>
            <a:noAutofit/>
          </a:bodyPr>
          <a:p>
            <a:r>
              <a:rPr lang="en-US" altLang="zh-CN" sz="1400"/>
              <a:t>1. </a:t>
            </a:r>
            <a:r>
              <a:rPr lang="zh-CN" altLang="en-US" sz="1400"/>
              <a:t>恐惧心理：害怕被霸凌者报复、孤立，担心自身陷入危险</a:t>
            </a:r>
            <a:endParaRPr lang="zh-CN" altLang="en-US" sz="1400"/>
          </a:p>
          <a:p>
            <a:endParaRPr lang="en-US" altLang="zh-CN" sz="1400"/>
          </a:p>
          <a:p>
            <a:r>
              <a:rPr lang="en-US" altLang="zh-CN" sz="1400"/>
              <a:t>2. </a:t>
            </a:r>
            <a:r>
              <a:rPr lang="zh-CN" altLang="en-US" sz="1400"/>
              <a:t>从众心理：看到他人都沉默，不愿成为</a:t>
            </a:r>
            <a:r>
              <a:rPr lang="en-US" altLang="zh-CN" sz="1400"/>
              <a:t>“</a:t>
            </a:r>
            <a:r>
              <a:rPr lang="zh-CN" altLang="en-US" sz="1400"/>
              <a:t>异类</a:t>
            </a:r>
            <a:r>
              <a:rPr lang="en-US" altLang="zh-CN" sz="1400"/>
              <a:t>”</a:t>
            </a:r>
            <a:r>
              <a:rPr lang="zh-CN" altLang="en-US" sz="1400"/>
              <a:t>，随大流保持旁观</a:t>
            </a:r>
            <a:endParaRPr lang="zh-CN" altLang="en-US" sz="1400"/>
          </a:p>
          <a:p>
            <a:endParaRPr lang="en-US" altLang="zh-CN" sz="1400"/>
          </a:p>
          <a:p>
            <a:r>
              <a:rPr lang="en-US" altLang="zh-CN" sz="1400"/>
              <a:t>3. </a:t>
            </a:r>
            <a:r>
              <a:rPr lang="zh-CN" altLang="en-US" sz="1400"/>
              <a:t>认知偏差：认为</a:t>
            </a:r>
            <a:r>
              <a:rPr lang="en-US" altLang="zh-CN" sz="1400"/>
              <a:t>“</a:t>
            </a:r>
            <a:r>
              <a:rPr lang="zh-CN" altLang="en-US" sz="1400"/>
              <a:t>事不关己</a:t>
            </a:r>
            <a:r>
              <a:rPr lang="en-US" altLang="zh-CN" sz="1400"/>
              <a:t>”</a:t>
            </a:r>
            <a:r>
              <a:rPr lang="zh-CN" altLang="en-US" sz="1400"/>
              <a:t>，觉得霸凌是他人的私事，自己无需介入</a:t>
            </a:r>
            <a:endParaRPr lang="zh-CN" altLang="en-US" sz="1400"/>
          </a:p>
          <a:p>
            <a:endParaRPr lang="en-US" altLang="zh-CN" sz="1400"/>
          </a:p>
          <a:p>
            <a:r>
              <a:rPr lang="en-US" altLang="zh-CN" sz="1400"/>
              <a:t>4. </a:t>
            </a:r>
            <a:r>
              <a:rPr lang="zh-CN" altLang="en-US" sz="1400"/>
              <a:t>能力顾虑：不知道正确的制止方法，担心自己的行为不仅没用还会激化矛盾</a:t>
            </a:r>
            <a:endParaRPr lang="zh-CN" altLang="en-US" sz="1400"/>
          </a:p>
          <a:p>
            <a:endParaRPr lang="en-US" altLang="zh-CN" sz="1400"/>
          </a:p>
          <a:p>
            <a:r>
              <a:rPr lang="en-US" altLang="zh-CN" sz="1400"/>
              <a:t>5. </a:t>
            </a:r>
            <a:r>
              <a:rPr lang="zh-CN" altLang="en-US" sz="1400"/>
              <a:t>环境影响：怕被同学贴上</a:t>
            </a:r>
            <a:r>
              <a:rPr lang="en-US" altLang="zh-CN" sz="1400"/>
              <a:t>“</a:t>
            </a:r>
            <a:r>
              <a:rPr lang="zh-CN" altLang="en-US" sz="1400"/>
              <a:t>多管闲事</a:t>
            </a:r>
            <a:r>
              <a:rPr lang="en-US" altLang="zh-CN" sz="1400"/>
              <a:t>”</a:t>
            </a:r>
            <a:r>
              <a:rPr lang="zh-CN" altLang="en-US" sz="1400"/>
              <a:t>标签，或担心老师</a:t>
            </a:r>
            <a:r>
              <a:rPr lang="en-US" altLang="zh-CN" sz="1400"/>
              <a:t>/</a:t>
            </a:r>
            <a:r>
              <a:rPr lang="zh-CN" altLang="en-US" sz="1400"/>
              <a:t>学校处理不当，觉得介入无意义</a:t>
            </a:r>
            <a:endParaRPr lang="zh-CN" altLang="en-US" sz="1400"/>
          </a:p>
        </p:txBody>
      </p:sp>
      <p:sp>
        <p:nvSpPr>
          <p:cNvPr id="10" name="文本占位符 9"/>
          <p:cNvSpPr>
            <a:spLocks noGrp="1"/>
          </p:cNvSpPr>
          <p:nvPr>
            <p:ph type="body" idx="16395"/>
            <p:custDataLst>
              <p:tags r:id="rId6"/>
            </p:custDataLst>
          </p:nvPr>
        </p:nvSpPr>
        <p:spPr>
          <a:xfrm>
            <a:off x="1362075" y="5537200"/>
            <a:ext cx="50800" cy="1117600"/>
          </a:xfrm>
        </p:spPr>
        <p:txBody>
          <a:bodyPr/>
          <a:p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idx="16390"/>
            <p:custDataLst>
              <p:tags r:id="rId7"/>
            </p:custDataLst>
          </p:nvPr>
        </p:nvSpPr>
        <p:spPr>
          <a:xfrm>
            <a:off x="1602105" y="5130800"/>
            <a:ext cx="9980295" cy="1727200"/>
          </a:xfrm>
        </p:spPr>
        <p:txBody>
          <a:bodyPr>
            <a:normAutofit fontScale="50000"/>
          </a:bodyPr>
          <a:p>
            <a:r>
              <a:rPr lang="en-US" altLang="zh-CN" sz="2800"/>
              <a:t>1. </a:t>
            </a:r>
            <a:r>
              <a:rPr lang="zh-CN" altLang="en-US" sz="2800"/>
              <a:t>对受害者：加重心理伤害，使其感到孤立无援，陷入</a:t>
            </a:r>
            <a:r>
              <a:rPr lang="en-US" altLang="zh-CN" sz="2800"/>
              <a:t>“</a:t>
            </a:r>
            <a:r>
              <a:rPr lang="zh-CN" altLang="en-US" sz="2800"/>
              <a:t>无人帮我</a:t>
            </a:r>
            <a:r>
              <a:rPr lang="en-US" altLang="zh-CN" sz="2800"/>
              <a:t>”</a:t>
            </a:r>
            <a:r>
              <a:rPr lang="zh-CN" altLang="en-US" sz="2800"/>
              <a:t>的绝望</a:t>
            </a:r>
            <a:endParaRPr lang="zh-CN" altLang="en-US" sz="2800"/>
          </a:p>
          <a:p>
            <a:endParaRPr lang="en-US" altLang="zh-CN" sz="2800"/>
          </a:p>
          <a:p>
            <a:r>
              <a:rPr lang="en-US" altLang="zh-CN" sz="2800"/>
              <a:t>2. </a:t>
            </a:r>
            <a:r>
              <a:rPr lang="zh-CN" altLang="en-US" sz="2800"/>
              <a:t>对霸凌者：沉默等同于默许，让其更加肆无忌惮，变本加厉实施霸凌</a:t>
            </a:r>
            <a:endParaRPr lang="zh-CN" altLang="en-US" sz="2800"/>
          </a:p>
          <a:p>
            <a:endParaRPr lang="en-US" altLang="zh-CN" sz="2800"/>
          </a:p>
          <a:p>
            <a:r>
              <a:rPr lang="en-US" altLang="zh-CN" sz="2800"/>
              <a:t>3. </a:t>
            </a:r>
            <a:r>
              <a:rPr lang="zh-CN" altLang="en-US" sz="2800"/>
              <a:t>对旁观者自身：产生愧疚、自责等心理负担，长期旁观会淡化是非观</a:t>
            </a:r>
            <a:endParaRPr lang="zh-CN" altLang="en-US" sz="2800"/>
          </a:p>
          <a:p>
            <a:endParaRPr lang="en-US" altLang="zh-CN" sz="2800"/>
          </a:p>
          <a:p>
            <a:r>
              <a:rPr lang="en-US" altLang="zh-CN" sz="2800"/>
              <a:t>4. </a:t>
            </a:r>
            <a:r>
              <a:rPr lang="zh-CN" altLang="en-US" sz="2800"/>
              <a:t>对校园环境：破坏校园安全感，形成</a:t>
            </a:r>
            <a:r>
              <a:rPr lang="en-US" altLang="zh-CN" sz="2800"/>
              <a:t>“</a:t>
            </a:r>
            <a:r>
              <a:rPr lang="zh-CN" altLang="en-US" sz="2800"/>
              <a:t>霸凌无人管</a:t>
            </a:r>
            <a:r>
              <a:rPr lang="en-US" altLang="zh-CN" sz="2800"/>
              <a:t>”</a:t>
            </a:r>
            <a:r>
              <a:rPr lang="zh-CN" altLang="en-US" sz="2800"/>
              <a:t>的不良氛围，让霸凌滋生蔓延</a:t>
            </a:r>
            <a:endParaRPr lang="zh-CN" altLang="en-US" sz="2800"/>
          </a:p>
        </p:txBody>
      </p:sp>
      <p:sp>
        <p:nvSpPr>
          <p:cNvPr id="15" name="标题 1"/>
          <p:cNvSpPr>
            <a:spLocks noGrp="1"/>
          </p:cNvSpPr>
          <p:nvPr>
            <p:custDataLst>
              <p:tags r:id="rId8"/>
            </p:custDataLst>
          </p:nvPr>
        </p:nvSpPr>
        <p:spPr>
          <a:xfrm>
            <a:off x="1412875" y="1939290"/>
            <a:ext cx="847090" cy="474345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rmAutofit fontScale="90000" lnSpcReduction="20000"/>
          </a:bodyPr>
          <a:lstStyle>
            <a:lvl1pPr marL="0" indent="0" algn="l" defTabSz="914400" rtl="0" eaLnBrk="1" fontAlgn="auto" latinLnBrk="0" hangingPunct="1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u="none" strike="noStrike" kern="1200" cap="none" spc="0" normalizeH="0" baseline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/>
              <a:t>原因</a:t>
            </a:r>
            <a:endParaRPr lang="zh-CN" altLang="en-US"/>
          </a:p>
        </p:txBody>
      </p:sp>
      <p:sp>
        <p:nvSpPr>
          <p:cNvPr id="16" name="标题 1"/>
          <p:cNvSpPr>
            <a:spLocks noGrp="1"/>
          </p:cNvSpPr>
          <p:nvPr>
            <p:custDataLst>
              <p:tags r:id="rId9"/>
            </p:custDataLst>
          </p:nvPr>
        </p:nvSpPr>
        <p:spPr>
          <a:xfrm>
            <a:off x="1412875" y="4596130"/>
            <a:ext cx="847090" cy="474345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fontAlgn="auto" latinLnBrk="0" hangingPunct="1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u="none" strike="noStrike" kern="1200" cap="none" spc="0" normalizeH="0" baseline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100"/>
              <a:t>危害</a:t>
            </a:r>
            <a:endParaRPr lang="zh-CN" altLang="en-US" sz="31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ctrTitle" idx="13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>
                <a:solidFill>
                  <a:schemeClr val="bg1"/>
                </a:solidFill>
                <a:uFillTx/>
                <a:latin typeface="汉仪正圆-75W" charset="0"/>
                <a:ea typeface="汉仪正圆-75W" charset="0"/>
              </a:rPr>
              <a:t>学校与家庭——坚实的后盾</a:t>
            </a:r>
            <a:endParaRPr lang="zh-CN" altLang="en-US">
              <a:latin typeface="汉仪正圆-75W" panose="00020600040101010101" charset="-122"/>
              <a:ea typeface="汉仪正圆-75W" panose="00020600040101010101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4"/>
            <p:custDataLst>
              <p:tags r:id="rId2"/>
            </p:custDataLst>
          </p:nvPr>
        </p:nvSpPr>
        <p:spPr/>
        <p:txBody>
          <a:bodyPr/>
          <a:p>
            <a:r>
              <a:rPr lang="en-US" altLang="en-US" sz="7500">
                <a:latin typeface="汉仪正圆 55简" panose="00020600040101010101" charset="-122"/>
                <a:ea typeface="汉仪正圆 55简" panose="00020600040101010101" charset="-122"/>
              </a:rPr>
              <a:t>04</a:t>
            </a:r>
            <a:endParaRPr lang="en-US" altLang="en-US" sz="750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装饰  2"/>
          <p:cNvSpPr>
            <a:spLocks noGrp="1"/>
          </p:cNvSpPr>
          <p:nvPr>
            <p:ph type="body" idx="16393"/>
            <p:custDataLst>
              <p:tags r:id="rId1"/>
            </p:custDataLst>
          </p:nvPr>
        </p:nvSpPr>
        <p:spPr>
          <a:xfrm>
            <a:off x="1284605" y="251460"/>
            <a:ext cx="50800" cy="1117600"/>
          </a:xfrm>
        </p:spPr>
        <p:txBody>
          <a:bodyPr/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0" name="装饰  8"/>
          <p:cNvSpPr>
            <a:spLocks noGrp="1"/>
          </p:cNvSpPr>
          <p:nvPr>
            <p:ph type="body" idx="16395"/>
            <p:custDataLst>
              <p:tags r:id="rId2"/>
            </p:custDataLst>
          </p:nvPr>
        </p:nvSpPr>
        <p:spPr>
          <a:xfrm>
            <a:off x="1335405" y="3314700"/>
            <a:ext cx="50800" cy="1117600"/>
          </a:xfrm>
        </p:spPr>
        <p:txBody>
          <a:bodyPr/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6" name="文本占位符 5"/>
          <p:cNvSpPr/>
          <p:nvPr>
            <p:ph type="body" idx="16386"/>
            <p:custDataLst>
              <p:tags r:id="rId3"/>
            </p:custDataLst>
          </p:nvPr>
        </p:nvSpPr>
        <p:spPr>
          <a:xfrm>
            <a:off x="1485900" y="86995"/>
            <a:ext cx="10096500" cy="2712085"/>
          </a:xfrm>
        </p:spPr>
        <p:txBody>
          <a:bodyPr>
            <a:normAutofit fontScale="85000"/>
          </a:bodyPr>
          <a:p>
            <a:r>
              <a:rPr lang="zh-CN" altLang="en-US"/>
              <a:t>学校</a:t>
            </a:r>
            <a:endParaRPr lang="zh-CN" altLang="en-US"/>
          </a:p>
          <a:p>
            <a:r>
              <a:rPr lang="en-US" altLang="zh-CN"/>
              <a:t>1. </a:t>
            </a:r>
            <a:r>
              <a:rPr lang="zh-CN" altLang="en-US"/>
              <a:t>做孩子的倾听者：耐心听孩子的委屈与恐惧，不指责、不敷衍，让孩子敢说、愿说</a:t>
            </a:r>
            <a:endParaRPr lang="zh-CN" altLang="en-US"/>
          </a:p>
          <a:p>
            <a:endParaRPr lang="en-US" altLang="zh-CN"/>
          </a:p>
          <a:p>
            <a:r>
              <a:rPr lang="en-US" altLang="zh-CN"/>
              <a:t>2. </a:t>
            </a:r>
            <a:r>
              <a:rPr lang="zh-CN" altLang="en-US"/>
              <a:t>做孩子的撑腰者：明确告诉孩子</a:t>
            </a:r>
            <a:r>
              <a:rPr lang="en-US" altLang="zh-CN"/>
              <a:t>“</a:t>
            </a:r>
            <a:r>
              <a:rPr lang="zh-CN" altLang="en-US"/>
              <a:t>爸妈永远站你这边</a:t>
            </a:r>
            <a:r>
              <a:rPr lang="en-US" altLang="zh-CN"/>
              <a:t>”</a:t>
            </a:r>
            <a:r>
              <a:rPr lang="zh-CN" altLang="en-US"/>
              <a:t>，不强迫孩子</a:t>
            </a:r>
            <a:r>
              <a:rPr lang="en-US" altLang="zh-CN"/>
              <a:t>“</a:t>
            </a:r>
            <a:r>
              <a:rPr lang="zh-CN" altLang="en-US"/>
              <a:t>忍一忍</a:t>
            </a:r>
            <a:r>
              <a:rPr lang="en-US" altLang="zh-CN"/>
              <a:t>”</a:t>
            </a:r>
            <a:r>
              <a:rPr lang="zh-CN" altLang="en-US"/>
              <a:t>，坚定支持孩子反抗霸凌</a:t>
            </a:r>
            <a:endParaRPr lang="zh-CN" altLang="en-US"/>
          </a:p>
          <a:p>
            <a:endParaRPr lang="en-US" altLang="zh-CN"/>
          </a:p>
          <a:p>
            <a:r>
              <a:rPr lang="en-US" altLang="zh-CN"/>
              <a:t>3. </a:t>
            </a:r>
            <a:r>
              <a:rPr lang="zh-CN" altLang="en-US"/>
              <a:t>做孩子的陪伴者：关注孩子的情绪变化，及时发现霸凌苗头，用陪伴给孩子安全感，让孩子知道自己不是孤身一人</a:t>
            </a:r>
            <a:endParaRPr lang="zh-CN" altLang="en-US"/>
          </a:p>
        </p:txBody>
      </p:sp>
      <p:sp>
        <p:nvSpPr>
          <p:cNvPr id="12" name="文本占位符 11"/>
          <p:cNvSpPr/>
          <p:nvPr>
            <p:ph type="body" idx="16390"/>
            <p:custDataLst>
              <p:tags r:id="rId4"/>
            </p:custDataLst>
          </p:nvPr>
        </p:nvSpPr>
        <p:spPr>
          <a:xfrm>
            <a:off x="1486535" y="3164205"/>
            <a:ext cx="10095865" cy="3138170"/>
          </a:xfrm>
        </p:spPr>
        <p:txBody>
          <a:bodyPr>
            <a:normAutofit fontScale="85000"/>
          </a:bodyPr>
          <a:p>
            <a:r>
              <a:rPr lang="zh-CN" altLang="en-US"/>
              <a:t>家庭</a:t>
            </a:r>
            <a:endParaRPr lang="zh-CN" altLang="en-US"/>
          </a:p>
          <a:p>
            <a:r>
              <a:rPr lang="en-US" altLang="zh-CN"/>
              <a:t>1. </a:t>
            </a:r>
            <a:r>
              <a:rPr lang="zh-CN" altLang="en-US"/>
              <a:t>做规则制定者：明确校园霸凌的界定与处罚标准，张贴公示、反复强调，让霸凌者知敬畏、守底线</a:t>
            </a:r>
            <a:endParaRPr lang="zh-CN" altLang="en-US"/>
          </a:p>
          <a:p>
            <a:endParaRPr lang="en-US" altLang="zh-CN"/>
          </a:p>
          <a:p>
            <a:r>
              <a:rPr lang="en-US" altLang="zh-CN"/>
              <a:t>2. </a:t>
            </a:r>
            <a:r>
              <a:rPr lang="zh-CN" altLang="en-US"/>
              <a:t>做及时干预者：老师敏锐发现霸凌行为，第一时间制止、调查处理，不偏袒、不拖延，给受害者公道</a:t>
            </a:r>
            <a:endParaRPr lang="zh-CN" altLang="en-US"/>
          </a:p>
          <a:p>
            <a:endParaRPr lang="en-US" altLang="zh-CN"/>
          </a:p>
          <a:p>
            <a:r>
              <a:rPr lang="en-US" altLang="zh-CN"/>
              <a:t>3. </a:t>
            </a:r>
            <a:r>
              <a:rPr lang="zh-CN" altLang="en-US"/>
              <a:t>做成长引导者：开展反霸凌主题教育，教孩子识别、应对霸凌，同时引导全体学生友善相处，杜绝旁观纵容</a:t>
            </a:r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Autofit/>
          </a:bodyPr>
          <a:p>
            <a:r>
              <a:rPr lang="zh-CN" altLang="en-US">
                <a:solidFill>
                  <a:schemeClr val="tx1"/>
                </a:solidFill>
                <a:uFillTx/>
                <a:latin typeface="汉仪正圆-75W" charset="0"/>
                <a:ea typeface="汉仪正圆-75W" charset="0"/>
              </a:rPr>
              <a:t>预防与处理：需要每个人的参与</a:t>
            </a:r>
            <a:endParaRPr lang="zh-CN" altLang="en-US">
              <a:solidFill>
                <a:schemeClr val="tx1"/>
              </a:solidFill>
              <a:uFillTx/>
              <a:latin typeface="汉仪正圆-75W" charset="0"/>
              <a:ea typeface="汉仪正圆-75W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2"/>
            </p:custDataLst>
          </p:nvPr>
        </p:nvSpPr>
        <p:spPr>
          <a:xfrm>
            <a:off x="609585" y="4891811"/>
            <a:ext cx="5481089" cy="1966239"/>
          </a:xfrm>
        </p:spPr>
        <p:txBody>
          <a:bodyPr>
            <a:noAutofit/>
          </a:bodyPr>
          <a:p>
            <a:r>
              <a:rPr lang="zh-CN" altLang="en-US" sz="1600">
                <a:solidFill>
                  <a:schemeClr val="tx1"/>
                </a:solidFill>
                <a:uFillTx/>
                <a:latin typeface="汉仪正圆 55简" charset="0"/>
                <a:ea typeface="汉仪正圆 55简" charset="0"/>
              </a:rPr>
              <a:t>学校应：    · 建立清晰的反霸凌政策与举报通道。    · 开展生命教育、 empathy（共情）课程。    · 及时、公正地调查与干预。</a:t>
            </a:r>
            <a:endParaRPr lang="zh-CN" altLang="en-US" sz="1600">
              <a:solidFill>
                <a:schemeClr val="tx1"/>
              </a:solidFill>
              <a:uFillTx/>
              <a:latin typeface="汉仪正圆 55简" charset="0"/>
              <a:ea typeface="汉仪正圆 55简" charset="0"/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idx="16388"/>
            <p:custDataLst>
              <p:tags r:id="rId3"/>
            </p:custDataLst>
          </p:nvPr>
        </p:nvSpPr>
        <p:spPr>
          <a:xfrm>
            <a:off x="6275978" y="4905381"/>
            <a:ext cx="5006898" cy="1966270"/>
          </a:xfrm>
        </p:spPr>
        <p:txBody>
          <a:bodyPr>
            <a:noAutofit/>
          </a:bodyPr>
          <a:p>
            <a:r>
              <a:rPr lang="zh-CN" altLang="en-US" sz="1600">
                <a:solidFill>
                  <a:schemeClr val="tx1"/>
                </a:solidFill>
                <a:uFillTx/>
                <a:latin typeface="汉仪正圆 55简" charset="0"/>
                <a:ea typeface="汉仪正圆 55简" charset="0"/>
              </a:rPr>
              <a:t>家长应：    · 保持开放沟通，做孩子的“安全港湾”。    · 留意孩子的异常情绪与行为变化。    · 与学校积极合作，共同解决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6066" y="1292745"/>
            <a:ext cx="7823113" cy="3448806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72cc629262c0b4916d9f95debefee031">
            <a:hlinkClick r:id="" action="ppaction://media"/>
          </p:cNvPr>
          <p:cNvPicPr/>
          <p:nvPr userDrawn="1"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1950" cy="685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0">
              <p:cMediaNode>
                <p:cTn id="7" fill="hold" display="1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副标题 1"/>
          <p:cNvSpPr>
            <a:spLocks noGrp="1"/>
          </p:cNvSpPr>
          <p:nvPr>
            <p:ph type="subTitle" idx="16386"/>
            <p:custDataLst>
              <p:tags r:id="rId1"/>
            </p:custDataLst>
          </p:nvPr>
        </p:nvSpPr>
        <p:spPr/>
        <p:txBody>
          <a:bodyPr/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CONTENTS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ctrTitle" idx="16385"/>
            <p:custDataLst>
              <p:tags r:id="rId2"/>
            </p:custDataLst>
          </p:nvPr>
        </p:nvSpPr>
        <p:spPr/>
        <p:txBody>
          <a:bodyPr>
            <a:normAutofit fontScale="90000"/>
          </a:bodyPr>
          <a:p>
            <a:r>
              <a:rPr lang="zh-CN" altLang="en-US">
                <a:latin typeface="汉仪正圆-75W" panose="00020600040101010101" charset="-122"/>
                <a:ea typeface="汉仪正圆-75W" panose="00020600040101010101" charset="-122"/>
              </a:rPr>
              <a:t>目录</a:t>
            </a:r>
            <a:endParaRPr lang="zh-CN" altLang="en-US">
              <a:latin typeface="汉仪正圆-75W" panose="00020600040101010101" charset="-122"/>
              <a:ea typeface="汉仪正圆-75W" panose="00020600040101010101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6388"/>
            <p:custDataLst>
              <p:tags r:id="rId3"/>
            </p:custDataLst>
          </p:nvPr>
        </p:nvSpPr>
        <p:spPr/>
        <p:txBody>
          <a:bodyPr/>
          <a:p>
            <a:r>
              <a:rPr lang="en-US" altLang="en-US">
                <a:latin typeface="汉仪正圆 55简" panose="00020600040101010101" charset="-122"/>
                <a:ea typeface="汉仪正圆 55简" panose="00020600040101010101" charset="-122"/>
              </a:rPr>
              <a:t>01</a:t>
            </a:r>
            <a:endParaRPr lang="en-US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5" name="装饰  3"/>
          <p:cNvSpPr>
            <a:spLocks noGrp="1"/>
          </p:cNvSpPr>
          <p:nvPr>
            <p:ph type="body" idx="16395"/>
            <p:custDataLst>
              <p:tags r:id="rId4"/>
            </p:custDataLst>
          </p:nvPr>
        </p:nvSpPr>
        <p:spPr/>
        <p:txBody>
          <a:bodyPr/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5"/>
            </p:custDataLst>
          </p:nvPr>
        </p:nvSpPr>
        <p:spPr/>
        <p:txBody>
          <a:bodyPr>
            <a:normAutofit/>
          </a:bodyPr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霸凌者为何如此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idx="16390"/>
            <p:custDataLst>
              <p:tags r:id="rId6"/>
            </p:custDataLst>
          </p:nvPr>
        </p:nvSpPr>
        <p:spPr/>
        <p:txBody>
          <a:bodyPr/>
          <a:p>
            <a:r>
              <a:rPr lang="en-US" altLang="en-US">
                <a:latin typeface="汉仪正圆 55简" panose="00020600040101010101" charset="-122"/>
                <a:ea typeface="汉仪正圆 55简" panose="00020600040101010101" charset="-122"/>
              </a:rPr>
              <a:t>02</a:t>
            </a:r>
            <a:endParaRPr lang="en-US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8" name="装饰  6"/>
          <p:cNvSpPr>
            <a:spLocks noGrp="1"/>
          </p:cNvSpPr>
          <p:nvPr>
            <p:ph type="body" idx="16396"/>
            <p:custDataLst>
              <p:tags r:id="rId7"/>
            </p:custDataLst>
          </p:nvPr>
        </p:nvSpPr>
        <p:spPr/>
        <p:txBody>
          <a:bodyPr/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idx="16389"/>
            <p:custDataLst>
              <p:tags r:id="rId8"/>
            </p:custDataLst>
          </p:nvPr>
        </p:nvSpPr>
        <p:spPr/>
        <p:txBody>
          <a:bodyPr>
            <a:normAutofit/>
          </a:bodyPr>
          <a:p>
            <a:r>
              <a:rPr lang="zh-CN" altLang="en-US">
                <a:solidFill>
                  <a:schemeClr val="tx1"/>
                </a:solidFill>
                <a:uFillTx/>
                <a:latin typeface="汉仪正圆 55简" charset="0"/>
                <a:ea typeface="汉仪正圆 55简" charset="0"/>
              </a:rPr>
              <a:t>那些说不出口的痛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idx="16392"/>
            <p:custDataLst>
              <p:tags r:id="rId9"/>
            </p:custDataLst>
          </p:nvPr>
        </p:nvSpPr>
        <p:spPr/>
        <p:txBody>
          <a:bodyPr/>
          <a:p>
            <a:r>
              <a:rPr lang="en-US" altLang="en-US">
                <a:latin typeface="汉仪正圆 55简" panose="00020600040101010101" charset="-122"/>
                <a:ea typeface="汉仪正圆 55简" panose="00020600040101010101" charset="-122"/>
              </a:rPr>
              <a:t>03</a:t>
            </a:r>
            <a:endParaRPr lang="en-US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1" name="装饰  9"/>
          <p:cNvSpPr>
            <a:spLocks noGrp="1"/>
          </p:cNvSpPr>
          <p:nvPr>
            <p:ph type="body" idx="16397"/>
            <p:custDataLst>
              <p:tags r:id="rId10"/>
            </p:custDataLst>
          </p:nvPr>
        </p:nvSpPr>
        <p:spPr/>
        <p:txBody>
          <a:bodyPr/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idx="16391"/>
            <p:custDataLst>
              <p:tags r:id="rId11"/>
            </p:custDataLst>
          </p:nvPr>
        </p:nvSpPr>
        <p:spPr>
          <a:xfrm>
            <a:off x="5079958" y="3886245"/>
            <a:ext cx="2324100" cy="914400"/>
          </a:xfrm>
        </p:spPr>
        <p:txBody>
          <a:bodyPr>
            <a:normAutofit fontScale="70000"/>
          </a:bodyPr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你的力量，超乎想象</a:t>
            </a:r>
            <a:r>
              <a:rPr lang="en-US" altLang="zh-CN">
                <a:latin typeface="汉仪正圆 55简" panose="00020600040101010101" charset="-122"/>
                <a:ea typeface="汉仪正圆 55简" panose="00020600040101010101" charset="-122"/>
              </a:rPr>
              <a:t> —— </a:t>
            </a:r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拒绝做沉默的大多数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idx="16394"/>
            <p:custDataLst>
              <p:tags r:id="rId12"/>
            </p:custDataLst>
          </p:nvPr>
        </p:nvSpPr>
        <p:spPr/>
        <p:txBody>
          <a:bodyPr/>
          <a:p>
            <a:r>
              <a:rPr lang="en-US" altLang="en-US">
                <a:latin typeface="汉仪正圆 55简" panose="00020600040101010101" charset="-122"/>
                <a:ea typeface="汉仪正圆 55简" panose="00020600040101010101" charset="-122"/>
              </a:rPr>
              <a:t>04</a:t>
            </a:r>
            <a:endParaRPr lang="en-US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4" name="装饰  2"/>
          <p:cNvSpPr>
            <a:spLocks noGrp="1"/>
          </p:cNvSpPr>
          <p:nvPr>
            <p:ph type="body" idx="16398"/>
            <p:custDataLst>
              <p:tags r:id="rId13"/>
            </p:custDataLst>
          </p:nvPr>
        </p:nvSpPr>
        <p:spPr/>
        <p:txBody>
          <a:bodyPr/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5" name="文本占位符 14"/>
          <p:cNvSpPr>
            <a:spLocks noGrp="1"/>
          </p:cNvSpPr>
          <p:nvPr>
            <p:ph type="body" idx="16393"/>
            <p:custDataLst>
              <p:tags r:id="rId14"/>
            </p:custDataLst>
          </p:nvPr>
        </p:nvSpPr>
        <p:spPr/>
        <p:txBody>
          <a:bodyPr>
            <a:normAutofit/>
          </a:bodyPr>
          <a:p>
            <a:r>
              <a:rPr lang="zh-CN" altLang="en-US">
                <a:solidFill>
                  <a:schemeClr val="tx1"/>
                </a:solidFill>
                <a:uFillTx/>
                <a:latin typeface="汉仪正圆 55简" charset="0"/>
                <a:ea typeface="汉仪正圆 55简" charset="0"/>
              </a:rPr>
              <a:t>学校与家庭——坚实的后盾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</p:spTree>
    <p:custDataLst>
      <p:tags r:id="rId15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ctrTitle" idx="13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>
                <a:solidFill>
                  <a:schemeClr val="bg1"/>
                </a:solidFill>
                <a:uFillTx/>
                <a:latin typeface="汉仪正圆-75W" panose="00020600040101010101" charset="-122"/>
                <a:ea typeface="汉仪正圆-75W" panose="00020600040101010101" charset="-122"/>
              </a:rPr>
              <a:t>霸凌者的内心——可能也是一片荒芜</a:t>
            </a:r>
            <a:endParaRPr lang="zh-CN" altLang="en-US">
              <a:latin typeface="汉仪正圆-75W" panose="00020600040101010101" charset="-122"/>
              <a:ea typeface="汉仪正圆-75W" panose="00020600040101010101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4"/>
            <p:custDataLst>
              <p:tags r:id="rId2"/>
            </p:custDataLst>
          </p:nvPr>
        </p:nvSpPr>
        <p:spPr/>
        <p:txBody>
          <a:bodyPr/>
          <a:p>
            <a:r>
              <a:rPr lang="en-US" altLang="en-US" sz="7500">
                <a:latin typeface="汉仪正圆 55简" panose="00020600040101010101" charset="-122"/>
                <a:ea typeface="汉仪正圆 55简" panose="00020600040101010101" charset="-122"/>
              </a:rPr>
              <a:t>01</a:t>
            </a:r>
            <a:endParaRPr lang="en-US" altLang="en-US" sz="750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>
          <a:xfrm>
            <a:off x="781043" y="533400"/>
            <a:ext cx="8972557" cy="609600"/>
          </a:xfrm>
        </p:spPr>
        <p:txBody>
          <a:bodyPr>
            <a:normAutofit/>
          </a:bodyPr>
          <a:p>
            <a:r>
              <a:rPr lang="zh-CN" altLang="en-US">
                <a:solidFill>
                  <a:schemeClr val="tx1"/>
                </a:solidFill>
                <a:uFillTx/>
                <a:latin typeface="汉仪正圆-75W" charset="0"/>
                <a:ea typeface="汉仪正圆-75W" charset="0"/>
              </a:rPr>
              <a:t>霸凌者，他们为何如此？</a:t>
            </a:r>
            <a:endParaRPr lang="zh-CN" altLang="en-US">
              <a:latin typeface="汉仪正圆-75W" panose="00020600040101010101" charset="-122"/>
              <a:ea typeface="汉仪正圆-75W" panose="00020600040101010101" charset="-122"/>
            </a:endParaRPr>
          </a:p>
        </p:txBody>
      </p:sp>
      <p:sp>
        <p:nvSpPr>
          <p:cNvPr id="3" name="装饰  1"/>
          <p:cNvSpPr>
            <a:spLocks noGrp="1"/>
          </p:cNvSpPr>
          <p:nvPr>
            <p:ph type="body" idx="16395"/>
            <p:custDataLst>
              <p:tags r:id="rId2"/>
            </p:custDataLst>
          </p:nvPr>
        </p:nvSpPr>
        <p:spPr/>
        <p:txBody>
          <a:bodyPr/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6388"/>
            <p:custDataLst>
              <p:tags r:id="rId3"/>
            </p:custDataLst>
          </p:nvPr>
        </p:nvSpPr>
        <p:spPr/>
        <p:txBody>
          <a:bodyPr/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01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4"/>
            </p:custDataLst>
          </p:nvPr>
        </p:nvSpPr>
        <p:spPr/>
        <p:txBody>
          <a:bodyPr>
            <a:normAutofit/>
          </a:bodyPr>
          <a:p>
            <a:r>
              <a:rPr lang="zh-CN" altLang="en-US">
                <a:solidFill>
                  <a:schemeClr val="tx1"/>
                </a:solidFill>
                <a:uFillTx/>
                <a:latin typeface="汉仪正圆 55简" charset="0"/>
                <a:ea typeface="汉仪正圆 55简" charset="0"/>
              </a:rPr>
              <a:t>寻求关注与权力感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7" name="装饰  5"/>
          <p:cNvSpPr>
            <a:spLocks noGrp="1"/>
          </p:cNvSpPr>
          <p:nvPr>
            <p:ph type="body" idx="16396"/>
            <p:custDataLst>
              <p:tags r:id="rId5"/>
            </p:custDataLst>
          </p:nvPr>
        </p:nvSpPr>
        <p:spPr/>
        <p:txBody>
          <a:bodyPr/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idx="16391"/>
            <p:custDataLst>
              <p:tags r:id="rId6"/>
            </p:custDataLst>
          </p:nvPr>
        </p:nvSpPr>
        <p:spPr/>
        <p:txBody>
          <a:bodyPr/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02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idx="16389"/>
            <p:custDataLst>
              <p:tags r:id="rId7"/>
            </p:custDataLst>
          </p:nvPr>
        </p:nvSpPr>
        <p:spPr/>
        <p:txBody>
          <a:bodyPr>
            <a:normAutofit/>
          </a:bodyPr>
          <a:p>
            <a:r>
              <a:rPr lang="zh-CN" altLang="en-US">
                <a:solidFill>
                  <a:schemeClr val="tx1"/>
                </a:solidFill>
                <a:uFillTx/>
                <a:latin typeface="汉仪正圆 55简" charset="0"/>
                <a:ea typeface="汉仪正圆 55简" charset="0"/>
              </a:rPr>
              <a:t>模仿家庭或社会的暴力行为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1" name="装饰  9"/>
          <p:cNvSpPr>
            <a:spLocks noGrp="1"/>
          </p:cNvSpPr>
          <p:nvPr>
            <p:ph type="body" idx="16397"/>
            <p:custDataLst>
              <p:tags r:id="rId8"/>
            </p:custDataLst>
          </p:nvPr>
        </p:nvSpPr>
        <p:spPr/>
        <p:txBody>
          <a:bodyPr/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idx="16394"/>
            <p:custDataLst>
              <p:tags r:id="rId9"/>
            </p:custDataLst>
          </p:nvPr>
        </p:nvSpPr>
        <p:spPr/>
        <p:txBody>
          <a:bodyPr/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03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idx="16392"/>
            <p:custDataLst>
              <p:tags r:id="rId10"/>
            </p:custDataLst>
          </p:nvPr>
        </p:nvSpPr>
        <p:spPr/>
        <p:txBody>
          <a:bodyPr>
            <a:normAutofit/>
          </a:bodyPr>
          <a:p>
            <a:r>
              <a:rPr lang="zh-CN" altLang="en-US">
                <a:solidFill>
                  <a:schemeClr val="tx1"/>
                </a:solidFill>
                <a:uFillTx/>
                <a:latin typeface="汉仪正圆 55简" charset="0"/>
                <a:ea typeface="汉仪正圆 55简" charset="0"/>
              </a:rPr>
              <a:t>自身缺乏安全感，通过贬低他人来抬高自己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</p:spTree>
    <p:custDataLst>
      <p:tags r:id="rId1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ctrTitle" idx="13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>
                <a:solidFill>
                  <a:schemeClr val="bg1"/>
                </a:solidFill>
                <a:uFillTx/>
                <a:latin typeface="汉仪正圆-75W" charset="0"/>
                <a:ea typeface="汉仪正圆-75W" charset="0"/>
              </a:rPr>
              <a:t>被霸凌者的伤痛——看不见的伤疤更痛</a:t>
            </a:r>
            <a:endParaRPr lang="zh-CN" altLang="en-US">
              <a:latin typeface="汉仪正圆-75W" panose="00020600040101010101" charset="-122"/>
              <a:ea typeface="汉仪正圆-75W" panose="00020600040101010101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4"/>
            <p:custDataLst>
              <p:tags r:id="rId2"/>
            </p:custDataLst>
          </p:nvPr>
        </p:nvSpPr>
        <p:spPr/>
        <p:txBody>
          <a:bodyPr/>
          <a:p>
            <a:r>
              <a:rPr lang="en-US" altLang="en-US" sz="7500">
                <a:latin typeface="汉仪正圆 55简" panose="00020600040101010101" charset="-122"/>
                <a:ea typeface="汉仪正圆 55简" panose="00020600040101010101" charset="-122"/>
              </a:rPr>
              <a:t>02</a:t>
            </a:r>
            <a:endParaRPr lang="en-US" altLang="en-US" sz="750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>
                <a:latin typeface="汉仪正圆-75W" panose="00020600040101010101" charset="-122"/>
                <a:ea typeface="汉仪正圆-75W" panose="00020600040101010101" charset="-122"/>
              </a:rPr>
              <a:t>恐惧害怕心理</a:t>
            </a:r>
            <a:endParaRPr lang="zh-CN" altLang="en-US">
              <a:latin typeface="汉仪正圆-75W" panose="00020600040101010101" charset="-122"/>
              <a:ea typeface="汉仪正圆-75W" panose="00020600040101010101" charset="-122"/>
            </a:endParaRPr>
          </a:p>
        </p:txBody>
      </p:sp>
      <p:sp>
        <p:nvSpPr>
          <p:cNvPr id="3" name="装饰  1"/>
          <p:cNvSpPr>
            <a:spLocks noGrp="1"/>
          </p:cNvSpPr>
          <p:nvPr>
            <p:ph type="body" idx="16392"/>
            <p:custDataLst>
              <p:tags r:id="rId2"/>
            </p:custDataLst>
          </p:nvPr>
        </p:nvSpPr>
        <p:spPr/>
        <p:txBody>
          <a:bodyPr/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3"/>
            </p:custDataLst>
          </p:nvPr>
        </p:nvSpPr>
        <p:spPr/>
        <p:txBody>
          <a:bodyPr>
            <a:normAutofit/>
          </a:bodyPr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日常行为过度警惕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6387"/>
            <p:custDataLst>
              <p:tags r:id="rId4"/>
            </p:custDataLst>
          </p:nvPr>
        </p:nvSpPr>
        <p:spPr/>
        <p:txBody>
          <a:bodyPr>
            <a:normAutofit lnSpcReduction="10000"/>
          </a:bodyPr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被霸凌者常反复检查书包、课桌，如某初中生因长期被堵厕所，上下学需家长全程接送，不敢独自走楼道。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6" name="装饰  4"/>
          <p:cNvSpPr>
            <a:spLocks noGrp="1"/>
          </p:cNvSpPr>
          <p:nvPr>
            <p:ph type="body" idx="16393"/>
            <p:custDataLst>
              <p:tags r:id="rId5"/>
            </p:custDataLst>
          </p:nvPr>
        </p:nvSpPr>
        <p:spPr/>
        <p:txBody>
          <a:bodyPr/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idx="16388"/>
            <p:custDataLst>
              <p:tags r:id="rId6"/>
            </p:custDataLst>
          </p:nvPr>
        </p:nvSpPr>
        <p:spPr/>
        <p:txBody>
          <a:bodyPr>
            <a:normAutofit/>
          </a:bodyPr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社交活动自我封闭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idx="16389"/>
            <p:custDataLst>
              <p:tags r:id="rId7"/>
            </p:custDataLst>
          </p:nvPr>
        </p:nvSpPr>
        <p:spPr/>
        <p:txBody>
          <a:bodyPr>
            <a:normAutofit/>
          </a:bodyPr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某小学女生遭同学孤立后，拒绝参加班级春游，午餐时独自躲在教室角落，害怕与他人眼神接触。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9" name="装饰  7"/>
          <p:cNvSpPr>
            <a:spLocks noGrp="1"/>
          </p:cNvSpPr>
          <p:nvPr>
            <p:ph type="body" idx="16394"/>
            <p:custDataLst>
              <p:tags r:id="rId8"/>
            </p:custDataLst>
          </p:nvPr>
        </p:nvSpPr>
        <p:spPr/>
        <p:txBody>
          <a:bodyPr/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idx="16390"/>
            <p:custDataLst>
              <p:tags r:id="rId9"/>
            </p:custDataLst>
          </p:nvPr>
        </p:nvSpPr>
        <p:spPr/>
        <p:txBody>
          <a:bodyPr>
            <a:normAutofit/>
          </a:bodyPr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生理反应频繁出现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1" name="文本占位符 10"/>
          <p:cNvSpPr>
            <a:spLocks noGrp="1"/>
          </p:cNvSpPr>
          <p:nvPr>
            <p:ph type="body" idx="16391"/>
            <p:custDataLst>
              <p:tags r:id="rId10"/>
            </p:custDataLst>
          </p:nvPr>
        </p:nvSpPr>
        <p:spPr/>
        <p:txBody>
          <a:bodyPr>
            <a:normAutofit/>
          </a:bodyPr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有案例显示，被霸凌学生常突发头痛、胃痛，如某受害者因恐惧晨会点名，每周一早晨均出现呕吐症状。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</p:spTree>
    <p:custDataLst>
      <p:tags r:id="rId1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>
                <a:latin typeface="汉仪正圆-75W" panose="00020600040101010101" charset="-122"/>
                <a:ea typeface="汉仪正圆-75W" panose="00020600040101010101" charset="-122"/>
              </a:rPr>
              <a:t>自卑抑郁心理</a:t>
            </a:r>
            <a:endParaRPr lang="zh-CN" altLang="en-US">
              <a:latin typeface="汉仪正圆-75W" panose="00020600040101010101" charset="-122"/>
              <a:ea typeface="汉仪正圆-75W" panose="00020600040101010101" charset="-122"/>
            </a:endParaRPr>
          </a:p>
        </p:txBody>
      </p:sp>
      <p:sp>
        <p:nvSpPr>
          <p:cNvPr id="3" name="装饰  1"/>
          <p:cNvSpPr>
            <a:spLocks noGrp="1"/>
          </p:cNvSpPr>
          <p:nvPr>
            <p:ph type="body" idx="16392"/>
            <p:custDataLst>
              <p:tags r:id="rId2"/>
            </p:custDataLst>
          </p:nvPr>
        </p:nvSpPr>
        <p:spPr>
          <a:xfrm>
            <a:off x="609600" y="1759585"/>
            <a:ext cx="3454400" cy="3326765"/>
          </a:xfrm>
        </p:spPr>
        <p:txBody>
          <a:bodyPr/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3"/>
            </p:custDataLst>
          </p:nvPr>
        </p:nvSpPr>
        <p:spPr>
          <a:xfrm>
            <a:off x="914400" y="2179955"/>
            <a:ext cx="2844800" cy="406400"/>
          </a:xfrm>
        </p:spPr>
        <p:txBody>
          <a:bodyPr>
            <a:normAutofit/>
          </a:bodyPr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自我价值感丧失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4"/>
            </p:custDataLst>
          </p:nvPr>
        </p:nvSpPr>
        <p:spPr>
          <a:xfrm>
            <a:off x="914400" y="3256915"/>
            <a:ext cx="2844800" cy="1828800"/>
          </a:xfrm>
        </p:spPr>
        <p:txBody>
          <a:bodyPr>
            <a:normAutofit/>
          </a:bodyPr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长期遭受嘲讽的初中生小林，因被起侮辱性绰号，常独自躲在教室角落，认为自己“一无是处”，拒绝参与集体活动。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7" name="装饰  5"/>
          <p:cNvSpPr>
            <a:spLocks noGrp="1"/>
          </p:cNvSpPr>
          <p:nvPr>
            <p:ph type="body" idx="16394"/>
            <p:custDataLst>
              <p:tags r:id="rId5"/>
            </p:custDataLst>
          </p:nvPr>
        </p:nvSpPr>
        <p:spPr>
          <a:xfrm>
            <a:off x="4368800" y="1759585"/>
            <a:ext cx="3454400" cy="3325495"/>
          </a:xfrm>
        </p:spPr>
        <p:txBody>
          <a:bodyPr/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idx="16388"/>
            <p:custDataLst>
              <p:tags r:id="rId6"/>
            </p:custDataLst>
          </p:nvPr>
        </p:nvSpPr>
        <p:spPr>
          <a:xfrm>
            <a:off x="4789805" y="2179955"/>
            <a:ext cx="2844800" cy="406400"/>
          </a:xfrm>
        </p:spPr>
        <p:txBody>
          <a:bodyPr>
            <a:normAutofit/>
          </a:bodyPr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情绪持续低落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idx="16389"/>
            <p:custDataLst>
              <p:tags r:id="rId7"/>
            </p:custDataLst>
          </p:nvPr>
        </p:nvSpPr>
        <p:spPr>
          <a:xfrm>
            <a:off x="4732020" y="3256915"/>
            <a:ext cx="2844800" cy="1828800"/>
          </a:xfrm>
        </p:spPr>
        <p:txBody>
          <a:bodyPr>
            <a:normAutofit/>
          </a:bodyPr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某调查显示，68%的受霸凌学生出现清晨不愿起床、夜间失眠的情况，对往日喜爱的篮球、绘画等活动提不起兴趣。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1" name="装饰  9"/>
          <p:cNvSpPr>
            <a:spLocks noGrp="1"/>
          </p:cNvSpPr>
          <p:nvPr>
            <p:ph type="body" idx="16396"/>
            <p:custDataLst>
              <p:tags r:id="rId8"/>
            </p:custDataLst>
          </p:nvPr>
        </p:nvSpPr>
        <p:spPr>
          <a:xfrm>
            <a:off x="8128000" y="1760220"/>
            <a:ext cx="3454400" cy="3325495"/>
          </a:xfrm>
        </p:spPr>
        <p:txBody>
          <a:bodyPr/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idx="16390"/>
            <p:custDataLst>
              <p:tags r:id="rId9"/>
            </p:custDataLst>
          </p:nvPr>
        </p:nvSpPr>
        <p:spPr>
          <a:xfrm>
            <a:off x="8360410" y="2179955"/>
            <a:ext cx="2844800" cy="406400"/>
          </a:xfrm>
        </p:spPr>
        <p:txBody>
          <a:bodyPr>
            <a:normAutofit/>
          </a:bodyPr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社交恐惧加剧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91"/>
            <p:custDataLst>
              <p:tags r:id="rId10"/>
            </p:custDataLst>
          </p:nvPr>
        </p:nvSpPr>
        <p:spPr>
          <a:xfrm>
            <a:off x="8360410" y="3256915"/>
            <a:ext cx="2844800" cy="1828800"/>
          </a:xfrm>
        </p:spPr>
        <p:txBody>
          <a:bodyPr>
            <a:normAutofit/>
          </a:bodyPr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高中生小周被堵在厕所欺凌后，开始刻意绕路上下学，甚至以身体不适为由请假，害怕与人对视交流。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</p:spTree>
    <p:custDataLst>
      <p:tags r:id="rId1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ctrTitle" idx="13"/>
            <p:custDataLst>
              <p:tags r:id="rId1"/>
            </p:custDataLst>
          </p:nvPr>
        </p:nvSpPr>
        <p:spPr>
          <a:xfrm>
            <a:off x="825502" y="3737609"/>
            <a:ext cx="6497971" cy="1676397"/>
          </a:xfrm>
        </p:spPr>
        <p:txBody>
          <a:bodyPr>
            <a:normAutofit/>
          </a:bodyPr>
          <a:p>
            <a:r>
              <a:rPr lang="zh-CN" altLang="en-US">
                <a:solidFill>
                  <a:schemeClr val="bg1"/>
                </a:solidFill>
                <a:uFillTx/>
                <a:latin typeface="汉仪正圆-75W" charset="0"/>
                <a:ea typeface="汉仪正圆-75W" charset="0"/>
              </a:rPr>
              <a:t>你的力量，超乎想象 —— 拒绝做沉默的大多数</a:t>
            </a:r>
            <a:endParaRPr lang="zh-CN" altLang="en-US">
              <a:latin typeface="汉仪正圆-75W" panose="00020600040101010101" charset="-122"/>
              <a:ea typeface="汉仪正圆-75W" panose="00020600040101010101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4"/>
            <p:custDataLst>
              <p:tags r:id="rId2"/>
            </p:custDataLst>
          </p:nvPr>
        </p:nvSpPr>
        <p:spPr/>
        <p:txBody>
          <a:bodyPr/>
          <a:p>
            <a:r>
              <a:rPr lang="en-US" altLang="en-US" sz="7500">
                <a:latin typeface="汉仪正圆 55简" panose="00020600040101010101" charset="-122"/>
                <a:ea typeface="汉仪正圆 55简" panose="00020600040101010101" charset="-122"/>
              </a:rPr>
              <a:t>03</a:t>
            </a:r>
            <a:endParaRPr lang="en-US" altLang="en-US" sz="750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p="http://schemas.openxmlformats.org/presentationml/2006/main">
  <p:tag name="KSO_WM_BEAUTIFY_FLAG" val="#wm#"/>
  <p:tag name="KSO_WM_UNIT_INDEX" val="1"/>
  <p:tag name="KSO_WM_UNIT_TYPE" val="i"/>
  <p:tag name="KSO_WM_UNIT_HIGHLIGHT" val="0"/>
  <p:tag name="KSO_WM_UNIT_COMPATIBLE" val="0"/>
  <p:tag name="KSO_WM_UNIT_DIAGRAM_ISNUMVISUAL" val="0"/>
  <p:tag name="KSO_WM_UNIT_DIAGRAM_ISREFERUNIT" val="0"/>
  <p:tag name="KSO_WM_UNIT_ID" val="_11*i*1"/>
  <p:tag name="KSO_WM_UNIT_LAYERLEVEL" val="1"/>
  <p:tag name="KSO_WM_TAG_VERSION" val="3.0"/>
</p:tagLst>
</file>

<file path=ppt/tags/tag10.xml><?xml version="1.0" encoding="utf-8"?>
<p:tagLst xmlns:p="http://schemas.openxmlformats.org/presentationml/2006/main">
  <p:tag name="KSO_WM_BEAUTIFY_FLAG" val="#wm#"/>
  <p:tag name="KSO_WM_UNIT_INDEX" val="1"/>
  <p:tag name="KSO_WM_UNIT_TYPE" val="a"/>
  <p:tag name="KSO_WM_FIGMA_FLAG" val="#fgm#"/>
  <p:tag name="KSO_WM_UNIT_ISCONTENTSTITLE" val="0"/>
  <p:tag name="KSO_WM_UNIT_ISNUMDGMTITLE" val="0"/>
  <p:tag name="KSO_WM_UNIT_PRESET_TEXT_INDEX" val="-1"/>
  <p:tag name="KSO_WM_UNIT_PRESET_TEXT_LEN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11*a*1"/>
  <p:tag name="KSO_WM_UNIT_LAYERLEVEL" val="1"/>
  <p:tag name="KSO_WM_TAG_VERSION" val="3.0"/>
</p:tagLst>
</file>

<file path=ppt/tags/tag100.xml><?xml version="1.0" encoding="utf-8"?>
<p:tagLst xmlns:p="http://schemas.openxmlformats.org/presentationml/2006/main">
  <p:tag name="KSO_WM_BEAUTIFY_FLAG" val="#wm#"/>
  <p:tag name="KSO_WM_UNIT_INDEX" val="1"/>
  <p:tag name="KSO_WM_UNIT_TYPE" val="a"/>
  <p:tag name="KSO_WM_FIGMA_FLAG" val="#fgm#"/>
  <p:tag name="KSO_WM_UNIT_ISCONTENTSTITLE" val="0"/>
  <p:tag name="KSO_WM_UNIT_ISNUMDGMTITLE" val="0"/>
  <p:tag name="KSO_WM_UNIT_PRESET_TEXT_INDEX" val="-1"/>
  <p:tag name="KSO_WM_UNIT_PRESET_TEXT_LEN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11*a*1"/>
  <p:tag name="KSO_WM_UNIT_LAYERLEVEL" val="1"/>
  <p:tag name="KSO_WM_TAG_VERSION" val="3.0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104.xml><?xml version="1.0" encoding="utf-8"?>
<p:tagLst xmlns:p="http://schemas.openxmlformats.org/presentationml/2006/main">
  <p:tag name="KSO_WM_BEAUTIFY_FLAG" val="#wm#"/>
  <p:tag name="KSO_WM_UNIT_INDEX" val="1"/>
  <p:tag name="KSO_WM_UNIT_TYPE" val="i"/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3.0"/>
</p:tagLst>
</file>

<file path=ppt/tags/tag105.xml><?xml version="1.0" encoding="utf-8"?>
<p:tagLst xmlns:p="http://schemas.openxmlformats.org/presentationml/2006/main">
  <p:tag name="KSO_WM_BEAUTIFY_FLAG" val="#wm#"/>
  <p:tag name="KSO_WM_UNIT_INDEX" val="2"/>
  <p:tag name="KSO_WM_UNIT_TYPE" val="i"/>
  <p:tag name="KSO_WM_UNIT_HIGHLIGHT" val="0"/>
  <p:tag name="KSO_WM_UNIT_COMPATIBLE" val="0"/>
  <p:tag name="KSO_WM_UNIT_DIAGRAM_ISNUMVISUAL" val="0"/>
  <p:tag name="KSO_WM_UNIT_DIAGRAM_ISREFERUNIT" val="0"/>
  <p:tag name="KSO_WM_UNIT_ID" val="_12*i*2"/>
  <p:tag name="KSO_WM_UNIT_LAYERLEVEL" val="1"/>
  <p:tag name="KSO_WM_TAG_VERSION" val="3.0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3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3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3.0"/>
  <p:tag name="KSO_WM_BEAUTIFY_FLAG" val="#wm#"/>
</p:tagLst>
</file>

<file path=ppt/tags/tag109.xml><?xml version="1.0" encoding="utf-8"?>
<p:tagLst xmlns:p="http://schemas.openxmlformats.org/presentationml/2006/main">
  <p:tag name="KSO_WM_BEAUTIFY_FLAG" val="#wm#"/>
  <p:tag name="KSO_WM_UNIT_INDEX" val="1"/>
  <p:tag name="KSO_WM_UNIT_TYPE" val="a"/>
  <p:tag name="KSO_WM_UNIT_ISCONTENTSTITLE" val="0"/>
  <p:tag name="KSO_WM_UNIT_ISNUMDGMTITLE" val="0"/>
  <p:tag name="KSO_WM_UNIT_PRESET_TEXT_INDEX" val="-1"/>
  <p:tag name="KSO_WM_UNIT_PRESET_TEXT_LEN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12*a*1"/>
  <p:tag name="KSO_WM_UNIT_LAYERLEVEL" val="1"/>
  <p:tag name="KSO_WM_TAG_VERSION" val="3.0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110.xml><?xml version="1.0" encoding="utf-8"?>
<p:tagLst xmlns:p="http://schemas.openxmlformats.org/presentationml/2006/main">
  <p:tag name="KSO_WM_BEAUTIFY_FLAG" val="#wm#"/>
  <p:tag name="KSO_WM_UNIT_INDEX" val="1"/>
  <p:tag name="KSO_WM_UNIT_TYPE" val="b"/>
  <p:tag name="KSO_WM_UNIT_ISCONTENTSTITLE" val="0"/>
  <p:tag name="KSO_WM_UNIT_ISNUMDGMTITLE" val="0"/>
  <p:tag name="KSO_WM_UNIT_PRESET_TEXT_INDEX" val="-1"/>
  <p:tag name="KSO_WM_UNIT_PRESET_TEXT_LEN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12*b*1"/>
  <p:tag name="KSO_WM_UNIT_LAYERLEVEL" val="1"/>
  <p:tag name="KSO_WM_TAG_VERSION" val="3.0"/>
</p:tagLst>
</file>

<file path=ppt/tags/tag111.xml><?xml version="1.0" encoding="utf-8"?>
<p:tagLst xmlns:p="http://schemas.openxmlformats.org/presentationml/2006/main">
  <p:tag name="KSO_WM_BEAUTIFY_FLAG" val="#wm#"/>
  <p:tag name="KSO_WM_UNIT_INDEX" val="3"/>
  <p:tag name="KSO_WM_UNIT_TYPE" val="i"/>
  <p:tag name="KSO_WM_UNIT_HIGHLIGHT" val="0"/>
  <p:tag name="KSO_WM_UNIT_COMPATIBLE" val="0"/>
  <p:tag name="KSO_WM_UNIT_DIAGRAM_ISNUMVISUAL" val="0"/>
  <p:tag name="KSO_WM_UNIT_DIAGRAM_ISREFERUNIT" val="0"/>
  <p:tag name="KSO_WM_UNIT_ID" val="_12*i*3"/>
  <p:tag name="KSO_WM_UNIT_LAYERLEVEL" val="1"/>
  <p:tag name="KSO_WM_TAG_VERSION" val="3.0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3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3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3.0"/>
  <p:tag name="KSO_WM_BEAUTIFY_FLAG" val="#wm#"/>
</p:tagLst>
</file>

<file path=ppt/tags/tag115.xml><?xml version="1.0" encoding="utf-8"?>
<p:tagLst xmlns:p="http://schemas.openxmlformats.org/presentationml/2006/main">
  <p:tag name="KSO_WM_BEAUTIFY_FLAG" val="#wm#"/>
  <p:tag name="KSO_WM_FIGMA_FLAG" val="#fgm#"/>
  <p:tag name="KSO_WM_UNIT_INDEX" val="1"/>
  <p:tag name="KSO_WM_UNIT_TEXT_TYPE" val="1"/>
  <p:tag name="KSO_WM_UNIT_TYPE" val="b"/>
  <p:tag name="KSO_WM_UNIT_ISCONTENTSTITLE" val="0"/>
  <p:tag name="KSO_WM_UNIT_ISNUMDGMTITLE" val="0"/>
  <p:tag name="KSO_WM_UNIT_PRESET_TEXT_INDEX" val="-1"/>
  <p:tag name="KSO_WM_UNIT_PRESET_TEXT_LEN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13*b*1"/>
  <p:tag name="KSO_WM_UNIT_LAYERLEVEL" val="1"/>
  <p:tag name="KSO_WM_TAG_VERSION" val="3.0"/>
</p:tagLst>
</file>

<file path=ppt/tags/tag116.xml><?xml version="1.0" encoding="utf-8"?>
<p:tagLst xmlns:p="http://schemas.openxmlformats.org/presentationml/2006/main"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4278ac0c99105e181290c7e1aa15a4f79f1635ef"/>
  <p:tag name="KSO_WM_NEWLAYOUT_ID" val="1"/>
  <p:tag name="KSO_WM_UNIT_ISCONTENTSTITLE" val="0"/>
  <p:tag name="KSO_WM_UNIT_ISNUMDGMTITLE" val="0"/>
  <p:tag name="KSO_WM_UNIT_PRESET_TEXT_INDEX" val="-1"/>
  <p:tag name="KSO_WM_UNIT_PRESET_TEXT_LEN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13*a*1"/>
  <p:tag name="KSO_WM_UNIT_LAYERLEVEL" val="1"/>
  <p:tag name="KSO_WM_TAG_VERSION" val="3.0"/>
</p:tagLst>
</file>

<file path=ppt/tags/tag117.xml><?xml version="1.0" encoding="utf-8"?>
<p:tagLst xmlns:p="http://schemas.openxmlformats.org/presentationml/2006/main">
  <p:tag name="KSO_WM_BEAUTIFY_FLAG" val="#wm#"/>
  <p:tag name="KSO_WM_FIGMA_FLAG" val="#fgm#"/>
  <p:tag name="KSO_WM_UNIT_INDEX" val="1_1_1"/>
  <p:tag name="KSO_WM_UNIT_SUBTYPE" val="d"/>
  <p:tag name="KSO_WM_UNIT_TYPE" val="l_h_i"/>
  <p:tag name="KSO_WM_UNIT_HIGHLIGHT" val="0"/>
  <p:tag name="KSO_WM_UNIT_COMPATIBLE" val="0"/>
  <p:tag name="KSO_WM_UNIT_DIAGRAM_ISNUMVISUAL" val="0"/>
  <p:tag name="KSO_WM_UNIT_DIAGRAM_ISREFERUNIT" val="0"/>
  <p:tag name="KSO_WM_UNIT_ID" val="_13*l_h_i*1_1_1"/>
  <p:tag name="KSO_WM_UNIT_LAYERLEVEL" val="1_1_1"/>
  <p:tag name="KSO_WM_TAG_VERSION" val="3.0"/>
</p:tagLst>
</file>

<file path=ppt/tags/tag118.xml><?xml version="1.0" encoding="utf-8"?>
<p:tagLst xmlns:p="http://schemas.openxmlformats.org/presentationml/2006/main">
  <p:tag name="KSO_WM_FIGMA_DECORATION_INDEX" val="25"/>
  <p:tag name="$PH_EXT" val="2"/>
  <p:tag name="KSO_WM_BEAUTIFY_FLAG" val="#wm#"/>
  <p:tag name="KSO_WM_FIGMA_FLAG" val="#fgm#"/>
  <p:tag name="KSO_WM_UNIT_INDEX" val="1_1_2"/>
  <p:tag name="KSO_WM_UNIT_TYPE" val="l_h_i"/>
  <p:tag name="KSO_WM_UNIT_HIGHLIGHT" val="0"/>
  <p:tag name="KSO_WM_UNIT_COMPATIBLE" val="0"/>
  <p:tag name="KSO_WM_UNIT_DIAGRAM_ISNUMVISUAL" val="0"/>
  <p:tag name="KSO_WM_UNIT_DIAGRAM_ISREFERUNIT" val="0"/>
  <p:tag name="KSO_WM_UNIT_ID" val="_13*l_h_i*1_1_2"/>
  <p:tag name="KSO_WM_UNIT_LAYERLEVEL" val="1_1_1"/>
  <p:tag name="KSO_WM_TAG_VERSION" val="3.0"/>
</p:tagLst>
</file>

<file path=ppt/tags/tag119.xml><?xml version="1.0" encoding="utf-8"?>
<p:tagLst xmlns:p="http://schemas.openxmlformats.org/presentationml/2006/main">
  <p:tag name="KSO_WM_BEAUTIFY_FLAG" val="#wm#"/>
  <p:tag name="KSO_WM_FIGMA_FLAG" val="#fgm#"/>
  <p:tag name="KSO_WM_UNIT_INDEX" val="1_1_1"/>
  <p:tag name="KSO_WM_UNIT_TYPE" val="l_h_a"/>
  <p:tag name="KSO_WM_UNIT_ISCONTENTSTITLE" val="0"/>
  <p:tag name="KSO_WM_UNIT_ISNUMDGMTITLE" val="0"/>
  <p:tag name="KSO_WM_UNIT_PRESET_TEXT_INDEX" val="-1"/>
  <p:tag name="KSO_WM_UNIT_PRESET_TEXT_LEN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13*l_h_a*1_1_1"/>
  <p:tag name="KSO_WM_UNIT_LAYERLEVEL" val="1_1_1"/>
  <p:tag name="KSO_WM_TAG_VERSION" val="3.0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120.xml><?xml version="1.0" encoding="utf-8"?>
<p:tagLst xmlns:p="http://schemas.openxmlformats.org/presentationml/2006/main">
  <p:tag name="KSO_WM_BEAUTIFY_FLAG" val="#wm#"/>
  <p:tag name="KSO_WM_FIGMA_FLAG" val="#fgm#"/>
  <p:tag name="KSO_WM_UNIT_INDEX" val="1_2_1"/>
  <p:tag name="KSO_WM_UNIT_SUBTYPE" val="d"/>
  <p:tag name="KSO_WM_UNIT_TYPE" val="l_h_i"/>
  <p:tag name="KSO_WM_UNIT_HIGHLIGHT" val="0"/>
  <p:tag name="KSO_WM_UNIT_COMPATIBLE" val="0"/>
  <p:tag name="KSO_WM_UNIT_DIAGRAM_ISNUMVISUAL" val="0"/>
  <p:tag name="KSO_WM_UNIT_DIAGRAM_ISREFERUNIT" val="0"/>
  <p:tag name="KSO_WM_UNIT_ID" val="_13*l_h_i*1_2_1"/>
  <p:tag name="KSO_WM_UNIT_LAYERLEVEL" val="1_1_1"/>
  <p:tag name="KSO_WM_TAG_VERSION" val="3.0"/>
</p:tagLst>
</file>

<file path=ppt/tags/tag121.xml><?xml version="1.0" encoding="utf-8"?>
<p:tagLst xmlns:p="http://schemas.openxmlformats.org/presentationml/2006/main">
  <p:tag name="KSO_WM_FIGMA_DECORATION_INDEX" val="25"/>
  <p:tag name="$PH_EXT" val="2"/>
  <p:tag name="KSO_WM_BEAUTIFY_FLAG" val="#wm#"/>
  <p:tag name="KSO_WM_FIGMA_FLAG" val="#fgm#"/>
  <p:tag name="KSO_WM_UNIT_INDEX" val="1_2_2"/>
  <p:tag name="KSO_WM_UNIT_TYPE" val="l_h_i"/>
  <p:tag name="KSO_WM_UNIT_HIGHLIGHT" val="0"/>
  <p:tag name="KSO_WM_UNIT_COMPATIBLE" val="0"/>
  <p:tag name="KSO_WM_UNIT_DIAGRAM_ISNUMVISUAL" val="0"/>
  <p:tag name="KSO_WM_UNIT_DIAGRAM_ISREFERUNIT" val="0"/>
  <p:tag name="KSO_WM_UNIT_ID" val="_13*l_h_i*1_2_2"/>
  <p:tag name="KSO_WM_UNIT_LAYERLEVEL" val="1_1_1"/>
  <p:tag name="KSO_WM_TAG_VERSION" val="3.0"/>
</p:tagLst>
</file>

<file path=ppt/tags/tag122.xml><?xml version="1.0" encoding="utf-8"?>
<p:tagLst xmlns:p="http://schemas.openxmlformats.org/presentationml/2006/main">
  <p:tag name="KSO_WM_BEAUTIFY_FLAG" val="#wm#"/>
  <p:tag name="KSO_WM_FIGMA_FLAG" val="#fgm#"/>
  <p:tag name="KSO_WM_UNIT_INDEX" val="1_2_1"/>
  <p:tag name="KSO_WM_UNIT_TYPE" val="l_h_a"/>
  <p:tag name="KSO_WM_UNIT_ISCONTENTSTITLE" val="0"/>
  <p:tag name="KSO_WM_UNIT_ISNUMDGMTITLE" val="0"/>
  <p:tag name="KSO_WM_UNIT_PRESET_TEXT_INDEX" val="-1"/>
  <p:tag name="KSO_WM_UNIT_PRESET_TEXT_LEN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13*l_h_a*1_2_1"/>
  <p:tag name="KSO_WM_UNIT_LAYERLEVEL" val="1_1_1"/>
  <p:tag name="KSO_WM_TAG_VERSION" val="3.0"/>
</p:tagLst>
</file>

<file path=ppt/tags/tag123.xml><?xml version="1.0" encoding="utf-8"?>
<p:tagLst xmlns:p="http://schemas.openxmlformats.org/presentationml/2006/main">
  <p:tag name="KSO_WM_BEAUTIFY_FLAG" val="#wm#"/>
  <p:tag name="KSO_WM_FIGMA_FLAG" val="#fgm#"/>
  <p:tag name="KSO_WM_UNIT_INDEX" val="1_3_1"/>
  <p:tag name="KSO_WM_UNIT_SUBTYPE" val="d"/>
  <p:tag name="KSO_WM_UNIT_TYPE" val="l_h_i"/>
  <p:tag name="KSO_WM_UNIT_HIGHLIGHT" val="0"/>
  <p:tag name="KSO_WM_UNIT_COMPATIBLE" val="0"/>
  <p:tag name="KSO_WM_UNIT_DIAGRAM_ISNUMVISUAL" val="0"/>
  <p:tag name="KSO_WM_UNIT_DIAGRAM_ISREFERUNIT" val="0"/>
  <p:tag name="KSO_WM_UNIT_ID" val="_13*l_h_i*1_3_1"/>
  <p:tag name="KSO_WM_UNIT_LAYERLEVEL" val="1_1_1"/>
  <p:tag name="KSO_WM_TAG_VERSION" val="3.0"/>
</p:tagLst>
</file>

<file path=ppt/tags/tag124.xml><?xml version="1.0" encoding="utf-8"?>
<p:tagLst xmlns:p="http://schemas.openxmlformats.org/presentationml/2006/main">
  <p:tag name="KSO_WM_FIGMA_DECORATION_INDEX" val="25"/>
  <p:tag name="$PH_EXT" val="2"/>
  <p:tag name="KSO_WM_BEAUTIFY_FLAG" val="#wm#"/>
  <p:tag name="KSO_WM_FIGMA_FLAG" val="#fgm#"/>
  <p:tag name="KSO_WM_UNIT_INDEX" val="1_3_2"/>
  <p:tag name="KSO_WM_UNIT_TYPE" val="l_h_i"/>
  <p:tag name="KSO_WM_UNIT_HIGHLIGHT" val="0"/>
  <p:tag name="KSO_WM_UNIT_COMPATIBLE" val="0"/>
  <p:tag name="KSO_WM_UNIT_DIAGRAM_ISNUMVISUAL" val="0"/>
  <p:tag name="KSO_WM_UNIT_DIAGRAM_ISREFERUNIT" val="0"/>
  <p:tag name="KSO_WM_UNIT_ID" val="_13*l_h_i*1_3_2"/>
  <p:tag name="KSO_WM_UNIT_LAYERLEVEL" val="1_1_1"/>
  <p:tag name="KSO_WM_TAG_VERSION" val="3.0"/>
</p:tagLst>
</file>

<file path=ppt/tags/tag125.xml><?xml version="1.0" encoding="utf-8"?>
<p:tagLst xmlns:p="http://schemas.openxmlformats.org/presentationml/2006/main">
  <p:tag name="KSO_WM_BEAUTIFY_FLAG" val="#wm#"/>
  <p:tag name="KSO_WM_FIGMA_FLAG" val="#fgm#"/>
  <p:tag name="KSO_WM_UNIT_INDEX" val="1_3_1"/>
  <p:tag name="KSO_WM_UNIT_TYPE" val="l_h_a"/>
  <p:tag name="KSO_WM_UNIT_ISCONTENTSTITLE" val="0"/>
  <p:tag name="KSO_WM_UNIT_ISNUMDGMTITLE" val="0"/>
  <p:tag name="KSO_WM_UNIT_PRESET_TEXT_INDEX" val="-1"/>
  <p:tag name="KSO_WM_UNIT_PRESET_TEXT_LEN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13*l_h_a*1_3_1"/>
  <p:tag name="KSO_WM_UNIT_LAYERLEVEL" val="1_1_1"/>
  <p:tag name="KSO_WM_TAG_VERSION" val="3.0"/>
</p:tagLst>
</file>

<file path=ppt/tags/tag126.xml><?xml version="1.0" encoding="utf-8"?>
<p:tagLst xmlns:p="http://schemas.openxmlformats.org/presentationml/2006/main">
  <p:tag name="KSO_WM_BEAUTIFY_FLAG" val="#wm#"/>
  <p:tag name="KSO_WM_FIGMA_FLAG" val="#fgm#"/>
  <p:tag name="KSO_WM_UNIT_INDEX" val="1_4_1"/>
  <p:tag name="KSO_WM_UNIT_SUBTYPE" val="d"/>
  <p:tag name="KSO_WM_UNIT_TYPE" val="l_h_i"/>
  <p:tag name="KSO_WM_UNIT_HIGHLIGHT" val="0"/>
  <p:tag name="KSO_WM_UNIT_COMPATIBLE" val="0"/>
  <p:tag name="KSO_WM_UNIT_DIAGRAM_ISNUMVISUAL" val="0"/>
  <p:tag name="KSO_WM_UNIT_DIAGRAM_ISREFERUNIT" val="0"/>
  <p:tag name="KSO_WM_UNIT_ID" val="_13*l_h_i*1_4_1"/>
  <p:tag name="KSO_WM_UNIT_LAYERLEVEL" val="1_1_1"/>
  <p:tag name="KSO_WM_TAG_VERSION" val="3.0"/>
</p:tagLst>
</file>

<file path=ppt/tags/tag127.xml><?xml version="1.0" encoding="utf-8"?>
<p:tagLst xmlns:p="http://schemas.openxmlformats.org/presentationml/2006/main">
  <p:tag name="KSO_WM_FIGMA_DECORATION_INDEX" val="25"/>
  <p:tag name="$PH_EXT" val="2"/>
  <p:tag name="KSO_WM_BEAUTIFY_FLAG" val="#wm#"/>
  <p:tag name="KSO_WM_FIGMA_FLAG" val="#fgm#"/>
  <p:tag name="KSO_WM_UNIT_INDEX" val="1_4_2"/>
  <p:tag name="KSO_WM_UNIT_TYPE" val="l_h_i"/>
  <p:tag name="KSO_WM_UNIT_HIGHLIGHT" val="0"/>
  <p:tag name="KSO_WM_UNIT_COMPATIBLE" val="0"/>
  <p:tag name="KSO_WM_UNIT_DIAGRAM_ISNUMVISUAL" val="0"/>
  <p:tag name="KSO_WM_UNIT_DIAGRAM_ISREFERUNIT" val="0"/>
  <p:tag name="KSO_WM_UNIT_ID" val="_13*l_h_i*1_4_2"/>
  <p:tag name="KSO_WM_UNIT_LAYERLEVEL" val="1_1_1"/>
  <p:tag name="KSO_WM_TAG_VERSION" val="3.0"/>
</p:tagLst>
</file>

<file path=ppt/tags/tag128.xml><?xml version="1.0" encoding="utf-8"?>
<p:tagLst xmlns:p="http://schemas.openxmlformats.org/presentationml/2006/main">
  <p:tag name="KSO_WM_BEAUTIFY_FLAG" val="#wm#"/>
  <p:tag name="KSO_WM_FIGMA_FLAG" val="#fgm#"/>
  <p:tag name="KSO_WM_UNIT_INDEX" val="1_4_1"/>
  <p:tag name="KSO_WM_UNIT_TYPE" val="l_h_a"/>
  <p:tag name="KSO_WM_UNIT_ISCONTENTSTITLE" val="0"/>
  <p:tag name="KSO_WM_UNIT_ISNUMDGMTITLE" val="0"/>
  <p:tag name="KSO_WM_UNIT_PRESET_TEXT_INDEX" val="-1"/>
  <p:tag name="KSO_WM_UNIT_PRESET_TEXT_LEN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13*l_h_a*1_4_1"/>
  <p:tag name="KSO_WM_UNIT_LAYERLEVEL" val="1_1_1"/>
  <p:tag name="KSO_WM_TAG_VERSION" val="3.0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40494640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40494640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36.xml><?xml version="1.0" encoding="utf-8"?>
<p:tagLst xmlns:p="http://schemas.openxmlformats.org/presentationml/2006/main">
  <p:tag name="KSO_WM_FIGMA_SLIDE_GROUP" val="1"/>
  <p:tag name="KSO_WM_TEMPLATE_SUBCATEGORY" val="29"/>
  <p:tag name="KSO_WM_TAG_VERSION" val="3.0"/>
  <p:tag name="KSO_WM_TEMPLATE_CATEGORY" val="custom"/>
  <p:tag name="KSO_WM_TEMPLATE_INDEX" val="40494640"/>
  <p:tag name="KSO_WM_TEMPLATE_MASTER_TYPE" val="0"/>
  <p:tag name="KSO_WM_TEMPLATE_COLOR_TYPE" val="0"/>
  <p:tag name="KSO_WM_BEAUTIFY_FLAG" val="#wm#"/>
</p:tagLst>
</file>

<file path=ppt/tags/tag137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  <p:tag name="KSO_WM_TEMPLATE_STYLE_ID" val="32bd143fa5130ed2"/>
  <p:tag name="KSO_WM_AITEMPLATE_STYLE_ID" val="69796643668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4.xml><?xml version="1.0" encoding="utf-8"?>
<p:tagLst xmlns:p="http://schemas.openxmlformats.org/presentationml/2006/main">
  <p:tag name="KSO_WM_BEAUTIFY_FLAG" val="#wm#"/>
  <p:tag name="KSO_WM_UNIT_INDEX" val="1"/>
  <p:tag name="KSO_WM_UNIT_TYPE" val="i"/>
  <p:tag name="KSO_WM_UNIT_HIGHLIGHT" val="0"/>
  <p:tag name="KSO_WM_UNIT_COMPATIBLE" val="0"/>
  <p:tag name="KSO_WM_UNIT_DIAGRAM_ISNUMVISUAL" val="0"/>
  <p:tag name="KSO_WM_UNIT_DIAGRAM_ISREFERUNIT" val="0"/>
  <p:tag name="KSO_WM_UNIT_ID" val="_3*i*1"/>
  <p:tag name="KSO_WM_UNIT_LAYERLEVEL" val="1"/>
  <p:tag name="KSO_WM_TAG_VERSION" val="3.0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4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c0209359e74a6da18cfb9bd74c0576c7b137b364"/>
  <p:tag name="KSO_WM_NEWLAYOUT_GROUP_ID" val="layout_10012"/>
  <p:tag name="KSO_WM_NEWLAYOUT_ID" val="slide_1b601487e8903dfa"/>
</p:tagLst>
</file>

<file path=ppt/tags/tag14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14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4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4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4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4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4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5.xml><?xml version="1.0" encoding="utf-8"?>
<p:tagLst xmlns:p="http://schemas.openxmlformats.org/presentationml/2006/main">
  <p:tag name="KSO_WM_BEAUTIFY_FLAG" val="#wm#"/>
  <p:tag name="KSO_WM_UNIT_INDEX" val="2"/>
  <p:tag name="KSO_WM_UNIT_TYPE" val="i"/>
  <p:tag name="KSO_WM_UNIT_HIGHLIGHT" val="0"/>
  <p:tag name="KSO_WM_UNIT_COMPATIBLE" val="0"/>
  <p:tag name="KSO_WM_UNIT_DIAGRAM_ISNUMVISUAL" val="0"/>
  <p:tag name="KSO_WM_UNIT_DIAGRAM_ISREFERUNIT" val="0"/>
  <p:tag name="KSO_WM_UNIT_ID" val="_3*i*2"/>
  <p:tag name="KSO_WM_UNIT_LAYERLEVEL" val="1"/>
  <p:tag name="KSO_WM_TAG_VERSION" val="3.0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5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2a4f4a34890133f3a113e1fbace087e3b5865f52"/>
  <p:tag name="KSO_WM_NEWLAYOUT_GROUP_ID" val="layout_51"/>
  <p:tag name="KSO_WM_NEWLAYOUT_ID" val="slide_852d700e72c68e5e"/>
</p:tagLst>
</file>

<file path=ppt/tags/tag15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154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15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5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57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15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5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160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</p:tagLst>
</file>

<file path=ppt/tags/tag16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6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6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5e0414793966c96cd44fbe06247ce1ccd9acf729"/>
  <p:tag name="KSO_WM_NEWLAYOUT_GROUP_ID" val="layout_10013"/>
  <p:tag name="KSO_WM_NEWLAYOUT_ID" val="slide_47ddc0f3e0d84bd1"/>
</p:tagLst>
</file>

<file path=ppt/tags/tag16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16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6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17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7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7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7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7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42290a95d36610776431507bae88bab688576a14"/>
  <p:tag name="KSO_WM_NEWLAYOUT_GROUP_ID" val="layout_6"/>
  <p:tag name="KSO_WM_NEWLAYOUT_ID" val="slide_20c7e24892b2d060"/>
</p:tagLst>
</file>

<file path=ppt/tags/tag17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179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18.xml><?xml version="1.0" encoding="utf-8"?>
<p:tagLst xmlns:p="http://schemas.openxmlformats.org/presentationml/2006/main">
  <p:tag name="KSO_WM_BEAUTIFY_FLAG" val="#wm#"/>
  <p:tag name="KSO_WM_UNIT_INDEX" val="3"/>
  <p:tag name="KSO_WM_UNIT_TYPE" val="i"/>
  <p:tag name="KSO_WM_UNIT_HIGHLIGHT" val="0"/>
  <p:tag name="KSO_WM_UNIT_COMPATIBLE" val="0"/>
  <p:tag name="KSO_WM_UNIT_DIAGRAM_ISNUMVISUAL" val="0"/>
  <p:tag name="KSO_WM_UNIT_DIAGRAM_ISREFERUNIT" val="0"/>
  <p:tag name="KSO_WM_UNIT_ID" val="_3*i*3"/>
  <p:tag name="KSO_WM_UNIT_LAYERLEVEL" val="1"/>
  <p:tag name="KSO_WM_TAG_VERSION" val="3.0"/>
</p:tagLst>
</file>

<file path=ppt/tags/tag18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8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82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18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8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85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</p:tagLst>
</file>

<file path=ppt/tags/tag18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8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9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a91177c6b5d08194fa9acf04f36eb05fdccb6bbd"/>
  <p:tag name="KSO_WM_NEWLAYOUT_GROUP_ID" val="layout_30"/>
  <p:tag name="KSO_WM_NEWLAYOUT_ID" val="slide_5503ebf2133f2dbc"/>
</p:tagLst>
</file>

<file path=ppt/tags/tag19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193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19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9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96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19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9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99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UNIT_INDEX" val="6"/>
  <p:tag name="KSO_WM_UNIT_TYPE" val="i"/>
  <p:tag name="KSO_WM_UNIT_HIGHLIGHT" val="0"/>
  <p:tag name="KSO_WM_UNIT_COMPATIBLE" val="0"/>
  <p:tag name="KSO_WM_UNIT_DIAGRAM_ISNUMVISUAL" val="0"/>
  <p:tag name="KSO_WM_UNIT_DIAGRAM_ISREFERUNIT" val="0"/>
  <p:tag name="KSO_WM_UNIT_ID" val="_3*i*6"/>
  <p:tag name="KSO_WM_UNIT_LAYERLEVEL" val="1"/>
  <p:tag name="KSO_WM_TAG_VERSION" val="3.0"/>
</p:tagLst>
</file>

<file path=ppt/tags/tag20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0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20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8b6b3b0bbce72b6ee6cc608379e495214a3ddb7c"/>
  <p:tag name="KSO_WM_NEWLAYOUT_GROUP_ID" val="layout_26"/>
  <p:tag name="KSO_WM_NEWLAYOUT_ID" val="slide_5c773a159522ecff"/>
</p:tagLst>
</file>

<file path=ppt/tags/tag206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20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20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0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10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21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21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1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14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</p:tagLst>
</file>

<file path=ppt/tags/tag21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</p:tagLst>
</file>

<file path=ppt/tags/tag21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1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22.xml><?xml version="1.0" encoding="utf-8"?>
<p:tagLst xmlns:p="http://schemas.openxmlformats.org/presentationml/2006/main">
  <p:tag name="KSO_WM_BEAUTIFY_FLAG" val="#wm#"/>
  <p:tag name="KSO_WM_UNIT_INDEX" val="1"/>
  <p:tag name="KSO_WM_UNIT_TYPE" val="a"/>
  <p:tag name="KSO_WM_FIGMA_FLAG" val="#fgm#"/>
  <p:tag name="KSO_WM_UNIT_ISCONTENTSTITLE" val="0"/>
  <p:tag name="KSO_WM_UNIT_ISNUMDGMTITLE" val="0"/>
  <p:tag name="KSO_WM_UNIT_PRESET_TEXT_INDEX" val="-1"/>
  <p:tag name="KSO_WM_UNIT_PRESET_TEXT_LEN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3*a*1"/>
  <p:tag name="KSO_WM_UNIT_LAYERLEVEL" val="1"/>
  <p:tag name="KSO_WM_TAG_VERSION" val="3.0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22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3ea0d5ddec0c6a98efe4a9f68c80e2dedf9bb940"/>
  <p:tag name="KSO_WM_NEWLAYOUT_GROUP_ID" val="layout_2"/>
  <p:tag name="KSO_WM_NEWLAYOUT_ID" val="slide_dbd12360534da726"/>
</p:tagLst>
</file>

<file path=ppt/tags/tag222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22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22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2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26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22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22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2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3.xml><?xml version="1.0" encoding="utf-8"?>
<p:tagLst xmlns:p="http://schemas.openxmlformats.org/presentationml/2006/main">
  <p:tag name="KSO_WM_BEAUTIFY_FLAG" val="#wm#"/>
  <p:tag name="KSO_WM_UNIT_INDEX" val="1"/>
  <p:tag name="KSO_WM_UNIT_TYPE" val="e"/>
  <p:tag name="KSO_WM_FIGMA_FLAG" val="#fgm#"/>
  <p:tag name="KSO_WM_UNIT_PRESET_TEXT_INDEX" val="-1"/>
  <p:tag name="KSO_WM_UNIT_PRESET_TEXT_LEN" val="0"/>
  <p:tag name="KSO_WM_UNIT_NOCLEAR" val="0"/>
  <p:tag name="KSO_WM_UNIT_HIGHLIGHT" val="0"/>
  <p:tag name="KSO_WM_UNIT_COMPATIBLE" val="1"/>
  <p:tag name="KSO_WM_UNIT_DIAGRAM_ISNUMVISUAL" val="0"/>
  <p:tag name="KSO_WM_UNIT_DIAGRAM_ISREFERUNIT" val="0"/>
  <p:tag name="KSO_WM_UNIT_ID" val="_3*e*1"/>
  <p:tag name="KSO_WM_UNIT_LAYERLEVEL" val="1"/>
  <p:tag name="KSO_WM_TAG_VERSION" val="3.0"/>
</p:tagLst>
</file>

<file path=ppt/tags/tag230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</p:tagLst>
</file>

<file path=ppt/tags/tag23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</p:tagLst>
</file>

<file path=ppt/tags/tag23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3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23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d4748426c94ed5cebc36d0caa04ab1962d198d61"/>
  <p:tag name="KSO_WM_NEWLAYOUT_GROUP_ID" val="layout_10004"/>
  <p:tag name="KSO_WM_NEWLAYOUT_ID" val="slide_2b12ff2c745fcd2e"/>
</p:tagLst>
</file>

<file path=ppt/tags/tag238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23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4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41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24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4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44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</p:tagLst>
</file>

<file path=ppt/tags/tag24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4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2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2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2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25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0a8a2717ca3374bb7f7f97986081a455ff0dbd5b"/>
  <p:tag name="KSO_WM_NEWLAYOUT_GROUP_ID" val="layout_10009"/>
  <p:tag name="KSO_WM_NEWLAYOUT_ID" val="slide_6977251e26b74a7b"/>
</p:tagLst>
</file>

<file path=ppt/tags/tag25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25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5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5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25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5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2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2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26.xml><?xml version="1.0" encoding="utf-8"?>
<p:tagLst xmlns:p="http://schemas.openxmlformats.org/presentationml/2006/main">
  <p:tag name="KSO_WM_BEAUTIFY_FLAG" val="#wm#"/>
  <p:tag name="KSO_WM_UNIT_INDEX" val="1"/>
  <p:tag name="KSO_WM_UNIT_TYPE" val="i"/>
  <p:tag name="KSO_WM_UNIT_HIGHLIGHT" val="0"/>
  <p:tag name="KSO_WM_UNIT_COMPATIBLE" val="0"/>
  <p:tag name="KSO_WM_UNIT_DIAGRAM_ISNUMVISUAL" val="0"/>
  <p:tag name="KSO_WM_UNIT_DIAGRAM_ISREFERUNIT" val="0"/>
  <p:tag name="KSO_WM_UNIT_ID" val="_1*i*1"/>
  <p:tag name="KSO_WM_UNIT_LAYERLEVEL" val="1"/>
  <p:tag name="KSO_WM_TAG_VERSION" val="3.0"/>
</p:tagLst>
</file>

<file path=ppt/tags/tag26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8d82a0c2ace6af3790414e831377d2002ac68a0b"/>
  <p:tag name="KSO_WM_NEWLAYOUT_GROUP_ID" val="layout_27"/>
  <p:tag name="KSO_WM_NEWLAYOUT_ID" val="slide_0c7050319d09d38c"/>
</p:tagLst>
</file>

<file path=ppt/tags/tag261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26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2"/>
  <p:tag name="KSO_WM_UNIT_SUBTYPE" val="d"/>
  <p:tag name="KSO_WM_UNIT_TYPE" val="l_h_i"/>
</p:tagLst>
</file>

<file path=ppt/tags/tag26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6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65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26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2"/>
  <p:tag name="KSO_WM_UNIT_SUBTYPE" val="d"/>
  <p:tag name="KSO_WM_UNIT_TYPE" val="l_h_i"/>
</p:tagLst>
</file>

<file path=ppt/tags/tag26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6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69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</p:tagLst>
</file>

<file path=ppt/tags/tag27.xml><?xml version="1.0" encoding="utf-8"?>
<p:tagLst xmlns:p="http://schemas.openxmlformats.org/presentationml/2006/main">
  <p:tag name="KSO_WM_BEAUTIFY_FLAG" val="#wm#"/>
  <p:tag name="KSO_WM_UNIT_INDEX" val="2"/>
  <p:tag name="KSO_WM_UNIT_TYPE" val="i"/>
  <p:tag name="KSO_WM_UNIT_HIGHLIGHT" val="0"/>
  <p:tag name="KSO_WM_UNIT_COMPATIBLE" val="0"/>
  <p:tag name="KSO_WM_UNIT_DIAGRAM_ISNUMVISUAL" val="0"/>
  <p:tag name="KSO_WM_UNIT_DIAGRAM_ISREFERUNIT" val="0"/>
  <p:tag name="KSO_WM_UNIT_ID" val="_1*i*2"/>
  <p:tag name="KSO_WM_UNIT_LAYERLEVEL" val="1"/>
  <p:tag name="KSO_WM_TAG_VERSION" val="3.0"/>
</p:tagLst>
</file>

<file path=ppt/tags/tag27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2"/>
  <p:tag name="KSO_WM_UNIT_SUBTYPE" val="d"/>
  <p:tag name="KSO_WM_UNIT_TYPE" val="l_h_i"/>
</p:tagLst>
</file>

<file path=ppt/tags/tag27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7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27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b"/>
</p:tagLst>
</file>

<file path=ppt/tags/tag27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a"/>
  <p:tag name="KSO_WM_LAYOUT_CHECK_HASH" val="cb44077ed860cdc58f7f4196117b4234e9999992"/>
  <p:tag name="KSO_WM_NEWLAYOUT_GROUP_ID" val="layout_1-5"/>
  <p:tag name="KSO_WM_NEWLAYOUT_ID" val="slide_61223ae7a7f7aefc"/>
</p:tagLst>
</file>

<file path=ppt/tags/tag27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SUBTYPE" val="d"/>
  <p:tag name="KSO_WM_UNIT_TYPE" val="l_h_i"/>
</p:tagLst>
</file>

<file path=ppt/tags/tag279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2"/>
  <p:tag name="KSO_WM_UNIT_TYPE" val="l_h_i"/>
</p:tagLst>
</file>

<file path=ppt/tags/tag28.xml><?xml version="1.0" encoding="utf-8"?>
<p:tagLst xmlns:p="http://schemas.openxmlformats.org/presentationml/2006/main">
  <p:tag name="KSO_WM_BEAUTIFY_FLAG" val="#wm#"/>
  <p:tag name="KSO_WM_UNIT_INDEX" val="3"/>
  <p:tag name="KSO_WM_UNIT_TYPE" val="i"/>
  <p:tag name="KSO_WM_UNIT_HIGHLIGHT" val="0"/>
  <p:tag name="KSO_WM_UNIT_COMPATIBLE" val="0"/>
  <p:tag name="KSO_WM_UNIT_DIAGRAM_ISNUMVISUAL" val="0"/>
  <p:tag name="KSO_WM_UNIT_DIAGRAM_ISREFERUNIT" val="0"/>
  <p:tag name="KSO_WM_UNIT_ID" val="_1*i*3"/>
  <p:tag name="KSO_WM_UNIT_LAYERLEVEL" val="1"/>
  <p:tag name="KSO_WM_TAG_VERSION" val="3.0"/>
</p:tagLst>
</file>

<file path=ppt/tags/tag28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8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SUBTYPE" val="d"/>
  <p:tag name="KSO_WM_UNIT_TYPE" val="l_h_i"/>
</p:tagLst>
</file>

<file path=ppt/tags/tag282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2"/>
  <p:tag name="KSO_WM_UNIT_TYPE" val="l_h_i"/>
</p:tagLst>
</file>

<file path=ppt/tags/tag28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8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SUBTYPE" val="d"/>
  <p:tag name="KSO_WM_UNIT_TYPE" val="l_h_i"/>
</p:tagLst>
</file>

<file path=ppt/tags/tag285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2"/>
  <p:tag name="KSO_WM_UNIT_TYPE" val="l_h_i"/>
</p:tagLst>
</file>

<file path=ppt/tags/tag28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8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SUBTYPE" val="d"/>
  <p:tag name="KSO_WM_UNIT_TYPE" val="l_h_i"/>
</p:tagLst>
</file>

<file path=ppt/tags/tag288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4_2"/>
  <p:tag name="KSO_WM_UNIT_TYPE" val="l_h_i"/>
</p:tagLst>
</file>

<file path=ppt/tags/tag28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29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078748d20618d72f2a2739913bfead046f308f0e"/>
  <p:tag name="KSO_WM_NEWLAYOUT_ID" val="slide_303cabdc9a7e79c6"/>
</p:tagLst>
</file>

<file path=ppt/tags/tag29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29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9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9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9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2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2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40494640"/>
</p:tagLst>
</file>

<file path=ppt/tags/tag2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40494640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3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3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3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303.xml><?xml version="1.0" encoding="utf-8"?>
<p:tagLst xmlns:p="http://schemas.openxmlformats.org/presentationml/2006/main">
  <p:tag name="KSO_WM_FIGMA_SLIDE_GROUP" val="1"/>
  <p:tag name="KSO_WM_TEMPLATE_SUBCATEGORY" val="29"/>
  <p:tag name="KSO_WM_TAG_VERSION" val="3.0"/>
  <p:tag name="KSO_WM_TEMPLATE_CATEGORY" val="custom"/>
  <p:tag name="KSO_WM_TEMPLATE_INDEX" val="40494640"/>
  <p:tag name="KSO_WM_TEMPLATE_MASTER_TYPE" val="0"/>
  <p:tag name="KSO_WM_TEMPLATE_COLOR_TYPE" val="0"/>
  <p:tag name="KSO_WM_BEAUTIFY_FLAG" val="#wm#"/>
</p:tagLst>
</file>

<file path=ppt/tags/tag30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  <p:tag name="KSO_WM_TEMPLATE_STYLE_ID" val="32bd143fa5130ed2"/>
</p:tagLst>
</file>

<file path=ppt/tags/tag305.xml><?xml version="1.0" encoding="utf-8"?>
<p:tagLst xmlns:p="http://schemas.openxmlformats.org/presentationml/2006/main">
  <p:tag name="KSO_WM_BEAUTIFY_FLAG" val="#wm#"/>
  <p:tag name="KSO_WM_UNIT_INDEX" val="1"/>
  <p:tag name="KSO_WM_UNIT_SUBTYPE" val="b"/>
  <p:tag name="KSO_WM_UNIT_TYPE" val="f"/>
  <p:tag name="KSO_WM_FIGMA_FLAG" val="#fgm#"/>
  <p:tag name="KSO_WM_TEMPLATE_CATEGORY" val="custom"/>
  <p:tag name="KSO_WM_TEMPLATE_INDEX" val="40494640"/>
  <p:tag name="KSO_WM_UNIT_LAYERLEVEL" val="1"/>
  <p:tag name="KSO_WM_UNIT_ID" val="custom40494640_1*f*1"/>
  <p:tag name="KSO_WM_TAG_VERSION" val="3.0"/>
  <p:tag name="KSO_WM_UNIT_TEXT_LAYER_COUNT" val="1"/>
  <p:tag name="KSO_WM_UNIT_PRESET_TEXT" val="BY WPS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</p:tagLst>
</file>

<file path=ppt/tags/tag306.xml><?xml version="1.0" encoding="utf-8"?>
<p:tagLst xmlns:p="http://schemas.openxmlformats.org/presentationml/2006/main">
  <p:tag name="KSO_WM_BEAUTIFY_FLAG" val="#wm#"/>
  <p:tag name="KSO_WM_UNIT_INDEX" val="2"/>
  <p:tag name="KSO_WM_UNIT_SUBTYPE" val="c"/>
  <p:tag name="KSO_WM_UNIT_TYPE" val="f"/>
  <p:tag name="KSO_WM_FIGMA_FLAG" val="#fgm#"/>
  <p:tag name="KSO_WM_TEMPLATE_CATEGORY" val="custom"/>
  <p:tag name="KSO_WM_TEMPLATE_INDEX" val="40494640"/>
  <p:tag name="KSO_WM_UNIT_LAYERLEVEL" val="1"/>
  <p:tag name="KSO_WM_UNIT_ID" val="custom40494640_1*f*2"/>
  <p:tag name="KSO_WM_TAG_VERSION" val="3.0"/>
  <p:tag name="KSO_WM_UNIT_TEXT_LAYER_COUNT" val="1"/>
  <p:tag name="KSO_WM_UNIT_PRESET_TEXT" val="20XX YEAR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</p:tagLst>
</file>

<file path=ppt/tags/tag307.xml><?xml version="1.0" encoding="utf-8"?>
<p:tagLst xmlns:p="http://schemas.openxmlformats.org/presentationml/2006/main">
  <p:tag name="KSO_WM_BEAUTIFY_FLAG" val="#wm#"/>
  <p:tag name="KSO_WM_UNIT_INDEX" val="1"/>
  <p:tag name="KSO_WM_UNIT_TYPE" val="a"/>
  <p:tag name="KSO_WM_FIGMA_FLAG" val="#fgm#"/>
  <p:tag name="KSO_WM_TEMPLATE_CATEGORY" val="custom"/>
  <p:tag name="KSO_WM_TEMPLATE_INDEX" val="40494640"/>
  <p:tag name="KSO_WM_UNIT_LAYERLEVEL" val="1"/>
  <p:tag name="KSO_WM_UNIT_ID" val="custom40494640_1*a*1"/>
  <p:tag name="KSO_WM_TAG_VERSION" val="3.0"/>
  <p:tag name="KSO_WM_UNIT_ISCONTENTSTITLE" val="0"/>
  <p:tag name="KSO_WM_UNIT_ISNUMDGMTITLE" val="0"/>
  <p:tag name="KSO_WM_UNIT_PRESET_TEXT_INDEX" val="-1"/>
  <p:tag name="KSO_WM_UNIT_PRESET_TEXT_LEN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308.xml><?xml version="1.0" encoding="utf-8"?>
<p:tagLst xmlns:p="http://schemas.openxmlformats.org/presentationml/2006/main">
  <p:tag name="KSO_WM_FIGMA_LIMIT" val=""/>
  <p:tag name="KSO_WM_FIGMA_SLIDE_GROUP" val="1"/>
  <p:tag name="KSO_WM_SLIDE_TYPE" val="title"/>
  <p:tag name="KSO_WM_TEMPLATE_SUBCATEGORY" val="29"/>
  <p:tag name="KSO_WM_TAG_VERSION" val="3.0"/>
  <p:tag name="KSO_WM_TEMPLATE_CATEGORY" val="custom"/>
  <p:tag name="KSO_WM_TEMPLATE_INDEX" val="40494640"/>
  <p:tag name="KSO_WM_SLIDE_ID" val="custom40494640_1"/>
  <p:tag name="KSO_WM_TEMPLATE_MASTER_TYPE" val="0"/>
  <p:tag name="KSO_WM_TEMPLATE_COLOR_TYPE" val="0"/>
  <p:tag name="KSO_WM_SLIDE_ITEM_CNT" val="0"/>
  <p:tag name="KSO_WM_SLIDE_INDEX" val="1"/>
  <p:tag name="KSO_WM_BEAUTIFY_FLAG" val="#wm#"/>
  <p:tag name="KSO_WM_SLIDE_LAYOUT" val="a_f"/>
  <p:tag name="KSO_WM_SLIDE_LAYOUT_CNT" val="1_2"/>
</p:tagLst>
</file>

<file path=ppt/tags/tag30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b"/>
</p:tagLst>
</file>

<file path=ppt/tags/tag31.xml><?xml version="1.0" encoding="utf-8"?>
<p:tagLst xmlns:p="http://schemas.openxmlformats.org/presentationml/2006/main">
  <p:tag name="KSO_WM_BEAUTIFY_FLAG" val="#wm#"/>
  <p:tag name="KSO_WM_UNIT_INDEX" val="4"/>
  <p:tag name="KSO_WM_UNIT_TYPE" val="i"/>
  <p:tag name="KSO_WM_UNIT_HIGHLIGHT" val="0"/>
  <p:tag name="KSO_WM_UNIT_COMPATIBLE" val="0"/>
  <p:tag name="KSO_WM_UNIT_DIAGRAM_ISNUMVISUAL" val="0"/>
  <p:tag name="KSO_WM_UNIT_DIAGRAM_ISREFERUNIT" val="0"/>
  <p:tag name="KSO_WM_UNIT_ID" val="_1*i*4"/>
  <p:tag name="KSO_WM_UNIT_LAYERLEVEL" val="1"/>
  <p:tag name="KSO_WM_TAG_VERSION" val="3.0"/>
</p:tagLst>
</file>

<file path=ppt/tags/tag31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a"/>
  <p:tag name="KSO_WM_LAYOUT_CHECK_HASH" val="cb44077ed860cdc58f7f4196117b4234e9999992"/>
  <p:tag name="KSO_WM_NEWLAYOUT_GROUP_ID" val="layout_1-5"/>
  <p:tag name="KSO_WM_NEWLAYOUT_ID" val="slide_61223ae7a7f7aefc"/>
</p:tagLst>
</file>

<file path=ppt/tags/tag31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SUBTYPE" val="d"/>
  <p:tag name="KSO_WM_UNIT_TYPE" val="l_h_i"/>
  <p:tag name="KSO_WM_UNIT_PRESET_TEXT" val="01"/>
  <p:tag name="KSO_WM_SLIDE_FIGMA_DIAGRAM" val="1"/>
</p:tagLst>
</file>

<file path=ppt/tags/tag312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2"/>
  <p:tag name="KSO_WM_UNIT_TYPE" val="l_h_i"/>
  <p:tag name="KSO_WM_UNIT_PRESET_TEXT" val=" "/>
  <p:tag name="KSO_WM_SLIDE_FIGMA_DIAGRAM" val="1"/>
</p:tagLst>
</file>

<file path=ppt/tags/tag31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  <p:tag name="KSO_WM_SLIDE_FIGMA_DIAGRAM" val="1"/>
</p:tagLst>
</file>

<file path=ppt/tags/tag31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SUBTYPE" val="d"/>
  <p:tag name="KSO_WM_UNIT_TYPE" val="l_h_i"/>
  <p:tag name="KSO_WM_UNIT_PRESET_TEXT" val="02"/>
  <p:tag name="KSO_WM_SLIDE_FIGMA_DIAGRAM" val="1"/>
</p:tagLst>
</file>

<file path=ppt/tags/tag315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2"/>
  <p:tag name="KSO_WM_UNIT_TYPE" val="l_h_i"/>
  <p:tag name="KSO_WM_UNIT_PRESET_TEXT" val=" "/>
  <p:tag name="KSO_WM_SLIDE_FIGMA_DIAGRAM" val="1"/>
</p:tagLst>
</file>

<file path=ppt/tags/tag31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  <p:tag name="KSO_WM_SLIDE_FIGMA_DIAGRAM" val="1"/>
</p:tagLst>
</file>

<file path=ppt/tags/tag31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SUBTYPE" val="d"/>
  <p:tag name="KSO_WM_UNIT_TYPE" val="l_h_i"/>
  <p:tag name="KSO_WM_UNIT_PRESET_TEXT" val="03"/>
  <p:tag name="KSO_WM_SLIDE_FIGMA_DIAGRAM" val="1"/>
</p:tagLst>
</file>

<file path=ppt/tags/tag318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2"/>
  <p:tag name="KSO_WM_UNIT_TYPE" val="l_h_i"/>
  <p:tag name="KSO_WM_UNIT_PRESET_TEXT" val=" "/>
  <p:tag name="KSO_WM_SLIDE_FIGMA_DIAGRAM" val="1"/>
</p:tagLst>
</file>

<file path=ppt/tags/tag31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  <p:tag name="KSO_WM_SLIDE_FIGMA_DIAGRAM" val="1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32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SUBTYPE" val="d"/>
  <p:tag name="KSO_WM_UNIT_TYPE" val="l_h_i"/>
  <p:tag name="KSO_WM_UNIT_PRESET_TEXT" val="04"/>
  <p:tag name="KSO_WM_SLIDE_FIGMA_DIAGRAM" val="1"/>
</p:tagLst>
</file>

<file path=ppt/tags/tag321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4_2"/>
  <p:tag name="KSO_WM_UNIT_TYPE" val="l_h_i"/>
  <p:tag name="KSO_WM_UNIT_PRESET_TEXT" val=" "/>
  <p:tag name="KSO_WM_SLIDE_FIGMA_DIAGRAM" val="1"/>
</p:tagLst>
</file>

<file path=ppt/tags/tag32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  <p:tag name="KSO_WM_UNIT_PRESET_TEXT" val="单击此处添加项标题"/>
  <p:tag name="KSO_WM_SLIDE_FIGMA_DIAGRAM" val="1"/>
</p:tagLst>
</file>

<file path=ppt/tags/tag323.xml><?xml version="1.0" encoding="utf-8"?>
<p:tagLst xmlns:p="http://schemas.openxmlformats.org/presentationml/2006/main">
  <p:tag name="KSO_WM_SLIDE_CONTENT_ORIENTATION" val=""/>
  <p:tag name="KSO_WM_SLIDE_HAS_MASK" val="0"/>
  <p:tag name="KSO_WM_SLIDE_ITEM_CNT" val="4"/>
  <p:tag name="KSO_WM_SLIDE_TYPE" val="contents"/>
  <p:tag name="KSO_WM_TEMPLATE_SUBCATEGORY" val="29"/>
  <p:tag name="KSO_WM_BEAUTIFY_FLAG" val="#wm#"/>
  <p:tag name="KSO_WM_TEMPLATE_FIGMA_ID" val="69796643668"/>
  <p:tag name="KSO_WM_TEMPLATE_SLIDE_ID" val="slide_61223ae7a7f7aefc"/>
</p:tagLst>
</file>

<file path=ppt/tags/tag324.xml><?xml version="1.0" encoding="utf-8"?>
<p:tagLst xmlns:p="http://schemas.openxmlformats.org/presentationml/2006/main">
  <p:tag name="KSO_WM_BEAUTIFY_FLAG" val="#wm#"/>
  <p:tag name="KSO_WM_UNIT_INDEX" val="1"/>
  <p:tag name="KSO_WM_UNIT_TYPE" val="a"/>
  <p:tag name="KSO_WM_FIGMA_FLAG" val="#fgm#"/>
  <p:tag name="KSO_WM_TEMPLATE_CATEGORY" val="custom"/>
  <p:tag name="KSO_WM_TEMPLATE_INDEX" val="40494640"/>
  <p:tag name="KSO_WM_UNIT_LAYERLEVEL" val="1"/>
  <p:tag name="KSO_WM_UNIT_ID" val="custom40494640_3*a*1"/>
  <p:tag name="KSO_WM_TAG_VERSION" val="3.0"/>
  <p:tag name="KSO_WM_UNIT_ISCONTENTSTITLE" val="0"/>
  <p:tag name="KSO_WM_UNIT_ISNUMDGMTITLE" val="0"/>
  <p:tag name="KSO_WM_UNIT_PRESET_TEXT" val="章节页的标题内容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</p:tagLst>
</file>

<file path=ppt/tags/tag325.xml><?xml version="1.0" encoding="utf-8"?>
<p:tagLst xmlns:p="http://schemas.openxmlformats.org/presentationml/2006/main">
  <p:tag name="KSO_WM_BEAUTIFY_FLAG" val="#wm#"/>
  <p:tag name="KSO_WM_UNIT_INDEX" val="1"/>
  <p:tag name="KSO_WM_UNIT_TYPE" val="e"/>
  <p:tag name="KSO_WM_UNIT_PRESET_TEXT" val="01"/>
  <p:tag name="KSO_WM_FIGMA_FLAG" val="#fgm#"/>
  <p:tag name="KSO_WM_TEMPLATE_CATEGORY" val="custom"/>
  <p:tag name="KSO_WM_TEMPLATE_INDEX" val="40494640"/>
  <p:tag name="KSO_WM_UNIT_LAYERLEVEL" val="1"/>
  <p:tag name="KSO_WM_UNIT_ID" val="custom40494640_3*e*1"/>
  <p:tag name="KSO_WM_TAG_VERSION" val="3.0"/>
  <p:tag name="KSO_WM_UNIT_NOCLEAR" val="0"/>
  <p:tag name="KSO_WM_UNIT_VALUE" val="2"/>
  <p:tag name="KSO_WM_UNIT_HIGHLIGHT" val="0"/>
  <p:tag name="KSO_WM_UNIT_COMPATIBLE" val="1"/>
  <p:tag name="KSO_WM_UNIT_DIAGRAM_ISNUMVISUAL" val="0"/>
  <p:tag name="KSO_WM_UNIT_DIAGRAM_ISREFERUNIT" val="0"/>
</p:tagLst>
</file>

<file path=ppt/tags/tag326.xml><?xml version="1.0" encoding="utf-8"?>
<p:tagLst xmlns:p="http://schemas.openxmlformats.org/presentationml/2006/main">
  <p:tag name="KSO_WM_FIGMA_LIMIT" val=""/>
  <p:tag name="KSO_WM_FIGMA_SLIDE_GROUP" val="1"/>
  <p:tag name="KSO_WM_SLIDE_TYPE" val="sectionTitle"/>
  <p:tag name="KSO_WM_TEMPLATE_SUBCATEGORY" val="29"/>
  <p:tag name="KSO_WM_TAG_VERSION" val="3.0"/>
  <p:tag name="KSO_WM_TEMPLATE_CATEGORY" val="custom"/>
  <p:tag name="KSO_WM_TEMPLATE_INDEX" val="40494640"/>
  <p:tag name="KSO_WM_SLIDE_ID" val="custom40494640_3"/>
  <p:tag name="KSO_WM_TEMPLATE_MASTER_TYPE" val="0"/>
  <p:tag name="KSO_WM_TEMPLATE_COLOR_TYPE" val="0"/>
  <p:tag name="KSO_WM_SLIDE_ITEM_CNT" val="0"/>
  <p:tag name="KSO_WM_SLIDE_INDEX" val="3"/>
  <p:tag name="KSO_WM_BEAUTIFY_FLAG" val="#wm#"/>
  <p:tag name="KSO_WM_SLIDE_LAYOUT" val="a_e"/>
  <p:tag name="KSO_WM_SLIDE_LAYOUT_CNT" val="1_1"/>
</p:tagLst>
</file>

<file path=ppt/tags/tag32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8d82a0c2ace6af3790414e831377d2002ac68a0b"/>
  <p:tag name="KSO_WM_NEWLAYOUT_GROUP_ID" val="layout_27"/>
  <p:tag name="KSO_WM_NEWLAYOUT_ID" val="slide_0c7050319d09d38c"/>
  <p:tag name="KSO_WM_UNIT_PRESET_TEXT" val="单击此处添加标题"/>
</p:tagLst>
</file>

<file path=ppt/tags/tag328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  <p:tag name="KSO_WM_UNIT_PRESET_TEXT" val=" "/>
</p:tagLst>
</file>

<file path=ppt/tags/tag32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2"/>
  <p:tag name="KSO_WM_UNIT_SUBTYPE" val="d"/>
  <p:tag name="KSO_WM_UNIT_TYPE" val="l_h_i"/>
  <p:tag name="KSO_WM_UNIT_PRESET_TEXT" val="01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33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331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  <p:tag name="KSO_WM_UNIT_PRESET_TEXT" val=" "/>
</p:tagLst>
</file>

<file path=ppt/tags/tag33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2"/>
  <p:tag name="KSO_WM_UNIT_SUBTYPE" val="d"/>
  <p:tag name="KSO_WM_UNIT_TYPE" val="l_h_i"/>
  <p:tag name="KSO_WM_UNIT_PRESET_TEXT" val="02"/>
</p:tagLst>
</file>

<file path=ppt/tags/tag33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334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  <p:tag name="KSO_WM_UNIT_PRESET_TEXT" val=" "/>
</p:tagLst>
</file>

<file path=ppt/tags/tag33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2"/>
  <p:tag name="KSO_WM_UNIT_SUBTYPE" val="d"/>
  <p:tag name="KSO_WM_UNIT_TYPE" val="l_h_i"/>
  <p:tag name="KSO_WM_UNIT_PRESET_TEXT" val="03"/>
</p:tagLst>
</file>

<file path=ppt/tags/tag33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337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43668"/>
  <p:tag name="KSO_WM_TEMPLATE_SLIDE_ID" val="slide_0c7050319d09d38c"/>
</p:tagLst>
</file>

<file path=ppt/tags/tag338.xml><?xml version="1.0" encoding="utf-8"?>
<p:tagLst xmlns:p="http://schemas.openxmlformats.org/presentationml/2006/main">
  <p:tag name="KSO_WM_BEAUTIFY_FLAG" val="#wm#"/>
  <p:tag name="KSO_WM_UNIT_INDEX" val="1"/>
  <p:tag name="KSO_WM_UNIT_TYPE" val="a"/>
  <p:tag name="KSO_WM_FIGMA_FLAG" val="#fgm#"/>
  <p:tag name="KSO_WM_TEMPLATE_CATEGORY" val="custom"/>
  <p:tag name="KSO_WM_TEMPLATE_INDEX" val="40494640"/>
  <p:tag name="KSO_WM_UNIT_LAYERLEVEL" val="1"/>
  <p:tag name="KSO_WM_UNIT_ID" val="custom40494640_3*a*1"/>
  <p:tag name="KSO_WM_TAG_VERSION" val="3.0"/>
  <p:tag name="KSO_WM_UNIT_ISCONTENTSTITLE" val="0"/>
  <p:tag name="KSO_WM_UNIT_ISNUMDGMTITLE" val="0"/>
  <p:tag name="KSO_WM_UNIT_PRESET_TEXT" val="章节页的标题内容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</p:tagLst>
</file>

<file path=ppt/tags/tag339.xml><?xml version="1.0" encoding="utf-8"?>
<p:tagLst xmlns:p="http://schemas.openxmlformats.org/presentationml/2006/main">
  <p:tag name="KSO_WM_BEAUTIFY_FLAG" val="#wm#"/>
  <p:tag name="KSO_WM_UNIT_INDEX" val="1"/>
  <p:tag name="KSO_WM_UNIT_TYPE" val="e"/>
  <p:tag name="KSO_WM_UNIT_PRESET_TEXT" val="01"/>
  <p:tag name="KSO_WM_FIGMA_FLAG" val="#fgm#"/>
  <p:tag name="KSO_WM_TEMPLATE_CATEGORY" val="custom"/>
  <p:tag name="KSO_WM_TEMPLATE_INDEX" val="40494640"/>
  <p:tag name="KSO_WM_UNIT_LAYERLEVEL" val="1"/>
  <p:tag name="KSO_WM_UNIT_ID" val="custom40494640_3*e*1"/>
  <p:tag name="KSO_WM_TAG_VERSION" val="3.0"/>
  <p:tag name="KSO_WM_UNIT_NOCLEAR" val="0"/>
  <p:tag name="KSO_WM_UNIT_VALUE" val="2"/>
  <p:tag name="KSO_WM_UNIT_HIGHLIGHT" val="0"/>
  <p:tag name="KSO_WM_UNIT_COMPATIBLE" val="1"/>
  <p:tag name="KSO_WM_UNIT_DIAGRAM_ISNUMVISUAL" val="0"/>
  <p:tag name="KSO_WM_UNIT_DIAGRAM_ISREFERUNIT" val="0"/>
</p:tagLst>
</file>

<file path=ppt/tags/tag34.xml><?xml version="1.0" encoding="utf-8"?>
<p:tagLst xmlns:p="http://schemas.openxmlformats.org/presentationml/2006/main">
  <p:tag name="KSO_WM_BEAUTIFY_FLAG" val="#wm#"/>
  <p:tag name="KSO_WM_UNIT_INDEX" val="1"/>
  <p:tag name="KSO_WM_UNIT_SUBTYPE" val="b"/>
  <p:tag name="KSO_WM_UNIT_TYPE" val="f"/>
  <p:tag name="KSO_WM_FIGMA_FLAG" val="#fgm#"/>
  <p:tag name="KSO_WM_UNIT_TEXT_LAYER_COUNT" val="1"/>
  <p:tag name="KSO_WM_UNIT_PRESET_TEXT_INDEX" val="-1"/>
  <p:tag name="KSO_WM_UNIT_PRESET_TEXT_LEN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</p:tagLst>
</file>

<file path=ppt/tags/tag340.xml><?xml version="1.0" encoding="utf-8"?>
<p:tagLst xmlns:p="http://schemas.openxmlformats.org/presentationml/2006/main">
  <p:tag name="KSO_WM_FIGMA_LIMIT" val=""/>
  <p:tag name="KSO_WM_FIGMA_SLIDE_GROUP" val="1"/>
  <p:tag name="KSO_WM_SLIDE_TYPE" val="sectionTitle"/>
  <p:tag name="KSO_WM_TEMPLATE_SUBCATEGORY" val="29"/>
  <p:tag name="KSO_WM_TAG_VERSION" val="3.0"/>
  <p:tag name="KSO_WM_TEMPLATE_CATEGORY" val="custom"/>
  <p:tag name="KSO_WM_TEMPLATE_INDEX" val="40494640"/>
  <p:tag name="KSO_WM_SLIDE_ID" val="custom40494640_3"/>
  <p:tag name="KSO_WM_TEMPLATE_MASTER_TYPE" val="0"/>
  <p:tag name="KSO_WM_TEMPLATE_COLOR_TYPE" val="0"/>
  <p:tag name="KSO_WM_SLIDE_ITEM_CNT" val="0"/>
  <p:tag name="KSO_WM_SLIDE_INDEX" val="3"/>
  <p:tag name="KSO_WM_BEAUTIFY_FLAG" val="#wm#"/>
  <p:tag name="KSO_WM_SLIDE_LAYOUT" val="a_e"/>
  <p:tag name="KSO_WM_SLIDE_LAYOUT_CNT" val="1_1"/>
</p:tagLst>
</file>

<file path=ppt/tags/tag34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d4748426c94ed5cebc36d0caa04ab1962d198d61"/>
  <p:tag name="KSO_WM_NEWLAYOUT_GROUP_ID" val="layout_10004"/>
  <p:tag name="KSO_WM_NEWLAYOUT_ID" val="slide_2b12ff2c745fcd2e"/>
  <p:tag name="KSO_WM_UNIT_PRESET_TEXT" val="单击此处添加标题"/>
</p:tagLst>
</file>

<file path=ppt/tags/tag342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  <p:tag name="KSO_WM_UNIT_PRESET_TEXT" val=" "/>
</p:tagLst>
</file>

<file path=ppt/tags/tag34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项标题"/>
</p:tagLst>
</file>

<file path=ppt/tags/tag34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345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  <p:tag name="KSO_WM_UNIT_PRESET_TEXT" val=" "/>
</p:tagLst>
</file>

<file path=ppt/tags/tag34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项标题"/>
</p:tagLst>
</file>

<file path=ppt/tags/tag34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348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  <p:tag name="KSO_WM_UNIT_PRESET_TEXT" val=" "/>
</p:tagLst>
</file>

<file path=ppt/tags/tag34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项标题"/>
</p:tagLst>
</file>

<file path=ppt/tags/tag35.xml><?xml version="1.0" encoding="utf-8"?>
<p:tagLst xmlns:p="http://schemas.openxmlformats.org/presentationml/2006/main">
  <p:tag name="KSO_WM_BEAUTIFY_FLAG" val="#wm#"/>
  <p:tag name="KSO_WM_UNIT_INDEX" val="2"/>
  <p:tag name="KSO_WM_UNIT_SUBTYPE" val="c"/>
  <p:tag name="KSO_WM_UNIT_TYPE" val="f"/>
  <p:tag name="KSO_WM_FIGMA_FLAG" val="#fgm#"/>
  <p:tag name="KSO_WM_UNIT_TEXT_LAYER_COUNT" val="1"/>
  <p:tag name="KSO_WM_UNIT_PRESET_TEXT_INDEX" val="-1"/>
  <p:tag name="KSO_WM_UNIT_PRESET_TEXT_LEN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1*f*2"/>
  <p:tag name="KSO_WM_UNIT_LAYERLEVEL" val="1"/>
  <p:tag name="KSO_WM_TAG_VERSION" val="3.0"/>
</p:tagLst>
</file>

<file path=ppt/tags/tag35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351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43668"/>
  <p:tag name="KSO_WM_TEMPLATE_SLIDE_ID" val="slide_2b12ff2c745fcd2e"/>
</p:tagLst>
</file>

<file path=ppt/tags/tag35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3ea0d5ddec0c6a98efe4a9f68c80e2dedf9bb940"/>
  <p:tag name="KSO_WM_NEWLAYOUT_GROUP_ID" val="layout_2"/>
  <p:tag name="KSO_WM_NEWLAYOUT_ID" val="slide_dbd12360534da726"/>
  <p:tag name="KSO_WM_UNIT_PRESET_TEXT" val="单击此处添加标题"/>
</p:tagLst>
</file>

<file path=ppt/tags/tag353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  <p:tag name="KSO_WM_UNIT_PRESET_TEXT" val=" "/>
</p:tagLst>
</file>

<file path=ppt/tags/tag35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项标题"/>
</p:tagLst>
</file>

<file path=ppt/tags/tag35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356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  <p:tag name="KSO_WM_UNIT_PRESET_TEXT" val=" "/>
</p:tagLst>
</file>

<file path=ppt/tags/tag35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项标题"/>
</p:tagLst>
</file>

<file path=ppt/tags/tag35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359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  <p:tag name="KSO_WM_UNIT_PRESET_TEXT" val=" "/>
</p:tagLst>
</file>

<file path=ppt/tags/tag36.xml><?xml version="1.0" encoding="utf-8"?>
<p:tagLst xmlns:p="http://schemas.openxmlformats.org/presentationml/2006/main">
  <p:tag name="KSO_WM_BEAUTIFY_FLAG" val="#wm#"/>
  <p:tag name="KSO_WM_UNIT_INDEX" val="1"/>
  <p:tag name="KSO_WM_UNIT_TYPE" val="a"/>
  <p:tag name="KSO_WM_FIGMA_FLAG" val="#fgm#"/>
  <p:tag name="KSO_WM_UNIT_ISCONTENTSTITLE" val="0"/>
  <p:tag name="KSO_WM_UNIT_ISNUMDGMTITLE" val="0"/>
  <p:tag name="KSO_WM_UNIT_PRESET_TEXT_INDEX" val="-1"/>
  <p:tag name="KSO_WM_UNIT_PRESET_TEXT_LEN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1*a*1"/>
  <p:tag name="KSO_WM_UNIT_LAYERLEVEL" val="1"/>
  <p:tag name="KSO_WM_TAG_VERSION" val="3.0"/>
</p:tagLst>
</file>

<file path=ppt/tags/tag36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项标题"/>
</p:tagLst>
</file>

<file path=ppt/tags/tag36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362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43668"/>
  <p:tag name="KSO_WM_TEMPLATE_SLIDE_ID" val="slide_dbd12360534da726"/>
</p:tagLst>
</file>

<file path=ppt/tags/tag363.xml><?xml version="1.0" encoding="utf-8"?>
<p:tagLst xmlns:p="http://schemas.openxmlformats.org/presentationml/2006/main">
  <p:tag name="KSO_WM_BEAUTIFY_FLAG" val="#wm#"/>
  <p:tag name="KSO_WM_UNIT_INDEX" val="1"/>
  <p:tag name="KSO_WM_UNIT_TYPE" val="a"/>
  <p:tag name="KSO_WM_FIGMA_FLAG" val="#fgm#"/>
  <p:tag name="KSO_WM_TEMPLATE_CATEGORY" val="custom"/>
  <p:tag name="KSO_WM_TEMPLATE_INDEX" val="40494640"/>
  <p:tag name="KSO_WM_UNIT_LAYERLEVEL" val="1"/>
  <p:tag name="KSO_WM_UNIT_ID" val="custom40494640_3*a*1"/>
  <p:tag name="KSO_WM_TAG_VERSION" val="3.0"/>
  <p:tag name="KSO_WM_UNIT_ISCONTENTSTITLE" val="0"/>
  <p:tag name="KSO_WM_UNIT_ISNUMDGMTITLE" val="0"/>
  <p:tag name="KSO_WM_UNIT_PRESET_TEXT" val="章节页的标题内容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</p:tagLst>
</file>

<file path=ppt/tags/tag364.xml><?xml version="1.0" encoding="utf-8"?>
<p:tagLst xmlns:p="http://schemas.openxmlformats.org/presentationml/2006/main">
  <p:tag name="KSO_WM_BEAUTIFY_FLAG" val="#wm#"/>
  <p:tag name="KSO_WM_UNIT_INDEX" val="1"/>
  <p:tag name="KSO_WM_UNIT_TYPE" val="e"/>
  <p:tag name="KSO_WM_UNIT_PRESET_TEXT" val="01"/>
  <p:tag name="KSO_WM_FIGMA_FLAG" val="#fgm#"/>
  <p:tag name="KSO_WM_TEMPLATE_CATEGORY" val="custom"/>
  <p:tag name="KSO_WM_TEMPLATE_INDEX" val="40494640"/>
  <p:tag name="KSO_WM_UNIT_LAYERLEVEL" val="1"/>
  <p:tag name="KSO_WM_UNIT_ID" val="custom40494640_3*e*1"/>
  <p:tag name="KSO_WM_TAG_VERSION" val="3.0"/>
  <p:tag name="KSO_WM_UNIT_NOCLEAR" val="0"/>
  <p:tag name="KSO_WM_UNIT_VALUE" val="2"/>
  <p:tag name="KSO_WM_UNIT_HIGHLIGHT" val="0"/>
  <p:tag name="KSO_WM_UNIT_COMPATIBLE" val="1"/>
  <p:tag name="KSO_WM_UNIT_DIAGRAM_ISNUMVISUAL" val="0"/>
  <p:tag name="KSO_WM_UNIT_DIAGRAM_ISREFERUNIT" val="0"/>
</p:tagLst>
</file>

<file path=ppt/tags/tag365.xml><?xml version="1.0" encoding="utf-8"?>
<p:tagLst xmlns:p="http://schemas.openxmlformats.org/presentationml/2006/main">
  <p:tag name="KSO_WM_FIGMA_LIMIT" val=""/>
  <p:tag name="KSO_WM_FIGMA_SLIDE_GROUP" val="1"/>
  <p:tag name="KSO_WM_SLIDE_TYPE" val="sectionTitle"/>
  <p:tag name="KSO_WM_TEMPLATE_SUBCATEGORY" val="29"/>
  <p:tag name="KSO_WM_TAG_VERSION" val="3.0"/>
  <p:tag name="KSO_WM_TEMPLATE_CATEGORY" val="custom"/>
  <p:tag name="KSO_WM_TEMPLATE_INDEX" val="40494640"/>
  <p:tag name="KSO_WM_SLIDE_ID" val="custom40494640_3"/>
  <p:tag name="KSO_WM_TEMPLATE_MASTER_TYPE" val="0"/>
  <p:tag name="KSO_WM_TEMPLATE_COLOR_TYPE" val="0"/>
  <p:tag name="KSO_WM_SLIDE_ITEM_CNT" val="0"/>
  <p:tag name="KSO_WM_SLIDE_INDEX" val="3"/>
  <p:tag name="KSO_WM_BEAUTIFY_FLAG" val="#wm#"/>
  <p:tag name="KSO_WM_SLIDE_LAYOUT" val="a_e"/>
  <p:tag name="KSO_WM_SLIDE_LAYOUT_CNT" val="1_1"/>
</p:tagLst>
</file>

<file path=ppt/tags/tag36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a91177c6b5d08194fa9acf04f36eb05fdccb6bbd"/>
  <p:tag name="KSO_WM_NEWLAYOUT_GROUP_ID" val="layout_30"/>
  <p:tag name="KSO_WM_NEWLAYOUT_ID" val="slide_5503ebf2133f2dbc"/>
</p:tagLst>
</file>

<file path=ppt/tags/tag367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36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369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37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371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</p:tagLst>
</file>

<file path=ppt/tags/tag37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37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a91177c6b5d08194fa9acf04f36eb05fdccb6bbd"/>
  <p:tag name="KSO_WM_NEWLAYOUT_GROUP_ID" val="layout_30"/>
  <p:tag name="KSO_WM_NEWLAYOUT_ID" val="slide_5503ebf2133f2dbc"/>
</p:tagLst>
</file>

<file path=ppt/tags/tag37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a91177c6b5d08194fa9acf04f36eb05fdccb6bbd"/>
  <p:tag name="KSO_WM_NEWLAYOUT_GROUP_ID" val="layout_30"/>
  <p:tag name="KSO_WM_NEWLAYOUT_ID" val="slide_5503ebf2133f2dbc"/>
</p:tagLst>
</file>

<file path=ppt/tags/tag375.xml><?xml version="1.0" encoding="utf-8"?>
<p:tagLst xmlns:p="http://schemas.openxmlformats.org/presentationml/2006/main">
  <p:tag name="KSO_WM_BEAUTIFY_FLAG" val="#wm#"/>
  <p:tag name="KSO_WM_UNIT_INDEX" val="1"/>
  <p:tag name="KSO_WM_UNIT_TYPE" val="a"/>
  <p:tag name="KSO_WM_FIGMA_FLAG" val="#fgm#"/>
  <p:tag name="KSO_WM_TEMPLATE_CATEGORY" val="custom"/>
  <p:tag name="KSO_WM_TEMPLATE_INDEX" val="40494640"/>
  <p:tag name="KSO_WM_UNIT_LAYERLEVEL" val="1"/>
  <p:tag name="KSO_WM_UNIT_ID" val="custom40494640_3*a*1"/>
  <p:tag name="KSO_WM_TAG_VERSION" val="3.0"/>
  <p:tag name="KSO_WM_UNIT_ISCONTENTSTITLE" val="0"/>
  <p:tag name="KSO_WM_UNIT_ISNUMDGMTITLE" val="0"/>
  <p:tag name="KSO_WM_UNIT_PRESET_TEXT" val="章节页的标题内容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</p:tagLst>
</file>

<file path=ppt/tags/tag376.xml><?xml version="1.0" encoding="utf-8"?>
<p:tagLst xmlns:p="http://schemas.openxmlformats.org/presentationml/2006/main">
  <p:tag name="KSO_WM_BEAUTIFY_FLAG" val="#wm#"/>
  <p:tag name="KSO_WM_UNIT_INDEX" val="1"/>
  <p:tag name="KSO_WM_UNIT_TYPE" val="e"/>
  <p:tag name="KSO_WM_UNIT_PRESET_TEXT" val="01"/>
  <p:tag name="KSO_WM_FIGMA_FLAG" val="#fgm#"/>
  <p:tag name="KSO_WM_TEMPLATE_CATEGORY" val="custom"/>
  <p:tag name="KSO_WM_TEMPLATE_INDEX" val="40494640"/>
  <p:tag name="KSO_WM_UNIT_LAYERLEVEL" val="1"/>
  <p:tag name="KSO_WM_UNIT_ID" val="custom40494640_3*e*1"/>
  <p:tag name="KSO_WM_TAG_VERSION" val="3.0"/>
  <p:tag name="KSO_WM_UNIT_NOCLEAR" val="0"/>
  <p:tag name="KSO_WM_UNIT_VALUE" val="2"/>
  <p:tag name="KSO_WM_UNIT_HIGHLIGHT" val="0"/>
  <p:tag name="KSO_WM_UNIT_COMPATIBLE" val="1"/>
  <p:tag name="KSO_WM_UNIT_DIAGRAM_ISNUMVISUAL" val="0"/>
  <p:tag name="KSO_WM_UNIT_DIAGRAM_ISREFERUNIT" val="0"/>
</p:tagLst>
</file>

<file path=ppt/tags/tag377.xml><?xml version="1.0" encoding="utf-8"?>
<p:tagLst xmlns:p="http://schemas.openxmlformats.org/presentationml/2006/main">
  <p:tag name="KSO_WM_FIGMA_LIMIT" val=""/>
  <p:tag name="KSO_WM_FIGMA_SLIDE_GROUP" val="1"/>
  <p:tag name="KSO_WM_SLIDE_TYPE" val="sectionTitle"/>
  <p:tag name="KSO_WM_TEMPLATE_SUBCATEGORY" val="29"/>
  <p:tag name="KSO_WM_TAG_VERSION" val="3.0"/>
  <p:tag name="KSO_WM_TEMPLATE_CATEGORY" val="custom"/>
  <p:tag name="KSO_WM_TEMPLATE_INDEX" val="40494640"/>
  <p:tag name="KSO_WM_SLIDE_ID" val="custom40494640_3"/>
  <p:tag name="KSO_WM_TEMPLATE_MASTER_TYPE" val="0"/>
  <p:tag name="KSO_WM_TEMPLATE_COLOR_TYPE" val="0"/>
  <p:tag name="KSO_WM_SLIDE_ITEM_CNT" val="0"/>
  <p:tag name="KSO_WM_SLIDE_INDEX" val="3"/>
  <p:tag name="KSO_WM_BEAUTIFY_FLAG" val="#wm#"/>
  <p:tag name="KSO_WM_SLIDE_LAYOUT" val="a_e"/>
  <p:tag name="KSO_WM_SLIDE_LAYOUT_CNT" val="1_1"/>
</p:tagLst>
</file>

<file path=ppt/tags/tag378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  <p:tag name="KSO_WM_UNIT_PRESET_TEXT" val=" "/>
</p:tagLst>
</file>

<file path=ppt/tags/tag379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  <p:tag name="KSO_WM_UNIT_PRESET_TEXT" val=" 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38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38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382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43668"/>
  <p:tag name="KSO_WM_TEMPLATE_SLIDE_ID" val="slide_5503ebf2133f2dbc"/>
</p:tagLst>
</file>

<file path=ppt/tags/tag38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078748d20618d72f2a2739913bfead046f308f0e"/>
  <p:tag name="KSO_WM_NEWLAYOUT_GROUP_ID" val="layout_10013"/>
  <p:tag name="KSO_WM_NEWLAYOUT_ID" val="slide_303cabdc9a7e79c6"/>
  <p:tag name="KSO_WM_UNIT_PRESET_TEXT" val="单击此处添加标题"/>
</p:tagLst>
</file>

<file path=ppt/tags/tag38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38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386.xml><?xml version="1.0" encoding="utf-8"?>
<p:tagLst xmlns:p="http://schemas.openxmlformats.org/presentationml/2006/main">
  <p:tag name="KSO_WM_SLIDE_CONTENT_ORIENTATION" val=""/>
  <p:tag name="KSO_WM_SLIDE_HAS_MASK" val="0"/>
  <p:tag name="KSO_WM_SLIDE_ITEM_CNT" val="2"/>
  <p:tag name="KSO_WM_SLIDE_TYPE" val="text"/>
  <p:tag name="KSO_WM_TEMPLATE_SUBCATEGORY" val="29"/>
  <p:tag name="KSO_WM_BEAUTIFY_FLAG" val="#wm#"/>
  <p:tag name="KSO_WM_TEMPLATE_FIGMA_ID" val="69796643668"/>
  <p:tag name="KSO_WM_TEMPLATE_SLIDE_ID" val="slide_303cabdc9a7e79c6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4.xml><?xml version="1.0" encoding="utf-8"?>
<p:tagLst xmlns:p="http://schemas.openxmlformats.org/presentationml/2006/main">
  <p:tag name="KSO_WM_BEAUTIFY_FLAG" val="#wm#"/>
  <p:tag name="KSO_WM_UNIT_INDEX" val="2"/>
  <p:tag name="KSO_WM_UNIT_TYPE" val="i"/>
  <p:tag name="KSO_WM_UNIT_HIGHLIGHT" val="0"/>
  <p:tag name="KSO_WM_UNIT_COMPATIBLE" val="0"/>
  <p:tag name="KSO_WM_UNIT_DIAGRAM_ISNUMVISUAL" val="0"/>
  <p:tag name="KSO_WM_UNIT_DIAGRAM_ISREFERUNIT" val="0"/>
  <p:tag name="KSO_WM_UNIT_ID" val="_11*i*2"/>
  <p:tag name="KSO_WM_UNIT_LAYERLEVEL" val="1"/>
  <p:tag name="KSO_WM_TAG_VERSION" val="3.0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44.xml><?xml version="1.0" encoding="utf-8"?>
<p:tagLst xmlns:p="http://schemas.openxmlformats.org/presentationml/2006/main">
  <p:tag name="KSO_WM_BEAUTIFY_FLAG" val="#wm#"/>
  <p:tag name="KSO_WM_UNIT_INDEX" val="1"/>
  <p:tag name="KSO_WM_UNIT_TYPE" val="i"/>
  <p:tag name="KSO_WM_UNIT_HIGHLIGHT" val="0"/>
  <p:tag name="KSO_WM_UNIT_COMPATIBLE" val="0"/>
  <p:tag name="KSO_WM_UNIT_DIAGRAM_ISNUMVISUAL" val="0"/>
  <p:tag name="KSO_WM_UNIT_DIAGRAM_ISREFERUNIT" val="0"/>
  <p:tag name="KSO_WM_UNIT_ID" val="_3*i*1"/>
  <p:tag name="KSO_WM_UNIT_LAYERLEVEL" val="1"/>
  <p:tag name="KSO_WM_TAG_VERSION" val="3.0"/>
</p:tagLst>
</file>

<file path=ppt/tags/tag45.xml><?xml version="1.0" encoding="utf-8"?>
<p:tagLst xmlns:p="http://schemas.openxmlformats.org/presentationml/2006/main">
  <p:tag name="KSO_WM_BEAUTIFY_FLAG" val="#wm#"/>
  <p:tag name="KSO_WM_UNIT_INDEX" val="2"/>
  <p:tag name="KSO_WM_UNIT_TYPE" val="i"/>
  <p:tag name="KSO_WM_UNIT_HIGHLIGHT" val="0"/>
  <p:tag name="KSO_WM_UNIT_COMPATIBLE" val="0"/>
  <p:tag name="KSO_WM_UNIT_DIAGRAM_ISNUMVISUAL" val="0"/>
  <p:tag name="KSO_WM_UNIT_DIAGRAM_ISREFERUNIT" val="0"/>
  <p:tag name="KSO_WM_UNIT_ID" val="_3*i*2"/>
  <p:tag name="KSO_WM_UNIT_LAYERLEVEL" val="1"/>
  <p:tag name="KSO_WM_TAG_VERSION" val="3.0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48.xml><?xml version="1.0" encoding="utf-8"?>
<p:tagLst xmlns:p="http://schemas.openxmlformats.org/presentationml/2006/main">
  <p:tag name="KSO_WM_BEAUTIFY_FLAG" val="#wm#"/>
  <p:tag name="KSO_WM_UNIT_INDEX" val="3"/>
  <p:tag name="KSO_WM_UNIT_TYPE" val="i"/>
  <p:tag name="KSO_WM_UNIT_HIGHLIGHT" val="0"/>
  <p:tag name="KSO_WM_UNIT_COMPATIBLE" val="0"/>
  <p:tag name="KSO_WM_UNIT_DIAGRAM_ISNUMVISUAL" val="0"/>
  <p:tag name="KSO_WM_UNIT_DIAGRAM_ISREFERUNIT" val="0"/>
  <p:tag name="KSO_WM_UNIT_ID" val="_3*i*3"/>
  <p:tag name="KSO_WM_UNIT_LAYERLEVEL" val="1"/>
  <p:tag name="KSO_WM_TAG_VERSION" val="3.0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5.xml><?xml version="1.0" encoding="utf-8"?>
<p:tagLst xmlns:p="http://schemas.openxmlformats.org/presentationml/2006/main">
  <p:tag name="KSO_WM_BEAUTIFY_FLAG" val="#wm#"/>
  <p:tag name="KSO_WM_UNIT_INDEX" val="3"/>
  <p:tag name="KSO_WM_UNIT_TYPE" val="i"/>
  <p:tag name="KSO_WM_UNIT_HIGHLIGHT" val="0"/>
  <p:tag name="KSO_WM_UNIT_COMPATIBLE" val="0"/>
  <p:tag name="KSO_WM_UNIT_DIAGRAM_ISNUMVISUAL" val="0"/>
  <p:tag name="KSO_WM_UNIT_DIAGRAM_ISREFERUNIT" val="0"/>
  <p:tag name="KSO_WM_UNIT_ID" val="_11*i*3"/>
  <p:tag name="KSO_WM_UNIT_LAYERLEVEL" val="1"/>
  <p:tag name="KSO_WM_TAG_VERSION" val="3.0"/>
</p:tagLst>
</file>

<file path=ppt/tags/tag50.xml><?xml version="1.0" encoding="utf-8"?>
<p:tagLst xmlns:p="http://schemas.openxmlformats.org/presentationml/2006/main">
  <p:tag name="KSO_WM_BEAUTIFY_FLAG" val="#wm#"/>
  <p:tag name="KSO_WM_UNIT_INDEX" val="6"/>
  <p:tag name="KSO_WM_UNIT_TYPE" val="i"/>
  <p:tag name="KSO_WM_UNIT_HIGHLIGHT" val="0"/>
  <p:tag name="KSO_WM_UNIT_COMPATIBLE" val="0"/>
  <p:tag name="KSO_WM_UNIT_DIAGRAM_ISNUMVISUAL" val="0"/>
  <p:tag name="KSO_WM_UNIT_DIAGRAM_ISREFERUNIT" val="0"/>
  <p:tag name="KSO_WM_UNIT_ID" val="_3*i*6"/>
  <p:tag name="KSO_WM_UNIT_LAYERLEVEL" val="1"/>
  <p:tag name="KSO_WM_TAG_VERSION" val="3.0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52.xml><?xml version="1.0" encoding="utf-8"?>
<p:tagLst xmlns:p="http://schemas.openxmlformats.org/presentationml/2006/main">
  <p:tag name="KSO_WM_BEAUTIFY_FLAG" val="#wm#"/>
  <p:tag name="KSO_WM_UNIT_INDEX" val="1"/>
  <p:tag name="KSO_WM_UNIT_TYPE" val="a"/>
  <p:tag name="KSO_WM_FIGMA_FLAG" val="#fgm#"/>
  <p:tag name="KSO_WM_UNIT_ISCONTENTSTITLE" val="0"/>
  <p:tag name="KSO_WM_UNIT_ISNUMDGMTITLE" val="0"/>
  <p:tag name="KSO_WM_UNIT_PRESET_TEXT_INDEX" val="-1"/>
  <p:tag name="KSO_WM_UNIT_PRESET_TEXT_LEN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3*a*1"/>
  <p:tag name="KSO_WM_UNIT_LAYERLEVEL" val="1"/>
  <p:tag name="KSO_WM_TAG_VERSION" val="3.0"/>
</p:tagLst>
</file>

<file path=ppt/tags/tag53.xml><?xml version="1.0" encoding="utf-8"?>
<p:tagLst xmlns:p="http://schemas.openxmlformats.org/presentationml/2006/main">
  <p:tag name="KSO_WM_BEAUTIFY_FLAG" val="#wm#"/>
  <p:tag name="KSO_WM_UNIT_INDEX" val="1"/>
  <p:tag name="KSO_WM_UNIT_TYPE" val="e"/>
  <p:tag name="KSO_WM_FIGMA_FLAG" val="#fgm#"/>
  <p:tag name="KSO_WM_UNIT_PRESET_TEXT_INDEX" val="-1"/>
  <p:tag name="KSO_WM_UNIT_PRESET_TEXT_LEN" val="0"/>
  <p:tag name="KSO_WM_UNIT_NOCLEAR" val="0"/>
  <p:tag name="KSO_WM_UNIT_HIGHLIGHT" val="0"/>
  <p:tag name="KSO_WM_UNIT_COMPATIBLE" val="1"/>
  <p:tag name="KSO_WM_UNIT_DIAGRAM_ISNUMVISUAL" val="0"/>
  <p:tag name="KSO_WM_UNIT_DIAGRAM_ISREFERUNIT" val="0"/>
  <p:tag name="KSO_WM_UNIT_ID" val="_3*e*1"/>
  <p:tag name="KSO_WM_UNIT_LAYERLEVEL" val="1"/>
  <p:tag name="KSO_WM_TAG_VERSION" val="3.0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BEAUTIFY_FLAG" val="#wm#"/>
  <p:tag name="KSO_WM_UNIT_INDEX" val="4"/>
  <p:tag name="KSO_WM_UNIT_TYPE" val="i"/>
  <p:tag name="KSO_WM_UNIT_HIGHLIGHT" val="0"/>
  <p:tag name="KSO_WM_UNIT_COMPATIBLE" val="0"/>
  <p:tag name="KSO_WM_UNIT_DIAGRAM_ISNUMVISUAL" val="0"/>
  <p:tag name="KSO_WM_UNIT_DIAGRAM_ISREFERUNIT" val="0"/>
  <p:tag name="KSO_WM_UNIT_ID" val="_11*i*4"/>
  <p:tag name="KSO_WM_UNIT_LAYERLEVEL" val="1"/>
  <p:tag name="KSO_WM_TAG_VERSION" val="3.0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BEAUTIFY_FLAG" val="#wm#"/>
  <p:tag name="KSO_WM_UNIT_INDEX" val="1"/>
  <p:tag name="KSO_WM_UNIT_TYPE" val="b"/>
  <p:tag name="KSO_WM_FIGMA_FLAG" val="#fgm#"/>
  <p:tag name="KSO_WM_UNIT_ISCONTENTSTITLE" val="0"/>
  <p:tag name="KSO_WM_UNIT_ISNUMDGMTITLE" val="0"/>
  <p:tag name="KSO_WM_UNIT_PRESET_TEXT_INDEX" val="-1"/>
  <p:tag name="KSO_WM_UNIT_PRESET_TEXT_LEN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11*b*1"/>
  <p:tag name="KSO_WM_UNIT_LAYERLEVEL" val="1"/>
  <p:tag name="KSO_WM_TAG_VERSION" val="3.0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91.xml><?xml version="1.0" encoding="utf-8"?>
<p:tagLst xmlns:p="http://schemas.openxmlformats.org/presentationml/2006/main">
  <p:tag name="KSO_WM_BEAUTIFY_FLAG" val="#wm#"/>
  <p:tag name="KSO_WM_UNIT_INDEX" val="1"/>
  <p:tag name="KSO_WM_UNIT_TYPE" val="i"/>
  <p:tag name="KSO_WM_UNIT_HIGHLIGHT" val="0"/>
  <p:tag name="KSO_WM_UNIT_COMPATIBLE" val="0"/>
  <p:tag name="KSO_WM_UNIT_DIAGRAM_ISNUMVISUAL" val="0"/>
  <p:tag name="KSO_WM_UNIT_DIAGRAM_ISREFERUNIT" val="0"/>
  <p:tag name="KSO_WM_UNIT_ID" val="_11*i*1"/>
  <p:tag name="KSO_WM_UNIT_LAYERLEVEL" val="1"/>
  <p:tag name="KSO_WM_TAG_VERSION" val="3.0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94.xml><?xml version="1.0" encoding="utf-8"?>
<p:tagLst xmlns:p="http://schemas.openxmlformats.org/presentationml/2006/main">
  <p:tag name="KSO_WM_BEAUTIFY_FLAG" val="#wm#"/>
  <p:tag name="KSO_WM_UNIT_INDEX" val="2"/>
  <p:tag name="KSO_WM_UNIT_TYPE" val="i"/>
  <p:tag name="KSO_WM_UNIT_HIGHLIGHT" val="0"/>
  <p:tag name="KSO_WM_UNIT_COMPATIBLE" val="0"/>
  <p:tag name="KSO_WM_UNIT_DIAGRAM_ISNUMVISUAL" val="0"/>
  <p:tag name="KSO_WM_UNIT_DIAGRAM_ISREFERUNIT" val="0"/>
  <p:tag name="KSO_WM_UNIT_ID" val="_11*i*2"/>
  <p:tag name="KSO_WM_UNIT_LAYERLEVEL" val="1"/>
  <p:tag name="KSO_WM_TAG_VERSION" val="3.0"/>
</p:tagLst>
</file>

<file path=ppt/tags/tag95.xml><?xml version="1.0" encoding="utf-8"?>
<p:tagLst xmlns:p="http://schemas.openxmlformats.org/presentationml/2006/main">
  <p:tag name="KSO_WM_BEAUTIFY_FLAG" val="#wm#"/>
  <p:tag name="KSO_WM_UNIT_INDEX" val="3"/>
  <p:tag name="KSO_WM_UNIT_TYPE" val="i"/>
  <p:tag name="KSO_WM_UNIT_HIGHLIGHT" val="0"/>
  <p:tag name="KSO_WM_UNIT_COMPATIBLE" val="0"/>
  <p:tag name="KSO_WM_UNIT_DIAGRAM_ISNUMVISUAL" val="0"/>
  <p:tag name="KSO_WM_UNIT_DIAGRAM_ISREFERUNIT" val="0"/>
  <p:tag name="KSO_WM_UNIT_ID" val="_11*i*3"/>
  <p:tag name="KSO_WM_UNIT_LAYERLEVEL" val="1"/>
  <p:tag name="KSO_WM_TAG_VERSION" val="3.0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97.xml><?xml version="1.0" encoding="utf-8"?>
<p:tagLst xmlns:p="http://schemas.openxmlformats.org/presentationml/2006/main">
  <p:tag name="KSO_WM_BEAUTIFY_FLAG" val="#wm#"/>
  <p:tag name="KSO_WM_UNIT_INDEX" val="4"/>
  <p:tag name="KSO_WM_UNIT_TYPE" val="i"/>
  <p:tag name="KSO_WM_UNIT_HIGHLIGHT" val="0"/>
  <p:tag name="KSO_WM_UNIT_COMPATIBLE" val="0"/>
  <p:tag name="KSO_WM_UNIT_DIAGRAM_ISNUMVISUAL" val="0"/>
  <p:tag name="KSO_WM_UNIT_DIAGRAM_ISREFERUNIT" val="0"/>
  <p:tag name="KSO_WM_UNIT_ID" val="_11*i*4"/>
  <p:tag name="KSO_WM_UNIT_LAYERLEVEL" val="1"/>
  <p:tag name="KSO_WM_TAG_VERSION" val="3.0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99.xml><?xml version="1.0" encoding="utf-8"?>
<p:tagLst xmlns:p="http://schemas.openxmlformats.org/presentationml/2006/main">
  <p:tag name="KSO_WM_BEAUTIFY_FLAG" val="#wm#"/>
  <p:tag name="KSO_WM_UNIT_INDEX" val="1"/>
  <p:tag name="KSO_WM_UNIT_TYPE" val="b"/>
  <p:tag name="KSO_WM_FIGMA_FLAG" val="#fgm#"/>
  <p:tag name="KSO_WM_UNIT_ISCONTENTSTITLE" val="0"/>
  <p:tag name="KSO_WM_UNIT_ISNUMDGMTITLE" val="0"/>
  <p:tag name="KSO_WM_UNIT_PRESET_TEXT_INDEX" val="-1"/>
  <p:tag name="KSO_WM_UNIT_PRESET_TEXT_LEN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11*b*1"/>
  <p:tag name="KSO_WM_UNIT_LAYERLEVEL" val="1"/>
  <p:tag name="KSO_WM_TAG_VERSION" val="3.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spect">
      <a:majorFont>
        <a:latin typeface="微软雅黑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绿色班会卡通主题">
  <a:themeElements>
    <a:clrScheme name="自定义 355">
      <a:dk1>
        <a:srgbClr val="000000"/>
      </a:dk1>
      <a:lt1>
        <a:srgbClr val="FFFFFF"/>
      </a:lt1>
      <a:dk2>
        <a:srgbClr val="253710"/>
      </a:dk2>
      <a:lt2>
        <a:srgbClr val="F4FFE5"/>
      </a:lt2>
      <a:accent1>
        <a:srgbClr val="81C637"/>
      </a:accent1>
      <a:accent2>
        <a:srgbClr val="5A89F2"/>
      </a:accent2>
      <a:accent3>
        <a:srgbClr val="72AF30"/>
      </a:accent3>
      <a:accent4>
        <a:srgbClr val="4379F0"/>
      </a:accent4>
      <a:accent5>
        <a:srgbClr val="6BA626"/>
      </a:accent5>
      <a:accent6>
        <a:srgbClr val="3044DC"/>
      </a:accent6>
      <a:hlink>
        <a:srgbClr val="71B727"/>
      </a:hlink>
      <a:folHlink>
        <a:srgbClr val="3D72E7"/>
      </a:folHlink>
    </a:clrScheme>
    <a:fontScheme name="自定义 21">
      <a:majorFont>
        <a:latin typeface="汉仪正圆-75W"/>
        <a:ea typeface="汉仪正圆-75W"/>
        <a:cs typeface=""/>
      </a:majorFont>
      <a:minorFont>
        <a:latin typeface="汉仪正圆 55简"/>
        <a:ea typeface="汉仪正圆 55简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绿色班会卡通主题">
  <a:themeElements>
    <a:clrScheme name="">
      <a:dk1>
        <a:srgbClr val="000000"/>
      </a:dk1>
      <a:lt1>
        <a:srgbClr val="FFFFFF"/>
      </a:lt1>
      <a:dk2>
        <a:srgbClr val="253710"/>
      </a:dk2>
      <a:lt2>
        <a:srgbClr val="F9FFF2"/>
      </a:lt2>
      <a:accent1>
        <a:srgbClr val="81C637"/>
      </a:accent1>
      <a:accent2>
        <a:srgbClr val="5A89F2"/>
      </a:accent2>
      <a:accent3>
        <a:srgbClr val="C5EE95"/>
      </a:accent3>
      <a:accent4>
        <a:srgbClr val="4379F0"/>
      </a:accent4>
      <a:accent5>
        <a:srgbClr val="6CAC27"/>
      </a:accent5>
      <a:accent6>
        <a:srgbClr val="2538D9"/>
      </a:accent6>
      <a:hlink>
        <a:srgbClr val="71B727"/>
      </a:hlink>
      <a:folHlink>
        <a:srgbClr val="3D72E7"/>
      </a:folHlink>
    </a:clrScheme>
    <a:fontScheme name="自定义 21">
      <a:majorFont>
        <a:latin typeface="汉仪正圆-75W"/>
        <a:ea typeface="汉仪正圆-75W"/>
        <a:cs typeface=""/>
      </a:majorFont>
      <a:minorFont>
        <a:latin typeface="汉仪正圆 55简"/>
        <a:ea typeface="汉仪正圆 55简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1423</Words>
  <Application>WPS 演示</Application>
  <PresentationFormat>宽屏</PresentationFormat>
  <Paragraphs>170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汉仪正圆-75W</vt:lpstr>
      <vt:lpstr>汉仪正圆 55简</vt:lpstr>
      <vt:lpstr>Wingdings</vt:lpstr>
      <vt:lpstr>汉仪正圆 55简</vt:lpstr>
      <vt:lpstr>汉仪正圆-75W</vt:lpstr>
      <vt:lpstr>Segoe Print</vt:lpstr>
      <vt:lpstr>Arial Unicode MS</vt:lpstr>
      <vt:lpstr>Calibri</vt:lpstr>
      <vt:lpstr>Office 主题</vt:lpstr>
      <vt:lpstr>1_绿色班会卡通主题</vt:lpstr>
      <vt:lpstr>2_绿色班会卡通主题</vt:lpstr>
      <vt:lpstr>对校园霸凌者说不</vt:lpstr>
      <vt:lpstr>PowerPoint 演示文稿</vt:lpstr>
      <vt:lpstr>目录</vt:lpstr>
      <vt:lpstr>霸凌者的内心——可能也是一片荒芜</vt:lpstr>
      <vt:lpstr>霸凌者，他们为何如此？</vt:lpstr>
      <vt:lpstr>被霸凌者的伤痛——看不见的伤疤更痛</vt:lpstr>
      <vt:lpstr>恐惧害怕心理</vt:lpstr>
      <vt:lpstr>自卑抑郁心理</vt:lpstr>
      <vt:lpstr>你的力量，超乎想象 —— 拒绝做沉默的大多数</vt:lpstr>
      <vt:lpstr>特征</vt:lpstr>
      <vt:lpstr>学校与家庭——坚实的后盾</vt:lpstr>
      <vt:lpstr>家长注重家庭教育</vt:lpstr>
      <vt:lpstr>预防与处理：需要每个人的参与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对校园霸凌者说不</dc:title>
  <dc:creator/>
  <cp:lastModifiedBy>妙论派之光</cp:lastModifiedBy>
  <cp:revision>1</cp:revision>
  <dcterms:created xsi:type="dcterms:W3CDTF">2026-01-25T12:24:07Z</dcterms:created>
  <dcterms:modified xsi:type="dcterms:W3CDTF">2026-01-25T12:24:07Z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ICV">
    <vt:lpwstr>B75C98F4C40948689CB49D1002CA5FAC</vt:lpwstr>
  </property>
  <property fmtid="{D5CDD505-2E9C-101B-9397-08002B2CF9AE}" pid="4" name="KSOTemplateUUID">
    <vt:lpwstr>v1.0_ai_69796643668</vt:lpwstr>
  </property>
</Properties>
</file>