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378" r:id="rId3"/>
    <p:sldId id="382" r:id="rId5"/>
    <p:sldId id="379" r:id="rId6"/>
    <p:sldId id="415" r:id="rId7"/>
    <p:sldId id="406" r:id="rId8"/>
    <p:sldId id="412" r:id="rId9"/>
    <p:sldId id="417" r:id="rId10"/>
    <p:sldId id="386" r:id="rId11"/>
    <p:sldId id="387" r:id="rId12"/>
    <p:sldId id="418" r:id="rId13"/>
    <p:sldId id="385" r:id="rId14"/>
    <p:sldId id="416" r:id="rId15"/>
    <p:sldId id="392" r:id="rId16"/>
    <p:sldId id="390" r:id="rId17"/>
    <p:sldId id="391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 showGuides="1">
      <p:cViewPr>
        <p:scale>
          <a:sx n="66" d="100"/>
          <a:sy n="66" d="100"/>
        </p:scale>
        <p:origin x="1476" y="858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2.png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bg>
      <p:bgPr>
        <a:solidFill>
          <a:srgbClr val="2E75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2790826" y="0"/>
            <a:ext cx="9401174" cy="6862763"/>
            <a:chOff x="2790826" y="0"/>
            <a:chExt cx="9401174" cy="6862763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2792413" y="0"/>
              <a:ext cx="9399587" cy="68580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10664825" y="2489200"/>
              <a:ext cx="1443037" cy="249238"/>
            </a:xfrm>
            <a:custGeom>
              <a:avLst/>
              <a:gdLst>
                <a:gd name="T0" fmla="*/ 891 w 947"/>
                <a:gd name="T1" fmla="*/ 110 h 164"/>
                <a:gd name="T2" fmla="*/ 943 w 947"/>
                <a:gd name="T3" fmla="*/ 24 h 164"/>
                <a:gd name="T4" fmla="*/ 925 w 947"/>
                <a:gd name="T5" fmla="*/ 148 h 164"/>
                <a:gd name="T6" fmla="*/ 551 w 947"/>
                <a:gd name="T7" fmla="*/ 141 h 164"/>
                <a:gd name="T8" fmla="*/ 507 w 947"/>
                <a:gd name="T9" fmla="*/ 127 h 164"/>
                <a:gd name="T10" fmla="*/ 460 w 947"/>
                <a:gd name="T11" fmla="*/ 131 h 164"/>
                <a:gd name="T12" fmla="*/ 490 w 947"/>
                <a:gd name="T13" fmla="*/ 60 h 164"/>
                <a:gd name="T14" fmla="*/ 471 w 947"/>
                <a:gd name="T15" fmla="*/ 72 h 164"/>
                <a:gd name="T16" fmla="*/ 495 w 947"/>
                <a:gd name="T17" fmla="*/ 120 h 164"/>
                <a:gd name="T18" fmla="*/ 560 w 947"/>
                <a:gd name="T19" fmla="*/ 106 h 164"/>
                <a:gd name="T20" fmla="*/ 585 w 947"/>
                <a:gd name="T21" fmla="*/ 114 h 164"/>
                <a:gd name="T22" fmla="*/ 572 w 947"/>
                <a:gd name="T23" fmla="*/ 59 h 164"/>
                <a:gd name="T24" fmla="*/ 605 w 947"/>
                <a:gd name="T25" fmla="*/ 55 h 164"/>
                <a:gd name="T26" fmla="*/ 583 w 947"/>
                <a:gd name="T27" fmla="*/ 77 h 164"/>
                <a:gd name="T28" fmla="*/ 599 w 947"/>
                <a:gd name="T29" fmla="*/ 147 h 164"/>
                <a:gd name="T30" fmla="*/ 549 w 947"/>
                <a:gd name="T31" fmla="*/ 100 h 164"/>
                <a:gd name="T32" fmla="*/ 523 w 947"/>
                <a:gd name="T33" fmla="*/ 125 h 164"/>
                <a:gd name="T34" fmla="*/ 715 w 947"/>
                <a:gd name="T35" fmla="*/ 118 h 164"/>
                <a:gd name="T36" fmla="*/ 701 w 947"/>
                <a:gd name="T37" fmla="*/ 109 h 164"/>
                <a:gd name="T38" fmla="*/ 715 w 947"/>
                <a:gd name="T39" fmla="*/ 82 h 164"/>
                <a:gd name="T40" fmla="*/ 740 w 947"/>
                <a:gd name="T41" fmla="*/ 97 h 164"/>
                <a:gd name="T42" fmla="*/ 751 w 947"/>
                <a:gd name="T43" fmla="*/ 139 h 164"/>
                <a:gd name="T44" fmla="*/ 799 w 947"/>
                <a:gd name="T45" fmla="*/ 129 h 164"/>
                <a:gd name="T46" fmla="*/ 845 w 947"/>
                <a:gd name="T47" fmla="*/ 119 h 164"/>
                <a:gd name="T48" fmla="*/ 306 w 947"/>
                <a:gd name="T49" fmla="*/ 149 h 164"/>
                <a:gd name="T50" fmla="*/ 262 w 947"/>
                <a:gd name="T51" fmla="*/ 160 h 164"/>
                <a:gd name="T52" fmla="*/ 269 w 947"/>
                <a:gd name="T53" fmla="*/ 134 h 164"/>
                <a:gd name="T54" fmla="*/ 278 w 947"/>
                <a:gd name="T55" fmla="*/ 98 h 164"/>
                <a:gd name="T56" fmla="*/ 307 w 947"/>
                <a:gd name="T57" fmla="*/ 90 h 164"/>
                <a:gd name="T58" fmla="*/ 301 w 947"/>
                <a:gd name="T59" fmla="*/ 117 h 164"/>
                <a:gd name="T60" fmla="*/ 306 w 947"/>
                <a:gd name="T61" fmla="*/ 149 h 164"/>
                <a:gd name="T62" fmla="*/ 361 w 947"/>
                <a:gd name="T63" fmla="*/ 118 h 164"/>
                <a:gd name="T64" fmla="*/ 367 w 947"/>
                <a:gd name="T65" fmla="*/ 104 h 164"/>
                <a:gd name="T66" fmla="*/ 398 w 947"/>
                <a:gd name="T67" fmla="*/ 102 h 164"/>
                <a:gd name="T68" fmla="*/ 424 w 947"/>
                <a:gd name="T69" fmla="*/ 117 h 164"/>
                <a:gd name="T70" fmla="*/ 372 w 947"/>
                <a:gd name="T71" fmla="*/ 144 h 164"/>
                <a:gd name="T72" fmla="*/ 778 w 947"/>
                <a:gd name="T73" fmla="*/ 102 h 164"/>
                <a:gd name="T74" fmla="*/ 844 w 947"/>
                <a:gd name="T75" fmla="*/ 109 h 164"/>
                <a:gd name="T76" fmla="*/ 143 w 947"/>
                <a:gd name="T77" fmla="*/ 117 h 164"/>
                <a:gd name="T78" fmla="*/ 129 w 947"/>
                <a:gd name="T79" fmla="*/ 90 h 164"/>
                <a:gd name="T80" fmla="*/ 168 w 947"/>
                <a:gd name="T81" fmla="*/ 93 h 164"/>
                <a:gd name="T82" fmla="*/ 10 w 947"/>
                <a:gd name="T83" fmla="*/ 142 h 164"/>
                <a:gd name="T84" fmla="*/ 44 w 947"/>
                <a:gd name="T85" fmla="*/ 130 h 164"/>
                <a:gd name="T86" fmla="*/ 40 w 947"/>
                <a:gd name="T87" fmla="*/ 57 h 164"/>
                <a:gd name="T88" fmla="*/ 64 w 947"/>
                <a:gd name="T89" fmla="*/ 79 h 164"/>
                <a:gd name="T90" fmla="*/ 41 w 947"/>
                <a:gd name="T91" fmla="*/ 106 h 164"/>
                <a:gd name="T92" fmla="*/ 10 w 947"/>
                <a:gd name="T93" fmla="*/ 142 h 164"/>
                <a:gd name="T94" fmla="*/ 96 w 947"/>
                <a:gd name="T95" fmla="*/ 116 h 164"/>
                <a:gd name="T96" fmla="*/ 661 w 947"/>
                <a:gd name="T97" fmla="*/ 82 h 164"/>
                <a:gd name="T98" fmla="*/ 663 w 947"/>
                <a:gd name="T99" fmla="*/ 42 h 164"/>
                <a:gd name="T100" fmla="*/ 654 w 947"/>
                <a:gd name="T101" fmla="*/ 27 h 164"/>
                <a:gd name="T102" fmla="*/ 650 w 947"/>
                <a:gd name="T103" fmla="*/ 10 h 164"/>
                <a:gd name="T104" fmla="*/ 667 w 947"/>
                <a:gd name="T105" fmla="*/ 56 h 164"/>
                <a:gd name="T106" fmla="*/ 688 w 947"/>
                <a:gd name="T107" fmla="*/ 77 h 164"/>
                <a:gd name="T108" fmla="*/ 199 w 947"/>
                <a:gd name="T109" fmla="*/ 93 h 164"/>
                <a:gd name="T110" fmla="*/ 231 w 947"/>
                <a:gd name="T111" fmla="*/ 32 h 164"/>
                <a:gd name="T112" fmla="*/ 209 w 947"/>
                <a:gd name="T113" fmla="*/ 32 h 164"/>
                <a:gd name="T114" fmla="*/ 251 w 947"/>
                <a:gd name="T115" fmla="*/ 58 h 164"/>
                <a:gd name="T116" fmla="*/ 241 w 947"/>
                <a:gd name="T117" fmla="*/ 78 h 164"/>
                <a:gd name="T118" fmla="*/ 199 w 947"/>
                <a:gd name="T119" fmla="*/ 93 h 164"/>
                <a:gd name="T120" fmla="*/ 101 w 947"/>
                <a:gd name="T121" fmla="*/ 4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4" h="164">
                  <a:moveTo>
                    <a:pt x="918" y="118"/>
                  </a:moveTo>
                  <a:cubicBezTo>
                    <a:pt x="919" y="85"/>
                    <a:pt x="916" y="82"/>
                    <a:pt x="903" y="99"/>
                  </a:cubicBezTo>
                  <a:cubicBezTo>
                    <a:pt x="898" y="105"/>
                    <a:pt x="893" y="110"/>
                    <a:pt x="891" y="110"/>
                  </a:cubicBezTo>
                  <a:cubicBezTo>
                    <a:pt x="883" y="111"/>
                    <a:pt x="888" y="95"/>
                    <a:pt x="904" y="75"/>
                  </a:cubicBezTo>
                  <a:cubicBezTo>
                    <a:pt x="913" y="63"/>
                    <a:pt x="923" y="47"/>
                    <a:pt x="925" y="40"/>
                  </a:cubicBezTo>
                  <a:cubicBezTo>
                    <a:pt x="929" y="28"/>
                    <a:pt x="938" y="20"/>
                    <a:pt x="943" y="24"/>
                  </a:cubicBezTo>
                  <a:cubicBezTo>
                    <a:pt x="947" y="28"/>
                    <a:pt x="946" y="41"/>
                    <a:pt x="941" y="54"/>
                  </a:cubicBezTo>
                  <a:cubicBezTo>
                    <a:pt x="939" y="60"/>
                    <a:pt x="936" y="82"/>
                    <a:pt x="936" y="103"/>
                  </a:cubicBezTo>
                  <a:cubicBezTo>
                    <a:pt x="937" y="145"/>
                    <a:pt x="936" y="148"/>
                    <a:pt x="925" y="148"/>
                  </a:cubicBezTo>
                  <a:cubicBezTo>
                    <a:pt x="918" y="149"/>
                    <a:pt x="918" y="147"/>
                    <a:pt x="918" y="118"/>
                  </a:cubicBezTo>
                  <a:close/>
                  <a:moveTo>
                    <a:pt x="563" y="150"/>
                  </a:moveTo>
                  <a:cubicBezTo>
                    <a:pt x="557" y="147"/>
                    <a:pt x="552" y="143"/>
                    <a:pt x="551" y="141"/>
                  </a:cubicBezTo>
                  <a:cubicBezTo>
                    <a:pt x="551" y="140"/>
                    <a:pt x="546" y="139"/>
                    <a:pt x="539" y="140"/>
                  </a:cubicBezTo>
                  <a:cubicBezTo>
                    <a:pt x="530" y="142"/>
                    <a:pt x="523" y="140"/>
                    <a:pt x="517" y="135"/>
                  </a:cubicBezTo>
                  <a:cubicBezTo>
                    <a:pt x="507" y="127"/>
                    <a:pt x="507" y="127"/>
                    <a:pt x="507" y="127"/>
                  </a:cubicBezTo>
                  <a:cubicBezTo>
                    <a:pt x="498" y="138"/>
                    <a:pt x="498" y="138"/>
                    <a:pt x="498" y="138"/>
                  </a:cubicBezTo>
                  <a:cubicBezTo>
                    <a:pt x="493" y="144"/>
                    <a:pt x="486" y="149"/>
                    <a:pt x="482" y="149"/>
                  </a:cubicBezTo>
                  <a:cubicBezTo>
                    <a:pt x="474" y="150"/>
                    <a:pt x="461" y="139"/>
                    <a:pt x="460" y="131"/>
                  </a:cubicBezTo>
                  <a:cubicBezTo>
                    <a:pt x="460" y="129"/>
                    <a:pt x="457" y="125"/>
                    <a:pt x="454" y="122"/>
                  </a:cubicBezTo>
                  <a:cubicBezTo>
                    <a:pt x="443" y="115"/>
                    <a:pt x="445" y="71"/>
                    <a:pt x="456" y="61"/>
                  </a:cubicBezTo>
                  <a:cubicBezTo>
                    <a:pt x="467" y="50"/>
                    <a:pt x="480" y="50"/>
                    <a:pt x="490" y="60"/>
                  </a:cubicBezTo>
                  <a:cubicBezTo>
                    <a:pt x="496" y="66"/>
                    <a:pt x="497" y="69"/>
                    <a:pt x="494" y="75"/>
                  </a:cubicBezTo>
                  <a:cubicBezTo>
                    <a:pt x="489" y="84"/>
                    <a:pt x="484" y="84"/>
                    <a:pt x="481" y="73"/>
                  </a:cubicBezTo>
                  <a:cubicBezTo>
                    <a:pt x="478" y="63"/>
                    <a:pt x="478" y="63"/>
                    <a:pt x="471" y="72"/>
                  </a:cubicBezTo>
                  <a:cubicBezTo>
                    <a:pt x="462" y="84"/>
                    <a:pt x="459" y="102"/>
                    <a:pt x="465" y="116"/>
                  </a:cubicBezTo>
                  <a:cubicBezTo>
                    <a:pt x="471" y="133"/>
                    <a:pt x="489" y="144"/>
                    <a:pt x="488" y="131"/>
                  </a:cubicBezTo>
                  <a:cubicBezTo>
                    <a:pt x="488" y="127"/>
                    <a:pt x="491" y="123"/>
                    <a:pt x="495" y="120"/>
                  </a:cubicBezTo>
                  <a:cubicBezTo>
                    <a:pt x="499" y="117"/>
                    <a:pt x="502" y="114"/>
                    <a:pt x="502" y="112"/>
                  </a:cubicBezTo>
                  <a:cubicBezTo>
                    <a:pt x="497" y="88"/>
                    <a:pt x="516" y="59"/>
                    <a:pt x="535" y="62"/>
                  </a:cubicBezTo>
                  <a:cubicBezTo>
                    <a:pt x="553" y="66"/>
                    <a:pt x="560" y="78"/>
                    <a:pt x="560" y="106"/>
                  </a:cubicBezTo>
                  <a:cubicBezTo>
                    <a:pt x="560" y="135"/>
                    <a:pt x="559" y="134"/>
                    <a:pt x="577" y="137"/>
                  </a:cubicBezTo>
                  <a:cubicBezTo>
                    <a:pt x="588" y="138"/>
                    <a:pt x="590" y="137"/>
                    <a:pt x="592" y="130"/>
                  </a:cubicBezTo>
                  <a:cubicBezTo>
                    <a:pt x="594" y="124"/>
                    <a:pt x="591" y="119"/>
                    <a:pt x="585" y="114"/>
                  </a:cubicBezTo>
                  <a:cubicBezTo>
                    <a:pt x="579" y="110"/>
                    <a:pt x="576" y="107"/>
                    <a:pt x="578" y="106"/>
                  </a:cubicBezTo>
                  <a:cubicBezTo>
                    <a:pt x="580" y="106"/>
                    <a:pt x="578" y="102"/>
                    <a:pt x="575" y="98"/>
                  </a:cubicBezTo>
                  <a:cubicBezTo>
                    <a:pt x="566" y="86"/>
                    <a:pt x="564" y="63"/>
                    <a:pt x="572" y="59"/>
                  </a:cubicBezTo>
                  <a:cubicBezTo>
                    <a:pt x="575" y="58"/>
                    <a:pt x="578" y="54"/>
                    <a:pt x="577" y="51"/>
                  </a:cubicBezTo>
                  <a:cubicBezTo>
                    <a:pt x="577" y="48"/>
                    <a:pt x="578" y="45"/>
                    <a:pt x="578" y="45"/>
                  </a:cubicBezTo>
                  <a:cubicBezTo>
                    <a:pt x="583" y="45"/>
                    <a:pt x="605" y="53"/>
                    <a:pt x="605" y="55"/>
                  </a:cubicBezTo>
                  <a:cubicBezTo>
                    <a:pt x="606" y="57"/>
                    <a:pt x="607" y="62"/>
                    <a:pt x="608" y="67"/>
                  </a:cubicBezTo>
                  <a:cubicBezTo>
                    <a:pt x="610" y="76"/>
                    <a:pt x="605" y="80"/>
                    <a:pt x="600" y="72"/>
                  </a:cubicBezTo>
                  <a:cubicBezTo>
                    <a:pt x="596" y="65"/>
                    <a:pt x="582" y="69"/>
                    <a:pt x="583" y="77"/>
                  </a:cubicBezTo>
                  <a:cubicBezTo>
                    <a:pt x="583" y="86"/>
                    <a:pt x="595" y="107"/>
                    <a:pt x="603" y="113"/>
                  </a:cubicBezTo>
                  <a:cubicBezTo>
                    <a:pt x="606" y="115"/>
                    <a:pt x="609" y="123"/>
                    <a:pt x="610" y="129"/>
                  </a:cubicBezTo>
                  <a:cubicBezTo>
                    <a:pt x="610" y="138"/>
                    <a:pt x="608" y="142"/>
                    <a:pt x="599" y="147"/>
                  </a:cubicBezTo>
                  <a:cubicBezTo>
                    <a:pt x="585" y="156"/>
                    <a:pt x="577" y="156"/>
                    <a:pt x="563" y="150"/>
                  </a:cubicBezTo>
                  <a:close/>
                  <a:moveTo>
                    <a:pt x="548" y="112"/>
                  </a:moveTo>
                  <a:cubicBezTo>
                    <a:pt x="551" y="105"/>
                    <a:pt x="551" y="100"/>
                    <a:pt x="549" y="100"/>
                  </a:cubicBezTo>
                  <a:cubicBezTo>
                    <a:pt x="547" y="100"/>
                    <a:pt x="545" y="97"/>
                    <a:pt x="545" y="92"/>
                  </a:cubicBezTo>
                  <a:cubicBezTo>
                    <a:pt x="544" y="83"/>
                    <a:pt x="531" y="76"/>
                    <a:pt x="522" y="80"/>
                  </a:cubicBezTo>
                  <a:cubicBezTo>
                    <a:pt x="515" y="83"/>
                    <a:pt x="516" y="118"/>
                    <a:pt x="523" y="125"/>
                  </a:cubicBezTo>
                  <a:cubicBezTo>
                    <a:pt x="530" y="131"/>
                    <a:pt x="542" y="125"/>
                    <a:pt x="548" y="112"/>
                  </a:cubicBezTo>
                  <a:close/>
                  <a:moveTo>
                    <a:pt x="731" y="131"/>
                  </a:moveTo>
                  <a:cubicBezTo>
                    <a:pt x="715" y="118"/>
                    <a:pt x="715" y="118"/>
                    <a:pt x="715" y="118"/>
                  </a:cubicBezTo>
                  <a:cubicBezTo>
                    <a:pt x="706" y="127"/>
                    <a:pt x="706" y="127"/>
                    <a:pt x="706" y="127"/>
                  </a:cubicBezTo>
                  <a:cubicBezTo>
                    <a:pt x="695" y="137"/>
                    <a:pt x="693" y="137"/>
                    <a:pt x="692" y="125"/>
                  </a:cubicBezTo>
                  <a:cubicBezTo>
                    <a:pt x="692" y="119"/>
                    <a:pt x="695" y="113"/>
                    <a:pt x="701" y="109"/>
                  </a:cubicBezTo>
                  <a:cubicBezTo>
                    <a:pt x="709" y="104"/>
                    <a:pt x="710" y="103"/>
                    <a:pt x="705" y="94"/>
                  </a:cubicBezTo>
                  <a:cubicBezTo>
                    <a:pt x="699" y="84"/>
                    <a:pt x="699" y="70"/>
                    <a:pt x="704" y="70"/>
                  </a:cubicBezTo>
                  <a:cubicBezTo>
                    <a:pt x="705" y="69"/>
                    <a:pt x="710" y="75"/>
                    <a:pt x="715" y="82"/>
                  </a:cubicBezTo>
                  <a:cubicBezTo>
                    <a:pt x="722" y="93"/>
                    <a:pt x="723" y="94"/>
                    <a:pt x="728" y="86"/>
                  </a:cubicBezTo>
                  <a:cubicBezTo>
                    <a:pt x="733" y="78"/>
                    <a:pt x="748" y="73"/>
                    <a:pt x="748" y="80"/>
                  </a:cubicBezTo>
                  <a:cubicBezTo>
                    <a:pt x="748" y="82"/>
                    <a:pt x="744" y="90"/>
                    <a:pt x="740" y="97"/>
                  </a:cubicBezTo>
                  <a:cubicBezTo>
                    <a:pt x="731" y="111"/>
                    <a:pt x="731" y="111"/>
                    <a:pt x="731" y="111"/>
                  </a:cubicBezTo>
                  <a:cubicBezTo>
                    <a:pt x="743" y="123"/>
                    <a:pt x="743" y="123"/>
                    <a:pt x="743" y="123"/>
                  </a:cubicBezTo>
                  <a:cubicBezTo>
                    <a:pt x="752" y="132"/>
                    <a:pt x="754" y="135"/>
                    <a:pt x="751" y="139"/>
                  </a:cubicBezTo>
                  <a:cubicBezTo>
                    <a:pt x="747" y="142"/>
                    <a:pt x="742" y="140"/>
                    <a:pt x="731" y="131"/>
                  </a:cubicBezTo>
                  <a:close/>
                  <a:moveTo>
                    <a:pt x="836" y="130"/>
                  </a:moveTo>
                  <a:cubicBezTo>
                    <a:pt x="831" y="128"/>
                    <a:pt x="815" y="128"/>
                    <a:pt x="799" y="129"/>
                  </a:cubicBezTo>
                  <a:cubicBezTo>
                    <a:pt x="784" y="129"/>
                    <a:pt x="771" y="129"/>
                    <a:pt x="771" y="128"/>
                  </a:cubicBezTo>
                  <a:cubicBezTo>
                    <a:pt x="770" y="117"/>
                    <a:pt x="824" y="104"/>
                    <a:pt x="831" y="113"/>
                  </a:cubicBezTo>
                  <a:cubicBezTo>
                    <a:pt x="832" y="115"/>
                    <a:pt x="838" y="118"/>
                    <a:pt x="845" y="119"/>
                  </a:cubicBezTo>
                  <a:cubicBezTo>
                    <a:pt x="853" y="120"/>
                    <a:pt x="857" y="122"/>
                    <a:pt x="856" y="125"/>
                  </a:cubicBezTo>
                  <a:cubicBezTo>
                    <a:pt x="854" y="132"/>
                    <a:pt x="846" y="134"/>
                    <a:pt x="836" y="130"/>
                  </a:cubicBezTo>
                  <a:close/>
                  <a:moveTo>
                    <a:pt x="306" y="149"/>
                  </a:moveTo>
                  <a:cubicBezTo>
                    <a:pt x="300" y="140"/>
                    <a:pt x="294" y="133"/>
                    <a:pt x="293" y="133"/>
                  </a:cubicBezTo>
                  <a:cubicBezTo>
                    <a:pt x="292" y="133"/>
                    <a:pt x="285" y="141"/>
                    <a:pt x="278" y="149"/>
                  </a:cubicBezTo>
                  <a:cubicBezTo>
                    <a:pt x="268" y="163"/>
                    <a:pt x="265" y="164"/>
                    <a:pt x="262" y="160"/>
                  </a:cubicBezTo>
                  <a:cubicBezTo>
                    <a:pt x="259" y="156"/>
                    <a:pt x="259" y="152"/>
                    <a:pt x="262" y="149"/>
                  </a:cubicBezTo>
                  <a:cubicBezTo>
                    <a:pt x="264" y="146"/>
                    <a:pt x="264" y="143"/>
                    <a:pt x="263" y="143"/>
                  </a:cubicBezTo>
                  <a:cubicBezTo>
                    <a:pt x="261" y="143"/>
                    <a:pt x="264" y="139"/>
                    <a:pt x="269" y="134"/>
                  </a:cubicBezTo>
                  <a:cubicBezTo>
                    <a:pt x="281" y="124"/>
                    <a:pt x="281" y="120"/>
                    <a:pt x="273" y="112"/>
                  </a:cubicBezTo>
                  <a:cubicBezTo>
                    <a:pt x="269" y="109"/>
                    <a:pt x="266" y="102"/>
                    <a:pt x="266" y="98"/>
                  </a:cubicBezTo>
                  <a:cubicBezTo>
                    <a:pt x="265" y="90"/>
                    <a:pt x="266" y="90"/>
                    <a:pt x="278" y="98"/>
                  </a:cubicBezTo>
                  <a:cubicBezTo>
                    <a:pt x="287" y="104"/>
                    <a:pt x="292" y="105"/>
                    <a:pt x="293" y="102"/>
                  </a:cubicBezTo>
                  <a:cubicBezTo>
                    <a:pt x="293" y="99"/>
                    <a:pt x="296" y="96"/>
                    <a:pt x="300" y="96"/>
                  </a:cubicBezTo>
                  <a:cubicBezTo>
                    <a:pt x="303" y="96"/>
                    <a:pt x="306" y="93"/>
                    <a:pt x="307" y="90"/>
                  </a:cubicBezTo>
                  <a:cubicBezTo>
                    <a:pt x="309" y="83"/>
                    <a:pt x="324" y="80"/>
                    <a:pt x="324" y="86"/>
                  </a:cubicBezTo>
                  <a:cubicBezTo>
                    <a:pt x="324" y="87"/>
                    <a:pt x="319" y="95"/>
                    <a:pt x="313" y="103"/>
                  </a:cubicBezTo>
                  <a:cubicBezTo>
                    <a:pt x="301" y="117"/>
                    <a:pt x="301" y="117"/>
                    <a:pt x="301" y="117"/>
                  </a:cubicBezTo>
                  <a:cubicBezTo>
                    <a:pt x="315" y="132"/>
                    <a:pt x="315" y="132"/>
                    <a:pt x="315" y="132"/>
                  </a:cubicBezTo>
                  <a:cubicBezTo>
                    <a:pt x="328" y="147"/>
                    <a:pt x="331" y="159"/>
                    <a:pt x="322" y="163"/>
                  </a:cubicBezTo>
                  <a:cubicBezTo>
                    <a:pt x="320" y="164"/>
                    <a:pt x="313" y="158"/>
                    <a:pt x="306" y="149"/>
                  </a:cubicBezTo>
                  <a:close/>
                  <a:moveTo>
                    <a:pt x="372" y="144"/>
                  </a:moveTo>
                  <a:cubicBezTo>
                    <a:pt x="369" y="141"/>
                    <a:pt x="368" y="134"/>
                    <a:pt x="369" y="128"/>
                  </a:cubicBezTo>
                  <a:cubicBezTo>
                    <a:pt x="370" y="117"/>
                    <a:pt x="369" y="116"/>
                    <a:pt x="361" y="118"/>
                  </a:cubicBezTo>
                  <a:cubicBezTo>
                    <a:pt x="355" y="119"/>
                    <a:pt x="351" y="117"/>
                    <a:pt x="351" y="113"/>
                  </a:cubicBezTo>
                  <a:cubicBezTo>
                    <a:pt x="351" y="110"/>
                    <a:pt x="354" y="107"/>
                    <a:pt x="357" y="106"/>
                  </a:cubicBezTo>
                  <a:cubicBezTo>
                    <a:pt x="360" y="106"/>
                    <a:pt x="365" y="105"/>
                    <a:pt x="367" y="104"/>
                  </a:cubicBezTo>
                  <a:cubicBezTo>
                    <a:pt x="370" y="104"/>
                    <a:pt x="373" y="100"/>
                    <a:pt x="374" y="95"/>
                  </a:cubicBezTo>
                  <a:cubicBezTo>
                    <a:pt x="376" y="85"/>
                    <a:pt x="382" y="85"/>
                    <a:pt x="385" y="95"/>
                  </a:cubicBezTo>
                  <a:cubicBezTo>
                    <a:pt x="387" y="100"/>
                    <a:pt x="392" y="102"/>
                    <a:pt x="398" y="102"/>
                  </a:cubicBezTo>
                  <a:cubicBezTo>
                    <a:pt x="403" y="102"/>
                    <a:pt x="409" y="104"/>
                    <a:pt x="410" y="107"/>
                  </a:cubicBezTo>
                  <a:cubicBezTo>
                    <a:pt x="412" y="110"/>
                    <a:pt x="415" y="113"/>
                    <a:pt x="418" y="113"/>
                  </a:cubicBezTo>
                  <a:cubicBezTo>
                    <a:pt x="421" y="113"/>
                    <a:pt x="424" y="114"/>
                    <a:pt x="424" y="117"/>
                  </a:cubicBezTo>
                  <a:cubicBezTo>
                    <a:pt x="424" y="120"/>
                    <a:pt x="418" y="121"/>
                    <a:pt x="405" y="121"/>
                  </a:cubicBezTo>
                  <a:cubicBezTo>
                    <a:pt x="386" y="119"/>
                    <a:pt x="386" y="120"/>
                    <a:pt x="381" y="134"/>
                  </a:cubicBezTo>
                  <a:cubicBezTo>
                    <a:pt x="378" y="145"/>
                    <a:pt x="376" y="148"/>
                    <a:pt x="372" y="144"/>
                  </a:cubicBezTo>
                  <a:close/>
                  <a:moveTo>
                    <a:pt x="844" y="109"/>
                  </a:moveTo>
                  <a:cubicBezTo>
                    <a:pt x="841" y="108"/>
                    <a:pt x="826" y="106"/>
                    <a:pt x="811" y="105"/>
                  </a:cubicBezTo>
                  <a:cubicBezTo>
                    <a:pt x="796" y="105"/>
                    <a:pt x="781" y="103"/>
                    <a:pt x="778" y="102"/>
                  </a:cubicBezTo>
                  <a:cubicBezTo>
                    <a:pt x="770" y="100"/>
                    <a:pt x="772" y="91"/>
                    <a:pt x="781" y="87"/>
                  </a:cubicBezTo>
                  <a:cubicBezTo>
                    <a:pt x="793" y="83"/>
                    <a:pt x="842" y="93"/>
                    <a:pt x="850" y="101"/>
                  </a:cubicBezTo>
                  <a:cubicBezTo>
                    <a:pt x="857" y="108"/>
                    <a:pt x="854" y="114"/>
                    <a:pt x="844" y="109"/>
                  </a:cubicBezTo>
                  <a:close/>
                  <a:moveTo>
                    <a:pt x="157" y="145"/>
                  </a:moveTo>
                  <a:cubicBezTo>
                    <a:pt x="161" y="125"/>
                    <a:pt x="161" y="107"/>
                    <a:pt x="155" y="103"/>
                  </a:cubicBezTo>
                  <a:cubicBezTo>
                    <a:pt x="151" y="100"/>
                    <a:pt x="148" y="103"/>
                    <a:pt x="143" y="117"/>
                  </a:cubicBezTo>
                  <a:cubicBezTo>
                    <a:pt x="137" y="135"/>
                    <a:pt x="130" y="142"/>
                    <a:pt x="122" y="138"/>
                  </a:cubicBezTo>
                  <a:cubicBezTo>
                    <a:pt x="117" y="135"/>
                    <a:pt x="114" y="81"/>
                    <a:pt x="119" y="78"/>
                  </a:cubicBezTo>
                  <a:cubicBezTo>
                    <a:pt x="125" y="73"/>
                    <a:pt x="127" y="76"/>
                    <a:pt x="129" y="90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49" y="79"/>
                    <a:pt x="156" y="79"/>
                    <a:pt x="168" y="93"/>
                  </a:cubicBezTo>
                  <a:cubicBezTo>
                    <a:pt x="183" y="113"/>
                    <a:pt x="180" y="153"/>
                    <a:pt x="163" y="154"/>
                  </a:cubicBezTo>
                  <a:cubicBezTo>
                    <a:pt x="156" y="154"/>
                    <a:pt x="155" y="153"/>
                    <a:pt x="157" y="145"/>
                  </a:cubicBezTo>
                  <a:close/>
                  <a:moveTo>
                    <a:pt x="10" y="142"/>
                  </a:moveTo>
                  <a:cubicBezTo>
                    <a:pt x="0" y="134"/>
                    <a:pt x="0" y="133"/>
                    <a:pt x="5" y="130"/>
                  </a:cubicBezTo>
                  <a:cubicBezTo>
                    <a:pt x="9" y="128"/>
                    <a:pt x="16" y="129"/>
                    <a:pt x="20" y="132"/>
                  </a:cubicBezTo>
                  <a:cubicBezTo>
                    <a:pt x="28" y="137"/>
                    <a:pt x="44" y="136"/>
                    <a:pt x="44" y="130"/>
                  </a:cubicBezTo>
                  <a:cubicBezTo>
                    <a:pt x="44" y="129"/>
                    <a:pt x="38" y="123"/>
                    <a:pt x="31" y="118"/>
                  </a:cubicBezTo>
                  <a:cubicBezTo>
                    <a:pt x="19" y="109"/>
                    <a:pt x="17" y="106"/>
                    <a:pt x="17" y="88"/>
                  </a:cubicBezTo>
                  <a:cubicBezTo>
                    <a:pt x="16" y="66"/>
                    <a:pt x="22" y="58"/>
                    <a:pt x="40" y="57"/>
                  </a:cubicBezTo>
                  <a:cubicBezTo>
                    <a:pt x="48" y="56"/>
                    <a:pt x="52" y="58"/>
                    <a:pt x="54" y="64"/>
                  </a:cubicBezTo>
                  <a:cubicBezTo>
                    <a:pt x="56" y="68"/>
                    <a:pt x="58" y="72"/>
                    <a:pt x="60" y="71"/>
                  </a:cubicBezTo>
                  <a:cubicBezTo>
                    <a:pt x="62" y="71"/>
                    <a:pt x="64" y="75"/>
                    <a:pt x="64" y="79"/>
                  </a:cubicBezTo>
                  <a:cubicBezTo>
                    <a:pt x="65" y="90"/>
                    <a:pt x="60" y="90"/>
                    <a:pt x="50" y="80"/>
                  </a:cubicBezTo>
                  <a:cubicBezTo>
                    <a:pt x="40" y="70"/>
                    <a:pt x="33" y="71"/>
                    <a:pt x="29" y="83"/>
                  </a:cubicBezTo>
                  <a:cubicBezTo>
                    <a:pt x="27" y="90"/>
                    <a:pt x="29" y="95"/>
                    <a:pt x="41" y="106"/>
                  </a:cubicBezTo>
                  <a:cubicBezTo>
                    <a:pt x="56" y="122"/>
                    <a:pt x="65" y="138"/>
                    <a:pt x="62" y="145"/>
                  </a:cubicBezTo>
                  <a:cubicBezTo>
                    <a:pt x="61" y="147"/>
                    <a:pt x="52" y="149"/>
                    <a:pt x="41" y="150"/>
                  </a:cubicBezTo>
                  <a:cubicBezTo>
                    <a:pt x="26" y="151"/>
                    <a:pt x="19" y="149"/>
                    <a:pt x="10" y="142"/>
                  </a:cubicBezTo>
                  <a:close/>
                  <a:moveTo>
                    <a:pt x="80" y="121"/>
                  </a:moveTo>
                  <a:cubicBezTo>
                    <a:pt x="76" y="105"/>
                    <a:pt x="80" y="78"/>
                    <a:pt x="86" y="75"/>
                  </a:cubicBezTo>
                  <a:cubicBezTo>
                    <a:pt x="91" y="73"/>
                    <a:pt x="95" y="91"/>
                    <a:pt x="96" y="116"/>
                  </a:cubicBezTo>
                  <a:cubicBezTo>
                    <a:pt x="97" y="127"/>
                    <a:pt x="95" y="132"/>
                    <a:pt x="90" y="134"/>
                  </a:cubicBezTo>
                  <a:cubicBezTo>
                    <a:pt x="86" y="135"/>
                    <a:pt x="83" y="132"/>
                    <a:pt x="80" y="121"/>
                  </a:cubicBezTo>
                  <a:close/>
                  <a:moveTo>
                    <a:pt x="661" y="82"/>
                  </a:moveTo>
                  <a:cubicBezTo>
                    <a:pt x="648" y="81"/>
                    <a:pt x="641" y="79"/>
                    <a:pt x="639" y="75"/>
                  </a:cubicBezTo>
                  <a:cubicBezTo>
                    <a:pt x="636" y="69"/>
                    <a:pt x="655" y="43"/>
                    <a:pt x="660" y="46"/>
                  </a:cubicBezTo>
                  <a:cubicBezTo>
                    <a:pt x="662" y="48"/>
                    <a:pt x="664" y="46"/>
                    <a:pt x="663" y="42"/>
                  </a:cubicBezTo>
                  <a:cubicBezTo>
                    <a:pt x="663" y="39"/>
                    <a:pt x="666" y="36"/>
                    <a:pt x="669" y="35"/>
                  </a:cubicBezTo>
                  <a:cubicBezTo>
                    <a:pt x="672" y="35"/>
                    <a:pt x="674" y="32"/>
                    <a:pt x="674" y="29"/>
                  </a:cubicBezTo>
                  <a:cubicBezTo>
                    <a:pt x="674" y="21"/>
                    <a:pt x="659" y="19"/>
                    <a:pt x="654" y="27"/>
                  </a:cubicBezTo>
                  <a:cubicBezTo>
                    <a:pt x="648" y="35"/>
                    <a:pt x="643" y="34"/>
                    <a:pt x="643" y="25"/>
                  </a:cubicBezTo>
                  <a:cubicBezTo>
                    <a:pt x="642" y="20"/>
                    <a:pt x="644" y="17"/>
                    <a:pt x="646" y="17"/>
                  </a:cubicBezTo>
                  <a:cubicBezTo>
                    <a:pt x="648" y="16"/>
                    <a:pt x="650" y="14"/>
                    <a:pt x="650" y="10"/>
                  </a:cubicBezTo>
                  <a:cubicBezTo>
                    <a:pt x="649" y="0"/>
                    <a:pt x="665" y="2"/>
                    <a:pt x="678" y="13"/>
                  </a:cubicBezTo>
                  <a:cubicBezTo>
                    <a:pt x="684" y="19"/>
                    <a:pt x="690" y="26"/>
                    <a:pt x="690" y="29"/>
                  </a:cubicBezTo>
                  <a:cubicBezTo>
                    <a:pt x="690" y="35"/>
                    <a:pt x="673" y="55"/>
                    <a:pt x="667" y="56"/>
                  </a:cubicBezTo>
                  <a:cubicBezTo>
                    <a:pt x="665" y="56"/>
                    <a:pt x="664" y="58"/>
                    <a:pt x="664" y="60"/>
                  </a:cubicBezTo>
                  <a:cubicBezTo>
                    <a:pt x="665" y="63"/>
                    <a:pt x="668" y="64"/>
                    <a:pt x="672" y="63"/>
                  </a:cubicBezTo>
                  <a:cubicBezTo>
                    <a:pt x="680" y="60"/>
                    <a:pt x="690" y="69"/>
                    <a:pt x="688" y="77"/>
                  </a:cubicBezTo>
                  <a:cubicBezTo>
                    <a:pt x="687" y="80"/>
                    <a:pt x="684" y="83"/>
                    <a:pt x="683" y="82"/>
                  </a:cubicBezTo>
                  <a:cubicBezTo>
                    <a:pt x="681" y="82"/>
                    <a:pt x="671" y="82"/>
                    <a:pt x="661" y="82"/>
                  </a:cubicBezTo>
                  <a:close/>
                  <a:moveTo>
                    <a:pt x="199" y="93"/>
                  </a:moveTo>
                  <a:cubicBezTo>
                    <a:pt x="198" y="89"/>
                    <a:pt x="205" y="83"/>
                    <a:pt x="213" y="79"/>
                  </a:cubicBezTo>
                  <a:cubicBezTo>
                    <a:pt x="231" y="70"/>
                    <a:pt x="240" y="58"/>
                    <a:pt x="240" y="44"/>
                  </a:cubicBezTo>
                  <a:cubicBezTo>
                    <a:pt x="240" y="36"/>
                    <a:pt x="238" y="33"/>
                    <a:pt x="231" y="32"/>
                  </a:cubicBezTo>
                  <a:cubicBezTo>
                    <a:pt x="226" y="32"/>
                    <a:pt x="222" y="34"/>
                    <a:pt x="220" y="38"/>
                  </a:cubicBezTo>
                  <a:cubicBezTo>
                    <a:pt x="219" y="43"/>
                    <a:pt x="217" y="44"/>
                    <a:pt x="213" y="41"/>
                  </a:cubicBezTo>
                  <a:cubicBezTo>
                    <a:pt x="210" y="38"/>
                    <a:pt x="208" y="35"/>
                    <a:pt x="209" y="32"/>
                  </a:cubicBezTo>
                  <a:cubicBezTo>
                    <a:pt x="213" y="25"/>
                    <a:pt x="231" y="19"/>
                    <a:pt x="242" y="21"/>
                  </a:cubicBezTo>
                  <a:cubicBezTo>
                    <a:pt x="253" y="23"/>
                    <a:pt x="254" y="24"/>
                    <a:pt x="253" y="38"/>
                  </a:cubicBezTo>
                  <a:cubicBezTo>
                    <a:pt x="252" y="46"/>
                    <a:pt x="251" y="55"/>
                    <a:pt x="251" y="58"/>
                  </a:cubicBezTo>
                  <a:cubicBezTo>
                    <a:pt x="251" y="61"/>
                    <a:pt x="249" y="63"/>
                    <a:pt x="248" y="63"/>
                  </a:cubicBezTo>
                  <a:cubicBezTo>
                    <a:pt x="247" y="63"/>
                    <a:pt x="244" y="67"/>
                    <a:pt x="241" y="72"/>
                  </a:cubicBezTo>
                  <a:cubicBezTo>
                    <a:pt x="238" y="78"/>
                    <a:pt x="238" y="80"/>
                    <a:pt x="241" y="78"/>
                  </a:cubicBezTo>
                  <a:cubicBezTo>
                    <a:pt x="246" y="74"/>
                    <a:pt x="253" y="81"/>
                    <a:pt x="253" y="89"/>
                  </a:cubicBezTo>
                  <a:cubicBezTo>
                    <a:pt x="254" y="91"/>
                    <a:pt x="241" y="95"/>
                    <a:pt x="226" y="96"/>
                  </a:cubicBezTo>
                  <a:cubicBezTo>
                    <a:pt x="204" y="99"/>
                    <a:pt x="199" y="98"/>
                    <a:pt x="199" y="93"/>
                  </a:cubicBezTo>
                  <a:close/>
                  <a:moveTo>
                    <a:pt x="81" y="55"/>
                  </a:moveTo>
                  <a:cubicBezTo>
                    <a:pt x="77" y="49"/>
                    <a:pt x="85" y="33"/>
                    <a:pt x="92" y="33"/>
                  </a:cubicBezTo>
                  <a:cubicBezTo>
                    <a:pt x="103" y="32"/>
                    <a:pt x="106" y="38"/>
                    <a:pt x="101" y="48"/>
                  </a:cubicBezTo>
                  <a:cubicBezTo>
                    <a:pt x="96" y="57"/>
                    <a:pt x="85" y="61"/>
                    <a:pt x="81" y="5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8777288" y="5329238"/>
              <a:ext cx="1289050" cy="319088"/>
            </a:xfrm>
            <a:custGeom>
              <a:avLst/>
              <a:gdLst>
                <a:gd name="T0" fmla="*/ 460 w 846"/>
                <a:gd name="T1" fmla="*/ 190 h 209"/>
                <a:gd name="T2" fmla="*/ 477 w 846"/>
                <a:gd name="T3" fmla="*/ 194 h 209"/>
                <a:gd name="T4" fmla="*/ 503 w 846"/>
                <a:gd name="T5" fmla="*/ 121 h 209"/>
                <a:gd name="T6" fmla="*/ 427 w 846"/>
                <a:gd name="T7" fmla="*/ 90 h 209"/>
                <a:gd name="T8" fmla="*/ 359 w 846"/>
                <a:gd name="T9" fmla="*/ 122 h 209"/>
                <a:gd name="T10" fmla="*/ 303 w 846"/>
                <a:gd name="T11" fmla="*/ 53 h 209"/>
                <a:gd name="T12" fmla="*/ 307 w 846"/>
                <a:gd name="T13" fmla="*/ 70 h 209"/>
                <a:gd name="T14" fmla="*/ 355 w 846"/>
                <a:gd name="T15" fmla="*/ 59 h 209"/>
                <a:gd name="T16" fmla="*/ 427 w 846"/>
                <a:gd name="T17" fmla="*/ 53 h 209"/>
                <a:gd name="T18" fmla="*/ 453 w 846"/>
                <a:gd name="T19" fmla="*/ 42 h 209"/>
                <a:gd name="T20" fmla="*/ 457 w 846"/>
                <a:gd name="T21" fmla="*/ 68 h 209"/>
                <a:gd name="T22" fmla="*/ 468 w 846"/>
                <a:gd name="T23" fmla="*/ 88 h 209"/>
                <a:gd name="T24" fmla="*/ 533 w 846"/>
                <a:gd name="T25" fmla="*/ 100 h 209"/>
                <a:gd name="T26" fmla="*/ 470 w 846"/>
                <a:gd name="T27" fmla="*/ 204 h 209"/>
                <a:gd name="T28" fmla="*/ 380 w 846"/>
                <a:gd name="T29" fmla="*/ 111 h 209"/>
                <a:gd name="T30" fmla="*/ 496 w 846"/>
                <a:gd name="T31" fmla="*/ 79 h 209"/>
                <a:gd name="T32" fmla="*/ 89 w 846"/>
                <a:gd name="T33" fmla="*/ 170 h 209"/>
                <a:gd name="T34" fmla="*/ 86 w 846"/>
                <a:gd name="T35" fmla="*/ 112 h 209"/>
                <a:gd name="T36" fmla="*/ 10 w 846"/>
                <a:gd name="T37" fmla="*/ 58 h 209"/>
                <a:gd name="T38" fmla="*/ 25 w 846"/>
                <a:gd name="T39" fmla="*/ 35 h 209"/>
                <a:gd name="T40" fmla="*/ 42 w 846"/>
                <a:gd name="T41" fmla="*/ 36 h 209"/>
                <a:gd name="T42" fmla="*/ 81 w 846"/>
                <a:gd name="T43" fmla="*/ 94 h 209"/>
                <a:gd name="T44" fmla="*/ 77 w 846"/>
                <a:gd name="T45" fmla="*/ 66 h 209"/>
                <a:gd name="T46" fmla="*/ 120 w 846"/>
                <a:gd name="T47" fmla="*/ 133 h 209"/>
                <a:gd name="T48" fmla="*/ 58 w 846"/>
                <a:gd name="T49" fmla="*/ 79 h 209"/>
                <a:gd name="T50" fmla="*/ 53 w 846"/>
                <a:gd name="T51" fmla="*/ 103 h 209"/>
                <a:gd name="T52" fmla="*/ 823 w 846"/>
                <a:gd name="T53" fmla="*/ 48 h 209"/>
                <a:gd name="T54" fmla="*/ 817 w 846"/>
                <a:gd name="T55" fmla="*/ 32 h 209"/>
                <a:gd name="T56" fmla="*/ 826 w 846"/>
                <a:gd name="T57" fmla="*/ 132 h 209"/>
                <a:gd name="T58" fmla="*/ 170 w 846"/>
                <a:gd name="T59" fmla="*/ 118 h 209"/>
                <a:gd name="T60" fmla="*/ 158 w 846"/>
                <a:gd name="T61" fmla="*/ 73 h 209"/>
                <a:gd name="T62" fmla="*/ 182 w 846"/>
                <a:gd name="T63" fmla="*/ 73 h 209"/>
                <a:gd name="T64" fmla="*/ 202 w 846"/>
                <a:gd name="T65" fmla="*/ 68 h 209"/>
                <a:gd name="T66" fmla="*/ 215 w 846"/>
                <a:gd name="T67" fmla="*/ 135 h 209"/>
                <a:gd name="T68" fmla="*/ 594 w 846"/>
                <a:gd name="T69" fmla="*/ 123 h 209"/>
                <a:gd name="T70" fmla="*/ 578 w 846"/>
                <a:gd name="T71" fmla="*/ 96 h 209"/>
                <a:gd name="T72" fmla="*/ 600 w 846"/>
                <a:gd name="T73" fmla="*/ 93 h 209"/>
                <a:gd name="T74" fmla="*/ 616 w 846"/>
                <a:gd name="T75" fmla="*/ 88 h 209"/>
                <a:gd name="T76" fmla="*/ 604 w 846"/>
                <a:gd name="T77" fmla="*/ 126 h 209"/>
                <a:gd name="T78" fmla="*/ 746 w 846"/>
                <a:gd name="T79" fmla="*/ 119 h 209"/>
                <a:gd name="T80" fmla="*/ 237 w 846"/>
                <a:gd name="T81" fmla="*/ 102 h 209"/>
                <a:gd name="T82" fmla="*/ 237 w 846"/>
                <a:gd name="T83" fmla="*/ 102 h 209"/>
                <a:gd name="T84" fmla="*/ 736 w 846"/>
                <a:gd name="T85" fmla="*/ 9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5" h="209">
                  <a:moveTo>
                    <a:pt x="470" y="204"/>
                  </a:moveTo>
                  <a:cubicBezTo>
                    <a:pt x="464" y="203"/>
                    <a:pt x="459" y="199"/>
                    <a:pt x="460" y="197"/>
                  </a:cubicBezTo>
                  <a:cubicBezTo>
                    <a:pt x="460" y="195"/>
                    <a:pt x="460" y="192"/>
                    <a:pt x="460" y="190"/>
                  </a:cubicBezTo>
                  <a:cubicBezTo>
                    <a:pt x="460" y="186"/>
                    <a:pt x="489" y="170"/>
                    <a:pt x="496" y="170"/>
                  </a:cubicBezTo>
                  <a:cubicBezTo>
                    <a:pt x="498" y="170"/>
                    <a:pt x="494" y="175"/>
                    <a:pt x="488" y="182"/>
                  </a:cubicBezTo>
                  <a:cubicBezTo>
                    <a:pt x="477" y="194"/>
                    <a:pt x="477" y="194"/>
                    <a:pt x="477" y="194"/>
                  </a:cubicBezTo>
                  <a:cubicBezTo>
                    <a:pt x="491" y="194"/>
                    <a:pt x="491" y="194"/>
                    <a:pt x="491" y="194"/>
                  </a:cubicBezTo>
                  <a:cubicBezTo>
                    <a:pt x="515" y="194"/>
                    <a:pt x="520" y="180"/>
                    <a:pt x="512" y="122"/>
                  </a:cubicBezTo>
                  <a:cubicBezTo>
                    <a:pt x="511" y="122"/>
                    <a:pt x="507" y="121"/>
                    <a:pt x="503" y="121"/>
                  </a:cubicBezTo>
                  <a:cubicBezTo>
                    <a:pt x="498" y="121"/>
                    <a:pt x="493" y="120"/>
                    <a:pt x="491" y="118"/>
                  </a:cubicBezTo>
                  <a:cubicBezTo>
                    <a:pt x="484" y="111"/>
                    <a:pt x="474" y="113"/>
                    <a:pt x="466" y="122"/>
                  </a:cubicBezTo>
                  <a:cubicBezTo>
                    <a:pt x="448" y="143"/>
                    <a:pt x="427" y="126"/>
                    <a:pt x="427" y="90"/>
                  </a:cubicBezTo>
                  <a:cubicBezTo>
                    <a:pt x="427" y="64"/>
                    <a:pt x="420" y="64"/>
                    <a:pt x="416" y="89"/>
                  </a:cubicBezTo>
                  <a:cubicBezTo>
                    <a:pt x="414" y="99"/>
                    <a:pt x="407" y="110"/>
                    <a:pt x="400" y="116"/>
                  </a:cubicBezTo>
                  <a:cubicBezTo>
                    <a:pt x="388" y="126"/>
                    <a:pt x="366" y="129"/>
                    <a:pt x="359" y="122"/>
                  </a:cubicBezTo>
                  <a:cubicBezTo>
                    <a:pt x="357" y="120"/>
                    <a:pt x="344" y="119"/>
                    <a:pt x="328" y="120"/>
                  </a:cubicBezTo>
                  <a:cubicBezTo>
                    <a:pt x="302" y="122"/>
                    <a:pt x="301" y="121"/>
                    <a:pt x="292" y="106"/>
                  </a:cubicBezTo>
                  <a:cubicBezTo>
                    <a:pt x="281" y="88"/>
                    <a:pt x="285" y="71"/>
                    <a:pt x="303" y="53"/>
                  </a:cubicBezTo>
                  <a:cubicBezTo>
                    <a:pt x="315" y="42"/>
                    <a:pt x="333" y="43"/>
                    <a:pt x="333" y="56"/>
                  </a:cubicBezTo>
                  <a:cubicBezTo>
                    <a:pt x="333" y="61"/>
                    <a:pt x="330" y="63"/>
                    <a:pt x="324" y="61"/>
                  </a:cubicBezTo>
                  <a:cubicBezTo>
                    <a:pt x="318" y="59"/>
                    <a:pt x="313" y="61"/>
                    <a:pt x="307" y="70"/>
                  </a:cubicBezTo>
                  <a:cubicBezTo>
                    <a:pt x="296" y="88"/>
                    <a:pt x="300" y="103"/>
                    <a:pt x="318" y="107"/>
                  </a:cubicBezTo>
                  <a:cubicBezTo>
                    <a:pt x="338" y="111"/>
                    <a:pt x="345" y="105"/>
                    <a:pt x="343" y="86"/>
                  </a:cubicBezTo>
                  <a:cubicBezTo>
                    <a:pt x="342" y="72"/>
                    <a:pt x="345" y="67"/>
                    <a:pt x="355" y="59"/>
                  </a:cubicBezTo>
                  <a:cubicBezTo>
                    <a:pt x="370" y="47"/>
                    <a:pt x="378" y="46"/>
                    <a:pt x="396" y="56"/>
                  </a:cubicBezTo>
                  <a:cubicBezTo>
                    <a:pt x="406" y="61"/>
                    <a:pt x="411" y="62"/>
                    <a:pt x="415" y="58"/>
                  </a:cubicBezTo>
                  <a:cubicBezTo>
                    <a:pt x="417" y="56"/>
                    <a:pt x="423" y="53"/>
                    <a:pt x="427" y="53"/>
                  </a:cubicBezTo>
                  <a:cubicBezTo>
                    <a:pt x="432" y="53"/>
                    <a:pt x="437" y="46"/>
                    <a:pt x="441" y="34"/>
                  </a:cubicBezTo>
                  <a:cubicBezTo>
                    <a:pt x="444" y="22"/>
                    <a:pt x="449" y="15"/>
                    <a:pt x="452" y="16"/>
                  </a:cubicBezTo>
                  <a:cubicBezTo>
                    <a:pt x="458" y="18"/>
                    <a:pt x="458" y="26"/>
                    <a:pt x="453" y="42"/>
                  </a:cubicBezTo>
                  <a:cubicBezTo>
                    <a:pt x="450" y="52"/>
                    <a:pt x="451" y="53"/>
                    <a:pt x="464" y="53"/>
                  </a:cubicBezTo>
                  <a:cubicBezTo>
                    <a:pt x="472" y="53"/>
                    <a:pt x="479" y="55"/>
                    <a:pt x="481" y="58"/>
                  </a:cubicBezTo>
                  <a:cubicBezTo>
                    <a:pt x="484" y="63"/>
                    <a:pt x="472" y="68"/>
                    <a:pt x="457" y="68"/>
                  </a:cubicBezTo>
                  <a:cubicBezTo>
                    <a:pt x="445" y="68"/>
                    <a:pt x="444" y="70"/>
                    <a:pt x="446" y="94"/>
                  </a:cubicBezTo>
                  <a:cubicBezTo>
                    <a:pt x="447" y="114"/>
                    <a:pt x="454" y="121"/>
                    <a:pt x="461" y="109"/>
                  </a:cubicBezTo>
                  <a:cubicBezTo>
                    <a:pt x="464" y="104"/>
                    <a:pt x="467" y="94"/>
                    <a:pt x="468" y="88"/>
                  </a:cubicBezTo>
                  <a:cubicBezTo>
                    <a:pt x="470" y="65"/>
                    <a:pt x="503" y="55"/>
                    <a:pt x="526" y="71"/>
                  </a:cubicBezTo>
                  <a:cubicBezTo>
                    <a:pt x="532" y="76"/>
                    <a:pt x="538" y="79"/>
                    <a:pt x="538" y="80"/>
                  </a:cubicBezTo>
                  <a:cubicBezTo>
                    <a:pt x="539" y="80"/>
                    <a:pt x="536" y="89"/>
                    <a:pt x="533" y="100"/>
                  </a:cubicBezTo>
                  <a:cubicBezTo>
                    <a:pt x="528" y="113"/>
                    <a:pt x="527" y="125"/>
                    <a:pt x="530" y="140"/>
                  </a:cubicBezTo>
                  <a:cubicBezTo>
                    <a:pt x="534" y="165"/>
                    <a:pt x="532" y="189"/>
                    <a:pt x="523" y="198"/>
                  </a:cubicBezTo>
                  <a:cubicBezTo>
                    <a:pt x="516" y="205"/>
                    <a:pt x="485" y="209"/>
                    <a:pt x="470" y="204"/>
                  </a:cubicBezTo>
                  <a:close/>
                  <a:moveTo>
                    <a:pt x="394" y="100"/>
                  </a:moveTo>
                  <a:cubicBezTo>
                    <a:pt x="406" y="77"/>
                    <a:pt x="387" y="56"/>
                    <a:pt x="366" y="68"/>
                  </a:cubicBezTo>
                  <a:cubicBezTo>
                    <a:pt x="348" y="78"/>
                    <a:pt x="359" y="111"/>
                    <a:pt x="380" y="111"/>
                  </a:cubicBezTo>
                  <a:cubicBezTo>
                    <a:pt x="384" y="111"/>
                    <a:pt x="391" y="106"/>
                    <a:pt x="394" y="100"/>
                  </a:cubicBezTo>
                  <a:close/>
                  <a:moveTo>
                    <a:pt x="513" y="99"/>
                  </a:moveTo>
                  <a:cubicBezTo>
                    <a:pt x="517" y="88"/>
                    <a:pt x="507" y="77"/>
                    <a:pt x="496" y="79"/>
                  </a:cubicBezTo>
                  <a:cubicBezTo>
                    <a:pt x="483" y="80"/>
                    <a:pt x="481" y="89"/>
                    <a:pt x="490" y="99"/>
                  </a:cubicBezTo>
                  <a:cubicBezTo>
                    <a:pt x="500" y="109"/>
                    <a:pt x="510" y="109"/>
                    <a:pt x="513" y="99"/>
                  </a:cubicBezTo>
                  <a:close/>
                  <a:moveTo>
                    <a:pt x="89" y="170"/>
                  </a:moveTo>
                  <a:cubicBezTo>
                    <a:pt x="66" y="167"/>
                    <a:pt x="65" y="157"/>
                    <a:pt x="88" y="158"/>
                  </a:cubicBezTo>
                  <a:cubicBezTo>
                    <a:pt x="103" y="159"/>
                    <a:pt x="104" y="158"/>
                    <a:pt x="104" y="138"/>
                  </a:cubicBezTo>
                  <a:cubicBezTo>
                    <a:pt x="104" y="119"/>
                    <a:pt x="103" y="118"/>
                    <a:pt x="86" y="112"/>
                  </a:cubicBezTo>
                  <a:cubicBezTo>
                    <a:pt x="72" y="108"/>
                    <a:pt x="67" y="108"/>
                    <a:pt x="56" y="116"/>
                  </a:cubicBezTo>
                  <a:cubicBezTo>
                    <a:pt x="31" y="135"/>
                    <a:pt x="19" y="126"/>
                    <a:pt x="19" y="86"/>
                  </a:cubicBezTo>
                  <a:cubicBezTo>
                    <a:pt x="19" y="61"/>
                    <a:pt x="18" y="58"/>
                    <a:pt x="10" y="58"/>
                  </a:cubicBezTo>
                  <a:cubicBezTo>
                    <a:pt x="4" y="58"/>
                    <a:pt x="0" y="55"/>
                    <a:pt x="0" y="50"/>
                  </a:cubicBezTo>
                  <a:cubicBezTo>
                    <a:pt x="0" y="45"/>
                    <a:pt x="3" y="43"/>
                    <a:pt x="10" y="45"/>
                  </a:cubicBezTo>
                  <a:cubicBezTo>
                    <a:pt x="17" y="47"/>
                    <a:pt x="21" y="45"/>
                    <a:pt x="25" y="35"/>
                  </a:cubicBezTo>
                  <a:cubicBezTo>
                    <a:pt x="35" y="7"/>
                    <a:pt x="40" y="0"/>
                    <a:pt x="46" y="0"/>
                  </a:cubicBezTo>
                  <a:cubicBezTo>
                    <a:pt x="53" y="0"/>
                    <a:pt x="54" y="10"/>
                    <a:pt x="48" y="17"/>
                  </a:cubicBezTo>
                  <a:cubicBezTo>
                    <a:pt x="45" y="20"/>
                    <a:pt x="43" y="28"/>
                    <a:pt x="42" y="36"/>
                  </a:cubicBezTo>
                  <a:cubicBezTo>
                    <a:pt x="40" y="51"/>
                    <a:pt x="41" y="51"/>
                    <a:pt x="60" y="50"/>
                  </a:cubicBezTo>
                  <a:cubicBezTo>
                    <a:pt x="79" y="49"/>
                    <a:pt x="86" y="54"/>
                    <a:pt x="75" y="61"/>
                  </a:cubicBezTo>
                  <a:cubicBezTo>
                    <a:pt x="67" y="66"/>
                    <a:pt x="70" y="86"/>
                    <a:pt x="81" y="94"/>
                  </a:cubicBezTo>
                  <a:cubicBezTo>
                    <a:pt x="98" y="106"/>
                    <a:pt x="104" y="104"/>
                    <a:pt x="103" y="86"/>
                  </a:cubicBezTo>
                  <a:cubicBezTo>
                    <a:pt x="101" y="72"/>
                    <a:pt x="100" y="70"/>
                    <a:pt x="88" y="71"/>
                  </a:cubicBezTo>
                  <a:cubicBezTo>
                    <a:pt x="80" y="72"/>
                    <a:pt x="75" y="70"/>
                    <a:pt x="77" y="66"/>
                  </a:cubicBezTo>
                  <a:cubicBezTo>
                    <a:pt x="80" y="57"/>
                    <a:pt x="103" y="57"/>
                    <a:pt x="116" y="66"/>
                  </a:cubicBezTo>
                  <a:cubicBezTo>
                    <a:pt x="126" y="72"/>
                    <a:pt x="127" y="76"/>
                    <a:pt x="125" y="90"/>
                  </a:cubicBezTo>
                  <a:cubicBezTo>
                    <a:pt x="123" y="99"/>
                    <a:pt x="121" y="119"/>
                    <a:pt x="120" y="133"/>
                  </a:cubicBezTo>
                  <a:cubicBezTo>
                    <a:pt x="117" y="169"/>
                    <a:pt x="115" y="172"/>
                    <a:pt x="89" y="170"/>
                  </a:cubicBezTo>
                  <a:close/>
                  <a:moveTo>
                    <a:pt x="53" y="103"/>
                  </a:moveTo>
                  <a:cubicBezTo>
                    <a:pt x="58" y="97"/>
                    <a:pt x="59" y="89"/>
                    <a:pt x="58" y="79"/>
                  </a:cubicBezTo>
                  <a:cubicBezTo>
                    <a:pt x="56" y="66"/>
                    <a:pt x="53" y="63"/>
                    <a:pt x="45" y="63"/>
                  </a:cubicBezTo>
                  <a:cubicBezTo>
                    <a:pt x="33" y="63"/>
                    <a:pt x="29" y="73"/>
                    <a:pt x="32" y="96"/>
                  </a:cubicBezTo>
                  <a:cubicBezTo>
                    <a:pt x="35" y="113"/>
                    <a:pt x="42" y="116"/>
                    <a:pt x="53" y="103"/>
                  </a:cubicBezTo>
                  <a:close/>
                  <a:moveTo>
                    <a:pt x="826" y="132"/>
                  </a:moveTo>
                  <a:cubicBezTo>
                    <a:pt x="825" y="127"/>
                    <a:pt x="823" y="106"/>
                    <a:pt x="823" y="86"/>
                  </a:cubicBezTo>
                  <a:cubicBezTo>
                    <a:pt x="823" y="48"/>
                    <a:pt x="823" y="48"/>
                    <a:pt x="823" y="48"/>
                  </a:cubicBezTo>
                  <a:cubicBezTo>
                    <a:pt x="804" y="70"/>
                    <a:pt x="804" y="70"/>
                    <a:pt x="804" y="70"/>
                  </a:cubicBezTo>
                  <a:cubicBezTo>
                    <a:pt x="788" y="90"/>
                    <a:pt x="774" y="98"/>
                    <a:pt x="774" y="89"/>
                  </a:cubicBezTo>
                  <a:cubicBezTo>
                    <a:pt x="774" y="84"/>
                    <a:pt x="797" y="54"/>
                    <a:pt x="817" y="32"/>
                  </a:cubicBezTo>
                  <a:cubicBezTo>
                    <a:pt x="837" y="10"/>
                    <a:pt x="846" y="12"/>
                    <a:pt x="842" y="38"/>
                  </a:cubicBezTo>
                  <a:cubicBezTo>
                    <a:pt x="841" y="48"/>
                    <a:pt x="840" y="75"/>
                    <a:pt x="840" y="98"/>
                  </a:cubicBezTo>
                  <a:cubicBezTo>
                    <a:pt x="839" y="139"/>
                    <a:pt x="834" y="152"/>
                    <a:pt x="826" y="132"/>
                  </a:cubicBezTo>
                  <a:close/>
                  <a:moveTo>
                    <a:pt x="196" y="120"/>
                  </a:moveTo>
                  <a:cubicBezTo>
                    <a:pt x="184" y="104"/>
                    <a:pt x="184" y="104"/>
                    <a:pt x="184" y="104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54" y="134"/>
                    <a:pt x="145" y="132"/>
                    <a:pt x="155" y="115"/>
                  </a:cubicBezTo>
                  <a:cubicBezTo>
                    <a:pt x="158" y="109"/>
                    <a:pt x="163" y="101"/>
                    <a:pt x="166" y="96"/>
                  </a:cubicBezTo>
                  <a:cubicBezTo>
                    <a:pt x="170" y="90"/>
                    <a:pt x="168" y="85"/>
                    <a:pt x="158" y="73"/>
                  </a:cubicBezTo>
                  <a:cubicBezTo>
                    <a:pt x="149" y="62"/>
                    <a:pt x="147" y="55"/>
                    <a:pt x="150" y="52"/>
                  </a:cubicBezTo>
                  <a:cubicBezTo>
                    <a:pt x="154" y="48"/>
                    <a:pt x="159" y="51"/>
                    <a:pt x="168" y="60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5" y="54"/>
                    <a:pt x="202" y="48"/>
                    <a:pt x="205" y="46"/>
                  </a:cubicBezTo>
                  <a:cubicBezTo>
                    <a:pt x="215" y="43"/>
                    <a:pt x="213" y="55"/>
                    <a:pt x="202" y="68"/>
                  </a:cubicBezTo>
                  <a:cubicBezTo>
                    <a:pt x="197" y="74"/>
                    <a:pt x="193" y="81"/>
                    <a:pt x="193" y="84"/>
                  </a:cubicBezTo>
                  <a:cubicBezTo>
                    <a:pt x="193" y="92"/>
                    <a:pt x="203" y="104"/>
                    <a:pt x="213" y="108"/>
                  </a:cubicBezTo>
                  <a:cubicBezTo>
                    <a:pt x="222" y="112"/>
                    <a:pt x="224" y="136"/>
                    <a:pt x="215" y="135"/>
                  </a:cubicBezTo>
                  <a:cubicBezTo>
                    <a:pt x="212" y="135"/>
                    <a:pt x="203" y="128"/>
                    <a:pt x="196" y="120"/>
                  </a:cubicBezTo>
                  <a:close/>
                  <a:moveTo>
                    <a:pt x="604" y="126"/>
                  </a:moveTo>
                  <a:cubicBezTo>
                    <a:pt x="598" y="117"/>
                    <a:pt x="596" y="117"/>
                    <a:pt x="594" y="123"/>
                  </a:cubicBezTo>
                  <a:cubicBezTo>
                    <a:pt x="591" y="132"/>
                    <a:pt x="577" y="133"/>
                    <a:pt x="577" y="125"/>
                  </a:cubicBezTo>
                  <a:cubicBezTo>
                    <a:pt x="577" y="121"/>
                    <a:pt x="579" y="116"/>
                    <a:pt x="583" y="112"/>
                  </a:cubicBezTo>
                  <a:cubicBezTo>
                    <a:pt x="587" y="108"/>
                    <a:pt x="586" y="104"/>
                    <a:pt x="578" y="96"/>
                  </a:cubicBezTo>
                  <a:cubicBezTo>
                    <a:pt x="571" y="88"/>
                    <a:pt x="569" y="82"/>
                    <a:pt x="572" y="78"/>
                  </a:cubicBezTo>
                  <a:cubicBezTo>
                    <a:pt x="576" y="72"/>
                    <a:pt x="578" y="72"/>
                    <a:pt x="588" y="82"/>
                  </a:cubicBezTo>
                  <a:cubicBezTo>
                    <a:pt x="600" y="93"/>
                    <a:pt x="600" y="93"/>
                    <a:pt x="600" y="93"/>
                  </a:cubicBezTo>
                  <a:cubicBezTo>
                    <a:pt x="608" y="76"/>
                    <a:pt x="608" y="76"/>
                    <a:pt x="608" y="76"/>
                  </a:cubicBezTo>
                  <a:cubicBezTo>
                    <a:pt x="613" y="66"/>
                    <a:pt x="618" y="58"/>
                    <a:pt x="620" y="58"/>
                  </a:cubicBezTo>
                  <a:cubicBezTo>
                    <a:pt x="626" y="58"/>
                    <a:pt x="624" y="72"/>
                    <a:pt x="616" y="88"/>
                  </a:cubicBezTo>
                  <a:cubicBezTo>
                    <a:pt x="609" y="102"/>
                    <a:pt x="610" y="103"/>
                    <a:pt x="619" y="114"/>
                  </a:cubicBezTo>
                  <a:cubicBezTo>
                    <a:pt x="630" y="125"/>
                    <a:pt x="629" y="136"/>
                    <a:pt x="617" y="136"/>
                  </a:cubicBezTo>
                  <a:cubicBezTo>
                    <a:pt x="613" y="136"/>
                    <a:pt x="607" y="131"/>
                    <a:pt x="604" y="126"/>
                  </a:cubicBezTo>
                  <a:close/>
                  <a:moveTo>
                    <a:pt x="683" y="123"/>
                  </a:moveTo>
                  <a:cubicBezTo>
                    <a:pt x="675" y="114"/>
                    <a:pt x="683" y="111"/>
                    <a:pt x="713" y="111"/>
                  </a:cubicBezTo>
                  <a:cubicBezTo>
                    <a:pt x="739" y="111"/>
                    <a:pt x="746" y="113"/>
                    <a:pt x="746" y="119"/>
                  </a:cubicBezTo>
                  <a:cubicBezTo>
                    <a:pt x="746" y="124"/>
                    <a:pt x="739" y="126"/>
                    <a:pt x="716" y="126"/>
                  </a:cubicBezTo>
                  <a:cubicBezTo>
                    <a:pt x="700" y="126"/>
                    <a:pt x="685" y="125"/>
                    <a:pt x="683" y="123"/>
                  </a:cubicBezTo>
                  <a:close/>
                  <a:moveTo>
                    <a:pt x="237" y="102"/>
                  </a:moveTo>
                  <a:cubicBezTo>
                    <a:pt x="236" y="100"/>
                    <a:pt x="240" y="95"/>
                    <a:pt x="246" y="90"/>
                  </a:cubicBezTo>
                  <a:cubicBezTo>
                    <a:pt x="255" y="84"/>
                    <a:pt x="258" y="84"/>
                    <a:pt x="260" y="89"/>
                  </a:cubicBezTo>
                  <a:cubicBezTo>
                    <a:pt x="264" y="101"/>
                    <a:pt x="244" y="113"/>
                    <a:pt x="237" y="102"/>
                  </a:cubicBezTo>
                  <a:close/>
                  <a:moveTo>
                    <a:pt x="680" y="95"/>
                  </a:moveTo>
                  <a:cubicBezTo>
                    <a:pt x="680" y="86"/>
                    <a:pt x="690" y="82"/>
                    <a:pt x="715" y="82"/>
                  </a:cubicBezTo>
                  <a:cubicBezTo>
                    <a:pt x="737" y="82"/>
                    <a:pt x="747" y="90"/>
                    <a:pt x="736" y="97"/>
                  </a:cubicBezTo>
                  <a:cubicBezTo>
                    <a:pt x="725" y="105"/>
                    <a:pt x="680" y="103"/>
                    <a:pt x="680" y="9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10183813" y="5416550"/>
              <a:ext cx="2001837" cy="212725"/>
            </a:xfrm>
            <a:custGeom>
              <a:avLst/>
              <a:gdLst>
                <a:gd name="T0" fmla="*/ 249 w 1313"/>
                <a:gd name="T1" fmla="*/ 40 h 139"/>
                <a:gd name="T2" fmla="*/ 290 w 1313"/>
                <a:gd name="T3" fmla="*/ 69 h 139"/>
                <a:gd name="T4" fmla="*/ 801 w 1313"/>
                <a:gd name="T5" fmla="*/ 92 h 139"/>
                <a:gd name="T6" fmla="*/ 824 w 1313"/>
                <a:gd name="T7" fmla="*/ 46 h 139"/>
                <a:gd name="T8" fmla="*/ 796 w 1313"/>
                <a:gd name="T9" fmla="*/ 135 h 139"/>
                <a:gd name="T10" fmla="*/ 145 w 1313"/>
                <a:gd name="T11" fmla="*/ 34 h 139"/>
                <a:gd name="T12" fmla="*/ 1278 w 1313"/>
                <a:gd name="T13" fmla="*/ 97 h 139"/>
                <a:gd name="T14" fmla="*/ 1281 w 1313"/>
                <a:gd name="T15" fmla="*/ 54 h 139"/>
                <a:gd name="T16" fmla="*/ 1309 w 1313"/>
                <a:gd name="T17" fmla="*/ 31 h 139"/>
                <a:gd name="T18" fmla="*/ 1276 w 1313"/>
                <a:gd name="T19" fmla="*/ 121 h 139"/>
                <a:gd name="T20" fmla="*/ 307 w 1313"/>
                <a:gd name="T21" fmla="*/ 7 h 139"/>
                <a:gd name="T22" fmla="*/ 75 w 1313"/>
                <a:gd name="T23" fmla="*/ 57 h 139"/>
                <a:gd name="T24" fmla="*/ 123 w 1313"/>
                <a:gd name="T25" fmla="*/ 83 h 139"/>
                <a:gd name="T26" fmla="*/ 76 w 1313"/>
                <a:gd name="T27" fmla="*/ 87 h 139"/>
                <a:gd name="T28" fmla="*/ 160 w 1313"/>
                <a:gd name="T29" fmla="*/ 52 h 139"/>
                <a:gd name="T30" fmla="*/ 177 w 1313"/>
                <a:gd name="T31" fmla="*/ 70 h 139"/>
                <a:gd name="T32" fmla="*/ 149 w 1313"/>
                <a:gd name="T33" fmla="*/ 95 h 139"/>
                <a:gd name="T34" fmla="*/ 570 w 1313"/>
                <a:gd name="T35" fmla="*/ 91 h 139"/>
                <a:gd name="T36" fmla="*/ 599 w 1313"/>
                <a:gd name="T37" fmla="*/ 38 h 139"/>
                <a:gd name="T38" fmla="*/ 623 w 1313"/>
                <a:gd name="T39" fmla="*/ 78 h 139"/>
                <a:gd name="T40" fmla="*/ 1054 w 1313"/>
                <a:gd name="T41" fmla="*/ 51 h 139"/>
                <a:gd name="T42" fmla="*/ 1087 w 1313"/>
                <a:gd name="T43" fmla="*/ 27 h 139"/>
                <a:gd name="T44" fmla="*/ 1055 w 1313"/>
                <a:gd name="T45" fmla="*/ 78 h 139"/>
                <a:gd name="T46" fmla="*/ 1 w 1313"/>
                <a:gd name="T47" fmla="*/ 78 h 139"/>
                <a:gd name="T48" fmla="*/ 28 w 1313"/>
                <a:gd name="T49" fmla="*/ 26 h 139"/>
                <a:gd name="T50" fmla="*/ 38 w 1313"/>
                <a:gd name="T51" fmla="*/ 66 h 139"/>
                <a:gd name="T52" fmla="*/ 65 w 1313"/>
                <a:gd name="T53" fmla="*/ 73 h 139"/>
                <a:gd name="T54" fmla="*/ 197 w 1313"/>
                <a:gd name="T55" fmla="*/ 64 h 139"/>
                <a:gd name="T56" fmla="*/ 235 w 1313"/>
                <a:gd name="T57" fmla="*/ 54 h 139"/>
                <a:gd name="T58" fmla="*/ 216 w 1313"/>
                <a:gd name="T59" fmla="*/ 81 h 139"/>
                <a:gd name="T60" fmla="*/ 505 w 1313"/>
                <a:gd name="T61" fmla="*/ 38 h 139"/>
                <a:gd name="T62" fmla="*/ 554 w 1313"/>
                <a:gd name="T63" fmla="*/ 67 h 139"/>
                <a:gd name="T64" fmla="*/ 1221 w 1313"/>
                <a:gd name="T65" fmla="*/ 58 h 139"/>
                <a:gd name="T66" fmla="*/ 1193 w 1313"/>
                <a:gd name="T67" fmla="*/ 37 h 139"/>
                <a:gd name="T68" fmla="*/ 1210 w 1313"/>
                <a:gd name="T69" fmla="*/ 51 h 139"/>
                <a:gd name="T70" fmla="*/ 423 w 1313"/>
                <a:gd name="T71" fmla="*/ 66 h 139"/>
                <a:gd name="T72" fmla="*/ 466 w 1313"/>
                <a:gd name="T73" fmla="*/ 42 h 139"/>
                <a:gd name="T74" fmla="*/ 429 w 1313"/>
                <a:gd name="T75" fmla="*/ 78 h 139"/>
                <a:gd name="T76" fmla="*/ 674 w 1313"/>
                <a:gd name="T77" fmla="*/ 43 h 139"/>
                <a:gd name="T78" fmla="*/ 733 w 1313"/>
                <a:gd name="T79" fmla="*/ 61 h 139"/>
                <a:gd name="T80" fmla="*/ 712 w 1313"/>
                <a:gd name="T81" fmla="*/ 46 h 139"/>
                <a:gd name="T82" fmla="*/ 755 w 1313"/>
                <a:gd name="T83" fmla="*/ 69 h 139"/>
                <a:gd name="T84" fmla="*/ 764 w 1313"/>
                <a:gd name="T85" fmla="*/ 56 h 139"/>
                <a:gd name="T86" fmla="*/ 844 w 1313"/>
                <a:gd name="T87" fmla="*/ 49 h 139"/>
                <a:gd name="T88" fmla="*/ 874 w 1313"/>
                <a:gd name="T89" fmla="*/ 35 h 139"/>
                <a:gd name="T90" fmla="*/ 950 w 1313"/>
                <a:gd name="T91" fmla="*/ 78 h 139"/>
                <a:gd name="T92" fmla="*/ 901 w 1313"/>
                <a:gd name="T93" fmla="*/ 61 h 139"/>
                <a:gd name="T94" fmla="*/ 981 w 1313"/>
                <a:gd name="T95" fmla="*/ 42 h 139"/>
                <a:gd name="T96" fmla="*/ 963 w 1313"/>
                <a:gd name="T97" fmla="*/ 73 h 139"/>
                <a:gd name="T98" fmla="*/ 925 w 1313"/>
                <a:gd name="T99" fmla="*/ 66 h 139"/>
                <a:gd name="T100" fmla="*/ 1011 w 1313"/>
                <a:gd name="T101" fmla="*/ 63 h 139"/>
                <a:gd name="T102" fmla="*/ 1003 w 1313"/>
                <a:gd name="T103" fmla="*/ 41 h 139"/>
                <a:gd name="T104" fmla="*/ 476 w 1313"/>
                <a:gd name="T105" fmla="*/ 32 h 139"/>
                <a:gd name="T106" fmla="*/ 395 w 1313"/>
                <a:gd name="T107" fmla="*/ 74 h 139"/>
                <a:gd name="T108" fmla="*/ 395 w 1313"/>
                <a:gd name="T109" fmla="*/ 74 h 139"/>
                <a:gd name="T110" fmla="*/ 1123 w 1313"/>
                <a:gd name="T111" fmla="*/ 48 h 139"/>
                <a:gd name="T112" fmla="*/ 1150 w 1313"/>
                <a:gd name="T113" fmla="*/ 48 h 139"/>
                <a:gd name="T114" fmla="*/ 1181 w 1313"/>
                <a:gd name="T115" fmla="*/ 35 h 139"/>
                <a:gd name="T116" fmla="*/ 387 w 1313"/>
                <a:gd name="T117" fmla="*/ 35 h 139"/>
                <a:gd name="T118" fmla="*/ 69 w 1313"/>
                <a:gd name="T119" fmla="*/ 16 h 139"/>
                <a:gd name="T120" fmla="*/ 1188 w 1313"/>
                <a:gd name="T121" fmla="*/ 11 h 139"/>
                <a:gd name="T122" fmla="*/ 485 w 1313"/>
                <a:gd name="T123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13" h="139">
                  <a:moveTo>
                    <a:pt x="246" y="133"/>
                  </a:moveTo>
                  <a:cubicBezTo>
                    <a:pt x="245" y="132"/>
                    <a:pt x="247" y="125"/>
                    <a:pt x="250" y="119"/>
                  </a:cubicBezTo>
                  <a:cubicBezTo>
                    <a:pt x="253" y="112"/>
                    <a:pt x="258" y="100"/>
                    <a:pt x="262" y="92"/>
                  </a:cubicBezTo>
                  <a:cubicBezTo>
                    <a:pt x="267" y="77"/>
                    <a:pt x="267" y="76"/>
                    <a:pt x="261" y="69"/>
                  </a:cubicBezTo>
                  <a:cubicBezTo>
                    <a:pt x="252" y="59"/>
                    <a:pt x="246" y="44"/>
                    <a:pt x="249" y="40"/>
                  </a:cubicBezTo>
                  <a:cubicBezTo>
                    <a:pt x="251" y="36"/>
                    <a:pt x="261" y="35"/>
                    <a:pt x="260" y="39"/>
                  </a:cubicBezTo>
                  <a:cubicBezTo>
                    <a:pt x="259" y="41"/>
                    <a:pt x="263" y="47"/>
                    <a:pt x="268" y="53"/>
                  </a:cubicBezTo>
                  <a:cubicBezTo>
                    <a:pt x="278" y="64"/>
                    <a:pt x="278" y="64"/>
                    <a:pt x="278" y="64"/>
                  </a:cubicBezTo>
                  <a:cubicBezTo>
                    <a:pt x="284" y="54"/>
                    <a:pt x="284" y="54"/>
                    <a:pt x="284" y="54"/>
                  </a:cubicBezTo>
                  <a:cubicBezTo>
                    <a:pt x="298" y="30"/>
                    <a:pt x="302" y="42"/>
                    <a:pt x="290" y="69"/>
                  </a:cubicBezTo>
                  <a:cubicBezTo>
                    <a:pt x="286" y="79"/>
                    <a:pt x="279" y="91"/>
                    <a:pt x="275" y="96"/>
                  </a:cubicBezTo>
                  <a:cubicBezTo>
                    <a:pt x="271" y="102"/>
                    <a:pt x="265" y="113"/>
                    <a:pt x="261" y="121"/>
                  </a:cubicBezTo>
                  <a:cubicBezTo>
                    <a:pt x="254" y="135"/>
                    <a:pt x="250" y="139"/>
                    <a:pt x="246" y="133"/>
                  </a:cubicBezTo>
                  <a:close/>
                  <a:moveTo>
                    <a:pt x="795" y="116"/>
                  </a:moveTo>
                  <a:cubicBezTo>
                    <a:pt x="796" y="106"/>
                    <a:pt x="798" y="95"/>
                    <a:pt x="801" y="92"/>
                  </a:cubicBezTo>
                  <a:cubicBezTo>
                    <a:pt x="805" y="87"/>
                    <a:pt x="804" y="86"/>
                    <a:pt x="783" y="62"/>
                  </a:cubicBezTo>
                  <a:cubicBezTo>
                    <a:pt x="773" y="50"/>
                    <a:pt x="771" y="39"/>
                    <a:pt x="779" y="39"/>
                  </a:cubicBezTo>
                  <a:cubicBezTo>
                    <a:pt x="785" y="39"/>
                    <a:pt x="803" y="58"/>
                    <a:pt x="804" y="64"/>
                  </a:cubicBezTo>
                  <a:cubicBezTo>
                    <a:pt x="804" y="66"/>
                    <a:pt x="806" y="62"/>
                    <a:pt x="807" y="55"/>
                  </a:cubicBezTo>
                  <a:cubicBezTo>
                    <a:pt x="813" y="30"/>
                    <a:pt x="824" y="24"/>
                    <a:pt x="824" y="46"/>
                  </a:cubicBezTo>
                  <a:cubicBezTo>
                    <a:pt x="824" y="54"/>
                    <a:pt x="822" y="60"/>
                    <a:pt x="821" y="60"/>
                  </a:cubicBezTo>
                  <a:cubicBezTo>
                    <a:pt x="818" y="60"/>
                    <a:pt x="817" y="65"/>
                    <a:pt x="817" y="78"/>
                  </a:cubicBezTo>
                  <a:cubicBezTo>
                    <a:pt x="817" y="82"/>
                    <a:pt x="815" y="87"/>
                    <a:pt x="814" y="89"/>
                  </a:cubicBezTo>
                  <a:cubicBezTo>
                    <a:pt x="812" y="91"/>
                    <a:pt x="810" y="100"/>
                    <a:pt x="809" y="110"/>
                  </a:cubicBezTo>
                  <a:cubicBezTo>
                    <a:pt x="806" y="127"/>
                    <a:pt x="802" y="135"/>
                    <a:pt x="796" y="135"/>
                  </a:cubicBezTo>
                  <a:cubicBezTo>
                    <a:pt x="794" y="135"/>
                    <a:pt x="794" y="128"/>
                    <a:pt x="795" y="116"/>
                  </a:cubicBezTo>
                  <a:close/>
                  <a:moveTo>
                    <a:pt x="140" y="122"/>
                  </a:moveTo>
                  <a:cubicBezTo>
                    <a:pt x="131" y="115"/>
                    <a:pt x="127" y="100"/>
                    <a:pt x="127" y="64"/>
                  </a:cubicBezTo>
                  <a:cubicBezTo>
                    <a:pt x="126" y="41"/>
                    <a:pt x="141" y="5"/>
                    <a:pt x="151" y="5"/>
                  </a:cubicBezTo>
                  <a:cubicBezTo>
                    <a:pt x="159" y="5"/>
                    <a:pt x="157" y="14"/>
                    <a:pt x="145" y="34"/>
                  </a:cubicBezTo>
                  <a:cubicBezTo>
                    <a:pt x="138" y="45"/>
                    <a:pt x="136" y="50"/>
                    <a:pt x="137" y="73"/>
                  </a:cubicBezTo>
                  <a:cubicBezTo>
                    <a:pt x="137" y="92"/>
                    <a:pt x="139" y="103"/>
                    <a:pt x="144" y="113"/>
                  </a:cubicBezTo>
                  <a:cubicBezTo>
                    <a:pt x="152" y="129"/>
                    <a:pt x="151" y="132"/>
                    <a:pt x="140" y="122"/>
                  </a:cubicBezTo>
                  <a:close/>
                  <a:moveTo>
                    <a:pt x="1274" y="119"/>
                  </a:moveTo>
                  <a:cubicBezTo>
                    <a:pt x="1274" y="118"/>
                    <a:pt x="1276" y="108"/>
                    <a:pt x="1278" y="97"/>
                  </a:cubicBezTo>
                  <a:cubicBezTo>
                    <a:pt x="1283" y="77"/>
                    <a:pt x="1283" y="77"/>
                    <a:pt x="1283" y="77"/>
                  </a:cubicBezTo>
                  <a:cubicBezTo>
                    <a:pt x="1270" y="62"/>
                    <a:pt x="1270" y="62"/>
                    <a:pt x="1270" y="62"/>
                  </a:cubicBezTo>
                  <a:cubicBezTo>
                    <a:pt x="1255" y="45"/>
                    <a:pt x="1251" y="36"/>
                    <a:pt x="1257" y="31"/>
                  </a:cubicBezTo>
                  <a:cubicBezTo>
                    <a:pt x="1260" y="28"/>
                    <a:pt x="1262" y="29"/>
                    <a:pt x="1266" y="35"/>
                  </a:cubicBezTo>
                  <a:cubicBezTo>
                    <a:pt x="1269" y="40"/>
                    <a:pt x="1276" y="48"/>
                    <a:pt x="1281" y="54"/>
                  </a:cubicBezTo>
                  <a:cubicBezTo>
                    <a:pt x="1289" y="64"/>
                    <a:pt x="1289" y="64"/>
                    <a:pt x="1289" y="64"/>
                  </a:cubicBezTo>
                  <a:cubicBezTo>
                    <a:pt x="1292" y="56"/>
                    <a:pt x="1292" y="56"/>
                    <a:pt x="1292" y="56"/>
                  </a:cubicBezTo>
                  <a:cubicBezTo>
                    <a:pt x="1293" y="51"/>
                    <a:pt x="1295" y="46"/>
                    <a:pt x="1296" y="45"/>
                  </a:cubicBezTo>
                  <a:cubicBezTo>
                    <a:pt x="1298" y="44"/>
                    <a:pt x="1300" y="40"/>
                    <a:pt x="1302" y="36"/>
                  </a:cubicBezTo>
                  <a:cubicBezTo>
                    <a:pt x="1304" y="31"/>
                    <a:pt x="1307" y="29"/>
                    <a:pt x="1309" y="31"/>
                  </a:cubicBezTo>
                  <a:cubicBezTo>
                    <a:pt x="1313" y="33"/>
                    <a:pt x="1312" y="36"/>
                    <a:pt x="1308" y="46"/>
                  </a:cubicBezTo>
                  <a:cubicBezTo>
                    <a:pt x="1305" y="52"/>
                    <a:pt x="1302" y="63"/>
                    <a:pt x="1302" y="69"/>
                  </a:cubicBezTo>
                  <a:cubicBezTo>
                    <a:pt x="1302" y="77"/>
                    <a:pt x="1300" y="83"/>
                    <a:pt x="1296" y="86"/>
                  </a:cubicBezTo>
                  <a:cubicBezTo>
                    <a:pt x="1293" y="88"/>
                    <a:pt x="1289" y="96"/>
                    <a:pt x="1288" y="103"/>
                  </a:cubicBezTo>
                  <a:cubicBezTo>
                    <a:pt x="1286" y="115"/>
                    <a:pt x="1282" y="121"/>
                    <a:pt x="1276" y="121"/>
                  </a:cubicBezTo>
                  <a:cubicBezTo>
                    <a:pt x="1275" y="121"/>
                    <a:pt x="1274" y="120"/>
                    <a:pt x="1274" y="119"/>
                  </a:cubicBezTo>
                  <a:close/>
                  <a:moveTo>
                    <a:pt x="313" y="106"/>
                  </a:moveTo>
                  <a:cubicBezTo>
                    <a:pt x="315" y="103"/>
                    <a:pt x="319" y="90"/>
                    <a:pt x="322" y="78"/>
                  </a:cubicBezTo>
                  <a:cubicBezTo>
                    <a:pt x="328" y="53"/>
                    <a:pt x="326" y="38"/>
                    <a:pt x="311" y="21"/>
                  </a:cubicBezTo>
                  <a:cubicBezTo>
                    <a:pt x="306" y="14"/>
                    <a:pt x="304" y="10"/>
                    <a:pt x="307" y="7"/>
                  </a:cubicBezTo>
                  <a:cubicBezTo>
                    <a:pt x="312" y="3"/>
                    <a:pt x="319" y="7"/>
                    <a:pt x="329" y="20"/>
                  </a:cubicBezTo>
                  <a:cubicBezTo>
                    <a:pt x="343" y="41"/>
                    <a:pt x="334" y="108"/>
                    <a:pt x="316" y="111"/>
                  </a:cubicBezTo>
                  <a:cubicBezTo>
                    <a:pt x="311" y="112"/>
                    <a:pt x="311" y="111"/>
                    <a:pt x="313" y="106"/>
                  </a:cubicBezTo>
                  <a:close/>
                  <a:moveTo>
                    <a:pt x="76" y="87"/>
                  </a:moveTo>
                  <a:cubicBezTo>
                    <a:pt x="75" y="83"/>
                    <a:pt x="74" y="69"/>
                    <a:pt x="75" y="57"/>
                  </a:cubicBezTo>
                  <a:cubicBezTo>
                    <a:pt x="76" y="41"/>
                    <a:pt x="77" y="35"/>
                    <a:pt x="81" y="35"/>
                  </a:cubicBezTo>
                  <a:cubicBezTo>
                    <a:pt x="84" y="35"/>
                    <a:pt x="86" y="40"/>
                    <a:pt x="87" y="50"/>
                  </a:cubicBezTo>
                  <a:cubicBezTo>
                    <a:pt x="89" y="65"/>
                    <a:pt x="89" y="65"/>
                    <a:pt x="92" y="56"/>
                  </a:cubicBezTo>
                  <a:cubicBezTo>
                    <a:pt x="95" y="46"/>
                    <a:pt x="105" y="38"/>
                    <a:pt x="112" y="41"/>
                  </a:cubicBezTo>
                  <a:cubicBezTo>
                    <a:pt x="117" y="43"/>
                    <a:pt x="125" y="70"/>
                    <a:pt x="123" y="83"/>
                  </a:cubicBezTo>
                  <a:cubicBezTo>
                    <a:pt x="123" y="90"/>
                    <a:pt x="121" y="93"/>
                    <a:pt x="116" y="93"/>
                  </a:cubicBezTo>
                  <a:cubicBezTo>
                    <a:pt x="110" y="93"/>
                    <a:pt x="109" y="91"/>
                    <a:pt x="109" y="75"/>
                  </a:cubicBezTo>
                  <a:cubicBezTo>
                    <a:pt x="110" y="65"/>
                    <a:pt x="109" y="56"/>
                    <a:pt x="107" y="55"/>
                  </a:cubicBezTo>
                  <a:cubicBezTo>
                    <a:pt x="106" y="55"/>
                    <a:pt x="101" y="63"/>
                    <a:pt x="96" y="74"/>
                  </a:cubicBezTo>
                  <a:cubicBezTo>
                    <a:pt x="87" y="96"/>
                    <a:pt x="79" y="101"/>
                    <a:pt x="76" y="87"/>
                  </a:cubicBezTo>
                  <a:close/>
                  <a:moveTo>
                    <a:pt x="144" y="91"/>
                  </a:moveTo>
                  <a:cubicBezTo>
                    <a:pt x="144" y="89"/>
                    <a:pt x="146" y="84"/>
                    <a:pt x="149" y="79"/>
                  </a:cubicBezTo>
                  <a:cubicBezTo>
                    <a:pt x="155" y="71"/>
                    <a:pt x="154" y="70"/>
                    <a:pt x="148" y="63"/>
                  </a:cubicBezTo>
                  <a:cubicBezTo>
                    <a:pt x="142" y="57"/>
                    <a:pt x="142" y="54"/>
                    <a:pt x="145" y="51"/>
                  </a:cubicBezTo>
                  <a:cubicBezTo>
                    <a:pt x="150" y="45"/>
                    <a:pt x="153" y="46"/>
                    <a:pt x="160" y="52"/>
                  </a:cubicBezTo>
                  <a:cubicBezTo>
                    <a:pt x="164" y="57"/>
                    <a:pt x="165" y="57"/>
                    <a:pt x="170" y="49"/>
                  </a:cubicBezTo>
                  <a:cubicBezTo>
                    <a:pt x="176" y="41"/>
                    <a:pt x="187" y="37"/>
                    <a:pt x="187" y="43"/>
                  </a:cubicBezTo>
                  <a:cubicBezTo>
                    <a:pt x="187" y="45"/>
                    <a:pt x="183" y="53"/>
                    <a:pt x="178" y="60"/>
                  </a:cubicBezTo>
                  <a:cubicBezTo>
                    <a:pt x="173" y="66"/>
                    <a:pt x="171" y="71"/>
                    <a:pt x="173" y="69"/>
                  </a:cubicBezTo>
                  <a:cubicBezTo>
                    <a:pt x="175" y="68"/>
                    <a:pt x="177" y="68"/>
                    <a:pt x="177" y="70"/>
                  </a:cubicBezTo>
                  <a:cubicBezTo>
                    <a:pt x="177" y="72"/>
                    <a:pt x="179" y="73"/>
                    <a:pt x="182" y="72"/>
                  </a:cubicBezTo>
                  <a:cubicBezTo>
                    <a:pt x="186" y="70"/>
                    <a:pt x="190" y="80"/>
                    <a:pt x="191" y="90"/>
                  </a:cubicBezTo>
                  <a:cubicBezTo>
                    <a:pt x="191" y="97"/>
                    <a:pt x="183" y="96"/>
                    <a:pt x="173" y="88"/>
                  </a:cubicBezTo>
                  <a:cubicBezTo>
                    <a:pt x="166" y="82"/>
                    <a:pt x="164" y="82"/>
                    <a:pt x="164" y="86"/>
                  </a:cubicBezTo>
                  <a:cubicBezTo>
                    <a:pt x="164" y="91"/>
                    <a:pt x="157" y="95"/>
                    <a:pt x="149" y="95"/>
                  </a:cubicBezTo>
                  <a:cubicBezTo>
                    <a:pt x="146" y="95"/>
                    <a:pt x="144" y="93"/>
                    <a:pt x="144" y="91"/>
                  </a:cubicBezTo>
                  <a:close/>
                  <a:moveTo>
                    <a:pt x="605" y="83"/>
                  </a:moveTo>
                  <a:cubicBezTo>
                    <a:pt x="598" y="76"/>
                    <a:pt x="592" y="70"/>
                    <a:pt x="591" y="70"/>
                  </a:cubicBezTo>
                  <a:cubicBezTo>
                    <a:pt x="589" y="70"/>
                    <a:pt x="586" y="75"/>
                    <a:pt x="583" y="81"/>
                  </a:cubicBezTo>
                  <a:cubicBezTo>
                    <a:pt x="579" y="86"/>
                    <a:pt x="574" y="91"/>
                    <a:pt x="570" y="91"/>
                  </a:cubicBezTo>
                  <a:cubicBezTo>
                    <a:pt x="561" y="91"/>
                    <a:pt x="562" y="86"/>
                    <a:pt x="574" y="74"/>
                  </a:cubicBezTo>
                  <a:cubicBezTo>
                    <a:pt x="586" y="61"/>
                    <a:pt x="586" y="59"/>
                    <a:pt x="577" y="49"/>
                  </a:cubicBezTo>
                  <a:cubicBezTo>
                    <a:pt x="570" y="43"/>
                    <a:pt x="570" y="41"/>
                    <a:pt x="575" y="39"/>
                  </a:cubicBezTo>
                  <a:cubicBezTo>
                    <a:pt x="581" y="35"/>
                    <a:pt x="590" y="38"/>
                    <a:pt x="590" y="44"/>
                  </a:cubicBezTo>
                  <a:cubicBezTo>
                    <a:pt x="590" y="46"/>
                    <a:pt x="594" y="43"/>
                    <a:pt x="599" y="38"/>
                  </a:cubicBezTo>
                  <a:cubicBezTo>
                    <a:pt x="603" y="33"/>
                    <a:pt x="609" y="29"/>
                    <a:pt x="612" y="29"/>
                  </a:cubicBezTo>
                  <a:cubicBezTo>
                    <a:pt x="621" y="29"/>
                    <a:pt x="621" y="36"/>
                    <a:pt x="610" y="46"/>
                  </a:cubicBezTo>
                  <a:cubicBezTo>
                    <a:pt x="600" y="55"/>
                    <a:pt x="600" y="55"/>
                    <a:pt x="600" y="55"/>
                  </a:cubicBezTo>
                  <a:cubicBezTo>
                    <a:pt x="608" y="64"/>
                    <a:pt x="608" y="64"/>
                    <a:pt x="608" y="64"/>
                  </a:cubicBezTo>
                  <a:cubicBezTo>
                    <a:pt x="612" y="68"/>
                    <a:pt x="619" y="75"/>
                    <a:pt x="623" y="78"/>
                  </a:cubicBezTo>
                  <a:cubicBezTo>
                    <a:pt x="628" y="82"/>
                    <a:pt x="630" y="86"/>
                    <a:pt x="630" y="88"/>
                  </a:cubicBezTo>
                  <a:cubicBezTo>
                    <a:pt x="627" y="97"/>
                    <a:pt x="617" y="94"/>
                    <a:pt x="605" y="83"/>
                  </a:cubicBezTo>
                  <a:close/>
                  <a:moveTo>
                    <a:pt x="1039" y="89"/>
                  </a:moveTo>
                  <a:cubicBezTo>
                    <a:pt x="1038" y="86"/>
                    <a:pt x="1041" y="76"/>
                    <a:pt x="1046" y="67"/>
                  </a:cubicBezTo>
                  <a:cubicBezTo>
                    <a:pt x="1054" y="51"/>
                    <a:pt x="1054" y="51"/>
                    <a:pt x="1054" y="51"/>
                  </a:cubicBezTo>
                  <a:cubicBezTo>
                    <a:pt x="1045" y="43"/>
                    <a:pt x="1045" y="43"/>
                    <a:pt x="1045" y="43"/>
                  </a:cubicBezTo>
                  <a:cubicBezTo>
                    <a:pt x="1041" y="39"/>
                    <a:pt x="1037" y="34"/>
                    <a:pt x="1037" y="32"/>
                  </a:cubicBezTo>
                  <a:cubicBezTo>
                    <a:pt x="1037" y="27"/>
                    <a:pt x="1050" y="28"/>
                    <a:pt x="1056" y="34"/>
                  </a:cubicBezTo>
                  <a:cubicBezTo>
                    <a:pt x="1063" y="41"/>
                    <a:pt x="1066" y="40"/>
                    <a:pt x="1072" y="30"/>
                  </a:cubicBezTo>
                  <a:cubicBezTo>
                    <a:pt x="1078" y="21"/>
                    <a:pt x="1087" y="19"/>
                    <a:pt x="1087" y="27"/>
                  </a:cubicBezTo>
                  <a:cubicBezTo>
                    <a:pt x="1087" y="30"/>
                    <a:pt x="1084" y="36"/>
                    <a:pt x="1081" y="41"/>
                  </a:cubicBezTo>
                  <a:cubicBezTo>
                    <a:pt x="1076" y="49"/>
                    <a:pt x="1076" y="50"/>
                    <a:pt x="1084" y="58"/>
                  </a:cubicBezTo>
                  <a:cubicBezTo>
                    <a:pt x="1090" y="65"/>
                    <a:pt x="1091" y="67"/>
                    <a:pt x="1087" y="70"/>
                  </a:cubicBezTo>
                  <a:cubicBezTo>
                    <a:pt x="1080" y="74"/>
                    <a:pt x="1077" y="74"/>
                    <a:pt x="1070" y="68"/>
                  </a:cubicBezTo>
                  <a:cubicBezTo>
                    <a:pt x="1065" y="63"/>
                    <a:pt x="1063" y="64"/>
                    <a:pt x="1055" y="78"/>
                  </a:cubicBezTo>
                  <a:cubicBezTo>
                    <a:pt x="1046" y="95"/>
                    <a:pt x="1042" y="97"/>
                    <a:pt x="1039" y="89"/>
                  </a:cubicBezTo>
                  <a:close/>
                  <a:moveTo>
                    <a:pt x="17" y="89"/>
                  </a:moveTo>
                  <a:cubicBezTo>
                    <a:pt x="13" y="88"/>
                    <a:pt x="11" y="86"/>
                    <a:pt x="11" y="84"/>
                  </a:cubicBezTo>
                  <a:cubicBezTo>
                    <a:pt x="11" y="83"/>
                    <a:pt x="9" y="82"/>
                    <a:pt x="7" y="82"/>
                  </a:cubicBezTo>
                  <a:cubicBezTo>
                    <a:pt x="5" y="83"/>
                    <a:pt x="2" y="81"/>
                    <a:pt x="1" y="78"/>
                  </a:cubicBezTo>
                  <a:cubicBezTo>
                    <a:pt x="0" y="74"/>
                    <a:pt x="3" y="74"/>
                    <a:pt x="15" y="75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4" y="50"/>
                    <a:pt x="3" y="44"/>
                    <a:pt x="13" y="32"/>
                  </a:cubicBezTo>
                  <a:cubicBezTo>
                    <a:pt x="16" y="29"/>
                    <a:pt x="23" y="26"/>
                    <a:pt x="28" y="26"/>
                  </a:cubicBezTo>
                  <a:cubicBezTo>
                    <a:pt x="36" y="26"/>
                    <a:pt x="37" y="27"/>
                    <a:pt x="37" y="38"/>
                  </a:cubicBezTo>
                  <a:cubicBezTo>
                    <a:pt x="37" y="52"/>
                    <a:pt x="37" y="52"/>
                    <a:pt x="29" y="45"/>
                  </a:cubicBezTo>
                  <a:cubicBezTo>
                    <a:pt x="25" y="41"/>
                    <a:pt x="22" y="40"/>
                    <a:pt x="20" y="43"/>
                  </a:cubicBezTo>
                  <a:cubicBezTo>
                    <a:pt x="18" y="45"/>
                    <a:pt x="19" y="48"/>
                    <a:pt x="24" y="53"/>
                  </a:cubicBezTo>
                  <a:cubicBezTo>
                    <a:pt x="29" y="58"/>
                    <a:pt x="35" y="63"/>
                    <a:pt x="38" y="66"/>
                  </a:cubicBezTo>
                  <a:cubicBezTo>
                    <a:pt x="45" y="73"/>
                    <a:pt x="46" y="79"/>
                    <a:pt x="39" y="86"/>
                  </a:cubicBezTo>
                  <a:cubicBezTo>
                    <a:pt x="34" y="91"/>
                    <a:pt x="28" y="92"/>
                    <a:pt x="17" y="89"/>
                  </a:cubicBezTo>
                  <a:close/>
                  <a:moveTo>
                    <a:pt x="53" y="79"/>
                  </a:moveTo>
                  <a:cubicBezTo>
                    <a:pt x="49" y="57"/>
                    <a:pt x="51" y="36"/>
                    <a:pt x="56" y="36"/>
                  </a:cubicBezTo>
                  <a:cubicBezTo>
                    <a:pt x="61" y="36"/>
                    <a:pt x="63" y="47"/>
                    <a:pt x="65" y="73"/>
                  </a:cubicBezTo>
                  <a:cubicBezTo>
                    <a:pt x="65" y="86"/>
                    <a:pt x="64" y="90"/>
                    <a:pt x="60" y="91"/>
                  </a:cubicBezTo>
                  <a:cubicBezTo>
                    <a:pt x="56" y="92"/>
                    <a:pt x="54" y="88"/>
                    <a:pt x="53" y="79"/>
                  </a:cubicBezTo>
                  <a:close/>
                  <a:moveTo>
                    <a:pt x="216" y="81"/>
                  </a:moveTo>
                  <a:cubicBezTo>
                    <a:pt x="215" y="75"/>
                    <a:pt x="213" y="71"/>
                    <a:pt x="210" y="72"/>
                  </a:cubicBezTo>
                  <a:cubicBezTo>
                    <a:pt x="207" y="75"/>
                    <a:pt x="197" y="68"/>
                    <a:pt x="197" y="64"/>
                  </a:cubicBezTo>
                  <a:cubicBezTo>
                    <a:pt x="197" y="62"/>
                    <a:pt x="201" y="60"/>
                    <a:pt x="206" y="59"/>
                  </a:cubicBezTo>
                  <a:cubicBezTo>
                    <a:pt x="213" y="57"/>
                    <a:pt x="214" y="55"/>
                    <a:pt x="214" y="43"/>
                  </a:cubicBezTo>
                  <a:cubicBezTo>
                    <a:pt x="214" y="29"/>
                    <a:pt x="218" y="23"/>
                    <a:pt x="223" y="30"/>
                  </a:cubicBezTo>
                  <a:cubicBezTo>
                    <a:pt x="224" y="33"/>
                    <a:pt x="226" y="39"/>
                    <a:pt x="226" y="45"/>
                  </a:cubicBezTo>
                  <a:cubicBezTo>
                    <a:pt x="226" y="54"/>
                    <a:pt x="227" y="55"/>
                    <a:pt x="235" y="54"/>
                  </a:cubicBezTo>
                  <a:cubicBezTo>
                    <a:pt x="243" y="53"/>
                    <a:pt x="244" y="54"/>
                    <a:pt x="244" y="62"/>
                  </a:cubicBezTo>
                  <a:cubicBezTo>
                    <a:pt x="244" y="69"/>
                    <a:pt x="242" y="71"/>
                    <a:pt x="236" y="71"/>
                  </a:cubicBezTo>
                  <a:cubicBezTo>
                    <a:pt x="229" y="71"/>
                    <a:pt x="228" y="72"/>
                    <a:pt x="230" y="78"/>
                  </a:cubicBezTo>
                  <a:cubicBezTo>
                    <a:pt x="231" y="82"/>
                    <a:pt x="230" y="86"/>
                    <a:pt x="227" y="88"/>
                  </a:cubicBezTo>
                  <a:cubicBezTo>
                    <a:pt x="220" y="93"/>
                    <a:pt x="218" y="92"/>
                    <a:pt x="216" y="81"/>
                  </a:cubicBezTo>
                  <a:close/>
                  <a:moveTo>
                    <a:pt x="543" y="87"/>
                  </a:moveTo>
                  <a:cubicBezTo>
                    <a:pt x="538" y="83"/>
                    <a:pt x="537" y="80"/>
                    <a:pt x="540" y="68"/>
                  </a:cubicBezTo>
                  <a:cubicBezTo>
                    <a:pt x="544" y="49"/>
                    <a:pt x="541" y="49"/>
                    <a:pt x="532" y="68"/>
                  </a:cubicBezTo>
                  <a:cubicBezTo>
                    <a:pt x="525" y="84"/>
                    <a:pt x="512" y="89"/>
                    <a:pt x="512" y="76"/>
                  </a:cubicBezTo>
                  <a:cubicBezTo>
                    <a:pt x="512" y="69"/>
                    <a:pt x="509" y="52"/>
                    <a:pt x="505" y="38"/>
                  </a:cubicBezTo>
                  <a:cubicBezTo>
                    <a:pt x="503" y="33"/>
                    <a:pt x="505" y="32"/>
                    <a:pt x="511" y="33"/>
                  </a:cubicBezTo>
                  <a:cubicBezTo>
                    <a:pt x="517" y="34"/>
                    <a:pt x="519" y="37"/>
                    <a:pt x="520" y="4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46"/>
                    <a:pt x="529" y="46"/>
                    <a:pt x="529" y="46"/>
                  </a:cubicBezTo>
                  <a:cubicBezTo>
                    <a:pt x="545" y="27"/>
                    <a:pt x="556" y="36"/>
                    <a:pt x="554" y="67"/>
                  </a:cubicBezTo>
                  <a:cubicBezTo>
                    <a:pt x="553" y="89"/>
                    <a:pt x="551" y="93"/>
                    <a:pt x="543" y="87"/>
                  </a:cubicBezTo>
                  <a:close/>
                  <a:moveTo>
                    <a:pt x="1235" y="86"/>
                  </a:moveTo>
                  <a:cubicBezTo>
                    <a:pt x="1235" y="84"/>
                    <a:pt x="1233" y="72"/>
                    <a:pt x="1232" y="61"/>
                  </a:cubicBezTo>
                  <a:cubicBezTo>
                    <a:pt x="1229" y="40"/>
                    <a:pt x="1229" y="40"/>
                    <a:pt x="1229" y="40"/>
                  </a:cubicBezTo>
                  <a:cubicBezTo>
                    <a:pt x="1221" y="58"/>
                    <a:pt x="1221" y="58"/>
                    <a:pt x="1221" y="58"/>
                  </a:cubicBezTo>
                  <a:cubicBezTo>
                    <a:pt x="1216" y="67"/>
                    <a:pt x="1211" y="75"/>
                    <a:pt x="1210" y="76"/>
                  </a:cubicBezTo>
                  <a:cubicBezTo>
                    <a:pt x="1208" y="77"/>
                    <a:pt x="1208" y="79"/>
                    <a:pt x="1209" y="80"/>
                  </a:cubicBezTo>
                  <a:cubicBezTo>
                    <a:pt x="1210" y="82"/>
                    <a:pt x="1208" y="83"/>
                    <a:pt x="1204" y="83"/>
                  </a:cubicBezTo>
                  <a:cubicBezTo>
                    <a:pt x="1200" y="83"/>
                    <a:pt x="1196" y="80"/>
                    <a:pt x="1194" y="73"/>
                  </a:cubicBezTo>
                  <a:cubicBezTo>
                    <a:pt x="1189" y="59"/>
                    <a:pt x="1189" y="40"/>
                    <a:pt x="1193" y="37"/>
                  </a:cubicBezTo>
                  <a:cubicBezTo>
                    <a:pt x="1195" y="36"/>
                    <a:pt x="1197" y="32"/>
                    <a:pt x="1197" y="28"/>
                  </a:cubicBezTo>
                  <a:cubicBezTo>
                    <a:pt x="1197" y="24"/>
                    <a:pt x="1199" y="21"/>
                    <a:pt x="1202" y="21"/>
                  </a:cubicBezTo>
                  <a:cubicBezTo>
                    <a:pt x="1206" y="21"/>
                    <a:pt x="1206" y="25"/>
                    <a:pt x="1205" y="43"/>
                  </a:cubicBezTo>
                  <a:cubicBezTo>
                    <a:pt x="1203" y="64"/>
                    <a:pt x="1203" y="64"/>
                    <a:pt x="1203" y="64"/>
                  </a:cubicBezTo>
                  <a:cubicBezTo>
                    <a:pt x="1210" y="51"/>
                    <a:pt x="1210" y="51"/>
                    <a:pt x="1210" y="51"/>
                  </a:cubicBezTo>
                  <a:cubicBezTo>
                    <a:pt x="1219" y="36"/>
                    <a:pt x="1233" y="28"/>
                    <a:pt x="1239" y="37"/>
                  </a:cubicBezTo>
                  <a:cubicBezTo>
                    <a:pt x="1244" y="44"/>
                    <a:pt x="1248" y="81"/>
                    <a:pt x="1245" y="87"/>
                  </a:cubicBezTo>
                  <a:cubicBezTo>
                    <a:pt x="1242" y="92"/>
                    <a:pt x="1237" y="91"/>
                    <a:pt x="1235" y="86"/>
                  </a:cubicBezTo>
                  <a:close/>
                  <a:moveTo>
                    <a:pt x="429" y="78"/>
                  </a:moveTo>
                  <a:cubicBezTo>
                    <a:pt x="425" y="73"/>
                    <a:pt x="422" y="68"/>
                    <a:pt x="423" y="66"/>
                  </a:cubicBezTo>
                  <a:cubicBezTo>
                    <a:pt x="426" y="61"/>
                    <a:pt x="436" y="63"/>
                    <a:pt x="440" y="70"/>
                  </a:cubicBezTo>
                  <a:cubicBezTo>
                    <a:pt x="443" y="74"/>
                    <a:pt x="446" y="77"/>
                    <a:pt x="448" y="77"/>
                  </a:cubicBezTo>
                  <a:cubicBezTo>
                    <a:pt x="452" y="77"/>
                    <a:pt x="451" y="71"/>
                    <a:pt x="447" y="66"/>
                  </a:cubicBezTo>
                  <a:cubicBezTo>
                    <a:pt x="424" y="36"/>
                    <a:pt x="423" y="35"/>
                    <a:pt x="435" y="28"/>
                  </a:cubicBezTo>
                  <a:cubicBezTo>
                    <a:pt x="448" y="19"/>
                    <a:pt x="471" y="29"/>
                    <a:pt x="466" y="42"/>
                  </a:cubicBezTo>
                  <a:cubicBezTo>
                    <a:pt x="464" y="47"/>
                    <a:pt x="463" y="47"/>
                    <a:pt x="458" y="42"/>
                  </a:cubicBezTo>
                  <a:cubicBezTo>
                    <a:pt x="454" y="39"/>
                    <a:pt x="450" y="36"/>
                    <a:pt x="449" y="36"/>
                  </a:cubicBezTo>
                  <a:cubicBezTo>
                    <a:pt x="444" y="36"/>
                    <a:pt x="451" y="55"/>
                    <a:pt x="459" y="62"/>
                  </a:cubicBezTo>
                  <a:cubicBezTo>
                    <a:pt x="468" y="70"/>
                    <a:pt x="469" y="75"/>
                    <a:pt x="462" y="82"/>
                  </a:cubicBezTo>
                  <a:cubicBezTo>
                    <a:pt x="454" y="91"/>
                    <a:pt x="439" y="89"/>
                    <a:pt x="429" y="78"/>
                  </a:cubicBezTo>
                  <a:close/>
                  <a:moveTo>
                    <a:pt x="692" y="82"/>
                  </a:moveTo>
                  <a:cubicBezTo>
                    <a:pt x="688" y="80"/>
                    <a:pt x="680" y="77"/>
                    <a:pt x="674" y="76"/>
                  </a:cubicBezTo>
                  <a:cubicBezTo>
                    <a:pt x="646" y="74"/>
                    <a:pt x="645" y="29"/>
                    <a:pt x="672" y="29"/>
                  </a:cubicBezTo>
                  <a:cubicBezTo>
                    <a:pt x="678" y="29"/>
                    <a:pt x="680" y="31"/>
                    <a:pt x="680" y="36"/>
                  </a:cubicBezTo>
                  <a:cubicBezTo>
                    <a:pt x="680" y="40"/>
                    <a:pt x="678" y="43"/>
                    <a:pt x="674" y="43"/>
                  </a:cubicBezTo>
                  <a:cubicBezTo>
                    <a:pt x="665" y="43"/>
                    <a:pt x="659" y="51"/>
                    <a:pt x="664" y="56"/>
                  </a:cubicBezTo>
                  <a:cubicBezTo>
                    <a:pt x="671" y="63"/>
                    <a:pt x="680" y="61"/>
                    <a:pt x="680" y="52"/>
                  </a:cubicBezTo>
                  <a:cubicBezTo>
                    <a:pt x="680" y="46"/>
                    <a:pt x="683" y="42"/>
                    <a:pt x="692" y="38"/>
                  </a:cubicBezTo>
                  <a:cubicBezTo>
                    <a:pt x="705" y="31"/>
                    <a:pt x="709" y="31"/>
                    <a:pt x="723" y="36"/>
                  </a:cubicBezTo>
                  <a:cubicBezTo>
                    <a:pt x="733" y="40"/>
                    <a:pt x="740" y="55"/>
                    <a:pt x="733" y="61"/>
                  </a:cubicBezTo>
                  <a:cubicBezTo>
                    <a:pt x="732" y="63"/>
                    <a:pt x="730" y="67"/>
                    <a:pt x="730" y="71"/>
                  </a:cubicBezTo>
                  <a:cubicBezTo>
                    <a:pt x="730" y="77"/>
                    <a:pt x="715" y="87"/>
                    <a:pt x="705" y="87"/>
                  </a:cubicBezTo>
                  <a:cubicBezTo>
                    <a:pt x="701" y="87"/>
                    <a:pt x="695" y="85"/>
                    <a:pt x="692" y="82"/>
                  </a:cubicBezTo>
                  <a:close/>
                  <a:moveTo>
                    <a:pt x="717" y="70"/>
                  </a:moveTo>
                  <a:cubicBezTo>
                    <a:pt x="723" y="59"/>
                    <a:pt x="721" y="50"/>
                    <a:pt x="712" y="46"/>
                  </a:cubicBezTo>
                  <a:cubicBezTo>
                    <a:pt x="695" y="39"/>
                    <a:pt x="687" y="52"/>
                    <a:pt x="698" y="68"/>
                  </a:cubicBezTo>
                  <a:cubicBezTo>
                    <a:pt x="706" y="79"/>
                    <a:pt x="712" y="80"/>
                    <a:pt x="717" y="70"/>
                  </a:cubicBezTo>
                  <a:close/>
                  <a:moveTo>
                    <a:pt x="738" y="80"/>
                  </a:moveTo>
                  <a:cubicBezTo>
                    <a:pt x="739" y="73"/>
                    <a:pt x="741" y="72"/>
                    <a:pt x="750" y="72"/>
                  </a:cubicBezTo>
                  <a:cubicBezTo>
                    <a:pt x="760" y="72"/>
                    <a:pt x="760" y="72"/>
                    <a:pt x="755" y="69"/>
                  </a:cubicBezTo>
                  <a:cubicBezTo>
                    <a:pt x="735" y="57"/>
                    <a:pt x="731" y="41"/>
                    <a:pt x="746" y="29"/>
                  </a:cubicBezTo>
                  <a:cubicBezTo>
                    <a:pt x="751" y="25"/>
                    <a:pt x="757" y="22"/>
                    <a:pt x="759" y="22"/>
                  </a:cubicBezTo>
                  <a:cubicBezTo>
                    <a:pt x="766" y="22"/>
                    <a:pt x="764" y="35"/>
                    <a:pt x="757" y="37"/>
                  </a:cubicBezTo>
                  <a:cubicBezTo>
                    <a:pt x="751" y="40"/>
                    <a:pt x="747" y="49"/>
                    <a:pt x="753" y="49"/>
                  </a:cubicBezTo>
                  <a:cubicBezTo>
                    <a:pt x="755" y="49"/>
                    <a:pt x="760" y="52"/>
                    <a:pt x="764" y="56"/>
                  </a:cubicBezTo>
                  <a:cubicBezTo>
                    <a:pt x="777" y="66"/>
                    <a:pt x="773" y="79"/>
                    <a:pt x="757" y="84"/>
                  </a:cubicBezTo>
                  <a:cubicBezTo>
                    <a:pt x="740" y="89"/>
                    <a:pt x="736" y="88"/>
                    <a:pt x="738" y="80"/>
                  </a:cubicBezTo>
                  <a:close/>
                  <a:moveTo>
                    <a:pt x="856" y="85"/>
                  </a:moveTo>
                  <a:cubicBezTo>
                    <a:pt x="856" y="82"/>
                    <a:pt x="854" y="65"/>
                    <a:pt x="854" y="54"/>
                  </a:cubicBezTo>
                  <a:cubicBezTo>
                    <a:pt x="854" y="48"/>
                    <a:pt x="852" y="47"/>
                    <a:pt x="844" y="49"/>
                  </a:cubicBezTo>
                  <a:cubicBezTo>
                    <a:pt x="836" y="50"/>
                    <a:pt x="834" y="49"/>
                    <a:pt x="834" y="45"/>
                  </a:cubicBezTo>
                  <a:cubicBezTo>
                    <a:pt x="834" y="41"/>
                    <a:pt x="837" y="39"/>
                    <a:pt x="846" y="39"/>
                  </a:cubicBezTo>
                  <a:cubicBezTo>
                    <a:pt x="856" y="39"/>
                    <a:pt x="857" y="38"/>
                    <a:pt x="856" y="32"/>
                  </a:cubicBezTo>
                  <a:cubicBezTo>
                    <a:pt x="855" y="28"/>
                    <a:pt x="856" y="25"/>
                    <a:pt x="861" y="23"/>
                  </a:cubicBezTo>
                  <a:cubicBezTo>
                    <a:pt x="868" y="21"/>
                    <a:pt x="873" y="26"/>
                    <a:pt x="874" y="35"/>
                  </a:cubicBezTo>
                  <a:cubicBezTo>
                    <a:pt x="874" y="37"/>
                    <a:pt x="877" y="41"/>
                    <a:pt x="882" y="42"/>
                  </a:cubicBezTo>
                  <a:cubicBezTo>
                    <a:pt x="893" y="47"/>
                    <a:pt x="892" y="53"/>
                    <a:pt x="880" y="53"/>
                  </a:cubicBezTo>
                  <a:cubicBezTo>
                    <a:pt x="870" y="53"/>
                    <a:pt x="868" y="57"/>
                    <a:pt x="870" y="75"/>
                  </a:cubicBezTo>
                  <a:cubicBezTo>
                    <a:pt x="871" y="83"/>
                    <a:pt x="858" y="92"/>
                    <a:pt x="856" y="85"/>
                  </a:cubicBezTo>
                  <a:close/>
                  <a:moveTo>
                    <a:pt x="950" y="78"/>
                  </a:moveTo>
                  <a:cubicBezTo>
                    <a:pt x="945" y="76"/>
                    <a:pt x="940" y="75"/>
                    <a:pt x="936" y="77"/>
                  </a:cubicBezTo>
                  <a:cubicBezTo>
                    <a:pt x="929" y="81"/>
                    <a:pt x="917" y="81"/>
                    <a:pt x="917" y="77"/>
                  </a:cubicBezTo>
                  <a:cubicBezTo>
                    <a:pt x="917" y="75"/>
                    <a:pt x="915" y="73"/>
                    <a:pt x="912" y="73"/>
                  </a:cubicBezTo>
                  <a:cubicBezTo>
                    <a:pt x="909" y="73"/>
                    <a:pt x="907" y="72"/>
                    <a:pt x="907" y="70"/>
                  </a:cubicBezTo>
                  <a:cubicBezTo>
                    <a:pt x="907" y="68"/>
                    <a:pt x="905" y="64"/>
                    <a:pt x="901" y="61"/>
                  </a:cubicBezTo>
                  <a:cubicBezTo>
                    <a:pt x="894" y="53"/>
                    <a:pt x="900" y="30"/>
                    <a:pt x="911" y="27"/>
                  </a:cubicBezTo>
                  <a:cubicBezTo>
                    <a:pt x="924" y="24"/>
                    <a:pt x="933" y="25"/>
                    <a:pt x="935" y="30"/>
                  </a:cubicBezTo>
                  <a:cubicBezTo>
                    <a:pt x="936" y="35"/>
                    <a:pt x="938" y="35"/>
                    <a:pt x="946" y="30"/>
                  </a:cubicBezTo>
                  <a:cubicBezTo>
                    <a:pt x="954" y="25"/>
                    <a:pt x="958" y="25"/>
                    <a:pt x="966" y="28"/>
                  </a:cubicBezTo>
                  <a:cubicBezTo>
                    <a:pt x="971" y="30"/>
                    <a:pt x="978" y="37"/>
                    <a:pt x="981" y="42"/>
                  </a:cubicBezTo>
                  <a:cubicBezTo>
                    <a:pt x="992" y="62"/>
                    <a:pt x="970" y="89"/>
                    <a:pt x="950" y="78"/>
                  </a:cubicBezTo>
                  <a:close/>
                  <a:moveTo>
                    <a:pt x="969" y="63"/>
                  </a:moveTo>
                  <a:cubicBezTo>
                    <a:pt x="974" y="52"/>
                    <a:pt x="972" y="46"/>
                    <a:pt x="962" y="38"/>
                  </a:cubicBezTo>
                  <a:cubicBezTo>
                    <a:pt x="957" y="34"/>
                    <a:pt x="947" y="44"/>
                    <a:pt x="947" y="53"/>
                  </a:cubicBezTo>
                  <a:cubicBezTo>
                    <a:pt x="947" y="60"/>
                    <a:pt x="956" y="71"/>
                    <a:pt x="963" y="73"/>
                  </a:cubicBezTo>
                  <a:cubicBezTo>
                    <a:pt x="963" y="73"/>
                    <a:pt x="966" y="69"/>
                    <a:pt x="969" y="63"/>
                  </a:cubicBezTo>
                  <a:close/>
                  <a:moveTo>
                    <a:pt x="932" y="53"/>
                  </a:moveTo>
                  <a:cubicBezTo>
                    <a:pt x="932" y="41"/>
                    <a:pt x="931" y="39"/>
                    <a:pt x="923" y="38"/>
                  </a:cubicBezTo>
                  <a:cubicBezTo>
                    <a:pt x="914" y="37"/>
                    <a:pt x="914" y="38"/>
                    <a:pt x="914" y="49"/>
                  </a:cubicBezTo>
                  <a:cubicBezTo>
                    <a:pt x="914" y="64"/>
                    <a:pt x="915" y="66"/>
                    <a:pt x="925" y="66"/>
                  </a:cubicBezTo>
                  <a:cubicBezTo>
                    <a:pt x="931" y="66"/>
                    <a:pt x="932" y="64"/>
                    <a:pt x="932" y="53"/>
                  </a:cubicBezTo>
                  <a:close/>
                  <a:moveTo>
                    <a:pt x="989" y="81"/>
                  </a:moveTo>
                  <a:cubicBezTo>
                    <a:pt x="984" y="76"/>
                    <a:pt x="988" y="70"/>
                    <a:pt x="996" y="70"/>
                  </a:cubicBezTo>
                  <a:cubicBezTo>
                    <a:pt x="1001" y="70"/>
                    <a:pt x="1008" y="68"/>
                    <a:pt x="1010" y="66"/>
                  </a:cubicBezTo>
                  <a:cubicBezTo>
                    <a:pt x="1014" y="64"/>
                    <a:pt x="1014" y="63"/>
                    <a:pt x="1011" y="63"/>
                  </a:cubicBezTo>
                  <a:cubicBezTo>
                    <a:pt x="1005" y="63"/>
                    <a:pt x="1000" y="57"/>
                    <a:pt x="992" y="43"/>
                  </a:cubicBezTo>
                  <a:cubicBezTo>
                    <a:pt x="984" y="30"/>
                    <a:pt x="989" y="22"/>
                    <a:pt x="1006" y="22"/>
                  </a:cubicBezTo>
                  <a:cubicBezTo>
                    <a:pt x="1020" y="22"/>
                    <a:pt x="1021" y="31"/>
                    <a:pt x="1007" y="33"/>
                  </a:cubicBezTo>
                  <a:cubicBezTo>
                    <a:pt x="996" y="34"/>
                    <a:pt x="996" y="34"/>
                    <a:pt x="996" y="34"/>
                  </a:cubicBezTo>
                  <a:cubicBezTo>
                    <a:pt x="1003" y="41"/>
                    <a:pt x="1003" y="41"/>
                    <a:pt x="1003" y="41"/>
                  </a:cubicBezTo>
                  <a:cubicBezTo>
                    <a:pt x="1006" y="46"/>
                    <a:pt x="1010" y="49"/>
                    <a:pt x="1012" y="49"/>
                  </a:cubicBezTo>
                  <a:cubicBezTo>
                    <a:pt x="1017" y="49"/>
                    <a:pt x="1033" y="64"/>
                    <a:pt x="1031" y="68"/>
                  </a:cubicBezTo>
                  <a:cubicBezTo>
                    <a:pt x="1028" y="76"/>
                    <a:pt x="994" y="87"/>
                    <a:pt x="989" y="81"/>
                  </a:cubicBezTo>
                  <a:close/>
                  <a:moveTo>
                    <a:pt x="481" y="74"/>
                  </a:moveTo>
                  <a:cubicBezTo>
                    <a:pt x="476" y="66"/>
                    <a:pt x="473" y="40"/>
                    <a:pt x="476" y="32"/>
                  </a:cubicBezTo>
                  <a:cubicBezTo>
                    <a:pt x="478" y="24"/>
                    <a:pt x="487" y="24"/>
                    <a:pt x="488" y="32"/>
                  </a:cubicBezTo>
                  <a:cubicBezTo>
                    <a:pt x="488" y="42"/>
                    <a:pt x="489" y="51"/>
                    <a:pt x="492" y="66"/>
                  </a:cubicBezTo>
                  <a:cubicBezTo>
                    <a:pt x="494" y="78"/>
                    <a:pt x="493" y="81"/>
                    <a:pt x="489" y="81"/>
                  </a:cubicBezTo>
                  <a:cubicBezTo>
                    <a:pt x="486" y="81"/>
                    <a:pt x="483" y="78"/>
                    <a:pt x="481" y="74"/>
                  </a:cubicBezTo>
                  <a:close/>
                  <a:moveTo>
                    <a:pt x="395" y="74"/>
                  </a:moveTo>
                  <a:cubicBezTo>
                    <a:pt x="394" y="71"/>
                    <a:pt x="388" y="71"/>
                    <a:pt x="380" y="72"/>
                  </a:cubicBezTo>
                  <a:cubicBezTo>
                    <a:pt x="371" y="73"/>
                    <a:pt x="367" y="72"/>
                    <a:pt x="364" y="69"/>
                  </a:cubicBezTo>
                  <a:cubicBezTo>
                    <a:pt x="357" y="60"/>
                    <a:pt x="364" y="57"/>
                    <a:pt x="385" y="60"/>
                  </a:cubicBezTo>
                  <a:cubicBezTo>
                    <a:pt x="406" y="63"/>
                    <a:pt x="408" y="64"/>
                    <a:pt x="405" y="72"/>
                  </a:cubicBezTo>
                  <a:cubicBezTo>
                    <a:pt x="403" y="78"/>
                    <a:pt x="399" y="79"/>
                    <a:pt x="395" y="74"/>
                  </a:cubicBezTo>
                  <a:close/>
                  <a:moveTo>
                    <a:pt x="1120" y="67"/>
                  </a:moveTo>
                  <a:cubicBezTo>
                    <a:pt x="1114" y="56"/>
                    <a:pt x="1117" y="55"/>
                    <a:pt x="1137" y="61"/>
                  </a:cubicBezTo>
                  <a:cubicBezTo>
                    <a:pt x="1146" y="64"/>
                    <a:pt x="1153" y="65"/>
                    <a:pt x="1152" y="63"/>
                  </a:cubicBezTo>
                  <a:cubicBezTo>
                    <a:pt x="1151" y="61"/>
                    <a:pt x="1145" y="59"/>
                    <a:pt x="1139" y="58"/>
                  </a:cubicBezTo>
                  <a:cubicBezTo>
                    <a:pt x="1133" y="57"/>
                    <a:pt x="1126" y="52"/>
                    <a:pt x="1123" y="48"/>
                  </a:cubicBezTo>
                  <a:cubicBezTo>
                    <a:pt x="1117" y="40"/>
                    <a:pt x="1117" y="39"/>
                    <a:pt x="1125" y="31"/>
                  </a:cubicBezTo>
                  <a:cubicBezTo>
                    <a:pt x="1135" y="20"/>
                    <a:pt x="1155" y="17"/>
                    <a:pt x="1153" y="28"/>
                  </a:cubicBezTo>
                  <a:cubicBezTo>
                    <a:pt x="1152" y="31"/>
                    <a:pt x="1150" y="34"/>
                    <a:pt x="1148" y="34"/>
                  </a:cubicBezTo>
                  <a:cubicBezTo>
                    <a:pt x="1145" y="34"/>
                    <a:pt x="1141" y="35"/>
                    <a:pt x="1139" y="35"/>
                  </a:cubicBezTo>
                  <a:cubicBezTo>
                    <a:pt x="1129" y="36"/>
                    <a:pt x="1133" y="40"/>
                    <a:pt x="1150" y="48"/>
                  </a:cubicBezTo>
                  <a:cubicBezTo>
                    <a:pt x="1159" y="53"/>
                    <a:pt x="1167" y="58"/>
                    <a:pt x="1167" y="61"/>
                  </a:cubicBezTo>
                  <a:cubicBezTo>
                    <a:pt x="1167" y="69"/>
                    <a:pt x="1152" y="77"/>
                    <a:pt x="1138" y="76"/>
                  </a:cubicBezTo>
                  <a:cubicBezTo>
                    <a:pt x="1127" y="76"/>
                    <a:pt x="1123" y="74"/>
                    <a:pt x="1120" y="67"/>
                  </a:cubicBezTo>
                  <a:close/>
                  <a:moveTo>
                    <a:pt x="1172" y="59"/>
                  </a:moveTo>
                  <a:cubicBezTo>
                    <a:pt x="1170" y="42"/>
                    <a:pt x="1172" y="36"/>
                    <a:pt x="1181" y="35"/>
                  </a:cubicBezTo>
                  <a:cubicBezTo>
                    <a:pt x="1185" y="35"/>
                    <a:pt x="1187" y="67"/>
                    <a:pt x="1183" y="72"/>
                  </a:cubicBezTo>
                  <a:cubicBezTo>
                    <a:pt x="1177" y="80"/>
                    <a:pt x="1174" y="77"/>
                    <a:pt x="1172" y="59"/>
                  </a:cubicBezTo>
                  <a:close/>
                  <a:moveTo>
                    <a:pt x="349" y="49"/>
                  </a:moveTo>
                  <a:cubicBezTo>
                    <a:pt x="346" y="45"/>
                    <a:pt x="356" y="36"/>
                    <a:pt x="365" y="36"/>
                  </a:cubicBezTo>
                  <a:cubicBezTo>
                    <a:pt x="369" y="36"/>
                    <a:pt x="379" y="35"/>
                    <a:pt x="387" y="35"/>
                  </a:cubicBezTo>
                  <a:cubicBezTo>
                    <a:pt x="405" y="34"/>
                    <a:pt x="409" y="43"/>
                    <a:pt x="392" y="45"/>
                  </a:cubicBezTo>
                  <a:cubicBezTo>
                    <a:pt x="387" y="46"/>
                    <a:pt x="380" y="48"/>
                    <a:pt x="377" y="50"/>
                  </a:cubicBezTo>
                  <a:cubicBezTo>
                    <a:pt x="369" y="55"/>
                    <a:pt x="351" y="54"/>
                    <a:pt x="349" y="49"/>
                  </a:cubicBezTo>
                  <a:close/>
                  <a:moveTo>
                    <a:pt x="56" y="30"/>
                  </a:moveTo>
                  <a:cubicBezTo>
                    <a:pt x="53" y="25"/>
                    <a:pt x="62" y="16"/>
                    <a:pt x="69" y="16"/>
                  </a:cubicBezTo>
                  <a:cubicBezTo>
                    <a:pt x="76" y="16"/>
                    <a:pt x="75" y="20"/>
                    <a:pt x="68" y="27"/>
                  </a:cubicBezTo>
                  <a:cubicBezTo>
                    <a:pt x="61" y="34"/>
                    <a:pt x="58" y="34"/>
                    <a:pt x="56" y="30"/>
                  </a:cubicBezTo>
                  <a:close/>
                  <a:moveTo>
                    <a:pt x="1175" y="23"/>
                  </a:moveTo>
                  <a:cubicBezTo>
                    <a:pt x="1174" y="19"/>
                    <a:pt x="1175" y="15"/>
                    <a:pt x="1178" y="12"/>
                  </a:cubicBezTo>
                  <a:cubicBezTo>
                    <a:pt x="1182" y="8"/>
                    <a:pt x="1184" y="7"/>
                    <a:pt x="1188" y="11"/>
                  </a:cubicBezTo>
                  <a:cubicBezTo>
                    <a:pt x="1194" y="16"/>
                    <a:pt x="1193" y="20"/>
                    <a:pt x="1184" y="25"/>
                  </a:cubicBezTo>
                  <a:cubicBezTo>
                    <a:pt x="1179" y="27"/>
                    <a:pt x="1177" y="27"/>
                    <a:pt x="1175" y="23"/>
                  </a:cubicBezTo>
                  <a:close/>
                  <a:moveTo>
                    <a:pt x="481" y="8"/>
                  </a:moveTo>
                  <a:cubicBezTo>
                    <a:pt x="483" y="1"/>
                    <a:pt x="490" y="0"/>
                    <a:pt x="490" y="6"/>
                  </a:cubicBezTo>
                  <a:cubicBezTo>
                    <a:pt x="490" y="9"/>
                    <a:pt x="488" y="12"/>
                    <a:pt x="485" y="12"/>
                  </a:cubicBezTo>
                  <a:cubicBezTo>
                    <a:pt x="482" y="12"/>
                    <a:pt x="480" y="10"/>
                    <a:pt x="481" y="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8894763" y="3306763"/>
              <a:ext cx="1744662" cy="214313"/>
            </a:xfrm>
            <a:custGeom>
              <a:avLst/>
              <a:gdLst>
                <a:gd name="T0" fmla="*/ 707 w 1145"/>
                <a:gd name="T1" fmla="*/ 77 h 141"/>
                <a:gd name="T2" fmla="*/ 737 w 1145"/>
                <a:gd name="T3" fmla="*/ 68 h 141"/>
                <a:gd name="T4" fmla="*/ 735 w 1145"/>
                <a:gd name="T5" fmla="*/ 110 h 141"/>
                <a:gd name="T6" fmla="*/ 695 w 1145"/>
                <a:gd name="T7" fmla="*/ 133 h 141"/>
                <a:gd name="T8" fmla="*/ 1091 w 1145"/>
                <a:gd name="T9" fmla="*/ 86 h 141"/>
                <a:gd name="T10" fmla="*/ 1117 w 1145"/>
                <a:gd name="T11" fmla="*/ 77 h 141"/>
                <a:gd name="T12" fmla="*/ 1120 w 1145"/>
                <a:gd name="T13" fmla="*/ 93 h 141"/>
                <a:gd name="T14" fmla="*/ 1111 w 1145"/>
                <a:gd name="T15" fmla="*/ 105 h 141"/>
                <a:gd name="T16" fmla="*/ 209 w 1145"/>
                <a:gd name="T17" fmla="*/ 127 h 141"/>
                <a:gd name="T18" fmla="*/ 208 w 1145"/>
                <a:gd name="T19" fmla="*/ 36 h 141"/>
                <a:gd name="T20" fmla="*/ 230 w 1145"/>
                <a:gd name="T21" fmla="*/ 64 h 141"/>
                <a:gd name="T22" fmla="*/ 201 w 1145"/>
                <a:gd name="T23" fmla="*/ 109 h 141"/>
                <a:gd name="T24" fmla="*/ 124 w 1145"/>
                <a:gd name="T25" fmla="*/ 119 h 141"/>
                <a:gd name="T26" fmla="*/ 137 w 1145"/>
                <a:gd name="T27" fmla="*/ 93 h 141"/>
                <a:gd name="T28" fmla="*/ 142 w 1145"/>
                <a:gd name="T29" fmla="*/ 50 h 141"/>
                <a:gd name="T30" fmla="*/ 147 w 1145"/>
                <a:gd name="T31" fmla="*/ 125 h 141"/>
                <a:gd name="T32" fmla="*/ 509 w 1145"/>
                <a:gd name="T33" fmla="*/ 116 h 141"/>
                <a:gd name="T34" fmla="*/ 488 w 1145"/>
                <a:gd name="T35" fmla="*/ 40 h 141"/>
                <a:gd name="T36" fmla="*/ 476 w 1145"/>
                <a:gd name="T37" fmla="*/ 93 h 141"/>
                <a:gd name="T38" fmla="*/ 548 w 1145"/>
                <a:gd name="T39" fmla="*/ 60 h 141"/>
                <a:gd name="T40" fmla="*/ 586 w 1145"/>
                <a:gd name="T41" fmla="*/ 106 h 141"/>
                <a:gd name="T42" fmla="*/ 610 w 1145"/>
                <a:gd name="T43" fmla="*/ 54 h 141"/>
                <a:gd name="T44" fmla="*/ 609 w 1145"/>
                <a:gd name="T45" fmla="*/ 126 h 141"/>
                <a:gd name="T46" fmla="*/ 544 w 1145"/>
                <a:gd name="T47" fmla="*/ 108 h 141"/>
                <a:gd name="T48" fmla="*/ 544 w 1145"/>
                <a:gd name="T49" fmla="*/ 108 h 141"/>
                <a:gd name="T50" fmla="*/ 899 w 1145"/>
                <a:gd name="T51" fmla="*/ 105 h 141"/>
                <a:gd name="T52" fmla="*/ 899 w 1145"/>
                <a:gd name="T53" fmla="*/ 51 h 141"/>
                <a:gd name="T54" fmla="*/ 862 w 1145"/>
                <a:gd name="T55" fmla="*/ 122 h 141"/>
                <a:gd name="T56" fmla="*/ 0 w 1145"/>
                <a:gd name="T57" fmla="*/ 75 h 141"/>
                <a:gd name="T58" fmla="*/ 57 w 1145"/>
                <a:gd name="T59" fmla="*/ 61 h 141"/>
                <a:gd name="T60" fmla="*/ 55 w 1145"/>
                <a:gd name="T61" fmla="*/ 98 h 141"/>
                <a:gd name="T62" fmla="*/ 30 w 1145"/>
                <a:gd name="T63" fmla="*/ 121 h 141"/>
                <a:gd name="T64" fmla="*/ 65 w 1145"/>
                <a:gd name="T65" fmla="*/ 92 h 141"/>
                <a:gd name="T66" fmla="*/ 44 w 1145"/>
                <a:gd name="T67" fmla="*/ 91 h 141"/>
                <a:gd name="T68" fmla="*/ 23 w 1145"/>
                <a:gd name="T69" fmla="*/ 66 h 141"/>
                <a:gd name="T70" fmla="*/ 990 w 1145"/>
                <a:gd name="T71" fmla="*/ 82 h 141"/>
                <a:gd name="T72" fmla="*/ 969 w 1145"/>
                <a:gd name="T73" fmla="*/ 52 h 141"/>
                <a:gd name="T74" fmla="*/ 1005 w 1145"/>
                <a:gd name="T75" fmla="*/ 124 h 141"/>
                <a:gd name="T76" fmla="*/ 930 w 1145"/>
                <a:gd name="T77" fmla="*/ 59 h 141"/>
                <a:gd name="T78" fmla="*/ 926 w 1145"/>
                <a:gd name="T79" fmla="*/ 112 h 141"/>
                <a:gd name="T80" fmla="*/ 259 w 1145"/>
                <a:gd name="T81" fmla="*/ 78 h 141"/>
                <a:gd name="T82" fmla="*/ 308 w 1145"/>
                <a:gd name="T83" fmla="*/ 60 h 141"/>
                <a:gd name="T84" fmla="*/ 289 w 1145"/>
                <a:gd name="T85" fmla="*/ 108 h 141"/>
                <a:gd name="T86" fmla="*/ 391 w 1145"/>
                <a:gd name="T87" fmla="*/ 99 h 141"/>
                <a:gd name="T88" fmla="*/ 407 w 1145"/>
                <a:gd name="T89" fmla="*/ 96 h 141"/>
                <a:gd name="T90" fmla="*/ 814 w 1145"/>
                <a:gd name="T91" fmla="*/ 84 h 141"/>
                <a:gd name="T92" fmla="*/ 1061 w 1145"/>
                <a:gd name="T93" fmla="*/ 90 h 141"/>
                <a:gd name="T94" fmla="*/ 1028 w 1145"/>
                <a:gd name="T95" fmla="*/ 35 h 141"/>
                <a:gd name="T96" fmla="*/ 1052 w 1145"/>
                <a:gd name="T97" fmla="*/ 57 h 141"/>
                <a:gd name="T98" fmla="*/ 1061 w 1145"/>
                <a:gd name="T99" fmla="*/ 90 h 141"/>
                <a:gd name="T100" fmla="*/ 417 w 1145"/>
                <a:gd name="T101" fmla="*/ 67 h 141"/>
                <a:gd name="T102" fmla="*/ 643 w 1145"/>
                <a:gd name="T103" fmla="*/ 49 h 141"/>
                <a:gd name="T104" fmla="*/ 664 w 1145"/>
                <a:gd name="T105" fmla="*/ 10 h 141"/>
                <a:gd name="T106" fmla="*/ 663 w 1145"/>
                <a:gd name="T107" fmla="*/ 75 h 141"/>
                <a:gd name="T108" fmla="*/ 931 w 1145"/>
                <a:gd name="T109" fmla="*/ 4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45" h="141">
                  <a:moveTo>
                    <a:pt x="695" y="133"/>
                  </a:moveTo>
                  <a:cubicBezTo>
                    <a:pt x="686" y="130"/>
                    <a:pt x="689" y="117"/>
                    <a:pt x="704" y="102"/>
                  </a:cubicBezTo>
                  <a:cubicBezTo>
                    <a:pt x="717" y="87"/>
                    <a:pt x="717" y="87"/>
                    <a:pt x="717" y="87"/>
                  </a:cubicBezTo>
                  <a:cubicBezTo>
                    <a:pt x="707" y="77"/>
                    <a:pt x="707" y="77"/>
                    <a:pt x="707" y="77"/>
                  </a:cubicBezTo>
                  <a:cubicBezTo>
                    <a:pt x="696" y="66"/>
                    <a:pt x="694" y="52"/>
                    <a:pt x="704" y="52"/>
                  </a:cubicBezTo>
                  <a:cubicBezTo>
                    <a:pt x="707" y="52"/>
                    <a:pt x="714" y="57"/>
                    <a:pt x="719" y="64"/>
                  </a:cubicBezTo>
                  <a:cubicBezTo>
                    <a:pt x="729" y="76"/>
                    <a:pt x="729" y="76"/>
                    <a:pt x="729" y="76"/>
                  </a:cubicBezTo>
                  <a:cubicBezTo>
                    <a:pt x="737" y="68"/>
                    <a:pt x="737" y="68"/>
                    <a:pt x="737" y="68"/>
                  </a:cubicBezTo>
                  <a:cubicBezTo>
                    <a:pt x="751" y="54"/>
                    <a:pt x="761" y="64"/>
                    <a:pt x="748" y="79"/>
                  </a:cubicBezTo>
                  <a:cubicBezTo>
                    <a:pt x="741" y="87"/>
                    <a:pt x="741" y="87"/>
                    <a:pt x="748" y="94"/>
                  </a:cubicBezTo>
                  <a:cubicBezTo>
                    <a:pt x="758" y="103"/>
                    <a:pt x="758" y="120"/>
                    <a:pt x="749" y="120"/>
                  </a:cubicBezTo>
                  <a:cubicBezTo>
                    <a:pt x="745" y="120"/>
                    <a:pt x="739" y="115"/>
                    <a:pt x="735" y="110"/>
                  </a:cubicBezTo>
                  <a:cubicBezTo>
                    <a:pt x="727" y="100"/>
                    <a:pt x="727" y="100"/>
                    <a:pt x="727" y="100"/>
                  </a:cubicBezTo>
                  <a:cubicBezTo>
                    <a:pt x="719" y="109"/>
                    <a:pt x="719" y="109"/>
                    <a:pt x="719" y="109"/>
                  </a:cubicBezTo>
                  <a:cubicBezTo>
                    <a:pt x="715" y="115"/>
                    <a:pt x="708" y="123"/>
                    <a:pt x="705" y="127"/>
                  </a:cubicBezTo>
                  <a:cubicBezTo>
                    <a:pt x="702" y="131"/>
                    <a:pt x="697" y="134"/>
                    <a:pt x="695" y="133"/>
                  </a:cubicBezTo>
                  <a:close/>
                  <a:moveTo>
                    <a:pt x="1070" y="133"/>
                  </a:moveTo>
                  <a:cubicBezTo>
                    <a:pt x="1070" y="131"/>
                    <a:pt x="1077" y="122"/>
                    <a:pt x="1085" y="113"/>
                  </a:cubicBezTo>
                  <a:cubicBezTo>
                    <a:pt x="1101" y="96"/>
                    <a:pt x="1101" y="96"/>
                    <a:pt x="1101" y="96"/>
                  </a:cubicBezTo>
                  <a:cubicBezTo>
                    <a:pt x="1091" y="86"/>
                    <a:pt x="1091" y="86"/>
                    <a:pt x="1091" y="86"/>
                  </a:cubicBezTo>
                  <a:cubicBezTo>
                    <a:pt x="1080" y="74"/>
                    <a:pt x="1079" y="71"/>
                    <a:pt x="1087" y="64"/>
                  </a:cubicBezTo>
                  <a:cubicBezTo>
                    <a:pt x="1092" y="60"/>
                    <a:pt x="1093" y="60"/>
                    <a:pt x="1093" y="64"/>
                  </a:cubicBezTo>
                  <a:cubicBezTo>
                    <a:pt x="1093" y="67"/>
                    <a:pt x="1097" y="73"/>
                    <a:pt x="1101" y="77"/>
                  </a:cubicBezTo>
                  <a:cubicBezTo>
                    <a:pt x="1109" y="84"/>
                    <a:pt x="1109" y="84"/>
                    <a:pt x="1117" y="77"/>
                  </a:cubicBezTo>
                  <a:cubicBezTo>
                    <a:pt x="1122" y="73"/>
                    <a:pt x="1128" y="67"/>
                    <a:pt x="1130" y="64"/>
                  </a:cubicBezTo>
                  <a:cubicBezTo>
                    <a:pt x="1133" y="60"/>
                    <a:pt x="1135" y="60"/>
                    <a:pt x="1139" y="65"/>
                  </a:cubicBezTo>
                  <a:cubicBezTo>
                    <a:pt x="1142" y="69"/>
                    <a:pt x="1141" y="73"/>
                    <a:pt x="1132" y="82"/>
                  </a:cubicBezTo>
                  <a:cubicBezTo>
                    <a:pt x="1120" y="93"/>
                    <a:pt x="1120" y="93"/>
                    <a:pt x="1120" y="93"/>
                  </a:cubicBezTo>
                  <a:cubicBezTo>
                    <a:pt x="1129" y="104"/>
                    <a:pt x="1129" y="104"/>
                    <a:pt x="1129" y="104"/>
                  </a:cubicBezTo>
                  <a:cubicBezTo>
                    <a:pt x="1134" y="109"/>
                    <a:pt x="1140" y="118"/>
                    <a:pt x="1141" y="123"/>
                  </a:cubicBezTo>
                  <a:cubicBezTo>
                    <a:pt x="1145" y="137"/>
                    <a:pt x="1135" y="134"/>
                    <a:pt x="1122" y="118"/>
                  </a:cubicBezTo>
                  <a:cubicBezTo>
                    <a:pt x="1111" y="105"/>
                    <a:pt x="1111" y="105"/>
                    <a:pt x="1111" y="105"/>
                  </a:cubicBezTo>
                  <a:cubicBezTo>
                    <a:pt x="1097" y="120"/>
                    <a:pt x="1097" y="120"/>
                    <a:pt x="1097" y="120"/>
                  </a:cubicBezTo>
                  <a:cubicBezTo>
                    <a:pt x="1084" y="134"/>
                    <a:pt x="1070" y="141"/>
                    <a:pt x="1070" y="133"/>
                  </a:cubicBezTo>
                  <a:close/>
                  <a:moveTo>
                    <a:pt x="228" y="130"/>
                  </a:moveTo>
                  <a:cubicBezTo>
                    <a:pt x="227" y="129"/>
                    <a:pt x="218" y="128"/>
                    <a:pt x="209" y="127"/>
                  </a:cubicBezTo>
                  <a:cubicBezTo>
                    <a:pt x="179" y="126"/>
                    <a:pt x="177" y="123"/>
                    <a:pt x="190" y="99"/>
                  </a:cubicBezTo>
                  <a:cubicBezTo>
                    <a:pt x="196" y="87"/>
                    <a:pt x="205" y="73"/>
                    <a:pt x="209" y="68"/>
                  </a:cubicBezTo>
                  <a:cubicBezTo>
                    <a:pt x="219" y="54"/>
                    <a:pt x="223" y="28"/>
                    <a:pt x="216" y="28"/>
                  </a:cubicBezTo>
                  <a:cubicBezTo>
                    <a:pt x="212" y="28"/>
                    <a:pt x="209" y="31"/>
                    <a:pt x="208" y="36"/>
                  </a:cubicBezTo>
                  <a:cubicBezTo>
                    <a:pt x="205" y="47"/>
                    <a:pt x="199" y="46"/>
                    <a:pt x="196" y="33"/>
                  </a:cubicBezTo>
                  <a:cubicBezTo>
                    <a:pt x="193" y="18"/>
                    <a:pt x="206" y="7"/>
                    <a:pt x="221" y="12"/>
                  </a:cubicBezTo>
                  <a:cubicBezTo>
                    <a:pt x="234" y="17"/>
                    <a:pt x="239" y="35"/>
                    <a:pt x="233" y="52"/>
                  </a:cubicBezTo>
                  <a:cubicBezTo>
                    <a:pt x="231" y="57"/>
                    <a:pt x="229" y="63"/>
                    <a:pt x="230" y="64"/>
                  </a:cubicBezTo>
                  <a:cubicBezTo>
                    <a:pt x="230" y="65"/>
                    <a:pt x="225" y="72"/>
                    <a:pt x="220" y="80"/>
                  </a:cubicBezTo>
                  <a:cubicBezTo>
                    <a:pt x="214" y="88"/>
                    <a:pt x="209" y="97"/>
                    <a:pt x="209" y="99"/>
                  </a:cubicBezTo>
                  <a:cubicBezTo>
                    <a:pt x="209" y="102"/>
                    <a:pt x="207" y="104"/>
                    <a:pt x="205" y="104"/>
                  </a:cubicBezTo>
                  <a:cubicBezTo>
                    <a:pt x="203" y="104"/>
                    <a:pt x="201" y="106"/>
                    <a:pt x="201" y="109"/>
                  </a:cubicBezTo>
                  <a:cubicBezTo>
                    <a:pt x="201" y="112"/>
                    <a:pt x="206" y="114"/>
                    <a:pt x="216" y="113"/>
                  </a:cubicBezTo>
                  <a:cubicBezTo>
                    <a:pt x="232" y="112"/>
                    <a:pt x="241" y="118"/>
                    <a:pt x="237" y="126"/>
                  </a:cubicBezTo>
                  <a:cubicBezTo>
                    <a:pt x="235" y="132"/>
                    <a:pt x="231" y="133"/>
                    <a:pt x="228" y="130"/>
                  </a:cubicBezTo>
                  <a:close/>
                  <a:moveTo>
                    <a:pt x="124" y="119"/>
                  </a:moveTo>
                  <a:cubicBezTo>
                    <a:pt x="119" y="115"/>
                    <a:pt x="117" y="110"/>
                    <a:pt x="118" y="108"/>
                  </a:cubicBezTo>
                  <a:cubicBezTo>
                    <a:pt x="121" y="103"/>
                    <a:pt x="131" y="103"/>
                    <a:pt x="131" y="107"/>
                  </a:cubicBezTo>
                  <a:cubicBezTo>
                    <a:pt x="131" y="109"/>
                    <a:pt x="135" y="110"/>
                    <a:pt x="139" y="109"/>
                  </a:cubicBezTo>
                  <a:cubicBezTo>
                    <a:pt x="149" y="106"/>
                    <a:pt x="149" y="103"/>
                    <a:pt x="137" y="93"/>
                  </a:cubicBezTo>
                  <a:cubicBezTo>
                    <a:pt x="132" y="88"/>
                    <a:pt x="127" y="81"/>
                    <a:pt x="127" y="78"/>
                  </a:cubicBezTo>
                  <a:cubicBezTo>
                    <a:pt x="127" y="74"/>
                    <a:pt x="126" y="72"/>
                    <a:pt x="123" y="72"/>
                  </a:cubicBezTo>
                  <a:cubicBezTo>
                    <a:pt x="117" y="72"/>
                    <a:pt x="121" y="55"/>
                    <a:pt x="128" y="50"/>
                  </a:cubicBezTo>
                  <a:cubicBezTo>
                    <a:pt x="133" y="47"/>
                    <a:pt x="137" y="47"/>
                    <a:pt x="142" y="50"/>
                  </a:cubicBezTo>
                  <a:cubicBezTo>
                    <a:pt x="151" y="56"/>
                    <a:pt x="153" y="65"/>
                    <a:pt x="145" y="63"/>
                  </a:cubicBezTo>
                  <a:cubicBezTo>
                    <a:pt x="133" y="61"/>
                    <a:pt x="134" y="70"/>
                    <a:pt x="148" y="85"/>
                  </a:cubicBezTo>
                  <a:cubicBezTo>
                    <a:pt x="162" y="100"/>
                    <a:pt x="169" y="118"/>
                    <a:pt x="163" y="121"/>
                  </a:cubicBezTo>
                  <a:cubicBezTo>
                    <a:pt x="162" y="122"/>
                    <a:pt x="154" y="124"/>
                    <a:pt x="147" y="125"/>
                  </a:cubicBezTo>
                  <a:cubicBezTo>
                    <a:pt x="136" y="127"/>
                    <a:pt x="131" y="126"/>
                    <a:pt x="124" y="119"/>
                  </a:cubicBezTo>
                  <a:close/>
                  <a:moveTo>
                    <a:pt x="525" y="124"/>
                  </a:moveTo>
                  <a:cubicBezTo>
                    <a:pt x="524" y="122"/>
                    <a:pt x="521" y="121"/>
                    <a:pt x="519" y="122"/>
                  </a:cubicBezTo>
                  <a:cubicBezTo>
                    <a:pt x="518" y="123"/>
                    <a:pt x="513" y="120"/>
                    <a:pt x="509" y="116"/>
                  </a:cubicBezTo>
                  <a:cubicBezTo>
                    <a:pt x="504" y="110"/>
                    <a:pt x="501" y="109"/>
                    <a:pt x="497" y="112"/>
                  </a:cubicBezTo>
                  <a:cubicBezTo>
                    <a:pt x="494" y="115"/>
                    <a:pt x="488" y="116"/>
                    <a:pt x="483" y="114"/>
                  </a:cubicBezTo>
                  <a:cubicBezTo>
                    <a:pt x="470" y="111"/>
                    <a:pt x="449" y="89"/>
                    <a:pt x="449" y="78"/>
                  </a:cubicBezTo>
                  <a:cubicBezTo>
                    <a:pt x="449" y="65"/>
                    <a:pt x="474" y="40"/>
                    <a:pt x="488" y="40"/>
                  </a:cubicBezTo>
                  <a:cubicBezTo>
                    <a:pt x="493" y="40"/>
                    <a:pt x="504" y="52"/>
                    <a:pt x="504" y="58"/>
                  </a:cubicBezTo>
                  <a:cubicBezTo>
                    <a:pt x="504" y="62"/>
                    <a:pt x="501" y="63"/>
                    <a:pt x="494" y="61"/>
                  </a:cubicBezTo>
                  <a:cubicBezTo>
                    <a:pt x="484" y="59"/>
                    <a:pt x="465" y="70"/>
                    <a:pt x="465" y="78"/>
                  </a:cubicBezTo>
                  <a:cubicBezTo>
                    <a:pt x="465" y="80"/>
                    <a:pt x="470" y="87"/>
                    <a:pt x="476" y="93"/>
                  </a:cubicBezTo>
                  <a:cubicBezTo>
                    <a:pt x="487" y="103"/>
                    <a:pt x="487" y="103"/>
                    <a:pt x="493" y="95"/>
                  </a:cubicBezTo>
                  <a:cubicBezTo>
                    <a:pt x="497" y="91"/>
                    <a:pt x="500" y="84"/>
                    <a:pt x="500" y="80"/>
                  </a:cubicBezTo>
                  <a:cubicBezTo>
                    <a:pt x="500" y="70"/>
                    <a:pt x="509" y="60"/>
                    <a:pt x="520" y="58"/>
                  </a:cubicBezTo>
                  <a:cubicBezTo>
                    <a:pt x="528" y="56"/>
                    <a:pt x="548" y="57"/>
                    <a:pt x="548" y="60"/>
                  </a:cubicBezTo>
                  <a:cubicBezTo>
                    <a:pt x="548" y="60"/>
                    <a:pt x="551" y="61"/>
                    <a:pt x="555" y="62"/>
                  </a:cubicBezTo>
                  <a:cubicBezTo>
                    <a:pt x="566" y="64"/>
                    <a:pt x="568" y="67"/>
                    <a:pt x="567" y="88"/>
                  </a:cubicBezTo>
                  <a:cubicBezTo>
                    <a:pt x="566" y="106"/>
                    <a:pt x="566" y="108"/>
                    <a:pt x="573" y="104"/>
                  </a:cubicBezTo>
                  <a:cubicBezTo>
                    <a:pt x="584" y="98"/>
                    <a:pt x="589" y="99"/>
                    <a:pt x="586" y="106"/>
                  </a:cubicBezTo>
                  <a:cubicBezTo>
                    <a:pt x="585" y="110"/>
                    <a:pt x="587" y="112"/>
                    <a:pt x="592" y="112"/>
                  </a:cubicBezTo>
                  <a:cubicBezTo>
                    <a:pt x="604" y="112"/>
                    <a:pt x="604" y="108"/>
                    <a:pt x="592" y="96"/>
                  </a:cubicBezTo>
                  <a:cubicBezTo>
                    <a:pt x="585" y="88"/>
                    <a:pt x="581" y="80"/>
                    <a:pt x="581" y="73"/>
                  </a:cubicBezTo>
                  <a:cubicBezTo>
                    <a:pt x="581" y="54"/>
                    <a:pt x="604" y="39"/>
                    <a:pt x="610" y="54"/>
                  </a:cubicBezTo>
                  <a:cubicBezTo>
                    <a:pt x="611" y="57"/>
                    <a:pt x="610" y="60"/>
                    <a:pt x="606" y="60"/>
                  </a:cubicBezTo>
                  <a:cubicBezTo>
                    <a:pt x="603" y="60"/>
                    <a:pt x="600" y="62"/>
                    <a:pt x="598" y="64"/>
                  </a:cubicBezTo>
                  <a:cubicBezTo>
                    <a:pt x="595" y="70"/>
                    <a:pt x="604" y="92"/>
                    <a:pt x="610" y="92"/>
                  </a:cubicBezTo>
                  <a:cubicBezTo>
                    <a:pt x="621" y="92"/>
                    <a:pt x="620" y="121"/>
                    <a:pt x="609" y="126"/>
                  </a:cubicBezTo>
                  <a:cubicBezTo>
                    <a:pt x="600" y="129"/>
                    <a:pt x="565" y="123"/>
                    <a:pt x="563" y="118"/>
                  </a:cubicBezTo>
                  <a:cubicBezTo>
                    <a:pt x="562" y="114"/>
                    <a:pt x="559" y="114"/>
                    <a:pt x="554" y="120"/>
                  </a:cubicBezTo>
                  <a:cubicBezTo>
                    <a:pt x="546" y="128"/>
                    <a:pt x="529" y="130"/>
                    <a:pt x="525" y="124"/>
                  </a:cubicBezTo>
                  <a:close/>
                  <a:moveTo>
                    <a:pt x="544" y="108"/>
                  </a:moveTo>
                  <a:cubicBezTo>
                    <a:pt x="548" y="104"/>
                    <a:pt x="552" y="95"/>
                    <a:pt x="553" y="89"/>
                  </a:cubicBezTo>
                  <a:cubicBezTo>
                    <a:pt x="554" y="78"/>
                    <a:pt x="553" y="76"/>
                    <a:pt x="543" y="73"/>
                  </a:cubicBezTo>
                  <a:cubicBezTo>
                    <a:pt x="521" y="65"/>
                    <a:pt x="508" y="85"/>
                    <a:pt x="521" y="106"/>
                  </a:cubicBezTo>
                  <a:cubicBezTo>
                    <a:pt x="529" y="118"/>
                    <a:pt x="535" y="118"/>
                    <a:pt x="544" y="108"/>
                  </a:cubicBezTo>
                  <a:close/>
                  <a:moveTo>
                    <a:pt x="862" y="122"/>
                  </a:moveTo>
                  <a:cubicBezTo>
                    <a:pt x="861" y="119"/>
                    <a:pt x="860" y="113"/>
                    <a:pt x="862" y="110"/>
                  </a:cubicBezTo>
                  <a:cubicBezTo>
                    <a:pt x="864" y="103"/>
                    <a:pt x="872" y="102"/>
                    <a:pt x="872" y="108"/>
                  </a:cubicBezTo>
                  <a:cubicBezTo>
                    <a:pt x="872" y="112"/>
                    <a:pt x="883" y="111"/>
                    <a:pt x="899" y="105"/>
                  </a:cubicBezTo>
                  <a:cubicBezTo>
                    <a:pt x="902" y="104"/>
                    <a:pt x="897" y="99"/>
                    <a:pt x="886" y="92"/>
                  </a:cubicBezTo>
                  <a:cubicBezTo>
                    <a:pt x="876" y="85"/>
                    <a:pt x="867" y="77"/>
                    <a:pt x="865" y="73"/>
                  </a:cubicBezTo>
                  <a:cubicBezTo>
                    <a:pt x="863" y="66"/>
                    <a:pt x="877" y="50"/>
                    <a:pt x="890" y="46"/>
                  </a:cubicBezTo>
                  <a:cubicBezTo>
                    <a:pt x="897" y="44"/>
                    <a:pt x="899" y="45"/>
                    <a:pt x="899" y="51"/>
                  </a:cubicBezTo>
                  <a:cubicBezTo>
                    <a:pt x="899" y="56"/>
                    <a:pt x="896" y="60"/>
                    <a:pt x="889" y="61"/>
                  </a:cubicBezTo>
                  <a:cubicBezTo>
                    <a:pt x="875" y="65"/>
                    <a:pt x="878" y="73"/>
                    <a:pt x="897" y="83"/>
                  </a:cubicBezTo>
                  <a:cubicBezTo>
                    <a:pt x="932" y="101"/>
                    <a:pt x="926" y="116"/>
                    <a:pt x="879" y="125"/>
                  </a:cubicBezTo>
                  <a:cubicBezTo>
                    <a:pt x="867" y="128"/>
                    <a:pt x="864" y="127"/>
                    <a:pt x="862" y="122"/>
                  </a:cubicBezTo>
                  <a:close/>
                  <a:moveTo>
                    <a:pt x="30" y="121"/>
                  </a:moveTo>
                  <a:cubicBezTo>
                    <a:pt x="26" y="120"/>
                    <a:pt x="23" y="117"/>
                    <a:pt x="23" y="115"/>
                  </a:cubicBezTo>
                  <a:cubicBezTo>
                    <a:pt x="23" y="113"/>
                    <a:pt x="21" y="112"/>
                    <a:pt x="20" y="113"/>
                  </a:cubicBezTo>
                  <a:cubicBezTo>
                    <a:pt x="15" y="116"/>
                    <a:pt x="0" y="87"/>
                    <a:pt x="0" y="75"/>
                  </a:cubicBezTo>
                  <a:cubicBezTo>
                    <a:pt x="0" y="69"/>
                    <a:pt x="4" y="60"/>
                    <a:pt x="9" y="54"/>
                  </a:cubicBezTo>
                  <a:cubicBezTo>
                    <a:pt x="15" y="48"/>
                    <a:pt x="19" y="42"/>
                    <a:pt x="19" y="40"/>
                  </a:cubicBezTo>
                  <a:cubicBezTo>
                    <a:pt x="19" y="31"/>
                    <a:pt x="36" y="36"/>
                    <a:pt x="46" y="48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80" y="39"/>
                    <a:pt x="95" y="46"/>
                    <a:pt x="106" y="70"/>
                  </a:cubicBezTo>
                  <a:cubicBezTo>
                    <a:pt x="122" y="105"/>
                    <a:pt x="84" y="138"/>
                    <a:pt x="62" y="108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1" y="112"/>
                    <a:pt x="47" y="116"/>
                    <a:pt x="44" y="116"/>
                  </a:cubicBezTo>
                  <a:cubicBezTo>
                    <a:pt x="41" y="116"/>
                    <a:pt x="38" y="117"/>
                    <a:pt x="38" y="119"/>
                  </a:cubicBezTo>
                  <a:cubicBezTo>
                    <a:pt x="37" y="121"/>
                    <a:pt x="33" y="121"/>
                    <a:pt x="30" y="121"/>
                  </a:cubicBezTo>
                  <a:close/>
                  <a:moveTo>
                    <a:pt x="91" y="97"/>
                  </a:moveTo>
                  <a:cubicBezTo>
                    <a:pt x="90" y="96"/>
                    <a:pt x="91" y="91"/>
                    <a:pt x="93" y="87"/>
                  </a:cubicBezTo>
                  <a:cubicBezTo>
                    <a:pt x="97" y="79"/>
                    <a:pt x="90" y="60"/>
                    <a:pt x="83" y="60"/>
                  </a:cubicBezTo>
                  <a:cubicBezTo>
                    <a:pt x="73" y="60"/>
                    <a:pt x="63" y="78"/>
                    <a:pt x="65" y="92"/>
                  </a:cubicBezTo>
                  <a:cubicBezTo>
                    <a:pt x="67" y="102"/>
                    <a:pt x="77" y="108"/>
                    <a:pt x="86" y="103"/>
                  </a:cubicBezTo>
                  <a:cubicBezTo>
                    <a:pt x="90" y="101"/>
                    <a:pt x="92" y="98"/>
                    <a:pt x="91" y="97"/>
                  </a:cubicBezTo>
                  <a:close/>
                  <a:moveTo>
                    <a:pt x="38" y="100"/>
                  </a:moveTo>
                  <a:cubicBezTo>
                    <a:pt x="38" y="98"/>
                    <a:pt x="41" y="94"/>
                    <a:pt x="44" y="91"/>
                  </a:cubicBezTo>
                  <a:cubicBezTo>
                    <a:pt x="49" y="85"/>
                    <a:pt x="57" y="55"/>
                    <a:pt x="52" y="61"/>
                  </a:cubicBezTo>
                  <a:cubicBezTo>
                    <a:pt x="50" y="62"/>
                    <a:pt x="45" y="60"/>
                    <a:pt x="40" y="56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5" y="81"/>
                    <a:pt x="14" y="85"/>
                    <a:pt x="18" y="94"/>
                  </a:cubicBezTo>
                  <a:cubicBezTo>
                    <a:pt x="22" y="103"/>
                    <a:pt x="38" y="108"/>
                    <a:pt x="38" y="100"/>
                  </a:cubicBezTo>
                  <a:close/>
                  <a:moveTo>
                    <a:pt x="1001" y="112"/>
                  </a:moveTo>
                  <a:cubicBezTo>
                    <a:pt x="1004" y="96"/>
                    <a:pt x="998" y="79"/>
                    <a:pt x="990" y="82"/>
                  </a:cubicBezTo>
                  <a:cubicBezTo>
                    <a:pt x="987" y="84"/>
                    <a:pt x="984" y="86"/>
                    <a:pt x="984" y="88"/>
                  </a:cubicBezTo>
                  <a:cubicBezTo>
                    <a:pt x="984" y="90"/>
                    <a:pt x="983" y="96"/>
                    <a:pt x="980" y="103"/>
                  </a:cubicBezTo>
                  <a:cubicBezTo>
                    <a:pt x="976" y="113"/>
                    <a:pt x="976" y="113"/>
                    <a:pt x="971" y="106"/>
                  </a:cubicBezTo>
                  <a:cubicBezTo>
                    <a:pt x="960" y="92"/>
                    <a:pt x="959" y="52"/>
                    <a:pt x="969" y="52"/>
                  </a:cubicBezTo>
                  <a:cubicBezTo>
                    <a:pt x="971" y="52"/>
                    <a:pt x="973" y="55"/>
                    <a:pt x="973" y="60"/>
                  </a:cubicBezTo>
                  <a:cubicBezTo>
                    <a:pt x="973" y="69"/>
                    <a:pt x="980" y="75"/>
                    <a:pt x="984" y="68"/>
                  </a:cubicBezTo>
                  <a:cubicBezTo>
                    <a:pt x="990" y="59"/>
                    <a:pt x="1009" y="72"/>
                    <a:pt x="1014" y="88"/>
                  </a:cubicBezTo>
                  <a:cubicBezTo>
                    <a:pt x="1019" y="104"/>
                    <a:pt x="1014" y="124"/>
                    <a:pt x="1005" y="124"/>
                  </a:cubicBezTo>
                  <a:cubicBezTo>
                    <a:pt x="1000" y="124"/>
                    <a:pt x="999" y="121"/>
                    <a:pt x="1001" y="112"/>
                  </a:cubicBezTo>
                  <a:close/>
                  <a:moveTo>
                    <a:pt x="926" y="112"/>
                  </a:moveTo>
                  <a:cubicBezTo>
                    <a:pt x="924" y="108"/>
                    <a:pt x="923" y="102"/>
                    <a:pt x="924" y="99"/>
                  </a:cubicBezTo>
                  <a:cubicBezTo>
                    <a:pt x="926" y="95"/>
                    <a:pt x="928" y="78"/>
                    <a:pt x="930" y="59"/>
                  </a:cubicBezTo>
                  <a:cubicBezTo>
                    <a:pt x="930" y="57"/>
                    <a:pt x="933" y="56"/>
                    <a:pt x="936" y="56"/>
                  </a:cubicBezTo>
                  <a:cubicBezTo>
                    <a:pt x="940" y="56"/>
                    <a:pt x="941" y="63"/>
                    <a:pt x="941" y="88"/>
                  </a:cubicBezTo>
                  <a:cubicBezTo>
                    <a:pt x="940" y="111"/>
                    <a:pt x="939" y="120"/>
                    <a:pt x="935" y="120"/>
                  </a:cubicBezTo>
                  <a:cubicBezTo>
                    <a:pt x="933" y="120"/>
                    <a:pt x="929" y="116"/>
                    <a:pt x="926" y="112"/>
                  </a:cubicBezTo>
                  <a:close/>
                  <a:moveTo>
                    <a:pt x="254" y="113"/>
                  </a:moveTo>
                  <a:cubicBezTo>
                    <a:pt x="253" y="112"/>
                    <a:pt x="256" y="105"/>
                    <a:pt x="261" y="98"/>
                  </a:cubicBezTo>
                  <a:cubicBezTo>
                    <a:pt x="270" y="85"/>
                    <a:pt x="270" y="85"/>
                    <a:pt x="270" y="85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46" y="69"/>
                    <a:pt x="245" y="57"/>
                    <a:pt x="258" y="59"/>
                  </a:cubicBezTo>
                  <a:cubicBezTo>
                    <a:pt x="262" y="60"/>
                    <a:pt x="267" y="63"/>
                    <a:pt x="268" y="66"/>
                  </a:cubicBezTo>
                  <a:cubicBezTo>
                    <a:pt x="273" y="74"/>
                    <a:pt x="282" y="73"/>
                    <a:pt x="287" y="64"/>
                  </a:cubicBezTo>
                  <a:cubicBezTo>
                    <a:pt x="292" y="55"/>
                    <a:pt x="304" y="53"/>
                    <a:pt x="308" y="60"/>
                  </a:cubicBezTo>
                  <a:cubicBezTo>
                    <a:pt x="309" y="62"/>
                    <a:pt x="306" y="69"/>
                    <a:pt x="300" y="75"/>
                  </a:cubicBezTo>
                  <a:cubicBezTo>
                    <a:pt x="288" y="88"/>
                    <a:pt x="288" y="90"/>
                    <a:pt x="298" y="97"/>
                  </a:cubicBezTo>
                  <a:cubicBezTo>
                    <a:pt x="306" y="102"/>
                    <a:pt x="309" y="116"/>
                    <a:pt x="302" y="116"/>
                  </a:cubicBezTo>
                  <a:cubicBezTo>
                    <a:pt x="301" y="116"/>
                    <a:pt x="295" y="112"/>
                    <a:pt x="289" y="108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4" y="108"/>
                    <a:pt x="274" y="108"/>
                    <a:pt x="274" y="108"/>
                  </a:cubicBezTo>
                  <a:cubicBezTo>
                    <a:pt x="269" y="116"/>
                    <a:pt x="259" y="118"/>
                    <a:pt x="254" y="113"/>
                  </a:cubicBezTo>
                  <a:close/>
                  <a:moveTo>
                    <a:pt x="391" y="99"/>
                  </a:moveTo>
                  <a:cubicBezTo>
                    <a:pt x="386" y="97"/>
                    <a:pt x="374" y="95"/>
                    <a:pt x="364" y="94"/>
                  </a:cubicBezTo>
                  <a:cubicBezTo>
                    <a:pt x="351" y="94"/>
                    <a:pt x="346" y="92"/>
                    <a:pt x="345" y="87"/>
                  </a:cubicBezTo>
                  <a:cubicBezTo>
                    <a:pt x="344" y="78"/>
                    <a:pt x="353" y="78"/>
                    <a:pt x="385" y="84"/>
                  </a:cubicBezTo>
                  <a:cubicBezTo>
                    <a:pt x="402" y="88"/>
                    <a:pt x="407" y="90"/>
                    <a:pt x="407" y="96"/>
                  </a:cubicBezTo>
                  <a:cubicBezTo>
                    <a:pt x="407" y="105"/>
                    <a:pt x="405" y="105"/>
                    <a:pt x="391" y="99"/>
                  </a:cubicBezTo>
                  <a:close/>
                  <a:moveTo>
                    <a:pt x="820" y="101"/>
                  </a:moveTo>
                  <a:cubicBezTo>
                    <a:pt x="804" y="98"/>
                    <a:pt x="797" y="92"/>
                    <a:pt x="803" y="85"/>
                  </a:cubicBezTo>
                  <a:cubicBezTo>
                    <a:pt x="806" y="81"/>
                    <a:pt x="809" y="81"/>
                    <a:pt x="814" y="84"/>
                  </a:cubicBezTo>
                  <a:cubicBezTo>
                    <a:pt x="818" y="86"/>
                    <a:pt x="828" y="88"/>
                    <a:pt x="837" y="88"/>
                  </a:cubicBezTo>
                  <a:cubicBezTo>
                    <a:pt x="849" y="89"/>
                    <a:pt x="853" y="91"/>
                    <a:pt x="852" y="95"/>
                  </a:cubicBezTo>
                  <a:cubicBezTo>
                    <a:pt x="850" y="102"/>
                    <a:pt x="839" y="104"/>
                    <a:pt x="820" y="101"/>
                  </a:cubicBezTo>
                  <a:close/>
                  <a:moveTo>
                    <a:pt x="1061" y="90"/>
                  </a:moveTo>
                  <a:cubicBezTo>
                    <a:pt x="1060" y="89"/>
                    <a:pt x="1051" y="87"/>
                    <a:pt x="1041" y="87"/>
                  </a:cubicBezTo>
                  <a:cubicBezTo>
                    <a:pt x="1021" y="85"/>
                    <a:pt x="1015" y="80"/>
                    <a:pt x="1024" y="71"/>
                  </a:cubicBezTo>
                  <a:cubicBezTo>
                    <a:pt x="1037" y="57"/>
                    <a:pt x="1049" y="37"/>
                    <a:pt x="1047" y="30"/>
                  </a:cubicBezTo>
                  <a:cubicBezTo>
                    <a:pt x="1045" y="20"/>
                    <a:pt x="1029" y="23"/>
                    <a:pt x="1028" y="35"/>
                  </a:cubicBezTo>
                  <a:cubicBezTo>
                    <a:pt x="1026" y="45"/>
                    <a:pt x="1022" y="46"/>
                    <a:pt x="1016" y="39"/>
                  </a:cubicBezTo>
                  <a:cubicBezTo>
                    <a:pt x="1013" y="35"/>
                    <a:pt x="1014" y="30"/>
                    <a:pt x="1020" y="21"/>
                  </a:cubicBezTo>
                  <a:cubicBezTo>
                    <a:pt x="1029" y="6"/>
                    <a:pt x="1040" y="4"/>
                    <a:pt x="1053" y="14"/>
                  </a:cubicBezTo>
                  <a:cubicBezTo>
                    <a:pt x="1065" y="22"/>
                    <a:pt x="1064" y="38"/>
                    <a:pt x="1052" y="57"/>
                  </a:cubicBezTo>
                  <a:cubicBezTo>
                    <a:pt x="1047" y="65"/>
                    <a:pt x="1044" y="72"/>
                    <a:pt x="1045" y="72"/>
                  </a:cubicBezTo>
                  <a:cubicBezTo>
                    <a:pt x="1053" y="73"/>
                    <a:pt x="1067" y="76"/>
                    <a:pt x="1069" y="78"/>
                  </a:cubicBezTo>
                  <a:cubicBezTo>
                    <a:pt x="1070" y="78"/>
                    <a:pt x="1069" y="82"/>
                    <a:pt x="1067" y="86"/>
                  </a:cubicBezTo>
                  <a:cubicBezTo>
                    <a:pt x="1065" y="89"/>
                    <a:pt x="1063" y="91"/>
                    <a:pt x="1061" y="90"/>
                  </a:cubicBezTo>
                  <a:close/>
                  <a:moveTo>
                    <a:pt x="381" y="77"/>
                  </a:moveTo>
                  <a:cubicBezTo>
                    <a:pt x="377" y="76"/>
                    <a:pt x="370" y="75"/>
                    <a:pt x="365" y="74"/>
                  </a:cubicBezTo>
                  <a:cubicBezTo>
                    <a:pt x="360" y="72"/>
                    <a:pt x="357" y="70"/>
                    <a:pt x="359" y="66"/>
                  </a:cubicBezTo>
                  <a:cubicBezTo>
                    <a:pt x="361" y="59"/>
                    <a:pt x="415" y="60"/>
                    <a:pt x="417" y="67"/>
                  </a:cubicBezTo>
                  <a:cubicBezTo>
                    <a:pt x="421" y="78"/>
                    <a:pt x="404" y="82"/>
                    <a:pt x="381" y="77"/>
                  </a:cubicBezTo>
                  <a:close/>
                  <a:moveTo>
                    <a:pt x="663" y="75"/>
                  </a:moveTo>
                  <a:cubicBezTo>
                    <a:pt x="657" y="73"/>
                    <a:pt x="649" y="72"/>
                    <a:pt x="644" y="73"/>
                  </a:cubicBezTo>
                  <a:cubicBezTo>
                    <a:pt x="627" y="76"/>
                    <a:pt x="626" y="66"/>
                    <a:pt x="643" y="49"/>
                  </a:cubicBezTo>
                  <a:cubicBezTo>
                    <a:pt x="654" y="38"/>
                    <a:pt x="658" y="31"/>
                    <a:pt x="656" y="26"/>
                  </a:cubicBezTo>
                  <a:cubicBezTo>
                    <a:pt x="654" y="19"/>
                    <a:pt x="647" y="17"/>
                    <a:pt x="647" y="24"/>
                  </a:cubicBezTo>
                  <a:cubicBezTo>
                    <a:pt x="647" y="29"/>
                    <a:pt x="637" y="29"/>
                    <a:pt x="634" y="24"/>
                  </a:cubicBezTo>
                  <a:cubicBezTo>
                    <a:pt x="626" y="12"/>
                    <a:pt x="651" y="0"/>
                    <a:pt x="664" y="10"/>
                  </a:cubicBezTo>
                  <a:cubicBezTo>
                    <a:pt x="673" y="17"/>
                    <a:pt x="673" y="42"/>
                    <a:pt x="664" y="50"/>
                  </a:cubicBezTo>
                  <a:cubicBezTo>
                    <a:pt x="657" y="55"/>
                    <a:pt x="657" y="55"/>
                    <a:pt x="667" y="59"/>
                  </a:cubicBezTo>
                  <a:cubicBezTo>
                    <a:pt x="677" y="63"/>
                    <a:pt x="682" y="73"/>
                    <a:pt x="675" y="77"/>
                  </a:cubicBezTo>
                  <a:cubicBezTo>
                    <a:pt x="674" y="78"/>
                    <a:pt x="668" y="77"/>
                    <a:pt x="663" y="75"/>
                  </a:cubicBezTo>
                  <a:close/>
                  <a:moveTo>
                    <a:pt x="931" y="49"/>
                  </a:moveTo>
                  <a:cubicBezTo>
                    <a:pt x="929" y="48"/>
                    <a:pt x="928" y="45"/>
                    <a:pt x="929" y="41"/>
                  </a:cubicBezTo>
                  <a:cubicBezTo>
                    <a:pt x="932" y="34"/>
                    <a:pt x="946" y="34"/>
                    <a:pt x="946" y="41"/>
                  </a:cubicBezTo>
                  <a:cubicBezTo>
                    <a:pt x="946" y="48"/>
                    <a:pt x="938" y="51"/>
                    <a:pt x="931" y="4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2906713" y="954088"/>
              <a:ext cx="2647950" cy="512763"/>
            </a:xfrm>
            <a:custGeom>
              <a:avLst/>
              <a:gdLst>
                <a:gd name="T0" fmla="*/ 27 w 1737"/>
                <a:gd name="T1" fmla="*/ 99 h 336"/>
                <a:gd name="T2" fmla="*/ 114 w 1737"/>
                <a:gd name="T3" fmla="*/ 114 h 336"/>
                <a:gd name="T4" fmla="*/ 110 w 1737"/>
                <a:gd name="T5" fmla="*/ 73 h 336"/>
                <a:gd name="T6" fmla="*/ 1684 w 1737"/>
                <a:gd name="T7" fmla="*/ 11 h 336"/>
                <a:gd name="T8" fmla="*/ 1343 w 1737"/>
                <a:gd name="T9" fmla="*/ 62 h 336"/>
                <a:gd name="T10" fmla="*/ 1683 w 1737"/>
                <a:gd name="T11" fmla="*/ 174 h 336"/>
                <a:gd name="T12" fmla="*/ 1737 w 1737"/>
                <a:gd name="T13" fmla="*/ 106 h 336"/>
                <a:gd name="T14" fmla="*/ 473 w 1737"/>
                <a:gd name="T15" fmla="*/ 98 h 336"/>
                <a:gd name="T16" fmla="*/ 1516 w 1737"/>
                <a:gd name="T17" fmla="*/ 63 h 336"/>
                <a:gd name="T18" fmla="*/ 1596 w 1737"/>
                <a:gd name="T19" fmla="*/ 56 h 336"/>
                <a:gd name="T20" fmla="*/ 1598 w 1737"/>
                <a:gd name="T21" fmla="*/ 129 h 336"/>
                <a:gd name="T22" fmla="*/ 1623 w 1737"/>
                <a:gd name="T23" fmla="*/ 91 h 336"/>
                <a:gd name="T24" fmla="*/ 1026 w 1737"/>
                <a:gd name="T25" fmla="*/ 61 h 336"/>
                <a:gd name="T26" fmla="*/ 1053 w 1737"/>
                <a:gd name="T27" fmla="*/ 94 h 336"/>
                <a:gd name="T28" fmla="*/ 1199 w 1737"/>
                <a:gd name="T29" fmla="*/ 182 h 336"/>
                <a:gd name="T30" fmla="*/ 1417 w 1737"/>
                <a:gd name="T31" fmla="*/ 79 h 336"/>
                <a:gd name="T32" fmla="*/ 1446 w 1737"/>
                <a:gd name="T33" fmla="*/ 118 h 336"/>
                <a:gd name="T34" fmla="*/ 76 w 1737"/>
                <a:gd name="T35" fmla="*/ 79 h 336"/>
                <a:gd name="T36" fmla="*/ 1295 w 1737"/>
                <a:gd name="T37" fmla="*/ 78 h 336"/>
                <a:gd name="T38" fmla="*/ 1258 w 1737"/>
                <a:gd name="T39" fmla="*/ 164 h 336"/>
                <a:gd name="T40" fmla="*/ 1253 w 1737"/>
                <a:gd name="T41" fmla="*/ 96 h 336"/>
                <a:gd name="T42" fmla="*/ 552 w 1737"/>
                <a:gd name="T43" fmla="*/ 107 h 336"/>
                <a:gd name="T44" fmla="*/ 569 w 1737"/>
                <a:gd name="T45" fmla="*/ 138 h 336"/>
                <a:gd name="T46" fmla="*/ 314 w 1737"/>
                <a:gd name="T47" fmla="*/ 95 h 336"/>
                <a:gd name="T48" fmla="*/ 305 w 1737"/>
                <a:gd name="T49" fmla="*/ 176 h 336"/>
                <a:gd name="T50" fmla="*/ 488 w 1737"/>
                <a:gd name="T51" fmla="*/ 101 h 336"/>
                <a:gd name="T52" fmla="*/ 1645 w 1737"/>
                <a:gd name="T53" fmla="*/ 116 h 336"/>
                <a:gd name="T54" fmla="*/ 1667 w 1737"/>
                <a:gd name="T55" fmla="*/ 146 h 336"/>
                <a:gd name="T56" fmla="*/ 1466 w 1737"/>
                <a:gd name="T57" fmla="*/ 116 h 336"/>
                <a:gd name="T58" fmla="*/ 1494 w 1737"/>
                <a:gd name="T59" fmla="*/ 126 h 336"/>
                <a:gd name="T60" fmla="*/ 749 w 1737"/>
                <a:gd name="T61" fmla="*/ 164 h 336"/>
                <a:gd name="T62" fmla="*/ 1535 w 1737"/>
                <a:gd name="T63" fmla="*/ 124 h 336"/>
                <a:gd name="T64" fmla="*/ 757 w 1737"/>
                <a:gd name="T65" fmla="*/ 184 h 336"/>
                <a:gd name="T66" fmla="*/ 1379 w 1737"/>
                <a:gd name="T67" fmla="*/ 135 h 336"/>
                <a:gd name="T68" fmla="*/ 1069 w 1737"/>
                <a:gd name="T69" fmla="*/ 138 h 336"/>
                <a:gd name="T70" fmla="*/ 1297 w 1737"/>
                <a:gd name="T71" fmla="*/ 162 h 336"/>
                <a:gd name="T72" fmla="*/ 1322 w 1737"/>
                <a:gd name="T73" fmla="*/ 147 h 336"/>
                <a:gd name="T74" fmla="*/ 1001 w 1737"/>
                <a:gd name="T75" fmla="*/ 133 h 336"/>
                <a:gd name="T76" fmla="*/ 1039 w 1737"/>
                <a:gd name="T77" fmla="*/ 140 h 336"/>
                <a:gd name="T78" fmla="*/ 1534 w 1737"/>
                <a:gd name="T79" fmla="*/ 142 h 336"/>
                <a:gd name="T80" fmla="*/ 104 w 1737"/>
                <a:gd name="T81" fmla="*/ 149 h 336"/>
                <a:gd name="T82" fmla="*/ 1374 w 1737"/>
                <a:gd name="T83" fmla="*/ 155 h 336"/>
                <a:gd name="T84" fmla="*/ 197 w 1737"/>
                <a:gd name="T85" fmla="*/ 165 h 336"/>
                <a:gd name="T86" fmla="*/ 58 w 1737"/>
                <a:gd name="T87" fmla="*/ 183 h 336"/>
                <a:gd name="T88" fmla="*/ 78 w 1737"/>
                <a:gd name="T89" fmla="*/ 199 h 336"/>
                <a:gd name="T90" fmla="*/ 394 w 1737"/>
                <a:gd name="T91" fmla="*/ 187 h 336"/>
                <a:gd name="T92" fmla="*/ 437 w 1737"/>
                <a:gd name="T93" fmla="*/ 205 h 336"/>
                <a:gd name="T94" fmla="*/ 490 w 1737"/>
                <a:gd name="T95" fmla="*/ 204 h 336"/>
                <a:gd name="T96" fmla="*/ 689 w 1737"/>
                <a:gd name="T97" fmla="*/ 186 h 336"/>
                <a:gd name="T98" fmla="*/ 712 w 1737"/>
                <a:gd name="T99" fmla="*/ 204 h 336"/>
                <a:gd name="T100" fmla="*/ 47 w 1737"/>
                <a:gd name="T101" fmla="*/ 248 h 336"/>
                <a:gd name="T102" fmla="*/ 105 w 1737"/>
                <a:gd name="T103" fmla="*/ 234 h 336"/>
                <a:gd name="T104" fmla="*/ 148 w 1737"/>
                <a:gd name="T105" fmla="*/ 256 h 336"/>
                <a:gd name="T106" fmla="*/ 99 w 1737"/>
                <a:gd name="T107" fmla="*/ 219 h 336"/>
                <a:gd name="T108" fmla="*/ 493 w 1737"/>
                <a:gd name="T109" fmla="*/ 332 h 336"/>
                <a:gd name="T110" fmla="*/ 528 w 1737"/>
                <a:gd name="T111" fmla="*/ 270 h 336"/>
                <a:gd name="T112" fmla="*/ 431 w 1737"/>
                <a:gd name="T113" fmla="*/ 24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7" h="336">
                  <a:moveTo>
                    <a:pt x="45" y="0"/>
                  </a:moveTo>
                  <a:cubicBezTo>
                    <a:pt x="40" y="0"/>
                    <a:pt x="39" y="1"/>
                    <a:pt x="39" y="3"/>
                  </a:cubicBezTo>
                  <a:cubicBezTo>
                    <a:pt x="39" y="8"/>
                    <a:pt x="50" y="13"/>
                    <a:pt x="53" y="10"/>
                  </a:cubicBezTo>
                  <a:cubicBezTo>
                    <a:pt x="57" y="6"/>
                    <a:pt x="74" y="11"/>
                    <a:pt x="82" y="18"/>
                  </a:cubicBezTo>
                  <a:cubicBezTo>
                    <a:pt x="95" y="28"/>
                    <a:pt x="97" y="49"/>
                    <a:pt x="88" y="70"/>
                  </a:cubicBezTo>
                  <a:cubicBezTo>
                    <a:pt x="86" y="74"/>
                    <a:pt x="86" y="74"/>
                    <a:pt x="80" y="69"/>
                  </a:cubicBezTo>
                  <a:cubicBezTo>
                    <a:pt x="67" y="60"/>
                    <a:pt x="42" y="65"/>
                    <a:pt x="32" y="80"/>
                  </a:cubicBezTo>
                  <a:cubicBezTo>
                    <a:pt x="28" y="86"/>
                    <a:pt x="26" y="92"/>
                    <a:pt x="27" y="99"/>
                  </a:cubicBezTo>
                  <a:cubicBezTo>
                    <a:pt x="27" y="109"/>
                    <a:pt x="28" y="110"/>
                    <a:pt x="36" y="113"/>
                  </a:cubicBezTo>
                  <a:cubicBezTo>
                    <a:pt x="41" y="114"/>
                    <a:pt x="47" y="115"/>
                    <a:pt x="50" y="115"/>
                  </a:cubicBezTo>
                  <a:cubicBezTo>
                    <a:pt x="53" y="115"/>
                    <a:pt x="57" y="114"/>
                    <a:pt x="60" y="114"/>
                  </a:cubicBezTo>
                  <a:cubicBezTo>
                    <a:pt x="63" y="114"/>
                    <a:pt x="71" y="108"/>
                    <a:pt x="79" y="102"/>
                  </a:cubicBezTo>
                  <a:cubicBezTo>
                    <a:pt x="86" y="95"/>
                    <a:pt x="92" y="91"/>
                    <a:pt x="92" y="93"/>
                  </a:cubicBezTo>
                  <a:cubicBezTo>
                    <a:pt x="92" y="94"/>
                    <a:pt x="95" y="95"/>
                    <a:pt x="99" y="95"/>
                  </a:cubicBezTo>
                  <a:cubicBezTo>
                    <a:pt x="108" y="95"/>
                    <a:pt x="109" y="97"/>
                    <a:pt x="103" y="102"/>
                  </a:cubicBezTo>
                  <a:cubicBezTo>
                    <a:pt x="95" y="110"/>
                    <a:pt x="100" y="115"/>
                    <a:pt x="114" y="114"/>
                  </a:cubicBezTo>
                  <a:cubicBezTo>
                    <a:pt x="128" y="114"/>
                    <a:pt x="137" y="109"/>
                    <a:pt x="137" y="102"/>
                  </a:cubicBezTo>
                  <a:cubicBezTo>
                    <a:pt x="137" y="96"/>
                    <a:pt x="132" y="94"/>
                    <a:pt x="129" y="98"/>
                  </a:cubicBezTo>
                  <a:cubicBezTo>
                    <a:pt x="127" y="100"/>
                    <a:pt x="123" y="102"/>
                    <a:pt x="120" y="103"/>
                  </a:cubicBezTo>
                  <a:cubicBezTo>
                    <a:pt x="110" y="104"/>
                    <a:pt x="118" y="97"/>
                    <a:pt x="130" y="94"/>
                  </a:cubicBezTo>
                  <a:cubicBezTo>
                    <a:pt x="141" y="91"/>
                    <a:pt x="144" y="87"/>
                    <a:pt x="136" y="86"/>
                  </a:cubicBezTo>
                  <a:cubicBezTo>
                    <a:pt x="131" y="85"/>
                    <a:pt x="130" y="83"/>
                    <a:pt x="130" y="77"/>
                  </a:cubicBezTo>
                  <a:cubicBezTo>
                    <a:pt x="131" y="65"/>
                    <a:pt x="119" y="60"/>
                    <a:pt x="107" y="67"/>
                  </a:cubicBezTo>
                  <a:cubicBezTo>
                    <a:pt x="99" y="71"/>
                    <a:pt x="101" y="75"/>
                    <a:pt x="110" y="73"/>
                  </a:cubicBezTo>
                  <a:cubicBezTo>
                    <a:pt x="115" y="72"/>
                    <a:pt x="120" y="73"/>
                    <a:pt x="120" y="74"/>
                  </a:cubicBezTo>
                  <a:cubicBezTo>
                    <a:pt x="123" y="79"/>
                    <a:pt x="113" y="85"/>
                    <a:pt x="105" y="84"/>
                  </a:cubicBezTo>
                  <a:cubicBezTo>
                    <a:pt x="93" y="83"/>
                    <a:pt x="93" y="83"/>
                    <a:pt x="102" y="65"/>
                  </a:cubicBezTo>
                  <a:cubicBezTo>
                    <a:pt x="108" y="52"/>
                    <a:pt x="104" y="26"/>
                    <a:pt x="93" y="13"/>
                  </a:cubicBezTo>
                  <a:cubicBezTo>
                    <a:pt x="85" y="5"/>
                    <a:pt x="78" y="2"/>
                    <a:pt x="58" y="0"/>
                  </a:cubicBezTo>
                  <a:cubicBezTo>
                    <a:pt x="52" y="0"/>
                    <a:pt x="48" y="0"/>
                    <a:pt x="45" y="0"/>
                  </a:cubicBezTo>
                  <a:close/>
                  <a:moveTo>
                    <a:pt x="1686" y="7"/>
                  </a:moveTo>
                  <a:cubicBezTo>
                    <a:pt x="1685" y="7"/>
                    <a:pt x="1684" y="9"/>
                    <a:pt x="1684" y="11"/>
                  </a:cubicBezTo>
                  <a:cubicBezTo>
                    <a:pt x="1684" y="13"/>
                    <a:pt x="1682" y="15"/>
                    <a:pt x="1681" y="15"/>
                  </a:cubicBezTo>
                  <a:cubicBezTo>
                    <a:pt x="1678" y="15"/>
                    <a:pt x="1678" y="35"/>
                    <a:pt x="1680" y="42"/>
                  </a:cubicBezTo>
                  <a:cubicBezTo>
                    <a:pt x="1681" y="44"/>
                    <a:pt x="1683" y="46"/>
                    <a:pt x="1685" y="46"/>
                  </a:cubicBezTo>
                  <a:cubicBezTo>
                    <a:pt x="1688" y="46"/>
                    <a:pt x="1692" y="18"/>
                    <a:pt x="1690" y="11"/>
                  </a:cubicBezTo>
                  <a:cubicBezTo>
                    <a:pt x="1689" y="9"/>
                    <a:pt x="1687" y="7"/>
                    <a:pt x="1686" y="7"/>
                  </a:cubicBezTo>
                  <a:close/>
                  <a:moveTo>
                    <a:pt x="1339" y="44"/>
                  </a:moveTo>
                  <a:cubicBezTo>
                    <a:pt x="1333" y="44"/>
                    <a:pt x="1329" y="64"/>
                    <a:pt x="1334" y="72"/>
                  </a:cubicBezTo>
                  <a:cubicBezTo>
                    <a:pt x="1338" y="79"/>
                    <a:pt x="1342" y="74"/>
                    <a:pt x="1343" y="62"/>
                  </a:cubicBezTo>
                  <a:cubicBezTo>
                    <a:pt x="1343" y="55"/>
                    <a:pt x="1343" y="49"/>
                    <a:pt x="1342" y="49"/>
                  </a:cubicBezTo>
                  <a:cubicBezTo>
                    <a:pt x="1341" y="49"/>
                    <a:pt x="1340" y="48"/>
                    <a:pt x="1341" y="46"/>
                  </a:cubicBezTo>
                  <a:cubicBezTo>
                    <a:pt x="1342" y="45"/>
                    <a:pt x="1341" y="44"/>
                    <a:pt x="1339" y="44"/>
                  </a:cubicBezTo>
                  <a:close/>
                  <a:moveTo>
                    <a:pt x="1705" y="47"/>
                  </a:moveTo>
                  <a:cubicBezTo>
                    <a:pt x="1702" y="47"/>
                    <a:pt x="1702" y="52"/>
                    <a:pt x="1706" y="59"/>
                  </a:cubicBezTo>
                  <a:cubicBezTo>
                    <a:pt x="1732" y="107"/>
                    <a:pt x="1731" y="122"/>
                    <a:pt x="1700" y="157"/>
                  </a:cubicBezTo>
                  <a:cubicBezTo>
                    <a:pt x="1692" y="165"/>
                    <a:pt x="1686" y="173"/>
                    <a:pt x="1686" y="174"/>
                  </a:cubicBezTo>
                  <a:cubicBezTo>
                    <a:pt x="1686" y="175"/>
                    <a:pt x="1685" y="175"/>
                    <a:pt x="1683" y="174"/>
                  </a:cubicBezTo>
                  <a:cubicBezTo>
                    <a:pt x="1681" y="173"/>
                    <a:pt x="1681" y="174"/>
                    <a:pt x="1682" y="175"/>
                  </a:cubicBezTo>
                  <a:cubicBezTo>
                    <a:pt x="1683" y="177"/>
                    <a:pt x="1683" y="178"/>
                    <a:pt x="1681" y="178"/>
                  </a:cubicBezTo>
                  <a:cubicBezTo>
                    <a:pt x="1680" y="178"/>
                    <a:pt x="1678" y="180"/>
                    <a:pt x="1678" y="182"/>
                  </a:cubicBezTo>
                  <a:cubicBezTo>
                    <a:pt x="1678" y="184"/>
                    <a:pt x="1680" y="185"/>
                    <a:pt x="1682" y="185"/>
                  </a:cubicBezTo>
                  <a:cubicBezTo>
                    <a:pt x="1684" y="184"/>
                    <a:pt x="1686" y="182"/>
                    <a:pt x="1686" y="181"/>
                  </a:cubicBezTo>
                  <a:cubicBezTo>
                    <a:pt x="1686" y="179"/>
                    <a:pt x="1687" y="178"/>
                    <a:pt x="1688" y="178"/>
                  </a:cubicBezTo>
                  <a:cubicBezTo>
                    <a:pt x="1691" y="178"/>
                    <a:pt x="1714" y="156"/>
                    <a:pt x="1722" y="144"/>
                  </a:cubicBezTo>
                  <a:cubicBezTo>
                    <a:pt x="1731" y="132"/>
                    <a:pt x="1737" y="117"/>
                    <a:pt x="1737" y="106"/>
                  </a:cubicBezTo>
                  <a:cubicBezTo>
                    <a:pt x="1737" y="96"/>
                    <a:pt x="1719" y="57"/>
                    <a:pt x="1711" y="50"/>
                  </a:cubicBezTo>
                  <a:cubicBezTo>
                    <a:pt x="1709" y="48"/>
                    <a:pt x="1707" y="47"/>
                    <a:pt x="1705" y="47"/>
                  </a:cubicBezTo>
                  <a:close/>
                  <a:moveTo>
                    <a:pt x="479" y="50"/>
                  </a:moveTo>
                  <a:cubicBezTo>
                    <a:pt x="468" y="51"/>
                    <a:pt x="461" y="56"/>
                    <a:pt x="461" y="64"/>
                  </a:cubicBezTo>
                  <a:cubicBezTo>
                    <a:pt x="461" y="71"/>
                    <a:pt x="465" y="71"/>
                    <a:pt x="468" y="65"/>
                  </a:cubicBezTo>
                  <a:cubicBezTo>
                    <a:pt x="474" y="54"/>
                    <a:pt x="491" y="57"/>
                    <a:pt x="497" y="69"/>
                  </a:cubicBezTo>
                  <a:cubicBezTo>
                    <a:pt x="502" y="80"/>
                    <a:pt x="502" y="97"/>
                    <a:pt x="496" y="96"/>
                  </a:cubicBezTo>
                  <a:cubicBezTo>
                    <a:pt x="484" y="92"/>
                    <a:pt x="479" y="93"/>
                    <a:pt x="473" y="98"/>
                  </a:cubicBezTo>
                  <a:cubicBezTo>
                    <a:pt x="456" y="112"/>
                    <a:pt x="450" y="143"/>
                    <a:pt x="463" y="148"/>
                  </a:cubicBezTo>
                  <a:cubicBezTo>
                    <a:pt x="465" y="149"/>
                    <a:pt x="467" y="150"/>
                    <a:pt x="468" y="150"/>
                  </a:cubicBezTo>
                  <a:cubicBezTo>
                    <a:pt x="468" y="150"/>
                    <a:pt x="472" y="148"/>
                    <a:pt x="477" y="146"/>
                  </a:cubicBezTo>
                  <a:cubicBezTo>
                    <a:pt x="494" y="139"/>
                    <a:pt x="509" y="112"/>
                    <a:pt x="509" y="86"/>
                  </a:cubicBezTo>
                  <a:cubicBezTo>
                    <a:pt x="510" y="62"/>
                    <a:pt x="502" y="51"/>
                    <a:pt x="483" y="50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1523" y="51"/>
                  </a:moveTo>
                  <a:cubicBezTo>
                    <a:pt x="1518" y="51"/>
                    <a:pt x="1514" y="58"/>
                    <a:pt x="1516" y="63"/>
                  </a:cubicBezTo>
                  <a:cubicBezTo>
                    <a:pt x="1517" y="66"/>
                    <a:pt x="1518" y="70"/>
                    <a:pt x="1518" y="71"/>
                  </a:cubicBezTo>
                  <a:cubicBezTo>
                    <a:pt x="1519" y="73"/>
                    <a:pt x="1521" y="75"/>
                    <a:pt x="1523" y="75"/>
                  </a:cubicBezTo>
                  <a:cubicBezTo>
                    <a:pt x="1526" y="75"/>
                    <a:pt x="1527" y="72"/>
                    <a:pt x="1527" y="63"/>
                  </a:cubicBezTo>
                  <a:cubicBezTo>
                    <a:pt x="1527" y="55"/>
                    <a:pt x="1526" y="51"/>
                    <a:pt x="1523" y="51"/>
                  </a:cubicBezTo>
                  <a:close/>
                  <a:moveTo>
                    <a:pt x="1648" y="55"/>
                  </a:moveTo>
                  <a:cubicBezTo>
                    <a:pt x="1644" y="55"/>
                    <a:pt x="1640" y="56"/>
                    <a:pt x="1634" y="56"/>
                  </a:cubicBezTo>
                  <a:cubicBezTo>
                    <a:pt x="1622" y="57"/>
                    <a:pt x="1609" y="58"/>
                    <a:pt x="1606" y="57"/>
                  </a:cubicBezTo>
                  <a:cubicBezTo>
                    <a:pt x="1602" y="56"/>
                    <a:pt x="1598" y="55"/>
                    <a:pt x="1596" y="56"/>
                  </a:cubicBezTo>
                  <a:cubicBezTo>
                    <a:pt x="1592" y="57"/>
                    <a:pt x="1592" y="64"/>
                    <a:pt x="1595" y="64"/>
                  </a:cubicBezTo>
                  <a:cubicBezTo>
                    <a:pt x="1597" y="64"/>
                    <a:pt x="1597" y="66"/>
                    <a:pt x="1595" y="69"/>
                  </a:cubicBezTo>
                  <a:cubicBezTo>
                    <a:pt x="1594" y="72"/>
                    <a:pt x="1593" y="74"/>
                    <a:pt x="1594" y="75"/>
                  </a:cubicBezTo>
                  <a:cubicBezTo>
                    <a:pt x="1594" y="76"/>
                    <a:pt x="1595" y="83"/>
                    <a:pt x="1596" y="91"/>
                  </a:cubicBezTo>
                  <a:cubicBezTo>
                    <a:pt x="1597" y="103"/>
                    <a:pt x="1597" y="105"/>
                    <a:pt x="1594" y="104"/>
                  </a:cubicBezTo>
                  <a:cubicBezTo>
                    <a:pt x="1591" y="103"/>
                    <a:pt x="1590" y="104"/>
                    <a:pt x="1590" y="108"/>
                  </a:cubicBezTo>
                  <a:cubicBezTo>
                    <a:pt x="1590" y="111"/>
                    <a:pt x="1592" y="114"/>
                    <a:pt x="1594" y="114"/>
                  </a:cubicBezTo>
                  <a:cubicBezTo>
                    <a:pt x="1597" y="114"/>
                    <a:pt x="1598" y="117"/>
                    <a:pt x="1598" y="129"/>
                  </a:cubicBezTo>
                  <a:cubicBezTo>
                    <a:pt x="1598" y="137"/>
                    <a:pt x="1599" y="145"/>
                    <a:pt x="1600" y="146"/>
                  </a:cubicBezTo>
                  <a:cubicBezTo>
                    <a:pt x="1600" y="147"/>
                    <a:pt x="1603" y="147"/>
                    <a:pt x="1605" y="147"/>
                  </a:cubicBezTo>
                  <a:cubicBezTo>
                    <a:pt x="1608" y="146"/>
                    <a:pt x="1609" y="142"/>
                    <a:pt x="1608" y="126"/>
                  </a:cubicBezTo>
                  <a:cubicBezTo>
                    <a:pt x="1608" y="107"/>
                    <a:pt x="1608" y="107"/>
                    <a:pt x="1608" y="107"/>
                  </a:cubicBezTo>
                  <a:cubicBezTo>
                    <a:pt x="1624" y="102"/>
                    <a:pt x="1624" y="102"/>
                    <a:pt x="1624" y="102"/>
                  </a:cubicBezTo>
                  <a:cubicBezTo>
                    <a:pt x="1633" y="99"/>
                    <a:pt x="1641" y="95"/>
                    <a:pt x="1641" y="93"/>
                  </a:cubicBezTo>
                  <a:cubicBezTo>
                    <a:pt x="1641" y="91"/>
                    <a:pt x="1637" y="89"/>
                    <a:pt x="1632" y="90"/>
                  </a:cubicBezTo>
                  <a:cubicBezTo>
                    <a:pt x="1631" y="90"/>
                    <a:pt x="1627" y="91"/>
                    <a:pt x="1623" y="91"/>
                  </a:cubicBezTo>
                  <a:cubicBezTo>
                    <a:pt x="1620" y="92"/>
                    <a:pt x="1615" y="93"/>
                    <a:pt x="1613" y="94"/>
                  </a:cubicBezTo>
                  <a:cubicBezTo>
                    <a:pt x="1609" y="97"/>
                    <a:pt x="1609" y="96"/>
                    <a:pt x="1607" y="81"/>
                  </a:cubicBezTo>
                  <a:cubicBezTo>
                    <a:pt x="1605" y="68"/>
                    <a:pt x="1605" y="68"/>
                    <a:pt x="1605" y="68"/>
                  </a:cubicBezTo>
                  <a:cubicBezTo>
                    <a:pt x="1617" y="68"/>
                    <a:pt x="1617" y="68"/>
                    <a:pt x="1617" y="68"/>
                  </a:cubicBezTo>
                  <a:cubicBezTo>
                    <a:pt x="1637" y="67"/>
                    <a:pt x="1658" y="64"/>
                    <a:pt x="1660" y="61"/>
                  </a:cubicBezTo>
                  <a:cubicBezTo>
                    <a:pt x="1662" y="57"/>
                    <a:pt x="1659" y="55"/>
                    <a:pt x="1648" y="55"/>
                  </a:cubicBezTo>
                  <a:close/>
                  <a:moveTo>
                    <a:pt x="1030" y="59"/>
                  </a:moveTo>
                  <a:cubicBezTo>
                    <a:pt x="1028" y="59"/>
                    <a:pt x="1027" y="60"/>
                    <a:pt x="1026" y="61"/>
                  </a:cubicBezTo>
                  <a:cubicBezTo>
                    <a:pt x="1024" y="63"/>
                    <a:pt x="1029" y="68"/>
                    <a:pt x="1039" y="73"/>
                  </a:cubicBezTo>
                  <a:cubicBezTo>
                    <a:pt x="1048" y="77"/>
                    <a:pt x="1048" y="77"/>
                    <a:pt x="1048" y="77"/>
                  </a:cubicBezTo>
                  <a:cubicBezTo>
                    <a:pt x="1039" y="77"/>
                    <a:pt x="1039" y="77"/>
                    <a:pt x="1039" y="77"/>
                  </a:cubicBezTo>
                  <a:cubicBezTo>
                    <a:pt x="1026" y="77"/>
                    <a:pt x="994" y="86"/>
                    <a:pt x="995" y="89"/>
                  </a:cubicBezTo>
                  <a:cubicBezTo>
                    <a:pt x="996" y="92"/>
                    <a:pt x="999" y="92"/>
                    <a:pt x="1026" y="89"/>
                  </a:cubicBezTo>
                  <a:cubicBezTo>
                    <a:pt x="1041" y="87"/>
                    <a:pt x="1045" y="88"/>
                    <a:pt x="1043" y="90"/>
                  </a:cubicBezTo>
                  <a:cubicBezTo>
                    <a:pt x="1042" y="92"/>
                    <a:pt x="1042" y="95"/>
                    <a:pt x="1043" y="97"/>
                  </a:cubicBezTo>
                  <a:cubicBezTo>
                    <a:pt x="1045" y="102"/>
                    <a:pt x="1048" y="101"/>
                    <a:pt x="1053" y="94"/>
                  </a:cubicBezTo>
                  <a:cubicBezTo>
                    <a:pt x="1055" y="91"/>
                    <a:pt x="1060" y="87"/>
                    <a:pt x="1063" y="86"/>
                  </a:cubicBezTo>
                  <a:cubicBezTo>
                    <a:pt x="1074" y="83"/>
                    <a:pt x="1070" y="75"/>
                    <a:pt x="1055" y="67"/>
                  </a:cubicBezTo>
                  <a:cubicBezTo>
                    <a:pt x="1045" y="61"/>
                    <a:pt x="1036" y="59"/>
                    <a:pt x="1030" y="59"/>
                  </a:cubicBezTo>
                  <a:close/>
                  <a:moveTo>
                    <a:pt x="1217" y="64"/>
                  </a:moveTo>
                  <a:cubicBezTo>
                    <a:pt x="1208" y="64"/>
                    <a:pt x="1201" y="72"/>
                    <a:pt x="1192" y="91"/>
                  </a:cubicBezTo>
                  <a:cubicBezTo>
                    <a:pt x="1186" y="105"/>
                    <a:pt x="1185" y="110"/>
                    <a:pt x="1185" y="130"/>
                  </a:cubicBezTo>
                  <a:cubicBezTo>
                    <a:pt x="1185" y="149"/>
                    <a:pt x="1186" y="156"/>
                    <a:pt x="1190" y="167"/>
                  </a:cubicBezTo>
                  <a:cubicBezTo>
                    <a:pt x="1194" y="174"/>
                    <a:pt x="1198" y="180"/>
                    <a:pt x="1199" y="182"/>
                  </a:cubicBezTo>
                  <a:cubicBezTo>
                    <a:pt x="1204" y="185"/>
                    <a:pt x="1207" y="184"/>
                    <a:pt x="1205" y="179"/>
                  </a:cubicBezTo>
                  <a:cubicBezTo>
                    <a:pt x="1200" y="166"/>
                    <a:pt x="1193" y="139"/>
                    <a:pt x="1193" y="130"/>
                  </a:cubicBezTo>
                  <a:cubicBezTo>
                    <a:pt x="1193" y="119"/>
                    <a:pt x="1201" y="95"/>
                    <a:pt x="1208" y="83"/>
                  </a:cubicBezTo>
                  <a:cubicBezTo>
                    <a:pt x="1210" y="78"/>
                    <a:pt x="1215" y="74"/>
                    <a:pt x="1218" y="74"/>
                  </a:cubicBezTo>
                  <a:cubicBezTo>
                    <a:pt x="1226" y="71"/>
                    <a:pt x="1225" y="64"/>
                    <a:pt x="1217" y="64"/>
                  </a:cubicBezTo>
                  <a:close/>
                  <a:moveTo>
                    <a:pt x="1462" y="72"/>
                  </a:moveTo>
                  <a:cubicBezTo>
                    <a:pt x="1455" y="72"/>
                    <a:pt x="1446" y="73"/>
                    <a:pt x="1433" y="76"/>
                  </a:cubicBezTo>
                  <a:cubicBezTo>
                    <a:pt x="1417" y="79"/>
                    <a:pt x="1417" y="79"/>
                    <a:pt x="1417" y="79"/>
                  </a:cubicBezTo>
                  <a:cubicBezTo>
                    <a:pt x="1417" y="114"/>
                    <a:pt x="1417" y="114"/>
                    <a:pt x="1417" y="114"/>
                  </a:cubicBezTo>
                  <a:cubicBezTo>
                    <a:pt x="1417" y="134"/>
                    <a:pt x="1419" y="152"/>
                    <a:pt x="1420" y="156"/>
                  </a:cubicBezTo>
                  <a:cubicBezTo>
                    <a:pt x="1423" y="164"/>
                    <a:pt x="1432" y="166"/>
                    <a:pt x="1430" y="158"/>
                  </a:cubicBezTo>
                  <a:cubicBezTo>
                    <a:pt x="1429" y="156"/>
                    <a:pt x="1428" y="150"/>
                    <a:pt x="1427" y="144"/>
                  </a:cubicBezTo>
                  <a:cubicBezTo>
                    <a:pt x="1426" y="135"/>
                    <a:pt x="1426" y="135"/>
                    <a:pt x="1426" y="135"/>
                  </a:cubicBezTo>
                  <a:cubicBezTo>
                    <a:pt x="1440" y="131"/>
                    <a:pt x="1440" y="131"/>
                    <a:pt x="1440" y="131"/>
                  </a:cubicBezTo>
                  <a:cubicBezTo>
                    <a:pt x="1448" y="128"/>
                    <a:pt x="1455" y="124"/>
                    <a:pt x="1456" y="121"/>
                  </a:cubicBezTo>
                  <a:cubicBezTo>
                    <a:pt x="1459" y="115"/>
                    <a:pt x="1456" y="115"/>
                    <a:pt x="1446" y="118"/>
                  </a:cubicBezTo>
                  <a:cubicBezTo>
                    <a:pt x="1427" y="125"/>
                    <a:pt x="1427" y="126"/>
                    <a:pt x="1427" y="105"/>
                  </a:cubicBezTo>
                  <a:cubicBezTo>
                    <a:pt x="1427" y="86"/>
                    <a:pt x="1427" y="86"/>
                    <a:pt x="1427" y="86"/>
                  </a:cubicBezTo>
                  <a:cubicBezTo>
                    <a:pt x="1443" y="84"/>
                    <a:pt x="1443" y="84"/>
                    <a:pt x="1443" y="84"/>
                  </a:cubicBezTo>
                  <a:cubicBezTo>
                    <a:pt x="1452" y="83"/>
                    <a:pt x="1461" y="83"/>
                    <a:pt x="1463" y="84"/>
                  </a:cubicBezTo>
                  <a:cubicBezTo>
                    <a:pt x="1469" y="85"/>
                    <a:pt x="1475" y="81"/>
                    <a:pt x="1473" y="76"/>
                  </a:cubicBezTo>
                  <a:cubicBezTo>
                    <a:pt x="1472" y="74"/>
                    <a:pt x="1468" y="72"/>
                    <a:pt x="1462" y="72"/>
                  </a:cubicBezTo>
                  <a:close/>
                  <a:moveTo>
                    <a:pt x="61" y="75"/>
                  </a:moveTo>
                  <a:cubicBezTo>
                    <a:pt x="71" y="75"/>
                    <a:pt x="75" y="76"/>
                    <a:pt x="76" y="79"/>
                  </a:cubicBezTo>
                  <a:cubicBezTo>
                    <a:pt x="77" y="81"/>
                    <a:pt x="76" y="84"/>
                    <a:pt x="74" y="85"/>
                  </a:cubicBezTo>
                  <a:cubicBezTo>
                    <a:pt x="73" y="86"/>
                    <a:pt x="72" y="89"/>
                    <a:pt x="73" y="91"/>
                  </a:cubicBezTo>
                  <a:cubicBezTo>
                    <a:pt x="74" y="94"/>
                    <a:pt x="71" y="97"/>
                    <a:pt x="63" y="102"/>
                  </a:cubicBezTo>
                  <a:cubicBezTo>
                    <a:pt x="56" y="105"/>
                    <a:pt x="51" y="108"/>
                    <a:pt x="50" y="108"/>
                  </a:cubicBezTo>
                  <a:cubicBezTo>
                    <a:pt x="50" y="108"/>
                    <a:pt x="48" y="107"/>
                    <a:pt x="45" y="107"/>
                  </a:cubicBezTo>
                  <a:cubicBezTo>
                    <a:pt x="32" y="103"/>
                    <a:pt x="30" y="93"/>
                    <a:pt x="41" y="82"/>
                  </a:cubicBezTo>
                  <a:cubicBezTo>
                    <a:pt x="47" y="76"/>
                    <a:pt x="50" y="75"/>
                    <a:pt x="61" y="75"/>
                  </a:cubicBezTo>
                  <a:close/>
                  <a:moveTo>
                    <a:pt x="1295" y="78"/>
                  </a:moveTo>
                  <a:cubicBezTo>
                    <a:pt x="1279" y="78"/>
                    <a:pt x="1249" y="81"/>
                    <a:pt x="1245" y="84"/>
                  </a:cubicBezTo>
                  <a:cubicBezTo>
                    <a:pt x="1241" y="86"/>
                    <a:pt x="1241" y="87"/>
                    <a:pt x="1245" y="97"/>
                  </a:cubicBezTo>
                  <a:cubicBezTo>
                    <a:pt x="1247" y="102"/>
                    <a:pt x="1249" y="111"/>
                    <a:pt x="1249" y="117"/>
                  </a:cubicBezTo>
                  <a:cubicBezTo>
                    <a:pt x="1249" y="125"/>
                    <a:pt x="1248" y="126"/>
                    <a:pt x="1244" y="126"/>
                  </a:cubicBezTo>
                  <a:cubicBezTo>
                    <a:pt x="1237" y="126"/>
                    <a:pt x="1237" y="134"/>
                    <a:pt x="1244" y="136"/>
                  </a:cubicBezTo>
                  <a:cubicBezTo>
                    <a:pt x="1249" y="138"/>
                    <a:pt x="1249" y="139"/>
                    <a:pt x="1248" y="150"/>
                  </a:cubicBezTo>
                  <a:cubicBezTo>
                    <a:pt x="1248" y="156"/>
                    <a:pt x="1248" y="163"/>
                    <a:pt x="1248" y="165"/>
                  </a:cubicBezTo>
                  <a:cubicBezTo>
                    <a:pt x="1250" y="169"/>
                    <a:pt x="1256" y="169"/>
                    <a:pt x="1258" y="164"/>
                  </a:cubicBezTo>
                  <a:cubicBezTo>
                    <a:pt x="1258" y="162"/>
                    <a:pt x="1259" y="154"/>
                    <a:pt x="1259" y="148"/>
                  </a:cubicBezTo>
                  <a:cubicBezTo>
                    <a:pt x="1259" y="136"/>
                    <a:pt x="1259" y="136"/>
                    <a:pt x="1259" y="136"/>
                  </a:cubicBezTo>
                  <a:cubicBezTo>
                    <a:pt x="1272" y="130"/>
                    <a:pt x="1272" y="130"/>
                    <a:pt x="1272" y="130"/>
                  </a:cubicBezTo>
                  <a:cubicBezTo>
                    <a:pt x="1287" y="125"/>
                    <a:pt x="1292" y="117"/>
                    <a:pt x="1280" y="119"/>
                  </a:cubicBezTo>
                  <a:cubicBezTo>
                    <a:pt x="1276" y="120"/>
                    <a:pt x="1270" y="122"/>
                    <a:pt x="1267" y="123"/>
                  </a:cubicBezTo>
                  <a:cubicBezTo>
                    <a:pt x="1262" y="124"/>
                    <a:pt x="1262" y="124"/>
                    <a:pt x="1262" y="115"/>
                  </a:cubicBezTo>
                  <a:cubicBezTo>
                    <a:pt x="1262" y="105"/>
                    <a:pt x="1259" y="98"/>
                    <a:pt x="1257" y="99"/>
                  </a:cubicBezTo>
                  <a:cubicBezTo>
                    <a:pt x="1255" y="100"/>
                    <a:pt x="1254" y="98"/>
                    <a:pt x="1253" y="96"/>
                  </a:cubicBezTo>
                  <a:cubicBezTo>
                    <a:pt x="1252" y="91"/>
                    <a:pt x="1254" y="91"/>
                    <a:pt x="1271" y="89"/>
                  </a:cubicBezTo>
                  <a:cubicBezTo>
                    <a:pt x="1282" y="88"/>
                    <a:pt x="1294" y="87"/>
                    <a:pt x="1298" y="87"/>
                  </a:cubicBezTo>
                  <a:cubicBezTo>
                    <a:pt x="1304" y="86"/>
                    <a:pt x="1306" y="84"/>
                    <a:pt x="1304" y="79"/>
                  </a:cubicBezTo>
                  <a:cubicBezTo>
                    <a:pt x="1304" y="78"/>
                    <a:pt x="1300" y="78"/>
                    <a:pt x="1295" y="78"/>
                  </a:cubicBezTo>
                  <a:close/>
                  <a:moveTo>
                    <a:pt x="538" y="90"/>
                  </a:moveTo>
                  <a:cubicBezTo>
                    <a:pt x="531" y="90"/>
                    <a:pt x="524" y="93"/>
                    <a:pt x="524" y="97"/>
                  </a:cubicBezTo>
                  <a:cubicBezTo>
                    <a:pt x="524" y="100"/>
                    <a:pt x="526" y="101"/>
                    <a:pt x="531" y="99"/>
                  </a:cubicBezTo>
                  <a:cubicBezTo>
                    <a:pt x="541" y="97"/>
                    <a:pt x="552" y="100"/>
                    <a:pt x="552" y="107"/>
                  </a:cubicBezTo>
                  <a:cubicBezTo>
                    <a:pt x="552" y="116"/>
                    <a:pt x="548" y="120"/>
                    <a:pt x="536" y="120"/>
                  </a:cubicBezTo>
                  <a:cubicBezTo>
                    <a:pt x="514" y="121"/>
                    <a:pt x="515" y="121"/>
                    <a:pt x="520" y="126"/>
                  </a:cubicBezTo>
                  <a:cubicBezTo>
                    <a:pt x="523" y="130"/>
                    <a:pt x="526" y="131"/>
                    <a:pt x="531" y="130"/>
                  </a:cubicBezTo>
                  <a:cubicBezTo>
                    <a:pt x="538" y="128"/>
                    <a:pt x="538" y="128"/>
                    <a:pt x="538" y="128"/>
                  </a:cubicBezTo>
                  <a:cubicBezTo>
                    <a:pt x="531" y="136"/>
                    <a:pt x="531" y="136"/>
                    <a:pt x="531" y="136"/>
                  </a:cubicBezTo>
                  <a:cubicBezTo>
                    <a:pt x="525" y="142"/>
                    <a:pt x="525" y="144"/>
                    <a:pt x="527" y="147"/>
                  </a:cubicBezTo>
                  <a:cubicBezTo>
                    <a:pt x="531" y="151"/>
                    <a:pt x="547" y="151"/>
                    <a:pt x="560" y="147"/>
                  </a:cubicBezTo>
                  <a:cubicBezTo>
                    <a:pt x="568" y="145"/>
                    <a:pt x="569" y="143"/>
                    <a:pt x="569" y="138"/>
                  </a:cubicBezTo>
                  <a:cubicBezTo>
                    <a:pt x="569" y="132"/>
                    <a:pt x="566" y="130"/>
                    <a:pt x="563" y="134"/>
                  </a:cubicBezTo>
                  <a:cubicBezTo>
                    <a:pt x="561" y="137"/>
                    <a:pt x="542" y="143"/>
                    <a:pt x="540" y="141"/>
                  </a:cubicBezTo>
                  <a:cubicBezTo>
                    <a:pt x="536" y="138"/>
                    <a:pt x="548" y="131"/>
                    <a:pt x="561" y="128"/>
                  </a:cubicBezTo>
                  <a:cubicBezTo>
                    <a:pt x="577" y="125"/>
                    <a:pt x="580" y="120"/>
                    <a:pt x="567" y="119"/>
                  </a:cubicBezTo>
                  <a:cubicBezTo>
                    <a:pt x="561" y="118"/>
                    <a:pt x="559" y="118"/>
                    <a:pt x="561" y="114"/>
                  </a:cubicBezTo>
                  <a:cubicBezTo>
                    <a:pt x="563" y="106"/>
                    <a:pt x="559" y="96"/>
                    <a:pt x="553" y="93"/>
                  </a:cubicBezTo>
                  <a:cubicBezTo>
                    <a:pt x="548" y="91"/>
                    <a:pt x="543" y="90"/>
                    <a:pt x="538" y="90"/>
                  </a:cubicBezTo>
                  <a:close/>
                  <a:moveTo>
                    <a:pt x="314" y="95"/>
                  </a:moveTo>
                  <a:cubicBezTo>
                    <a:pt x="310" y="96"/>
                    <a:pt x="305" y="97"/>
                    <a:pt x="302" y="101"/>
                  </a:cubicBezTo>
                  <a:cubicBezTo>
                    <a:pt x="294" y="108"/>
                    <a:pt x="295" y="125"/>
                    <a:pt x="303" y="119"/>
                  </a:cubicBezTo>
                  <a:cubicBezTo>
                    <a:pt x="304" y="118"/>
                    <a:pt x="305" y="116"/>
                    <a:pt x="305" y="114"/>
                  </a:cubicBezTo>
                  <a:cubicBezTo>
                    <a:pt x="305" y="109"/>
                    <a:pt x="318" y="102"/>
                    <a:pt x="323" y="104"/>
                  </a:cubicBezTo>
                  <a:cubicBezTo>
                    <a:pt x="328" y="106"/>
                    <a:pt x="328" y="117"/>
                    <a:pt x="323" y="128"/>
                  </a:cubicBezTo>
                  <a:cubicBezTo>
                    <a:pt x="321" y="133"/>
                    <a:pt x="312" y="144"/>
                    <a:pt x="304" y="153"/>
                  </a:cubicBezTo>
                  <a:cubicBezTo>
                    <a:pt x="289" y="169"/>
                    <a:pt x="287" y="173"/>
                    <a:pt x="291" y="177"/>
                  </a:cubicBezTo>
                  <a:cubicBezTo>
                    <a:pt x="292" y="178"/>
                    <a:pt x="298" y="178"/>
                    <a:pt x="305" y="176"/>
                  </a:cubicBezTo>
                  <a:cubicBezTo>
                    <a:pt x="312" y="175"/>
                    <a:pt x="326" y="175"/>
                    <a:pt x="336" y="175"/>
                  </a:cubicBezTo>
                  <a:cubicBezTo>
                    <a:pt x="354" y="176"/>
                    <a:pt x="354" y="175"/>
                    <a:pt x="352" y="171"/>
                  </a:cubicBezTo>
                  <a:cubicBezTo>
                    <a:pt x="349" y="165"/>
                    <a:pt x="336" y="162"/>
                    <a:pt x="319" y="164"/>
                  </a:cubicBezTo>
                  <a:cubicBezTo>
                    <a:pt x="307" y="165"/>
                    <a:pt x="307" y="165"/>
                    <a:pt x="307" y="165"/>
                  </a:cubicBezTo>
                  <a:cubicBezTo>
                    <a:pt x="319" y="149"/>
                    <a:pt x="319" y="149"/>
                    <a:pt x="319" y="149"/>
                  </a:cubicBezTo>
                  <a:cubicBezTo>
                    <a:pt x="331" y="133"/>
                    <a:pt x="337" y="120"/>
                    <a:pt x="337" y="111"/>
                  </a:cubicBezTo>
                  <a:cubicBezTo>
                    <a:pt x="337" y="101"/>
                    <a:pt x="325" y="95"/>
                    <a:pt x="314" y="95"/>
                  </a:cubicBezTo>
                  <a:close/>
                  <a:moveTo>
                    <a:pt x="488" y="101"/>
                  </a:moveTo>
                  <a:cubicBezTo>
                    <a:pt x="490" y="101"/>
                    <a:pt x="492" y="102"/>
                    <a:pt x="493" y="104"/>
                  </a:cubicBezTo>
                  <a:cubicBezTo>
                    <a:pt x="498" y="110"/>
                    <a:pt x="492" y="122"/>
                    <a:pt x="480" y="134"/>
                  </a:cubicBezTo>
                  <a:cubicBezTo>
                    <a:pt x="475" y="138"/>
                    <a:pt x="469" y="142"/>
                    <a:pt x="467" y="142"/>
                  </a:cubicBezTo>
                  <a:cubicBezTo>
                    <a:pt x="461" y="142"/>
                    <a:pt x="463" y="129"/>
                    <a:pt x="472" y="115"/>
                  </a:cubicBezTo>
                  <a:cubicBezTo>
                    <a:pt x="477" y="105"/>
                    <a:pt x="483" y="101"/>
                    <a:pt x="488" y="101"/>
                  </a:cubicBezTo>
                  <a:close/>
                  <a:moveTo>
                    <a:pt x="1647" y="104"/>
                  </a:moveTo>
                  <a:cubicBezTo>
                    <a:pt x="1643" y="105"/>
                    <a:pt x="1640" y="107"/>
                    <a:pt x="1639" y="112"/>
                  </a:cubicBezTo>
                  <a:cubicBezTo>
                    <a:pt x="1638" y="116"/>
                    <a:pt x="1639" y="116"/>
                    <a:pt x="1645" y="116"/>
                  </a:cubicBezTo>
                  <a:cubicBezTo>
                    <a:pt x="1650" y="115"/>
                    <a:pt x="1652" y="116"/>
                    <a:pt x="1653" y="120"/>
                  </a:cubicBezTo>
                  <a:cubicBezTo>
                    <a:pt x="1654" y="126"/>
                    <a:pt x="1649" y="129"/>
                    <a:pt x="1638" y="129"/>
                  </a:cubicBezTo>
                  <a:cubicBezTo>
                    <a:pt x="1631" y="129"/>
                    <a:pt x="1628" y="130"/>
                    <a:pt x="1627" y="134"/>
                  </a:cubicBezTo>
                  <a:cubicBezTo>
                    <a:pt x="1626" y="139"/>
                    <a:pt x="1628" y="141"/>
                    <a:pt x="1635" y="140"/>
                  </a:cubicBezTo>
                  <a:cubicBezTo>
                    <a:pt x="1639" y="139"/>
                    <a:pt x="1639" y="141"/>
                    <a:pt x="1635" y="147"/>
                  </a:cubicBezTo>
                  <a:cubicBezTo>
                    <a:pt x="1632" y="152"/>
                    <a:pt x="1633" y="153"/>
                    <a:pt x="1637" y="156"/>
                  </a:cubicBezTo>
                  <a:cubicBezTo>
                    <a:pt x="1648" y="165"/>
                    <a:pt x="1676" y="158"/>
                    <a:pt x="1676" y="147"/>
                  </a:cubicBezTo>
                  <a:cubicBezTo>
                    <a:pt x="1676" y="141"/>
                    <a:pt x="1672" y="141"/>
                    <a:pt x="1667" y="146"/>
                  </a:cubicBezTo>
                  <a:cubicBezTo>
                    <a:pt x="1662" y="151"/>
                    <a:pt x="1645" y="151"/>
                    <a:pt x="1647" y="146"/>
                  </a:cubicBezTo>
                  <a:cubicBezTo>
                    <a:pt x="1649" y="142"/>
                    <a:pt x="1667" y="132"/>
                    <a:pt x="1672" y="132"/>
                  </a:cubicBezTo>
                  <a:cubicBezTo>
                    <a:pt x="1674" y="132"/>
                    <a:pt x="1676" y="130"/>
                    <a:pt x="1676" y="128"/>
                  </a:cubicBezTo>
                  <a:cubicBezTo>
                    <a:pt x="1676" y="125"/>
                    <a:pt x="1674" y="124"/>
                    <a:pt x="1670" y="124"/>
                  </a:cubicBezTo>
                  <a:cubicBezTo>
                    <a:pt x="1665" y="124"/>
                    <a:pt x="1664" y="122"/>
                    <a:pt x="1663" y="117"/>
                  </a:cubicBezTo>
                  <a:cubicBezTo>
                    <a:pt x="1662" y="109"/>
                    <a:pt x="1655" y="105"/>
                    <a:pt x="1649" y="104"/>
                  </a:cubicBezTo>
                  <a:cubicBezTo>
                    <a:pt x="1648" y="104"/>
                    <a:pt x="1648" y="104"/>
                    <a:pt x="1647" y="104"/>
                  </a:cubicBezTo>
                  <a:close/>
                  <a:moveTo>
                    <a:pt x="1466" y="116"/>
                  </a:moveTo>
                  <a:cubicBezTo>
                    <a:pt x="1464" y="116"/>
                    <a:pt x="1464" y="117"/>
                    <a:pt x="1464" y="119"/>
                  </a:cubicBezTo>
                  <a:cubicBezTo>
                    <a:pt x="1464" y="124"/>
                    <a:pt x="1475" y="139"/>
                    <a:pt x="1479" y="141"/>
                  </a:cubicBezTo>
                  <a:cubicBezTo>
                    <a:pt x="1483" y="142"/>
                    <a:pt x="1482" y="145"/>
                    <a:pt x="1475" y="165"/>
                  </a:cubicBezTo>
                  <a:cubicBezTo>
                    <a:pt x="1470" y="177"/>
                    <a:pt x="1466" y="191"/>
                    <a:pt x="1466" y="195"/>
                  </a:cubicBezTo>
                  <a:cubicBezTo>
                    <a:pt x="1466" y="208"/>
                    <a:pt x="1472" y="199"/>
                    <a:pt x="1484" y="172"/>
                  </a:cubicBezTo>
                  <a:cubicBezTo>
                    <a:pt x="1490" y="157"/>
                    <a:pt x="1496" y="145"/>
                    <a:pt x="1497" y="145"/>
                  </a:cubicBezTo>
                  <a:cubicBezTo>
                    <a:pt x="1499" y="145"/>
                    <a:pt x="1503" y="137"/>
                    <a:pt x="1506" y="125"/>
                  </a:cubicBezTo>
                  <a:cubicBezTo>
                    <a:pt x="1508" y="116"/>
                    <a:pt x="1501" y="117"/>
                    <a:pt x="1494" y="126"/>
                  </a:cubicBezTo>
                  <a:cubicBezTo>
                    <a:pt x="1488" y="134"/>
                    <a:pt x="1488" y="134"/>
                    <a:pt x="1488" y="134"/>
                  </a:cubicBezTo>
                  <a:cubicBezTo>
                    <a:pt x="1479" y="125"/>
                    <a:pt x="1479" y="125"/>
                    <a:pt x="1479" y="125"/>
                  </a:cubicBezTo>
                  <a:cubicBezTo>
                    <a:pt x="1472" y="119"/>
                    <a:pt x="1468" y="116"/>
                    <a:pt x="1466" y="116"/>
                  </a:cubicBezTo>
                  <a:close/>
                  <a:moveTo>
                    <a:pt x="782" y="117"/>
                  </a:moveTo>
                  <a:cubicBezTo>
                    <a:pt x="781" y="117"/>
                    <a:pt x="780" y="117"/>
                    <a:pt x="779" y="117"/>
                  </a:cubicBezTo>
                  <a:cubicBezTo>
                    <a:pt x="770" y="118"/>
                    <a:pt x="766" y="120"/>
                    <a:pt x="758" y="129"/>
                  </a:cubicBezTo>
                  <a:cubicBezTo>
                    <a:pt x="749" y="140"/>
                    <a:pt x="749" y="140"/>
                    <a:pt x="749" y="140"/>
                  </a:cubicBezTo>
                  <a:cubicBezTo>
                    <a:pt x="749" y="164"/>
                    <a:pt x="749" y="164"/>
                    <a:pt x="749" y="164"/>
                  </a:cubicBezTo>
                  <a:cubicBezTo>
                    <a:pt x="749" y="196"/>
                    <a:pt x="752" y="205"/>
                    <a:pt x="769" y="213"/>
                  </a:cubicBezTo>
                  <a:cubicBezTo>
                    <a:pt x="775" y="216"/>
                    <a:pt x="787" y="212"/>
                    <a:pt x="797" y="205"/>
                  </a:cubicBezTo>
                  <a:cubicBezTo>
                    <a:pt x="802" y="200"/>
                    <a:pt x="807" y="192"/>
                    <a:pt x="811" y="181"/>
                  </a:cubicBezTo>
                  <a:cubicBezTo>
                    <a:pt x="817" y="166"/>
                    <a:pt x="817" y="165"/>
                    <a:pt x="813" y="150"/>
                  </a:cubicBezTo>
                  <a:cubicBezTo>
                    <a:pt x="810" y="140"/>
                    <a:pt x="806" y="133"/>
                    <a:pt x="799" y="126"/>
                  </a:cubicBezTo>
                  <a:cubicBezTo>
                    <a:pt x="792" y="119"/>
                    <a:pt x="789" y="117"/>
                    <a:pt x="782" y="117"/>
                  </a:cubicBezTo>
                  <a:close/>
                  <a:moveTo>
                    <a:pt x="1536" y="119"/>
                  </a:moveTo>
                  <a:cubicBezTo>
                    <a:pt x="1535" y="119"/>
                    <a:pt x="1535" y="120"/>
                    <a:pt x="1535" y="124"/>
                  </a:cubicBezTo>
                  <a:cubicBezTo>
                    <a:pt x="1535" y="127"/>
                    <a:pt x="1536" y="129"/>
                    <a:pt x="1540" y="129"/>
                  </a:cubicBezTo>
                  <a:cubicBezTo>
                    <a:pt x="1546" y="129"/>
                    <a:pt x="1546" y="123"/>
                    <a:pt x="1541" y="120"/>
                  </a:cubicBezTo>
                  <a:cubicBezTo>
                    <a:pt x="1538" y="119"/>
                    <a:pt x="1537" y="119"/>
                    <a:pt x="1536" y="119"/>
                  </a:cubicBezTo>
                  <a:close/>
                  <a:moveTo>
                    <a:pt x="776" y="127"/>
                  </a:moveTo>
                  <a:cubicBezTo>
                    <a:pt x="782" y="126"/>
                    <a:pt x="788" y="129"/>
                    <a:pt x="793" y="134"/>
                  </a:cubicBezTo>
                  <a:cubicBezTo>
                    <a:pt x="802" y="143"/>
                    <a:pt x="804" y="150"/>
                    <a:pt x="804" y="165"/>
                  </a:cubicBezTo>
                  <a:cubicBezTo>
                    <a:pt x="804" y="179"/>
                    <a:pt x="801" y="188"/>
                    <a:pt x="791" y="198"/>
                  </a:cubicBezTo>
                  <a:cubicBezTo>
                    <a:pt x="778" y="210"/>
                    <a:pt x="761" y="203"/>
                    <a:pt x="757" y="184"/>
                  </a:cubicBezTo>
                  <a:cubicBezTo>
                    <a:pt x="756" y="179"/>
                    <a:pt x="757" y="168"/>
                    <a:pt x="759" y="160"/>
                  </a:cubicBezTo>
                  <a:cubicBezTo>
                    <a:pt x="761" y="152"/>
                    <a:pt x="762" y="143"/>
                    <a:pt x="762" y="140"/>
                  </a:cubicBezTo>
                  <a:cubicBezTo>
                    <a:pt x="763" y="132"/>
                    <a:pt x="769" y="127"/>
                    <a:pt x="776" y="127"/>
                  </a:cubicBezTo>
                  <a:close/>
                  <a:moveTo>
                    <a:pt x="1376" y="127"/>
                  </a:moveTo>
                  <a:cubicBezTo>
                    <a:pt x="1375" y="127"/>
                    <a:pt x="1375" y="128"/>
                    <a:pt x="1375" y="129"/>
                  </a:cubicBezTo>
                  <a:cubicBezTo>
                    <a:pt x="1375" y="131"/>
                    <a:pt x="1374" y="131"/>
                    <a:pt x="1373" y="131"/>
                  </a:cubicBezTo>
                  <a:cubicBezTo>
                    <a:pt x="1370" y="129"/>
                    <a:pt x="1367" y="133"/>
                    <a:pt x="1369" y="137"/>
                  </a:cubicBezTo>
                  <a:cubicBezTo>
                    <a:pt x="1371" y="141"/>
                    <a:pt x="1378" y="140"/>
                    <a:pt x="1379" y="135"/>
                  </a:cubicBezTo>
                  <a:cubicBezTo>
                    <a:pt x="1380" y="133"/>
                    <a:pt x="1380" y="130"/>
                    <a:pt x="1378" y="128"/>
                  </a:cubicBezTo>
                  <a:cubicBezTo>
                    <a:pt x="1377" y="127"/>
                    <a:pt x="1376" y="127"/>
                    <a:pt x="1376" y="127"/>
                  </a:cubicBezTo>
                  <a:close/>
                  <a:moveTo>
                    <a:pt x="399" y="129"/>
                  </a:moveTo>
                  <a:cubicBezTo>
                    <a:pt x="395" y="129"/>
                    <a:pt x="393" y="131"/>
                    <a:pt x="393" y="133"/>
                  </a:cubicBezTo>
                  <a:cubicBezTo>
                    <a:pt x="393" y="136"/>
                    <a:pt x="394" y="137"/>
                    <a:pt x="398" y="136"/>
                  </a:cubicBezTo>
                  <a:cubicBezTo>
                    <a:pt x="406" y="135"/>
                    <a:pt x="407" y="129"/>
                    <a:pt x="399" y="129"/>
                  </a:cubicBezTo>
                  <a:close/>
                  <a:moveTo>
                    <a:pt x="1110" y="131"/>
                  </a:moveTo>
                  <a:cubicBezTo>
                    <a:pt x="1086" y="131"/>
                    <a:pt x="1070" y="134"/>
                    <a:pt x="1069" y="138"/>
                  </a:cubicBezTo>
                  <a:cubicBezTo>
                    <a:pt x="1067" y="143"/>
                    <a:pt x="1076" y="143"/>
                    <a:pt x="1107" y="140"/>
                  </a:cubicBezTo>
                  <a:cubicBezTo>
                    <a:pt x="1140" y="136"/>
                    <a:pt x="1142" y="130"/>
                    <a:pt x="1110" y="131"/>
                  </a:cubicBezTo>
                  <a:close/>
                  <a:moveTo>
                    <a:pt x="1333" y="131"/>
                  </a:moveTo>
                  <a:cubicBezTo>
                    <a:pt x="1323" y="137"/>
                    <a:pt x="1323" y="137"/>
                    <a:pt x="1323" y="137"/>
                  </a:cubicBezTo>
                  <a:cubicBezTo>
                    <a:pt x="1317" y="140"/>
                    <a:pt x="1312" y="143"/>
                    <a:pt x="1311" y="145"/>
                  </a:cubicBezTo>
                  <a:cubicBezTo>
                    <a:pt x="1310" y="146"/>
                    <a:pt x="1306" y="146"/>
                    <a:pt x="1302" y="146"/>
                  </a:cubicBezTo>
                  <a:cubicBezTo>
                    <a:pt x="1294" y="144"/>
                    <a:pt x="1292" y="148"/>
                    <a:pt x="1297" y="154"/>
                  </a:cubicBezTo>
                  <a:cubicBezTo>
                    <a:pt x="1299" y="156"/>
                    <a:pt x="1299" y="159"/>
                    <a:pt x="1297" y="162"/>
                  </a:cubicBezTo>
                  <a:cubicBezTo>
                    <a:pt x="1296" y="165"/>
                    <a:pt x="1295" y="169"/>
                    <a:pt x="1295" y="170"/>
                  </a:cubicBezTo>
                  <a:cubicBezTo>
                    <a:pt x="1295" y="175"/>
                    <a:pt x="1297" y="174"/>
                    <a:pt x="1302" y="168"/>
                  </a:cubicBezTo>
                  <a:cubicBezTo>
                    <a:pt x="1307" y="162"/>
                    <a:pt x="1307" y="162"/>
                    <a:pt x="1307" y="162"/>
                  </a:cubicBezTo>
                  <a:cubicBezTo>
                    <a:pt x="1315" y="168"/>
                    <a:pt x="1315" y="168"/>
                    <a:pt x="1315" y="168"/>
                  </a:cubicBezTo>
                  <a:cubicBezTo>
                    <a:pt x="1323" y="174"/>
                    <a:pt x="1331" y="175"/>
                    <a:pt x="1333" y="169"/>
                  </a:cubicBezTo>
                  <a:cubicBezTo>
                    <a:pt x="1335" y="165"/>
                    <a:pt x="1333" y="163"/>
                    <a:pt x="1327" y="163"/>
                  </a:cubicBezTo>
                  <a:cubicBezTo>
                    <a:pt x="1324" y="163"/>
                    <a:pt x="1321" y="160"/>
                    <a:pt x="1320" y="157"/>
                  </a:cubicBezTo>
                  <a:cubicBezTo>
                    <a:pt x="1317" y="153"/>
                    <a:pt x="1317" y="151"/>
                    <a:pt x="1322" y="147"/>
                  </a:cubicBezTo>
                  <a:cubicBezTo>
                    <a:pt x="1324" y="145"/>
                    <a:pt x="1328" y="141"/>
                    <a:pt x="1330" y="137"/>
                  </a:cubicBezTo>
                  <a:lnTo>
                    <a:pt x="1333" y="131"/>
                  </a:lnTo>
                  <a:close/>
                  <a:moveTo>
                    <a:pt x="204" y="132"/>
                  </a:moveTo>
                  <a:cubicBezTo>
                    <a:pt x="188" y="132"/>
                    <a:pt x="183" y="133"/>
                    <a:pt x="183" y="135"/>
                  </a:cubicBezTo>
                  <a:cubicBezTo>
                    <a:pt x="183" y="137"/>
                    <a:pt x="184" y="139"/>
                    <a:pt x="185" y="140"/>
                  </a:cubicBezTo>
                  <a:cubicBezTo>
                    <a:pt x="187" y="143"/>
                    <a:pt x="233" y="142"/>
                    <a:pt x="235" y="139"/>
                  </a:cubicBezTo>
                  <a:cubicBezTo>
                    <a:pt x="237" y="135"/>
                    <a:pt x="225" y="132"/>
                    <a:pt x="204" y="132"/>
                  </a:cubicBezTo>
                  <a:close/>
                  <a:moveTo>
                    <a:pt x="1001" y="133"/>
                  </a:moveTo>
                  <a:cubicBezTo>
                    <a:pt x="1000" y="133"/>
                    <a:pt x="999" y="135"/>
                    <a:pt x="999" y="139"/>
                  </a:cubicBezTo>
                  <a:cubicBezTo>
                    <a:pt x="1000" y="156"/>
                    <a:pt x="1006" y="182"/>
                    <a:pt x="1009" y="182"/>
                  </a:cubicBezTo>
                  <a:cubicBezTo>
                    <a:pt x="1011" y="182"/>
                    <a:pt x="1016" y="175"/>
                    <a:pt x="1021" y="166"/>
                  </a:cubicBezTo>
                  <a:cubicBezTo>
                    <a:pt x="1026" y="157"/>
                    <a:pt x="1030" y="150"/>
                    <a:pt x="1031" y="150"/>
                  </a:cubicBezTo>
                  <a:cubicBezTo>
                    <a:pt x="1032" y="152"/>
                    <a:pt x="1032" y="172"/>
                    <a:pt x="1031" y="180"/>
                  </a:cubicBezTo>
                  <a:cubicBezTo>
                    <a:pt x="1029" y="188"/>
                    <a:pt x="1029" y="189"/>
                    <a:pt x="1034" y="189"/>
                  </a:cubicBezTo>
                  <a:cubicBezTo>
                    <a:pt x="1037" y="189"/>
                    <a:pt x="1040" y="186"/>
                    <a:pt x="1041" y="183"/>
                  </a:cubicBezTo>
                  <a:cubicBezTo>
                    <a:pt x="1044" y="174"/>
                    <a:pt x="1042" y="145"/>
                    <a:pt x="1039" y="140"/>
                  </a:cubicBezTo>
                  <a:cubicBezTo>
                    <a:pt x="1034" y="135"/>
                    <a:pt x="1027" y="136"/>
                    <a:pt x="1022" y="145"/>
                  </a:cubicBezTo>
                  <a:cubicBezTo>
                    <a:pt x="1015" y="155"/>
                    <a:pt x="1012" y="154"/>
                    <a:pt x="1009" y="144"/>
                  </a:cubicBezTo>
                  <a:cubicBezTo>
                    <a:pt x="1007" y="136"/>
                    <a:pt x="1003" y="133"/>
                    <a:pt x="1001" y="133"/>
                  </a:cubicBezTo>
                  <a:close/>
                  <a:moveTo>
                    <a:pt x="1534" y="142"/>
                  </a:moveTo>
                  <a:cubicBezTo>
                    <a:pt x="1529" y="142"/>
                    <a:pt x="1526" y="158"/>
                    <a:pt x="1529" y="167"/>
                  </a:cubicBezTo>
                  <a:cubicBezTo>
                    <a:pt x="1532" y="174"/>
                    <a:pt x="1538" y="174"/>
                    <a:pt x="1538" y="167"/>
                  </a:cubicBezTo>
                  <a:cubicBezTo>
                    <a:pt x="1538" y="165"/>
                    <a:pt x="1538" y="158"/>
                    <a:pt x="1537" y="152"/>
                  </a:cubicBezTo>
                  <a:cubicBezTo>
                    <a:pt x="1537" y="146"/>
                    <a:pt x="1536" y="142"/>
                    <a:pt x="1534" y="142"/>
                  </a:cubicBezTo>
                  <a:close/>
                  <a:moveTo>
                    <a:pt x="29" y="146"/>
                  </a:moveTo>
                  <a:cubicBezTo>
                    <a:pt x="20" y="146"/>
                    <a:pt x="13" y="147"/>
                    <a:pt x="13" y="150"/>
                  </a:cubicBezTo>
                  <a:cubicBezTo>
                    <a:pt x="13" y="151"/>
                    <a:pt x="27" y="154"/>
                    <a:pt x="43" y="156"/>
                  </a:cubicBezTo>
                  <a:cubicBezTo>
                    <a:pt x="65" y="160"/>
                    <a:pt x="79" y="161"/>
                    <a:pt x="105" y="159"/>
                  </a:cubicBezTo>
                  <a:cubicBezTo>
                    <a:pt x="131" y="158"/>
                    <a:pt x="140" y="159"/>
                    <a:pt x="146" y="161"/>
                  </a:cubicBezTo>
                  <a:cubicBezTo>
                    <a:pt x="150" y="163"/>
                    <a:pt x="155" y="165"/>
                    <a:pt x="157" y="165"/>
                  </a:cubicBezTo>
                  <a:cubicBezTo>
                    <a:pt x="164" y="164"/>
                    <a:pt x="162" y="157"/>
                    <a:pt x="154" y="153"/>
                  </a:cubicBezTo>
                  <a:cubicBezTo>
                    <a:pt x="148" y="149"/>
                    <a:pt x="137" y="149"/>
                    <a:pt x="104" y="149"/>
                  </a:cubicBezTo>
                  <a:cubicBezTo>
                    <a:pt x="80" y="150"/>
                    <a:pt x="54" y="149"/>
                    <a:pt x="46" y="147"/>
                  </a:cubicBezTo>
                  <a:cubicBezTo>
                    <a:pt x="40" y="146"/>
                    <a:pt x="34" y="146"/>
                    <a:pt x="29" y="146"/>
                  </a:cubicBezTo>
                  <a:close/>
                  <a:moveTo>
                    <a:pt x="1109" y="150"/>
                  </a:moveTo>
                  <a:cubicBezTo>
                    <a:pt x="1097" y="150"/>
                    <a:pt x="1081" y="154"/>
                    <a:pt x="1080" y="157"/>
                  </a:cubicBezTo>
                  <a:cubicBezTo>
                    <a:pt x="1079" y="160"/>
                    <a:pt x="1084" y="160"/>
                    <a:pt x="1101" y="160"/>
                  </a:cubicBezTo>
                  <a:cubicBezTo>
                    <a:pt x="1124" y="159"/>
                    <a:pt x="1132" y="155"/>
                    <a:pt x="1118" y="151"/>
                  </a:cubicBezTo>
                  <a:cubicBezTo>
                    <a:pt x="1116" y="150"/>
                    <a:pt x="1113" y="150"/>
                    <a:pt x="1109" y="150"/>
                  </a:cubicBezTo>
                  <a:close/>
                  <a:moveTo>
                    <a:pt x="1374" y="155"/>
                  </a:moveTo>
                  <a:cubicBezTo>
                    <a:pt x="1369" y="155"/>
                    <a:pt x="1363" y="188"/>
                    <a:pt x="1367" y="192"/>
                  </a:cubicBezTo>
                  <a:cubicBezTo>
                    <a:pt x="1371" y="197"/>
                    <a:pt x="1374" y="192"/>
                    <a:pt x="1376" y="178"/>
                  </a:cubicBezTo>
                  <a:cubicBezTo>
                    <a:pt x="1376" y="175"/>
                    <a:pt x="1377" y="173"/>
                    <a:pt x="1378" y="173"/>
                  </a:cubicBezTo>
                  <a:cubicBezTo>
                    <a:pt x="1379" y="173"/>
                    <a:pt x="1379" y="169"/>
                    <a:pt x="1378" y="164"/>
                  </a:cubicBezTo>
                  <a:cubicBezTo>
                    <a:pt x="1378" y="159"/>
                    <a:pt x="1376" y="155"/>
                    <a:pt x="1374" y="155"/>
                  </a:cubicBezTo>
                  <a:close/>
                  <a:moveTo>
                    <a:pt x="221" y="158"/>
                  </a:moveTo>
                  <a:cubicBezTo>
                    <a:pt x="213" y="158"/>
                    <a:pt x="204" y="159"/>
                    <a:pt x="199" y="160"/>
                  </a:cubicBezTo>
                  <a:cubicBezTo>
                    <a:pt x="192" y="162"/>
                    <a:pt x="192" y="162"/>
                    <a:pt x="197" y="165"/>
                  </a:cubicBezTo>
                  <a:cubicBezTo>
                    <a:pt x="204" y="169"/>
                    <a:pt x="232" y="169"/>
                    <a:pt x="235" y="165"/>
                  </a:cubicBezTo>
                  <a:cubicBezTo>
                    <a:pt x="237" y="163"/>
                    <a:pt x="238" y="160"/>
                    <a:pt x="237" y="159"/>
                  </a:cubicBezTo>
                  <a:cubicBezTo>
                    <a:pt x="236" y="158"/>
                    <a:pt x="229" y="158"/>
                    <a:pt x="221" y="158"/>
                  </a:cubicBezTo>
                  <a:close/>
                  <a:moveTo>
                    <a:pt x="37" y="163"/>
                  </a:moveTo>
                  <a:cubicBezTo>
                    <a:pt x="27" y="163"/>
                    <a:pt x="16" y="168"/>
                    <a:pt x="8" y="179"/>
                  </a:cubicBezTo>
                  <a:cubicBezTo>
                    <a:pt x="0" y="189"/>
                    <a:pt x="1" y="194"/>
                    <a:pt x="9" y="187"/>
                  </a:cubicBezTo>
                  <a:cubicBezTo>
                    <a:pt x="18" y="179"/>
                    <a:pt x="30" y="173"/>
                    <a:pt x="40" y="173"/>
                  </a:cubicBezTo>
                  <a:cubicBezTo>
                    <a:pt x="47" y="173"/>
                    <a:pt x="51" y="175"/>
                    <a:pt x="58" y="18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59" y="194"/>
                    <a:pt x="59" y="194"/>
                    <a:pt x="59" y="194"/>
                  </a:cubicBezTo>
                  <a:cubicBezTo>
                    <a:pt x="54" y="194"/>
                    <a:pt x="48" y="196"/>
                    <a:pt x="45" y="198"/>
                  </a:cubicBezTo>
                  <a:cubicBezTo>
                    <a:pt x="42" y="200"/>
                    <a:pt x="36" y="202"/>
                    <a:pt x="33" y="203"/>
                  </a:cubicBezTo>
                  <a:cubicBezTo>
                    <a:pt x="24" y="204"/>
                    <a:pt x="17" y="213"/>
                    <a:pt x="13" y="228"/>
                  </a:cubicBezTo>
                  <a:cubicBezTo>
                    <a:pt x="10" y="242"/>
                    <a:pt x="14" y="254"/>
                    <a:pt x="22" y="259"/>
                  </a:cubicBezTo>
                  <a:cubicBezTo>
                    <a:pt x="28" y="261"/>
                    <a:pt x="44" y="260"/>
                    <a:pt x="51" y="256"/>
                  </a:cubicBezTo>
                  <a:cubicBezTo>
                    <a:pt x="68" y="247"/>
                    <a:pt x="82" y="217"/>
                    <a:pt x="78" y="199"/>
                  </a:cubicBezTo>
                  <a:cubicBezTo>
                    <a:pt x="73" y="176"/>
                    <a:pt x="55" y="163"/>
                    <a:pt x="37" y="163"/>
                  </a:cubicBezTo>
                  <a:close/>
                  <a:moveTo>
                    <a:pt x="392" y="166"/>
                  </a:moveTo>
                  <a:cubicBezTo>
                    <a:pt x="391" y="166"/>
                    <a:pt x="390" y="167"/>
                    <a:pt x="390" y="169"/>
                  </a:cubicBezTo>
                  <a:cubicBezTo>
                    <a:pt x="391" y="175"/>
                    <a:pt x="390" y="177"/>
                    <a:pt x="385" y="183"/>
                  </a:cubicBezTo>
                  <a:cubicBezTo>
                    <a:pt x="383" y="186"/>
                    <a:pt x="380" y="193"/>
                    <a:pt x="379" y="199"/>
                  </a:cubicBezTo>
                  <a:cubicBezTo>
                    <a:pt x="377" y="208"/>
                    <a:pt x="378" y="209"/>
                    <a:pt x="381" y="209"/>
                  </a:cubicBezTo>
                  <a:cubicBezTo>
                    <a:pt x="383" y="209"/>
                    <a:pt x="386" y="206"/>
                    <a:pt x="387" y="202"/>
                  </a:cubicBezTo>
                  <a:cubicBezTo>
                    <a:pt x="387" y="199"/>
                    <a:pt x="391" y="191"/>
                    <a:pt x="394" y="187"/>
                  </a:cubicBezTo>
                  <a:cubicBezTo>
                    <a:pt x="401" y="176"/>
                    <a:pt x="401" y="173"/>
                    <a:pt x="397" y="168"/>
                  </a:cubicBezTo>
                  <a:cubicBezTo>
                    <a:pt x="395" y="166"/>
                    <a:pt x="393" y="166"/>
                    <a:pt x="392" y="166"/>
                  </a:cubicBezTo>
                  <a:close/>
                  <a:moveTo>
                    <a:pt x="468" y="172"/>
                  </a:moveTo>
                  <a:cubicBezTo>
                    <a:pt x="465" y="172"/>
                    <a:pt x="459" y="173"/>
                    <a:pt x="455" y="173"/>
                  </a:cubicBezTo>
                  <a:cubicBezTo>
                    <a:pt x="449" y="173"/>
                    <a:pt x="443" y="181"/>
                    <a:pt x="448" y="183"/>
                  </a:cubicBezTo>
                  <a:cubicBezTo>
                    <a:pt x="450" y="184"/>
                    <a:pt x="447" y="189"/>
                    <a:pt x="442" y="194"/>
                  </a:cubicBezTo>
                  <a:cubicBezTo>
                    <a:pt x="436" y="200"/>
                    <a:pt x="433" y="205"/>
                    <a:pt x="434" y="206"/>
                  </a:cubicBezTo>
                  <a:cubicBezTo>
                    <a:pt x="435" y="207"/>
                    <a:pt x="437" y="207"/>
                    <a:pt x="437" y="205"/>
                  </a:cubicBezTo>
                  <a:cubicBezTo>
                    <a:pt x="440" y="201"/>
                    <a:pt x="468" y="184"/>
                    <a:pt x="472" y="184"/>
                  </a:cubicBezTo>
                  <a:cubicBezTo>
                    <a:pt x="479" y="184"/>
                    <a:pt x="482" y="194"/>
                    <a:pt x="480" y="212"/>
                  </a:cubicBezTo>
                  <a:cubicBezTo>
                    <a:pt x="479" y="221"/>
                    <a:pt x="478" y="229"/>
                    <a:pt x="477" y="230"/>
                  </a:cubicBezTo>
                  <a:cubicBezTo>
                    <a:pt x="477" y="230"/>
                    <a:pt x="474" y="229"/>
                    <a:pt x="471" y="228"/>
                  </a:cubicBezTo>
                  <a:cubicBezTo>
                    <a:pt x="465" y="224"/>
                    <a:pt x="450" y="224"/>
                    <a:pt x="441" y="228"/>
                  </a:cubicBezTo>
                  <a:cubicBezTo>
                    <a:pt x="418" y="237"/>
                    <a:pt x="413" y="262"/>
                    <a:pt x="432" y="273"/>
                  </a:cubicBezTo>
                  <a:cubicBezTo>
                    <a:pt x="442" y="278"/>
                    <a:pt x="449" y="278"/>
                    <a:pt x="461" y="272"/>
                  </a:cubicBezTo>
                  <a:cubicBezTo>
                    <a:pt x="480" y="261"/>
                    <a:pt x="490" y="239"/>
                    <a:pt x="490" y="204"/>
                  </a:cubicBezTo>
                  <a:cubicBezTo>
                    <a:pt x="490" y="185"/>
                    <a:pt x="490" y="184"/>
                    <a:pt x="495" y="184"/>
                  </a:cubicBezTo>
                  <a:cubicBezTo>
                    <a:pt x="516" y="184"/>
                    <a:pt x="587" y="190"/>
                    <a:pt x="603" y="193"/>
                  </a:cubicBezTo>
                  <a:cubicBezTo>
                    <a:pt x="624" y="197"/>
                    <a:pt x="626" y="197"/>
                    <a:pt x="624" y="191"/>
                  </a:cubicBezTo>
                  <a:cubicBezTo>
                    <a:pt x="622" y="184"/>
                    <a:pt x="582" y="178"/>
                    <a:pt x="511" y="174"/>
                  </a:cubicBezTo>
                  <a:cubicBezTo>
                    <a:pt x="491" y="173"/>
                    <a:pt x="472" y="172"/>
                    <a:pt x="468" y="172"/>
                  </a:cubicBezTo>
                  <a:close/>
                  <a:moveTo>
                    <a:pt x="673" y="176"/>
                  </a:moveTo>
                  <a:cubicBezTo>
                    <a:pt x="663" y="176"/>
                    <a:pt x="660" y="178"/>
                    <a:pt x="660" y="182"/>
                  </a:cubicBezTo>
                  <a:cubicBezTo>
                    <a:pt x="660" y="185"/>
                    <a:pt x="665" y="186"/>
                    <a:pt x="689" y="186"/>
                  </a:cubicBezTo>
                  <a:cubicBezTo>
                    <a:pt x="706" y="186"/>
                    <a:pt x="721" y="185"/>
                    <a:pt x="725" y="183"/>
                  </a:cubicBezTo>
                  <a:cubicBezTo>
                    <a:pt x="731" y="180"/>
                    <a:pt x="729" y="180"/>
                    <a:pt x="700" y="178"/>
                  </a:cubicBezTo>
                  <a:cubicBezTo>
                    <a:pt x="688" y="177"/>
                    <a:pt x="679" y="176"/>
                    <a:pt x="673" y="176"/>
                  </a:cubicBezTo>
                  <a:close/>
                  <a:moveTo>
                    <a:pt x="668" y="195"/>
                  </a:moveTo>
                  <a:cubicBezTo>
                    <a:pt x="663" y="195"/>
                    <a:pt x="659" y="196"/>
                    <a:pt x="659" y="199"/>
                  </a:cubicBezTo>
                  <a:cubicBezTo>
                    <a:pt x="659" y="202"/>
                    <a:pt x="663" y="203"/>
                    <a:pt x="675" y="205"/>
                  </a:cubicBezTo>
                  <a:cubicBezTo>
                    <a:pt x="684" y="206"/>
                    <a:pt x="693" y="207"/>
                    <a:pt x="694" y="208"/>
                  </a:cubicBezTo>
                  <a:cubicBezTo>
                    <a:pt x="698" y="209"/>
                    <a:pt x="709" y="207"/>
                    <a:pt x="712" y="204"/>
                  </a:cubicBezTo>
                  <a:cubicBezTo>
                    <a:pt x="713" y="203"/>
                    <a:pt x="712" y="201"/>
                    <a:pt x="709" y="199"/>
                  </a:cubicBezTo>
                  <a:cubicBezTo>
                    <a:pt x="706" y="196"/>
                    <a:pt x="705" y="196"/>
                    <a:pt x="704" y="198"/>
                  </a:cubicBezTo>
                  <a:cubicBezTo>
                    <a:pt x="703" y="200"/>
                    <a:pt x="699" y="200"/>
                    <a:pt x="690" y="197"/>
                  </a:cubicBezTo>
                  <a:cubicBezTo>
                    <a:pt x="682" y="195"/>
                    <a:pt x="674" y="194"/>
                    <a:pt x="668" y="195"/>
                  </a:cubicBezTo>
                  <a:close/>
                  <a:moveTo>
                    <a:pt x="60" y="205"/>
                  </a:moveTo>
                  <a:cubicBezTo>
                    <a:pt x="65" y="205"/>
                    <a:pt x="66" y="206"/>
                    <a:pt x="66" y="214"/>
                  </a:cubicBezTo>
                  <a:cubicBezTo>
                    <a:pt x="67" y="222"/>
                    <a:pt x="65" y="227"/>
                    <a:pt x="59" y="235"/>
                  </a:cubicBezTo>
                  <a:cubicBezTo>
                    <a:pt x="55" y="241"/>
                    <a:pt x="50" y="247"/>
                    <a:pt x="47" y="248"/>
                  </a:cubicBezTo>
                  <a:cubicBezTo>
                    <a:pt x="45" y="249"/>
                    <a:pt x="39" y="251"/>
                    <a:pt x="35" y="252"/>
                  </a:cubicBezTo>
                  <a:cubicBezTo>
                    <a:pt x="24" y="254"/>
                    <a:pt x="19" y="247"/>
                    <a:pt x="21" y="233"/>
                  </a:cubicBezTo>
                  <a:cubicBezTo>
                    <a:pt x="23" y="220"/>
                    <a:pt x="28" y="214"/>
                    <a:pt x="36" y="212"/>
                  </a:cubicBezTo>
                  <a:cubicBezTo>
                    <a:pt x="40" y="212"/>
                    <a:pt x="44" y="210"/>
                    <a:pt x="46" y="208"/>
                  </a:cubicBezTo>
                  <a:cubicBezTo>
                    <a:pt x="48" y="207"/>
                    <a:pt x="54" y="205"/>
                    <a:pt x="58" y="205"/>
                  </a:cubicBezTo>
                  <a:cubicBezTo>
                    <a:pt x="59" y="205"/>
                    <a:pt x="60" y="205"/>
                    <a:pt x="60" y="205"/>
                  </a:cubicBezTo>
                  <a:close/>
                  <a:moveTo>
                    <a:pt x="99" y="219"/>
                  </a:moveTo>
                  <a:cubicBezTo>
                    <a:pt x="95" y="219"/>
                    <a:pt x="97" y="226"/>
                    <a:pt x="105" y="234"/>
                  </a:cubicBezTo>
                  <a:cubicBezTo>
                    <a:pt x="113" y="243"/>
                    <a:pt x="113" y="243"/>
                    <a:pt x="113" y="243"/>
                  </a:cubicBezTo>
                  <a:cubicBezTo>
                    <a:pt x="105" y="250"/>
                    <a:pt x="105" y="250"/>
                    <a:pt x="105" y="250"/>
                  </a:cubicBezTo>
                  <a:cubicBezTo>
                    <a:pt x="100" y="254"/>
                    <a:pt x="96" y="259"/>
                    <a:pt x="94" y="262"/>
                  </a:cubicBezTo>
                  <a:cubicBezTo>
                    <a:pt x="90" y="270"/>
                    <a:pt x="98" y="268"/>
                    <a:pt x="110" y="257"/>
                  </a:cubicBezTo>
                  <a:cubicBezTo>
                    <a:pt x="120" y="248"/>
                    <a:pt x="120" y="248"/>
                    <a:pt x="120" y="248"/>
                  </a:cubicBezTo>
                  <a:cubicBezTo>
                    <a:pt x="126" y="254"/>
                    <a:pt x="126" y="254"/>
                    <a:pt x="126" y="254"/>
                  </a:cubicBezTo>
                  <a:cubicBezTo>
                    <a:pt x="132" y="260"/>
                    <a:pt x="152" y="264"/>
                    <a:pt x="152" y="259"/>
                  </a:cubicBezTo>
                  <a:cubicBezTo>
                    <a:pt x="152" y="257"/>
                    <a:pt x="151" y="256"/>
                    <a:pt x="148" y="256"/>
                  </a:cubicBezTo>
                  <a:cubicBezTo>
                    <a:pt x="144" y="256"/>
                    <a:pt x="130" y="246"/>
                    <a:pt x="130" y="243"/>
                  </a:cubicBezTo>
                  <a:cubicBezTo>
                    <a:pt x="130" y="242"/>
                    <a:pt x="134" y="238"/>
                    <a:pt x="138" y="235"/>
                  </a:cubicBezTo>
                  <a:cubicBezTo>
                    <a:pt x="143" y="232"/>
                    <a:pt x="147" y="228"/>
                    <a:pt x="147" y="227"/>
                  </a:cubicBezTo>
                  <a:cubicBezTo>
                    <a:pt x="147" y="223"/>
                    <a:pt x="139" y="225"/>
                    <a:pt x="129" y="230"/>
                  </a:cubicBezTo>
                  <a:cubicBezTo>
                    <a:pt x="120" y="235"/>
                    <a:pt x="120" y="235"/>
                    <a:pt x="120" y="235"/>
                  </a:cubicBezTo>
                  <a:cubicBezTo>
                    <a:pt x="113" y="228"/>
                    <a:pt x="113" y="228"/>
                    <a:pt x="113" y="228"/>
                  </a:cubicBezTo>
                  <a:cubicBezTo>
                    <a:pt x="110" y="224"/>
                    <a:pt x="104" y="220"/>
                    <a:pt x="102" y="219"/>
                  </a:cubicBezTo>
                  <a:cubicBezTo>
                    <a:pt x="101" y="219"/>
                    <a:pt x="100" y="219"/>
                    <a:pt x="99" y="219"/>
                  </a:cubicBezTo>
                  <a:close/>
                  <a:moveTo>
                    <a:pt x="519" y="220"/>
                  </a:moveTo>
                  <a:cubicBezTo>
                    <a:pt x="510" y="220"/>
                    <a:pt x="508" y="256"/>
                    <a:pt x="517" y="271"/>
                  </a:cubicBezTo>
                  <a:cubicBezTo>
                    <a:pt x="522" y="280"/>
                    <a:pt x="522" y="280"/>
                    <a:pt x="522" y="280"/>
                  </a:cubicBezTo>
                  <a:cubicBezTo>
                    <a:pt x="516" y="291"/>
                    <a:pt x="516" y="291"/>
                    <a:pt x="516" y="291"/>
                  </a:cubicBezTo>
                  <a:cubicBezTo>
                    <a:pt x="513" y="298"/>
                    <a:pt x="508" y="305"/>
                    <a:pt x="506" y="307"/>
                  </a:cubicBezTo>
                  <a:cubicBezTo>
                    <a:pt x="503" y="309"/>
                    <a:pt x="501" y="313"/>
                    <a:pt x="501" y="315"/>
                  </a:cubicBezTo>
                  <a:cubicBezTo>
                    <a:pt x="501" y="317"/>
                    <a:pt x="500" y="318"/>
                    <a:pt x="499" y="318"/>
                  </a:cubicBezTo>
                  <a:cubicBezTo>
                    <a:pt x="496" y="318"/>
                    <a:pt x="491" y="329"/>
                    <a:pt x="493" y="332"/>
                  </a:cubicBezTo>
                  <a:cubicBezTo>
                    <a:pt x="495" y="336"/>
                    <a:pt x="501" y="333"/>
                    <a:pt x="507" y="324"/>
                  </a:cubicBezTo>
                  <a:cubicBezTo>
                    <a:pt x="527" y="293"/>
                    <a:pt x="532" y="285"/>
                    <a:pt x="534" y="285"/>
                  </a:cubicBezTo>
                  <a:cubicBezTo>
                    <a:pt x="536" y="285"/>
                    <a:pt x="537" y="282"/>
                    <a:pt x="537" y="278"/>
                  </a:cubicBezTo>
                  <a:cubicBezTo>
                    <a:pt x="537" y="275"/>
                    <a:pt x="538" y="271"/>
                    <a:pt x="540" y="269"/>
                  </a:cubicBezTo>
                  <a:cubicBezTo>
                    <a:pt x="542" y="267"/>
                    <a:pt x="544" y="264"/>
                    <a:pt x="544" y="263"/>
                  </a:cubicBezTo>
                  <a:cubicBezTo>
                    <a:pt x="544" y="261"/>
                    <a:pt x="546" y="254"/>
                    <a:pt x="549" y="248"/>
                  </a:cubicBezTo>
                  <a:cubicBezTo>
                    <a:pt x="561" y="220"/>
                    <a:pt x="551" y="223"/>
                    <a:pt x="538" y="251"/>
                  </a:cubicBezTo>
                  <a:cubicBezTo>
                    <a:pt x="528" y="270"/>
                    <a:pt x="528" y="270"/>
                    <a:pt x="528" y="270"/>
                  </a:cubicBezTo>
                  <a:cubicBezTo>
                    <a:pt x="523" y="259"/>
                    <a:pt x="523" y="259"/>
                    <a:pt x="523" y="259"/>
                  </a:cubicBezTo>
                  <a:cubicBezTo>
                    <a:pt x="520" y="250"/>
                    <a:pt x="519" y="244"/>
                    <a:pt x="520" y="234"/>
                  </a:cubicBezTo>
                  <a:cubicBezTo>
                    <a:pt x="521" y="224"/>
                    <a:pt x="521" y="220"/>
                    <a:pt x="519" y="220"/>
                  </a:cubicBezTo>
                  <a:close/>
                  <a:moveTo>
                    <a:pt x="454" y="233"/>
                  </a:moveTo>
                  <a:cubicBezTo>
                    <a:pt x="464" y="233"/>
                    <a:pt x="473" y="238"/>
                    <a:pt x="473" y="243"/>
                  </a:cubicBezTo>
                  <a:cubicBezTo>
                    <a:pt x="473" y="245"/>
                    <a:pt x="469" y="250"/>
                    <a:pt x="463" y="256"/>
                  </a:cubicBezTo>
                  <a:cubicBezTo>
                    <a:pt x="455" y="264"/>
                    <a:pt x="451" y="266"/>
                    <a:pt x="444" y="266"/>
                  </a:cubicBezTo>
                  <a:cubicBezTo>
                    <a:pt x="433" y="266"/>
                    <a:pt x="426" y="257"/>
                    <a:pt x="431" y="248"/>
                  </a:cubicBezTo>
                  <a:cubicBezTo>
                    <a:pt x="436" y="238"/>
                    <a:pt x="439" y="236"/>
                    <a:pt x="450" y="234"/>
                  </a:cubicBezTo>
                  <a:cubicBezTo>
                    <a:pt x="452" y="234"/>
                    <a:pt x="453" y="233"/>
                    <a:pt x="454" y="23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5102225" y="5603875"/>
              <a:ext cx="842962" cy="431800"/>
            </a:xfrm>
            <a:custGeom>
              <a:avLst/>
              <a:gdLst>
                <a:gd name="T0" fmla="*/ 120 w 553"/>
                <a:gd name="T1" fmla="*/ 14 h 283"/>
                <a:gd name="T2" fmla="*/ 144 w 553"/>
                <a:gd name="T3" fmla="*/ 13 h 283"/>
                <a:gd name="T4" fmla="*/ 135 w 553"/>
                <a:gd name="T5" fmla="*/ 86 h 283"/>
                <a:gd name="T6" fmla="*/ 146 w 553"/>
                <a:gd name="T7" fmla="*/ 74 h 283"/>
                <a:gd name="T8" fmla="*/ 151 w 553"/>
                <a:gd name="T9" fmla="*/ 36 h 283"/>
                <a:gd name="T10" fmla="*/ 201 w 553"/>
                <a:gd name="T11" fmla="*/ 32 h 283"/>
                <a:gd name="T12" fmla="*/ 168 w 553"/>
                <a:gd name="T13" fmla="*/ 37 h 283"/>
                <a:gd name="T14" fmla="*/ 177 w 553"/>
                <a:gd name="T15" fmla="*/ 78 h 283"/>
                <a:gd name="T16" fmla="*/ 212 w 553"/>
                <a:gd name="T17" fmla="*/ 72 h 283"/>
                <a:gd name="T18" fmla="*/ 203 w 553"/>
                <a:gd name="T19" fmla="*/ 38 h 283"/>
                <a:gd name="T20" fmla="*/ 511 w 553"/>
                <a:gd name="T21" fmla="*/ 65 h 283"/>
                <a:gd name="T22" fmla="*/ 536 w 553"/>
                <a:gd name="T23" fmla="*/ 77 h 283"/>
                <a:gd name="T24" fmla="*/ 500 w 553"/>
                <a:gd name="T25" fmla="*/ 130 h 283"/>
                <a:gd name="T26" fmla="*/ 553 w 553"/>
                <a:gd name="T27" fmla="*/ 124 h 283"/>
                <a:gd name="T28" fmla="*/ 531 w 553"/>
                <a:gd name="T29" fmla="*/ 104 h 283"/>
                <a:gd name="T30" fmla="*/ 471 w 553"/>
                <a:gd name="T31" fmla="*/ 76 h 283"/>
                <a:gd name="T32" fmla="*/ 445 w 553"/>
                <a:gd name="T33" fmla="*/ 91 h 283"/>
                <a:gd name="T34" fmla="*/ 147 w 553"/>
                <a:gd name="T35" fmla="*/ 101 h 283"/>
                <a:gd name="T36" fmla="*/ 4 w 553"/>
                <a:gd name="T37" fmla="*/ 124 h 283"/>
                <a:gd name="T38" fmla="*/ 138 w 553"/>
                <a:gd name="T39" fmla="*/ 111 h 283"/>
                <a:gd name="T40" fmla="*/ 398 w 553"/>
                <a:gd name="T41" fmla="*/ 103 h 283"/>
                <a:gd name="T42" fmla="*/ 286 w 553"/>
                <a:gd name="T43" fmla="*/ 90 h 283"/>
                <a:gd name="T44" fmla="*/ 461 w 553"/>
                <a:gd name="T45" fmla="*/ 105 h 283"/>
                <a:gd name="T46" fmla="*/ 474 w 553"/>
                <a:gd name="T47" fmla="*/ 109 h 283"/>
                <a:gd name="T48" fmla="*/ 330 w 553"/>
                <a:gd name="T49" fmla="*/ 138 h 283"/>
                <a:gd name="T50" fmla="*/ 336 w 553"/>
                <a:gd name="T51" fmla="*/ 167 h 283"/>
                <a:gd name="T52" fmla="*/ 350 w 553"/>
                <a:gd name="T53" fmla="*/ 157 h 283"/>
                <a:gd name="T54" fmla="*/ 349 w 553"/>
                <a:gd name="T55" fmla="*/ 119 h 283"/>
                <a:gd name="T56" fmla="*/ 236 w 553"/>
                <a:gd name="T57" fmla="*/ 145 h 283"/>
                <a:gd name="T58" fmla="*/ 238 w 553"/>
                <a:gd name="T59" fmla="*/ 193 h 283"/>
                <a:gd name="T60" fmla="*/ 242 w 553"/>
                <a:gd name="T61" fmla="*/ 217 h 283"/>
                <a:gd name="T62" fmla="*/ 250 w 553"/>
                <a:gd name="T63" fmla="*/ 207 h 283"/>
                <a:gd name="T64" fmla="*/ 261 w 553"/>
                <a:gd name="T65" fmla="*/ 172 h 283"/>
                <a:gd name="T66" fmla="*/ 246 w 553"/>
                <a:gd name="T67" fmla="*/ 130 h 283"/>
                <a:gd name="T68" fmla="*/ 120 w 553"/>
                <a:gd name="T69" fmla="*/ 149 h 283"/>
                <a:gd name="T70" fmla="*/ 119 w 553"/>
                <a:gd name="T71" fmla="*/ 178 h 283"/>
                <a:gd name="T72" fmla="*/ 152 w 553"/>
                <a:gd name="T73" fmla="*/ 172 h 283"/>
                <a:gd name="T74" fmla="*/ 128 w 553"/>
                <a:gd name="T75" fmla="*/ 137 h 283"/>
                <a:gd name="T76" fmla="*/ 55 w 553"/>
                <a:gd name="T77" fmla="*/ 169 h 283"/>
                <a:gd name="T78" fmla="*/ 58 w 553"/>
                <a:gd name="T79" fmla="*/ 225 h 283"/>
                <a:gd name="T80" fmla="*/ 96 w 553"/>
                <a:gd name="T81" fmla="*/ 203 h 283"/>
                <a:gd name="T82" fmla="*/ 102 w 553"/>
                <a:gd name="T83" fmla="*/ 195 h 283"/>
                <a:gd name="T84" fmla="*/ 111 w 553"/>
                <a:gd name="T85" fmla="*/ 163 h 283"/>
                <a:gd name="T86" fmla="*/ 57 w 553"/>
                <a:gd name="T87" fmla="*/ 161 h 283"/>
                <a:gd name="T88" fmla="*/ 307 w 553"/>
                <a:gd name="T89" fmla="*/ 186 h 283"/>
                <a:gd name="T90" fmla="*/ 298 w 553"/>
                <a:gd name="T91" fmla="*/ 193 h 283"/>
                <a:gd name="T92" fmla="*/ 278 w 553"/>
                <a:gd name="T93" fmla="*/ 278 h 283"/>
                <a:gd name="T94" fmla="*/ 323 w 553"/>
                <a:gd name="T95" fmla="*/ 170 h 283"/>
                <a:gd name="T96" fmla="*/ 184 w 553"/>
                <a:gd name="T97" fmla="*/ 168 h 283"/>
                <a:gd name="T98" fmla="*/ 164 w 553"/>
                <a:gd name="T99" fmla="*/ 190 h 283"/>
                <a:gd name="T100" fmla="*/ 191 w 553"/>
                <a:gd name="T101" fmla="*/ 209 h 283"/>
                <a:gd name="T102" fmla="*/ 202 w 553"/>
                <a:gd name="T103" fmla="*/ 192 h 283"/>
                <a:gd name="T104" fmla="*/ 185 w 553"/>
                <a:gd name="T105" fmla="*/ 16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3" h="283">
                  <a:moveTo>
                    <a:pt x="144" y="0"/>
                  </a:moveTo>
                  <a:cubicBezTo>
                    <a:pt x="142" y="0"/>
                    <a:pt x="141" y="0"/>
                    <a:pt x="139" y="1"/>
                  </a:cubicBezTo>
                  <a:cubicBezTo>
                    <a:pt x="126" y="4"/>
                    <a:pt x="124" y="6"/>
                    <a:pt x="120" y="14"/>
                  </a:cubicBezTo>
                  <a:cubicBezTo>
                    <a:pt x="116" y="20"/>
                    <a:pt x="114" y="32"/>
                    <a:pt x="117" y="32"/>
                  </a:cubicBezTo>
                  <a:cubicBezTo>
                    <a:pt x="119" y="32"/>
                    <a:pt x="128" y="23"/>
                    <a:pt x="128" y="20"/>
                  </a:cubicBezTo>
                  <a:cubicBezTo>
                    <a:pt x="128" y="15"/>
                    <a:pt x="140" y="10"/>
                    <a:pt x="144" y="13"/>
                  </a:cubicBezTo>
                  <a:cubicBezTo>
                    <a:pt x="147" y="16"/>
                    <a:pt x="139" y="41"/>
                    <a:pt x="128" y="63"/>
                  </a:cubicBezTo>
                  <a:cubicBezTo>
                    <a:pt x="119" y="81"/>
                    <a:pt x="119" y="83"/>
                    <a:pt x="126" y="86"/>
                  </a:cubicBezTo>
                  <a:cubicBezTo>
                    <a:pt x="129" y="87"/>
                    <a:pt x="133" y="87"/>
                    <a:pt x="135" y="86"/>
                  </a:cubicBezTo>
                  <a:cubicBezTo>
                    <a:pt x="136" y="85"/>
                    <a:pt x="142" y="83"/>
                    <a:pt x="148" y="82"/>
                  </a:cubicBezTo>
                  <a:cubicBezTo>
                    <a:pt x="155" y="81"/>
                    <a:pt x="158" y="79"/>
                    <a:pt x="158" y="77"/>
                  </a:cubicBezTo>
                  <a:cubicBezTo>
                    <a:pt x="158" y="74"/>
                    <a:pt x="156" y="73"/>
                    <a:pt x="146" y="74"/>
                  </a:cubicBezTo>
                  <a:cubicBezTo>
                    <a:pt x="139" y="74"/>
                    <a:pt x="133" y="74"/>
                    <a:pt x="134" y="73"/>
                  </a:cubicBezTo>
                  <a:cubicBezTo>
                    <a:pt x="134" y="73"/>
                    <a:pt x="138" y="65"/>
                    <a:pt x="142" y="56"/>
                  </a:cubicBezTo>
                  <a:cubicBezTo>
                    <a:pt x="145" y="48"/>
                    <a:pt x="150" y="39"/>
                    <a:pt x="151" y="36"/>
                  </a:cubicBezTo>
                  <a:cubicBezTo>
                    <a:pt x="155" y="29"/>
                    <a:pt x="154" y="12"/>
                    <a:pt x="150" y="5"/>
                  </a:cubicBezTo>
                  <a:cubicBezTo>
                    <a:pt x="147" y="2"/>
                    <a:pt x="146" y="0"/>
                    <a:pt x="144" y="0"/>
                  </a:cubicBezTo>
                  <a:close/>
                  <a:moveTo>
                    <a:pt x="201" y="32"/>
                  </a:moveTo>
                  <a:cubicBezTo>
                    <a:pt x="200" y="32"/>
                    <a:pt x="197" y="33"/>
                    <a:pt x="193" y="36"/>
                  </a:cubicBezTo>
                  <a:cubicBezTo>
                    <a:pt x="189" y="40"/>
                    <a:pt x="187" y="40"/>
                    <a:pt x="180" y="37"/>
                  </a:cubicBezTo>
                  <a:cubicBezTo>
                    <a:pt x="173" y="35"/>
                    <a:pt x="170" y="35"/>
                    <a:pt x="168" y="37"/>
                  </a:cubicBezTo>
                  <a:cubicBezTo>
                    <a:pt x="166" y="39"/>
                    <a:pt x="166" y="41"/>
                    <a:pt x="172" y="46"/>
                  </a:cubicBezTo>
                  <a:cubicBezTo>
                    <a:pt x="178" y="51"/>
                    <a:pt x="179" y="55"/>
                    <a:pt x="175" y="71"/>
                  </a:cubicBezTo>
                  <a:cubicBezTo>
                    <a:pt x="173" y="77"/>
                    <a:pt x="174" y="78"/>
                    <a:pt x="177" y="78"/>
                  </a:cubicBezTo>
                  <a:cubicBezTo>
                    <a:pt x="179" y="78"/>
                    <a:pt x="182" y="76"/>
                    <a:pt x="184" y="72"/>
                  </a:cubicBezTo>
                  <a:cubicBezTo>
                    <a:pt x="187" y="64"/>
                    <a:pt x="190" y="64"/>
                    <a:pt x="196" y="71"/>
                  </a:cubicBezTo>
                  <a:cubicBezTo>
                    <a:pt x="202" y="77"/>
                    <a:pt x="212" y="78"/>
                    <a:pt x="212" y="72"/>
                  </a:cubicBezTo>
                  <a:cubicBezTo>
                    <a:pt x="212" y="70"/>
                    <a:pt x="208" y="64"/>
                    <a:pt x="203" y="59"/>
                  </a:cubicBezTo>
                  <a:cubicBezTo>
                    <a:pt x="196" y="52"/>
                    <a:pt x="195" y="50"/>
                    <a:pt x="198" y="47"/>
                  </a:cubicBezTo>
                  <a:cubicBezTo>
                    <a:pt x="199" y="45"/>
                    <a:pt x="202" y="41"/>
                    <a:pt x="203" y="38"/>
                  </a:cubicBezTo>
                  <a:cubicBezTo>
                    <a:pt x="204" y="34"/>
                    <a:pt x="203" y="32"/>
                    <a:pt x="201" y="32"/>
                  </a:cubicBezTo>
                  <a:close/>
                  <a:moveTo>
                    <a:pt x="532" y="40"/>
                  </a:moveTo>
                  <a:cubicBezTo>
                    <a:pt x="519" y="40"/>
                    <a:pt x="505" y="56"/>
                    <a:pt x="511" y="65"/>
                  </a:cubicBezTo>
                  <a:cubicBezTo>
                    <a:pt x="513" y="69"/>
                    <a:pt x="517" y="69"/>
                    <a:pt x="517" y="65"/>
                  </a:cubicBezTo>
                  <a:cubicBezTo>
                    <a:pt x="517" y="59"/>
                    <a:pt x="529" y="46"/>
                    <a:pt x="533" y="48"/>
                  </a:cubicBezTo>
                  <a:cubicBezTo>
                    <a:pt x="539" y="50"/>
                    <a:pt x="541" y="68"/>
                    <a:pt x="536" y="77"/>
                  </a:cubicBezTo>
                  <a:cubicBezTo>
                    <a:pt x="534" y="82"/>
                    <a:pt x="532" y="86"/>
                    <a:pt x="532" y="88"/>
                  </a:cubicBezTo>
                  <a:cubicBezTo>
                    <a:pt x="532" y="90"/>
                    <a:pt x="525" y="99"/>
                    <a:pt x="516" y="108"/>
                  </a:cubicBezTo>
                  <a:cubicBezTo>
                    <a:pt x="507" y="118"/>
                    <a:pt x="500" y="128"/>
                    <a:pt x="500" y="130"/>
                  </a:cubicBezTo>
                  <a:cubicBezTo>
                    <a:pt x="500" y="133"/>
                    <a:pt x="505" y="133"/>
                    <a:pt x="539" y="129"/>
                  </a:cubicBezTo>
                  <a:cubicBezTo>
                    <a:pt x="543" y="129"/>
                    <a:pt x="548" y="128"/>
                    <a:pt x="549" y="128"/>
                  </a:cubicBezTo>
                  <a:cubicBezTo>
                    <a:pt x="551" y="128"/>
                    <a:pt x="553" y="126"/>
                    <a:pt x="553" y="124"/>
                  </a:cubicBezTo>
                  <a:cubicBezTo>
                    <a:pt x="553" y="120"/>
                    <a:pt x="547" y="119"/>
                    <a:pt x="531" y="120"/>
                  </a:cubicBezTo>
                  <a:cubicBezTo>
                    <a:pt x="526" y="120"/>
                    <a:pt x="522" y="120"/>
                    <a:pt x="522" y="119"/>
                  </a:cubicBezTo>
                  <a:cubicBezTo>
                    <a:pt x="522" y="118"/>
                    <a:pt x="526" y="111"/>
                    <a:pt x="531" y="104"/>
                  </a:cubicBezTo>
                  <a:cubicBezTo>
                    <a:pt x="543" y="88"/>
                    <a:pt x="548" y="76"/>
                    <a:pt x="548" y="62"/>
                  </a:cubicBezTo>
                  <a:cubicBezTo>
                    <a:pt x="548" y="47"/>
                    <a:pt x="542" y="40"/>
                    <a:pt x="532" y="40"/>
                  </a:cubicBezTo>
                  <a:close/>
                  <a:moveTo>
                    <a:pt x="471" y="76"/>
                  </a:moveTo>
                  <a:cubicBezTo>
                    <a:pt x="469" y="76"/>
                    <a:pt x="467" y="77"/>
                    <a:pt x="463" y="77"/>
                  </a:cubicBezTo>
                  <a:cubicBezTo>
                    <a:pt x="443" y="80"/>
                    <a:pt x="428" y="85"/>
                    <a:pt x="427" y="90"/>
                  </a:cubicBezTo>
                  <a:cubicBezTo>
                    <a:pt x="426" y="95"/>
                    <a:pt x="431" y="95"/>
                    <a:pt x="445" y="91"/>
                  </a:cubicBezTo>
                  <a:cubicBezTo>
                    <a:pt x="473" y="84"/>
                    <a:pt x="485" y="76"/>
                    <a:pt x="471" y="76"/>
                  </a:cubicBezTo>
                  <a:close/>
                  <a:moveTo>
                    <a:pt x="275" y="90"/>
                  </a:moveTo>
                  <a:cubicBezTo>
                    <a:pt x="243" y="91"/>
                    <a:pt x="180" y="96"/>
                    <a:pt x="147" y="101"/>
                  </a:cubicBezTo>
                  <a:cubicBezTo>
                    <a:pt x="124" y="104"/>
                    <a:pt x="94" y="107"/>
                    <a:pt x="81" y="107"/>
                  </a:cubicBezTo>
                  <a:cubicBezTo>
                    <a:pt x="69" y="107"/>
                    <a:pt x="50" y="108"/>
                    <a:pt x="39" y="110"/>
                  </a:cubicBezTo>
                  <a:cubicBezTo>
                    <a:pt x="19" y="113"/>
                    <a:pt x="0" y="120"/>
                    <a:pt x="4" y="124"/>
                  </a:cubicBezTo>
                  <a:cubicBezTo>
                    <a:pt x="4" y="124"/>
                    <a:pt x="8" y="124"/>
                    <a:pt x="10" y="124"/>
                  </a:cubicBezTo>
                  <a:cubicBezTo>
                    <a:pt x="21" y="120"/>
                    <a:pt x="47" y="117"/>
                    <a:pt x="91" y="115"/>
                  </a:cubicBezTo>
                  <a:cubicBezTo>
                    <a:pt x="115" y="114"/>
                    <a:pt x="137" y="112"/>
                    <a:pt x="138" y="111"/>
                  </a:cubicBezTo>
                  <a:cubicBezTo>
                    <a:pt x="139" y="110"/>
                    <a:pt x="176" y="106"/>
                    <a:pt x="206" y="103"/>
                  </a:cubicBezTo>
                  <a:cubicBezTo>
                    <a:pt x="244" y="100"/>
                    <a:pt x="309" y="99"/>
                    <a:pt x="335" y="102"/>
                  </a:cubicBezTo>
                  <a:cubicBezTo>
                    <a:pt x="401" y="108"/>
                    <a:pt x="399" y="108"/>
                    <a:pt x="398" y="103"/>
                  </a:cubicBezTo>
                  <a:cubicBezTo>
                    <a:pt x="397" y="99"/>
                    <a:pt x="393" y="98"/>
                    <a:pt x="369" y="95"/>
                  </a:cubicBezTo>
                  <a:cubicBezTo>
                    <a:pt x="354" y="94"/>
                    <a:pt x="331" y="92"/>
                    <a:pt x="318" y="92"/>
                  </a:cubicBezTo>
                  <a:cubicBezTo>
                    <a:pt x="304" y="91"/>
                    <a:pt x="290" y="91"/>
                    <a:pt x="286" y="90"/>
                  </a:cubicBezTo>
                  <a:cubicBezTo>
                    <a:pt x="283" y="90"/>
                    <a:pt x="279" y="90"/>
                    <a:pt x="275" y="90"/>
                  </a:cubicBezTo>
                  <a:close/>
                  <a:moveTo>
                    <a:pt x="471" y="105"/>
                  </a:moveTo>
                  <a:cubicBezTo>
                    <a:pt x="469" y="105"/>
                    <a:pt x="466" y="105"/>
                    <a:pt x="461" y="105"/>
                  </a:cubicBezTo>
                  <a:cubicBezTo>
                    <a:pt x="441" y="108"/>
                    <a:pt x="423" y="113"/>
                    <a:pt x="422" y="117"/>
                  </a:cubicBezTo>
                  <a:cubicBezTo>
                    <a:pt x="420" y="121"/>
                    <a:pt x="435" y="121"/>
                    <a:pt x="457" y="116"/>
                  </a:cubicBezTo>
                  <a:cubicBezTo>
                    <a:pt x="469" y="114"/>
                    <a:pt x="473" y="112"/>
                    <a:pt x="474" y="109"/>
                  </a:cubicBezTo>
                  <a:cubicBezTo>
                    <a:pt x="474" y="106"/>
                    <a:pt x="474" y="105"/>
                    <a:pt x="471" y="105"/>
                  </a:cubicBezTo>
                  <a:close/>
                  <a:moveTo>
                    <a:pt x="349" y="119"/>
                  </a:moveTo>
                  <a:cubicBezTo>
                    <a:pt x="338" y="120"/>
                    <a:pt x="326" y="131"/>
                    <a:pt x="330" y="138"/>
                  </a:cubicBezTo>
                  <a:cubicBezTo>
                    <a:pt x="332" y="141"/>
                    <a:pt x="334" y="141"/>
                    <a:pt x="339" y="136"/>
                  </a:cubicBezTo>
                  <a:cubicBezTo>
                    <a:pt x="349" y="126"/>
                    <a:pt x="350" y="131"/>
                    <a:pt x="341" y="144"/>
                  </a:cubicBezTo>
                  <a:cubicBezTo>
                    <a:pt x="333" y="156"/>
                    <a:pt x="331" y="165"/>
                    <a:pt x="336" y="167"/>
                  </a:cubicBezTo>
                  <a:cubicBezTo>
                    <a:pt x="346" y="172"/>
                    <a:pt x="371" y="166"/>
                    <a:pt x="371" y="160"/>
                  </a:cubicBezTo>
                  <a:cubicBezTo>
                    <a:pt x="371" y="157"/>
                    <a:pt x="369" y="156"/>
                    <a:pt x="362" y="157"/>
                  </a:cubicBezTo>
                  <a:cubicBezTo>
                    <a:pt x="357" y="158"/>
                    <a:pt x="352" y="158"/>
                    <a:pt x="350" y="157"/>
                  </a:cubicBezTo>
                  <a:cubicBezTo>
                    <a:pt x="346" y="156"/>
                    <a:pt x="346" y="154"/>
                    <a:pt x="353" y="142"/>
                  </a:cubicBezTo>
                  <a:cubicBezTo>
                    <a:pt x="362" y="126"/>
                    <a:pt x="362" y="124"/>
                    <a:pt x="356" y="120"/>
                  </a:cubicBezTo>
                  <a:cubicBezTo>
                    <a:pt x="354" y="119"/>
                    <a:pt x="351" y="119"/>
                    <a:pt x="349" y="119"/>
                  </a:cubicBezTo>
                  <a:close/>
                  <a:moveTo>
                    <a:pt x="246" y="130"/>
                  </a:moveTo>
                  <a:cubicBezTo>
                    <a:pt x="232" y="130"/>
                    <a:pt x="226" y="135"/>
                    <a:pt x="228" y="144"/>
                  </a:cubicBezTo>
                  <a:cubicBezTo>
                    <a:pt x="230" y="153"/>
                    <a:pt x="237" y="154"/>
                    <a:pt x="236" y="145"/>
                  </a:cubicBezTo>
                  <a:cubicBezTo>
                    <a:pt x="236" y="140"/>
                    <a:pt x="237" y="139"/>
                    <a:pt x="245" y="139"/>
                  </a:cubicBezTo>
                  <a:cubicBezTo>
                    <a:pt x="256" y="138"/>
                    <a:pt x="262" y="141"/>
                    <a:pt x="262" y="149"/>
                  </a:cubicBezTo>
                  <a:cubicBezTo>
                    <a:pt x="262" y="154"/>
                    <a:pt x="247" y="182"/>
                    <a:pt x="238" y="193"/>
                  </a:cubicBezTo>
                  <a:cubicBezTo>
                    <a:pt x="235" y="197"/>
                    <a:pt x="232" y="202"/>
                    <a:pt x="231" y="204"/>
                  </a:cubicBezTo>
                  <a:cubicBezTo>
                    <a:pt x="231" y="206"/>
                    <a:pt x="231" y="209"/>
                    <a:pt x="231" y="211"/>
                  </a:cubicBezTo>
                  <a:cubicBezTo>
                    <a:pt x="231" y="213"/>
                    <a:pt x="236" y="216"/>
                    <a:pt x="242" y="217"/>
                  </a:cubicBezTo>
                  <a:cubicBezTo>
                    <a:pt x="255" y="221"/>
                    <a:pt x="265" y="222"/>
                    <a:pt x="271" y="220"/>
                  </a:cubicBezTo>
                  <a:cubicBezTo>
                    <a:pt x="277" y="217"/>
                    <a:pt x="275" y="214"/>
                    <a:pt x="266" y="212"/>
                  </a:cubicBezTo>
                  <a:cubicBezTo>
                    <a:pt x="261" y="211"/>
                    <a:pt x="254" y="209"/>
                    <a:pt x="250" y="207"/>
                  </a:cubicBezTo>
                  <a:cubicBezTo>
                    <a:pt x="242" y="204"/>
                    <a:pt x="242" y="204"/>
                    <a:pt x="242" y="204"/>
                  </a:cubicBezTo>
                  <a:cubicBezTo>
                    <a:pt x="250" y="192"/>
                    <a:pt x="250" y="192"/>
                    <a:pt x="250" y="192"/>
                  </a:cubicBezTo>
                  <a:cubicBezTo>
                    <a:pt x="254" y="186"/>
                    <a:pt x="259" y="177"/>
                    <a:pt x="261" y="172"/>
                  </a:cubicBezTo>
                  <a:cubicBezTo>
                    <a:pt x="263" y="167"/>
                    <a:pt x="266" y="161"/>
                    <a:pt x="267" y="158"/>
                  </a:cubicBezTo>
                  <a:cubicBezTo>
                    <a:pt x="269" y="156"/>
                    <a:pt x="270" y="150"/>
                    <a:pt x="270" y="145"/>
                  </a:cubicBezTo>
                  <a:cubicBezTo>
                    <a:pt x="270" y="135"/>
                    <a:pt x="263" y="130"/>
                    <a:pt x="246" y="130"/>
                  </a:cubicBezTo>
                  <a:close/>
                  <a:moveTo>
                    <a:pt x="128" y="137"/>
                  </a:moveTo>
                  <a:cubicBezTo>
                    <a:pt x="119" y="137"/>
                    <a:pt x="110" y="142"/>
                    <a:pt x="110" y="148"/>
                  </a:cubicBezTo>
                  <a:cubicBezTo>
                    <a:pt x="110" y="155"/>
                    <a:pt x="116" y="155"/>
                    <a:pt x="120" y="149"/>
                  </a:cubicBezTo>
                  <a:cubicBezTo>
                    <a:pt x="122" y="145"/>
                    <a:pt x="125" y="144"/>
                    <a:pt x="129" y="145"/>
                  </a:cubicBezTo>
                  <a:cubicBezTo>
                    <a:pt x="139" y="147"/>
                    <a:pt x="138" y="159"/>
                    <a:pt x="127" y="168"/>
                  </a:cubicBezTo>
                  <a:cubicBezTo>
                    <a:pt x="122" y="172"/>
                    <a:pt x="118" y="176"/>
                    <a:pt x="119" y="178"/>
                  </a:cubicBezTo>
                  <a:cubicBezTo>
                    <a:pt x="119" y="179"/>
                    <a:pt x="125" y="182"/>
                    <a:pt x="131" y="182"/>
                  </a:cubicBezTo>
                  <a:cubicBezTo>
                    <a:pt x="148" y="185"/>
                    <a:pt x="164" y="181"/>
                    <a:pt x="164" y="176"/>
                  </a:cubicBezTo>
                  <a:cubicBezTo>
                    <a:pt x="164" y="173"/>
                    <a:pt x="161" y="172"/>
                    <a:pt x="152" y="172"/>
                  </a:cubicBezTo>
                  <a:cubicBezTo>
                    <a:pt x="138" y="173"/>
                    <a:pt x="137" y="171"/>
                    <a:pt x="142" y="164"/>
                  </a:cubicBezTo>
                  <a:cubicBezTo>
                    <a:pt x="147" y="157"/>
                    <a:pt x="147" y="145"/>
                    <a:pt x="143" y="141"/>
                  </a:cubicBezTo>
                  <a:cubicBezTo>
                    <a:pt x="139" y="138"/>
                    <a:pt x="133" y="137"/>
                    <a:pt x="128" y="137"/>
                  </a:cubicBezTo>
                  <a:close/>
                  <a:moveTo>
                    <a:pt x="57" y="161"/>
                  </a:moveTo>
                  <a:cubicBezTo>
                    <a:pt x="55" y="161"/>
                    <a:pt x="53" y="162"/>
                    <a:pt x="53" y="165"/>
                  </a:cubicBezTo>
                  <a:cubicBezTo>
                    <a:pt x="52" y="167"/>
                    <a:pt x="53" y="169"/>
                    <a:pt x="55" y="169"/>
                  </a:cubicBezTo>
                  <a:cubicBezTo>
                    <a:pt x="58" y="169"/>
                    <a:pt x="80" y="185"/>
                    <a:pt x="80" y="188"/>
                  </a:cubicBezTo>
                  <a:cubicBezTo>
                    <a:pt x="80" y="191"/>
                    <a:pt x="62" y="221"/>
                    <a:pt x="60" y="221"/>
                  </a:cubicBezTo>
                  <a:cubicBezTo>
                    <a:pt x="59" y="221"/>
                    <a:pt x="58" y="223"/>
                    <a:pt x="58" y="225"/>
                  </a:cubicBezTo>
                  <a:cubicBezTo>
                    <a:pt x="58" y="235"/>
                    <a:pt x="71" y="226"/>
                    <a:pt x="83" y="207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6" y="203"/>
                    <a:pt x="96" y="203"/>
                    <a:pt x="96" y="203"/>
                  </a:cubicBezTo>
                  <a:cubicBezTo>
                    <a:pt x="101" y="210"/>
                    <a:pt x="103" y="211"/>
                    <a:pt x="108" y="209"/>
                  </a:cubicBezTo>
                  <a:cubicBezTo>
                    <a:pt x="111" y="208"/>
                    <a:pt x="113" y="207"/>
                    <a:pt x="111" y="206"/>
                  </a:cubicBezTo>
                  <a:cubicBezTo>
                    <a:pt x="110" y="205"/>
                    <a:pt x="106" y="200"/>
                    <a:pt x="102" y="195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9" y="169"/>
                    <a:pt x="112" y="164"/>
                    <a:pt x="111" y="163"/>
                  </a:cubicBezTo>
                  <a:cubicBezTo>
                    <a:pt x="108" y="161"/>
                    <a:pt x="93" y="169"/>
                    <a:pt x="91" y="174"/>
                  </a:cubicBezTo>
                  <a:cubicBezTo>
                    <a:pt x="89" y="179"/>
                    <a:pt x="86" y="178"/>
                    <a:pt x="74" y="169"/>
                  </a:cubicBezTo>
                  <a:cubicBezTo>
                    <a:pt x="66" y="164"/>
                    <a:pt x="60" y="161"/>
                    <a:pt x="57" y="161"/>
                  </a:cubicBezTo>
                  <a:close/>
                  <a:moveTo>
                    <a:pt x="321" y="163"/>
                  </a:moveTo>
                  <a:cubicBezTo>
                    <a:pt x="317" y="164"/>
                    <a:pt x="312" y="170"/>
                    <a:pt x="310" y="177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4" y="177"/>
                    <a:pt x="304" y="177"/>
                    <a:pt x="304" y="177"/>
                  </a:cubicBezTo>
                  <a:cubicBezTo>
                    <a:pt x="300" y="169"/>
                    <a:pt x="292" y="166"/>
                    <a:pt x="292" y="174"/>
                  </a:cubicBezTo>
                  <a:cubicBezTo>
                    <a:pt x="292" y="176"/>
                    <a:pt x="295" y="185"/>
                    <a:pt x="298" y="193"/>
                  </a:cubicBezTo>
                  <a:cubicBezTo>
                    <a:pt x="303" y="209"/>
                    <a:pt x="303" y="225"/>
                    <a:pt x="295" y="249"/>
                  </a:cubicBezTo>
                  <a:cubicBezTo>
                    <a:pt x="289" y="266"/>
                    <a:pt x="286" y="270"/>
                    <a:pt x="279" y="270"/>
                  </a:cubicBezTo>
                  <a:cubicBezTo>
                    <a:pt x="274" y="270"/>
                    <a:pt x="273" y="273"/>
                    <a:pt x="278" y="278"/>
                  </a:cubicBezTo>
                  <a:cubicBezTo>
                    <a:pt x="283" y="283"/>
                    <a:pt x="287" y="281"/>
                    <a:pt x="294" y="272"/>
                  </a:cubicBezTo>
                  <a:cubicBezTo>
                    <a:pt x="302" y="263"/>
                    <a:pt x="308" y="244"/>
                    <a:pt x="312" y="220"/>
                  </a:cubicBezTo>
                  <a:cubicBezTo>
                    <a:pt x="319" y="180"/>
                    <a:pt x="321" y="173"/>
                    <a:pt x="323" y="170"/>
                  </a:cubicBezTo>
                  <a:cubicBezTo>
                    <a:pt x="325" y="168"/>
                    <a:pt x="325" y="166"/>
                    <a:pt x="324" y="164"/>
                  </a:cubicBezTo>
                  <a:cubicBezTo>
                    <a:pt x="323" y="163"/>
                    <a:pt x="322" y="163"/>
                    <a:pt x="321" y="163"/>
                  </a:cubicBezTo>
                  <a:close/>
                  <a:moveTo>
                    <a:pt x="184" y="168"/>
                  </a:moveTo>
                  <a:cubicBezTo>
                    <a:pt x="182" y="168"/>
                    <a:pt x="182" y="172"/>
                    <a:pt x="183" y="180"/>
                  </a:cubicBezTo>
                  <a:cubicBezTo>
                    <a:pt x="184" y="190"/>
                    <a:pt x="184" y="190"/>
                    <a:pt x="177" y="190"/>
                  </a:cubicBezTo>
                  <a:cubicBezTo>
                    <a:pt x="173" y="190"/>
                    <a:pt x="167" y="190"/>
                    <a:pt x="164" y="190"/>
                  </a:cubicBezTo>
                  <a:cubicBezTo>
                    <a:pt x="154" y="189"/>
                    <a:pt x="161" y="195"/>
                    <a:pt x="171" y="197"/>
                  </a:cubicBezTo>
                  <a:cubicBezTo>
                    <a:pt x="178" y="199"/>
                    <a:pt x="180" y="201"/>
                    <a:pt x="182" y="208"/>
                  </a:cubicBezTo>
                  <a:cubicBezTo>
                    <a:pt x="185" y="217"/>
                    <a:pt x="191" y="219"/>
                    <a:pt x="191" y="209"/>
                  </a:cubicBezTo>
                  <a:cubicBezTo>
                    <a:pt x="191" y="204"/>
                    <a:pt x="192" y="203"/>
                    <a:pt x="202" y="203"/>
                  </a:cubicBezTo>
                  <a:cubicBezTo>
                    <a:pt x="211" y="203"/>
                    <a:pt x="212" y="202"/>
                    <a:pt x="211" y="197"/>
                  </a:cubicBezTo>
                  <a:cubicBezTo>
                    <a:pt x="210" y="192"/>
                    <a:pt x="209" y="191"/>
                    <a:pt x="202" y="192"/>
                  </a:cubicBezTo>
                  <a:cubicBezTo>
                    <a:pt x="194" y="192"/>
                    <a:pt x="194" y="192"/>
                    <a:pt x="194" y="182"/>
                  </a:cubicBezTo>
                  <a:cubicBezTo>
                    <a:pt x="194" y="175"/>
                    <a:pt x="193" y="171"/>
                    <a:pt x="189" y="169"/>
                  </a:cubicBezTo>
                  <a:cubicBezTo>
                    <a:pt x="188" y="168"/>
                    <a:pt x="186" y="168"/>
                    <a:pt x="185" y="168"/>
                  </a:cubicBezTo>
                  <a:cubicBezTo>
                    <a:pt x="185" y="168"/>
                    <a:pt x="185" y="168"/>
                    <a:pt x="184" y="16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6386513" y="817563"/>
              <a:ext cx="1195387" cy="376238"/>
            </a:xfrm>
            <a:custGeom>
              <a:avLst/>
              <a:gdLst>
                <a:gd name="T0" fmla="*/ 678 w 784"/>
                <a:gd name="T1" fmla="*/ 38 h 247"/>
                <a:gd name="T2" fmla="*/ 637 w 784"/>
                <a:gd name="T3" fmla="*/ 47 h 247"/>
                <a:gd name="T4" fmla="*/ 671 w 784"/>
                <a:gd name="T5" fmla="*/ 97 h 247"/>
                <a:gd name="T6" fmla="*/ 744 w 784"/>
                <a:gd name="T7" fmla="*/ 13 h 247"/>
                <a:gd name="T8" fmla="*/ 728 w 784"/>
                <a:gd name="T9" fmla="*/ 32 h 247"/>
                <a:gd name="T10" fmla="*/ 728 w 784"/>
                <a:gd name="T11" fmla="*/ 49 h 247"/>
                <a:gd name="T12" fmla="*/ 736 w 784"/>
                <a:gd name="T13" fmla="*/ 76 h 247"/>
                <a:gd name="T14" fmla="*/ 232 w 784"/>
                <a:gd name="T15" fmla="*/ 30 h 247"/>
                <a:gd name="T16" fmla="*/ 191 w 784"/>
                <a:gd name="T17" fmla="*/ 75 h 247"/>
                <a:gd name="T18" fmla="*/ 222 w 784"/>
                <a:gd name="T19" fmla="*/ 49 h 247"/>
                <a:gd name="T20" fmla="*/ 220 w 784"/>
                <a:gd name="T21" fmla="*/ 112 h 247"/>
                <a:gd name="T22" fmla="*/ 232 w 784"/>
                <a:gd name="T23" fmla="*/ 53 h 247"/>
                <a:gd name="T24" fmla="*/ 517 w 784"/>
                <a:gd name="T25" fmla="*/ 73 h 247"/>
                <a:gd name="T26" fmla="*/ 530 w 784"/>
                <a:gd name="T27" fmla="*/ 120 h 247"/>
                <a:gd name="T28" fmla="*/ 548 w 784"/>
                <a:gd name="T29" fmla="*/ 138 h 247"/>
                <a:gd name="T30" fmla="*/ 586 w 784"/>
                <a:gd name="T31" fmla="*/ 118 h 247"/>
                <a:gd name="T32" fmla="*/ 548 w 784"/>
                <a:gd name="T33" fmla="*/ 116 h 247"/>
                <a:gd name="T34" fmla="*/ 461 w 784"/>
                <a:gd name="T35" fmla="*/ 79 h 247"/>
                <a:gd name="T36" fmla="*/ 409 w 784"/>
                <a:gd name="T37" fmla="*/ 138 h 247"/>
                <a:gd name="T38" fmla="*/ 465 w 784"/>
                <a:gd name="T39" fmla="*/ 117 h 247"/>
                <a:gd name="T40" fmla="*/ 474 w 784"/>
                <a:gd name="T41" fmla="*/ 97 h 247"/>
                <a:gd name="T42" fmla="*/ 491 w 784"/>
                <a:gd name="T43" fmla="*/ 139 h 247"/>
                <a:gd name="T44" fmla="*/ 525 w 784"/>
                <a:gd name="T45" fmla="*/ 128 h 247"/>
                <a:gd name="T46" fmla="*/ 503 w 784"/>
                <a:gd name="T47" fmla="*/ 138 h 247"/>
                <a:gd name="T48" fmla="*/ 638 w 784"/>
                <a:gd name="T49" fmla="*/ 133 h 247"/>
                <a:gd name="T50" fmla="*/ 434 w 784"/>
                <a:gd name="T51" fmla="*/ 93 h 247"/>
                <a:gd name="T52" fmla="*/ 443 w 784"/>
                <a:gd name="T53" fmla="*/ 139 h 247"/>
                <a:gd name="T54" fmla="*/ 418 w 784"/>
                <a:gd name="T55" fmla="*/ 120 h 247"/>
                <a:gd name="T56" fmla="*/ 362 w 784"/>
                <a:gd name="T57" fmla="*/ 148 h 247"/>
                <a:gd name="T58" fmla="*/ 376 w 784"/>
                <a:gd name="T59" fmla="*/ 100 h 247"/>
                <a:gd name="T60" fmla="*/ 290 w 784"/>
                <a:gd name="T61" fmla="*/ 118 h 247"/>
                <a:gd name="T62" fmla="*/ 339 w 784"/>
                <a:gd name="T63" fmla="*/ 144 h 247"/>
                <a:gd name="T64" fmla="*/ 345 w 784"/>
                <a:gd name="T65" fmla="*/ 108 h 247"/>
                <a:gd name="T66" fmla="*/ 315 w 784"/>
                <a:gd name="T67" fmla="*/ 129 h 247"/>
                <a:gd name="T68" fmla="*/ 298 w 784"/>
                <a:gd name="T69" fmla="*/ 107 h 247"/>
                <a:gd name="T70" fmla="*/ 9 w 784"/>
                <a:gd name="T71" fmla="*/ 83 h 247"/>
                <a:gd name="T72" fmla="*/ 14 w 784"/>
                <a:gd name="T73" fmla="*/ 111 h 247"/>
                <a:gd name="T74" fmla="*/ 24 w 784"/>
                <a:gd name="T75" fmla="*/ 148 h 247"/>
                <a:gd name="T76" fmla="*/ 22 w 784"/>
                <a:gd name="T77" fmla="*/ 137 h 247"/>
                <a:gd name="T78" fmla="*/ 44 w 784"/>
                <a:gd name="T79" fmla="*/ 83 h 247"/>
                <a:gd name="T80" fmla="*/ 104 w 784"/>
                <a:gd name="T81" fmla="*/ 100 h 247"/>
                <a:gd name="T82" fmla="*/ 687 w 784"/>
                <a:gd name="T83" fmla="*/ 154 h 247"/>
                <a:gd name="T84" fmla="*/ 677 w 784"/>
                <a:gd name="T85" fmla="*/ 167 h 247"/>
                <a:gd name="T86" fmla="*/ 662 w 784"/>
                <a:gd name="T87" fmla="*/ 209 h 247"/>
                <a:gd name="T88" fmla="*/ 715 w 784"/>
                <a:gd name="T89" fmla="*/ 227 h 247"/>
                <a:gd name="T90" fmla="*/ 686 w 784"/>
                <a:gd name="T91" fmla="*/ 183 h 247"/>
                <a:gd name="T92" fmla="*/ 101 w 784"/>
                <a:gd name="T93" fmla="*/ 112 h 247"/>
                <a:gd name="T94" fmla="*/ 233 w 784"/>
                <a:gd name="T95" fmla="*/ 150 h 247"/>
                <a:gd name="T96" fmla="*/ 184 w 784"/>
                <a:gd name="T97" fmla="*/ 149 h 247"/>
                <a:gd name="T98" fmla="*/ 178 w 784"/>
                <a:gd name="T99" fmla="*/ 202 h 247"/>
                <a:gd name="T100" fmla="*/ 237 w 784"/>
                <a:gd name="T101" fmla="*/ 191 h 247"/>
                <a:gd name="T102" fmla="*/ 233 w 784"/>
                <a:gd name="T103" fmla="*/ 15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4" h="246">
                  <a:moveTo>
                    <a:pt x="768" y="0"/>
                  </a:moveTo>
                  <a:cubicBezTo>
                    <a:pt x="762" y="0"/>
                    <a:pt x="752" y="1"/>
                    <a:pt x="735" y="4"/>
                  </a:cubicBezTo>
                  <a:cubicBezTo>
                    <a:pt x="712" y="8"/>
                    <a:pt x="698" y="9"/>
                    <a:pt x="692" y="7"/>
                  </a:cubicBezTo>
                  <a:cubicBezTo>
                    <a:pt x="683" y="5"/>
                    <a:pt x="683" y="5"/>
                    <a:pt x="683" y="5"/>
                  </a:cubicBezTo>
                  <a:cubicBezTo>
                    <a:pt x="678" y="38"/>
                    <a:pt x="678" y="38"/>
                    <a:pt x="678" y="38"/>
                  </a:cubicBezTo>
                  <a:cubicBezTo>
                    <a:pt x="670" y="90"/>
                    <a:pt x="661" y="106"/>
                    <a:pt x="663" y="62"/>
                  </a:cubicBezTo>
                  <a:cubicBezTo>
                    <a:pt x="664" y="51"/>
                    <a:pt x="664" y="43"/>
                    <a:pt x="663" y="43"/>
                  </a:cubicBezTo>
                  <a:cubicBezTo>
                    <a:pt x="663" y="44"/>
                    <a:pt x="661" y="42"/>
                    <a:pt x="659" y="39"/>
                  </a:cubicBezTo>
                  <a:cubicBezTo>
                    <a:pt x="653" y="31"/>
                    <a:pt x="645" y="29"/>
                    <a:pt x="640" y="33"/>
                  </a:cubicBezTo>
                  <a:cubicBezTo>
                    <a:pt x="635" y="37"/>
                    <a:pt x="633" y="47"/>
                    <a:pt x="637" y="47"/>
                  </a:cubicBezTo>
                  <a:cubicBezTo>
                    <a:pt x="639" y="47"/>
                    <a:pt x="640" y="46"/>
                    <a:pt x="640" y="44"/>
                  </a:cubicBezTo>
                  <a:cubicBezTo>
                    <a:pt x="641" y="39"/>
                    <a:pt x="647" y="37"/>
                    <a:pt x="651" y="41"/>
                  </a:cubicBezTo>
                  <a:cubicBezTo>
                    <a:pt x="654" y="45"/>
                    <a:pt x="655" y="52"/>
                    <a:pt x="654" y="63"/>
                  </a:cubicBezTo>
                  <a:cubicBezTo>
                    <a:pt x="652" y="79"/>
                    <a:pt x="654" y="94"/>
                    <a:pt x="658" y="99"/>
                  </a:cubicBezTo>
                  <a:cubicBezTo>
                    <a:pt x="664" y="106"/>
                    <a:pt x="665" y="106"/>
                    <a:pt x="671" y="97"/>
                  </a:cubicBezTo>
                  <a:cubicBezTo>
                    <a:pt x="680" y="83"/>
                    <a:pt x="683" y="70"/>
                    <a:pt x="686" y="44"/>
                  </a:cubicBezTo>
                  <a:cubicBezTo>
                    <a:pt x="688" y="19"/>
                    <a:pt x="688" y="19"/>
                    <a:pt x="688" y="19"/>
                  </a:cubicBezTo>
                  <a:cubicBezTo>
                    <a:pt x="695" y="18"/>
                    <a:pt x="695" y="18"/>
                    <a:pt x="695" y="18"/>
                  </a:cubicBezTo>
                  <a:cubicBezTo>
                    <a:pt x="699" y="18"/>
                    <a:pt x="710" y="17"/>
                    <a:pt x="719" y="16"/>
                  </a:cubicBezTo>
                  <a:cubicBezTo>
                    <a:pt x="728" y="16"/>
                    <a:pt x="740" y="14"/>
                    <a:pt x="744" y="13"/>
                  </a:cubicBezTo>
                  <a:cubicBezTo>
                    <a:pt x="749" y="12"/>
                    <a:pt x="759" y="11"/>
                    <a:pt x="766" y="11"/>
                  </a:cubicBezTo>
                  <a:cubicBezTo>
                    <a:pt x="780" y="11"/>
                    <a:pt x="784" y="7"/>
                    <a:pt x="775" y="2"/>
                  </a:cubicBezTo>
                  <a:cubicBezTo>
                    <a:pt x="773" y="1"/>
                    <a:pt x="771" y="0"/>
                    <a:pt x="768" y="0"/>
                  </a:cubicBezTo>
                  <a:close/>
                  <a:moveTo>
                    <a:pt x="729" y="32"/>
                  </a:moveTo>
                  <a:cubicBezTo>
                    <a:pt x="729" y="32"/>
                    <a:pt x="728" y="32"/>
                    <a:pt x="728" y="32"/>
                  </a:cubicBezTo>
                  <a:cubicBezTo>
                    <a:pt x="727" y="33"/>
                    <a:pt x="722" y="34"/>
                    <a:pt x="718" y="33"/>
                  </a:cubicBezTo>
                  <a:cubicBezTo>
                    <a:pt x="707" y="33"/>
                    <a:pt x="694" y="43"/>
                    <a:pt x="695" y="51"/>
                  </a:cubicBezTo>
                  <a:cubicBezTo>
                    <a:pt x="695" y="55"/>
                    <a:pt x="696" y="55"/>
                    <a:pt x="705" y="48"/>
                  </a:cubicBezTo>
                  <a:cubicBezTo>
                    <a:pt x="712" y="41"/>
                    <a:pt x="716" y="39"/>
                    <a:pt x="722" y="40"/>
                  </a:cubicBezTo>
                  <a:cubicBezTo>
                    <a:pt x="730" y="41"/>
                    <a:pt x="730" y="41"/>
                    <a:pt x="728" y="49"/>
                  </a:cubicBezTo>
                  <a:cubicBezTo>
                    <a:pt x="725" y="58"/>
                    <a:pt x="711" y="78"/>
                    <a:pt x="708" y="78"/>
                  </a:cubicBezTo>
                  <a:cubicBezTo>
                    <a:pt x="707" y="78"/>
                    <a:pt x="705" y="80"/>
                    <a:pt x="705" y="83"/>
                  </a:cubicBezTo>
                  <a:cubicBezTo>
                    <a:pt x="704" y="89"/>
                    <a:pt x="709" y="90"/>
                    <a:pt x="730" y="86"/>
                  </a:cubicBezTo>
                  <a:cubicBezTo>
                    <a:pt x="744" y="84"/>
                    <a:pt x="752" y="79"/>
                    <a:pt x="748" y="75"/>
                  </a:cubicBezTo>
                  <a:cubicBezTo>
                    <a:pt x="748" y="75"/>
                    <a:pt x="743" y="75"/>
                    <a:pt x="736" y="76"/>
                  </a:cubicBezTo>
                  <a:cubicBezTo>
                    <a:pt x="730" y="76"/>
                    <a:pt x="725" y="76"/>
                    <a:pt x="724" y="76"/>
                  </a:cubicBezTo>
                  <a:cubicBezTo>
                    <a:pt x="724" y="75"/>
                    <a:pt x="726" y="70"/>
                    <a:pt x="729" y="65"/>
                  </a:cubicBezTo>
                  <a:cubicBezTo>
                    <a:pt x="739" y="49"/>
                    <a:pt x="740" y="43"/>
                    <a:pt x="735" y="36"/>
                  </a:cubicBezTo>
                  <a:cubicBezTo>
                    <a:pt x="733" y="33"/>
                    <a:pt x="730" y="32"/>
                    <a:pt x="729" y="32"/>
                  </a:cubicBezTo>
                  <a:close/>
                  <a:moveTo>
                    <a:pt x="232" y="30"/>
                  </a:moveTo>
                  <a:cubicBezTo>
                    <a:pt x="230" y="30"/>
                    <a:pt x="225" y="33"/>
                    <a:pt x="219" y="37"/>
                  </a:cubicBezTo>
                  <a:cubicBezTo>
                    <a:pt x="213" y="41"/>
                    <a:pt x="209" y="45"/>
                    <a:pt x="210" y="45"/>
                  </a:cubicBezTo>
                  <a:cubicBezTo>
                    <a:pt x="211" y="45"/>
                    <a:pt x="207" y="49"/>
                    <a:pt x="202" y="54"/>
                  </a:cubicBezTo>
                  <a:cubicBezTo>
                    <a:pt x="196" y="59"/>
                    <a:pt x="190" y="66"/>
                    <a:pt x="189" y="69"/>
                  </a:cubicBezTo>
                  <a:cubicBezTo>
                    <a:pt x="186" y="75"/>
                    <a:pt x="186" y="76"/>
                    <a:pt x="191" y="75"/>
                  </a:cubicBezTo>
                  <a:cubicBezTo>
                    <a:pt x="194" y="74"/>
                    <a:pt x="195" y="73"/>
                    <a:pt x="194" y="73"/>
                  </a:cubicBezTo>
                  <a:cubicBezTo>
                    <a:pt x="192" y="72"/>
                    <a:pt x="191" y="70"/>
                    <a:pt x="191" y="69"/>
                  </a:cubicBezTo>
                  <a:cubicBezTo>
                    <a:pt x="191" y="67"/>
                    <a:pt x="193" y="67"/>
                    <a:pt x="195" y="68"/>
                  </a:cubicBezTo>
                  <a:cubicBezTo>
                    <a:pt x="197" y="69"/>
                    <a:pt x="203" y="66"/>
                    <a:pt x="210" y="59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19" y="76"/>
                    <a:pt x="219" y="76"/>
                    <a:pt x="219" y="76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197" y="104"/>
                    <a:pt x="190" y="107"/>
                    <a:pt x="189" y="111"/>
                  </a:cubicBezTo>
                  <a:cubicBezTo>
                    <a:pt x="189" y="114"/>
                    <a:pt x="189" y="114"/>
                    <a:pt x="220" y="112"/>
                  </a:cubicBezTo>
                  <a:cubicBezTo>
                    <a:pt x="259" y="110"/>
                    <a:pt x="264" y="109"/>
                    <a:pt x="266" y="106"/>
                  </a:cubicBezTo>
                  <a:cubicBezTo>
                    <a:pt x="267" y="103"/>
                    <a:pt x="263" y="102"/>
                    <a:pt x="246" y="101"/>
                  </a:cubicBezTo>
                  <a:cubicBezTo>
                    <a:pt x="225" y="100"/>
                    <a:pt x="225" y="100"/>
                    <a:pt x="225" y="100"/>
                  </a:cubicBezTo>
                  <a:cubicBezTo>
                    <a:pt x="228" y="77"/>
                    <a:pt x="228" y="77"/>
                    <a:pt x="228" y="77"/>
                  </a:cubicBezTo>
                  <a:cubicBezTo>
                    <a:pt x="229" y="64"/>
                    <a:pt x="231" y="53"/>
                    <a:pt x="232" y="53"/>
                  </a:cubicBezTo>
                  <a:cubicBezTo>
                    <a:pt x="236" y="50"/>
                    <a:pt x="237" y="31"/>
                    <a:pt x="233" y="30"/>
                  </a:cubicBezTo>
                  <a:cubicBezTo>
                    <a:pt x="233" y="30"/>
                    <a:pt x="233" y="30"/>
                    <a:pt x="232" y="30"/>
                  </a:cubicBezTo>
                  <a:close/>
                  <a:moveTo>
                    <a:pt x="518" y="67"/>
                  </a:moveTo>
                  <a:cubicBezTo>
                    <a:pt x="517" y="67"/>
                    <a:pt x="516" y="68"/>
                    <a:pt x="515" y="70"/>
                  </a:cubicBezTo>
                  <a:cubicBezTo>
                    <a:pt x="513" y="73"/>
                    <a:pt x="514" y="74"/>
                    <a:pt x="517" y="73"/>
                  </a:cubicBezTo>
                  <a:cubicBezTo>
                    <a:pt x="522" y="73"/>
                    <a:pt x="524" y="69"/>
                    <a:pt x="520" y="67"/>
                  </a:cubicBezTo>
                  <a:cubicBezTo>
                    <a:pt x="519" y="67"/>
                    <a:pt x="519" y="67"/>
                    <a:pt x="518" y="67"/>
                  </a:cubicBezTo>
                  <a:close/>
                  <a:moveTo>
                    <a:pt x="552" y="78"/>
                  </a:moveTo>
                  <a:cubicBezTo>
                    <a:pt x="550" y="78"/>
                    <a:pt x="545" y="83"/>
                    <a:pt x="539" y="93"/>
                  </a:cubicBezTo>
                  <a:cubicBezTo>
                    <a:pt x="532" y="103"/>
                    <a:pt x="531" y="108"/>
                    <a:pt x="530" y="120"/>
                  </a:cubicBezTo>
                  <a:cubicBezTo>
                    <a:pt x="530" y="127"/>
                    <a:pt x="531" y="136"/>
                    <a:pt x="531" y="138"/>
                  </a:cubicBezTo>
                  <a:cubicBezTo>
                    <a:pt x="532" y="143"/>
                    <a:pt x="538" y="145"/>
                    <a:pt x="541" y="141"/>
                  </a:cubicBezTo>
                  <a:cubicBezTo>
                    <a:pt x="542" y="140"/>
                    <a:pt x="543" y="140"/>
                    <a:pt x="545" y="140"/>
                  </a:cubicBezTo>
                  <a:cubicBezTo>
                    <a:pt x="546" y="141"/>
                    <a:pt x="548" y="141"/>
                    <a:pt x="549" y="139"/>
                  </a:cubicBezTo>
                  <a:cubicBezTo>
                    <a:pt x="550" y="137"/>
                    <a:pt x="550" y="137"/>
                    <a:pt x="548" y="138"/>
                  </a:cubicBezTo>
                  <a:cubicBezTo>
                    <a:pt x="546" y="139"/>
                    <a:pt x="545" y="139"/>
                    <a:pt x="545" y="138"/>
                  </a:cubicBezTo>
                  <a:cubicBezTo>
                    <a:pt x="545" y="134"/>
                    <a:pt x="563" y="115"/>
                    <a:pt x="567" y="114"/>
                  </a:cubicBezTo>
                  <a:cubicBezTo>
                    <a:pt x="572" y="113"/>
                    <a:pt x="577" y="118"/>
                    <a:pt x="576" y="124"/>
                  </a:cubicBezTo>
                  <a:cubicBezTo>
                    <a:pt x="574" y="134"/>
                    <a:pt x="575" y="145"/>
                    <a:pt x="577" y="145"/>
                  </a:cubicBezTo>
                  <a:cubicBezTo>
                    <a:pt x="581" y="145"/>
                    <a:pt x="587" y="126"/>
                    <a:pt x="586" y="118"/>
                  </a:cubicBezTo>
                  <a:cubicBezTo>
                    <a:pt x="585" y="114"/>
                    <a:pt x="585" y="110"/>
                    <a:pt x="585" y="109"/>
                  </a:cubicBezTo>
                  <a:cubicBezTo>
                    <a:pt x="586" y="107"/>
                    <a:pt x="571" y="105"/>
                    <a:pt x="563" y="106"/>
                  </a:cubicBezTo>
                  <a:cubicBezTo>
                    <a:pt x="559" y="106"/>
                    <a:pt x="555" y="109"/>
                    <a:pt x="554" y="112"/>
                  </a:cubicBezTo>
                  <a:cubicBezTo>
                    <a:pt x="552" y="114"/>
                    <a:pt x="550" y="116"/>
                    <a:pt x="549" y="114"/>
                  </a:cubicBezTo>
                  <a:cubicBezTo>
                    <a:pt x="547" y="113"/>
                    <a:pt x="547" y="114"/>
                    <a:pt x="548" y="116"/>
                  </a:cubicBezTo>
                  <a:cubicBezTo>
                    <a:pt x="549" y="117"/>
                    <a:pt x="548" y="120"/>
                    <a:pt x="545" y="122"/>
                  </a:cubicBezTo>
                  <a:cubicBezTo>
                    <a:pt x="541" y="126"/>
                    <a:pt x="541" y="125"/>
                    <a:pt x="542" y="114"/>
                  </a:cubicBezTo>
                  <a:cubicBezTo>
                    <a:pt x="543" y="108"/>
                    <a:pt x="545" y="98"/>
                    <a:pt x="548" y="93"/>
                  </a:cubicBezTo>
                  <a:cubicBezTo>
                    <a:pt x="553" y="83"/>
                    <a:pt x="554" y="78"/>
                    <a:pt x="552" y="78"/>
                  </a:cubicBezTo>
                  <a:close/>
                  <a:moveTo>
                    <a:pt x="461" y="79"/>
                  </a:moveTo>
                  <a:cubicBezTo>
                    <a:pt x="459" y="78"/>
                    <a:pt x="453" y="81"/>
                    <a:pt x="450" y="84"/>
                  </a:cubicBezTo>
                  <a:cubicBezTo>
                    <a:pt x="446" y="87"/>
                    <a:pt x="443" y="88"/>
                    <a:pt x="443" y="87"/>
                  </a:cubicBezTo>
                  <a:cubicBezTo>
                    <a:pt x="444" y="80"/>
                    <a:pt x="430" y="84"/>
                    <a:pt x="420" y="93"/>
                  </a:cubicBezTo>
                  <a:cubicBezTo>
                    <a:pt x="409" y="102"/>
                    <a:pt x="408" y="104"/>
                    <a:pt x="407" y="117"/>
                  </a:cubicBezTo>
                  <a:cubicBezTo>
                    <a:pt x="406" y="125"/>
                    <a:pt x="407" y="134"/>
                    <a:pt x="409" y="138"/>
                  </a:cubicBezTo>
                  <a:cubicBezTo>
                    <a:pt x="412" y="145"/>
                    <a:pt x="413" y="146"/>
                    <a:pt x="422" y="144"/>
                  </a:cubicBezTo>
                  <a:cubicBezTo>
                    <a:pt x="429" y="143"/>
                    <a:pt x="432" y="144"/>
                    <a:pt x="434" y="147"/>
                  </a:cubicBezTo>
                  <a:cubicBezTo>
                    <a:pt x="439" y="153"/>
                    <a:pt x="446" y="154"/>
                    <a:pt x="458" y="150"/>
                  </a:cubicBezTo>
                  <a:cubicBezTo>
                    <a:pt x="474" y="145"/>
                    <a:pt x="477" y="137"/>
                    <a:pt x="466" y="124"/>
                  </a:cubicBezTo>
                  <a:cubicBezTo>
                    <a:pt x="464" y="122"/>
                    <a:pt x="464" y="119"/>
                    <a:pt x="465" y="117"/>
                  </a:cubicBezTo>
                  <a:cubicBezTo>
                    <a:pt x="466" y="116"/>
                    <a:pt x="465" y="115"/>
                    <a:pt x="464" y="116"/>
                  </a:cubicBezTo>
                  <a:cubicBezTo>
                    <a:pt x="461" y="118"/>
                    <a:pt x="456" y="110"/>
                    <a:pt x="455" y="103"/>
                  </a:cubicBezTo>
                  <a:cubicBezTo>
                    <a:pt x="455" y="101"/>
                    <a:pt x="454" y="97"/>
                    <a:pt x="454" y="94"/>
                  </a:cubicBezTo>
                  <a:cubicBezTo>
                    <a:pt x="453" y="89"/>
                    <a:pt x="453" y="88"/>
                    <a:pt x="460" y="89"/>
                  </a:cubicBezTo>
                  <a:cubicBezTo>
                    <a:pt x="464" y="89"/>
                    <a:pt x="470" y="93"/>
                    <a:pt x="474" y="97"/>
                  </a:cubicBezTo>
                  <a:cubicBezTo>
                    <a:pt x="481" y="105"/>
                    <a:pt x="485" y="104"/>
                    <a:pt x="484" y="95"/>
                  </a:cubicBezTo>
                  <a:cubicBezTo>
                    <a:pt x="483" y="89"/>
                    <a:pt x="470" y="79"/>
                    <a:pt x="461" y="79"/>
                  </a:cubicBezTo>
                  <a:close/>
                  <a:moveTo>
                    <a:pt x="506" y="85"/>
                  </a:moveTo>
                  <a:cubicBezTo>
                    <a:pt x="506" y="85"/>
                    <a:pt x="506" y="86"/>
                    <a:pt x="505" y="86"/>
                  </a:cubicBezTo>
                  <a:cubicBezTo>
                    <a:pt x="503" y="88"/>
                    <a:pt x="492" y="128"/>
                    <a:pt x="491" y="139"/>
                  </a:cubicBezTo>
                  <a:cubicBezTo>
                    <a:pt x="491" y="146"/>
                    <a:pt x="492" y="150"/>
                    <a:pt x="494" y="152"/>
                  </a:cubicBezTo>
                  <a:cubicBezTo>
                    <a:pt x="497" y="153"/>
                    <a:pt x="500" y="154"/>
                    <a:pt x="503" y="154"/>
                  </a:cubicBezTo>
                  <a:cubicBezTo>
                    <a:pt x="507" y="152"/>
                    <a:pt x="523" y="142"/>
                    <a:pt x="520" y="142"/>
                  </a:cubicBezTo>
                  <a:cubicBezTo>
                    <a:pt x="519" y="142"/>
                    <a:pt x="521" y="139"/>
                    <a:pt x="523" y="136"/>
                  </a:cubicBezTo>
                  <a:cubicBezTo>
                    <a:pt x="526" y="132"/>
                    <a:pt x="527" y="129"/>
                    <a:pt x="525" y="128"/>
                  </a:cubicBezTo>
                  <a:cubicBezTo>
                    <a:pt x="524" y="127"/>
                    <a:pt x="524" y="125"/>
                    <a:pt x="525" y="124"/>
                  </a:cubicBezTo>
                  <a:cubicBezTo>
                    <a:pt x="526" y="122"/>
                    <a:pt x="526" y="121"/>
                    <a:pt x="524" y="122"/>
                  </a:cubicBezTo>
                  <a:cubicBezTo>
                    <a:pt x="522" y="123"/>
                    <a:pt x="521" y="125"/>
                    <a:pt x="522" y="126"/>
                  </a:cubicBezTo>
                  <a:cubicBezTo>
                    <a:pt x="523" y="129"/>
                    <a:pt x="507" y="146"/>
                    <a:pt x="503" y="145"/>
                  </a:cubicBezTo>
                  <a:cubicBezTo>
                    <a:pt x="502" y="145"/>
                    <a:pt x="502" y="142"/>
                    <a:pt x="503" y="138"/>
                  </a:cubicBezTo>
                  <a:cubicBezTo>
                    <a:pt x="509" y="112"/>
                    <a:pt x="511" y="85"/>
                    <a:pt x="506" y="85"/>
                  </a:cubicBezTo>
                  <a:close/>
                  <a:moveTo>
                    <a:pt x="776" y="122"/>
                  </a:moveTo>
                  <a:cubicBezTo>
                    <a:pt x="772" y="121"/>
                    <a:pt x="765" y="121"/>
                    <a:pt x="751" y="122"/>
                  </a:cubicBezTo>
                  <a:cubicBezTo>
                    <a:pt x="718" y="124"/>
                    <a:pt x="687" y="125"/>
                    <a:pt x="670" y="124"/>
                  </a:cubicBezTo>
                  <a:cubicBezTo>
                    <a:pt x="645" y="124"/>
                    <a:pt x="633" y="127"/>
                    <a:pt x="638" y="133"/>
                  </a:cubicBezTo>
                  <a:cubicBezTo>
                    <a:pt x="638" y="134"/>
                    <a:pt x="643" y="135"/>
                    <a:pt x="647" y="135"/>
                  </a:cubicBezTo>
                  <a:cubicBezTo>
                    <a:pt x="685" y="135"/>
                    <a:pt x="714" y="135"/>
                    <a:pt x="744" y="133"/>
                  </a:cubicBezTo>
                  <a:cubicBezTo>
                    <a:pt x="775" y="131"/>
                    <a:pt x="779" y="130"/>
                    <a:pt x="780" y="126"/>
                  </a:cubicBezTo>
                  <a:cubicBezTo>
                    <a:pt x="780" y="123"/>
                    <a:pt x="780" y="122"/>
                    <a:pt x="776" y="122"/>
                  </a:cubicBezTo>
                  <a:close/>
                  <a:moveTo>
                    <a:pt x="434" y="93"/>
                  </a:moveTo>
                  <a:cubicBezTo>
                    <a:pt x="442" y="100"/>
                    <a:pt x="442" y="100"/>
                    <a:pt x="442" y="100"/>
                  </a:cubicBezTo>
                  <a:cubicBezTo>
                    <a:pt x="446" y="103"/>
                    <a:pt x="449" y="107"/>
                    <a:pt x="449" y="108"/>
                  </a:cubicBezTo>
                  <a:cubicBezTo>
                    <a:pt x="449" y="109"/>
                    <a:pt x="451" y="116"/>
                    <a:pt x="455" y="123"/>
                  </a:cubicBezTo>
                  <a:cubicBezTo>
                    <a:pt x="459" y="131"/>
                    <a:pt x="461" y="137"/>
                    <a:pt x="459" y="138"/>
                  </a:cubicBezTo>
                  <a:cubicBezTo>
                    <a:pt x="455" y="142"/>
                    <a:pt x="443" y="143"/>
                    <a:pt x="443" y="139"/>
                  </a:cubicBezTo>
                  <a:cubicBezTo>
                    <a:pt x="443" y="138"/>
                    <a:pt x="444" y="137"/>
                    <a:pt x="445" y="137"/>
                  </a:cubicBezTo>
                  <a:cubicBezTo>
                    <a:pt x="447" y="137"/>
                    <a:pt x="448" y="133"/>
                    <a:pt x="449" y="128"/>
                  </a:cubicBezTo>
                  <a:cubicBezTo>
                    <a:pt x="450" y="117"/>
                    <a:pt x="447" y="116"/>
                    <a:pt x="436" y="127"/>
                  </a:cubicBezTo>
                  <a:cubicBezTo>
                    <a:pt x="431" y="131"/>
                    <a:pt x="425" y="135"/>
                    <a:pt x="422" y="135"/>
                  </a:cubicBezTo>
                  <a:cubicBezTo>
                    <a:pt x="417" y="135"/>
                    <a:pt x="417" y="134"/>
                    <a:pt x="418" y="120"/>
                  </a:cubicBezTo>
                  <a:cubicBezTo>
                    <a:pt x="420" y="108"/>
                    <a:pt x="421" y="105"/>
                    <a:pt x="427" y="99"/>
                  </a:cubicBezTo>
                  <a:lnTo>
                    <a:pt x="434" y="93"/>
                  </a:lnTo>
                  <a:close/>
                  <a:moveTo>
                    <a:pt x="372" y="92"/>
                  </a:moveTo>
                  <a:cubicBezTo>
                    <a:pt x="367" y="91"/>
                    <a:pt x="363" y="103"/>
                    <a:pt x="360" y="125"/>
                  </a:cubicBezTo>
                  <a:cubicBezTo>
                    <a:pt x="358" y="141"/>
                    <a:pt x="358" y="144"/>
                    <a:pt x="362" y="148"/>
                  </a:cubicBezTo>
                  <a:cubicBezTo>
                    <a:pt x="369" y="154"/>
                    <a:pt x="371" y="151"/>
                    <a:pt x="372" y="132"/>
                  </a:cubicBezTo>
                  <a:cubicBezTo>
                    <a:pt x="373" y="115"/>
                    <a:pt x="373" y="115"/>
                    <a:pt x="373" y="115"/>
                  </a:cubicBezTo>
                  <a:cubicBezTo>
                    <a:pt x="383" y="114"/>
                    <a:pt x="383" y="114"/>
                    <a:pt x="383" y="114"/>
                  </a:cubicBezTo>
                  <a:cubicBezTo>
                    <a:pt x="397" y="112"/>
                    <a:pt x="395" y="107"/>
                    <a:pt x="378" y="106"/>
                  </a:cubicBezTo>
                  <a:cubicBezTo>
                    <a:pt x="377" y="106"/>
                    <a:pt x="375" y="103"/>
                    <a:pt x="376" y="100"/>
                  </a:cubicBezTo>
                  <a:cubicBezTo>
                    <a:pt x="376" y="97"/>
                    <a:pt x="375" y="93"/>
                    <a:pt x="373" y="92"/>
                  </a:cubicBezTo>
                  <a:cubicBezTo>
                    <a:pt x="373" y="92"/>
                    <a:pt x="372" y="92"/>
                    <a:pt x="372" y="92"/>
                  </a:cubicBezTo>
                  <a:close/>
                  <a:moveTo>
                    <a:pt x="320" y="92"/>
                  </a:moveTo>
                  <a:cubicBezTo>
                    <a:pt x="313" y="92"/>
                    <a:pt x="307" y="92"/>
                    <a:pt x="303" y="93"/>
                  </a:cubicBezTo>
                  <a:cubicBezTo>
                    <a:pt x="296" y="97"/>
                    <a:pt x="288" y="110"/>
                    <a:pt x="290" y="118"/>
                  </a:cubicBezTo>
                  <a:cubicBezTo>
                    <a:pt x="292" y="134"/>
                    <a:pt x="308" y="143"/>
                    <a:pt x="321" y="136"/>
                  </a:cubicBezTo>
                  <a:cubicBezTo>
                    <a:pt x="326" y="133"/>
                    <a:pt x="327" y="133"/>
                    <a:pt x="327" y="136"/>
                  </a:cubicBezTo>
                  <a:cubicBezTo>
                    <a:pt x="326" y="139"/>
                    <a:pt x="327" y="143"/>
                    <a:pt x="328" y="146"/>
                  </a:cubicBezTo>
                  <a:cubicBezTo>
                    <a:pt x="331" y="152"/>
                    <a:pt x="340" y="154"/>
                    <a:pt x="341" y="148"/>
                  </a:cubicBezTo>
                  <a:cubicBezTo>
                    <a:pt x="341" y="146"/>
                    <a:pt x="340" y="144"/>
                    <a:pt x="339" y="144"/>
                  </a:cubicBezTo>
                  <a:cubicBezTo>
                    <a:pt x="334" y="144"/>
                    <a:pt x="337" y="125"/>
                    <a:pt x="343" y="122"/>
                  </a:cubicBezTo>
                  <a:cubicBezTo>
                    <a:pt x="347" y="119"/>
                    <a:pt x="347" y="119"/>
                    <a:pt x="343" y="120"/>
                  </a:cubicBezTo>
                  <a:cubicBezTo>
                    <a:pt x="340" y="120"/>
                    <a:pt x="338" y="119"/>
                    <a:pt x="338" y="118"/>
                  </a:cubicBezTo>
                  <a:cubicBezTo>
                    <a:pt x="339" y="117"/>
                    <a:pt x="340" y="116"/>
                    <a:pt x="342" y="116"/>
                  </a:cubicBezTo>
                  <a:cubicBezTo>
                    <a:pt x="344" y="116"/>
                    <a:pt x="345" y="114"/>
                    <a:pt x="345" y="108"/>
                  </a:cubicBezTo>
                  <a:cubicBezTo>
                    <a:pt x="345" y="102"/>
                    <a:pt x="343" y="99"/>
                    <a:pt x="338" y="97"/>
                  </a:cubicBezTo>
                  <a:cubicBezTo>
                    <a:pt x="334" y="94"/>
                    <a:pt x="327" y="93"/>
                    <a:pt x="320" y="92"/>
                  </a:cubicBezTo>
                  <a:close/>
                  <a:moveTo>
                    <a:pt x="320" y="100"/>
                  </a:moveTo>
                  <a:cubicBezTo>
                    <a:pt x="327" y="101"/>
                    <a:pt x="332" y="104"/>
                    <a:pt x="332" y="109"/>
                  </a:cubicBezTo>
                  <a:cubicBezTo>
                    <a:pt x="331" y="115"/>
                    <a:pt x="322" y="126"/>
                    <a:pt x="315" y="129"/>
                  </a:cubicBezTo>
                  <a:cubicBezTo>
                    <a:pt x="312" y="130"/>
                    <a:pt x="309" y="131"/>
                    <a:pt x="308" y="131"/>
                  </a:cubicBezTo>
                  <a:cubicBezTo>
                    <a:pt x="306" y="130"/>
                    <a:pt x="298" y="117"/>
                    <a:pt x="298" y="114"/>
                  </a:cubicBezTo>
                  <a:cubicBezTo>
                    <a:pt x="298" y="113"/>
                    <a:pt x="298" y="112"/>
                    <a:pt x="296" y="112"/>
                  </a:cubicBezTo>
                  <a:cubicBezTo>
                    <a:pt x="295" y="113"/>
                    <a:pt x="294" y="111"/>
                    <a:pt x="295" y="109"/>
                  </a:cubicBezTo>
                  <a:cubicBezTo>
                    <a:pt x="295" y="107"/>
                    <a:pt x="296" y="106"/>
                    <a:pt x="298" y="107"/>
                  </a:cubicBezTo>
                  <a:cubicBezTo>
                    <a:pt x="300" y="108"/>
                    <a:pt x="302" y="107"/>
                    <a:pt x="304" y="106"/>
                  </a:cubicBezTo>
                  <a:cubicBezTo>
                    <a:pt x="307" y="101"/>
                    <a:pt x="314" y="100"/>
                    <a:pt x="320" y="100"/>
                  </a:cubicBezTo>
                  <a:close/>
                  <a:moveTo>
                    <a:pt x="26" y="78"/>
                  </a:moveTo>
                  <a:cubicBezTo>
                    <a:pt x="21" y="78"/>
                    <a:pt x="16" y="78"/>
                    <a:pt x="14" y="79"/>
                  </a:cubicBezTo>
                  <a:cubicBezTo>
                    <a:pt x="12" y="79"/>
                    <a:pt x="9" y="81"/>
                    <a:pt x="9" y="83"/>
                  </a:cubicBezTo>
                  <a:cubicBezTo>
                    <a:pt x="9" y="86"/>
                    <a:pt x="12" y="87"/>
                    <a:pt x="21" y="88"/>
                  </a:cubicBezTo>
                  <a:cubicBezTo>
                    <a:pt x="28" y="88"/>
                    <a:pt x="35" y="89"/>
                    <a:pt x="35" y="90"/>
                  </a:cubicBezTo>
                  <a:cubicBezTo>
                    <a:pt x="36" y="91"/>
                    <a:pt x="36" y="96"/>
                    <a:pt x="34" y="101"/>
                  </a:cubicBezTo>
                  <a:cubicBezTo>
                    <a:pt x="33" y="107"/>
                    <a:pt x="30" y="110"/>
                    <a:pt x="28" y="110"/>
                  </a:cubicBezTo>
                  <a:cubicBezTo>
                    <a:pt x="25" y="109"/>
                    <a:pt x="19" y="110"/>
                    <a:pt x="14" y="111"/>
                  </a:cubicBezTo>
                  <a:cubicBezTo>
                    <a:pt x="1" y="113"/>
                    <a:pt x="0" y="120"/>
                    <a:pt x="13" y="121"/>
                  </a:cubicBezTo>
                  <a:cubicBezTo>
                    <a:pt x="18" y="122"/>
                    <a:pt x="21" y="123"/>
                    <a:pt x="19" y="123"/>
                  </a:cubicBezTo>
                  <a:cubicBezTo>
                    <a:pt x="14" y="125"/>
                    <a:pt x="3" y="141"/>
                    <a:pt x="4" y="145"/>
                  </a:cubicBezTo>
                  <a:cubicBezTo>
                    <a:pt x="5" y="148"/>
                    <a:pt x="8" y="149"/>
                    <a:pt x="15" y="149"/>
                  </a:cubicBezTo>
                  <a:cubicBezTo>
                    <a:pt x="21" y="150"/>
                    <a:pt x="25" y="149"/>
                    <a:pt x="24" y="148"/>
                  </a:cubicBezTo>
                  <a:cubicBezTo>
                    <a:pt x="24" y="147"/>
                    <a:pt x="26" y="146"/>
                    <a:pt x="28" y="145"/>
                  </a:cubicBezTo>
                  <a:cubicBezTo>
                    <a:pt x="49" y="140"/>
                    <a:pt x="59" y="137"/>
                    <a:pt x="60" y="133"/>
                  </a:cubicBezTo>
                  <a:cubicBezTo>
                    <a:pt x="61" y="128"/>
                    <a:pt x="55" y="127"/>
                    <a:pt x="45" y="131"/>
                  </a:cubicBezTo>
                  <a:cubicBezTo>
                    <a:pt x="40" y="133"/>
                    <a:pt x="35" y="135"/>
                    <a:pt x="33" y="135"/>
                  </a:cubicBezTo>
                  <a:cubicBezTo>
                    <a:pt x="30" y="135"/>
                    <a:pt x="25" y="136"/>
                    <a:pt x="22" y="137"/>
                  </a:cubicBezTo>
                  <a:cubicBezTo>
                    <a:pt x="16" y="138"/>
                    <a:pt x="17" y="137"/>
                    <a:pt x="27" y="128"/>
                  </a:cubicBezTo>
                  <a:cubicBezTo>
                    <a:pt x="34" y="123"/>
                    <a:pt x="42" y="118"/>
                    <a:pt x="47" y="118"/>
                  </a:cubicBezTo>
                  <a:cubicBezTo>
                    <a:pt x="58" y="117"/>
                    <a:pt x="59" y="113"/>
                    <a:pt x="48" y="112"/>
                  </a:cubicBezTo>
                  <a:cubicBezTo>
                    <a:pt x="43" y="111"/>
                    <a:pt x="40" y="110"/>
                    <a:pt x="42" y="109"/>
                  </a:cubicBezTo>
                  <a:cubicBezTo>
                    <a:pt x="46" y="108"/>
                    <a:pt x="48" y="88"/>
                    <a:pt x="44" y="83"/>
                  </a:cubicBezTo>
                  <a:cubicBezTo>
                    <a:pt x="43" y="81"/>
                    <a:pt x="34" y="79"/>
                    <a:pt x="26" y="78"/>
                  </a:cubicBezTo>
                  <a:close/>
                  <a:moveTo>
                    <a:pt x="131" y="93"/>
                  </a:moveTo>
                  <a:cubicBezTo>
                    <a:pt x="128" y="93"/>
                    <a:pt x="124" y="93"/>
                    <a:pt x="118" y="92"/>
                  </a:cubicBezTo>
                  <a:cubicBezTo>
                    <a:pt x="103" y="91"/>
                    <a:pt x="91" y="91"/>
                    <a:pt x="90" y="92"/>
                  </a:cubicBezTo>
                  <a:cubicBezTo>
                    <a:pt x="88" y="93"/>
                    <a:pt x="92" y="96"/>
                    <a:pt x="104" y="100"/>
                  </a:cubicBezTo>
                  <a:cubicBezTo>
                    <a:pt x="121" y="106"/>
                    <a:pt x="143" y="107"/>
                    <a:pt x="148" y="102"/>
                  </a:cubicBezTo>
                  <a:cubicBezTo>
                    <a:pt x="151" y="99"/>
                    <a:pt x="150" y="98"/>
                    <a:pt x="144" y="99"/>
                  </a:cubicBezTo>
                  <a:cubicBezTo>
                    <a:pt x="137" y="99"/>
                    <a:pt x="137" y="99"/>
                    <a:pt x="141" y="97"/>
                  </a:cubicBezTo>
                  <a:cubicBezTo>
                    <a:pt x="143" y="95"/>
                    <a:pt x="142" y="94"/>
                    <a:pt x="131" y="93"/>
                  </a:cubicBezTo>
                  <a:close/>
                  <a:moveTo>
                    <a:pt x="687" y="154"/>
                  </a:moveTo>
                  <a:cubicBezTo>
                    <a:pt x="682" y="154"/>
                    <a:pt x="673" y="157"/>
                    <a:pt x="662" y="165"/>
                  </a:cubicBezTo>
                  <a:cubicBezTo>
                    <a:pt x="658" y="168"/>
                    <a:pt x="654" y="172"/>
                    <a:pt x="653" y="174"/>
                  </a:cubicBezTo>
                  <a:cubicBezTo>
                    <a:pt x="650" y="178"/>
                    <a:pt x="651" y="179"/>
                    <a:pt x="656" y="179"/>
                  </a:cubicBezTo>
                  <a:cubicBezTo>
                    <a:pt x="660" y="179"/>
                    <a:pt x="662" y="178"/>
                    <a:pt x="662" y="178"/>
                  </a:cubicBezTo>
                  <a:cubicBezTo>
                    <a:pt x="661" y="176"/>
                    <a:pt x="663" y="175"/>
                    <a:pt x="677" y="167"/>
                  </a:cubicBezTo>
                  <a:cubicBezTo>
                    <a:pt x="684" y="163"/>
                    <a:pt x="684" y="163"/>
                    <a:pt x="684" y="163"/>
                  </a:cubicBezTo>
                  <a:cubicBezTo>
                    <a:pt x="681" y="172"/>
                    <a:pt x="681" y="172"/>
                    <a:pt x="681" y="172"/>
                  </a:cubicBezTo>
                  <a:cubicBezTo>
                    <a:pt x="679" y="176"/>
                    <a:pt x="677" y="182"/>
                    <a:pt x="675" y="185"/>
                  </a:cubicBezTo>
                  <a:cubicBezTo>
                    <a:pt x="674" y="188"/>
                    <a:pt x="671" y="193"/>
                    <a:pt x="668" y="197"/>
                  </a:cubicBezTo>
                  <a:cubicBezTo>
                    <a:pt x="665" y="201"/>
                    <a:pt x="663" y="207"/>
                    <a:pt x="662" y="209"/>
                  </a:cubicBezTo>
                  <a:cubicBezTo>
                    <a:pt x="662" y="212"/>
                    <a:pt x="659" y="219"/>
                    <a:pt x="654" y="226"/>
                  </a:cubicBezTo>
                  <a:cubicBezTo>
                    <a:pt x="650" y="233"/>
                    <a:pt x="647" y="240"/>
                    <a:pt x="648" y="242"/>
                  </a:cubicBezTo>
                  <a:cubicBezTo>
                    <a:pt x="649" y="247"/>
                    <a:pt x="649" y="247"/>
                    <a:pt x="661" y="243"/>
                  </a:cubicBezTo>
                  <a:cubicBezTo>
                    <a:pt x="667" y="240"/>
                    <a:pt x="680" y="238"/>
                    <a:pt x="691" y="238"/>
                  </a:cubicBezTo>
                  <a:cubicBezTo>
                    <a:pt x="715" y="237"/>
                    <a:pt x="721" y="234"/>
                    <a:pt x="715" y="227"/>
                  </a:cubicBezTo>
                  <a:cubicBezTo>
                    <a:pt x="712" y="223"/>
                    <a:pt x="710" y="222"/>
                    <a:pt x="708" y="224"/>
                  </a:cubicBezTo>
                  <a:cubicBezTo>
                    <a:pt x="704" y="227"/>
                    <a:pt x="680" y="231"/>
                    <a:pt x="678" y="230"/>
                  </a:cubicBezTo>
                  <a:cubicBezTo>
                    <a:pt x="677" y="229"/>
                    <a:pt x="673" y="229"/>
                    <a:pt x="670" y="230"/>
                  </a:cubicBezTo>
                  <a:cubicBezTo>
                    <a:pt x="666" y="231"/>
                    <a:pt x="663" y="231"/>
                    <a:pt x="663" y="230"/>
                  </a:cubicBezTo>
                  <a:cubicBezTo>
                    <a:pt x="663" y="226"/>
                    <a:pt x="679" y="195"/>
                    <a:pt x="686" y="183"/>
                  </a:cubicBezTo>
                  <a:cubicBezTo>
                    <a:pt x="698" y="165"/>
                    <a:pt x="697" y="154"/>
                    <a:pt x="687" y="154"/>
                  </a:cubicBezTo>
                  <a:close/>
                  <a:moveTo>
                    <a:pt x="138" y="112"/>
                  </a:moveTo>
                  <a:cubicBezTo>
                    <a:pt x="136" y="112"/>
                    <a:pt x="134" y="112"/>
                    <a:pt x="131" y="112"/>
                  </a:cubicBezTo>
                  <a:cubicBezTo>
                    <a:pt x="124" y="112"/>
                    <a:pt x="116" y="112"/>
                    <a:pt x="112" y="113"/>
                  </a:cubicBezTo>
                  <a:cubicBezTo>
                    <a:pt x="109" y="114"/>
                    <a:pt x="104" y="113"/>
                    <a:pt x="101" y="112"/>
                  </a:cubicBezTo>
                  <a:cubicBezTo>
                    <a:pt x="91" y="107"/>
                    <a:pt x="85" y="114"/>
                    <a:pt x="95" y="119"/>
                  </a:cubicBezTo>
                  <a:cubicBezTo>
                    <a:pt x="98" y="121"/>
                    <a:pt x="106" y="122"/>
                    <a:pt x="112" y="122"/>
                  </a:cubicBezTo>
                  <a:cubicBezTo>
                    <a:pt x="144" y="122"/>
                    <a:pt x="146" y="121"/>
                    <a:pt x="145" y="117"/>
                  </a:cubicBezTo>
                  <a:cubicBezTo>
                    <a:pt x="145" y="114"/>
                    <a:pt x="143" y="113"/>
                    <a:pt x="138" y="112"/>
                  </a:cubicBezTo>
                  <a:close/>
                  <a:moveTo>
                    <a:pt x="233" y="150"/>
                  </a:moveTo>
                  <a:cubicBezTo>
                    <a:pt x="231" y="150"/>
                    <a:pt x="227" y="152"/>
                    <a:pt x="222" y="157"/>
                  </a:cubicBezTo>
                  <a:cubicBezTo>
                    <a:pt x="213" y="166"/>
                    <a:pt x="213" y="166"/>
                    <a:pt x="213" y="16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1" y="151"/>
                    <a:pt x="196" y="148"/>
                    <a:pt x="191" y="147"/>
                  </a:cubicBezTo>
                  <a:cubicBezTo>
                    <a:pt x="186" y="147"/>
                    <a:pt x="184" y="148"/>
                    <a:pt x="184" y="149"/>
                  </a:cubicBezTo>
                  <a:cubicBezTo>
                    <a:pt x="185" y="151"/>
                    <a:pt x="187" y="152"/>
                    <a:pt x="189" y="152"/>
                  </a:cubicBezTo>
                  <a:cubicBezTo>
                    <a:pt x="191" y="152"/>
                    <a:pt x="193" y="154"/>
                    <a:pt x="193" y="155"/>
                  </a:cubicBezTo>
                  <a:cubicBezTo>
                    <a:pt x="193" y="156"/>
                    <a:pt x="195" y="161"/>
                    <a:pt x="199" y="166"/>
                  </a:cubicBezTo>
                  <a:cubicBezTo>
                    <a:pt x="202" y="171"/>
                    <a:pt x="203" y="176"/>
                    <a:pt x="202" y="177"/>
                  </a:cubicBezTo>
                  <a:cubicBezTo>
                    <a:pt x="198" y="179"/>
                    <a:pt x="178" y="200"/>
                    <a:pt x="178" y="202"/>
                  </a:cubicBezTo>
                  <a:cubicBezTo>
                    <a:pt x="178" y="205"/>
                    <a:pt x="182" y="203"/>
                    <a:pt x="197" y="192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20" y="188"/>
                    <a:pt x="220" y="188"/>
                    <a:pt x="220" y="188"/>
                  </a:cubicBezTo>
                  <a:cubicBezTo>
                    <a:pt x="228" y="195"/>
                    <a:pt x="239" y="199"/>
                    <a:pt x="240" y="194"/>
                  </a:cubicBezTo>
                  <a:cubicBezTo>
                    <a:pt x="240" y="192"/>
                    <a:pt x="239" y="191"/>
                    <a:pt x="237" y="191"/>
                  </a:cubicBezTo>
                  <a:cubicBezTo>
                    <a:pt x="235" y="191"/>
                    <a:pt x="230" y="187"/>
                    <a:pt x="226" y="182"/>
                  </a:cubicBezTo>
                  <a:cubicBezTo>
                    <a:pt x="218" y="174"/>
                    <a:pt x="218" y="174"/>
                    <a:pt x="218" y="174"/>
                  </a:cubicBezTo>
                  <a:cubicBezTo>
                    <a:pt x="225" y="168"/>
                    <a:pt x="225" y="168"/>
                    <a:pt x="225" y="168"/>
                  </a:cubicBezTo>
                  <a:cubicBezTo>
                    <a:pt x="233" y="162"/>
                    <a:pt x="238" y="153"/>
                    <a:pt x="234" y="150"/>
                  </a:cubicBezTo>
                  <a:cubicBezTo>
                    <a:pt x="233" y="150"/>
                    <a:pt x="233" y="150"/>
                    <a:pt x="233" y="15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2916238" y="4241800"/>
              <a:ext cx="806450" cy="246063"/>
            </a:xfrm>
            <a:custGeom>
              <a:avLst/>
              <a:gdLst>
                <a:gd name="T0" fmla="*/ 162 w 529"/>
                <a:gd name="T1" fmla="*/ 1 h 161"/>
                <a:gd name="T2" fmla="*/ 176 w 529"/>
                <a:gd name="T3" fmla="*/ 131 h 161"/>
                <a:gd name="T4" fmla="*/ 172 w 529"/>
                <a:gd name="T5" fmla="*/ 119 h 161"/>
                <a:gd name="T6" fmla="*/ 185 w 529"/>
                <a:gd name="T7" fmla="*/ 12 h 161"/>
                <a:gd name="T8" fmla="*/ 201 w 529"/>
                <a:gd name="T9" fmla="*/ 9 h 161"/>
                <a:gd name="T10" fmla="*/ 464 w 529"/>
                <a:gd name="T11" fmla="*/ 17 h 161"/>
                <a:gd name="T12" fmla="*/ 516 w 529"/>
                <a:gd name="T13" fmla="*/ 30 h 161"/>
                <a:gd name="T14" fmla="*/ 518 w 529"/>
                <a:gd name="T15" fmla="*/ 150 h 161"/>
                <a:gd name="T16" fmla="*/ 461 w 529"/>
                <a:gd name="T17" fmla="*/ 149 h 161"/>
                <a:gd name="T18" fmla="*/ 485 w 529"/>
                <a:gd name="T19" fmla="*/ 157 h 161"/>
                <a:gd name="T20" fmla="*/ 524 w 529"/>
                <a:gd name="T21" fmla="*/ 48 h 161"/>
                <a:gd name="T22" fmla="*/ 470 w 529"/>
                <a:gd name="T23" fmla="*/ 14 h 161"/>
                <a:gd name="T24" fmla="*/ 15 w 529"/>
                <a:gd name="T25" fmla="*/ 85 h 161"/>
                <a:gd name="T26" fmla="*/ 4 w 529"/>
                <a:gd name="T27" fmla="*/ 109 h 161"/>
                <a:gd name="T28" fmla="*/ 37 w 529"/>
                <a:gd name="T29" fmla="*/ 96 h 161"/>
                <a:gd name="T30" fmla="*/ 56 w 529"/>
                <a:gd name="T31" fmla="*/ 129 h 161"/>
                <a:gd name="T32" fmla="*/ 55 w 529"/>
                <a:gd name="T33" fmla="*/ 84 h 161"/>
                <a:gd name="T34" fmla="*/ 46 w 529"/>
                <a:gd name="T35" fmla="*/ 24 h 161"/>
                <a:gd name="T36" fmla="*/ 214 w 529"/>
                <a:gd name="T37" fmla="*/ 55 h 161"/>
                <a:gd name="T38" fmla="*/ 234 w 529"/>
                <a:gd name="T39" fmla="*/ 48 h 161"/>
                <a:gd name="T40" fmla="*/ 239 w 529"/>
                <a:gd name="T41" fmla="*/ 119 h 161"/>
                <a:gd name="T42" fmla="*/ 245 w 529"/>
                <a:gd name="T43" fmla="*/ 26 h 161"/>
                <a:gd name="T44" fmla="*/ 418 w 529"/>
                <a:gd name="T45" fmla="*/ 28 h 161"/>
                <a:gd name="T46" fmla="*/ 406 w 529"/>
                <a:gd name="T47" fmla="*/ 46 h 161"/>
                <a:gd name="T48" fmla="*/ 412 w 529"/>
                <a:gd name="T49" fmla="*/ 47 h 161"/>
                <a:gd name="T50" fmla="*/ 420 w 529"/>
                <a:gd name="T51" fmla="*/ 59 h 161"/>
                <a:gd name="T52" fmla="*/ 415 w 529"/>
                <a:gd name="T53" fmla="*/ 70 h 161"/>
                <a:gd name="T54" fmla="*/ 416 w 529"/>
                <a:gd name="T55" fmla="*/ 121 h 161"/>
                <a:gd name="T56" fmla="*/ 401 w 529"/>
                <a:gd name="T57" fmla="*/ 127 h 161"/>
                <a:gd name="T58" fmla="*/ 456 w 529"/>
                <a:gd name="T59" fmla="*/ 88 h 161"/>
                <a:gd name="T60" fmla="*/ 433 w 529"/>
                <a:gd name="T61" fmla="*/ 59 h 161"/>
                <a:gd name="T62" fmla="*/ 421 w 529"/>
                <a:gd name="T63" fmla="*/ 27 h 161"/>
                <a:gd name="T64" fmla="*/ 300 w 529"/>
                <a:gd name="T65" fmla="*/ 43 h 161"/>
                <a:gd name="T66" fmla="*/ 325 w 529"/>
                <a:gd name="T67" fmla="*/ 105 h 161"/>
                <a:gd name="T68" fmla="*/ 314 w 529"/>
                <a:gd name="T69" fmla="*/ 39 h 161"/>
                <a:gd name="T70" fmla="*/ 317 w 529"/>
                <a:gd name="T71" fmla="*/ 98 h 161"/>
                <a:gd name="T72" fmla="*/ 314 w 529"/>
                <a:gd name="T73" fmla="*/ 39 h 161"/>
                <a:gd name="T74" fmla="*/ 275 w 529"/>
                <a:gd name="T75" fmla="*/ 55 h 161"/>
                <a:gd name="T76" fmla="*/ 378 w 529"/>
                <a:gd name="T77" fmla="*/ 50 h 161"/>
                <a:gd name="T78" fmla="*/ 385 w 529"/>
                <a:gd name="T79" fmla="*/ 56 h 161"/>
                <a:gd name="T80" fmla="*/ 84 w 529"/>
                <a:gd name="T81" fmla="*/ 65 h 161"/>
                <a:gd name="T82" fmla="*/ 103 w 529"/>
                <a:gd name="T83" fmla="*/ 59 h 161"/>
                <a:gd name="T84" fmla="*/ 37 w 529"/>
                <a:gd name="T85" fmla="*/ 85 h 161"/>
                <a:gd name="T86" fmla="*/ 36 w 529"/>
                <a:gd name="T87" fmla="*/ 67 h 161"/>
                <a:gd name="T88" fmla="*/ 125 w 529"/>
                <a:gd name="T89" fmla="*/ 93 h 161"/>
                <a:gd name="T90" fmla="*/ 112 w 529"/>
                <a:gd name="T91" fmla="*/ 87 h 161"/>
                <a:gd name="T92" fmla="*/ 83 w 529"/>
                <a:gd name="T93" fmla="*/ 83 h 161"/>
                <a:gd name="T94" fmla="*/ 362 w 529"/>
                <a:gd name="T95" fmla="*/ 114 h 161"/>
                <a:gd name="T96" fmla="*/ 358 w 529"/>
                <a:gd name="T97" fmla="*/ 145 h 161"/>
                <a:gd name="T98" fmla="*/ 270 w 529"/>
                <a:gd name="T99" fmla="*/ 90 h 161"/>
                <a:gd name="T100" fmla="*/ 265 w 529"/>
                <a:gd name="T101" fmla="*/ 127 h 161"/>
                <a:gd name="T102" fmla="*/ 270 w 529"/>
                <a:gd name="T103" fmla="*/ 9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9" h="161">
                  <a:moveTo>
                    <a:pt x="176" y="0"/>
                  </a:moveTo>
                  <a:cubicBezTo>
                    <a:pt x="174" y="0"/>
                    <a:pt x="173" y="0"/>
                    <a:pt x="171" y="0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2" y="128"/>
                    <a:pt x="162" y="128"/>
                    <a:pt x="162" y="128"/>
                  </a:cubicBezTo>
                  <a:cubicBezTo>
                    <a:pt x="176" y="131"/>
                    <a:pt x="176" y="131"/>
                    <a:pt x="176" y="131"/>
                  </a:cubicBezTo>
                  <a:cubicBezTo>
                    <a:pt x="187" y="133"/>
                    <a:pt x="190" y="133"/>
                    <a:pt x="192" y="130"/>
                  </a:cubicBezTo>
                  <a:cubicBezTo>
                    <a:pt x="195" y="125"/>
                    <a:pt x="187" y="119"/>
                    <a:pt x="178" y="119"/>
                  </a:cubicBezTo>
                  <a:cubicBezTo>
                    <a:pt x="172" y="119"/>
                    <a:pt x="172" y="119"/>
                    <a:pt x="172" y="119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1" y="35"/>
                    <a:pt x="172" y="10"/>
                    <a:pt x="173" y="9"/>
                  </a:cubicBezTo>
                  <a:cubicBezTo>
                    <a:pt x="174" y="9"/>
                    <a:pt x="179" y="10"/>
                    <a:pt x="185" y="12"/>
                  </a:cubicBezTo>
                  <a:cubicBezTo>
                    <a:pt x="202" y="18"/>
                    <a:pt x="209" y="18"/>
                    <a:pt x="209" y="14"/>
                  </a:cubicBezTo>
                  <a:cubicBezTo>
                    <a:pt x="209" y="11"/>
                    <a:pt x="207" y="10"/>
                    <a:pt x="205" y="11"/>
                  </a:cubicBezTo>
                  <a:cubicBezTo>
                    <a:pt x="203" y="12"/>
                    <a:pt x="201" y="11"/>
                    <a:pt x="201" y="9"/>
                  </a:cubicBezTo>
                  <a:cubicBezTo>
                    <a:pt x="201" y="5"/>
                    <a:pt x="188" y="0"/>
                    <a:pt x="176" y="0"/>
                  </a:cubicBezTo>
                  <a:close/>
                  <a:moveTo>
                    <a:pt x="470" y="14"/>
                  </a:moveTo>
                  <a:cubicBezTo>
                    <a:pt x="466" y="14"/>
                    <a:pt x="464" y="15"/>
                    <a:pt x="464" y="17"/>
                  </a:cubicBezTo>
                  <a:cubicBezTo>
                    <a:pt x="464" y="22"/>
                    <a:pt x="467" y="23"/>
                    <a:pt x="481" y="24"/>
                  </a:cubicBezTo>
                  <a:cubicBezTo>
                    <a:pt x="487" y="25"/>
                    <a:pt x="498" y="26"/>
                    <a:pt x="504" y="28"/>
                  </a:cubicBezTo>
                  <a:cubicBezTo>
                    <a:pt x="516" y="30"/>
                    <a:pt x="516" y="30"/>
                    <a:pt x="516" y="30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13" y="67"/>
                    <a:pt x="513" y="106"/>
                    <a:pt x="515" y="129"/>
                  </a:cubicBezTo>
                  <a:cubicBezTo>
                    <a:pt x="518" y="150"/>
                    <a:pt x="518" y="150"/>
                    <a:pt x="518" y="150"/>
                  </a:cubicBezTo>
                  <a:cubicBezTo>
                    <a:pt x="510" y="151"/>
                    <a:pt x="510" y="151"/>
                    <a:pt x="510" y="151"/>
                  </a:cubicBezTo>
                  <a:cubicBezTo>
                    <a:pt x="506" y="151"/>
                    <a:pt x="499" y="151"/>
                    <a:pt x="494" y="150"/>
                  </a:cubicBezTo>
                  <a:cubicBezTo>
                    <a:pt x="484" y="147"/>
                    <a:pt x="461" y="147"/>
                    <a:pt x="461" y="149"/>
                  </a:cubicBezTo>
                  <a:cubicBezTo>
                    <a:pt x="461" y="150"/>
                    <a:pt x="463" y="152"/>
                    <a:pt x="465" y="154"/>
                  </a:cubicBezTo>
                  <a:cubicBezTo>
                    <a:pt x="467" y="156"/>
                    <a:pt x="469" y="157"/>
                    <a:pt x="469" y="156"/>
                  </a:cubicBezTo>
                  <a:cubicBezTo>
                    <a:pt x="469" y="155"/>
                    <a:pt x="476" y="155"/>
                    <a:pt x="485" y="157"/>
                  </a:cubicBezTo>
                  <a:cubicBezTo>
                    <a:pt x="505" y="161"/>
                    <a:pt x="510" y="161"/>
                    <a:pt x="518" y="157"/>
                  </a:cubicBezTo>
                  <a:cubicBezTo>
                    <a:pt x="526" y="153"/>
                    <a:pt x="529" y="145"/>
                    <a:pt x="525" y="131"/>
                  </a:cubicBezTo>
                  <a:cubicBezTo>
                    <a:pt x="521" y="118"/>
                    <a:pt x="521" y="58"/>
                    <a:pt x="524" y="48"/>
                  </a:cubicBezTo>
                  <a:cubicBezTo>
                    <a:pt x="528" y="37"/>
                    <a:pt x="528" y="26"/>
                    <a:pt x="522" y="23"/>
                  </a:cubicBezTo>
                  <a:cubicBezTo>
                    <a:pt x="517" y="21"/>
                    <a:pt x="494" y="16"/>
                    <a:pt x="476" y="14"/>
                  </a:cubicBezTo>
                  <a:cubicBezTo>
                    <a:pt x="474" y="14"/>
                    <a:pt x="472" y="14"/>
                    <a:pt x="470" y="14"/>
                  </a:cubicBezTo>
                  <a:close/>
                  <a:moveTo>
                    <a:pt x="45" y="24"/>
                  </a:moveTo>
                  <a:cubicBezTo>
                    <a:pt x="40" y="24"/>
                    <a:pt x="30" y="36"/>
                    <a:pt x="30" y="43"/>
                  </a:cubicBezTo>
                  <a:cubicBezTo>
                    <a:pt x="29" y="51"/>
                    <a:pt x="20" y="76"/>
                    <a:pt x="15" y="85"/>
                  </a:cubicBezTo>
                  <a:cubicBezTo>
                    <a:pt x="13" y="88"/>
                    <a:pt x="10" y="90"/>
                    <a:pt x="8" y="89"/>
                  </a:cubicBezTo>
                  <a:cubicBezTo>
                    <a:pt x="7" y="88"/>
                    <a:pt x="6" y="89"/>
                    <a:pt x="7" y="93"/>
                  </a:cubicBezTo>
                  <a:cubicBezTo>
                    <a:pt x="8" y="96"/>
                    <a:pt x="7" y="103"/>
                    <a:pt x="4" y="109"/>
                  </a:cubicBezTo>
                  <a:cubicBezTo>
                    <a:pt x="1" y="115"/>
                    <a:pt x="0" y="121"/>
                    <a:pt x="1" y="122"/>
                  </a:cubicBezTo>
                  <a:cubicBezTo>
                    <a:pt x="4" y="127"/>
                    <a:pt x="9" y="123"/>
                    <a:pt x="15" y="111"/>
                  </a:cubicBezTo>
                  <a:cubicBezTo>
                    <a:pt x="21" y="99"/>
                    <a:pt x="27" y="96"/>
                    <a:pt x="37" y="96"/>
                  </a:cubicBezTo>
                  <a:cubicBezTo>
                    <a:pt x="41" y="96"/>
                    <a:pt x="42" y="99"/>
                    <a:pt x="43" y="111"/>
                  </a:cubicBezTo>
                  <a:cubicBezTo>
                    <a:pt x="44" y="119"/>
                    <a:pt x="46" y="128"/>
                    <a:pt x="47" y="130"/>
                  </a:cubicBezTo>
                  <a:cubicBezTo>
                    <a:pt x="51" y="137"/>
                    <a:pt x="58" y="136"/>
                    <a:pt x="56" y="129"/>
                  </a:cubicBezTo>
                  <a:cubicBezTo>
                    <a:pt x="55" y="125"/>
                    <a:pt x="54" y="116"/>
                    <a:pt x="53" y="108"/>
                  </a:cubicBezTo>
                  <a:cubicBezTo>
                    <a:pt x="52" y="95"/>
                    <a:pt x="52" y="94"/>
                    <a:pt x="57" y="92"/>
                  </a:cubicBezTo>
                  <a:cubicBezTo>
                    <a:pt x="64" y="90"/>
                    <a:pt x="63" y="86"/>
                    <a:pt x="55" y="84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38"/>
                    <a:pt x="47" y="25"/>
                    <a:pt x="46" y="24"/>
                  </a:cubicBezTo>
                  <a:cubicBezTo>
                    <a:pt x="46" y="24"/>
                    <a:pt x="45" y="23"/>
                    <a:pt x="45" y="24"/>
                  </a:cubicBezTo>
                  <a:close/>
                  <a:moveTo>
                    <a:pt x="244" y="26"/>
                  </a:moveTo>
                  <a:cubicBezTo>
                    <a:pt x="240" y="26"/>
                    <a:pt x="236" y="30"/>
                    <a:pt x="214" y="55"/>
                  </a:cubicBezTo>
                  <a:cubicBezTo>
                    <a:pt x="210" y="60"/>
                    <a:pt x="209" y="64"/>
                    <a:pt x="210" y="67"/>
                  </a:cubicBezTo>
                  <a:cubicBezTo>
                    <a:pt x="212" y="75"/>
                    <a:pt x="214" y="74"/>
                    <a:pt x="223" y="61"/>
                  </a:cubicBezTo>
                  <a:cubicBezTo>
                    <a:pt x="228" y="54"/>
                    <a:pt x="233" y="48"/>
                    <a:pt x="234" y="48"/>
                  </a:cubicBezTo>
                  <a:cubicBezTo>
                    <a:pt x="236" y="47"/>
                    <a:pt x="236" y="56"/>
                    <a:pt x="235" y="77"/>
                  </a:cubicBezTo>
                  <a:cubicBezTo>
                    <a:pt x="234" y="94"/>
                    <a:pt x="234" y="111"/>
                    <a:pt x="235" y="114"/>
                  </a:cubicBezTo>
                  <a:cubicBezTo>
                    <a:pt x="236" y="117"/>
                    <a:pt x="238" y="119"/>
                    <a:pt x="239" y="119"/>
                  </a:cubicBezTo>
                  <a:cubicBezTo>
                    <a:pt x="241" y="119"/>
                    <a:pt x="242" y="111"/>
                    <a:pt x="245" y="61"/>
                  </a:cubicBezTo>
                  <a:cubicBezTo>
                    <a:pt x="246" y="49"/>
                    <a:pt x="247" y="37"/>
                    <a:pt x="248" y="34"/>
                  </a:cubicBezTo>
                  <a:cubicBezTo>
                    <a:pt x="249" y="30"/>
                    <a:pt x="248" y="28"/>
                    <a:pt x="245" y="26"/>
                  </a:cubicBezTo>
                  <a:cubicBezTo>
                    <a:pt x="245" y="26"/>
                    <a:pt x="244" y="26"/>
                    <a:pt x="244" y="26"/>
                  </a:cubicBezTo>
                  <a:close/>
                  <a:moveTo>
                    <a:pt x="421" y="27"/>
                  </a:moveTo>
                  <a:cubicBezTo>
                    <a:pt x="420" y="28"/>
                    <a:pt x="419" y="28"/>
                    <a:pt x="418" y="28"/>
                  </a:cubicBezTo>
                  <a:cubicBezTo>
                    <a:pt x="415" y="30"/>
                    <a:pt x="413" y="30"/>
                    <a:pt x="413" y="29"/>
                  </a:cubicBezTo>
                  <a:cubicBezTo>
                    <a:pt x="413" y="28"/>
                    <a:pt x="411" y="30"/>
                    <a:pt x="408" y="33"/>
                  </a:cubicBezTo>
                  <a:cubicBezTo>
                    <a:pt x="403" y="40"/>
                    <a:pt x="402" y="46"/>
                    <a:pt x="406" y="46"/>
                  </a:cubicBezTo>
                  <a:cubicBezTo>
                    <a:pt x="407" y="46"/>
                    <a:pt x="407" y="48"/>
                    <a:pt x="407" y="50"/>
                  </a:cubicBezTo>
                  <a:cubicBezTo>
                    <a:pt x="406" y="52"/>
                    <a:pt x="406" y="54"/>
                    <a:pt x="408" y="54"/>
                  </a:cubicBezTo>
                  <a:cubicBezTo>
                    <a:pt x="410" y="54"/>
                    <a:pt x="412" y="51"/>
                    <a:pt x="412" y="47"/>
                  </a:cubicBezTo>
                  <a:cubicBezTo>
                    <a:pt x="414" y="38"/>
                    <a:pt x="421" y="35"/>
                    <a:pt x="427" y="40"/>
                  </a:cubicBezTo>
                  <a:cubicBezTo>
                    <a:pt x="430" y="42"/>
                    <a:pt x="431" y="44"/>
                    <a:pt x="428" y="51"/>
                  </a:cubicBezTo>
                  <a:cubicBezTo>
                    <a:pt x="426" y="56"/>
                    <a:pt x="423" y="59"/>
                    <a:pt x="420" y="59"/>
                  </a:cubicBezTo>
                  <a:cubicBezTo>
                    <a:pt x="417" y="59"/>
                    <a:pt x="416" y="61"/>
                    <a:pt x="417" y="63"/>
                  </a:cubicBezTo>
                  <a:cubicBezTo>
                    <a:pt x="418" y="65"/>
                    <a:pt x="418" y="67"/>
                    <a:pt x="416" y="67"/>
                  </a:cubicBezTo>
                  <a:cubicBezTo>
                    <a:pt x="414" y="67"/>
                    <a:pt x="414" y="68"/>
                    <a:pt x="415" y="70"/>
                  </a:cubicBezTo>
                  <a:cubicBezTo>
                    <a:pt x="416" y="71"/>
                    <a:pt x="419" y="72"/>
                    <a:pt x="422" y="72"/>
                  </a:cubicBezTo>
                  <a:cubicBezTo>
                    <a:pt x="440" y="71"/>
                    <a:pt x="446" y="76"/>
                    <a:pt x="446" y="90"/>
                  </a:cubicBezTo>
                  <a:cubicBezTo>
                    <a:pt x="446" y="106"/>
                    <a:pt x="436" y="117"/>
                    <a:pt x="416" y="121"/>
                  </a:cubicBezTo>
                  <a:cubicBezTo>
                    <a:pt x="407" y="123"/>
                    <a:pt x="405" y="123"/>
                    <a:pt x="399" y="118"/>
                  </a:cubicBezTo>
                  <a:cubicBezTo>
                    <a:pt x="392" y="112"/>
                    <a:pt x="389" y="114"/>
                    <a:pt x="393" y="121"/>
                  </a:cubicBezTo>
                  <a:cubicBezTo>
                    <a:pt x="394" y="124"/>
                    <a:pt x="398" y="127"/>
                    <a:pt x="401" y="127"/>
                  </a:cubicBezTo>
                  <a:cubicBezTo>
                    <a:pt x="404" y="127"/>
                    <a:pt x="408" y="128"/>
                    <a:pt x="410" y="129"/>
                  </a:cubicBezTo>
                  <a:cubicBezTo>
                    <a:pt x="419" y="135"/>
                    <a:pt x="442" y="122"/>
                    <a:pt x="451" y="108"/>
                  </a:cubicBezTo>
                  <a:cubicBezTo>
                    <a:pt x="454" y="103"/>
                    <a:pt x="456" y="95"/>
                    <a:pt x="456" y="88"/>
                  </a:cubicBezTo>
                  <a:cubicBezTo>
                    <a:pt x="456" y="80"/>
                    <a:pt x="455" y="77"/>
                    <a:pt x="449" y="71"/>
                  </a:cubicBezTo>
                  <a:cubicBezTo>
                    <a:pt x="444" y="68"/>
                    <a:pt x="439" y="65"/>
                    <a:pt x="436" y="65"/>
                  </a:cubicBezTo>
                  <a:cubicBezTo>
                    <a:pt x="432" y="65"/>
                    <a:pt x="432" y="63"/>
                    <a:pt x="433" y="59"/>
                  </a:cubicBezTo>
                  <a:cubicBezTo>
                    <a:pt x="434" y="56"/>
                    <a:pt x="436" y="51"/>
                    <a:pt x="438" y="49"/>
                  </a:cubicBezTo>
                  <a:cubicBezTo>
                    <a:pt x="443" y="44"/>
                    <a:pt x="441" y="38"/>
                    <a:pt x="431" y="32"/>
                  </a:cubicBezTo>
                  <a:cubicBezTo>
                    <a:pt x="426" y="28"/>
                    <a:pt x="423" y="27"/>
                    <a:pt x="421" y="27"/>
                  </a:cubicBezTo>
                  <a:close/>
                  <a:moveTo>
                    <a:pt x="314" y="31"/>
                  </a:moveTo>
                  <a:cubicBezTo>
                    <a:pt x="307" y="31"/>
                    <a:pt x="305" y="32"/>
                    <a:pt x="304" y="37"/>
                  </a:cubicBezTo>
                  <a:cubicBezTo>
                    <a:pt x="304" y="40"/>
                    <a:pt x="302" y="43"/>
                    <a:pt x="300" y="43"/>
                  </a:cubicBezTo>
                  <a:cubicBezTo>
                    <a:pt x="295" y="43"/>
                    <a:pt x="292" y="50"/>
                    <a:pt x="292" y="66"/>
                  </a:cubicBezTo>
                  <a:cubicBezTo>
                    <a:pt x="292" y="82"/>
                    <a:pt x="296" y="96"/>
                    <a:pt x="302" y="103"/>
                  </a:cubicBezTo>
                  <a:cubicBezTo>
                    <a:pt x="308" y="109"/>
                    <a:pt x="319" y="110"/>
                    <a:pt x="325" y="105"/>
                  </a:cubicBezTo>
                  <a:cubicBezTo>
                    <a:pt x="333" y="99"/>
                    <a:pt x="340" y="81"/>
                    <a:pt x="340" y="65"/>
                  </a:cubicBezTo>
                  <a:cubicBezTo>
                    <a:pt x="340" y="43"/>
                    <a:pt x="331" y="31"/>
                    <a:pt x="314" y="31"/>
                  </a:cubicBezTo>
                  <a:close/>
                  <a:moveTo>
                    <a:pt x="314" y="39"/>
                  </a:moveTo>
                  <a:cubicBezTo>
                    <a:pt x="320" y="39"/>
                    <a:pt x="332" y="59"/>
                    <a:pt x="332" y="70"/>
                  </a:cubicBezTo>
                  <a:cubicBezTo>
                    <a:pt x="332" y="77"/>
                    <a:pt x="322" y="98"/>
                    <a:pt x="320" y="97"/>
                  </a:cubicBezTo>
                  <a:cubicBezTo>
                    <a:pt x="318" y="96"/>
                    <a:pt x="317" y="96"/>
                    <a:pt x="317" y="98"/>
                  </a:cubicBezTo>
                  <a:cubicBezTo>
                    <a:pt x="317" y="102"/>
                    <a:pt x="310" y="100"/>
                    <a:pt x="307" y="96"/>
                  </a:cubicBezTo>
                  <a:cubicBezTo>
                    <a:pt x="302" y="86"/>
                    <a:pt x="302" y="65"/>
                    <a:pt x="306" y="52"/>
                  </a:cubicBezTo>
                  <a:cubicBezTo>
                    <a:pt x="309" y="44"/>
                    <a:pt x="312" y="39"/>
                    <a:pt x="314" y="39"/>
                  </a:cubicBezTo>
                  <a:close/>
                  <a:moveTo>
                    <a:pt x="280" y="50"/>
                  </a:moveTo>
                  <a:cubicBezTo>
                    <a:pt x="279" y="50"/>
                    <a:pt x="276" y="51"/>
                    <a:pt x="272" y="52"/>
                  </a:cubicBezTo>
                  <a:cubicBezTo>
                    <a:pt x="271" y="52"/>
                    <a:pt x="273" y="53"/>
                    <a:pt x="275" y="55"/>
                  </a:cubicBezTo>
                  <a:cubicBezTo>
                    <a:pt x="281" y="60"/>
                    <a:pt x="284" y="58"/>
                    <a:pt x="284" y="53"/>
                  </a:cubicBezTo>
                  <a:cubicBezTo>
                    <a:pt x="284" y="51"/>
                    <a:pt x="284" y="50"/>
                    <a:pt x="280" y="50"/>
                  </a:cubicBezTo>
                  <a:close/>
                  <a:moveTo>
                    <a:pt x="378" y="50"/>
                  </a:moveTo>
                  <a:cubicBezTo>
                    <a:pt x="377" y="50"/>
                    <a:pt x="375" y="51"/>
                    <a:pt x="375" y="54"/>
                  </a:cubicBezTo>
                  <a:cubicBezTo>
                    <a:pt x="375" y="56"/>
                    <a:pt x="376" y="59"/>
                    <a:pt x="377" y="60"/>
                  </a:cubicBezTo>
                  <a:cubicBezTo>
                    <a:pt x="381" y="64"/>
                    <a:pt x="386" y="62"/>
                    <a:pt x="385" y="56"/>
                  </a:cubicBezTo>
                  <a:cubicBezTo>
                    <a:pt x="384" y="52"/>
                    <a:pt x="381" y="50"/>
                    <a:pt x="378" y="50"/>
                  </a:cubicBezTo>
                  <a:close/>
                  <a:moveTo>
                    <a:pt x="103" y="59"/>
                  </a:moveTo>
                  <a:cubicBezTo>
                    <a:pt x="85" y="59"/>
                    <a:pt x="82" y="60"/>
                    <a:pt x="84" y="65"/>
                  </a:cubicBezTo>
                  <a:cubicBezTo>
                    <a:pt x="85" y="69"/>
                    <a:pt x="118" y="71"/>
                    <a:pt x="123" y="68"/>
                  </a:cubicBezTo>
                  <a:cubicBezTo>
                    <a:pt x="125" y="67"/>
                    <a:pt x="125" y="66"/>
                    <a:pt x="123" y="63"/>
                  </a:cubicBezTo>
                  <a:cubicBezTo>
                    <a:pt x="121" y="61"/>
                    <a:pt x="114" y="59"/>
                    <a:pt x="103" y="59"/>
                  </a:cubicBezTo>
                  <a:close/>
                  <a:moveTo>
                    <a:pt x="36" y="67"/>
                  </a:moveTo>
                  <a:cubicBezTo>
                    <a:pt x="36" y="67"/>
                    <a:pt x="37" y="67"/>
                    <a:pt x="37" y="68"/>
                  </a:cubicBezTo>
                  <a:cubicBezTo>
                    <a:pt x="40" y="72"/>
                    <a:pt x="40" y="85"/>
                    <a:pt x="37" y="85"/>
                  </a:cubicBezTo>
                  <a:cubicBezTo>
                    <a:pt x="36" y="85"/>
                    <a:pt x="33" y="86"/>
                    <a:pt x="31" y="87"/>
                  </a:cubicBezTo>
                  <a:cubicBezTo>
                    <a:pt x="26" y="89"/>
                    <a:pt x="26" y="88"/>
                    <a:pt x="31" y="75"/>
                  </a:cubicBezTo>
                  <a:cubicBezTo>
                    <a:pt x="33" y="69"/>
                    <a:pt x="35" y="66"/>
                    <a:pt x="36" y="67"/>
                  </a:cubicBezTo>
                  <a:close/>
                  <a:moveTo>
                    <a:pt x="83" y="83"/>
                  </a:moveTo>
                  <a:cubicBezTo>
                    <a:pt x="79" y="83"/>
                    <a:pt x="79" y="92"/>
                    <a:pt x="83" y="94"/>
                  </a:cubicBezTo>
                  <a:cubicBezTo>
                    <a:pt x="88" y="96"/>
                    <a:pt x="121" y="96"/>
                    <a:pt x="125" y="93"/>
                  </a:cubicBezTo>
                  <a:cubicBezTo>
                    <a:pt x="128" y="91"/>
                    <a:pt x="128" y="90"/>
                    <a:pt x="123" y="88"/>
                  </a:cubicBezTo>
                  <a:cubicBezTo>
                    <a:pt x="120" y="86"/>
                    <a:pt x="118" y="86"/>
                    <a:pt x="117" y="88"/>
                  </a:cubicBezTo>
                  <a:cubicBezTo>
                    <a:pt x="116" y="90"/>
                    <a:pt x="115" y="90"/>
                    <a:pt x="112" y="87"/>
                  </a:cubicBezTo>
                  <a:cubicBezTo>
                    <a:pt x="110" y="85"/>
                    <a:pt x="107" y="84"/>
                    <a:pt x="107" y="85"/>
                  </a:cubicBezTo>
                  <a:cubicBezTo>
                    <a:pt x="104" y="87"/>
                    <a:pt x="90" y="87"/>
                    <a:pt x="88" y="85"/>
                  </a:cubicBezTo>
                  <a:cubicBezTo>
                    <a:pt x="88" y="84"/>
                    <a:pt x="85" y="83"/>
                    <a:pt x="83" y="83"/>
                  </a:cubicBezTo>
                  <a:close/>
                  <a:moveTo>
                    <a:pt x="371" y="84"/>
                  </a:moveTo>
                  <a:cubicBezTo>
                    <a:pt x="370" y="84"/>
                    <a:pt x="369" y="86"/>
                    <a:pt x="368" y="88"/>
                  </a:cubicBezTo>
                  <a:cubicBezTo>
                    <a:pt x="363" y="103"/>
                    <a:pt x="361" y="112"/>
                    <a:pt x="362" y="114"/>
                  </a:cubicBezTo>
                  <a:cubicBezTo>
                    <a:pt x="363" y="116"/>
                    <a:pt x="362" y="118"/>
                    <a:pt x="360" y="119"/>
                  </a:cubicBezTo>
                  <a:cubicBezTo>
                    <a:pt x="359" y="120"/>
                    <a:pt x="357" y="126"/>
                    <a:pt x="356" y="133"/>
                  </a:cubicBezTo>
                  <a:cubicBezTo>
                    <a:pt x="355" y="142"/>
                    <a:pt x="355" y="145"/>
                    <a:pt x="358" y="145"/>
                  </a:cubicBezTo>
                  <a:cubicBezTo>
                    <a:pt x="364" y="145"/>
                    <a:pt x="378" y="89"/>
                    <a:pt x="373" y="84"/>
                  </a:cubicBezTo>
                  <a:cubicBezTo>
                    <a:pt x="372" y="84"/>
                    <a:pt x="372" y="84"/>
                    <a:pt x="371" y="84"/>
                  </a:cubicBezTo>
                  <a:close/>
                  <a:moveTo>
                    <a:pt x="270" y="90"/>
                  </a:moveTo>
                  <a:cubicBezTo>
                    <a:pt x="269" y="91"/>
                    <a:pt x="267" y="94"/>
                    <a:pt x="266" y="100"/>
                  </a:cubicBezTo>
                  <a:cubicBezTo>
                    <a:pt x="265" y="106"/>
                    <a:pt x="264" y="114"/>
                    <a:pt x="263" y="118"/>
                  </a:cubicBezTo>
                  <a:cubicBezTo>
                    <a:pt x="261" y="125"/>
                    <a:pt x="262" y="127"/>
                    <a:pt x="265" y="127"/>
                  </a:cubicBezTo>
                  <a:cubicBezTo>
                    <a:pt x="270" y="127"/>
                    <a:pt x="274" y="114"/>
                    <a:pt x="274" y="102"/>
                  </a:cubicBezTo>
                  <a:cubicBezTo>
                    <a:pt x="274" y="94"/>
                    <a:pt x="273" y="91"/>
                    <a:pt x="271" y="90"/>
                  </a:cubicBezTo>
                  <a:cubicBezTo>
                    <a:pt x="271" y="90"/>
                    <a:pt x="270" y="90"/>
                    <a:pt x="270" y="9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10693400" y="3633788"/>
              <a:ext cx="1471612" cy="423863"/>
            </a:xfrm>
            <a:custGeom>
              <a:avLst/>
              <a:gdLst>
                <a:gd name="T0" fmla="*/ 783 w 965"/>
                <a:gd name="T1" fmla="*/ 46 h 278"/>
                <a:gd name="T2" fmla="*/ 811 w 965"/>
                <a:gd name="T3" fmla="*/ 76 h 278"/>
                <a:gd name="T4" fmla="*/ 808 w 965"/>
                <a:gd name="T5" fmla="*/ 122 h 278"/>
                <a:gd name="T6" fmla="*/ 889 w 965"/>
                <a:gd name="T7" fmla="*/ 111 h 278"/>
                <a:gd name="T8" fmla="*/ 819 w 965"/>
                <a:gd name="T9" fmla="*/ 75 h 278"/>
                <a:gd name="T10" fmla="*/ 846 w 965"/>
                <a:gd name="T11" fmla="*/ 31 h 278"/>
                <a:gd name="T12" fmla="*/ 805 w 965"/>
                <a:gd name="T13" fmla="*/ 66 h 278"/>
                <a:gd name="T14" fmla="*/ 591 w 965"/>
                <a:gd name="T15" fmla="*/ 6 h 278"/>
                <a:gd name="T16" fmla="*/ 523 w 965"/>
                <a:gd name="T17" fmla="*/ 12 h 278"/>
                <a:gd name="T18" fmla="*/ 522 w 965"/>
                <a:gd name="T19" fmla="*/ 45 h 278"/>
                <a:gd name="T20" fmla="*/ 541 w 965"/>
                <a:gd name="T21" fmla="*/ 71 h 278"/>
                <a:gd name="T22" fmla="*/ 498 w 965"/>
                <a:gd name="T23" fmla="*/ 113 h 278"/>
                <a:gd name="T24" fmla="*/ 567 w 965"/>
                <a:gd name="T25" fmla="*/ 114 h 278"/>
                <a:gd name="T26" fmla="*/ 569 w 965"/>
                <a:gd name="T27" fmla="*/ 92 h 278"/>
                <a:gd name="T28" fmla="*/ 573 w 965"/>
                <a:gd name="T29" fmla="*/ 44 h 278"/>
                <a:gd name="T30" fmla="*/ 602 w 965"/>
                <a:gd name="T31" fmla="*/ 31 h 278"/>
                <a:gd name="T32" fmla="*/ 950 w 965"/>
                <a:gd name="T33" fmla="*/ 136 h 278"/>
                <a:gd name="T34" fmla="*/ 946 w 965"/>
                <a:gd name="T35" fmla="*/ 185 h 278"/>
                <a:gd name="T36" fmla="*/ 272 w 965"/>
                <a:gd name="T37" fmla="*/ 91 h 278"/>
                <a:gd name="T38" fmla="*/ 263 w 965"/>
                <a:gd name="T39" fmla="*/ 154 h 278"/>
                <a:gd name="T40" fmla="*/ 268 w 965"/>
                <a:gd name="T41" fmla="*/ 176 h 278"/>
                <a:gd name="T42" fmla="*/ 280 w 965"/>
                <a:gd name="T43" fmla="*/ 90 h 278"/>
                <a:gd name="T44" fmla="*/ 308 w 965"/>
                <a:gd name="T45" fmla="*/ 34 h 278"/>
                <a:gd name="T46" fmla="*/ 454 w 965"/>
                <a:gd name="T47" fmla="*/ 157 h 278"/>
                <a:gd name="T48" fmla="*/ 449 w 965"/>
                <a:gd name="T49" fmla="*/ 93 h 278"/>
                <a:gd name="T50" fmla="*/ 233 w 965"/>
                <a:gd name="T51" fmla="*/ 63 h 278"/>
                <a:gd name="T52" fmla="*/ 168 w 965"/>
                <a:gd name="T53" fmla="*/ 91 h 278"/>
                <a:gd name="T54" fmla="*/ 157 w 965"/>
                <a:gd name="T55" fmla="*/ 119 h 278"/>
                <a:gd name="T56" fmla="*/ 234 w 965"/>
                <a:gd name="T57" fmla="*/ 107 h 278"/>
                <a:gd name="T58" fmla="*/ 518 w 965"/>
                <a:gd name="T59" fmla="*/ 76 h 278"/>
                <a:gd name="T60" fmla="*/ 768 w 965"/>
                <a:gd name="T61" fmla="*/ 62 h 278"/>
                <a:gd name="T62" fmla="*/ 63 w 965"/>
                <a:gd name="T63" fmla="*/ 71 h 278"/>
                <a:gd name="T64" fmla="*/ 14 w 965"/>
                <a:gd name="T65" fmla="*/ 165 h 278"/>
                <a:gd name="T66" fmla="*/ 71 w 965"/>
                <a:gd name="T67" fmla="*/ 97 h 278"/>
                <a:gd name="T68" fmla="*/ 98 w 965"/>
                <a:gd name="T69" fmla="*/ 100 h 278"/>
                <a:gd name="T70" fmla="*/ 109 w 965"/>
                <a:gd name="T71" fmla="*/ 83 h 278"/>
                <a:gd name="T72" fmla="*/ 177 w 965"/>
                <a:gd name="T73" fmla="*/ 106 h 278"/>
                <a:gd name="T74" fmla="*/ 688 w 965"/>
                <a:gd name="T75" fmla="*/ 79 h 278"/>
                <a:gd name="T76" fmla="*/ 47 w 965"/>
                <a:gd name="T77" fmla="*/ 113 h 278"/>
                <a:gd name="T78" fmla="*/ 139 w 965"/>
                <a:gd name="T79" fmla="*/ 118 h 278"/>
                <a:gd name="T80" fmla="*/ 362 w 965"/>
                <a:gd name="T81" fmla="*/ 97 h 278"/>
                <a:gd name="T82" fmla="*/ 691 w 965"/>
                <a:gd name="T83" fmla="*/ 125 h 278"/>
                <a:gd name="T84" fmla="*/ 382 w 965"/>
                <a:gd name="T85" fmla="*/ 114 h 278"/>
                <a:gd name="T86" fmla="*/ 541 w 965"/>
                <a:gd name="T87" fmla="*/ 167 h 278"/>
                <a:gd name="T88" fmla="*/ 551 w 965"/>
                <a:gd name="T89" fmla="*/ 166 h 278"/>
                <a:gd name="T90" fmla="*/ 789 w 965"/>
                <a:gd name="T91" fmla="*/ 183 h 278"/>
                <a:gd name="T92" fmla="*/ 784 w 965"/>
                <a:gd name="T93" fmla="*/ 215 h 278"/>
                <a:gd name="T94" fmla="*/ 763 w 965"/>
                <a:gd name="T95" fmla="*/ 140 h 278"/>
                <a:gd name="T96" fmla="*/ 556 w 965"/>
                <a:gd name="T97" fmla="*/ 217 h 278"/>
                <a:gd name="T98" fmla="*/ 595 w 965"/>
                <a:gd name="T99" fmla="*/ 190 h 278"/>
                <a:gd name="T100" fmla="*/ 576 w 965"/>
                <a:gd name="T101" fmla="*/ 164 h 278"/>
                <a:gd name="T102" fmla="*/ 809 w 965"/>
                <a:gd name="T103" fmla="*/ 173 h 278"/>
                <a:gd name="T104" fmla="*/ 845 w 965"/>
                <a:gd name="T105" fmla="*/ 222 h 278"/>
                <a:gd name="T106" fmla="*/ 517 w 965"/>
                <a:gd name="T107" fmla="*/ 168 h 278"/>
                <a:gd name="T108" fmla="*/ 498 w 965"/>
                <a:gd name="T109" fmla="*/ 202 h 278"/>
                <a:gd name="T110" fmla="*/ 779 w 965"/>
                <a:gd name="T111" fmla="*/ 20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4" h="278">
                  <a:moveTo>
                    <a:pt x="758" y="1"/>
                  </a:moveTo>
                  <a:cubicBezTo>
                    <a:pt x="748" y="1"/>
                    <a:pt x="733" y="12"/>
                    <a:pt x="733" y="19"/>
                  </a:cubicBezTo>
                  <a:cubicBezTo>
                    <a:pt x="733" y="26"/>
                    <a:pt x="736" y="26"/>
                    <a:pt x="741" y="19"/>
                  </a:cubicBezTo>
                  <a:cubicBezTo>
                    <a:pt x="743" y="17"/>
                    <a:pt x="748" y="13"/>
                    <a:pt x="753" y="11"/>
                  </a:cubicBezTo>
                  <a:cubicBezTo>
                    <a:pt x="760" y="9"/>
                    <a:pt x="762" y="9"/>
                    <a:pt x="768" y="13"/>
                  </a:cubicBezTo>
                  <a:cubicBezTo>
                    <a:pt x="777" y="20"/>
                    <a:pt x="783" y="34"/>
                    <a:pt x="783" y="46"/>
                  </a:cubicBezTo>
                  <a:cubicBezTo>
                    <a:pt x="784" y="55"/>
                    <a:pt x="783" y="56"/>
                    <a:pt x="777" y="54"/>
                  </a:cubicBezTo>
                  <a:cubicBezTo>
                    <a:pt x="762" y="50"/>
                    <a:pt x="748" y="52"/>
                    <a:pt x="741" y="59"/>
                  </a:cubicBezTo>
                  <a:cubicBezTo>
                    <a:pt x="731" y="69"/>
                    <a:pt x="726" y="88"/>
                    <a:pt x="732" y="96"/>
                  </a:cubicBezTo>
                  <a:cubicBezTo>
                    <a:pt x="740" y="110"/>
                    <a:pt x="764" y="107"/>
                    <a:pt x="780" y="91"/>
                  </a:cubicBezTo>
                  <a:cubicBezTo>
                    <a:pt x="788" y="83"/>
                    <a:pt x="793" y="79"/>
                    <a:pt x="801" y="78"/>
                  </a:cubicBezTo>
                  <a:cubicBezTo>
                    <a:pt x="811" y="76"/>
                    <a:pt x="811" y="76"/>
                    <a:pt x="811" y="76"/>
                  </a:cubicBezTo>
                  <a:cubicBezTo>
                    <a:pt x="810" y="93"/>
                    <a:pt x="810" y="93"/>
                    <a:pt x="810" y="93"/>
                  </a:cubicBezTo>
                  <a:cubicBezTo>
                    <a:pt x="810" y="103"/>
                    <a:pt x="809" y="111"/>
                    <a:pt x="808" y="112"/>
                  </a:cubicBezTo>
                  <a:cubicBezTo>
                    <a:pt x="807" y="112"/>
                    <a:pt x="792" y="113"/>
                    <a:pt x="774" y="114"/>
                  </a:cubicBezTo>
                  <a:cubicBezTo>
                    <a:pt x="748" y="115"/>
                    <a:pt x="742" y="116"/>
                    <a:pt x="741" y="119"/>
                  </a:cubicBezTo>
                  <a:cubicBezTo>
                    <a:pt x="740" y="124"/>
                    <a:pt x="762" y="127"/>
                    <a:pt x="788" y="124"/>
                  </a:cubicBezTo>
                  <a:cubicBezTo>
                    <a:pt x="808" y="122"/>
                    <a:pt x="808" y="122"/>
                    <a:pt x="808" y="122"/>
                  </a:cubicBezTo>
                  <a:cubicBezTo>
                    <a:pt x="807" y="130"/>
                    <a:pt x="807" y="130"/>
                    <a:pt x="807" y="130"/>
                  </a:cubicBezTo>
                  <a:cubicBezTo>
                    <a:pt x="806" y="137"/>
                    <a:pt x="806" y="139"/>
                    <a:pt x="809" y="138"/>
                  </a:cubicBezTo>
                  <a:cubicBezTo>
                    <a:pt x="812" y="137"/>
                    <a:pt x="815" y="133"/>
                    <a:pt x="817" y="125"/>
                  </a:cubicBezTo>
                  <a:cubicBezTo>
                    <a:pt x="818" y="122"/>
                    <a:pt x="823" y="121"/>
                    <a:pt x="833" y="119"/>
                  </a:cubicBezTo>
                  <a:cubicBezTo>
                    <a:pt x="841" y="118"/>
                    <a:pt x="857" y="116"/>
                    <a:pt x="868" y="114"/>
                  </a:cubicBezTo>
                  <a:cubicBezTo>
                    <a:pt x="878" y="112"/>
                    <a:pt x="888" y="110"/>
                    <a:pt x="889" y="111"/>
                  </a:cubicBezTo>
                  <a:cubicBezTo>
                    <a:pt x="892" y="113"/>
                    <a:pt x="900" y="110"/>
                    <a:pt x="900" y="107"/>
                  </a:cubicBezTo>
                  <a:cubicBezTo>
                    <a:pt x="900" y="101"/>
                    <a:pt x="890" y="100"/>
                    <a:pt x="866" y="105"/>
                  </a:cubicBezTo>
                  <a:cubicBezTo>
                    <a:pt x="852" y="108"/>
                    <a:pt x="836" y="110"/>
                    <a:pt x="830" y="110"/>
                  </a:cubicBezTo>
                  <a:cubicBezTo>
                    <a:pt x="819" y="110"/>
                    <a:pt x="819" y="110"/>
                    <a:pt x="819" y="110"/>
                  </a:cubicBezTo>
                  <a:cubicBezTo>
                    <a:pt x="819" y="92"/>
                    <a:pt x="819" y="92"/>
                    <a:pt x="819" y="92"/>
                  </a:cubicBezTo>
                  <a:cubicBezTo>
                    <a:pt x="819" y="75"/>
                    <a:pt x="819" y="75"/>
                    <a:pt x="819" y="75"/>
                  </a:cubicBezTo>
                  <a:cubicBezTo>
                    <a:pt x="834" y="71"/>
                    <a:pt x="834" y="71"/>
                    <a:pt x="834" y="71"/>
                  </a:cubicBezTo>
                  <a:cubicBezTo>
                    <a:pt x="861" y="65"/>
                    <a:pt x="862" y="58"/>
                    <a:pt x="835" y="63"/>
                  </a:cubicBezTo>
                  <a:cubicBezTo>
                    <a:pt x="819" y="65"/>
                    <a:pt x="819" y="65"/>
                    <a:pt x="819" y="65"/>
                  </a:cubicBezTo>
                  <a:cubicBezTo>
                    <a:pt x="819" y="56"/>
                    <a:pt x="819" y="56"/>
                    <a:pt x="819" y="56"/>
                  </a:cubicBezTo>
                  <a:cubicBezTo>
                    <a:pt x="819" y="41"/>
                    <a:pt x="824" y="29"/>
                    <a:pt x="832" y="26"/>
                  </a:cubicBezTo>
                  <a:cubicBezTo>
                    <a:pt x="838" y="24"/>
                    <a:pt x="840" y="25"/>
                    <a:pt x="846" y="31"/>
                  </a:cubicBezTo>
                  <a:cubicBezTo>
                    <a:pt x="850" y="34"/>
                    <a:pt x="854" y="37"/>
                    <a:pt x="855" y="37"/>
                  </a:cubicBezTo>
                  <a:cubicBezTo>
                    <a:pt x="858" y="37"/>
                    <a:pt x="857" y="28"/>
                    <a:pt x="852" y="22"/>
                  </a:cubicBezTo>
                  <a:cubicBezTo>
                    <a:pt x="848" y="17"/>
                    <a:pt x="845" y="16"/>
                    <a:pt x="837" y="16"/>
                  </a:cubicBezTo>
                  <a:cubicBezTo>
                    <a:pt x="828" y="16"/>
                    <a:pt x="825" y="17"/>
                    <a:pt x="820" y="23"/>
                  </a:cubicBezTo>
                  <a:cubicBezTo>
                    <a:pt x="812" y="34"/>
                    <a:pt x="809" y="40"/>
                    <a:pt x="808" y="54"/>
                  </a:cubicBezTo>
                  <a:cubicBezTo>
                    <a:pt x="808" y="61"/>
                    <a:pt x="807" y="66"/>
                    <a:pt x="805" y="66"/>
                  </a:cubicBezTo>
                  <a:cubicBezTo>
                    <a:pt x="803" y="66"/>
                    <a:pt x="800" y="67"/>
                    <a:pt x="798" y="68"/>
                  </a:cubicBezTo>
                  <a:cubicBezTo>
                    <a:pt x="794" y="69"/>
                    <a:pt x="794" y="67"/>
                    <a:pt x="795" y="57"/>
                  </a:cubicBezTo>
                  <a:cubicBezTo>
                    <a:pt x="795" y="51"/>
                    <a:pt x="794" y="41"/>
                    <a:pt x="793" y="36"/>
                  </a:cubicBezTo>
                  <a:cubicBezTo>
                    <a:pt x="789" y="23"/>
                    <a:pt x="781" y="9"/>
                    <a:pt x="777" y="9"/>
                  </a:cubicBezTo>
                  <a:cubicBezTo>
                    <a:pt x="765" y="0"/>
                    <a:pt x="785" y="11"/>
                    <a:pt x="758" y="1"/>
                  </a:cubicBezTo>
                  <a:close/>
                  <a:moveTo>
                    <a:pt x="591" y="6"/>
                  </a:moveTo>
                  <a:cubicBezTo>
                    <a:pt x="586" y="5"/>
                    <a:pt x="582" y="7"/>
                    <a:pt x="578" y="11"/>
                  </a:cubicBezTo>
                  <a:cubicBezTo>
                    <a:pt x="567" y="22"/>
                    <a:pt x="566" y="25"/>
                    <a:pt x="564" y="42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55" y="58"/>
                    <a:pt x="555" y="58"/>
                    <a:pt x="555" y="58"/>
                  </a:cubicBezTo>
                  <a:cubicBezTo>
                    <a:pt x="546" y="58"/>
                    <a:pt x="546" y="58"/>
                    <a:pt x="546" y="47"/>
                  </a:cubicBezTo>
                  <a:cubicBezTo>
                    <a:pt x="546" y="26"/>
                    <a:pt x="540" y="16"/>
                    <a:pt x="523" y="12"/>
                  </a:cubicBezTo>
                  <a:cubicBezTo>
                    <a:pt x="502" y="6"/>
                    <a:pt x="480" y="15"/>
                    <a:pt x="493" y="24"/>
                  </a:cubicBezTo>
                  <a:cubicBezTo>
                    <a:pt x="497" y="27"/>
                    <a:pt x="499" y="26"/>
                    <a:pt x="502" y="23"/>
                  </a:cubicBezTo>
                  <a:cubicBezTo>
                    <a:pt x="506" y="19"/>
                    <a:pt x="509" y="19"/>
                    <a:pt x="521" y="21"/>
                  </a:cubicBezTo>
                  <a:cubicBezTo>
                    <a:pt x="526" y="22"/>
                    <a:pt x="530" y="25"/>
                    <a:pt x="532" y="30"/>
                  </a:cubicBezTo>
                  <a:cubicBezTo>
                    <a:pt x="537" y="40"/>
                    <a:pt x="537" y="43"/>
                    <a:pt x="530" y="43"/>
                  </a:cubicBezTo>
                  <a:cubicBezTo>
                    <a:pt x="526" y="43"/>
                    <a:pt x="523" y="44"/>
                    <a:pt x="522" y="45"/>
                  </a:cubicBezTo>
                  <a:cubicBezTo>
                    <a:pt x="521" y="47"/>
                    <a:pt x="519" y="47"/>
                    <a:pt x="518" y="46"/>
                  </a:cubicBezTo>
                  <a:cubicBezTo>
                    <a:pt x="514" y="44"/>
                    <a:pt x="501" y="61"/>
                    <a:pt x="501" y="69"/>
                  </a:cubicBezTo>
                  <a:cubicBezTo>
                    <a:pt x="501" y="77"/>
                    <a:pt x="506" y="83"/>
                    <a:pt x="512" y="81"/>
                  </a:cubicBezTo>
                  <a:cubicBezTo>
                    <a:pt x="514" y="80"/>
                    <a:pt x="516" y="80"/>
                    <a:pt x="516" y="82"/>
                  </a:cubicBezTo>
                  <a:cubicBezTo>
                    <a:pt x="516" y="83"/>
                    <a:pt x="519" y="84"/>
                    <a:pt x="523" y="84"/>
                  </a:cubicBezTo>
                  <a:cubicBezTo>
                    <a:pt x="531" y="84"/>
                    <a:pt x="541" y="77"/>
                    <a:pt x="541" y="71"/>
                  </a:cubicBezTo>
                  <a:cubicBezTo>
                    <a:pt x="541" y="70"/>
                    <a:pt x="546" y="69"/>
                    <a:pt x="551" y="69"/>
                  </a:cubicBezTo>
                  <a:cubicBezTo>
                    <a:pt x="561" y="69"/>
                    <a:pt x="561" y="69"/>
                    <a:pt x="561" y="69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104"/>
                    <a:pt x="561" y="104"/>
                    <a:pt x="561" y="104"/>
                  </a:cubicBezTo>
                  <a:cubicBezTo>
                    <a:pt x="535" y="103"/>
                    <a:pt x="535" y="103"/>
                    <a:pt x="535" y="103"/>
                  </a:cubicBezTo>
                  <a:cubicBezTo>
                    <a:pt x="506" y="102"/>
                    <a:pt x="498" y="104"/>
                    <a:pt x="498" y="113"/>
                  </a:cubicBezTo>
                  <a:cubicBezTo>
                    <a:pt x="498" y="117"/>
                    <a:pt x="499" y="118"/>
                    <a:pt x="503" y="116"/>
                  </a:cubicBezTo>
                  <a:cubicBezTo>
                    <a:pt x="505" y="114"/>
                    <a:pt x="519" y="113"/>
                    <a:pt x="532" y="113"/>
                  </a:cubicBezTo>
                  <a:cubicBezTo>
                    <a:pt x="557" y="114"/>
                    <a:pt x="557" y="114"/>
                    <a:pt x="557" y="114"/>
                  </a:cubicBezTo>
                  <a:cubicBezTo>
                    <a:pt x="555" y="126"/>
                    <a:pt x="555" y="126"/>
                    <a:pt x="555" y="126"/>
                  </a:cubicBezTo>
                  <a:cubicBezTo>
                    <a:pt x="553" y="144"/>
                    <a:pt x="562" y="141"/>
                    <a:pt x="565" y="123"/>
                  </a:cubicBezTo>
                  <a:cubicBezTo>
                    <a:pt x="567" y="114"/>
                    <a:pt x="567" y="114"/>
                    <a:pt x="567" y="114"/>
                  </a:cubicBezTo>
                  <a:cubicBezTo>
                    <a:pt x="590" y="114"/>
                    <a:pt x="590" y="114"/>
                    <a:pt x="590" y="114"/>
                  </a:cubicBezTo>
                  <a:cubicBezTo>
                    <a:pt x="603" y="115"/>
                    <a:pt x="618" y="115"/>
                    <a:pt x="624" y="116"/>
                  </a:cubicBezTo>
                  <a:cubicBezTo>
                    <a:pt x="633" y="118"/>
                    <a:pt x="635" y="117"/>
                    <a:pt x="634" y="113"/>
                  </a:cubicBezTo>
                  <a:cubicBezTo>
                    <a:pt x="633" y="107"/>
                    <a:pt x="621" y="105"/>
                    <a:pt x="593" y="105"/>
                  </a:cubicBezTo>
                  <a:cubicBezTo>
                    <a:pt x="569" y="105"/>
                    <a:pt x="569" y="105"/>
                    <a:pt x="569" y="105"/>
                  </a:cubicBezTo>
                  <a:cubicBezTo>
                    <a:pt x="569" y="92"/>
                    <a:pt x="569" y="92"/>
                    <a:pt x="569" y="92"/>
                  </a:cubicBezTo>
                  <a:cubicBezTo>
                    <a:pt x="569" y="85"/>
                    <a:pt x="570" y="79"/>
                    <a:pt x="571" y="79"/>
                  </a:cubicBezTo>
                  <a:cubicBezTo>
                    <a:pt x="572" y="79"/>
                    <a:pt x="573" y="76"/>
                    <a:pt x="572" y="73"/>
                  </a:cubicBezTo>
                  <a:cubicBezTo>
                    <a:pt x="571" y="68"/>
                    <a:pt x="572" y="66"/>
                    <a:pt x="580" y="64"/>
                  </a:cubicBezTo>
                  <a:cubicBezTo>
                    <a:pt x="592" y="60"/>
                    <a:pt x="592" y="55"/>
                    <a:pt x="580" y="56"/>
                  </a:cubicBezTo>
                  <a:cubicBezTo>
                    <a:pt x="572" y="57"/>
                    <a:pt x="572" y="57"/>
                    <a:pt x="572" y="57"/>
                  </a:cubicBezTo>
                  <a:cubicBezTo>
                    <a:pt x="573" y="44"/>
                    <a:pt x="573" y="44"/>
                    <a:pt x="573" y="44"/>
                  </a:cubicBezTo>
                  <a:cubicBezTo>
                    <a:pt x="574" y="37"/>
                    <a:pt x="575" y="30"/>
                    <a:pt x="576" y="27"/>
                  </a:cubicBezTo>
                  <a:cubicBezTo>
                    <a:pt x="577" y="25"/>
                    <a:pt x="578" y="22"/>
                    <a:pt x="577" y="20"/>
                  </a:cubicBezTo>
                  <a:cubicBezTo>
                    <a:pt x="576" y="18"/>
                    <a:pt x="577" y="17"/>
                    <a:pt x="578" y="17"/>
                  </a:cubicBezTo>
                  <a:cubicBezTo>
                    <a:pt x="579" y="17"/>
                    <a:pt x="582" y="17"/>
                    <a:pt x="585" y="16"/>
                  </a:cubicBezTo>
                  <a:cubicBezTo>
                    <a:pt x="591" y="12"/>
                    <a:pt x="597" y="19"/>
                    <a:pt x="595" y="28"/>
                  </a:cubicBezTo>
                  <a:cubicBezTo>
                    <a:pt x="593" y="36"/>
                    <a:pt x="595" y="37"/>
                    <a:pt x="602" y="31"/>
                  </a:cubicBezTo>
                  <a:cubicBezTo>
                    <a:pt x="608" y="25"/>
                    <a:pt x="608" y="20"/>
                    <a:pt x="603" y="12"/>
                  </a:cubicBezTo>
                  <a:cubicBezTo>
                    <a:pt x="600" y="8"/>
                    <a:pt x="596" y="6"/>
                    <a:pt x="591" y="6"/>
                  </a:cubicBezTo>
                  <a:close/>
                  <a:moveTo>
                    <a:pt x="941" y="9"/>
                  </a:moveTo>
                  <a:cubicBezTo>
                    <a:pt x="936" y="9"/>
                    <a:pt x="936" y="13"/>
                    <a:pt x="942" y="29"/>
                  </a:cubicBezTo>
                  <a:cubicBezTo>
                    <a:pt x="945" y="39"/>
                    <a:pt x="949" y="50"/>
                    <a:pt x="951" y="54"/>
                  </a:cubicBezTo>
                  <a:cubicBezTo>
                    <a:pt x="953" y="63"/>
                    <a:pt x="953" y="119"/>
                    <a:pt x="950" y="136"/>
                  </a:cubicBezTo>
                  <a:cubicBezTo>
                    <a:pt x="946" y="158"/>
                    <a:pt x="940" y="184"/>
                    <a:pt x="938" y="187"/>
                  </a:cubicBezTo>
                  <a:cubicBezTo>
                    <a:pt x="937" y="188"/>
                    <a:pt x="933" y="197"/>
                    <a:pt x="930" y="207"/>
                  </a:cubicBezTo>
                  <a:cubicBezTo>
                    <a:pt x="927" y="217"/>
                    <a:pt x="924" y="227"/>
                    <a:pt x="923" y="229"/>
                  </a:cubicBezTo>
                  <a:cubicBezTo>
                    <a:pt x="922" y="233"/>
                    <a:pt x="922" y="233"/>
                    <a:pt x="926" y="230"/>
                  </a:cubicBezTo>
                  <a:cubicBezTo>
                    <a:pt x="929" y="227"/>
                    <a:pt x="932" y="221"/>
                    <a:pt x="940" y="200"/>
                  </a:cubicBezTo>
                  <a:cubicBezTo>
                    <a:pt x="941" y="197"/>
                    <a:pt x="944" y="190"/>
                    <a:pt x="946" y="185"/>
                  </a:cubicBezTo>
                  <a:cubicBezTo>
                    <a:pt x="949" y="177"/>
                    <a:pt x="953" y="165"/>
                    <a:pt x="957" y="146"/>
                  </a:cubicBezTo>
                  <a:cubicBezTo>
                    <a:pt x="963" y="120"/>
                    <a:pt x="965" y="65"/>
                    <a:pt x="960" y="50"/>
                  </a:cubicBezTo>
                  <a:cubicBezTo>
                    <a:pt x="956" y="36"/>
                    <a:pt x="943" y="9"/>
                    <a:pt x="941" y="9"/>
                  </a:cubicBezTo>
                  <a:close/>
                  <a:moveTo>
                    <a:pt x="293" y="25"/>
                  </a:moveTo>
                  <a:cubicBezTo>
                    <a:pt x="282" y="25"/>
                    <a:pt x="276" y="39"/>
                    <a:pt x="273" y="71"/>
                  </a:cubicBezTo>
                  <a:cubicBezTo>
                    <a:pt x="272" y="91"/>
                    <a:pt x="272" y="91"/>
                    <a:pt x="272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44" y="91"/>
                    <a:pt x="241" y="92"/>
                    <a:pt x="241" y="95"/>
                  </a:cubicBezTo>
                  <a:cubicBezTo>
                    <a:pt x="240" y="100"/>
                    <a:pt x="244" y="101"/>
                    <a:pt x="262" y="100"/>
                  </a:cubicBezTo>
                  <a:cubicBezTo>
                    <a:pt x="270" y="99"/>
                    <a:pt x="270" y="99"/>
                    <a:pt x="270" y="99"/>
                  </a:cubicBezTo>
                  <a:cubicBezTo>
                    <a:pt x="269" y="114"/>
                    <a:pt x="269" y="114"/>
                    <a:pt x="269" y="114"/>
                  </a:cubicBezTo>
                  <a:cubicBezTo>
                    <a:pt x="268" y="123"/>
                    <a:pt x="265" y="141"/>
                    <a:pt x="263" y="154"/>
                  </a:cubicBezTo>
                  <a:cubicBezTo>
                    <a:pt x="260" y="168"/>
                    <a:pt x="258" y="179"/>
                    <a:pt x="258" y="181"/>
                  </a:cubicBezTo>
                  <a:cubicBezTo>
                    <a:pt x="258" y="186"/>
                    <a:pt x="253" y="182"/>
                    <a:pt x="248" y="172"/>
                  </a:cubicBezTo>
                  <a:cubicBezTo>
                    <a:pt x="244" y="167"/>
                    <a:pt x="241" y="162"/>
                    <a:pt x="240" y="162"/>
                  </a:cubicBezTo>
                  <a:cubicBezTo>
                    <a:pt x="235" y="162"/>
                    <a:pt x="236" y="167"/>
                    <a:pt x="243" y="182"/>
                  </a:cubicBezTo>
                  <a:cubicBezTo>
                    <a:pt x="251" y="201"/>
                    <a:pt x="258" y="203"/>
                    <a:pt x="263" y="190"/>
                  </a:cubicBezTo>
                  <a:cubicBezTo>
                    <a:pt x="265" y="185"/>
                    <a:pt x="267" y="179"/>
                    <a:pt x="268" y="176"/>
                  </a:cubicBezTo>
                  <a:cubicBezTo>
                    <a:pt x="270" y="171"/>
                    <a:pt x="274" y="153"/>
                    <a:pt x="277" y="130"/>
                  </a:cubicBezTo>
                  <a:cubicBezTo>
                    <a:pt x="278" y="122"/>
                    <a:pt x="279" y="116"/>
                    <a:pt x="280" y="115"/>
                  </a:cubicBezTo>
                  <a:cubicBezTo>
                    <a:pt x="280" y="114"/>
                    <a:pt x="280" y="110"/>
                    <a:pt x="280" y="107"/>
                  </a:cubicBezTo>
                  <a:cubicBezTo>
                    <a:pt x="281" y="102"/>
                    <a:pt x="284" y="100"/>
                    <a:pt x="293" y="96"/>
                  </a:cubicBezTo>
                  <a:cubicBezTo>
                    <a:pt x="310" y="90"/>
                    <a:pt x="310" y="86"/>
                    <a:pt x="293" y="88"/>
                  </a:cubicBezTo>
                  <a:cubicBezTo>
                    <a:pt x="280" y="90"/>
                    <a:pt x="280" y="90"/>
                    <a:pt x="280" y="90"/>
                  </a:cubicBezTo>
                  <a:cubicBezTo>
                    <a:pt x="282" y="72"/>
                    <a:pt x="282" y="72"/>
                    <a:pt x="282" y="72"/>
                  </a:cubicBezTo>
                  <a:cubicBezTo>
                    <a:pt x="285" y="49"/>
                    <a:pt x="289" y="37"/>
                    <a:pt x="294" y="35"/>
                  </a:cubicBezTo>
                  <a:cubicBezTo>
                    <a:pt x="300" y="34"/>
                    <a:pt x="303" y="42"/>
                    <a:pt x="299" y="49"/>
                  </a:cubicBezTo>
                  <a:cubicBezTo>
                    <a:pt x="296" y="53"/>
                    <a:pt x="296" y="54"/>
                    <a:pt x="300" y="52"/>
                  </a:cubicBezTo>
                  <a:cubicBezTo>
                    <a:pt x="302" y="51"/>
                    <a:pt x="305" y="50"/>
                    <a:pt x="306" y="50"/>
                  </a:cubicBezTo>
                  <a:cubicBezTo>
                    <a:pt x="310" y="50"/>
                    <a:pt x="311" y="40"/>
                    <a:pt x="308" y="34"/>
                  </a:cubicBezTo>
                  <a:cubicBezTo>
                    <a:pt x="304" y="27"/>
                    <a:pt x="301" y="25"/>
                    <a:pt x="293" y="25"/>
                  </a:cubicBezTo>
                  <a:close/>
                  <a:moveTo>
                    <a:pt x="463" y="25"/>
                  </a:moveTo>
                  <a:cubicBezTo>
                    <a:pt x="458" y="25"/>
                    <a:pt x="455" y="27"/>
                    <a:pt x="455" y="29"/>
                  </a:cubicBezTo>
                  <a:cubicBezTo>
                    <a:pt x="455" y="31"/>
                    <a:pt x="454" y="32"/>
                    <a:pt x="453" y="32"/>
                  </a:cubicBezTo>
                  <a:cubicBezTo>
                    <a:pt x="451" y="32"/>
                    <a:pt x="448" y="39"/>
                    <a:pt x="445" y="47"/>
                  </a:cubicBezTo>
                  <a:cubicBezTo>
                    <a:pt x="435" y="75"/>
                    <a:pt x="440" y="133"/>
                    <a:pt x="454" y="157"/>
                  </a:cubicBezTo>
                  <a:cubicBezTo>
                    <a:pt x="459" y="165"/>
                    <a:pt x="462" y="167"/>
                    <a:pt x="468" y="167"/>
                  </a:cubicBezTo>
                  <a:cubicBezTo>
                    <a:pt x="476" y="167"/>
                    <a:pt x="476" y="167"/>
                    <a:pt x="472" y="164"/>
                  </a:cubicBezTo>
                  <a:cubicBezTo>
                    <a:pt x="469" y="162"/>
                    <a:pt x="465" y="159"/>
                    <a:pt x="462" y="156"/>
                  </a:cubicBezTo>
                  <a:cubicBezTo>
                    <a:pt x="458" y="150"/>
                    <a:pt x="452" y="127"/>
                    <a:pt x="454" y="123"/>
                  </a:cubicBezTo>
                  <a:cubicBezTo>
                    <a:pt x="454" y="122"/>
                    <a:pt x="454" y="120"/>
                    <a:pt x="452" y="120"/>
                  </a:cubicBezTo>
                  <a:cubicBezTo>
                    <a:pt x="450" y="119"/>
                    <a:pt x="449" y="111"/>
                    <a:pt x="449" y="93"/>
                  </a:cubicBezTo>
                  <a:cubicBezTo>
                    <a:pt x="449" y="62"/>
                    <a:pt x="455" y="39"/>
                    <a:pt x="464" y="33"/>
                  </a:cubicBezTo>
                  <a:cubicBezTo>
                    <a:pt x="472" y="28"/>
                    <a:pt x="472" y="25"/>
                    <a:pt x="463" y="25"/>
                  </a:cubicBezTo>
                  <a:close/>
                  <a:moveTo>
                    <a:pt x="237" y="47"/>
                  </a:moveTo>
                  <a:cubicBezTo>
                    <a:pt x="236" y="47"/>
                    <a:pt x="234" y="49"/>
                    <a:pt x="232" y="53"/>
                  </a:cubicBezTo>
                  <a:cubicBezTo>
                    <a:pt x="230" y="57"/>
                    <a:pt x="229" y="61"/>
                    <a:pt x="230" y="61"/>
                  </a:cubicBezTo>
                  <a:cubicBezTo>
                    <a:pt x="232" y="61"/>
                    <a:pt x="233" y="62"/>
                    <a:pt x="233" y="63"/>
                  </a:cubicBezTo>
                  <a:cubicBezTo>
                    <a:pt x="233" y="65"/>
                    <a:pt x="231" y="65"/>
                    <a:pt x="229" y="64"/>
                  </a:cubicBezTo>
                  <a:cubicBezTo>
                    <a:pt x="226" y="63"/>
                    <a:pt x="225" y="65"/>
                    <a:pt x="225" y="70"/>
                  </a:cubicBezTo>
                  <a:cubicBezTo>
                    <a:pt x="225" y="77"/>
                    <a:pt x="225" y="77"/>
                    <a:pt x="216" y="73"/>
                  </a:cubicBezTo>
                  <a:cubicBezTo>
                    <a:pt x="203" y="66"/>
                    <a:pt x="181" y="75"/>
                    <a:pt x="174" y="92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5" y="80"/>
                    <a:pt x="155" y="75"/>
                    <a:pt x="143" y="78"/>
                  </a:cubicBezTo>
                  <a:cubicBezTo>
                    <a:pt x="136" y="80"/>
                    <a:pt x="133" y="82"/>
                    <a:pt x="132" y="86"/>
                  </a:cubicBezTo>
                  <a:cubicBezTo>
                    <a:pt x="132" y="89"/>
                    <a:pt x="130" y="93"/>
                    <a:pt x="128" y="95"/>
                  </a:cubicBezTo>
                  <a:cubicBezTo>
                    <a:pt x="123" y="99"/>
                    <a:pt x="123" y="113"/>
                    <a:pt x="128" y="120"/>
                  </a:cubicBezTo>
                  <a:cubicBezTo>
                    <a:pt x="132" y="125"/>
                    <a:pt x="134" y="126"/>
                    <a:pt x="142" y="125"/>
                  </a:cubicBezTo>
                  <a:cubicBezTo>
                    <a:pt x="148" y="124"/>
                    <a:pt x="154" y="122"/>
                    <a:pt x="157" y="119"/>
                  </a:cubicBezTo>
                  <a:cubicBezTo>
                    <a:pt x="163" y="114"/>
                    <a:pt x="165" y="114"/>
                    <a:pt x="168" y="121"/>
                  </a:cubicBezTo>
                  <a:cubicBezTo>
                    <a:pt x="170" y="125"/>
                    <a:pt x="174" y="128"/>
                    <a:pt x="178" y="129"/>
                  </a:cubicBezTo>
                  <a:cubicBezTo>
                    <a:pt x="195" y="132"/>
                    <a:pt x="203" y="130"/>
                    <a:pt x="215" y="118"/>
                  </a:cubicBezTo>
                  <a:cubicBezTo>
                    <a:pt x="222" y="112"/>
                    <a:pt x="222" y="112"/>
                    <a:pt x="224" y="117"/>
                  </a:cubicBezTo>
                  <a:cubicBezTo>
                    <a:pt x="225" y="120"/>
                    <a:pt x="227" y="123"/>
                    <a:pt x="230" y="124"/>
                  </a:cubicBezTo>
                  <a:cubicBezTo>
                    <a:pt x="234" y="125"/>
                    <a:pt x="234" y="123"/>
                    <a:pt x="234" y="107"/>
                  </a:cubicBezTo>
                  <a:cubicBezTo>
                    <a:pt x="234" y="96"/>
                    <a:pt x="236" y="80"/>
                    <a:pt x="238" y="69"/>
                  </a:cubicBezTo>
                  <a:cubicBezTo>
                    <a:pt x="240" y="55"/>
                    <a:pt x="240" y="47"/>
                    <a:pt x="237" y="47"/>
                  </a:cubicBezTo>
                  <a:close/>
                  <a:moveTo>
                    <a:pt x="531" y="51"/>
                  </a:moveTo>
                  <a:cubicBezTo>
                    <a:pt x="532" y="51"/>
                    <a:pt x="533" y="51"/>
                    <a:pt x="534" y="52"/>
                  </a:cubicBezTo>
                  <a:cubicBezTo>
                    <a:pt x="538" y="57"/>
                    <a:pt x="532" y="73"/>
                    <a:pt x="525" y="75"/>
                  </a:cubicBezTo>
                  <a:cubicBezTo>
                    <a:pt x="522" y="76"/>
                    <a:pt x="519" y="76"/>
                    <a:pt x="518" y="76"/>
                  </a:cubicBezTo>
                  <a:cubicBezTo>
                    <a:pt x="515" y="76"/>
                    <a:pt x="508" y="71"/>
                    <a:pt x="508" y="69"/>
                  </a:cubicBezTo>
                  <a:cubicBezTo>
                    <a:pt x="508" y="64"/>
                    <a:pt x="517" y="56"/>
                    <a:pt x="521" y="56"/>
                  </a:cubicBezTo>
                  <a:cubicBezTo>
                    <a:pt x="523" y="56"/>
                    <a:pt x="526" y="54"/>
                    <a:pt x="528" y="53"/>
                  </a:cubicBezTo>
                  <a:cubicBezTo>
                    <a:pt x="529" y="51"/>
                    <a:pt x="530" y="51"/>
                    <a:pt x="531" y="51"/>
                  </a:cubicBezTo>
                  <a:close/>
                  <a:moveTo>
                    <a:pt x="759" y="61"/>
                  </a:moveTo>
                  <a:cubicBezTo>
                    <a:pt x="762" y="61"/>
                    <a:pt x="764" y="62"/>
                    <a:pt x="768" y="62"/>
                  </a:cubicBezTo>
                  <a:cubicBezTo>
                    <a:pt x="777" y="64"/>
                    <a:pt x="780" y="66"/>
                    <a:pt x="780" y="70"/>
                  </a:cubicBezTo>
                  <a:cubicBezTo>
                    <a:pt x="780" y="77"/>
                    <a:pt x="772" y="89"/>
                    <a:pt x="763" y="93"/>
                  </a:cubicBezTo>
                  <a:cubicBezTo>
                    <a:pt x="748" y="101"/>
                    <a:pt x="737" y="96"/>
                    <a:pt x="738" y="80"/>
                  </a:cubicBezTo>
                  <a:cubicBezTo>
                    <a:pt x="739" y="72"/>
                    <a:pt x="741" y="69"/>
                    <a:pt x="748" y="65"/>
                  </a:cubicBezTo>
                  <a:cubicBezTo>
                    <a:pt x="752" y="63"/>
                    <a:pt x="755" y="61"/>
                    <a:pt x="759" y="61"/>
                  </a:cubicBezTo>
                  <a:close/>
                  <a:moveTo>
                    <a:pt x="63" y="71"/>
                  </a:moveTo>
                  <a:cubicBezTo>
                    <a:pt x="59" y="71"/>
                    <a:pt x="55" y="73"/>
                    <a:pt x="50" y="75"/>
                  </a:cubicBezTo>
                  <a:cubicBezTo>
                    <a:pt x="36" y="83"/>
                    <a:pt x="25" y="100"/>
                    <a:pt x="27" y="110"/>
                  </a:cubicBezTo>
                  <a:cubicBezTo>
                    <a:pt x="29" y="119"/>
                    <a:pt x="50" y="125"/>
                    <a:pt x="58" y="119"/>
                  </a:cubicBezTo>
                  <a:cubicBezTo>
                    <a:pt x="62" y="117"/>
                    <a:pt x="62" y="124"/>
                    <a:pt x="58" y="137"/>
                  </a:cubicBezTo>
                  <a:cubicBezTo>
                    <a:pt x="49" y="174"/>
                    <a:pt x="44" y="183"/>
                    <a:pt x="32" y="183"/>
                  </a:cubicBezTo>
                  <a:cubicBezTo>
                    <a:pt x="22" y="183"/>
                    <a:pt x="12" y="172"/>
                    <a:pt x="14" y="165"/>
                  </a:cubicBezTo>
                  <a:cubicBezTo>
                    <a:pt x="16" y="159"/>
                    <a:pt x="10" y="156"/>
                    <a:pt x="4" y="161"/>
                  </a:cubicBezTo>
                  <a:cubicBezTo>
                    <a:pt x="0" y="163"/>
                    <a:pt x="0" y="165"/>
                    <a:pt x="3" y="172"/>
                  </a:cubicBezTo>
                  <a:cubicBezTo>
                    <a:pt x="5" y="177"/>
                    <a:pt x="10" y="183"/>
                    <a:pt x="15" y="187"/>
                  </a:cubicBezTo>
                  <a:cubicBezTo>
                    <a:pt x="28" y="195"/>
                    <a:pt x="42" y="195"/>
                    <a:pt x="50" y="186"/>
                  </a:cubicBezTo>
                  <a:cubicBezTo>
                    <a:pt x="63" y="172"/>
                    <a:pt x="70" y="149"/>
                    <a:pt x="70" y="117"/>
                  </a:cubicBezTo>
                  <a:cubicBezTo>
                    <a:pt x="70" y="106"/>
                    <a:pt x="70" y="98"/>
                    <a:pt x="71" y="97"/>
                  </a:cubicBezTo>
                  <a:cubicBezTo>
                    <a:pt x="71" y="99"/>
                    <a:pt x="74" y="100"/>
                    <a:pt x="76" y="100"/>
                  </a:cubicBezTo>
                  <a:cubicBezTo>
                    <a:pt x="84" y="100"/>
                    <a:pt x="83" y="83"/>
                    <a:pt x="74" y="77"/>
                  </a:cubicBezTo>
                  <a:cubicBezTo>
                    <a:pt x="70" y="73"/>
                    <a:pt x="67" y="72"/>
                    <a:pt x="63" y="71"/>
                  </a:cubicBezTo>
                  <a:close/>
                  <a:moveTo>
                    <a:pt x="106" y="79"/>
                  </a:moveTo>
                  <a:cubicBezTo>
                    <a:pt x="103" y="79"/>
                    <a:pt x="100" y="82"/>
                    <a:pt x="100" y="87"/>
                  </a:cubicBezTo>
                  <a:cubicBezTo>
                    <a:pt x="100" y="90"/>
                    <a:pt x="99" y="96"/>
                    <a:pt x="98" y="100"/>
                  </a:cubicBezTo>
                  <a:cubicBezTo>
                    <a:pt x="97" y="104"/>
                    <a:pt x="97" y="109"/>
                    <a:pt x="99" y="112"/>
                  </a:cubicBezTo>
                  <a:cubicBezTo>
                    <a:pt x="100" y="115"/>
                    <a:pt x="102" y="118"/>
                    <a:pt x="104" y="118"/>
                  </a:cubicBezTo>
                  <a:cubicBezTo>
                    <a:pt x="108" y="118"/>
                    <a:pt x="111" y="111"/>
                    <a:pt x="111" y="104"/>
                  </a:cubicBezTo>
                  <a:cubicBezTo>
                    <a:pt x="111" y="101"/>
                    <a:pt x="113" y="96"/>
                    <a:pt x="116" y="95"/>
                  </a:cubicBezTo>
                  <a:cubicBezTo>
                    <a:pt x="119" y="93"/>
                    <a:pt x="119" y="92"/>
                    <a:pt x="114" y="90"/>
                  </a:cubicBezTo>
                  <a:cubicBezTo>
                    <a:pt x="111" y="88"/>
                    <a:pt x="109" y="85"/>
                    <a:pt x="109" y="83"/>
                  </a:cubicBezTo>
                  <a:cubicBezTo>
                    <a:pt x="109" y="80"/>
                    <a:pt x="108" y="79"/>
                    <a:pt x="106" y="79"/>
                  </a:cubicBezTo>
                  <a:close/>
                  <a:moveTo>
                    <a:pt x="205" y="79"/>
                  </a:moveTo>
                  <a:cubicBezTo>
                    <a:pt x="210" y="79"/>
                    <a:pt x="214" y="81"/>
                    <a:pt x="217" y="86"/>
                  </a:cubicBezTo>
                  <a:cubicBezTo>
                    <a:pt x="224" y="98"/>
                    <a:pt x="214" y="115"/>
                    <a:pt x="196" y="120"/>
                  </a:cubicBezTo>
                  <a:cubicBezTo>
                    <a:pt x="184" y="124"/>
                    <a:pt x="184" y="124"/>
                    <a:pt x="179" y="120"/>
                  </a:cubicBezTo>
                  <a:cubicBezTo>
                    <a:pt x="174" y="117"/>
                    <a:pt x="174" y="115"/>
                    <a:pt x="177" y="106"/>
                  </a:cubicBezTo>
                  <a:cubicBezTo>
                    <a:pt x="183" y="90"/>
                    <a:pt x="195" y="79"/>
                    <a:pt x="205" y="79"/>
                  </a:cubicBezTo>
                  <a:close/>
                  <a:moveTo>
                    <a:pt x="688" y="79"/>
                  </a:moveTo>
                  <a:cubicBezTo>
                    <a:pt x="686" y="79"/>
                    <a:pt x="685" y="80"/>
                    <a:pt x="684" y="81"/>
                  </a:cubicBezTo>
                  <a:cubicBezTo>
                    <a:pt x="683" y="83"/>
                    <a:pt x="684" y="85"/>
                    <a:pt x="687" y="86"/>
                  </a:cubicBezTo>
                  <a:cubicBezTo>
                    <a:pt x="692" y="89"/>
                    <a:pt x="695" y="88"/>
                    <a:pt x="695" y="83"/>
                  </a:cubicBezTo>
                  <a:cubicBezTo>
                    <a:pt x="695" y="80"/>
                    <a:pt x="692" y="79"/>
                    <a:pt x="688" y="79"/>
                  </a:cubicBezTo>
                  <a:close/>
                  <a:moveTo>
                    <a:pt x="60" y="81"/>
                  </a:moveTo>
                  <a:cubicBezTo>
                    <a:pt x="63" y="81"/>
                    <a:pt x="66" y="82"/>
                    <a:pt x="68" y="85"/>
                  </a:cubicBezTo>
                  <a:cubicBezTo>
                    <a:pt x="72" y="89"/>
                    <a:pt x="72" y="92"/>
                    <a:pt x="67" y="91"/>
                  </a:cubicBezTo>
                  <a:cubicBezTo>
                    <a:pt x="63" y="91"/>
                    <a:pt x="62" y="93"/>
                    <a:pt x="61" y="98"/>
                  </a:cubicBezTo>
                  <a:cubicBezTo>
                    <a:pt x="61" y="103"/>
                    <a:pt x="59" y="108"/>
                    <a:pt x="58" y="109"/>
                  </a:cubicBezTo>
                  <a:cubicBezTo>
                    <a:pt x="56" y="111"/>
                    <a:pt x="52" y="113"/>
                    <a:pt x="47" y="113"/>
                  </a:cubicBezTo>
                  <a:cubicBezTo>
                    <a:pt x="33" y="113"/>
                    <a:pt x="32" y="108"/>
                    <a:pt x="44" y="92"/>
                  </a:cubicBezTo>
                  <a:cubicBezTo>
                    <a:pt x="49" y="85"/>
                    <a:pt x="55" y="82"/>
                    <a:pt x="60" y="81"/>
                  </a:cubicBezTo>
                  <a:close/>
                  <a:moveTo>
                    <a:pt x="148" y="85"/>
                  </a:moveTo>
                  <a:cubicBezTo>
                    <a:pt x="150" y="84"/>
                    <a:pt x="152" y="85"/>
                    <a:pt x="154" y="88"/>
                  </a:cubicBezTo>
                  <a:cubicBezTo>
                    <a:pt x="161" y="94"/>
                    <a:pt x="158" y="107"/>
                    <a:pt x="148" y="113"/>
                  </a:cubicBezTo>
                  <a:cubicBezTo>
                    <a:pt x="144" y="116"/>
                    <a:pt x="140" y="118"/>
                    <a:pt x="139" y="118"/>
                  </a:cubicBezTo>
                  <a:cubicBezTo>
                    <a:pt x="132" y="118"/>
                    <a:pt x="133" y="99"/>
                    <a:pt x="140" y="91"/>
                  </a:cubicBezTo>
                  <a:cubicBezTo>
                    <a:pt x="144" y="87"/>
                    <a:pt x="146" y="85"/>
                    <a:pt x="148" y="85"/>
                  </a:cubicBezTo>
                  <a:close/>
                  <a:moveTo>
                    <a:pt x="370" y="88"/>
                  </a:moveTo>
                  <a:cubicBezTo>
                    <a:pt x="368" y="88"/>
                    <a:pt x="366" y="88"/>
                    <a:pt x="364" y="88"/>
                  </a:cubicBezTo>
                  <a:cubicBezTo>
                    <a:pt x="346" y="90"/>
                    <a:pt x="333" y="94"/>
                    <a:pt x="335" y="97"/>
                  </a:cubicBezTo>
                  <a:cubicBezTo>
                    <a:pt x="337" y="100"/>
                    <a:pt x="349" y="100"/>
                    <a:pt x="362" y="97"/>
                  </a:cubicBezTo>
                  <a:cubicBezTo>
                    <a:pt x="368" y="96"/>
                    <a:pt x="376" y="94"/>
                    <a:pt x="380" y="93"/>
                  </a:cubicBezTo>
                  <a:cubicBezTo>
                    <a:pt x="392" y="91"/>
                    <a:pt x="384" y="87"/>
                    <a:pt x="370" y="88"/>
                  </a:cubicBezTo>
                  <a:close/>
                  <a:moveTo>
                    <a:pt x="688" y="106"/>
                  </a:moveTo>
                  <a:cubicBezTo>
                    <a:pt x="685" y="106"/>
                    <a:pt x="684" y="110"/>
                    <a:pt x="683" y="124"/>
                  </a:cubicBezTo>
                  <a:cubicBezTo>
                    <a:pt x="683" y="134"/>
                    <a:pt x="683" y="144"/>
                    <a:pt x="684" y="146"/>
                  </a:cubicBezTo>
                  <a:cubicBezTo>
                    <a:pt x="687" y="155"/>
                    <a:pt x="691" y="143"/>
                    <a:pt x="691" y="125"/>
                  </a:cubicBezTo>
                  <a:cubicBezTo>
                    <a:pt x="691" y="110"/>
                    <a:pt x="691" y="106"/>
                    <a:pt x="688" y="106"/>
                  </a:cubicBezTo>
                  <a:close/>
                  <a:moveTo>
                    <a:pt x="373" y="111"/>
                  </a:moveTo>
                  <a:cubicBezTo>
                    <a:pt x="371" y="111"/>
                    <a:pt x="369" y="111"/>
                    <a:pt x="366" y="112"/>
                  </a:cubicBezTo>
                  <a:cubicBezTo>
                    <a:pt x="341" y="113"/>
                    <a:pt x="329" y="116"/>
                    <a:pt x="329" y="121"/>
                  </a:cubicBezTo>
                  <a:cubicBezTo>
                    <a:pt x="329" y="123"/>
                    <a:pt x="376" y="121"/>
                    <a:pt x="380" y="119"/>
                  </a:cubicBezTo>
                  <a:cubicBezTo>
                    <a:pt x="381" y="118"/>
                    <a:pt x="382" y="116"/>
                    <a:pt x="382" y="114"/>
                  </a:cubicBezTo>
                  <a:cubicBezTo>
                    <a:pt x="382" y="112"/>
                    <a:pt x="379" y="112"/>
                    <a:pt x="373" y="111"/>
                  </a:cubicBezTo>
                  <a:close/>
                  <a:moveTo>
                    <a:pt x="511" y="126"/>
                  </a:moveTo>
                  <a:cubicBezTo>
                    <a:pt x="509" y="126"/>
                    <a:pt x="509" y="127"/>
                    <a:pt x="508" y="128"/>
                  </a:cubicBezTo>
                  <a:cubicBezTo>
                    <a:pt x="506" y="130"/>
                    <a:pt x="508" y="132"/>
                    <a:pt x="517" y="137"/>
                  </a:cubicBezTo>
                  <a:cubicBezTo>
                    <a:pt x="532" y="144"/>
                    <a:pt x="537" y="150"/>
                    <a:pt x="540" y="160"/>
                  </a:cubicBezTo>
                  <a:cubicBezTo>
                    <a:pt x="541" y="167"/>
                    <a:pt x="541" y="167"/>
                    <a:pt x="541" y="167"/>
                  </a:cubicBezTo>
                  <a:cubicBezTo>
                    <a:pt x="533" y="163"/>
                    <a:pt x="533" y="163"/>
                    <a:pt x="533" y="163"/>
                  </a:cubicBezTo>
                  <a:cubicBezTo>
                    <a:pt x="524" y="158"/>
                    <a:pt x="509" y="159"/>
                    <a:pt x="501" y="166"/>
                  </a:cubicBezTo>
                  <a:cubicBezTo>
                    <a:pt x="494" y="172"/>
                    <a:pt x="485" y="188"/>
                    <a:pt x="486" y="195"/>
                  </a:cubicBezTo>
                  <a:cubicBezTo>
                    <a:pt x="486" y="202"/>
                    <a:pt x="491" y="207"/>
                    <a:pt x="501" y="212"/>
                  </a:cubicBezTo>
                  <a:cubicBezTo>
                    <a:pt x="510" y="215"/>
                    <a:pt x="512" y="215"/>
                    <a:pt x="521" y="210"/>
                  </a:cubicBezTo>
                  <a:cubicBezTo>
                    <a:pt x="542" y="200"/>
                    <a:pt x="551" y="187"/>
                    <a:pt x="551" y="166"/>
                  </a:cubicBezTo>
                  <a:cubicBezTo>
                    <a:pt x="551" y="149"/>
                    <a:pt x="539" y="135"/>
                    <a:pt x="521" y="128"/>
                  </a:cubicBezTo>
                  <a:cubicBezTo>
                    <a:pt x="516" y="127"/>
                    <a:pt x="513" y="126"/>
                    <a:pt x="511" y="126"/>
                  </a:cubicBezTo>
                  <a:close/>
                  <a:moveTo>
                    <a:pt x="745" y="136"/>
                  </a:moveTo>
                  <a:cubicBezTo>
                    <a:pt x="732" y="137"/>
                    <a:pt x="729" y="143"/>
                    <a:pt x="741" y="143"/>
                  </a:cubicBezTo>
                  <a:cubicBezTo>
                    <a:pt x="750" y="143"/>
                    <a:pt x="767" y="150"/>
                    <a:pt x="776" y="158"/>
                  </a:cubicBezTo>
                  <a:cubicBezTo>
                    <a:pt x="785" y="165"/>
                    <a:pt x="789" y="173"/>
                    <a:pt x="789" y="183"/>
                  </a:cubicBezTo>
                  <a:cubicBezTo>
                    <a:pt x="789" y="191"/>
                    <a:pt x="788" y="191"/>
                    <a:pt x="785" y="186"/>
                  </a:cubicBezTo>
                  <a:cubicBezTo>
                    <a:pt x="780" y="179"/>
                    <a:pt x="758" y="171"/>
                    <a:pt x="749" y="174"/>
                  </a:cubicBezTo>
                  <a:cubicBezTo>
                    <a:pt x="731" y="178"/>
                    <a:pt x="718" y="194"/>
                    <a:pt x="718" y="210"/>
                  </a:cubicBezTo>
                  <a:cubicBezTo>
                    <a:pt x="718" y="216"/>
                    <a:pt x="720" y="219"/>
                    <a:pt x="728" y="224"/>
                  </a:cubicBezTo>
                  <a:cubicBezTo>
                    <a:pt x="737" y="230"/>
                    <a:pt x="739" y="231"/>
                    <a:pt x="751" y="229"/>
                  </a:cubicBezTo>
                  <a:cubicBezTo>
                    <a:pt x="769" y="227"/>
                    <a:pt x="776" y="224"/>
                    <a:pt x="784" y="215"/>
                  </a:cubicBezTo>
                  <a:cubicBezTo>
                    <a:pt x="792" y="205"/>
                    <a:pt x="795" y="199"/>
                    <a:pt x="798" y="186"/>
                  </a:cubicBezTo>
                  <a:cubicBezTo>
                    <a:pt x="800" y="177"/>
                    <a:pt x="800" y="174"/>
                    <a:pt x="794" y="165"/>
                  </a:cubicBezTo>
                  <a:cubicBezTo>
                    <a:pt x="791" y="159"/>
                    <a:pt x="785" y="152"/>
                    <a:pt x="781" y="150"/>
                  </a:cubicBezTo>
                  <a:cubicBezTo>
                    <a:pt x="777" y="148"/>
                    <a:pt x="773" y="145"/>
                    <a:pt x="773" y="143"/>
                  </a:cubicBezTo>
                  <a:cubicBezTo>
                    <a:pt x="773" y="142"/>
                    <a:pt x="773" y="141"/>
                    <a:pt x="772" y="142"/>
                  </a:cubicBezTo>
                  <a:cubicBezTo>
                    <a:pt x="771" y="143"/>
                    <a:pt x="767" y="142"/>
                    <a:pt x="763" y="140"/>
                  </a:cubicBezTo>
                  <a:cubicBezTo>
                    <a:pt x="759" y="137"/>
                    <a:pt x="751" y="136"/>
                    <a:pt x="745" y="136"/>
                  </a:cubicBezTo>
                  <a:close/>
                  <a:moveTo>
                    <a:pt x="570" y="162"/>
                  </a:moveTo>
                  <a:cubicBezTo>
                    <a:pt x="562" y="162"/>
                    <a:pt x="562" y="166"/>
                    <a:pt x="571" y="180"/>
                  </a:cubicBezTo>
                  <a:cubicBezTo>
                    <a:pt x="579" y="191"/>
                    <a:pt x="579" y="191"/>
                    <a:pt x="579" y="191"/>
                  </a:cubicBezTo>
                  <a:cubicBezTo>
                    <a:pt x="567" y="202"/>
                    <a:pt x="567" y="202"/>
                    <a:pt x="567" y="202"/>
                  </a:cubicBezTo>
                  <a:cubicBezTo>
                    <a:pt x="561" y="208"/>
                    <a:pt x="556" y="215"/>
                    <a:pt x="556" y="217"/>
                  </a:cubicBezTo>
                  <a:cubicBezTo>
                    <a:pt x="556" y="223"/>
                    <a:pt x="559" y="223"/>
                    <a:pt x="566" y="215"/>
                  </a:cubicBezTo>
                  <a:cubicBezTo>
                    <a:pt x="570" y="211"/>
                    <a:pt x="576" y="206"/>
                    <a:pt x="580" y="204"/>
                  </a:cubicBezTo>
                  <a:cubicBezTo>
                    <a:pt x="586" y="201"/>
                    <a:pt x="587" y="201"/>
                    <a:pt x="598" y="210"/>
                  </a:cubicBezTo>
                  <a:cubicBezTo>
                    <a:pt x="609" y="218"/>
                    <a:pt x="614" y="219"/>
                    <a:pt x="614" y="214"/>
                  </a:cubicBezTo>
                  <a:cubicBezTo>
                    <a:pt x="614" y="212"/>
                    <a:pt x="609" y="207"/>
                    <a:pt x="604" y="201"/>
                  </a:cubicBezTo>
                  <a:cubicBezTo>
                    <a:pt x="598" y="195"/>
                    <a:pt x="594" y="190"/>
                    <a:pt x="595" y="190"/>
                  </a:cubicBezTo>
                  <a:cubicBezTo>
                    <a:pt x="597" y="190"/>
                    <a:pt x="602" y="187"/>
                    <a:pt x="607" y="183"/>
                  </a:cubicBezTo>
                  <a:cubicBezTo>
                    <a:pt x="612" y="178"/>
                    <a:pt x="616" y="175"/>
                    <a:pt x="617" y="175"/>
                  </a:cubicBezTo>
                  <a:cubicBezTo>
                    <a:pt x="620" y="175"/>
                    <a:pt x="620" y="168"/>
                    <a:pt x="617" y="166"/>
                  </a:cubicBezTo>
                  <a:cubicBezTo>
                    <a:pt x="616" y="165"/>
                    <a:pt x="609" y="169"/>
                    <a:pt x="603" y="174"/>
                  </a:cubicBezTo>
                  <a:cubicBezTo>
                    <a:pt x="597" y="179"/>
                    <a:pt x="590" y="183"/>
                    <a:pt x="589" y="183"/>
                  </a:cubicBezTo>
                  <a:cubicBezTo>
                    <a:pt x="586" y="183"/>
                    <a:pt x="574" y="165"/>
                    <a:pt x="576" y="164"/>
                  </a:cubicBezTo>
                  <a:cubicBezTo>
                    <a:pt x="576" y="163"/>
                    <a:pt x="574" y="162"/>
                    <a:pt x="570" y="162"/>
                  </a:cubicBezTo>
                  <a:close/>
                  <a:moveTo>
                    <a:pt x="855" y="165"/>
                  </a:moveTo>
                  <a:cubicBezTo>
                    <a:pt x="852" y="165"/>
                    <a:pt x="851" y="169"/>
                    <a:pt x="841" y="193"/>
                  </a:cubicBezTo>
                  <a:cubicBezTo>
                    <a:pt x="839" y="200"/>
                    <a:pt x="837" y="203"/>
                    <a:pt x="837" y="202"/>
                  </a:cubicBezTo>
                  <a:cubicBezTo>
                    <a:pt x="837" y="198"/>
                    <a:pt x="822" y="176"/>
                    <a:pt x="818" y="173"/>
                  </a:cubicBezTo>
                  <a:cubicBezTo>
                    <a:pt x="814" y="170"/>
                    <a:pt x="809" y="170"/>
                    <a:pt x="809" y="173"/>
                  </a:cubicBezTo>
                  <a:cubicBezTo>
                    <a:pt x="809" y="176"/>
                    <a:pt x="816" y="189"/>
                    <a:pt x="826" y="205"/>
                  </a:cubicBezTo>
                  <a:cubicBezTo>
                    <a:pt x="835" y="217"/>
                    <a:pt x="835" y="218"/>
                    <a:pt x="832" y="229"/>
                  </a:cubicBezTo>
                  <a:cubicBezTo>
                    <a:pt x="828" y="244"/>
                    <a:pt x="818" y="260"/>
                    <a:pt x="807" y="266"/>
                  </a:cubicBezTo>
                  <a:cubicBezTo>
                    <a:pt x="803" y="269"/>
                    <a:pt x="799" y="272"/>
                    <a:pt x="800" y="274"/>
                  </a:cubicBezTo>
                  <a:cubicBezTo>
                    <a:pt x="803" y="278"/>
                    <a:pt x="817" y="270"/>
                    <a:pt x="827" y="258"/>
                  </a:cubicBezTo>
                  <a:cubicBezTo>
                    <a:pt x="838" y="246"/>
                    <a:pt x="843" y="235"/>
                    <a:pt x="845" y="222"/>
                  </a:cubicBezTo>
                  <a:cubicBezTo>
                    <a:pt x="846" y="217"/>
                    <a:pt x="849" y="211"/>
                    <a:pt x="852" y="209"/>
                  </a:cubicBezTo>
                  <a:cubicBezTo>
                    <a:pt x="857" y="203"/>
                    <a:pt x="859" y="191"/>
                    <a:pt x="854" y="194"/>
                  </a:cubicBezTo>
                  <a:cubicBezTo>
                    <a:pt x="850" y="197"/>
                    <a:pt x="851" y="191"/>
                    <a:pt x="857" y="179"/>
                  </a:cubicBezTo>
                  <a:cubicBezTo>
                    <a:pt x="863" y="166"/>
                    <a:pt x="863" y="166"/>
                    <a:pt x="857" y="165"/>
                  </a:cubicBezTo>
                  <a:cubicBezTo>
                    <a:pt x="856" y="165"/>
                    <a:pt x="856" y="165"/>
                    <a:pt x="855" y="165"/>
                  </a:cubicBezTo>
                  <a:close/>
                  <a:moveTo>
                    <a:pt x="517" y="168"/>
                  </a:moveTo>
                  <a:cubicBezTo>
                    <a:pt x="518" y="168"/>
                    <a:pt x="519" y="168"/>
                    <a:pt x="520" y="168"/>
                  </a:cubicBezTo>
                  <a:cubicBezTo>
                    <a:pt x="521" y="168"/>
                    <a:pt x="522" y="168"/>
                    <a:pt x="524" y="169"/>
                  </a:cubicBezTo>
                  <a:cubicBezTo>
                    <a:pt x="528" y="170"/>
                    <a:pt x="533" y="174"/>
                    <a:pt x="535" y="177"/>
                  </a:cubicBezTo>
                  <a:cubicBezTo>
                    <a:pt x="538" y="182"/>
                    <a:pt x="538" y="183"/>
                    <a:pt x="530" y="191"/>
                  </a:cubicBezTo>
                  <a:cubicBezTo>
                    <a:pt x="526" y="196"/>
                    <a:pt x="518" y="202"/>
                    <a:pt x="513" y="204"/>
                  </a:cubicBezTo>
                  <a:cubicBezTo>
                    <a:pt x="504" y="208"/>
                    <a:pt x="504" y="208"/>
                    <a:pt x="498" y="202"/>
                  </a:cubicBezTo>
                  <a:cubicBezTo>
                    <a:pt x="493" y="195"/>
                    <a:pt x="493" y="195"/>
                    <a:pt x="493" y="195"/>
                  </a:cubicBezTo>
                  <a:cubicBezTo>
                    <a:pt x="498" y="185"/>
                    <a:pt x="498" y="185"/>
                    <a:pt x="498" y="185"/>
                  </a:cubicBezTo>
                  <a:cubicBezTo>
                    <a:pt x="503" y="175"/>
                    <a:pt x="510" y="169"/>
                    <a:pt x="517" y="168"/>
                  </a:cubicBezTo>
                  <a:close/>
                  <a:moveTo>
                    <a:pt x="756" y="183"/>
                  </a:moveTo>
                  <a:cubicBezTo>
                    <a:pt x="763" y="183"/>
                    <a:pt x="769" y="185"/>
                    <a:pt x="774" y="189"/>
                  </a:cubicBezTo>
                  <a:cubicBezTo>
                    <a:pt x="781" y="195"/>
                    <a:pt x="781" y="197"/>
                    <a:pt x="779" y="203"/>
                  </a:cubicBezTo>
                  <a:cubicBezTo>
                    <a:pt x="778" y="207"/>
                    <a:pt x="773" y="212"/>
                    <a:pt x="766" y="216"/>
                  </a:cubicBezTo>
                  <a:cubicBezTo>
                    <a:pt x="752" y="223"/>
                    <a:pt x="739" y="223"/>
                    <a:pt x="731" y="217"/>
                  </a:cubicBezTo>
                  <a:cubicBezTo>
                    <a:pt x="724" y="211"/>
                    <a:pt x="724" y="208"/>
                    <a:pt x="729" y="198"/>
                  </a:cubicBezTo>
                  <a:cubicBezTo>
                    <a:pt x="734" y="188"/>
                    <a:pt x="746" y="183"/>
                    <a:pt x="756" y="18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6557963" y="31750"/>
              <a:ext cx="815975" cy="542925"/>
            </a:xfrm>
            <a:custGeom>
              <a:avLst/>
              <a:gdLst>
                <a:gd name="T0" fmla="*/ 178 w 535"/>
                <a:gd name="T1" fmla="*/ 145 h 356"/>
                <a:gd name="T2" fmla="*/ 179 w 535"/>
                <a:gd name="T3" fmla="*/ 213 h 356"/>
                <a:gd name="T4" fmla="*/ 206 w 535"/>
                <a:gd name="T5" fmla="*/ 267 h 356"/>
                <a:gd name="T6" fmla="*/ 205 w 535"/>
                <a:gd name="T7" fmla="*/ 49 h 356"/>
                <a:gd name="T8" fmla="*/ 251 w 535"/>
                <a:gd name="T9" fmla="*/ 72 h 356"/>
                <a:gd name="T10" fmla="*/ 206 w 535"/>
                <a:gd name="T11" fmla="*/ 109 h 356"/>
                <a:gd name="T12" fmla="*/ 240 w 535"/>
                <a:gd name="T13" fmla="*/ 117 h 356"/>
                <a:gd name="T14" fmla="*/ 248 w 535"/>
                <a:gd name="T15" fmla="*/ 109 h 356"/>
                <a:gd name="T16" fmla="*/ 257 w 535"/>
                <a:gd name="T17" fmla="*/ 60 h 356"/>
                <a:gd name="T18" fmla="*/ 9 w 535"/>
                <a:gd name="T19" fmla="*/ 302 h 356"/>
                <a:gd name="T20" fmla="*/ 50 w 535"/>
                <a:gd name="T21" fmla="*/ 278 h 356"/>
                <a:gd name="T22" fmla="*/ 57 w 535"/>
                <a:gd name="T23" fmla="*/ 239 h 356"/>
                <a:gd name="T24" fmla="*/ 58 w 535"/>
                <a:gd name="T25" fmla="*/ 208 h 356"/>
                <a:gd name="T26" fmla="*/ 340 w 535"/>
                <a:gd name="T27" fmla="*/ 28 h 356"/>
                <a:gd name="T28" fmla="*/ 312 w 535"/>
                <a:gd name="T29" fmla="*/ 141 h 356"/>
                <a:gd name="T30" fmla="*/ 319 w 535"/>
                <a:gd name="T31" fmla="*/ 132 h 356"/>
                <a:gd name="T32" fmla="*/ 334 w 535"/>
                <a:gd name="T33" fmla="*/ 69 h 356"/>
                <a:gd name="T34" fmla="*/ 358 w 535"/>
                <a:gd name="T35" fmla="*/ 92 h 356"/>
                <a:gd name="T36" fmla="*/ 370 w 535"/>
                <a:gd name="T37" fmla="*/ 87 h 356"/>
                <a:gd name="T38" fmla="*/ 351 w 535"/>
                <a:gd name="T39" fmla="*/ 53 h 356"/>
                <a:gd name="T40" fmla="*/ 227 w 535"/>
                <a:gd name="T41" fmla="*/ 98 h 356"/>
                <a:gd name="T42" fmla="*/ 223 w 535"/>
                <a:gd name="T43" fmla="*/ 100 h 356"/>
                <a:gd name="T44" fmla="*/ 274 w 535"/>
                <a:gd name="T45" fmla="*/ 82 h 356"/>
                <a:gd name="T46" fmla="*/ 293 w 535"/>
                <a:gd name="T47" fmla="*/ 103 h 356"/>
                <a:gd name="T48" fmla="*/ 298 w 535"/>
                <a:gd name="T49" fmla="*/ 69 h 356"/>
                <a:gd name="T50" fmla="*/ 395 w 535"/>
                <a:gd name="T51" fmla="*/ 56 h 356"/>
                <a:gd name="T52" fmla="*/ 394 w 535"/>
                <a:gd name="T53" fmla="*/ 79 h 356"/>
                <a:gd name="T54" fmla="*/ 420 w 535"/>
                <a:gd name="T55" fmla="*/ 58 h 356"/>
                <a:gd name="T56" fmla="*/ 441 w 535"/>
                <a:gd name="T57" fmla="*/ 29 h 356"/>
                <a:gd name="T58" fmla="*/ 444 w 535"/>
                <a:gd name="T59" fmla="*/ 39 h 356"/>
                <a:gd name="T60" fmla="*/ 459 w 535"/>
                <a:gd name="T61" fmla="*/ 53 h 356"/>
                <a:gd name="T62" fmla="*/ 446 w 535"/>
                <a:gd name="T63" fmla="*/ 107 h 356"/>
                <a:gd name="T64" fmla="*/ 458 w 535"/>
                <a:gd name="T65" fmla="*/ 135 h 356"/>
                <a:gd name="T66" fmla="*/ 480 w 535"/>
                <a:gd name="T67" fmla="*/ 68 h 356"/>
                <a:gd name="T68" fmla="*/ 476 w 535"/>
                <a:gd name="T69" fmla="*/ 52 h 356"/>
                <a:gd name="T70" fmla="*/ 451 w 535"/>
                <a:gd name="T71" fmla="*/ 14 h 356"/>
                <a:gd name="T72" fmla="*/ 137 w 535"/>
                <a:gd name="T73" fmla="*/ 228 h 356"/>
                <a:gd name="T74" fmla="*/ 520 w 535"/>
                <a:gd name="T75" fmla="*/ 24 h 356"/>
                <a:gd name="T76" fmla="*/ 519 w 535"/>
                <a:gd name="T77" fmla="*/ 197 h 356"/>
                <a:gd name="T78" fmla="*/ 512 w 535"/>
                <a:gd name="T79" fmla="*/ 257 h 356"/>
                <a:gd name="T80" fmla="*/ 505 w 535"/>
                <a:gd name="T81" fmla="*/ 300 h 356"/>
                <a:gd name="T82" fmla="*/ 480 w 535"/>
                <a:gd name="T83" fmla="*/ 353 h 356"/>
                <a:gd name="T84" fmla="*/ 520 w 535"/>
                <a:gd name="T85" fmla="*/ 262 h 356"/>
                <a:gd name="T86" fmla="*/ 530 w 535"/>
                <a:gd name="T87" fmla="*/ 183 h 356"/>
                <a:gd name="T88" fmla="*/ 534 w 535"/>
                <a:gd name="T89" fmla="*/ 79 h 356"/>
                <a:gd name="T90" fmla="*/ 112 w 535"/>
                <a:gd name="T91" fmla="*/ 248 h 356"/>
                <a:gd name="T92" fmla="*/ 114 w 535"/>
                <a:gd name="T93" fmla="*/ 247 h 356"/>
                <a:gd name="T94" fmla="*/ 68 w 535"/>
                <a:gd name="T95" fmla="*/ 295 h 356"/>
                <a:gd name="T96" fmla="*/ 84 w 535"/>
                <a:gd name="T97" fmla="*/ 319 h 356"/>
                <a:gd name="T98" fmla="*/ 84 w 535"/>
                <a:gd name="T99" fmla="*/ 267 h 356"/>
                <a:gd name="T100" fmla="*/ 318 w 535"/>
                <a:gd name="T101" fmla="*/ 204 h 356"/>
                <a:gd name="T102" fmla="*/ 345 w 535"/>
                <a:gd name="T103" fmla="*/ 189 h 356"/>
                <a:gd name="T104" fmla="*/ 330 w 535"/>
                <a:gd name="T105" fmla="*/ 183 h 356"/>
                <a:gd name="T106" fmla="*/ 314 w 535"/>
                <a:gd name="T107" fmla="*/ 197 h 356"/>
                <a:gd name="T108" fmla="*/ 298 w 535"/>
                <a:gd name="T109" fmla="*/ 288 h 356"/>
                <a:gd name="T110" fmla="*/ 327 w 535"/>
                <a:gd name="T111" fmla="*/ 244 h 356"/>
                <a:gd name="T112" fmla="*/ 344 w 535"/>
                <a:gd name="T113" fmla="*/ 269 h 356"/>
                <a:gd name="T114" fmla="*/ 328 w 535"/>
                <a:gd name="T115" fmla="*/ 294 h 356"/>
                <a:gd name="T116" fmla="*/ 358 w 535"/>
                <a:gd name="T117" fmla="*/ 294 h 356"/>
                <a:gd name="T118" fmla="*/ 322 w 535"/>
                <a:gd name="T119" fmla="*/ 23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56">
                  <a:moveTo>
                    <a:pt x="205" y="49"/>
                  </a:moveTo>
                  <a:cubicBezTo>
                    <a:pt x="203" y="50"/>
                    <a:pt x="202" y="53"/>
                    <a:pt x="200" y="58"/>
                  </a:cubicBezTo>
                  <a:cubicBezTo>
                    <a:pt x="196" y="66"/>
                    <a:pt x="182" y="115"/>
                    <a:pt x="183" y="116"/>
                  </a:cubicBezTo>
                  <a:cubicBezTo>
                    <a:pt x="184" y="118"/>
                    <a:pt x="179" y="147"/>
                    <a:pt x="178" y="145"/>
                  </a:cubicBezTo>
                  <a:cubicBezTo>
                    <a:pt x="177" y="144"/>
                    <a:pt x="177" y="147"/>
                    <a:pt x="177" y="152"/>
                  </a:cubicBezTo>
                  <a:cubicBezTo>
                    <a:pt x="178" y="160"/>
                    <a:pt x="177" y="165"/>
                    <a:pt x="176" y="182"/>
                  </a:cubicBezTo>
                  <a:cubicBezTo>
                    <a:pt x="176" y="187"/>
                    <a:pt x="176" y="192"/>
                    <a:pt x="176" y="194"/>
                  </a:cubicBezTo>
                  <a:cubicBezTo>
                    <a:pt x="177" y="195"/>
                    <a:pt x="178" y="204"/>
                    <a:pt x="179" y="213"/>
                  </a:cubicBezTo>
                  <a:cubicBezTo>
                    <a:pt x="182" y="232"/>
                    <a:pt x="186" y="244"/>
                    <a:pt x="199" y="277"/>
                  </a:cubicBezTo>
                  <a:cubicBezTo>
                    <a:pt x="205" y="290"/>
                    <a:pt x="211" y="305"/>
                    <a:pt x="212" y="309"/>
                  </a:cubicBezTo>
                  <a:cubicBezTo>
                    <a:pt x="213" y="314"/>
                    <a:pt x="215" y="315"/>
                    <a:pt x="217" y="314"/>
                  </a:cubicBezTo>
                  <a:cubicBezTo>
                    <a:pt x="222" y="311"/>
                    <a:pt x="219" y="299"/>
                    <a:pt x="206" y="267"/>
                  </a:cubicBezTo>
                  <a:cubicBezTo>
                    <a:pt x="193" y="237"/>
                    <a:pt x="188" y="217"/>
                    <a:pt x="186" y="193"/>
                  </a:cubicBezTo>
                  <a:cubicBezTo>
                    <a:pt x="183" y="151"/>
                    <a:pt x="198" y="73"/>
                    <a:pt x="213" y="55"/>
                  </a:cubicBezTo>
                  <a:cubicBezTo>
                    <a:pt x="218" y="48"/>
                    <a:pt x="218" y="47"/>
                    <a:pt x="213" y="47"/>
                  </a:cubicBezTo>
                  <a:cubicBezTo>
                    <a:pt x="209" y="47"/>
                    <a:pt x="207" y="47"/>
                    <a:pt x="205" y="49"/>
                  </a:cubicBezTo>
                  <a:close/>
                  <a:moveTo>
                    <a:pt x="257" y="60"/>
                  </a:moveTo>
                  <a:cubicBezTo>
                    <a:pt x="256" y="61"/>
                    <a:pt x="256" y="62"/>
                    <a:pt x="256" y="63"/>
                  </a:cubicBezTo>
                  <a:cubicBezTo>
                    <a:pt x="256" y="65"/>
                    <a:pt x="255" y="67"/>
                    <a:pt x="253" y="68"/>
                  </a:cubicBezTo>
                  <a:cubicBezTo>
                    <a:pt x="252" y="69"/>
                    <a:pt x="251" y="71"/>
                    <a:pt x="251" y="72"/>
                  </a:cubicBezTo>
                  <a:cubicBezTo>
                    <a:pt x="252" y="73"/>
                    <a:pt x="251" y="75"/>
                    <a:pt x="248" y="77"/>
                  </a:cubicBezTo>
                  <a:cubicBezTo>
                    <a:pt x="246" y="78"/>
                    <a:pt x="244" y="81"/>
                    <a:pt x="244" y="82"/>
                  </a:cubicBezTo>
                  <a:cubicBezTo>
                    <a:pt x="244" y="87"/>
                    <a:pt x="238" y="89"/>
                    <a:pt x="232" y="88"/>
                  </a:cubicBezTo>
                  <a:cubicBezTo>
                    <a:pt x="224" y="85"/>
                    <a:pt x="208" y="98"/>
                    <a:pt x="206" y="109"/>
                  </a:cubicBezTo>
                  <a:cubicBezTo>
                    <a:pt x="203" y="120"/>
                    <a:pt x="206" y="130"/>
                    <a:pt x="211" y="132"/>
                  </a:cubicBezTo>
                  <a:cubicBezTo>
                    <a:pt x="216" y="134"/>
                    <a:pt x="225" y="127"/>
                    <a:pt x="233" y="116"/>
                  </a:cubicBezTo>
                  <a:cubicBezTo>
                    <a:pt x="237" y="109"/>
                    <a:pt x="237" y="109"/>
                    <a:pt x="237" y="109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2" y="123"/>
                    <a:pt x="245" y="125"/>
                    <a:pt x="249" y="125"/>
                  </a:cubicBezTo>
                  <a:cubicBezTo>
                    <a:pt x="257" y="126"/>
                    <a:pt x="259" y="125"/>
                    <a:pt x="259" y="120"/>
                  </a:cubicBezTo>
                  <a:cubicBezTo>
                    <a:pt x="259" y="118"/>
                    <a:pt x="258" y="117"/>
                    <a:pt x="256" y="117"/>
                  </a:cubicBezTo>
                  <a:cubicBezTo>
                    <a:pt x="254" y="118"/>
                    <a:pt x="251" y="114"/>
                    <a:pt x="248" y="109"/>
                  </a:cubicBezTo>
                  <a:cubicBezTo>
                    <a:pt x="244" y="101"/>
                    <a:pt x="244" y="100"/>
                    <a:pt x="251" y="90"/>
                  </a:cubicBezTo>
                  <a:cubicBezTo>
                    <a:pt x="255" y="84"/>
                    <a:pt x="260" y="75"/>
                    <a:pt x="262" y="69"/>
                  </a:cubicBezTo>
                  <a:cubicBezTo>
                    <a:pt x="265" y="59"/>
                    <a:pt x="265" y="58"/>
                    <a:pt x="260" y="59"/>
                  </a:cubicBezTo>
                  <a:cubicBezTo>
                    <a:pt x="259" y="59"/>
                    <a:pt x="258" y="60"/>
                    <a:pt x="257" y="60"/>
                  </a:cubicBezTo>
                  <a:close/>
                  <a:moveTo>
                    <a:pt x="3" y="219"/>
                  </a:moveTo>
                  <a:cubicBezTo>
                    <a:pt x="2" y="219"/>
                    <a:pt x="1" y="220"/>
                    <a:pt x="1" y="221"/>
                  </a:cubicBezTo>
                  <a:cubicBezTo>
                    <a:pt x="0" y="224"/>
                    <a:pt x="20" y="254"/>
                    <a:pt x="27" y="260"/>
                  </a:cubicBezTo>
                  <a:cubicBezTo>
                    <a:pt x="30" y="262"/>
                    <a:pt x="20" y="286"/>
                    <a:pt x="9" y="302"/>
                  </a:cubicBezTo>
                  <a:cubicBezTo>
                    <a:pt x="5" y="309"/>
                    <a:pt x="7" y="315"/>
                    <a:pt x="13" y="313"/>
                  </a:cubicBezTo>
                  <a:cubicBezTo>
                    <a:pt x="15" y="312"/>
                    <a:pt x="19" y="307"/>
                    <a:pt x="22" y="301"/>
                  </a:cubicBezTo>
                  <a:cubicBezTo>
                    <a:pt x="27" y="290"/>
                    <a:pt x="38" y="268"/>
                    <a:pt x="40" y="267"/>
                  </a:cubicBezTo>
                  <a:cubicBezTo>
                    <a:pt x="40" y="267"/>
                    <a:pt x="45" y="272"/>
                    <a:pt x="50" y="278"/>
                  </a:cubicBezTo>
                  <a:cubicBezTo>
                    <a:pt x="57" y="287"/>
                    <a:pt x="60" y="288"/>
                    <a:pt x="64" y="286"/>
                  </a:cubicBezTo>
                  <a:cubicBezTo>
                    <a:pt x="68" y="283"/>
                    <a:pt x="69" y="285"/>
                    <a:pt x="51" y="261"/>
                  </a:cubicBezTo>
                  <a:cubicBezTo>
                    <a:pt x="44" y="253"/>
                    <a:pt x="45" y="251"/>
                    <a:pt x="53" y="248"/>
                  </a:cubicBezTo>
                  <a:cubicBezTo>
                    <a:pt x="54" y="247"/>
                    <a:pt x="56" y="243"/>
                    <a:pt x="57" y="239"/>
                  </a:cubicBezTo>
                  <a:cubicBezTo>
                    <a:pt x="59" y="235"/>
                    <a:pt x="61" y="232"/>
                    <a:pt x="62" y="231"/>
                  </a:cubicBezTo>
                  <a:cubicBezTo>
                    <a:pt x="63" y="230"/>
                    <a:pt x="65" y="222"/>
                    <a:pt x="67" y="213"/>
                  </a:cubicBezTo>
                  <a:cubicBezTo>
                    <a:pt x="69" y="200"/>
                    <a:pt x="69" y="196"/>
                    <a:pt x="66" y="195"/>
                  </a:cubicBezTo>
                  <a:cubicBezTo>
                    <a:pt x="63" y="194"/>
                    <a:pt x="61" y="197"/>
                    <a:pt x="58" y="208"/>
                  </a:cubicBezTo>
                  <a:cubicBezTo>
                    <a:pt x="53" y="225"/>
                    <a:pt x="38" y="249"/>
                    <a:pt x="33" y="248"/>
                  </a:cubicBezTo>
                  <a:cubicBezTo>
                    <a:pt x="31" y="247"/>
                    <a:pt x="25" y="241"/>
                    <a:pt x="20" y="233"/>
                  </a:cubicBezTo>
                  <a:cubicBezTo>
                    <a:pt x="11" y="221"/>
                    <a:pt x="5" y="217"/>
                    <a:pt x="3" y="219"/>
                  </a:cubicBezTo>
                  <a:close/>
                  <a:moveTo>
                    <a:pt x="340" y="28"/>
                  </a:moveTo>
                  <a:cubicBezTo>
                    <a:pt x="335" y="30"/>
                    <a:pt x="329" y="37"/>
                    <a:pt x="325" y="46"/>
                  </a:cubicBezTo>
                  <a:cubicBezTo>
                    <a:pt x="318" y="60"/>
                    <a:pt x="312" y="78"/>
                    <a:pt x="313" y="80"/>
                  </a:cubicBezTo>
                  <a:cubicBezTo>
                    <a:pt x="314" y="80"/>
                    <a:pt x="313" y="90"/>
                    <a:pt x="311" y="101"/>
                  </a:cubicBezTo>
                  <a:cubicBezTo>
                    <a:pt x="307" y="127"/>
                    <a:pt x="307" y="133"/>
                    <a:pt x="312" y="141"/>
                  </a:cubicBezTo>
                  <a:cubicBezTo>
                    <a:pt x="315" y="148"/>
                    <a:pt x="318" y="149"/>
                    <a:pt x="320" y="144"/>
                  </a:cubicBezTo>
                  <a:cubicBezTo>
                    <a:pt x="320" y="142"/>
                    <a:pt x="318" y="141"/>
                    <a:pt x="316" y="140"/>
                  </a:cubicBezTo>
                  <a:cubicBezTo>
                    <a:pt x="313" y="138"/>
                    <a:pt x="313" y="138"/>
                    <a:pt x="316" y="137"/>
                  </a:cubicBezTo>
                  <a:cubicBezTo>
                    <a:pt x="318" y="137"/>
                    <a:pt x="320" y="135"/>
                    <a:pt x="319" y="132"/>
                  </a:cubicBezTo>
                  <a:cubicBezTo>
                    <a:pt x="318" y="122"/>
                    <a:pt x="322" y="86"/>
                    <a:pt x="327" y="71"/>
                  </a:cubicBezTo>
                  <a:cubicBezTo>
                    <a:pt x="334" y="43"/>
                    <a:pt x="343" y="28"/>
                    <a:pt x="344" y="39"/>
                  </a:cubicBezTo>
                  <a:cubicBezTo>
                    <a:pt x="345" y="46"/>
                    <a:pt x="338" y="67"/>
                    <a:pt x="335" y="67"/>
                  </a:cubicBezTo>
                  <a:cubicBezTo>
                    <a:pt x="334" y="67"/>
                    <a:pt x="333" y="68"/>
                    <a:pt x="334" y="69"/>
                  </a:cubicBezTo>
                  <a:cubicBezTo>
                    <a:pt x="334" y="71"/>
                    <a:pt x="335" y="72"/>
                    <a:pt x="336" y="73"/>
                  </a:cubicBezTo>
                  <a:cubicBezTo>
                    <a:pt x="336" y="74"/>
                    <a:pt x="338" y="74"/>
                    <a:pt x="340" y="73"/>
                  </a:cubicBezTo>
                  <a:cubicBezTo>
                    <a:pt x="343" y="71"/>
                    <a:pt x="355" y="76"/>
                    <a:pt x="359" y="82"/>
                  </a:cubicBezTo>
                  <a:cubicBezTo>
                    <a:pt x="362" y="84"/>
                    <a:pt x="361" y="87"/>
                    <a:pt x="358" y="92"/>
                  </a:cubicBezTo>
                  <a:cubicBezTo>
                    <a:pt x="354" y="97"/>
                    <a:pt x="353" y="97"/>
                    <a:pt x="345" y="94"/>
                  </a:cubicBezTo>
                  <a:cubicBezTo>
                    <a:pt x="335" y="91"/>
                    <a:pt x="329" y="95"/>
                    <a:pt x="335" y="101"/>
                  </a:cubicBezTo>
                  <a:cubicBezTo>
                    <a:pt x="337" y="103"/>
                    <a:pt x="343" y="106"/>
                    <a:pt x="347" y="106"/>
                  </a:cubicBezTo>
                  <a:cubicBezTo>
                    <a:pt x="358" y="108"/>
                    <a:pt x="367" y="101"/>
                    <a:pt x="370" y="87"/>
                  </a:cubicBezTo>
                  <a:cubicBezTo>
                    <a:pt x="372" y="78"/>
                    <a:pt x="372" y="76"/>
                    <a:pt x="367" y="73"/>
                  </a:cubicBezTo>
                  <a:cubicBezTo>
                    <a:pt x="364" y="71"/>
                    <a:pt x="359" y="69"/>
                    <a:pt x="355" y="68"/>
                  </a:cubicBezTo>
                  <a:cubicBezTo>
                    <a:pt x="347" y="67"/>
                    <a:pt x="347" y="67"/>
                    <a:pt x="347" y="67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5" y="40"/>
                    <a:pt x="354" y="34"/>
                    <a:pt x="347" y="28"/>
                  </a:cubicBezTo>
                  <a:cubicBezTo>
                    <a:pt x="345" y="26"/>
                    <a:pt x="343" y="26"/>
                    <a:pt x="340" y="28"/>
                  </a:cubicBezTo>
                  <a:close/>
                  <a:moveTo>
                    <a:pt x="223" y="100"/>
                  </a:moveTo>
                  <a:cubicBezTo>
                    <a:pt x="224" y="99"/>
                    <a:pt x="226" y="98"/>
                    <a:pt x="227" y="98"/>
                  </a:cubicBezTo>
                  <a:cubicBezTo>
                    <a:pt x="231" y="96"/>
                    <a:pt x="232" y="104"/>
                    <a:pt x="228" y="106"/>
                  </a:cubicBezTo>
                  <a:cubicBezTo>
                    <a:pt x="226" y="107"/>
                    <a:pt x="225" y="109"/>
                    <a:pt x="225" y="110"/>
                  </a:cubicBezTo>
                  <a:cubicBezTo>
                    <a:pt x="226" y="113"/>
                    <a:pt x="215" y="123"/>
                    <a:pt x="214" y="121"/>
                  </a:cubicBezTo>
                  <a:cubicBezTo>
                    <a:pt x="211" y="115"/>
                    <a:pt x="216" y="105"/>
                    <a:pt x="223" y="100"/>
                  </a:cubicBezTo>
                  <a:close/>
                  <a:moveTo>
                    <a:pt x="292" y="61"/>
                  </a:moveTo>
                  <a:cubicBezTo>
                    <a:pt x="290" y="62"/>
                    <a:pt x="290" y="65"/>
                    <a:pt x="290" y="70"/>
                  </a:cubicBezTo>
                  <a:cubicBezTo>
                    <a:pt x="290" y="76"/>
                    <a:pt x="289" y="79"/>
                    <a:pt x="284" y="81"/>
                  </a:cubicBezTo>
                  <a:cubicBezTo>
                    <a:pt x="280" y="83"/>
                    <a:pt x="276" y="83"/>
                    <a:pt x="274" y="82"/>
                  </a:cubicBezTo>
                  <a:cubicBezTo>
                    <a:pt x="271" y="81"/>
                    <a:pt x="270" y="81"/>
                    <a:pt x="270" y="85"/>
                  </a:cubicBezTo>
                  <a:cubicBezTo>
                    <a:pt x="270" y="91"/>
                    <a:pt x="275" y="94"/>
                    <a:pt x="283" y="92"/>
                  </a:cubicBezTo>
                  <a:cubicBezTo>
                    <a:pt x="290" y="89"/>
                    <a:pt x="292" y="90"/>
                    <a:pt x="290" y="97"/>
                  </a:cubicBezTo>
                  <a:cubicBezTo>
                    <a:pt x="290" y="99"/>
                    <a:pt x="291" y="102"/>
                    <a:pt x="293" y="103"/>
                  </a:cubicBezTo>
                  <a:cubicBezTo>
                    <a:pt x="296" y="106"/>
                    <a:pt x="296" y="105"/>
                    <a:pt x="297" y="98"/>
                  </a:cubicBezTo>
                  <a:cubicBezTo>
                    <a:pt x="298" y="91"/>
                    <a:pt x="300" y="89"/>
                    <a:pt x="306" y="87"/>
                  </a:cubicBezTo>
                  <a:cubicBezTo>
                    <a:pt x="314" y="85"/>
                    <a:pt x="314" y="82"/>
                    <a:pt x="307" y="80"/>
                  </a:cubicBezTo>
                  <a:cubicBezTo>
                    <a:pt x="303" y="79"/>
                    <a:pt x="301" y="76"/>
                    <a:pt x="298" y="69"/>
                  </a:cubicBezTo>
                  <a:cubicBezTo>
                    <a:pt x="296" y="63"/>
                    <a:pt x="293" y="60"/>
                    <a:pt x="292" y="61"/>
                  </a:cubicBezTo>
                  <a:close/>
                  <a:moveTo>
                    <a:pt x="396" y="43"/>
                  </a:moveTo>
                  <a:cubicBezTo>
                    <a:pt x="394" y="44"/>
                    <a:pt x="393" y="46"/>
                    <a:pt x="394" y="48"/>
                  </a:cubicBezTo>
                  <a:cubicBezTo>
                    <a:pt x="395" y="49"/>
                    <a:pt x="396" y="53"/>
                    <a:pt x="395" y="56"/>
                  </a:cubicBezTo>
                  <a:cubicBezTo>
                    <a:pt x="395" y="61"/>
                    <a:pt x="394" y="62"/>
                    <a:pt x="383" y="61"/>
                  </a:cubicBezTo>
                  <a:cubicBezTo>
                    <a:pt x="377" y="60"/>
                    <a:pt x="372" y="61"/>
                    <a:pt x="372" y="63"/>
                  </a:cubicBezTo>
                  <a:cubicBezTo>
                    <a:pt x="372" y="66"/>
                    <a:pt x="380" y="72"/>
                    <a:pt x="387" y="72"/>
                  </a:cubicBezTo>
                  <a:cubicBezTo>
                    <a:pt x="390" y="72"/>
                    <a:pt x="392" y="73"/>
                    <a:pt x="394" y="79"/>
                  </a:cubicBezTo>
                  <a:cubicBezTo>
                    <a:pt x="398" y="88"/>
                    <a:pt x="401" y="87"/>
                    <a:pt x="402" y="77"/>
                  </a:cubicBezTo>
                  <a:cubicBezTo>
                    <a:pt x="403" y="72"/>
                    <a:pt x="404" y="70"/>
                    <a:pt x="407" y="71"/>
                  </a:cubicBezTo>
                  <a:cubicBezTo>
                    <a:pt x="417" y="73"/>
                    <a:pt x="427" y="65"/>
                    <a:pt x="423" y="58"/>
                  </a:cubicBezTo>
                  <a:cubicBezTo>
                    <a:pt x="421" y="55"/>
                    <a:pt x="421" y="55"/>
                    <a:pt x="420" y="58"/>
                  </a:cubicBezTo>
                  <a:cubicBezTo>
                    <a:pt x="417" y="64"/>
                    <a:pt x="402" y="61"/>
                    <a:pt x="404" y="55"/>
                  </a:cubicBezTo>
                  <a:cubicBezTo>
                    <a:pt x="405" y="49"/>
                    <a:pt x="400" y="40"/>
                    <a:pt x="396" y="43"/>
                  </a:cubicBezTo>
                  <a:close/>
                  <a:moveTo>
                    <a:pt x="451" y="14"/>
                  </a:moveTo>
                  <a:cubicBezTo>
                    <a:pt x="447" y="17"/>
                    <a:pt x="444" y="22"/>
                    <a:pt x="441" y="29"/>
                  </a:cubicBezTo>
                  <a:cubicBezTo>
                    <a:pt x="440" y="34"/>
                    <a:pt x="438" y="38"/>
                    <a:pt x="437" y="38"/>
                  </a:cubicBezTo>
                  <a:cubicBezTo>
                    <a:pt x="436" y="37"/>
                    <a:pt x="436" y="39"/>
                    <a:pt x="437" y="41"/>
                  </a:cubicBezTo>
                  <a:cubicBezTo>
                    <a:pt x="438" y="43"/>
                    <a:pt x="440" y="44"/>
                    <a:pt x="442" y="43"/>
                  </a:cubicBezTo>
                  <a:cubicBezTo>
                    <a:pt x="444" y="42"/>
                    <a:pt x="445" y="40"/>
                    <a:pt x="444" y="39"/>
                  </a:cubicBezTo>
                  <a:cubicBezTo>
                    <a:pt x="444" y="38"/>
                    <a:pt x="447" y="33"/>
                    <a:pt x="451" y="28"/>
                  </a:cubicBezTo>
                  <a:cubicBezTo>
                    <a:pt x="459" y="19"/>
                    <a:pt x="459" y="19"/>
                    <a:pt x="459" y="19"/>
                  </a:cubicBezTo>
                  <a:cubicBezTo>
                    <a:pt x="460" y="32"/>
                    <a:pt x="460" y="32"/>
                    <a:pt x="460" y="32"/>
                  </a:cubicBezTo>
                  <a:cubicBezTo>
                    <a:pt x="460" y="40"/>
                    <a:pt x="460" y="49"/>
                    <a:pt x="459" y="53"/>
                  </a:cubicBezTo>
                  <a:cubicBezTo>
                    <a:pt x="458" y="57"/>
                    <a:pt x="457" y="63"/>
                    <a:pt x="456" y="68"/>
                  </a:cubicBezTo>
                  <a:cubicBezTo>
                    <a:pt x="456" y="74"/>
                    <a:pt x="454" y="78"/>
                    <a:pt x="451" y="80"/>
                  </a:cubicBezTo>
                  <a:cubicBezTo>
                    <a:pt x="445" y="83"/>
                    <a:pt x="443" y="96"/>
                    <a:pt x="447" y="104"/>
                  </a:cubicBezTo>
                  <a:cubicBezTo>
                    <a:pt x="449" y="106"/>
                    <a:pt x="448" y="107"/>
                    <a:pt x="446" y="107"/>
                  </a:cubicBezTo>
                  <a:cubicBezTo>
                    <a:pt x="444" y="107"/>
                    <a:pt x="443" y="107"/>
                    <a:pt x="445" y="108"/>
                  </a:cubicBezTo>
                  <a:cubicBezTo>
                    <a:pt x="446" y="108"/>
                    <a:pt x="448" y="114"/>
                    <a:pt x="449" y="120"/>
                  </a:cubicBezTo>
                  <a:cubicBezTo>
                    <a:pt x="450" y="126"/>
                    <a:pt x="451" y="132"/>
                    <a:pt x="452" y="134"/>
                  </a:cubicBezTo>
                  <a:cubicBezTo>
                    <a:pt x="453" y="136"/>
                    <a:pt x="456" y="136"/>
                    <a:pt x="458" y="135"/>
                  </a:cubicBezTo>
                  <a:cubicBezTo>
                    <a:pt x="461" y="133"/>
                    <a:pt x="463" y="123"/>
                    <a:pt x="464" y="106"/>
                  </a:cubicBezTo>
                  <a:cubicBezTo>
                    <a:pt x="465" y="91"/>
                    <a:pt x="468" y="77"/>
                    <a:pt x="471" y="71"/>
                  </a:cubicBezTo>
                  <a:cubicBezTo>
                    <a:pt x="477" y="62"/>
                    <a:pt x="477" y="62"/>
                    <a:pt x="477" y="62"/>
                  </a:cubicBezTo>
                  <a:cubicBezTo>
                    <a:pt x="480" y="68"/>
                    <a:pt x="480" y="68"/>
                    <a:pt x="480" y="68"/>
                  </a:cubicBezTo>
                  <a:cubicBezTo>
                    <a:pt x="484" y="76"/>
                    <a:pt x="488" y="79"/>
                    <a:pt x="493" y="76"/>
                  </a:cubicBezTo>
                  <a:cubicBezTo>
                    <a:pt x="495" y="75"/>
                    <a:pt x="495" y="73"/>
                    <a:pt x="492" y="70"/>
                  </a:cubicBezTo>
                  <a:cubicBezTo>
                    <a:pt x="490" y="67"/>
                    <a:pt x="488" y="62"/>
                    <a:pt x="488" y="57"/>
                  </a:cubicBezTo>
                  <a:cubicBezTo>
                    <a:pt x="487" y="44"/>
                    <a:pt x="483" y="42"/>
                    <a:pt x="476" y="52"/>
                  </a:cubicBezTo>
                  <a:cubicBezTo>
                    <a:pt x="473" y="56"/>
                    <a:pt x="470" y="60"/>
                    <a:pt x="469" y="60"/>
                  </a:cubicBezTo>
                  <a:cubicBezTo>
                    <a:pt x="468" y="61"/>
                    <a:pt x="467" y="43"/>
                    <a:pt x="468" y="40"/>
                  </a:cubicBezTo>
                  <a:cubicBezTo>
                    <a:pt x="469" y="39"/>
                    <a:pt x="469" y="35"/>
                    <a:pt x="470" y="30"/>
                  </a:cubicBezTo>
                  <a:cubicBezTo>
                    <a:pt x="471" y="14"/>
                    <a:pt x="460" y="9"/>
                    <a:pt x="451" y="14"/>
                  </a:cubicBezTo>
                  <a:close/>
                  <a:moveTo>
                    <a:pt x="110" y="233"/>
                  </a:moveTo>
                  <a:cubicBezTo>
                    <a:pt x="99" y="239"/>
                    <a:pt x="105" y="242"/>
                    <a:pt x="122" y="240"/>
                  </a:cubicBezTo>
                  <a:cubicBezTo>
                    <a:pt x="137" y="238"/>
                    <a:pt x="152" y="232"/>
                    <a:pt x="150" y="228"/>
                  </a:cubicBezTo>
                  <a:cubicBezTo>
                    <a:pt x="150" y="227"/>
                    <a:pt x="143" y="227"/>
                    <a:pt x="137" y="228"/>
                  </a:cubicBezTo>
                  <a:cubicBezTo>
                    <a:pt x="130" y="229"/>
                    <a:pt x="123" y="230"/>
                    <a:pt x="121" y="229"/>
                  </a:cubicBezTo>
                  <a:cubicBezTo>
                    <a:pt x="119" y="229"/>
                    <a:pt x="114" y="231"/>
                    <a:pt x="110" y="233"/>
                  </a:cubicBezTo>
                  <a:close/>
                  <a:moveTo>
                    <a:pt x="518" y="0"/>
                  </a:moveTo>
                  <a:cubicBezTo>
                    <a:pt x="517" y="2"/>
                    <a:pt x="517" y="9"/>
                    <a:pt x="520" y="24"/>
                  </a:cubicBezTo>
                  <a:cubicBezTo>
                    <a:pt x="525" y="52"/>
                    <a:pt x="526" y="108"/>
                    <a:pt x="522" y="156"/>
                  </a:cubicBezTo>
                  <a:cubicBezTo>
                    <a:pt x="521" y="167"/>
                    <a:pt x="521" y="177"/>
                    <a:pt x="522" y="178"/>
                  </a:cubicBezTo>
                  <a:cubicBezTo>
                    <a:pt x="523" y="179"/>
                    <a:pt x="522" y="181"/>
                    <a:pt x="522" y="182"/>
                  </a:cubicBezTo>
                  <a:cubicBezTo>
                    <a:pt x="521" y="183"/>
                    <a:pt x="520" y="190"/>
                    <a:pt x="519" y="197"/>
                  </a:cubicBezTo>
                  <a:cubicBezTo>
                    <a:pt x="519" y="205"/>
                    <a:pt x="518" y="214"/>
                    <a:pt x="517" y="217"/>
                  </a:cubicBezTo>
                  <a:cubicBezTo>
                    <a:pt x="516" y="220"/>
                    <a:pt x="515" y="226"/>
                    <a:pt x="515" y="229"/>
                  </a:cubicBezTo>
                  <a:cubicBezTo>
                    <a:pt x="515" y="233"/>
                    <a:pt x="514" y="241"/>
                    <a:pt x="513" y="246"/>
                  </a:cubicBezTo>
                  <a:cubicBezTo>
                    <a:pt x="512" y="251"/>
                    <a:pt x="512" y="256"/>
                    <a:pt x="512" y="257"/>
                  </a:cubicBezTo>
                  <a:cubicBezTo>
                    <a:pt x="513" y="258"/>
                    <a:pt x="513" y="260"/>
                    <a:pt x="512" y="261"/>
                  </a:cubicBezTo>
                  <a:cubicBezTo>
                    <a:pt x="512" y="262"/>
                    <a:pt x="510" y="270"/>
                    <a:pt x="509" y="278"/>
                  </a:cubicBezTo>
                  <a:cubicBezTo>
                    <a:pt x="508" y="286"/>
                    <a:pt x="507" y="293"/>
                    <a:pt x="506" y="294"/>
                  </a:cubicBezTo>
                  <a:cubicBezTo>
                    <a:pt x="505" y="294"/>
                    <a:pt x="505" y="297"/>
                    <a:pt x="505" y="300"/>
                  </a:cubicBezTo>
                  <a:cubicBezTo>
                    <a:pt x="506" y="303"/>
                    <a:pt x="504" y="313"/>
                    <a:pt x="502" y="323"/>
                  </a:cubicBezTo>
                  <a:cubicBezTo>
                    <a:pt x="497" y="341"/>
                    <a:pt x="490" y="349"/>
                    <a:pt x="482" y="345"/>
                  </a:cubicBezTo>
                  <a:cubicBezTo>
                    <a:pt x="480" y="343"/>
                    <a:pt x="478" y="344"/>
                    <a:pt x="477" y="346"/>
                  </a:cubicBezTo>
                  <a:cubicBezTo>
                    <a:pt x="475" y="349"/>
                    <a:pt x="476" y="350"/>
                    <a:pt x="480" y="353"/>
                  </a:cubicBezTo>
                  <a:cubicBezTo>
                    <a:pt x="484" y="356"/>
                    <a:pt x="487" y="355"/>
                    <a:pt x="495" y="351"/>
                  </a:cubicBezTo>
                  <a:cubicBezTo>
                    <a:pt x="503" y="346"/>
                    <a:pt x="505" y="343"/>
                    <a:pt x="508" y="332"/>
                  </a:cubicBezTo>
                  <a:cubicBezTo>
                    <a:pt x="513" y="316"/>
                    <a:pt x="517" y="293"/>
                    <a:pt x="519" y="276"/>
                  </a:cubicBezTo>
                  <a:cubicBezTo>
                    <a:pt x="519" y="269"/>
                    <a:pt x="520" y="263"/>
                    <a:pt x="520" y="262"/>
                  </a:cubicBezTo>
                  <a:cubicBezTo>
                    <a:pt x="521" y="261"/>
                    <a:pt x="521" y="258"/>
                    <a:pt x="521" y="255"/>
                  </a:cubicBezTo>
                  <a:cubicBezTo>
                    <a:pt x="522" y="252"/>
                    <a:pt x="523" y="241"/>
                    <a:pt x="524" y="230"/>
                  </a:cubicBezTo>
                  <a:cubicBezTo>
                    <a:pt x="525" y="219"/>
                    <a:pt x="527" y="207"/>
                    <a:pt x="527" y="203"/>
                  </a:cubicBezTo>
                  <a:cubicBezTo>
                    <a:pt x="527" y="199"/>
                    <a:pt x="529" y="190"/>
                    <a:pt x="530" y="183"/>
                  </a:cubicBezTo>
                  <a:cubicBezTo>
                    <a:pt x="531" y="177"/>
                    <a:pt x="532" y="169"/>
                    <a:pt x="532" y="167"/>
                  </a:cubicBezTo>
                  <a:cubicBezTo>
                    <a:pt x="533" y="129"/>
                    <a:pt x="533" y="113"/>
                    <a:pt x="534" y="110"/>
                  </a:cubicBezTo>
                  <a:cubicBezTo>
                    <a:pt x="535" y="107"/>
                    <a:pt x="535" y="105"/>
                    <a:pt x="534" y="104"/>
                  </a:cubicBezTo>
                  <a:cubicBezTo>
                    <a:pt x="534" y="103"/>
                    <a:pt x="533" y="92"/>
                    <a:pt x="534" y="79"/>
                  </a:cubicBezTo>
                  <a:cubicBezTo>
                    <a:pt x="535" y="53"/>
                    <a:pt x="528" y="7"/>
                    <a:pt x="522" y="2"/>
                  </a:cubicBezTo>
                  <a:cubicBezTo>
                    <a:pt x="520" y="0"/>
                    <a:pt x="519" y="0"/>
                    <a:pt x="518" y="0"/>
                  </a:cubicBezTo>
                  <a:close/>
                  <a:moveTo>
                    <a:pt x="113" y="247"/>
                  </a:moveTo>
                  <a:cubicBezTo>
                    <a:pt x="112" y="247"/>
                    <a:pt x="112" y="248"/>
                    <a:pt x="112" y="248"/>
                  </a:cubicBezTo>
                  <a:cubicBezTo>
                    <a:pt x="109" y="253"/>
                    <a:pt x="114" y="257"/>
                    <a:pt x="122" y="257"/>
                  </a:cubicBezTo>
                  <a:cubicBezTo>
                    <a:pt x="132" y="257"/>
                    <a:pt x="145" y="250"/>
                    <a:pt x="142" y="246"/>
                  </a:cubicBezTo>
                  <a:cubicBezTo>
                    <a:pt x="141" y="244"/>
                    <a:pt x="136" y="244"/>
                    <a:pt x="128" y="246"/>
                  </a:cubicBezTo>
                  <a:cubicBezTo>
                    <a:pt x="121" y="248"/>
                    <a:pt x="115" y="249"/>
                    <a:pt x="114" y="247"/>
                  </a:cubicBezTo>
                  <a:cubicBezTo>
                    <a:pt x="114" y="247"/>
                    <a:pt x="113" y="247"/>
                    <a:pt x="113" y="247"/>
                  </a:cubicBezTo>
                  <a:close/>
                  <a:moveTo>
                    <a:pt x="84" y="267"/>
                  </a:moveTo>
                  <a:cubicBezTo>
                    <a:pt x="80" y="270"/>
                    <a:pt x="73" y="284"/>
                    <a:pt x="76" y="285"/>
                  </a:cubicBezTo>
                  <a:cubicBezTo>
                    <a:pt x="78" y="287"/>
                    <a:pt x="72" y="294"/>
                    <a:pt x="68" y="295"/>
                  </a:cubicBezTo>
                  <a:cubicBezTo>
                    <a:pt x="66" y="296"/>
                    <a:pt x="65" y="299"/>
                    <a:pt x="66" y="302"/>
                  </a:cubicBezTo>
                  <a:cubicBezTo>
                    <a:pt x="68" y="308"/>
                    <a:pt x="73" y="307"/>
                    <a:pt x="77" y="298"/>
                  </a:cubicBezTo>
                  <a:cubicBezTo>
                    <a:pt x="80" y="290"/>
                    <a:pt x="83" y="289"/>
                    <a:pt x="82" y="296"/>
                  </a:cubicBezTo>
                  <a:cubicBezTo>
                    <a:pt x="80" y="305"/>
                    <a:pt x="81" y="314"/>
                    <a:pt x="84" y="319"/>
                  </a:cubicBezTo>
                  <a:cubicBezTo>
                    <a:pt x="87" y="325"/>
                    <a:pt x="88" y="324"/>
                    <a:pt x="88" y="311"/>
                  </a:cubicBezTo>
                  <a:cubicBezTo>
                    <a:pt x="89" y="305"/>
                    <a:pt x="89" y="299"/>
                    <a:pt x="89" y="298"/>
                  </a:cubicBezTo>
                  <a:cubicBezTo>
                    <a:pt x="93" y="287"/>
                    <a:pt x="91" y="268"/>
                    <a:pt x="86" y="267"/>
                  </a:cubicBezTo>
                  <a:cubicBezTo>
                    <a:pt x="85" y="267"/>
                    <a:pt x="85" y="267"/>
                    <a:pt x="84" y="267"/>
                  </a:cubicBezTo>
                  <a:close/>
                  <a:moveTo>
                    <a:pt x="313" y="170"/>
                  </a:moveTo>
                  <a:cubicBezTo>
                    <a:pt x="310" y="172"/>
                    <a:pt x="307" y="178"/>
                    <a:pt x="304" y="185"/>
                  </a:cubicBezTo>
                  <a:cubicBezTo>
                    <a:pt x="303" y="192"/>
                    <a:pt x="302" y="199"/>
                    <a:pt x="304" y="201"/>
                  </a:cubicBezTo>
                  <a:cubicBezTo>
                    <a:pt x="306" y="203"/>
                    <a:pt x="312" y="205"/>
                    <a:pt x="318" y="204"/>
                  </a:cubicBezTo>
                  <a:cubicBezTo>
                    <a:pt x="324" y="204"/>
                    <a:pt x="333" y="205"/>
                    <a:pt x="337" y="206"/>
                  </a:cubicBezTo>
                  <a:cubicBezTo>
                    <a:pt x="346" y="209"/>
                    <a:pt x="362" y="200"/>
                    <a:pt x="359" y="194"/>
                  </a:cubicBezTo>
                  <a:cubicBezTo>
                    <a:pt x="357" y="191"/>
                    <a:pt x="356" y="191"/>
                    <a:pt x="347" y="196"/>
                  </a:cubicBezTo>
                  <a:cubicBezTo>
                    <a:pt x="340" y="199"/>
                    <a:pt x="339" y="195"/>
                    <a:pt x="345" y="189"/>
                  </a:cubicBezTo>
                  <a:cubicBezTo>
                    <a:pt x="353" y="182"/>
                    <a:pt x="366" y="154"/>
                    <a:pt x="364" y="149"/>
                  </a:cubicBezTo>
                  <a:cubicBezTo>
                    <a:pt x="362" y="143"/>
                    <a:pt x="359" y="146"/>
                    <a:pt x="350" y="165"/>
                  </a:cubicBezTo>
                  <a:cubicBezTo>
                    <a:pt x="346" y="173"/>
                    <a:pt x="340" y="182"/>
                    <a:pt x="337" y="184"/>
                  </a:cubicBezTo>
                  <a:cubicBezTo>
                    <a:pt x="333" y="189"/>
                    <a:pt x="332" y="189"/>
                    <a:pt x="330" y="183"/>
                  </a:cubicBezTo>
                  <a:cubicBezTo>
                    <a:pt x="326" y="170"/>
                    <a:pt x="319" y="166"/>
                    <a:pt x="313" y="170"/>
                  </a:cubicBezTo>
                  <a:close/>
                  <a:moveTo>
                    <a:pt x="315" y="181"/>
                  </a:moveTo>
                  <a:cubicBezTo>
                    <a:pt x="316" y="180"/>
                    <a:pt x="318" y="183"/>
                    <a:pt x="320" y="187"/>
                  </a:cubicBezTo>
                  <a:cubicBezTo>
                    <a:pt x="322" y="194"/>
                    <a:pt x="319" y="199"/>
                    <a:pt x="314" y="197"/>
                  </a:cubicBezTo>
                  <a:cubicBezTo>
                    <a:pt x="312" y="195"/>
                    <a:pt x="313" y="182"/>
                    <a:pt x="315" y="181"/>
                  </a:cubicBezTo>
                  <a:close/>
                  <a:moveTo>
                    <a:pt x="322" y="236"/>
                  </a:moveTo>
                  <a:cubicBezTo>
                    <a:pt x="311" y="242"/>
                    <a:pt x="302" y="257"/>
                    <a:pt x="299" y="271"/>
                  </a:cubicBezTo>
                  <a:cubicBezTo>
                    <a:pt x="298" y="279"/>
                    <a:pt x="297" y="287"/>
                    <a:pt x="298" y="288"/>
                  </a:cubicBezTo>
                  <a:cubicBezTo>
                    <a:pt x="299" y="290"/>
                    <a:pt x="298" y="291"/>
                    <a:pt x="297" y="292"/>
                  </a:cubicBezTo>
                  <a:cubicBezTo>
                    <a:pt x="295" y="293"/>
                    <a:pt x="299" y="313"/>
                    <a:pt x="303" y="317"/>
                  </a:cubicBezTo>
                  <a:cubicBezTo>
                    <a:pt x="306" y="319"/>
                    <a:pt x="307" y="317"/>
                    <a:pt x="307" y="303"/>
                  </a:cubicBezTo>
                  <a:cubicBezTo>
                    <a:pt x="307" y="270"/>
                    <a:pt x="315" y="248"/>
                    <a:pt x="327" y="244"/>
                  </a:cubicBezTo>
                  <a:cubicBezTo>
                    <a:pt x="330" y="244"/>
                    <a:pt x="332" y="245"/>
                    <a:pt x="333" y="247"/>
                  </a:cubicBezTo>
                  <a:cubicBezTo>
                    <a:pt x="334" y="251"/>
                    <a:pt x="332" y="255"/>
                    <a:pt x="324" y="263"/>
                  </a:cubicBezTo>
                  <a:cubicBezTo>
                    <a:pt x="315" y="272"/>
                    <a:pt x="318" y="277"/>
                    <a:pt x="329" y="271"/>
                  </a:cubicBezTo>
                  <a:cubicBezTo>
                    <a:pt x="336" y="267"/>
                    <a:pt x="339" y="266"/>
                    <a:pt x="344" y="269"/>
                  </a:cubicBezTo>
                  <a:cubicBezTo>
                    <a:pt x="348" y="271"/>
                    <a:pt x="351" y="275"/>
                    <a:pt x="352" y="277"/>
                  </a:cubicBezTo>
                  <a:cubicBezTo>
                    <a:pt x="352" y="280"/>
                    <a:pt x="354" y="282"/>
                    <a:pt x="356" y="282"/>
                  </a:cubicBezTo>
                  <a:cubicBezTo>
                    <a:pt x="360" y="282"/>
                    <a:pt x="348" y="293"/>
                    <a:pt x="339" y="297"/>
                  </a:cubicBezTo>
                  <a:cubicBezTo>
                    <a:pt x="333" y="299"/>
                    <a:pt x="331" y="299"/>
                    <a:pt x="328" y="294"/>
                  </a:cubicBezTo>
                  <a:cubicBezTo>
                    <a:pt x="324" y="289"/>
                    <a:pt x="323" y="289"/>
                    <a:pt x="322" y="293"/>
                  </a:cubicBezTo>
                  <a:cubicBezTo>
                    <a:pt x="318" y="304"/>
                    <a:pt x="329" y="310"/>
                    <a:pt x="344" y="304"/>
                  </a:cubicBezTo>
                  <a:cubicBezTo>
                    <a:pt x="348" y="303"/>
                    <a:pt x="351" y="302"/>
                    <a:pt x="351" y="302"/>
                  </a:cubicBezTo>
                  <a:cubicBezTo>
                    <a:pt x="351" y="302"/>
                    <a:pt x="355" y="299"/>
                    <a:pt x="358" y="294"/>
                  </a:cubicBezTo>
                  <a:cubicBezTo>
                    <a:pt x="367" y="282"/>
                    <a:pt x="361" y="263"/>
                    <a:pt x="347" y="259"/>
                  </a:cubicBezTo>
                  <a:cubicBezTo>
                    <a:pt x="343" y="258"/>
                    <a:pt x="342" y="257"/>
                    <a:pt x="344" y="250"/>
                  </a:cubicBezTo>
                  <a:cubicBezTo>
                    <a:pt x="346" y="244"/>
                    <a:pt x="345" y="242"/>
                    <a:pt x="340" y="238"/>
                  </a:cubicBezTo>
                  <a:cubicBezTo>
                    <a:pt x="333" y="232"/>
                    <a:pt x="329" y="232"/>
                    <a:pt x="322" y="23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 noEditPoints="1"/>
            </p:cNvSpPr>
            <p:nvPr/>
          </p:nvSpPr>
          <p:spPr bwMode="auto">
            <a:xfrm>
              <a:off x="8661400" y="2406650"/>
              <a:ext cx="1835150" cy="246063"/>
            </a:xfrm>
            <a:custGeom>
              <a:avLst/>
              <a:gdLst>
                <a:gd name="T0" fmla="*/ 89 w 1204"/>
                <a:gd name="T1" fmla="*/ 10 h 162"/>
                <a:gd name="T2" fmla="*/ 82 w 1204"/>
                <a:gd name="T3" fmla="*/ 43 h 162"/>
                <a:gd name="T4" fmla="*/ 104 w 1204"/>
                <a:gd name="T5" fmla="*/ 35 h 162"/>
                <a:gd name="T6" fmla="*/ 711 w 1204"/>
                <a:gd name="T7" fmla="*/ 48 h 162"/>
                <a:gd name="T8" fmla="*/ 698 w 1204"/>
                <a:gd name="T9" fmla="*/ 99 h 162"/>
                <a:gd name="T10" fmla="*/ 754 w 1204"/>
                <a:gd name="T11" fmla="*/ 108 h 162"/>
                <a:gd name="T12" fmla="*/ 729 w 1204"/>
                <a:gd name="T13" fmla="*/ 22 h 162"/>
                <a:gd name="T14" fmla="*/ 817 w 1204"/>
                <a:gd name="T15" fmla="*/ 118 h 162"/>
                <a:gd name="T16" fmla="*/ 799 w 1204"/>
                <a:gd name="T17" fmla="*/ 81 h 162"/>
                <a:gd name="T18" fmla="*/ 1149 w 1204"/>
                <a:gd name="T19" fmla="*/ 28 h 162"/>
                <a:gd name="T20" fmla="*/ 1189 w 1204"/>
                <a:gd name="T21" fmla="*/ 138 h 162"/>
                <a:gd name="T22" fmla="*/ 1202 w 1204"/>
                <a:gd name="T23" fmla="*/ 68 h 162"/>
                <a:gd name="T24" fmla="*/ 861 w 1204"/>
                <a:gd name="T25" fmla="*/ 39 h 162"/>
                <a:gd name="T26" fmla="*/ 876 w 1204"/>
                <a:gd name="T27" fmla="*/ 32 h 162"/>
                <a:gd name="T28" fmla="*/ 1108 w 1204"/>
                <a:gd name="T29" fmla="*/ 71 h 162"/>
                <a:gd name="T30" fmla="*/ 1131 w 1204"/>
                <a:gd name="T31" fmla="*/ 49 h 162"/>
                <a:gd name="T32" fmla="*/ 31 w 1204"/>
                <a:gd name="T33" fmla="*/ 97 h 162"/>
                <a:gd name="T34" fmla="*/ 20 w 1204"/>
                <a:gd name="T35" fmla="*/ 77 h 162"/>
                <a:gd name="T36" fmla="*/ 883 w 1204"/>
                <a:gd name="T37" fmla="*/ 44 h 162"/>
                <a:gd name="T38" fmla="*/ 864 w 1204"/>
                <a:gd name="T39" fmla="*/ 50 h 162"/>
                <a:gd name="T40" fmla="*/ 720 w 1204"/>
                <a:gd name="T41" fmla="*/ 75 h 162"/>
                <a:gd name="T42" fmla="*/ 331 w 1204"/>
                <a:gd name="T43" fmla="*/ 48 h 162"/>
                <a:gd name="T44" fmla="*/ 337 w 1204"/>
                <a:gd name="T45" fmla="*/ 78 h 162"/>
                <a:gd name="T46" fmla="*/ 375 w 1204"/>
                <a:gd name="T47" fmla="*/ 104 h 162"/>
                <a:gd name="T48" fmla="*/ 378 w 1204"/>
                <a:gd name="T49" fmla="*/ 86 h 162"/>
                <a:gd name="T50" fmla="*/ 35 w 1204"/>
                <a:gd name="T51" fmla="*/ 47 h 162"/>
                <a:gd name="T52" fmla="*/ 185 w 1204"/>
                <a:gd name="T53" fmla="*/ 52 h 162"/>
                <a:gd name="T54" fmla="*/ 199 w 1204"/>
                <a:gd name="T55" fmla="*/ 129 h 162"/>
                <a:gd name="T56" fmla="*/ 233 w 1204"/>
                <a:gd name="T57" fmla="*/ 105 h 162"/>
                <a:gd name="T58" fmla="*/ 232 w 1204"/>
                <a:gd name="T59" fmla="*/ 71 h 162"/>
                <a:gd name="T60" fmla="*/ 185 w 1204"/>
                <a:gd name="T61" fmla="*/ 52 h 162"/>
                <a:gd name="T62" fmla="*/ 958 w 1204"/>
                <a:gd name="T63" fmla="*/ 89 h 162"/>
                <a:gd name="T64" fmla="*/ 971 w 1204"/>
                <a:gd name="T65" fmla="*/ 103 h 162"/>
                <a:gd name="T66" fmla="*/ 1002 w 1204"/>
                <a:gd name="T67" fmla="*/ 58 h 162"/>
                <a:gd name="T68" fmla="*/ 516 w 1204"/>
                <a:gd name="T69" fmla="*/ 97 h 162"/>
                <a:gd name="T70" fmla="*/ 543 w 1204"/>
                <a:gd name="T71" fmla="*/ 113 h 162"/>
                <a:gd name="T72" fmla="*/ 989 w 1204"/>
                <a:gd name="T73" fmla="*/ 64 h 162"/>
                <a:gd name="T74" fmla="*/ 938 w 1204"/>
                <a:gd name="T75" fmla="*/ 65 h 162"/>
                <a:gd name="T76" fmla="*/ 549 w 1204"/>
                <a:gd name="T77" fmla="*/ 65 h 162"/>
                <a:gd name="T78" fmla="*/ 533 w 1204"/>
                <a:gd name="T79" fmla="*/ 74 h 162"/>
                <a:gd name="T80" fmla="*/ 451 w 1204"/>
                <a:gd name="T81" fmla="*/ 81 h 162"/>
                <a:gd name="T82" fmla="*/ 411 w 1204"/>
                <a:gd name="T83" fmla="*/ 66 h 162"/>
                <a:gd name="T84" fmla="*/ 264 w 1204"/>
                <a:gd name="T85" fmla="*/ 129 h 162"/>
                <a:gd name="T86" fmla="*/ 288 w 1204"/>
                <a:gd name="T87" fmla="*/ 105 h 162"/>
                <a:gd name="T88" fmla="*/ 262 w 1204"/>
                <a:gd name="T89" fmla="*/ 67 h 162"/>
                <a:gd name="T90" fmla="*/ 116 w 1204"/>
                <a:gd name="T91" fmla="*/ 72 h 162"/>
                <a:gd name="T92" fmla="*/ 133 w 1204"/>
                <a:gd name="T93" fmla="*/ 73 h 162"/>
                <a:gd name="T94" fmla="*/ 649 w 1204"/>
                <a:gd name="T95" fmla="*/ 79 h 162"/>
                <a:gd name="T96" fmla="*/ 458 w 1204"/>
                <a:gd name="T97" fmla="*/ 97 h 162"/>
                <a:gd name="T98" fmla="*/ 923 w 1204"/>
                <a:gd name="T99" fmla="*/ 110 h 162"/>
                <a:gd name="T100" fmla="*/ 1043 w 1204"/>
                <a:gd name="T101" fmla="*/ 102 h 162"/>
                <a:gd name="T102" fmla="*/ 1047 w 1204"/>
                <a:gd name="T103" fmla="*/ 97 h 162"/>
                <a:gd name="T104" fmla="*/ 639 w 1204"/>
                <a:gd name="T105" fmla="*/ 15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04" h="162">
                  <a:moveTo>
                    <a:pt x="78" y="0"/>
                  </a:moveTo>
                  <a:cubicBezTo>
                    <a:pt x="72" y="0"/>
                    <a:pt x="70" y="2"/>
                    <a:pt x="70" y="7"/>
                  </a:cubicBezTo>
                  <a:cubicBezTo>
                    <a:pt x="69" y="12"/>
                    <a:pt x="70" y="14"/>
                    <a:pt x="72" y="14"/>
                  </a:cubicBezTo>
                  <a:cubicBezTo>
                    <a:pt x="75" y="14"/>
                    <a:pt x="77" y="13"/>
                    <a:pt x="77" y="11"/>
                  </a:cubicBezTo>
                  <a:cubicBezTo>
                    <a:pt x="78" y="9"/>
                    <a:pt x="82" y="9"/>
                    <a:pt x="89" y="10"/>
                  </a:cubicBezTo>
                  <a:cubicBezTo>
                    <a:pt x="98" y="12"/>
                    <a:pt x="99" y="13"/>
                    <a:pt x="99" y="18"/>
                  </a:cubicBezTo>
                  <a:cubicBezTo>
                    <a:pt x="99" y="22"/>
                    <a:pt x="97" y="24"/>
                    <a:pt x="85" y="28"/>
                  </a:cubicBezTo>
                  <a:cubicBezTo>
                    <a:pt x="75" y="31"/>
                    <a:pt x="72" y="34"/>
                    <a:pt x="72" y="38"/>
                  </a:cubicBezTo>
                  <a:cubicBezTo>
                    <a:pt x="72" y="42"/>
                    <a:pt x="72" y="42"/>
                    <a:pt x="77" y="40"/>
                  </a:cubicBezTo>
                  <a:cubicBezTo>
                    <a:pt x="83" y="36"/>
                    <a:pt x="86" y="38"/>
                    <a:pt x="82" y="43"/>
                  </a:cubicBezTo>
                  <a:cubicBezTo>
                    <a:pt x="80" y="46"/>
                    <a:pt x="80" y="48"/>
                    <a:pt x="82" y="50"/>
                  </a:cubicBezTo>
                  <a:cubicBezTo>
                    <a:pt x="84" y="52"/>
                    <a:pt x="91" y="53"/>
                    <a:pt x="97" y="53"/>
                  </a:cubicBezTo>
                  <a:cubicBezTo>
                    <a:pt x="108" y="53"/>
                    <a:pt x="110" y="52"/>
                    <a:pt x="109" y="48"/>
                  </a:cubicBezTo>
                  <a:cubicBezTo>
                    <a:pt x="109" y="46"/>
                    <a:pt x="106" y="44"/>
                    <a:pt x="103" y="44"/>
                  </a:cubicBezTo>
                  <a:cubicBezTo>
                    <a:pt x="95" y="44"/>
                    <a:pt x="95" y="39"/>
                    <a:pt x="104" y="35"/>
                  </a:cubicBezTo>
                  <a:cubicBezTo>
                    <a:pt x="111" y="31"/>
                    <a:pt x="112" y="30"/>
                    <a:pt x="110" y="22"/>
                  </a:cubicBezTo>
                  <a:cubicBezTo>
                    <a:pt x="108" y="8"/>
                    <a:pt x="105" y="4"/>
                    <a:pt x="94" y="2"/>
                  </a:cubicBezTo>
                  <a:cubicBezTo>
                    <a:pt x="86" y="1"/>
                    <a:pt x="81" y="0"/>
                    <a:pt x="78" y="0"/>
                  </a:cubicBezTo>
                  <a:close/>
                  <a:moveTo>
                    <a:pt x="729" y="22"/>
                  </a:moveTo>
                  <a:cubicBezTo>
                    <a:pt x="725" y="22"/>
                    <a:pt x="719" y="31"/>
                    <a:pt x="711" y="48"/>
                  </a:cubicBezTo>
                  <a:cubicBezTo>
                    <a:pt x="704" y="63"/>
                    <a:pt x="696" y="77"/>
                    <a:pt x="694" y="79"/>
                  </a:cubicBezTo>
                  <a:cubicBezTo>
                    <a:pt x="692" y="82"/>
                    <a:pt x="691" y="84"/>
                    <a:pt x="691" y="86"/>
                  </a:cubicBezTo>
                  <a:cubicBezTo>
                    <a:pt x="691" y="87"/>
                    <a:pt x="690" y="91"/>
                    <a:pt x="688" y="95"/>
                  </a:cubicBezTo>
                  <a:cubicBezTo>
                    <a:pt x="685" y="102"/>
                    <a:pt x="686" y="110"/>
                    <a:pt x="690" y="110"/>
                  </a:cubicBezTo>
                  <a:cubicBezTo>
                    <a:pt x="691" y="110"/>
                    <a:pt x="695" y="105"/>
                    <a:pt x="698" y="99"/>
                  </a:cubicBezTo>
                  <a:cubicBezTo>
                    <a:pt x="703" y="88"/>
                    <a:pt x="705" y="87"/>
                    <a:pt x="716" y="86"/>
                  </a:cubicBezTo>
                  <a:cubicBezTo>
                    <a:pt x="723" y="85"/>
                    <a:pt x="730" y="85"/>
                    <a:pt x="731" y="85"/>
                  </a:cubicBezTo>
                  <a:cubicBezTo>
                    <a:pt x="732" y="86"/>
                    <a:pt x="734" y="91"/>
                    <a:pt x="735" y="97"/>
                  </a:cubicBezTo>
                  <a:cubicBezTo>
                    <a:pt x="737" y="107"/>
                    <a:pt x="740" y="114"/>
                    <a:pt x="746" y="116"/>
                  </a:cubicBezTo>
                  <a:cubicBezTo>
                    <a:pt x="750" y="117"/>
                    <a:pt x="754" y="114"/>
                    <a:pt x="754" y="108"/>
                  </a:cubicBezTo>
                  <a:cubicBezTo>
                    <a:pt x="754" y="106"/>
                    <a:pt x="752" y="106"/>
                    <a:pt x="750" y="106"/>
                  </a:cubicBezTo>
                  <a:cubicBezTo>
                    <a:pt x="745" y="109"/>
                    <a:pt x="742" y="85"/>
                    <a:pt x="747" y="78"/>
                  </a:cubicBezTo>
                  <a:cubicBezTo>
                    <a:pt x="752" y="69"/>
                    <a:pt x="752" y="69"/>
                    <a:pt x="745" y="69"/>
                  </a:cubicBezTo>
                  <a:cubicBezTo>
                    <a:pt x="740" y="69"/>
                    <a:pt x="739" y="67"/>
                    <a:pt x="738" y="54"/>
                  </a:cubicBezTo>
                  <a:cubicBezTo>
                    <a:pt x="735" y="32"/>
                    <a:pt x="733" y="21"/>
                    <a:pt x="729" y="22"/>
                  </a:cubicBezTo>
                  <a:close/>
                  <a:moveTo>
                    <a:pt x="812" y="22"/>
                  </a:moveTo>
                  <a:cubicBezTo>
                    <a:pt x="807" y="22"/>
                    <a:pt x="801" y="24"/>
                    <a:pt x="797" y="27"/>
                  </a:cubicBezTo>
                  <a:cubicBezTo>
                    <a:pt x="790" y="32"/>
                    <a:pt x="790" y="34"/>
                    <a:pt x="789" y="88"/>
                  </a:cubicBezTo>
                  <a:cubicBezTo>
                    <a:pt x="788" y="110"/>
                    <a:pt x="789" y="111"/>
                    <a:pt x="804" y="114"/>
                  </a:cubicBezTo>
                  <a:cubicBezTo>
                    <a:pt x="809" y="115"/>
                    <a:pt x="815" y="116"/>
                    <a:pt x="817" y="118"/>
                  </a:cubicBezTo>
                  <a:cubicBezTo>
                    <a:pt x="822" y="121"/>
                    <a:pt x="827" y="121"/>
                    <a:pt x="827" y="118"/>
                  </a:cubicBezTo>
                  <a:cubicBezTo>
                    <a:pt x="827" y="113"/>
                    <a:pt x="817" y="105"/>
                    <a:pt x="811" y="105"/>
                  </a:cubicBezTo>
                  <a:cubicBezTo>
                    <a:pt x="807" y="105"/>
                    <a:pt x="804" y="104"/>
                    <a:pt x="804" y="102"/>
                  </a:cubicBezTo>
                  <a:cubicBezTo>
                    <a:pt x="804" y="101"/>
                    <a:pt x="803" y="100"/>
                    <a:pt x="802" y="101"/>
                  </a:cubicBezTo>
                  <a:cubicBezTo>
                    <a:pt x="800" y="102"/>
                    <a:pt x="799" y="95"/>
                    <a:pt x="799" y="81"/>
                  </a:cubicBezTo>
                  <a:cubicBezTo>
                    <a:pt x="798" y="47"/>
                    <a:pt x="799" y="39"/>
                    <a:pt x="804" y="34"/>
                  </a:cubicBezTo>
                  <a:cubicBezTo>
                    <a:pt x="809" y="29"/>
                    <a:pt x="810" y="29"/>
                    <a:pt x="818" y="32"/>
                  </a:cubicBezTo>
                  <a:cubicBezTo>
                    <a:pt x="829" y="36"/>
                    <a:pt x="832" y="36"/>
                    <a:pt x="832" y="31"/>
                  </a:cubicBezTo>
                  <a:cubicBezTo>
                    <a:pt x="832" y="26"/>
                    <a:pt x="822" y="22"/>
                    <a:pt x="812" y="22"/>
                  </a:cubicBezTo>
                  <a:close/>
                  <a:moveTo>
                    <a:pt x="1149" y="28"/>
                  </a:moveTo>
                  <a:cubicBezTo>
                    <a:pt x="1147" y="28"/>
                    <a:pt x="1146" y="28"/>
                    <a:pt x="1145" y="29"/>
                  </a:cubicBezTo>
                  <a:cubicBezTo>
                    <a:pt x="1141" y="33"/>
                    <a:pt x="1147" y="37"/>
                    <a:pt x="1166" y="39"/>
                  </a:cubicBezTo>
                  <a:cubicBezTo>
                    <a:pt x="1188" y="43"/>
                    <a:pt x="1197" y="47"/>
                    <a:pt x="1194" y="53"/>
                  </a:cubicBezTo>
                  <a:cubicBezTo>
                    <a:pt x="1193" y="55"/>
                    <a:pt x="1192" y="74"/>
                    <a:pt x="1192" y="96"/>
                  </a:cubicBezTo>
                  <a:cubicBezTo>
                    <a:pt x="1191" y="117"/>
                    <a:pt x="1190" y="136"/>
                    <a:pt x="1189" y="138"/>
                  </a:cubicBezTo>
                  <a:cubicBezTo>
                    <a:pt x="1188" y="141"/>
                    <a:pt x="1183" y="142"/>
                    <a:pt x="1159" y="141"/>
                  </a:cubicBezTo>
                  <a:cubicBezTo>
                    <a:pt x="1131" y="139"/>
                    <a:pt x="1125" y="141"/>
                    <a:pt x="1141" y="146"/>
                  </a:cubicBezTo>
                  <a:cubicBezTo>
                    <a:pt x="1150" y="149"/>
                    <a:pt x="1187" y="150"/>
                    <a:pt x="1195" y="147"/>
                  </a:cubicBezTo>
                  <a:cubicBezTo>
                    <a:pt x="1201" y="146"/>
                    <a:pt x="1201" y="145"/>
                    <a:pt x="1201" y="118"/>
                  </a:cubicBezTo>
                  <a:cubicBezTo>
                    <a:pt x="1200" y="103"/>
                    <a:pt x="1201" y="80"/>
                    <a:pt x="1202" y="68"/>
                  </a:cubicBezTo>
                  <a:cubicBezTo>
                    <a:pt x="1204" y="46"/>
                    <a:pt x="1204" y="45"/>
                    <a:pt x="1199" y="40"/>
                  </a:cubicBezTo>
                  <a:cubicBezTo>
                    <a:pt x="1195" y="37"/>
                    <a:pt x="1190" y="35"/>
                    <a:pt x="1186" y="34"/>
                  </a:cubicBezTo>
                  <a:cubicBezTo>
                    <a:pt x="1168" y="30"/>
                    <a:pt x="1155" y="28"/>
                    <a:pt x="1149" y="28"/>
                  </a:cubicBezTo>
                  <a:close/>
                  <a:moveTo>
                    <a:pt x="876" y="32"/>
                  </a:moveTo>
                  <a:cubicBezTo>
                    <a:pt x="871" y="33"/>
                    <a:pt x="866" y="35"/>
                    <a:pt x="861" y="39"/>
                  </a:cubicBezTo>
                  <a:cubicBezTo>
                    <a:pt x="854" y="47"/>
                    <a:pt x="847" y="67"/>
                    <a:pt x="847" y="83"/>
                  </a:cubicBezTo>
                  <a:cubicBezTo>
                    <a:pt x="847" y="94"/>
                    <a:pt x="849" y="97"/>
                    <a:pt x="856" y="102"/>
                  </a:cubicBezTo>
                  <a:cubicBezTo>
                    <a:pt x="868" y="109"/>
                    <a:pt x="890" y="102"/>
                    <a:pt x="897" y="88"/>
                  </a:cubicBezTo>
                  <a:cubicBezTo>
                    <a:pt x="901" y="79"/>
                    <a:pt x="902" y="55"/>
                    <a:pt x="897" y="47"/>
                  </a:cubicBezTo>
                  <a:cubicBezTo>
                    <a:pt x="892" y="37"/>
                    <a:pt x="884" y="32"/>
                    <a:pt x="876" y="32"/>
                  </a:cubicBezTo>
                  <a:close/>
                  <a:moveTo>
                    <a:pt x="1130" y="37"/>
                  </a:moveTo>
                  <a:cubicBezTo>
                    <a:pt x="1127" y="37"/>
                    <a:pt x="1120" y="43"/>
                    <a:pt x="1107" y="57"/>
                  </a:cubicBezTo>
                  <a:cubicBezTo>
                    <a:pt x="1096" y="69"/>
                    <a:pt x="1085" y="78"/>
                    <a:pt x="1084" y="77"/>
                  </a:cubicBezTo>
                  <a:cubicBezTo>
                    <a:pt x="1083" y="77"/>
                    <a:pt x="1082" y="78"/>
                    <a:pt x="1082" y="80"/>
                  </a:cubicBezTo>
                  <a:cubicBezTo>
                    <a:pt x="1082" y="89"/>
                    <a:pt x="1093" y="85"/>
                    <a:pt x="1108" y="71"/>
                  </a:cubicBezTo>
                  <a:cubicBezTo>
                    <a:pt x="1113" y="66"/>
                    <a:pt x="1117" y="65"/>
                    <a:pt x="1118" y="66"/>
                  </a:cubicBezTo>
                  <a:cubicBezTo>
                    <a:pt x="1119" y="68"/>
                    <a:pt x="1120" y="80"/>
                    <a:pt x="1120" y="92"/>
                  </a:cubicBezTo>
                  <a:cubicBezTo>
                    <a:pt x="1120" y="105"/>
                    <a:pt x="1121" y="117"/>
                    <a:pt x="1122" y="118"/>
                  </a:cubicBezTo>
                  <a:cubicBezTo>
                    <a:pt x="1126" y="125"/>
                    <a:pt x="1128" y="118"/>
                    <a:pt x="1128" y="98"/>
                  </a:cubicBezTo>
                  <a:cubicBezTo>
                    <a:pt x="1129" y="64"/>
                    <a:pt x="1129" y="60"/>
                    <a:pt x="1131" y="49"/>
                  </a:cubicBezTo>
                  <a:cubicBezTo>
                    <a:pt x="1133" y="42"/>
                    <a:pt x="1133" y="38"/>
                    <a:pt x="1130" y="37"/>
                  </a:cubicBezTo>
                  <a:close/>
                  <a:moveTo>
                    <a:pt x="33" y="38"/>
                  </a:moveTo>
                  <a:cubicBezTo>
                    <a:pt x="30" y="38"/>
                    <a:pt x="26" y="39"/>
                    <a:pt x="21" y="42"/>
                  </a:cubicBezTo>
                  <a:cubicBezTo>
                    <a:pt x="12" y="47"/>
                    <a:pt x="0" y="71"/>
                    <a:pt x="2" y="80"/>
                  </a:cubicBezTo>
                  <a:cubicBezTo>
                    <a:pt x="3" y="86"/>
                    <a:pt x="15" y="93"/>
                    <a:pt x="31" y="97"/>
                  </a:cubicBezTo>
                  <a:cubicBezTo>
                    <a:pt x="49" y="101"/>
                    <a:pt x="69" y="99"/>
                    <a:pt x="71" y="92"/>
                  </a:cubicBezTo>
                  <a:cubicBezTo>
                    <a:pt x="72" y="89"/>
                    <a:pt x="70" y="89"/>
                    <a:pt x="64" y="90"/>
                  </a:cubicBezTo>
                  <a:cubicBezTo>
                    <a:pt x="52" y="92"/>
                    <a:pt x="27" y="88"/>
                    <a:pt x="19" y="82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35" y="75"/>
                    <a:pt x="48" y="69"/>
                    <a:pt x="51" y="61"/>
                  </a:cubicBezTo>
                  <a:cubicBezTo>
                    <a:pt x="55" y="51"/>
                    <a:pt x="53" y="44"/>
                    <a:pt x="45" y="40"/>
                  </a:cubicBezTo>
                  <a:cubicBezTo>
                    <a:pt x="40" y="38"/>
                    <a:pt x="37" y="37"/>
                    <a:pt x="33" y="38"/>
                  </a:cubicBezTo>
                  <a:close/>
                  <a:moveTo>
                    <a:pt x="877" y="41"/>
                  </a:moveTo>
                  <a:cubicBezTo>
                    <a:pt x="879" y="41"/>
                    <a:pt x="881" y="42"/>
                    <a:pt x="883" y="44"/>
                  </a:cubicBezTo>
                  <a:cubicBezTo>
                    <a:pt x="895" y="55"/>
                    <a:pt x="894" y="81"/>
                    <a:pt x="882" y="90"/>
                  </a:cubicBezTo>
                  <a:cubicBezTo>
                    <a:pt x="868" y="99"/>
                    <a:pt x="859" y="97"/>
                    <a:pt x="856" y="84"/>
                  </a:cubicBezTo>
                  <a:cubicBezTo>
                    <a:pt x="855" y="78"/>
                    <a:pt x="856" y="74"/>
                    <a:pt x="860" y="68"/>
                  </a:cubicBezTo>
                  <a:cubicBezTo>
                    <a:pt x="864" y="62"/>
                    <a:pt x="865" y="60"/>
                    <a:pt x="862" y="58"/>
                  </a:cubicBezTo>
                  <a:cubicBezTo>
                    <a:pt x="860" y="56"/>
                    <a:pt x="860" y="55"/>
                    <a:pt x="864" y="50"/>
                  </a:cubicBezTo>
                  <a:cubicBezTo>
                    <a:pt x="869" y="44"/>
                    <a:pt x="873" y="41"/>
                    <a:pt x="877" y="41"/>
                  </a:cubicBezTo>
                  <a:close/>
                  <a:moveTo>
                    <a:pt x="726" y="43"/>
                  </a:moveTo>
                  <a:cubicBezTo>
                    <a:pt x="727" y="43"/>
                    <a:pt x="728" y="48"/>
                    <a:pt x="729" y="54"/>
                  </a:cubicBezTo>
                  <a:cubicBezTo>
                    <a:pt x="730" y="60"/>
                    <a:pt x="731" y="66"/>
                    <a:pt x="731" y="68"/>
                  </a:cubicBezTo>
                  <a:cubicBezTo>
                    <a:pt x="732" y="71"/>
                    <a:pt x="728" y="73"/>
                    <a:pt x="720" y="75"/>
                  </a:cubicBezTo>
                  <a:cubicBezTo>
                    <a:pt x="708" y="78"/>
                    <a:pt x="708" y="78"/>
                    <a:pt x="708" y="78"/>
                  </a:cubicBezTo>
                  <a:cubicBezTo>
                    <a:pt x="712" y="70"/>
                    <a:pt x="712" y="70"/>
                    <a:pt x="712" y="70"/>
                  </a:cubicBezTo>
                  <a:cubicBezTo>
                    <a:pt x="718" y="56"/>
                    <a:pt x="725" y="43"/>
                    <a:pt x="726" y="43"/>
                  </a:cubicBezTo>
                  <a:close/>
                  <a:moveTo>
                    <a:pt x="338" y="46"/>
                  </a:moveTo>
                  <a:cubicBezTo>
                    <a:pt x="336" y="46"/>
                    <a:pt x="333" y="47"/>
                    <a:pt x="331" y="48"/>
                  </a:cubicBezTo>
                  <a:cubicBezTo>
                    <a:pt x="322" y="51"/>
                    <a:pt x="322" y="57"/>
                    <a:pt x="331" y="55"/>
                  </a:cubicBezTo>
                  <a:cubicBezTo>
                    <a:pt x="334" y="54"/>
                    <a:pt x="342" y="54"/>
                    <a:pt x="347" y="56"/>
                  </a:cubicBezTo>
                  <a:cubicBezTo>
                    <a:pt x="356" y="58"/>
                    <a:pt x="357" y="59"/>
                    <a:pt x="357" y="67"/>
                  </a:cubicBezTo>
                  <a:cubicBezTo>
                    <a:pt x="357" y="75"/>
                    <a:pt x="355" y="77"/>
                    <a:pt x="350" y="78"/>
                  </a:cubicBezTo>
                  <a:cubicBezTo>
                    <a:pt x="347" y="79"/>
                    <a:pt x="341" y="79"/>
                    <a:pt x="337" y="78"/>
                  </a:cubicBezTo>
                  <a:cubicBezTo>
                    <a:pt x="332" y="78"/>
                    <a:pt x="329" y="79"/>
                    <a:pt x="327" y="82"/>
                  </a:cubicBezTo>
                  <a:cubicBezTo>
                    <a:pt x="324" y="87"/>
                    <a:pt x="326" y="89"/>
                    <a:pt x="335" y="89"/>
                  </a:cubicBezTo>
                  <a:cubicBezTo>
                    <a:pt x="343" y="89"/>
                    <a:pt x="344" y="91"/>
                    <a:pt x="336" y="97"/>
                  </a:cubicBezTo>
                  <a:cubicBezTo>
                    <a:pt x="330" y="102"/>
                    <a:pt x="332" y="109"/>
                    <a:pt x="340" y="111"/>
                  </a:cubicBezTo>
                  <a:cubicBezTo>
                    <a:pt x="359" y="115"/>
                    <a:pt x="375" y="112"/>
                    <a:pt x="375" y="104"/>
                  </a:cubicBezTo>
                  <a:cubicBezTo>
                    <a:pt x="375" y="99"/>
                    <a:pt x="372" y="98"/>
                    <a:pt x="368" y="102"/>
                  </a:cubicBezTo>
                  <a:cubicBezTo>
                    <a:pt x="367" y="104"/>
                    <a:pt x="362" y="104"/>
                    <a:pt x="356" y="103"/>
                  </a:cubicBezTo>
                  <a:cubicBezTo>
                    <a:pt x="347" y="101"/>
                    <a:pt x="346" y="101"/>
                    <a:pt x="351" y="96"/>
                  </a:cubicBezTo>
                  <a:cubicBezTo>
                    <a:pt x="353" y="94"/>
                    <a:pt x="359" y="92"/>
                    <a:pt x="363" y="92"/>
                  </a:cubicBezTo>
                  <a:cubicBezTo>
                    <a:pt x="374" y="92"/>
                    <a:pt x="380" y="89"/>
                    <a:pt x="378" y="86"/>
                  </a:cubicBezTo>
                  <a:cubicBezTo>
                    <a:pt x="378" y="85"/>
                    <a:pt x="374" y="84"/>
                    <a:pt x="371" y="84"/>
                  </a:cubicBezTo>
                  <a:cubicBezTo>
                    <a:pt x="363" y="84"/>
                    <a:pt x="362" y="82"/>
                    <a:pt x="366" y="74"/>
                  </a:cubicBezTo>
                  <a:cubicBezTo>
                    <a:pt x="370" y="67"/>
                    <a:pt x="370" y="65"/>
                    <a:pt x="367" y="60"/>
                  </a:cubicBezTo>
                  <a:cubicBezTo>
                    <a:pt x="363" y="52"/>
                    <a:pt x="349" y="46"/>
                    <a:pt x="338" y="46"/>
                  </a:cubicBezTo>
                  <a:close/>
                  <a:moveTo>
                    <a:pt x="35" y="47"/>
                  </a:moveTo>
                  <a:cubicBezTo>
                    <a:pt x="36" y="47"/>
                    <a:pt x="37" y="47"/>
                    <a:pt x="38" y="47"/>
                  </a:cubicBezTo>
                  <a:cubicBezTo>
                    <a:pt x="49" y="50"/>
                    <a:pt x="42" y="61"/>
                    <a:pt x="27" y="66"/>
                  </a:cubicBezTo>
                  <a:cubicBezTo>
                    <a:pt x="13" y="70"/>
                    <a:pt x="13" y="69"/>
                    <a:pt x="17" y="61"/>
                  </a:cubicBezTo>
                  <a:cubicBezTo>
                    <a:pt x="22" y="52"/>
                    <a:pt x="29" y="47"/>
                    <a:pt x="35" y="47"/>
                  </a:cubicBezTo>
                  <a:close/>
                  <a:moveTo>
                    <a:pt x="185" y="52"/>
                  </a:moveTo>
                  <a:cubicBezTo>
                    <a:pt x="184" y="52"/>
                    <a:pt x="183" y="52"/>
                    <a:pt x="183" y="53"/>
                  </a:cubicBezTo>
                  <a:cubicBezTo>
                    <a:pt x="181" y="55"/>
                    <a:pt x="180" y="58"/>
                    <a:pt x="180" y="59"/>
                  </a:cubicBezTo>
                  <a:cubicBezTo>
                    <a:pt x="180" y="61"/>
                    <a:pt x="204" y="85"/>
                    <a:pt x="209" y="87"/>
                  </a:cubicBezTo>
                  <a:cubicBezTo>
                    <a:pt x="212" y="89"/>
                    <a:pt x="212" y="92"/>
                    <a:pt x="207" y="104"/>
                  </a:cubicBezTo>
                  <a:cubicBezTo>
                    <a:pt x="203" y="112"/>
                    <a:pt x="200" y="123"/>
                    <a:pt x="199" y="129"/>
                  </a:cubicBezTo>
                  <a:cubicBezTo>
                    <a:pt x="197" y="143"/>
                    <a:pt x="201" y="141"/>
                    <a:pt x="209" y="124"/>
                  </a:cubicBezTo>
                  <a:cubicBezTo>
                    <a:pt x="213" y="116"/>
                    <a:pt x="217" y="110"/>
                    <a:pt x="218" y="110"/>
                  </a:cubicBezTo>
                  <a:cubicBezTo>
                    <a:pt x="219" y="110"/>
                    <a:pt x="220" y="108"/>
                    <a:pt x="219" y="107"/>
                  </a:cubicBezTo>
                  <a:cubicBezTo>
                    <a:pt x="218" y="105"/>
                    <a:pt x="220" y="101"/>
                    <a:pt x="222" y="100"/>
                  </a:cubicBezTo>
                  <a:cubicBezTo>
                    <a:pt x="226" y="96"/>
                    <a:pt x="227" y="97"/>
                    <a:pt x="233" y="105"/>
                  </a:cubicBezTo>
                  <a:cubicBezTo>
                    <a:pt x="238" y="111"/>
                    <a:pt x="241" y="113"/>
                    <a:pt x="244" y="111"/>
                  </a:cubicBezTo>
                  <a:cubicBezTo>
                    <a:pt x="247" y="109"/>
                    <a:pt x="247" y="107"/>
                    <a:pt x="246" y="103"/>
                  </a:cubicBezTo>
                  <a:cubicBezTo>
                    <a:pt x="245" y="100"/>
                    <a:pt x="242" y="97"/>
                    <a:pt x="241" y="97"/>
                  </a:cubicBezTo>
                  <a:cubicBezTo>
                    <a:pt x="240" y="97"/>
                    <a:pt x="236" y="94"/>
                    <a:pt x="233" y="89"/>
                  </a:cubicBezTo>
                  <a:cubicBezTo>
                    <a:pt x="228" y="82"/>
                    <a:pt x="228" y="81"/>
                    <a:pt x="232" y="71"/>
                  </a:cubicBezTo>
                  <a:cubicBezTo>
                    <a:pt x="236" y="60"/>
                    <a:pt x="235" y="54"/>
                    <a:pt x="229" y="58"/>
                  </a:cubicBezTo>
                  <a:cubicBezTo>
                    <a:pt x="228" y="59"/>
                    <a:pt x="224" y="64"/>
                    <a:pt x="221" y="69"/>
                  </a:cubicBezTo>
                  <a:cubicBezTo>
                    <a:pt x="215" y="79"/>
                    <a:pt x="215" y="79"/>
                    <a:pt x="215" y="79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1" y="55"/>
                    <a:pt x="187" y="51"/>
                    <a:pt x="185" y="52"/>
                  </a:cubicBezTo>
                  <a:close/>
                  <a:moveTo>
                    <a:pt x="989" y="55"/>
                  </a:moveTo>
                  <a:cubicBezTo>
                    <a:pt x="988" y="55"/>
                    <a:pt x="987" y="55"/>
                    <a:pt x="986" y="56"/>
                  </a:cubicBezTo>
                  <a:cubicBezTo>
                    <a:pt x="982" y="57"/>
                    <a:pt x="979" y="57"/>
                    <a:pt x="979" y="57"/>
                  </a:cubicBezTo>
                  <a:cubicBezTo>
                    <a:pt x="979" y="56"/>
                    <a:pt x="974" y="61"/>
                    <a:pt x="968" y="67"/>
                  </a:cubicBezTo>
                  <a:cubicBezTo>
                    <a:pt x="960" y="77"/>
                    <a:pt x="958" y="81"/>
                    <a:pt x="958" y="89"/>
                  </a:cubicBezTo>
                  <a:cubicBezTo>
                    <a:pt x="958" y="101"/>
                    <a:pt x="962" y="112"/>
                    <a:pt x="968" y="118"/>
                  </a:cubicBezTo>
                  <a:cubicBezTo>
                    <a:pt x="971" y="122"/>
                    <a:pt x="976" y="122"/>
                    <a:pt x="989" y="122"/>
                  </a:cubicBezTo>
                  <a:cubicBezTo>
                    <a:pt x="1004" y="121"/>
                    <a:pt x="1008" y="120"/>
                    <a:pt x="1013" y="114"/>
                  </a:cubicBezTo>
                  <a:cubicBezTo>
                    <a:pt x="1021" y="106"/>
                    <a:pt x="1019" y="106"/>
                    <a:pt x="1004" y="111"/>
                  </a:cubicBezTo>
                  <a:cubicBezTo>
                    <a:pt x="991" y="117"/>
                    <a:pt x="976" y="113"/>
                    <a:pt x="971" y="103"/>
                  </a:cubicBezTo>
                  <a:cubicBezTo>
                    <a:pt x="970" y="100"/>
                    <a:pt x="968" y="97"/>
                    <a:pt x="968" y="96"/>
                  </a:cubicBezTo>
                  <a:cubicBezTo>
                    <a:pt x="968" y="96"/>
                    <a:pt x="973" y="96"/>
                    <a:pt x="979" y="96"/>
                  </a:cubicBezTo>
                  <a:cubicBezTo>
                    <a:pt x="987" y="96"/>
                    <a:pt x="993" y="94"/>
                    <a:pt x="1001" y="88"/>
                  </a:cubicBezTo>
                  <a:cubicBezTo>
                    <a:pt x="1010" y="81"/>
                    <a:pt x="1011" y="79"/>
                    <a:pt x="1011" y="71"/>
                  </a:cubicBezTo>
                  <a:cubicBezTo>
                    <a:pt x="1010" y="64"/>
                    <a:pt x="1009" y="61"/>
                    <a:pt x="1002" y="58"/>
                  </a:cubicBezTo>
                  <a:cubicBezTo>
                    <a:pt x="997" y="56"/>
                    <a:pt x="993" y="55"/>
                    <a:pt x="989" y="55"/>
                  </a:cubicBezTo>
                  <a:close/>
                  <a:moveTo>
                    <a:pt x="548" y="58"/>
                  </a:moveTo>
                  <a:cubicBezTo>
                    <a:pt x="539" y="59"/>
                    <a:pt x="535" y="61"/>
                    <a:pt x="525" y="70"/>
                  </a:cubicBezTo>
                  <a:cubicBezTo>
                    <a:pt x="517" y="78"/>
                    <a:pt x="514" y="83"/>
                    <a:pt x="515" y="86"/>
                  </a:cubicBezTo>
                  <a:cubicBezTo>
                    <a:pt x="516" y="88"/>
                    <a:pt x="516" y="93"/>
                    <a:pt x="516" y="97"/>
                  </a:cubicBezTo>
                  <a:cubicBezTo>
                    <a:pt x="516" y="106"/>
                    <a:pt x="526" y="118"/>
                    <a:pt x="537" y="122"/>
                  </a:cubicBezTo>
                  <a:cubicBezTo>
                    <a:pt x="541" y="124"/>
                    <a:pt x="549" y="125"/>
                    <a:pt x="553" y="125"/>
                  </a:cubicBezTo>
                  <a:cubicBezTo>
                    <a:pt x="560" y="126"/>
                    <a:pt x="582" y="116"/>
                    <a:pt x="582" y="112"/>
                  </a:cubicBezTo>
                  <a:cubicBezTo>
                    <a:pt x="582" y="110"/>
                    <a:pt x="583" y="109"/>
                    <a:pt x="567" y="114"/>
                  </a:cubicBezTo>
                  <a:cubicBezTo>
                    <a:pt x="554" y="117"/>
                    <a:pt x="552" y="117"/>
                    <a:pt x="543" y="113"/>
                  </a:cubicBezTo>
                  <a:cubicBezTo>
                    <a:pt x="533" y="108"/>
                    <a:pt x="526" y="101"/>
                    <a:pt x="526" y="95"/>
                  </a:cubicBezTo>
                  <a:cubicBezTo>
                    <a:pt x="526" y="94"/>
                    <a:pt x="533" y="92"/>
                    <a:pt x="541" y="91"/>
                  </a:cubicBezTo>
                  <a:cubicBezTo>
                    <a:pt x="561" y="90"/>
                    <a:pt x="570" y="85"/>
                    <a:pt x="571" y="75"/>
                  </a:cubicBezTo>
                  <a:cubicBezTo>
                    <a:pt x="572" y="63"/>
                    <a:pt x="564" y="58"/>
                    <a:pt x="548" y="58"/>
                  </a:cubicBezTo>
                  <a:close/>
                  <a:moveTo>
                    <a:pt x="989" y="64"/>
                  </a:moveTo>
                  <a:cubicBezTo>
                    <a:pt x="999" y="63"/>
                    <a:pt x="1004" y="71"/>
                    <a:pt x="998" y="79"/>
                  </a:cubicBezTo>
                  <a:cubicBezTo>
                    <a:pt x="992" y="86"/>
                    <a:pt x="977" y="90"/>
                    <a:pt x="973" y="85"/>
                  </a:cubicBezTo>
                  <a:cubicBezTo>
                    <a:pt x="969" y="80"/>
                    <a:pt x="977" y="66"/>
                    <a:pt x="985" y="64"/>
                  </a:cubicBezTo>
                  <a:cubicBezTo>
                    <a:pt x="987" y="64"/>
                    <a:pt x="988" y="64"/>
                    <a:pt x="989" y="64"/>
                  </a:cubicBezTo>
                  <a:close/>
                  <a:moveTo>
                    <a:pt x="938" y="65"/>
                  </a:moveTo>
                  <a:cubicBezTo>
                    <a:pt x="936" y="65"/>
                    <a:pt x="935" y="66"/>
                    <a:pt x="934" y="68"/>
                  </a:cubicBezTo>
                  <a:cubicBezTo>
                    <a:pt x="933" y="70"/>
                    <a:pt x="935" y="71"/>
                    <a:pt x="938" y="71"/>
                  </a:cubicBezTo>
                  <a:cubicBezTo>
                    <a:pt x="941" y="71"/>
                    <a:pt x="943" y="70"/>
                    <a:pt x="943" y="68"/>
                  </a:cubicBezTo>
                  <a:cubicBezTo>
                    <a:pt x="942" y="66"/>
                    <a:pt x="940" y="65"/>
                    <a:pt x="938" y="65"/>
                  </a:cubicBezTo>
                  <a:close/>
                  <a:moveTo>
                    <a:pt x="549" y="65"/>
                  </a:moveTo>
                  <a:cubicBezTo>
                    <a:pt x="550" y="65"/>
                    <a:pt x="550" y="65"/>
                    <a:pt x="551" y="65"/>
                  </a:cubicBezTo>
                  <a:cubicBezTo>
                    <a:pt x="553" y="66"/>
                    <a:pt x="555" y="66"/>
                    <a:pt x="557" y="67"/>
                  </a:cubicBezTo>
                  <a:cubicBezTo>
                    <a:pt x="567" y="72"/>
                    <a:pt x="565" y="76"/>
                    <a:pt x="552" y="80"/>
                  </a:cubicBezTo>
                  <a:cubicBezTo>
                    <a:pt x="546" y="82"/>
                    <a:pt x="538" y="84"/>
                    <a:pt x="536" y="85"/>
                  </a:cubicBezTo>
                  <a:cubicBezTo>
                    <a:pt x="530" y="88"/>
                    <a:pt x="528" y="79"/>
                    <a:pt x="533" y="74"/>
                  </a:cubicBezTo>
                  <a:cubicBezTo>
                    <a:pt x="537" y="69"/>
                    <a:pt x="543" y="66"/>
                    <a:pt x="549" y="65"/>
                  </a:cubicBezTo>
                  <a:close/>
                  <a:moveTo>
                    <a:pt x="411" y="66"/>
                  </a:moveTo>
                  <a:cubicBezTo>
                    <a:pt x="408" y="66"/>
                    <a:pt x="408" y="67"/>
                    <a:pt x="408" y="69"/>
                  </a:cubicBezTo>
                  <a:cubicBezTo>
                    <a:pt x="408" y="75"/>
                    <a:pt x="411" y="76"/>
                    <a:pt x="428" y="80"/>
                  </a:cubicBezTo>
                  <a:cubicBezTo>
                    <a:pt x="435" y="82"/>
                    <a:pt x="446" y="82"/>
                    <a:pt x="451" y="81"/>
                  </a:cubicBezTo>
                  <a:cubicBezTo>
                    <a:pt x="455" y="80"/>
                    <a:pt x="464" y="79"/>
                    <a:pt x="469" y="79"/>
                  </a:cubicBezTo>
                  <a:cubicBezTo>
                    <a:pt x="474" y="78"/>
                    <a:pt x="480" y="76"/>
                    <a:pt x="482" y="75"/>
                  </a:cubicBezTo>
                  <a:cubicBezTo>
                    <a:pt x="485" y="72"/>
                    <a:pt x="480" y="71"/>
                    <a:pt x="456" y="70"/>
                  </a:cubicBezTo>
                  <a:cubicBezTo>
                    <a:pt x="440" y="69"/>
                    <a:pt x="422" y="68"/>
                    <a:pt x="417" y="67"/>
                  </a:cubicBezTo>
                  <a:cubicBezTo>
                    <a:pt x="414" y="67"/>
                    <a:pt x="412" y="66"/>
                    <a:pt x="411" y="66"/>
                  </a:cubicBezTo>
                  <a:close/>
                  <a:moveTo>
                    <a:pt x="262" y="67"/>
                  </a:moveTo>
                  <a:cubicBezTo>
                    <a:pt x="261" y="67"/>
                    <a:pt x="261" y="67"/>
                    <a:pt x="261" y="67"/>
                  </a:cubicBezTo>
                  <a:cubicBezTo>
                    <a:pt x="258" y="69"/>
                    <a:pt x="263" y="81"/>
                    <a:pt x="268" y="87"/>
                  </a:cubicBezTo>
                  <a:cubicBezTo>
                    <a:pt x="270" y="89"/>
                    <a:pt x="272" y="95"/>
                    <a:pt x="272" y="99"/>
                  </a:cubicBezTo>
                  <a:cubicBezTo>
                    <a:pt x="272" y="106"/>
                    <a:pt x="267" y="124"/>
                    <a:pt x="264" y="129"/>
                  </a:cubicBezTo>
                  <a:cubicBezTo>
                    <a:pt x="260" y="135"/>
                    <a:pt x="255" y="154"/>
                    <a:pt x="257" y="158"/>
                  </a:cubicBezTo>
                  <a:cubicBezTo>
                    <a:pt x="258" y="160"/>
                    <a:pt x="260" y="162"/>
                    <a:pt x="262" y="162"/>
                  </a:cubicBezTo>
                  <a:cubicBezTo>
                    <a:pt x="266" y="162"/>
                    <a:pt x="272" y="153"/>
                    <a:pt x="269" y="151"/>
                  </a:cubicBezTo>
                  <a:cubicBezTo>
                    <a:pt x="267" y="148"/>
                    <a:pt x="279" y="117"/>
                    <a:pt x="284" y="112"/>
                  </a:cubicBezTo>
                  <a:cubicBezTo>
                    <a:pt x="287" y="110"/>
                    <a:pt x="289" y="106"/>
                    <a:pt x="288" y="105"/>
                  </a:cubicBezTo>
                  <a:cubicBezTo>
                    <a:pt x="286" y="102"/>
                    <a:pt x="294" y="82"/>
                    <a:pt x="298" y="77"/>
                  </a:cubicBezTo>
                  <a:cubicBezTo>
                    <a:pt x="302" y="72"/>
                    <a:pt x="300" y="69"/>
                    <a:pt x="294" y="69"/>
                  </a:cubicBezTo>
                  <a:cubicBezTo>
                    <a:pt x="290" y="69"/>
                    <a:pt x="287" y="72"/>
                    <a:pt x="284" y="79"/>
                  </a:cubicBezTo>
                  <a:cubicBezTo>
                    <a:pt x="280" y="89"/>
                    <a:pt x="278" y="89"/>
                    <a:pt x="271" y="76"/>
                  </a:cubicBezTo>
                  <a:cubicBezTo>
                    <a:pt x="268" y="70"/>
                    <a:pt x="264" y="67"/>
                    <a:pt x="262" y="67"/>
                  </a:cubicBezTo>
                  <a:close/>
                  <a:moveTo>
                    <a:pt x="1056" y="69"/>
                  </a:moveTo>
                  <a:cubicBezTo>
                    <a:pt x="1050" y="69"/>
                    <a:pt x="1048" y="71"/>
                    <a:pt x="1051" y="75"/>
                  </a:cubicBezTo>
                  <a:cubicBezTo>
                    <a:pt x="1054" y="78"/>
                    <a:pt x="1059" y="76"/>
                    <a:pt x="1060" y="72"/>
                  </a:cubicBezTo>
                  <a:cubicBezTo>
                    <a:pt x="1061" y="70"/>
                    <a:pt x="1060" y="69"/>
                    <a:pt x="1056" y="69"/>
                  </a:cubicBezTo>
                  <a:close/>
                  <a:moveTo>
                    <a:pt x="116" y="72"/>
                  </a:moveTo>
                  <a:cubicBezTo>
                    <a:pt x="113" y="72"/>
                    <a:pt x="112" y="73"/>
                    <a:pt x="113" y="74"/>
                  </a:cubicBezTo>
                  <a:cubicBezTo>
                    <a:pt x="113" y="76"/>
                    <a:pt x="118" y="79"/>
                    <a:pt x="122" y="81"/>
                  </a:cubicBezTo>
                  <a:cubicBezTo>
                    <a:pt x="133" y="84"/>
                    <a:pt x="165" y="85"/>
                    <a:pt x="170" y="82"/>
                  </a:cubicBezTo>
                  <a:cubicBezTo>
                    <a:pt x="175" y="78"/>
                    <a:pt x="171" y="75"/>
                    <a:pt x="162" y="75"/>
                  </a:cubicBezTo>
                  <a:cubicBezTo>
                    <a:pt x="157" y="75"/>
                    <a:pt x="144" y="74"/>
                    <a:pt x="133" y="73"/>
                  </a:cubicBezTo>
                  <a:cubicBezTo>
                    <a:pt x="124" y="72"/>
                    <a:pt x="119" y="72"/>
                    <a:pt x="116" y="72"/>
                  </a:cubicBezTo>
                  <a:close/>
                  <a:moveTo>
                    <a:pt x="645" y="77"/>
                  </a:moveTo>
                  <a:cubicBezTo>
                    <a:pt x="642" y="77"/>
                    <a:pt x="639" y="80"/>
                    <a:pt x="641" y="84"/>
                  </a:cubicBezTo>
                  <a:cubicBezTo>
                    <a:pt x="643" y="87"/>
                    <a:pt x="653" y="88"/>
                    <a:pt x="653" y="84"/>
                  </a:cubicBezTo>
                  <a:cubicBezTo>
                    <a:pt x="653" y="83"/>
                    <a:pt x="651" y="81"/>
                    <a:pt x="649" y="79"/>
                  </a:cubicBezTo>
                  <a:cubicBezTo>
                    <a:pt x="648" y="78"/>
                    <a:pt x="647" y="77"/>
                    <a:pt x="645" y="77"/>
                  </a:cubicBezTo>
                  <a:close/>
                  <a:moveTo>
                    <a:pt x="441" y="90"/>
                  </a:moveTo>
                  <a:cubicBezTo>
                    <a:pt x="438" y="90"/>
                    <a:pt x="436" y="90"/>
                    <a:pt x="433" y="90"/>
                  </a:cubicBezTo>
                  <a:cubicBezTo>
                    <a:pt x="413" y="91"/>
                    <a:pt x="406" y="93"/>
                    <a:pt x="413" y="97"/>
                  </a:cubicBezTo>
                  <a:cubicBezTo>
                    <a:pt x="417" y="100"/>
                    <a:pt x="453" y="100"/>
                    <a:pt x="458" y="97"/>
                  </a:cubicBezTo>
                  <a:cubicBezTo>
                    <a:pt x="464" y="93"/>
                    <a:pt x="456" y="90"/>
                    <a:pt x="441" y="90"/>
                  </a:cubicBezTo>
                  <a:close/>
                  <a:moveTo>
                    <a:pt x="930" y="94"/>
                  </a:moveTo>
                  <a:cubicBezTo>
                    <a:pt x="930" y="94"/>
                    <a:pt x="929" y="95"/>
                    <a:pt x="929" y="96"/>
                  </a:cubicBezTo>
                  <a:cubicBezTo>
                    <a:pt x="928" y="98"/>
                    <a:pt x="927" y="99"/>
                    <a:pt x="925" y="98"/>
                  </a:cubicBezTo>
                  <a:cubicBezTo>
                    <a:pt x="924" y="97"/>
                    <a:pt x="923" y="103"/>
                    <a:pt x="923" y="110"/>
                  </a:cubicBezTo>
                  <a:cubicBezTo>
                    <a:pt x="923" y="122"/>
                    <a:pt x="923" y="123"/>
                    <a:pt x="930" y="123"/>
                  </a:cubicBezTo>
                  <a:cubicBezTo>
                    <a:pt x="936" y="123"/>
                    <a:pt x="936" y="123"/>
                    <a:pt x="934" y="109"/>
                  </a:cubicBezTo>
                  <a:cubicBezTo>
                    <a:pt x="933" y="99"/>
                    <a:pt x="932" y="94"/>
                    <a:pt x="930" y="94"/>
                  </a:cubicBezTo>
                  <a:close/>
                  <a:moveTo>
                    <a:pt x="1047" y="97"/>
                  </a:moveTo>
                  <a:cubicBezTo>
                    <a:pt x="1046" y="98"/>
                    <a:pt x="1045" y="99"/>
                    <a:pt x="1043" y="102"/>
                  </a:cubicBezTo>
                  <a:cubicBezTo>
                    <a:pt x="1039" y="106"/>
                    <a:pt x="1038" y="131"/>
                    <a:pt x="1041" y="134"/>
                  </a:cubicBezTo>
                  <a:cubicBezTo>
                    <a:pt x="1043" y="137"/>
                    <a:pt x="1049" y="136"/>
                    <a:pt x="1051" y="134"/>
                  </a:cubicBezTo>
                  <a:cubicBezTo>
                    <a:pt x="1051" y="132"/>
                    <a:pt x="1051" y="130"/>
                    <a:pt x="1050" y="130"/>
                  </a:cubicBezTo>
                  <a:cubicBezTo>
                    <a:pt x="1048" y="129"/>
                    <a:pt x="1048" y="121"/>
                    <a:pt x="1049" y="113"/>
                  </a:cubicBezTo>
                  <a:cubicBezTo>
                    <a:pt x="1050" y="102"/>
                    <a:pt x="1049" y="97"/>
                    <a:pt x="1047" y="97"/>
                  </a:cubicBezTo>
                  <a:close/>
                  <a:moveTo>
                    <a:pt x="638" y="116"/>
                  </a:moveTo>
                  <a:cubicBezTo>
                    <a:pt x="635" y="116"/>
                    <a:pt x="633" y="120"/>
                    <a:pt x="632" y="127"/>
                  </a:cubicBezTo>
                  <a:cubicBezTo>
                    <a:pt x="631" y="133"/>
                    <a:pt x="630" y="140"/>
                    <a:pt x="629" y="143"/>
                  </a:cubicBezTo>
                  <a:cubicBezTo>
                    <a:pt x="627" y="147"/>
                    <a:pt x="628" y="149"/>
                    <a:pt x="633" y="150"/>
                  </a:cubicBezTo>
                  <a:cubicBezTo>
                    <a:pt x="636" y="150"/>
                    <a:pt x="639" y="151"/>
                    <a:pt x="639" y="151"/>
                  </a:cubicBezTo>
                  <a:cubicBezTo>
                    <a:pt x="639" y="153"/>
                    <a:pt x="640" y="140"/>
                    <a:pt x="641" y="129"/>
                  </a:cubicBezTo>
                  <a:cubicBezTo>
                    <a:pt x="641" y="119"/>
                    <a:pt x="640" y="116"/>
                    <a:pt x="638" y="11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 noEditPoints="1"/>
            </p:cNvSpPr>
            <p:nvPr/>
          </p:nvSpPr>
          <p:spPr bwMode="auto">
            <a:xfrm>
              <a:off x="6305550" y="6481763"/>
              <a:ext cx="577850" cy="381000"/>
            </a:xfrm>
            <a:custGeom>
              <a:avLst/>
              <a:gdLst>
                <a:gd name="T0" fmla="*/ 51 w 379"/>
                <a:gd name="T1" fmla="*/ 158 h 250"/>
                <a:gd name="T2" fmla="*/ 24 w 379"/>
                <a:gd name="T3" fmla="*/ 133 h 250"/>
                <a:gd name="T4" fmla="*/ 16 w 379"/>
                <a:gd name="T5" fmla="*/ 118 h 250"/>
                <a:gd name="T6" fmla="*/ 46 w 379"/>
                <a:gd name="T7" fmla="*/ 91 h 250"/>
                <a:gd name="T8" fmla="*/ 57 w 379"/>
                <a:gd name="T9" fmla="*/ 90 h 250"/>
                <a:gd name="T10" fmla="*/ 8 w 379"/>
                <a:gd name="T11" fmla="*/ 108 h 250"/>
                <a:gd name="T12" fmla="*/ 148 w 379"/>
                <a:gd name="T13" fmla="*/ 0 h 250"/>
                <a:gd name="T14" fmla="*/ 141 w 379"/>
                <a:gd name="T15" fmla="*/ 13 h 250"/>
                <a:gd name="T16" fmla="*/ 123 w 379"/>
                <a:gd name="T17" fmla="*/ 154 h 250"/>
                <a:gd name="T18" fmla="*/ 151 w 379"/>
                <a:gd name="T19" fmla="*/ 246 h 250"/>
                <a:gd name="T20" fmla="*/ 133 w 379"/>
                <a:gd name="T21" fmla="*/ 123 h 250"/>
                <a:gd name="T22" fmla="*/ 148 w 379"/>
                <a:gd name="T23" fmla="*/ 0 h 250"/>
                <a:gd name="T24" fmla="*/ 358 w 379"/>
                <a:gd name="T25" fmla="*/ 20 h 250"/>
                <a:gd name="T26" fmla="*/ 360 w 379"/>
                <a:gd name="T27" fmla="*/ 186 h 250"/>
                <a:gd name="T28" fmla="*/ 352 w 379"/>
                <a:gd name="T29" fmla="*/ 233 h 250"/>
                <a:gd name="T30" fmla="*/ 365 w 379"/>
                <a:gd name="T31" fmla="*/ 221 h 250"/>
                <a:gd name="T32" fmla="*/ 375 w 379"/>
                <a:gd name="T33" fmla="*/ 105 h 250"/>
                <a:gd name="T34" fmla="*/ 356 w 379"/>
                <a:gd name="T35" fmla="*/ 8 h 250"/>
                <a:gd name="T36" fmla="*/ 275 w 379"/>
                <a:gd name="T37" fmla="*/ 43 h 250"/>
                <a:gd name="T38" fmla="*/ 281 w 379"/>
                <a:gd name="T39" fmla="*/ 52 h 250"/>
                <a:gd name="T40" fmla="*/ 287 w 379"/>
                <a:gd name="T41" fmla="*/ 87 h 250"/>
                <a:gd name="T42" fmla="*/ 296 w 379"/>
                <a:gd name="T43" fmla="*/ 43 h 250"/>
                <a:gd name="T44" fmla="*/ 173 w 379"/>
                <a:gd name="T45" fmla="*/ 26 h 250"/>
                <a:gd name="T46" fmla="*/ 165 w 379"/>
                <a:gd name="T47" fmla="*/ 95 h 250"/>
                <a:gd name="T48" fmla="*/ 206 w 379"/>
                <a:gd name="T49" fmla="*/ 79 h 250"/>
                <a:gd name="T50" fmla="*/ 173 w 379"/>
                <a:gd name="T51" fmla="*/ 26 h 250"/>
                <a:gd name="T52" fmla="*/ 190 w 379"/>
                <a:gd name="T53" fmla="*/ 45 h 250"/>
                <a:gd name="T54" fmla="*/ 192 w 379"/>
                <a:gd name="T55" fmla="*/ 85 h 250"/>
                <a:gd name="T56" fmla="*/ 165 w 379"/>
                <a:gd name="T57" fmla="*/ 43 h 250"/>
                <a:gd name="T58" fmla="*/ 239 w 379"/>
                <a:gd name="T59" fmla="*/ 80 h 250"/>
                <a:gd name="T60" fmla="*/ 234 w 379"/>
                <a:gd name="T61" fmla="*/ 120 h 250"/>
                <a:gd name="T62" fmla="*/ 242 w 379"/>
                <a:gd name="T63" fmla="*/ 97 h 250"/>
                <a:gd name="T64" fmla="*/ 239 w 379"/>
                <a:gd name="T65" fmla="*/ 80 h 250"/>
                <a:gd name="T66" fmla="*/ 70 w 379"/>
                <a:gd name="T67" fmla="*/ 107 h 250"/>
                <a:gd name="T68" fmla="*/ 75 w 379"/>
                <a:gd name="T69" fmla="*/ 115 h 250"/>
                <a:gd name="T70" fmla="*/ 118 w 379"/>
                <a:gd name="T71" fmla="*/ 106 h 250"/>
                <a:gd name="T72" fmla="*/ 94 w 379"/>
                <a:gd name="T73" fmla="*/ 124 h 250"/>
                <a:gd name="T74" fmla="*/ 74 w 379"/>
                <a:gd name="T75" fmla="*/ 132 h 250"/>
                <a:gd name="T76" fmla="*/ 117 w 379"/>
                <a:gd name="T77" fmla="*/ 127 h 250"/>
                <a:gd name="T78" fmla="*/ 298 w 379"/>
                <a:gd name="T79" fmla="*/ 154 h 250"/>
                <a:gd name="T80" fmla="*/ 265 w 379"/>
                <a:gd name="T81" fmla="*/ 197 h 250"/>
                <a:gd name="T82" fmla="*/ 292 w 379"/>
                <a:gd name="T83" fmla="*/ 230 h 250"/>
                <a:gd name="T84" fmla="*/ 298 w 379"/>
                <a:gd name="T85" fmla="*/ 154 h 250"/>
                <a:gd name="T86" fmla="*/ 196 w 379"/>
                <a:gd name="T87" fmla="*/ 163 h 250"/>
                <a:gd name="T88" fmla="*/ 179 w 379"/>
                <a:gd name="T89" fmla="*/ 189 h 250"/>
                <a:gd name="T90" fmla="*/ 165 w 379"/>
                <a:gd name="T91" fmla="*/ 217 h 250"/>
                <a:gd name="T92" fmla="*/ 197 w 379"/>
                <a:gd name="T93" fmla="*/ 183 h 250"/>
                <a:gd name="T94" fmla="*/ 201 w 379"/>
                <a:gd name="T95" fmla="*/ 218 h 250"/>
                <a:gd name="T96" fmla="*/ 207 w 379"/>
                <a:gd name="T97" fmla="*/ 198 h 250"/>
                <a:gd name="T98" fmla="*/ 202 w 379"/>
                <a:gd name="T99" fmla="*/ 161 h 250"/>
                <a:gd name="T100" fmla="*/ 298 w 379"/>
                <a:gd name="T101" fmla="*/ 164 h 250"/>
                <a:gd name="T102" fmla="*/ 319 w 379"/>
                <a:gd name="T103" fmla="*/ 190 h 250"/>
                <a:gd name="T104" fmla="*/ 277 w 379"/>
                <a:gd name="T105" fmla="*/ 216 h 250"/>
                <a:gd name="T106" fmla="*/ 284 w 379"/>
                <a:gd name="T107" fmla="*/ 172 h 250"/>
                <a:gd name="T108" fmla="*/ 235 w 379"/>
                <a:gd name="T109" fmla="*/ 210 h 250"/>
                <a:gd name="T110" fmla="*/ 243 w 379"/>
                <a:gd name="T111" fmla="*/ 23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9" h="250">
                  <a:moveTo>
                    <a:pt x="37" y="156"/>
                  </a:moveTo>
                  <a:cubicBezTo>
                    <a:pt x="44" y="159"/>
                    <a:pt x="48" y="160"/>
                    <a:pt x="51" y="158"/>
                  </a:cubicBezTo>
                  <a:cubicBezTo>
                    <a:pt x="57" y="155"/>
                    <a:pt x="57" y="148"/>
                    <a:pt x="51" y="148"/>
                  </a:cubicBezTo>
                  <a:cubicBezTo>
                    <a:pt x="43" y="148"/>
                    <a:pt x="33" y="142"/>
                    <a:pt x="24" y="133"/>
                  </a:cubicBezTo>
                  <a:cubicBezTo>
                    <a:pt x="19" y="129"/>
                    <a:pt x="15" y="125"/>
                    <a:pt x="15" y="126"/>
                  </a:cubicBezTo>
                  <a:cubicBezTo>
                    <a:pt x="14" y="127"/>
                    <a:pt x="15" y="123"/>
                    <a:pt x="16" y="118"/>
                  </a:cubicBezTo>
                  <a:cubicBezTo>
                    <a:pt x="19" y="106"/>
                    <a:pt x="28" y="95"/>
                    <a:pt x="38" y="89"/>
                  </a:cubicBezTo>
                  <a:cubicBezTo>
                    <a:pt x="44" y="86"/>
                    <a:pt x="45" y="86"/>
                    <a:pt x="46" y="91"/>
                  </a:cubicBezTo>
                  <a:cubicBezTo>
                    <a:pt x="47" y="98"/>
                    <a:pt x="53" y="101"/>
                    <a:pt x="53" y="95"/>
                  </a:cubicBezTo>
                  <a:cubicBezTo>
                    <a:pt x="53" y="93"/>
                    <a:pt x="55" y="91"/>
                    <a:pt x="57" y="90"/>
                  </a:cubicBezTo>
                  <a:cubicBezTo>
                    <a:pt x="60" y="89"/>
                    <a:pt x="55" y="82"/>
                    <a:pt x="48" y="78"/>
                  </a:cubicBezTo>
                  <a:cubicBezTo>
                    <a:pt x="38" y="72"/>
                    <a:pt x="16" y="89"/>
                    <a:pt x="8" y="108"/>
                  </a:cubicBezTo>
                  <a:cubicBezTo>
                    <a:pt x="0" y="131"/>
                    <a:pt x="20" y="146"/>
                    <a:pt x="37" y="156"/>
                  </a:cubicBezTo>
                  <a:close/>
                  <a:moveTo>
                    <a:pt x="148" y="0"/>
                  </a:moveTo>
                  <a:cubicBezTo>
                    <a:pt x="148" y="0"/>
                    <a:pt x="147" y="1"/>
                    <a:pt x="146" y="4"/>
                  </a:cubicBezTo>
                  <a:cubicBezTo>
                    <a:pt x="145" y="7"/>
                    <a:pt x="142" y="11"/>
                    <a:pt x="141" y="13"/>
                  </a:cubicBezTo>
                  <a:cubicBezTo>
                    <a:pt x="139" y="15"/>
                    <a:pt x="136" y="21"/>
                    <a:pt x="135" y="27"/>
                  </a:cubicBezTo>
                  <a:cubicBezTo>
                    <a:pt x="128" y="51"/>
                    <a:pt x="121" y="130"/>
                    <a:pt x="123" y="154"/>
                  </a:cubicBezTo>
                  <a:cubicBezTo>
                    <a:pt x="127" y="211"/>
                    <a:pt x="131" y="226"/>
                    <a:pt x="144" y="242"/>
                  </a:cubicBezTo>
                  <a:cubicBezTo>
                    <a:pt x="146" y="244"/>
                    <a:pt x="149" y="246"/>
                    <a:pt x="151" y="246"/>
                  </a:cubicBezTo>
                  <a:cubicBezTo>
                    <a:pt x="157" y="246"/>
                    <a:pt x="157" y="241"/>
                    <a:pt x="151" y="235"/>
                  </a:cubicBezTo>
                  <a:cubicBezTo>
                    <a:pt x="138" y="222"/>
                    <a:pt x="130" y="174"/>
                    <a:pt x="133" y="123"/>
                  </a:cubicBezTo>
                  <a:cubicBezTo>
                    <a:pt x="135" y="81"/>
                    <a:pt x="140" y="38"/>
                    <a:pt x="146" y="22"/>
                  </a:cubicBezTo>
                  <a:cubicBezTo>
                    <a:pt x="149" y="13"/>
                    <a:pt x="150" y="1"/>
                    <a:pt x="148" y="0"/>
                  </a:cubicBezTo>
                  <a:close/>
                  <a:moveTo>
                    <a:pt x="356" y="8"/>
                  </a:moveTo>
                  <a:cubicBezTo>
                    <a:pt x="354" y="9"/>
                    <a:pt x="354" y="12"/>
                    <a:pt x="358" y="20"/>
                  </a:cubicBezTo>
                  <a:cubicBezTo>
                    <a:pt x="366" y="37"/>
                    <a:pt x="368" y="62"/>
                    <a:pt x="364" y="113"/>
                  </a:cubicBezTo>
                  <a:cubicBezTo>
                    <a:pt x="363" y="138"/>
                    <a:pt x="361" y="171"/>
                    <a:pt x="360" y="186"/>
                  </a:cubicBezTo>
                  <a:cubicBezTo>
                    <a:pt x="359" y="208"/>
                    <a:pt x="358" y="214"/>
                    <a:pt x="354" y="218"/>
                  </a:cubicBezTo>
                  <a:cubicBezTo>
                    <a:pt x="348" y="225"/>
                    <a:pt x="348" y="228"/>
                    <a:pt x="352" y="233"/>
                  </a:cubicBezTo>
                  <a:cubicBezTo>
                    <a:pt x="356" y="236"/>
                    <a:pt x="362" y="234"/>
                    <a:pt x="362" y="229"/>
                  </a:cubicBezTo>
                  <a:cubicBezTo>
                    <a:pt x="362" y="226"/>
                    <a:pt x="363" y="223"/>
                    <a:pt x="365" y="221"/>
                  </a:cubicBezTo>
                  <a:cubicBezTo>
                    <a:pt x="368" y="218"/>
                    <a:pt x="369" y="206"/>
                    <a:pt x="370" y="181"/>
                  </a:cubicBezTo>
                  <a:cubicBezTo>
                    <a:pt x="371" y="162"/>
                    <a:pt x="373" y="128"/>
                    <a:pt x="375" y="105"/>
                  </a:cubicBezTo>
                  <a:cubicBezTo>
                    <a:pt x="379" y="49"/>
                    <a:pt x="373" y="15"/>
                    <a:pt x="360" y="9"/>
                  </a:cubicBezTo>
                  <a:cubicBezTo>
                    <a:pt x="358" y="9"/>
                    <a:pt x="357" y="8"/>
                    <a:pt x="356" y="8"/>
                  </a:cubicBezTo>
                  <a:close/>
                  <a:moveTo>
                    <a:pt x="293" y="20"/>
                  </a:moveTo>
                  <a:cubicBezTo>
                    <a:pt x="290" y="20"/>
                    <a:pt x="284" y="28"/>
                    <a:pt x="275" y="43"/>
                  </a:cubicBezTo>
                  <a:cubicBezTo>
                    <a:pt x="269" y="55"/>
                    <a:pt x="266" y="61"/>
                    <a:pt x="268" y="63"/>
                  </a:cubicBezTo>
                  <a:cubicBezTo>
                    <a:pt x="271" y="66"/>
                    <a:pt x="281" y="58"/>
                    <a:pt x="281" y="52"/>
                  </a:cubicBezTo>
                  <a:cubicBezTo>
                    <a:pt x="281" y="50"/>
                    <a:pt x="282" y="56"/>
                    <a:pt x="283" y="66"/>
                  </a:cubicBezTo>
                  <a:cubicBezTo>
                    <a:pt x="285" y="75"/>
                    <a:pt x="286" y="85"/>
                    <a:pt x="287" y="87"/>
                  </a:cubicBezTo>
                  <a:cubicBezTo>
                    <a:pt x="290" y="95"/>
                    <a:pt x="293" y="88"/>
                    <a:pt x="293" y="74"/>
                  </a:cubicBezTo>
                  <a:cubicBezTo>
                    <a:pt x="294" y="67"/>
                    <a:pt x="295" y="53"/>
                    <a:pt x="296" y="43"/>
                  </a:cubicBezTo>
                  <a:cubicBezTo>
                    <a:pt x="298" y="28"/>
                    <a:pt x="297" y="20"/>
                    <a:pt x="293" y="20"/>
                  </a:cubicBezTo>
                  <a:close/>
                  <a:moveTo>
                    <a:pt x="173" y="26"/>
                  </a:moveTo>
                  <a:cubicBezTo>
                    <a:pt x="161" y="27"/>
                    <a:pt x="152" y="37"/>
                    <a:pt x="152" y="53"/>
                  </a:cubicBezTo>
                  <a:cubicBezTo>
                    <a:pt x="152" y="68"/>
                    <a:pt x="158" y="87"/>
                    <a:pt x="165" y="95"/>
                  </a:cubicBezTo>
                  <a:cubicBezTo>
                    <a:pt x="169" y="99"/>
                    <a:pt x="173" y="101"/>
                    <a:pt x="181" y="101"/>
                  </a:cubicBezTo>
                  <a:cubicBezTo>
                    <a:pt x="194" y="101"/>
                    <a:pt x="201" y="95"/>
                    <a:pt x="206" y="79"/>
                  </a:cubicBezTo>
                  <a:cubicBezTo>
                    <a:pt x="213" y="60"/>
                    <a:pt x="207" y="41"/>
                    <a:pt x="191" y="31"/>
                  </a:cubicBezTo>
                  <a:cubicBezTo>
                    <a:pt x="185" y="27"/>
                    <a:pt x="179" y="26"/>
                    <a:pt x="173" y="26"/>
                  </a:cubicBezTo>
                  <a:close/>
                  <a:moveTo>
                    <a:pt x="173" y="36"/>
                  </a:moveTo>
                  <a:cubicBezTo>
                    <a:pt x="178" y="36"/>
                    <a:pt x="185" y="38"/>
                    <a:pt x="190" y="45"/>
                  </a:cubicBezTo>
                  <a:cubicBezTo>
                    <a:pt x="197" y="52"/>
                    <a:pt x="198" y="54"/>
                    <a:pt x="197" y="67"/>
                  </a:cubicBezTo>
                  <a:cubicBezTo>
                    <a:pt x="196" y="74"/>
                    <a:pt x="194" y="82"/>
                    <a:pt x="192" y="85"/>
                  </a:cubicBezTo>
                  <a:cubicBezTo>
                    <a:pt x="182" y="97"/>
                    <a:pt x="171" y="93"/>
                    <a:pt x="166" y="75"/>
                  </a:cubicBezTo>
                  <a:cubicBezTo>
                    <a:pt x="161" y="59"/>
                    <a:pt x="161" y="52"/>
                    <a:pt x="165" y="43"/>
                  </a:cubicBezTo>
                  <a:cubicBezTo>
                    <a:pt x="166" y="39"/>
                    <a:pt x="169" y="36"/>
                    <a:pt x="173" y="36"/>
                  </a:cubicBezTo>
                  <a:close/>
                  <a:moveTo>
                    <a:pt x="239" y="80"/>
                  </a:moveTo>
                  <a:cubicBezTo>
                    <a:pt x="237" y="81"/>
                    <a:pt x="235" y="82"/>
                    <a:pt x="234" y="84"/>
                  </a:cubicBezTo>
                  <a:cubicBezTo>
                    <a:pt x="232" y="90"/>
                    <a:pt x="232" y="118"/>
                    <a:pt x="234" y="120"/>
                  </a:cubicBezTo>
                  <a:cubicBezTo>
                    <a:pt x="238" y="123"/>
                    <a:pt x="243" y="118"/>
                    <a:pt x="241" y="113"/>
                  </a:cubicBezTo>
                  <a:cubicBezTo>
                    <a:pt x="241" y="110"/>
                    <a:pt x="241" y="103"/>
                    <a:pt x="242" y="97"/>
                  </a:cubicBezTo>
                  <a:cubicBezTo>
                    <a:pt x="244" y="91"/>
                    <a:pt x="244" y="85"/>
                    <a:pt x="244" y="84"/>
                  </a:cubicBezTo>
                  <a:cubicBezTo>
                    <a:pt x="243" y="81"/>
                    <a:pt x="241" y="80"/>
                    <a:pt x="239" y="80"/>
                  </a:cubicBezTo>
                  <a:close/>
                  <a:moveTo>
                    <a:pt x="95" y="102"/>
                  </a:moveTo>
                  <a:cubicBezTo>
                    <a:pt x="76" y="102"/>
                    <a:pt x="73" y="103"/>
                    <a:pt x="70" y="107"/>
                  </a:cubicBezTo>
                  <a:cubicBezTo>
                    <a:pt x="68" y="110"/>
                    <a:pt x="67" y="113"/>
                    <a:pt x="68" y="115"/>
                  </a:cubicBezTo>
                  <a:cubicBezTo>
                    <a:pt x="68" y="116"/>
                    <a:pt x="72" y="116"/>
                    <a:pt x="75" y="115"/>
                  </a:cubicBezTo>
                  <a:cubicBezTo>
                    <a:pt x="78" y="114"/>
                    <a:pt x="88" y="113"/>
                    <a:pt x="99" y="112"/>
                  </a:cubicBezTo>
                  <a:cubicBezTo>
                    <a:pt x="113" y="111"/>
                    <a:pt x="118" y="109"/>
                    <a:pt x="118" y="106"/>
                  </a:cubicBezTo>
                  <a:cubicBezTo>
                    <a:pt x="118" y="103"/>
                    <a:pt x="114" y="102"/>
                    <a:pt x="95" y="102"/>
                  </a:cubicBezTo>
                  <a:close/>
                  <a:moveTo>
                    <a:pt x="94" y="124"/>
                  </a:moveTo>
                  <a:cubicBezTo>
                    <a:pt x="88" y="125"/>
                    <a:pt x="83" y="125"/>
                    <a:pt x="79" y="126"/>
                  </a:cubicBezTo>
                  <a:cubicBezTo>
                    <a:pt x="76" y="127"/>
                    <a:pt x="74" y="130"/>
                    <a:pt x="74" y="132"/>
                  </a:cubicBezTo>
                  <a:cubicBezTo>
                    <a:pt x="74" y="137"/>
                    <a:pt x="75" y="137"/>
                    <a:pt x="94" y="136"/>
                  </a:cubicBezTo>
                  <a:cubicBezTo>
                    <a:pt x="116" y="134"/>
                    <a:pt x="123" y="131"/>
                    <a:pt x="117" y="127"/>
                  </a:cubicBezTo>
                  <a:cubicBezTo>
                    <a:pt x="114" y="125"/>
                    <a:pt x="103" y="124"/>
                    <a:pt x="94" y="124"/>
                  </a:cubicBezTo>
                  <a:close/>
                  <a:moveTo>
                    <a:pt x="298" y="154"/>
                  </a:moveTo>
                  <a:cubicBezTo>
                    <a:pt x="297" y="154"/>
                    <a:pt x="296" y="154"/>
                    <a:pt x="295" y="154"/>
                  </a:cubicBezTo>
                  <a:cubicBezTo>
                    <a:pt x="281" y="157"/>
                    <a:pt x="267" y="179"/>
                    <a:pt x="265" y="197"/>
                  </a:cubicBezTo>
                  <a:cubicBezTo>
                    <a:pt x="264" y="210"/>
                    <a:pt x="266" y="214"/>
                    <a:pt x="274" y="223"/>
                  </a:cubicBezTo>
                  <a:cubicBezTo>
                    <a:pt x="281" y="230"/>
                    <a:pt x="283" y="231"/>
                    <a:pt x="292" y="230"/>
                  </a:cubicBezTo>
                  <a:cubicBezTo>
                    <a:pt x="313" y="227"/>
                    <a:pt x="329" y="209"/>
                    <a:pt x="329" y="189"/>
                  </a:cubicBezTo>
                  <a:cubicBezTo>
                    <a:pt x="329" y="173"/>
                    <a:pt x="311" y="153"/>
                    <a:pt x="298" y="154"/>
                  </a:cubicBezTo>
                  <a:close/>
                  <a:moveTo>
                    <a:pt x="199" y="161"/>
                  </a:moveTo>
                  <a:cubicBezTo>
                    <a:pt x="196" y="161"/>
                    <a:pt x="195" y="162"/>
                    <a:pt x="196" y="163"/>
                  </a:cubicBezTo>
                  <a:cubicBezTo>
                    <a:pt x="197" y="164"/>
                    <a:pt x="194" y="169"/>
                    <a:pt x="190" y="174"/>
                  </a:cubicBezTo>
                  <a:cubicBezTo>
                    <a:pt x="186" y="178"/>
                    <a:pt x="181" y="185"/>
                    <a:pt x="179" y="189"/>
                  </a:cubicBezTo>
                  <a:cubicBezTo>
                    <a:pt x="175" y="198"/>
                    <a:pt x="166" y="211"/>
                    <a:pt x="164" y="213"/>
                  </a:cubicBezTo>
                  <a:cubicBezTo>
                    <a:pt x="162" y="214"/>
                    <a:pt x="163" y="215"/>
                    <a:pt x="165" y="217"/>
                  </a:cubicBezTo>
                  <a:cubicBezTo>
                    <a:pt x="168" y="219"/>
                    <a:pt x="179" y="207"/>
                    <a:pt x="192" y="190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96"/>
                    <a:pt x="197" y="196"/>
                    <a:pt x="197" y="196"/>
                  </a:cubicBezTo>
                  <a:cubicBezTo>
                    <a:pt x="197" y="204"/>
                    <a:pt x="199" y="214"/>
                    <a:pt x="201" y="218"/>
                  </a:cubicBezTo>
                  <a:cubicBezTo>
                    <a:pt x="203" y="222"/>
                    <a:pt x="206" y="226"/>
                    <a:pt x="206" y="226"/>
                  </a:cubicBezTo>
                  <a:cubicBezTo>
                    <a:pt x="207" y="226"/>
                    <a:pt x="207" y="213"/>
                    <a:pt x="207" y="198"/>
                  </a:cubicBezTo>
                  <a:cubicBezTo>
                    <a:pt x="207" y="182"/>
                    <a:pt x="207" y="168"/>
                    <a:pt x="208" y="166"/>
                  </a:cubicBezTo>
                  <a:cubicBezTo>
                    <a:pt x="208" y="163"/>
                    <a:pt x="207" y="162"/>
                    <a:pt x="202" y="161"/>
                  </a:cubicBezTo>
                  <a:cubicBezTo>
                    <a:pt x="201" y="161"/>
                    <a:pt x="200" y="161"/>
                    <a:pt x="199" y="161"/>
                  </a:cubicBezTo>
                  <a:close/>
                  <a:moveTo>
                    <a:pt x="298" y="164"/>
                  </a:moveTo>
                  <a:cubicBezTo>
                    <a:pt x="302" y="164"/>
                    <a:pt x="306" y="166"/>
                    <a:pt x="311" y="171"/>
                  </a:cubicBezTo>
                  <a:cubicBezTo>
                    <a:pt x="317" y="177"/>
                    <a:pt x="319" y="180"/>
                    <a:pt x="319" y="190"/>
                  </a:cubicBezTo>
                  <a:cubicBezTo>
                    <a:pt x="319" y="203"/>
                    <a:pt x="314" y="211"/>
                    <a:pt x="304" y="216"/>
                  </a:cubicBezTo>
                  <a:cubicBezTo>
                    <a:pt x="294" y="221"/>
                    <a:pt x="282" y="221"/>
                    <a:pt x="277" y="216"/>
                  </a:cubicBezTo>
                  <a:cubicBezTo>
                    <a:pt x="274" y="213"/>
                    <a:pt x="273" y="208"/>
                    <a:pt x="274" y="197"/>
                  </a:cubicBezTo>
                  <a:cubicBezTo>
                    <a:pt x="274" y="182"/>
                    <a:pt x="275" y="181"/>
                    <a:pt x="284" y="172"/>
                  </a:cubicBezTo>
                  <a:cubicBezTo>
                    <a:pt x="290" y="167"/>
                    <a:pt x="295" y="164"/>
                    <a:pt x="298" y="164"/>
                  </a:cubicBezTo>
                  <a:close/>
                  <a:moveTo>
                    <a:pt x="235" y="210"/>
                  </a:moveTo>
                  <a:cubicBezTo>
                    <a:pt x="232" y="210"/>
                    <a:pt x="232" y="242"/>
                    <a:pt x="234" y="244"/>
                  </a:cubicBezTo>
                  <a:cubicBezTo>
                    <a:pt x="239" y="250"/>
                    <a:pt x="243" y="246"/>
                    <a:pt x="243" y="235"/>
                  </a:cubicBezTo>
                  <a:cubicBezTo>
                    <a:pt x="243" y="222"/>
                    <a:pt x="239" y="210"/>
                    <a:pt x="235" y="21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10785475" y="6138863"/>
              <a:ext cx="1328737" cy="198438"/>
            </a:xfrm>
            <a:custGeom>
              <a:avLst/>
              <a:gdLst>
                <a:gd name="T0" fmla="*/ 817 w 872"/>
                <a:gd name="T1" fmla="*/ 61 h 131"/>
                <a:gd name="T2" fmla="*/ 868 w 872"/>
                <a:gd name="T3" fmla="*/ 82 h 131"/>
                <a:gd name="T4" fmla="*/ 854 w 872"/>
                <a:gd name="T5" fmla="*/ 53 h 131"/>
                <a:gd name="T6" fmla="*/ 849 w 872"/>
                <a:gd name="T7" fmla="*/ 17 h 131"/>
                <a:gd name="T8" fmla="*/ 722 w 872"/>
                <a:gd name="T9" fmla="*/ 35 h 131"/>
                <a:gd name="T10" fmla="*/ 736 w 872"/>
                <a:gd name="T11" fmla="*/ 91 h 131"/>
                <a:gd name="T12" fmla="*/ 785 w 872"/>
                <a:gd name="T13" fmla="*/ 80 h 131"/>
                <a:gd name="T14" fmla="*/ 778 w 872"/>
                <a:gd name="T15" fmla="*/ 125 h 131"/>
                <a:gd name="T16" fmla="*/ 796 w 872"/>
                <a:gd name="T17" fmla="*/ 74 h 131"/>
                <a:gd name="T18" fmla="*/ 743 w 872"/>
                <a:gd name="T19" fmla="*/ 40 h 131"/>
                <a:gd name="T20" fmla="*/ 741 w 872"/>
                <a:gd name="T21" fmla="*/ 13 h 131"/>
                <a:gd name="T22" fmla="*/ 740 w 872"/>
                <a:gd name="T23" fmla="*/ 81 h 131"/>
                <a:gd name="T24" fmla="*/ 751 w 872"/>
                <a:gd name="T25" fmla="*/ 47 h 131"/>
                <a:gd name="T26" fmla="*/ 755 w 872"/>
                <a:gd name="T27" fmla="*/ 61 h 131"/>
                <a:gd name="T28" fmla="*/ 642 w 872"/>
                <a:gd name="T29" fmla="*/ 50 h 131"/>
                <a:gd name="T30" fmla="*/ 660 w 872"/>
                <a:gd name="T31" fmla="*/ 56 h 131"/>
                <a:gd name="T32" fmla="*/ 383 w 872"/>
                <a:gd name="T33" fmla="*/ 2 h 131"/>
                <a:gd name="T34" fmla="*/ 205 w 872"/>
                <a:gd name="T35" fmla="*/ 4 h 131"/>
                <a:gd name="T36" fmla="*/ 176 w 872"/>
                <a:gd name="T37" fmla="*/ 86 h 131"/>
                <a:gd name="T38" fmla="*/ 154 w 872"/>
                <a:gd name="T39" fmla="*/ 78 h 131"/>
                <a:gd name="T40" fmla="*/ 171 w 872"/>
                <a:gd name="T41" fmla="*/ 106 h 131"/>
                <a:gd name="T42" fmla="*/ 211 w 872"/>
                <a:gd name="T43" fmla="*/ 15 h 131"/>
                <a:gd name="T44" fmla="*/ 386 w 872"/>
                <a:gd name="T45" fmla="*/ 11 h 131"/>
                <a:gd name="T46" fmla="*/ 444 w 872"/>
                <a:gd name="T47" fmla="*/ 3 h 131"/>
                <a:gd name="T48" fmla="*/ 551 w 872"/>
                <a:gd name="T49" fmla="*/ 43 h 131"/>
                <a:gd name="T50" fmla="*/ 554 w 872"/>
                <a:gd name="T51" fmla="*/ 97 h 131"/>
                <a:gd name="T52" fmla="*/ 595 w 872"/>
                <a:gd name="T53" fmla="*/ 95 h 131"/>
                <a:gd name="T54" fmla="*/ 602 w 872"/>
                <a:gd name="T55" fmla="*/ 42 h 131"/>
                <a:gd name="T56" fmla="*/ 637 w 872"/>
                <a:gd name="T57" fmla="*/ 71 h 131"/>
                <a:gd name="T58" fmla="*/ 779 w 872"/>
                <a:gd name="T59" fmla="*/ 99 h 131"/>
                <a:gd name="T60" fmla="*/ 770 w 872"/>
                <a:gd name="T61" fmla="*/ 108 h 131"/>
                <a:gd name="T62" fmla="*/ 501 w 872"/>
                <a:gd name="T63" fmla="*/ 66 h 131"/>
                <a:gd name="T64" fmla="*/ 359 w 872"/>
                <a:gd name="T65" fmla="*/ 35 h 131"/>
                <a:gd name="T66" fmla="*/ 300 w 872"/>
                <a:gd name="T67" fmla="*/ 68 h 131"/>
                <a:gd name="T68" fmla="*/ 278 w 872"/>
                <a:gd name="T69" fmla="*/ 83 h 131"/>
                <a:gd name="T70" fmla="*/ 307 w 872"/>
                <a:gd name="T71" fmla="*/ 82 h 131"/>
                <a:gd name="T72" fmla="*/ 350 w 872"/>
                <a:gd name="T73" fmla="*/ 98 h 131"/>
                <a:gd name="T74" fmla="*/ 363 w 872"/>
                <a:gd name="T75" fmla="*/ 46 h 131"/>
                <a:gd name="T76" fmla="*/ 146 w 872"/>
                <a:gd name="T77" fmla="*/ 22 h 131"/>
                <a:gd name="T78" fmla="*/ 169 w 872"/>
                <a:gd name="T79" fmla="*/ 38 h 131"/>
                <a:gd name="T80" fmla="*/ 160 w 872"/>
                <a:gd name="T81" fmla="*/ 57 h 131"/>
                <a:gd name="T82" fmla="*/ 172 w 872"/>
                <a:gd name="T83" fmla="*/ 33 h 131"/>
                <a:gd name="T84" fmla="*/ 483 w 872"/>
                <a:gd name="T85" fmla="*/ 122 h 131"/>
                <a:gd name="T86" fmla="*/ 499 w 872"/>
                <a:gd name="T87" fmla="*/ 100 h 131"/>
                <a:gd name="T88" fmla="*/ 234 w 872"/>
                <a:gd name="T89" fmla="*/ 73 h 131"/>
                <a:gd name="T90" fmla="*/ 218 w 872"/>
                <a:gd name="T91" fmla="*/ 98 h 131"/>
                <a:gd name="T92" fmla="*/ 218 w 872"/>
                <a:gd name="T93" fmla="*/ 116 h 131"/>
                <a:gd name="T94" fmla="*/ 246 w 872"/>
                <a:gd name="T95" fmla="*/ 115 h 131"/>
                <a:gd name="T96" fmla="*/ 252 w 872"/>
                <a:gd name="T97" fmla="*/ 67 h 131"/>
                <a:gd name="T98" fmla="*/ 17 w 872"/>
                <a:gd name="T99" fmla="*/ 54 h 131"/>
                <a:gd name="T100" fmla="*/ 23 w 872"/>
                <a:gd name="T101" fmla="*/ 81 h 131"/>
                <a:gd name="T102" fmla="*/ 24 w 872"/>
                <a:gd name="T103" fmla="*/ 119 h 131"/>
                <a:gd name="T104" fmla="*/ 47 w 872"/>
                <a:gd name="T105" fmla="*/ 41 h 131"/>
                <a:gd name="T106" fmla="*/ 99 w 872"/>
                <a:gd name="T107" fmla="*/ 59 h 131"/>
                <a:gd name="T108" fmla="*/ 105 w 872"/>
                <a:gd name="T109" fmla="*/ 57 h 131"/>
                <a:gd name="T110" fmla="*/ 80 w 872"/>
                <a:gd name="T111" fmla="*/ 8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72" h="131">
                  <a:moveTo>
                    <a:pt x="849" y="17"/>
                  </a:moveTo>
                  <a:cubicBezTo>
                    <a:pt x="845" y="16"/>
                    <a:pt x="833" y="36"/>
                    <a:pt x="829" y="49"/>
                  </a:cubicBezTo>
                  <a:cubicBezTo>
                    <a:pt x="829" y="51"/>
                    <a:pt x="824" y="52"/>
                    <a:pt x="818" y="52"/>
                  </a:cubicBezTo>
                  <a:cubicBezTo>
                    <a:pt x="805" y="51"/>
                    <a:pt x="804" y="57"/>
                    <a:pt x="817" y="61"/>
                  </a:cubicBezTo>
                  <a:cubicBezTo>
                    <a:pt x="826" y="64"/>
                    <a:pt x="827" y="65"/>
                    <a:pt x="828" y="73"/>
                  </a:cubicBezTo>
                  <a:cubicBezTo>
                    <a:pt x="828" y="77"/>
                    <a:pt x="830" y="83"/>
                    <a:pt x="833" y="86"/>
                  </a:cubicBezTo>
                  <a:cubicBezTo>
                    <a:pt x="839" y="93"/>
                    <a:pt x="840" y="93"/>
                    <a:pt x="854" y="90"/>
                  </a:cubicBezTo>
                  <a:cubicBezTo>
                    <a:pt x="860" y="88"/>
                    <a:pt x="866" y="85"/>
                    <a:pt x="868" y="82"/>
                  </a:cubicBezTo>
                  <a:cubicBezTo>
                    <a:pt x="872" y="75"/>
                    <a:pt x="870" y="73"/>
                    <a:pt x="863" y="77"/>
                  </a:cubicBezTo>
                  <a:cubicBezTo>
                    <a:pt x="851" y="85"/>
                    <a:pt x="837" y="82"/>
                    <a:pt x="837" y="72"/>
                  </a:cubicBezTo>
                  <a:cubicBezTo>
                    <a:pt x="836" y="62"/>
                    <a:pt x="837" y="60"/>
                    <a:pt x="845" y="59"/>
                  </a:cubicBezTo>
                  <a:cubicBezTo>
                    <a:pt x="850" y="58"/>
                    <a:pt x="854" y="55"/>
                    <a:pt x="854" y="53"/>
                  </a:cubicBezTo>
                  <a:cubicBezTo>
                    <a:pt x="855" y="49"/>
                    <a:pt x="855" y="49"/>
                    <a:pt x="846" y="51"/>
                  </a:cubicBezTo>
                  <a:cubicBezTo>
                    <a:pt x="839" y="52"/>
                    <a:pt x="839" y="52"/>
                    <a:pt x="842" y="43"/>
                  </a:cubicBezTo>
                  <a:cubicBezTo>
                    <a:pt x="844" y="38"/>
                    <a:pt x="846" y="30"/>
                    <a:pt x="848" y="25"/>
                  </a:cubicBezTo>
                  <a:cubicBezTo>
                    <a:pt x="850" y="21"/>
                    <a:pt x="851" y="17"/>
                    <a:pt x="849" y="17"/>
                  </a:cubicBezTo>
                  <a:close/>
                  <a:moveTo>
                    <a:pt x="741" y="13"/>
                  </a:moveTo>
                  <a:cubicBezTo>
                    <a:pt x="739" y="12"/>
                    <a:pt x="736" y="15"/>
                    <a:pt x="735" y="19"/>
                  </a:cubicBezTo>
                  <a:cubicBezTo>
                    <a:pt x="734" y="22"/>
                    <a:pt x="732" y="25"/>
                    <a:pt x="730" y="26"/>
                  </a:cubicBezTo>
                  <a:cubicBezTo>
                    <a:pt x="727" y="27"/>
                    <a:pt x="724" y="31"/>
                    <a:pt x="722" y="35"/>
                  </a:cubicBezTo>
                  <a:cubicBezTo>
                    <a:pt x="721" y="39"/>
                    <a:pt x="717" y="44"/>
                    <a:pt x="714" y="45"/>
                  </a:cubicBezTo>
                  <a:cubicBezTo>
                    <a:pt x="707" y="50"/>
                    <a:pt x="706" y="53"/>
                    <a:pt x="711" y="54"/>
                  </a:cubicBezTo>
                  <a:cubicBezTo>
                    <a:pt x="713" y="54"/>
                    <a:pt x="715" y="60"/>
                    <a:pt x="715" y="69"/>
                  </a:cubicBezTo>
                  <a:cubicBezTo>
                    <a:pt x="717" y="88"/>
                    <a:pt x="722" y="93"/>
                    <a:pt x="736" y="91"/>
                  </a:cubicBezTo>
                  <a:cubicBezTo>
                    <a:pt x="742" y="91"/>
                    <a:pt x="748" y="89"/>
                    <a:pt x="749" y="87"/>
                  </a:cubicBezTo>
                  <a:cubicBezTo>
                    <a:pt x="750" y="85"/>
                    <a:pt x="754" y="84"/>
                    <a:pt x="759" y="85"/>
                  </a:cubicBezTo>
                  <a:cubicBezTo>
                    <a:pt x="763" y="86"/>
                    <a:pt x="771" y="85"/>
                    <a:pt x="776" y="83"/>
                  </a:cubicBezTo>
                  <a:cubicBezTo>
                    <a:pt x="785" y="80"/>
                    <a:pt x="785" y="80"/>
                    <a:pt x="785" y="80"/>
                  </a:cubicBezTo>
                  <a:cubicBezTo>
                    <a:pt x="778" y="88"/>
                    <a:pt x="778" y="88"/>
                    <a:pt x="778" y="88"/>
                  </a:cubicBezTo>
                  <a:cubicBezTo>
                    <a:pt x="774" y="93"/>
                    <a:pt x="766" y="99"/>
                    <a:pt x="762" y="102"/>
                  </a:cubicBezTo>
                  <a:cubicBezTo>
                    <a:pt x="752" y="107"/>
                    <a:pt x="750" y="113"/>
                    <a:pt x="756" y="122"/>
                  </a:cubicBezTo>
                  <a:cubicBezTo>
                    <a:pt x="761" y="130"/>
                    <a:pt x="770" y="131"/>
                    <a:pt x="778" y="125"/>
                  </a:cubicBezTo>
                  <a:cubicBezTo>
                    <a:pt x="782" y="122"/>
                    <a:pt x="785" y="118"/>
                    <a:pt x="785" y="116"/>
                  </a:cubicBezTo>
                  <a:cubicBezTo>
                    <a:pt x="786" y="114"/>
                    <a:pt x="787" y="112"/>
                    <a:pt x="788" y="113"/>
                  </a:cubicBezTo>
                  <a:cubicBezTo>
                    <a:pt x="789" y="113"/>
                    <a:pt x="790" y="105"/>
                    <a:pt x="791" y="96"/>
                  </a:cubicBezTo>
                  <a:cubicBezTo>
                    <a:pt x="792" y="85"/>
                    <a:pt x="794" y="77"/>
                    <a:pt x="796" y="74"/>
                  </a:cubicBezTo>
                  <a:cubicBezTo>
                    <a:pt x="801" y="68"/>
                    <a:pt x="800" y="61"/>
                    <a:pt x="792" y="51"/>
                  </a:cubicBezTo>
                  <a:cubicBezTo>
                    <a:pt x="784" y="42"/>
                    <a:pt x="777" y="40"/>
                    <a:pt x="768" y="43"/>
                  </a:cubicBezTo>
                  <a:cubicBezTo>
                    <a:pt x="764" y="44"/>
                    <a:pt x="762" y="44"/>
                    <a:pt x="762" y="41"/>
                  </a:cubicBezTo>
                  <a:cubicBezTo>
                    <a:pt x="761" y="37"/>
                    <a:pt x="756" y="36"/>
                    <a:pt x="743" y="40"/>
                  </a:cubicBezTo>
                  <a:cubicBezTo>
                    <a:pt x="738" y="41"/>
                    <a:pt x="732" y="43"/>
                    <a:pt x="731" y="42"/>
                  </a:cubicBezTo>
                  <a:cubicBezTo>
                    <a:pt x="731" y="42"/>
                    <a:pt x="734" y="37"/>
                    <a:pt x="738" y="30"/>
                  </a:cubicBezTo>
                  <a:cubicBezTo>
                    <a:pt x="743" y="22"/>
                    <a:pt x="745" y="17"/>
                    <a:pt x="743" y="15"/>
                  </a:cubicBezTo>
                  <a:cubicBezTo>
                    <a:pt x="743" y="14"/>
                    <a:pt x="742" y="14"/>
                    <a:pt x="741" y="13"/>
                  </a:cubicBezTo>
                  <a:close/>
                  <a:moveTo>
                    <a:pt x="751" y="47"/>
                  </a:moveTo>
                  <a:cubicBezTo>
                    <a:pt x="752" y="47"/>
                    <a:pt x="751" y="50"/>
                    <a:pt x="749" y="53"/>
                  </a:cubicBezTo>
                  <a:cubicBezTo>
                    <a:pt x="747" y="57"/>
                    <a:pt x="745" y="64"/>
                    <a:pt x="745" y="70"/>
                  </a:cubicBezTo>
                  <a:cubicBezTo>
                    <a:pt x="745" y="78"/>
                    <a:pt x="744" y="80"/>
                    <a:pt x="740" y="81"/>
                  </a:cubicBezTo>
                  <a:cubicBezTo>
                    <a:pt x="737" y="82"/>
                    <a:pt x="734" y="83"/>
                    <a:pt x="733" y="82"/>
                  </a:cubicBezTo>
                  <a:cubicBezTo>
                    <a:pt x="729" y="82"/>
                    <a:pt x="725" y="72"/>
                    <a:pt x="725" y="63"/>
                  </a:cubicBezTo>
                  <a:cubicBezTo>
                    <a:pt x="725" y="55"/>
                    <a:pt x="725" y="55"/>
                    <a:pt x="738" y="51"/>
                  </a:cubicBezTo>
                  <a:cubicBezTo>
                    <a:pt x="745" y="48"/>
                    <a:pt x="751" y="47"/>
                    <a:pt x="751" y="47"/>
                  </a:cubicBezTo>
                  <a:close/>
                  <a:moveTo>
                    <a:pt x="774" y="51"/>
                  </a:moveTo>
                  <a:cubicBezTo>
                    <a:pt x="781" y="53"/>
                    <a:pt x="786" y="58"/>
                    <a:pt x="785" y="62"/>
                  </a:cubicBezTo>
                  <a:cubicBezTo>
                    <a:pt x="785" y="63"/>
                    <a:pt x="781" y="67"/>
                    <a:pt x="776" y="72"/>
                  </a:cubicBezTo>
                  <a:cubicBezTo>
                    <a:pt x="761" y="83"/>
                    <a:pt x="751" y="78"/>
                    <a:pt x="755" y="61"/>
                  </a:cubicBezTo>
                  <a:cubicBezTo>
                    <a:pt x="756" y="52"/>
                    <a:pt x="763" y="49"/>
                    <a:pt x="774" y="51"/>
                  </a:cubicBezTo>
                  <a:close/>
                  <a:moveTo>
                    <a:pt x="673" y="49"/>
                  </a:moveTo>
                  <a:cubicBezTo>
                    <a:pt x="670" y="48"/>
                    <a:pt x="666" y="48"/>
                    <a:pt x="660" y="49"/>
                  </a:cubicBezTo>
                  <a:cubicBezTo>
                    <a:pt x="652" y="50"/>
                    <a:pt x="644" y="50"/>
                    <a:pt x="642" y="50"/>
                  </a:cubicBezTo>
                  <a:cubicBezTo>
                    <a:pt x="641" y="50"/>
                    <a:pt x="637" y="51"/>
                    <a:pt x="634" y="52"/>
                  </a:cubicBezTo>
                  <a:cubicBezTo>
                    <a:pt x="629" y="54"/>
                    <a:pt x="629" y="55"/>
                    <a:pt x="631" y="59"/>
                  </a:cubicBezTo>
                  <a:cubicBezTo>
                    <a:pt x="633" y="63"/>
                    <a:pt x="634" y="63"/>
                    <a:pt x="645" y="61"/>
                  </a:cubicBezTo>
                  <a:cubicBezTo>
                    <a:pt x="651" y="59"/>
                    <a:pt x="658" y="57"/>
                    <a:pt x="660" y="56"/>
                  </a:cubicBezTo>
                  <a:cubicBezTo>
                    <a:pt x="663" y="55"/>
                    <a:pt x="667" y="54"/>
                    <a:pt x="671" y="53"/>
                  </a:cubicBezTo>
                  <a:cubicBezTo>
                    <a:pt x="678" y="52"/>
                    <a:pt x="678" y="50"/>
                    <a:pt x="673" y="49"/>
                  </a:cubicBezTo>
                  <a:close/>
                  <a:moveTo>
                    <a:pt x="444" y="3"/>
                  </a:moveTo>
                  <a:cubicBezTo>
                    <a:pt x="433" y="1"/>
                    <a:pt x="404" y="0"/>
                    <a:pt x="383" y="2"/>
                  </a:cubicBezTo>
                  <a:cubicBezTo>
                    <a:pt x="365" y="4"/>
                    <a:pt x="350" y="4"/>
                    <a:pt x="318" y="2"/>
                  </a:cubicBezTo>
                  <a:cubicBezTo>
                    <a:pt x="313" y="1"/>
                    <a:pt x="300" y="1"/>
                    <a:pt x="289" y="2"/>
                  </a:cubicBezTo>
                  <a:cubicBezTo>
                    <a:pt x="232" y="5"/>
                    <a:pt x="217" y="6"/>
                    <a:pt x="212" y="3"/>
                  </a:cubicBezTo>
                  <a:cubicBezTo>
                    <a:pt x="209" y="2"/>
                    <a:pt x="206" y="2"/>
                    <a:pt x="205" y="4"/>
                  </a:cubicBezTo>
                  <a:cubicBezTo>
                    <a:pt x="203" y="5"/>
                    <a:pt x="199" y="23"/>
                    <a:pt x="194" y="44"/>
                  </a:cubicBezTo>
                  <a:cubicBezTo>
                    <a:pt x="190" y="65"/>
                    <a:pt x="184" y="85"/>
                    <a:pt x="182" y="89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74" y="75"/>
                    <a:pt x="166" y="67"/>
                    <a:pt x="161" y="70"/>
                  </a:cubicBezTo>
                  <a:cubicBezTo>
                    <a:pt x="160" y="71"/>
                    <a:pt x="156" y="71"/>
                    <a:pt x="152" y="69"/>
                  </a:cubicBezTo>
                  <a:cubicBezTo>
                    <a:pt x="148" y="68"/>
                    <a:pt x="145" y="67"/>
                    <a:pt x="143" y="69"/>
                  </a:cubicBezTo>
                  <a:cubicBezTo>
                    <a:pt x="140" y="73"/>
                    <a:pt x="141" y="74"/>
                    <a:pt x="154" y="78"/>
                  </a:cubicBezTo>
                  <a:cubicBezTo>
                    <a:pt x="166" y="81"/>
                    <a:pt x="166" y="81"/>
                    <a:pt x="168" y="91"/>
                  </a:cubicBezTo>
                  <a:cubicBezTo>
                    <a:pt x="168" y="96"/>
                    <a:pt x="168" y="101"/>
                    <a:pt x="167" y="102"/>
                  </a:cubicBezTo>
                  <a:cubicBezTo>
                    <a:pt x="166" y="102"/>
                    <a:pt x="167" y="103"/>
                    <a:pt x="168" y="103"/>
                  </a:cubicBezTo>
                  <a:cubicBezTo>
                    <a:pt x="170" y="104"/>
                    <a:pt x="171" y="105"/>
                    <a:pt x="171" y="106"/>
                  </a:cubicBezTo>
                  <a:cubicBezTo>
                    <a:pt x="170" y="108"/>
                    <a:pt x="171" y="112"/>
                    <a:pt x="171" y="116"/>
                  </a:cubicBezTo>
                  <a:cubicBezTo>
                    <a:pt x="173" y="126"/>
                    <a:pt x="179" y="126"/>
                    <a:pt x="183" y="115"/>
                  </a:cubicBezTo>
                  <a:cubicBezTo>
                    <a:pt x="196" y="81"/>
                    <a:pt x="201" y="66"/>
                    <a:pt x="205" y="44"/>
                  </a:cubicBezTo>
                  <a:cubicBezTo>
                    <a:pt x="208" y="30"/>
                    <a:pt x="210" y="17"/>
                    <a:pt x="211" y="15"/>
                  </a:cubicBezTo>
                  <a:cubicBezTo>
                    <a:pt x="212" y="14"/>
                    <a:pt x="216" y="13"/>
                    <a:pt x="220" y="14"/>
                  </a:cubicBezTo>
                  <a:cubicBezTo>
                    <a:pt x="224" y="15"/>
                    <a:pt x="238" y="14"/>
                    <a:pt x="253" y="13"/>
                  </a:cubicBezTo>
                  <a:cubicBezTo>
                    <a:pt x="291" y="10"/>
                    <a:pt x="299" y="10"/>
                    <a:pt x="331" y="12"/>
                  </a:cubicBezTo>
                  <a:cubicBezTo>
                    <a:pt x="347" y="13"/>
                    <a:pt x="371" y="13"/>
                    <a:pt x="386" y="11"/>
                  </a:cubicBezTo>
                  <a:cubicBezTo>
                    <a:pt x="401" y="10"/>
                    <a:pt x="421" y="10"/>
                    <a:pt x="431" y="12"/>
                  </a:cubicBezTo>
                  <a:cubicBezTo>
                    <a:pt x="444" y="13"/>
                    <a:pt x="450" y="13"/>
                    <a:pt x="450" y="10"/>
                  </a:cubicBezTo>
                  <a:cubicBezTo>
                    <a:pt x="450" y="8"/>
                    <a:pt x="449" y="6"/>
                    <a:pt x="447" y="4"/>
                  </a:cubicBezTo>
                  <a:cubicBezTo>
                    <a:pt x="446" y="4"/>
                    <a:pt x="445" y="3"/>
                    <a:pt x="444" y="3"/>
                  </a:cubicBezTo>
                  <a:close/>
                  <a:moveTo>
                    <a:pt x="602" y="42"/>
                  </a:moveTo>
                  <a:cubicBezTo>
                    <a:pt x="600" y="41"/>
                    <a:pt x="582" y="57"/>
                    <a:pt x="578" y="64"/>
                  </a:cubicBezTo>
                  <a:cubicBezTo>
                    <a:pt x="577" y="65"/>
                    <a:pt x="572" y="61"/>
                    <a:pt x="567" y="54"/>
                  </a:cubicBezTo>
                  <a:cubicBezTo>
                    <a:pt x="559" y="44"/>
                    <a:pt x="556" y="42"/>
                    <a:pt x="551" y="43"/>
                  </a:cubicBezTo>
                  <a:cubicBezTo>
                    <a:pt x="546" y="44"/>
                    <a:pt x="546" y="45"/>
                    <a:pt x="557" y="58"/>
                  </a:cubicBezTo>
                  <a:cubicBezTo>
                    <a:pt x="563" y="66"/>
                    <a:pt x="568" y="73"/>
                    <a:pt x="568" y="74"/>
                  </a:cubicBezTo>
                  <a:cubicBezTo>
                    <a:pt x="569" y="75"/>
                    <a:pt x="566" y="80"/>
                    <a:pt x="562" y="84"/>
                  </a:cubicBezTo>
                  <a:cubicBezTo>
                    <a:pt x="558" y="88"/>
                    <a:pt x="555" y="94"/>
                    <a:pt x="554" y="97"/>
                  </a:cubicBezTo>
                  <a:cubicBezTo>
                    <a:pt x="552" y="106"/>
                    <a:pt x="559" y="105"/>
                    <a:pt x="568" y="94"/>
                  </a:cubicBezTo>
                  <a:cubicBezTo>
                    <a:pt x="576" y="83"/>
                    <a:pt x="576" y="83"/>
                    <a:pt x="576" y="83"/>
                  </a:cubicBezTo>
                  <a:cubicBezTo>
                    <a:pt x="580" y="91"/>
                    <a:pt x="580" y="91"/>
                    <a:pt x="580" y="91"/>
                  </a:cubicBezTo>
                  <a:cubicBezTo>
                    <a:pt x="584" y="100"/>
                    <a:pt x="593" y="102"/>
                    <a:pt x="595" y="95"/>
                  </a:cubicBezTo>
                  <a:cubicBezTo>
                    <a:pt x="597" y="92"/>
                    <a:pt x="596" y="91"/>
                    <a:pt x="594" y="91"/>
                  </a:cubicBezTo>
                  <a:cubicBezTo>
                    <a:pt x="590" y="93"/>
                    <a:pt x="586" y="86"/>
                    <a:pt x="585" y="78"/>
                  </a:cubicBezTo>
                  <a:cubicBezTo>
                    <a:pt x="585" y="74"/>
                    <a:pt x="588" y="69"/>
                    <a:pt x="596" y="61"/>
                  </a:cubicBezTo>
                  <a:cubicBezTo>
                    <a:pt x="607" y="49"/>
                    <a:pt x="609" y="43"/>
                    <a:pt x="602" y="42"/>
                  </a:cubicBezTo>
                  <a:close/>
                  <a:moveTo>
                    <a:pt x="675" y="65"/>
                  </a:moveTo>
                  <a:cubicBezTo>
                    <a:pt x="673" y="65"/>
                    <a:pt x="669" y="65"/>
                    <a:pt x="662" y="66"/>
                  </a:cubicBezTo>
                  <a:cubicBezTo>
                    <a:pt x="655" y="67"/>
                    <a:pt x="647" y="68"/>
                    <a:pt x="644" y="67"/>
                  </a:cubicBezTo>
                  <a:cubicBezTo>
                    <a:pt x="641" y="67"/>
                    <a:pt x="638" y="68"/>
                    <a:pt x="637" y="71"/>
                  </a:cubicBezTo>
                  <a:cubicBezTo>
                    <a:pt x="636" y="74"/>
                    <a:pt x="637" y="75"/>
                    <a:pt x="643" y="77"/>
                  </a:cubicBezTo>
                  <a:cubicBezTo>
                    <a:pt x="653" y="79"/>
                    <a:pt x="675" y="73"/>
                    <a:pt x="676" y="69"/>
                  </a:cubicBezTo>
                  <a:cubicBezTo>
                    <a:pt x="676" y="67"/>
                    <a:pt x="676" y="65"/>
                    <a:pt x="675" y="65"/>
                  </a:cubicBezTo>
                  <a:close/>
                  <a:moveTo>
                    <a:pt x="779" y="99"/>
                  </a:moveTo>
                  <a:cubicBezTo>
                    <a:pt x="780" y="99"/>
                    <a:pt x="780" y="101"/>
                    <a:pt x="779" y="104"/>
                  </a:cubicBezTo>
                  <a:cubicBezTo>
                    <a:pt x="779" y="108"/>
                    <a:pt x="776" y="114"/>
                    <a:pt x="773" y="117"/>
                  </a:cubicBezTo>
                  <a:cubicBezTo>
                    <a:pt x="767" y="122"/>
                    <a:pt x="764" y="122"/>
                    <a:pt x="763" y="117"/>
                  </a:cubicBezTo>
                  <a:cubicBezTo>
                    <a:pt x="763" y="115"/>
                    <a:pt x="766" y="111"/>
                    <a:pt x="770" y="108"/>
                  </a:cubicBezTo>
                  <a:cubicBezTo>
                    <a:pt x="773" y="106"/>
                    <a:pt x="777" y="102"/>
                    <a:pt x="779" y="100"/>
                  </a:cubicBezTo>
                  <a:cubicBezTo>
                    <a:pt x="779" y="99"/>
                    <a:pt x="779" y="99"/>
                    <a:pt x="779" y="99"/>
                  </a:cubicBezTo>
                  <a:close/>
                  <a:moveTo>
                    <a:pt x="507" y="64"/>
                  </a:moveTo>
                  <a:cubicBezTo>
                    <a:pt x="504" y="63"/>
                    <a:pt x="501" y="64"/>
                    <a:pt x="501" y="66"/>
                  </a:cubicBezTo>
                  <a:cubicBezTo>
                    <a:pt x="500" y="69"/>
                    <a:pt x="502" y="71"/>
                    <a:pt x="505" y="71"/>
                  </a:cubicBezTo>
                  <a:cubicBezTo>
                    <a:pt x="508" y="72"/>
                    <a:pt x="510" y="71"/>
                    <a:pt x="511" y="69"/>
                  </a:cubicBezTo>
                  <a:cubicBezTo>
                    <a:pt x="511" y="66"/>
                    <a:pt x="509" y="64"/>
                    <a:pt x="507" y="64"/>
                  </a:cubicBezTo>
                  <a:close/>
                  <a:moveTo>
                    <a:pt x="359" y="35"/>
                  </a:moveTo>
                  <a:cubicBezTo>
                    <a:pt x="355" y="34"/>
                    <a:pt x="349" y="40"/>
                    <a:pt x="337" y="55"/>
                  </a:cubicBezTo>
                  <a:cubicBezTo>
                    <a:pt x="320" y="77"/>
                    <a:pt x="320" y="77"/>
                    <a:pt x="320" y="77"/>
                  </a:cubicBezTo>
                  <a:cubicBezTo>
                    <a:pt x="309" y="74"/>
                    <a:pt x="309" y="74"/>
                    <a:pt x="309" y="74"/>
                  </a:cubicBezTo>
                  <a:cubicBezTo>
                    <a:pt x="302" y="72"/>
                    <a:pt x="299" y="70"/>
                    <a:pt x="300" y="68"/>
                  </a:cubicBezTo>
                  <a:cubicBezTo>
                    <a:pt x="301" y="62"/>
                    <a:pt x="293" y="54"/>
                    <a:pt x="290" y="58"/>
                  </a:cubicBezTo>
                  <a:cubicBezTo>
                    <a:pt x="289" y="60"/>
                    <a:pt x="289" y="64"/>
                    <a:pt x="289" y="67"/>
                  </a:cubicBezTo>
                  <a:cubicBezTo>
                    <a:pt x="290" y="72"/>
                    <a:pt x="289" y="73"/>
                    <a:pt x="280" y="75"/>
                  </a:cubicBezTo>
                  <a:cubicBezTo>
                    <a:pt x="266" y="77"/>
                    <a:pt x="265" y="83"/>
                    <a:pt x="278" y="83"/>
                  </a:cubicBezTo>
                  <a:cubicBezTo>
                    <a:pt x="289" y="84"/>
                    <a:pt x="291" y="86"/>
                    <a:pt x="288" y="97"/>
                  </a:cubicBezTo>
                  <a:cubicBezTo>
                    <a:pt x="288" y="100"/>
                    <a:pt x="289" y="102"/>
                    <a:pt x="291" y="103"/>
                  </a:cubicBezTo>
                  <a:cubicBezTo>
                    <a:pt x="294" y="104"/>
                    <a:pt x="295" y="102"/>
                    <a:pt x="295" y="97"/>
                  </a:cubicBezTo>
                  <a:cubicBezTo>
                    <a:pt x="295" y="86"/>
                    <a:pt x="299" y="81"/>
                    <a:pt x="307" y="82"/>
                  </a:cubicBezTo>
                  <a:cubicBezTo>
                    <a:pt x="318" y="85"/>
                    <a:pt x="332" y="78"/>
                    <a:pt x="341" y="67"/>
                  </a:cubicBezTo>
                  <a:cubicBezTo>
                    <a:pt x="346" y="61"/>
                    <a:pt x="349" y="57"/>
                    <a:pt x="349" y="58"/>
                  </a:cubicBezTo>
                  <a:cubicBezTo>
                    <a:pt x="349" y="60"/>
                    <a:pt x="349" y="66"/>
                    <a:pt x="350" y="72"/>
                  </a:cubicBezTo>
                  <a:cubicBezTo>
                    <a:pt x="350" y="77"/>
                    <a:pt x="350" y="89"/>
                    <a:pt x="350" y="98"/>
                  </a:cubicBezTo>
                  <a:cubicBezTo>
                    <a:pt x="350" y="107"/>
                    <a:pt x="352" y="117"/>
                    <a:pt x="353" y="120"/>
                  </a:cubicBezTo>
                  <a:cubicBezTo>
                    <a:pt x="358" y="127"/>
                    <a:pt x="359" y="123"/>
                    <a:pt x="360" y="95"/>
                  </a:cubicBezTo>
                  <a:cubicBezTo>
                    <a:pt x="360" y="81"/>
                    <a:pt x="362" y="67"/>
                    <a:pt x="362" y="63"/>
                  </a:cubicBezTo>
                  <a:cubicBezTo>
                    <a:pt x="363" y="59"/>
                    <a:pt x="363" y="51"/>
                    <a:pt x="363" y="46"/>
                  </a:cubicBezTo>
                  <a:cubicBezTo>
                    <a:pt x="363" y="40"/>
                    <a:pt x="361" y="36"/>
                    <a:pt x="359" y="35"/>
                  </a:cubicBezTo>
                  <a:close/>
                  <a:moveTo>
                    <a:pt x="171" y="3"/>
                  </a:moveTo>
                  <a:cubicBezTo>
                    <a:pt x="168" y="3"/>
                    <a:pt x="162" y="5"/>
                    <a:pt x="157" y="8"/>
                  </a:cubicBezTo>
                  <a:cubicBezTo>
                    <a:pt x="150" y="12"/>
                    <a:pt x="147" y="16"/>
                    <a:pt x="146" y="22"/>
                  </a:cubicBezTo>
                  <a:cubicBezTo>
                    <a:pt x="145" y="27"/>
                    <a:pt x="146" y="29"/>
                    <a:pt x="147" y="28"/>
                  </a:cubicBezTo>
                  <a:cubicBezTo>
                    <a:pt x="150" y="23"/>
                    <a:pt x="166" y="12"/>
                    <a:pt x="168" y="15"/>
                  </a:cubicBezTo>
                  <a:cubicBezTo>
                    <a:pt x="168" y="16"/>
                    <a:pt x="168" y="21"/>
                    <a:pt x="167" y="27"/>
                  </a:cubicBezTo>
                  <a:cubicBezTo>
                    <a:pt x="165" y="36"/>
                    <a:pt x="166" y="38"/>
                    <a:pt x="169" y="38"/>
                  </a:cubicBezTo>
                  <a:cubicBezTo>
                    <a:pt x="172" y="38"/>
                    <a:pt x="174" y="39"/>
                    <a:pt x="173" y="41"/>
                  </a:cubicBezTo>
                  <a:cubicBezTo>
                    <a:pt x="172" y="45"/>
                    <a:pt x="163" y="47"/>
                    <a:pt x="158" y="44"/>
                  </a:cubicBezTo>
                  <a:cubicBezTo>
                    <a:pt x="155" y="42"/>
                    <a:pt x="152" y="42"/>
                    <a:pt x="152" y="44"/>
                  </a:cubicBezTo>
                  <a:cubicBezTo>
                    <a:pt x="151" y="47"/>
                    <a:pt x="156" y="55"/>
                    <a:pt x="160" y="57"/>
                  </a:cubicBezTo>
                  <a:cubicBezTo>
                    <a:pt x="162" y="58"/>
                    <a:pt x="166" y="57"/>
                    <a:pt x="169" y="55"/>
                  </a:cubicBezTo>
                  <a:cubicBezTo>
                    <a:pt x="171" y="53"/>
                    <a:pt x="174" y="52"/>
                    <a:pt x="173" y="53"/>
                  </a:cubicBezTo>
                  <a:cubicBezTo>
                    <a:pt x="173" y="57"/>
                    <a:pt x="182" y="47"/>
                    <a:pt x="183" y="43"/>
                  </a:cubicBezTo>
                  <a:cubicBezTo>
                    <a:pt x="184" y="38"/>
                    <a:pt x="178" y="33"/>
                    <a:pt x="172" y="33"/>
                  </a:cubicBezTo>
                  <a:cubicBezTo>
                    <a:pt x="169" y="32"/>
                    <a:pt x="169" y="32"/>
                    <a:pt x="172" y="30"/>
                  </a:cubicBezTo>
                  <a:cubicBezTo>
                    <a:pt x="180" y="24"/>
                    <a:pt x="179" y="5"/>
                    <a:pt x="171" y="3"/>
                  </a:cubicBezTo>
                  <a:close/>
                  <a:moveTo>
                    <a:pt x="498" y="88"/>
                  </a:moveTo>
                  <a:cubicBezTo>
                    <a:pt x="494" y="88"/>
                    <a:pt x="481" y="117"/>
                    <a:pt x="483" y="122"/>
                  </a:cubicBezTo>
                  <a:cubicBezTo>
                    <a:pt x="485" y="126"/>
                    <a:pt x="487" y="126"/>
                    <a:pt x="492" y="124"/>
                  </a:cubicBezTo>
                  <a:cubicBezTo>
                    <a:pt x="495" y="123"/>
                    <a:pt x="495" y="122"/>
                    <a:pt x="493" y="122"/>
                  </a:cubicBezTo>
                  <a:cubicBezTo>
                    <a:pt x="491" y="121"/>
                    <a:pt x="491" y="119"/>
                    <a:pt x="493" y="116"/>
                  </a:cubicBezTo>
                  <a:cubicBezTo>
                    <a:pt x="495" y="113"/>
                    <a:pt x="498" y="106"/>
                    <a:pt x="499" y="100"/>
                  </a:cubicBezTo>
                  <a:cubicBezTo>
                    <a:pt x="501" y="92"/>
                    <a:pt x="501" y="89"/>
                    <a:pt x="498" y="88"/>
                  </a:cubicBezTo>
                  <a:close/>
                  <a:moveTo>
                    <a:pt x="252" y="67"/>
                  </a:moveTo>
                  <a:cubicBezTo>
                    <a:pt x="250" y="67"/>
                    <a:pt x="248" y="68"/>
                    <a:pt x="244" y="72"/>
                  </a:cubicBezTo>
                  <a:cubicBezTo>
                    <a:pt x="237" y="77"/>
                    <a:pt x="236" y="77"/>
                    <a:pt x="234" y="73"/>
                  </a:cubicBezTo>
                  <a:cubicBezTo>
                    <a:pt x="231" y="68"/>
                    <a:pt x="217" y="65"/>
                    <a:pt x="217" y="70"/>
                  </a:cubicBezTo>
                  <a:cubicBezTo>
                    <a:pt x="216" y="72"/>
                    <a:pt x="218" y="74"/>
                    <a:pt x="222" y="76"/>
                  </a:cubicBezTo>
                  <a:cubicBezTo>
                    <a:pt x="225" y="77"/>
                    <a:pt x="227" y="81"/>
                    <a:pt x="228" y="84"/>
                  </a:cubicBezTo>
                  <a:cubicBezTo>
                    <a:pt x="228" y="90"/>
                    <a:pt x="222" y="99"/>
                    <a:pt x="218" y="98"/>
                  </a:cubicBezTo>
                  <a:cubicBezTo>
                    <a:pt x="217" y="98"/>
                    <a:pt x="216" y="99"/>
                    <a:pt x="217" y="100"/>
                  </a:cubicBezTo>
                  <a:cubicBezTo>
                    <a:pt x="218" y="102"/>
                    <a:pt x="217" y="105"/>
                    <a:pt x="215" y="106"/>
                  </a:cubicBezTo>
                  <a:cubicBezTo>
                    <a:pt x="213" y="108"/>
                    <a:pt x="212" y="111"/>
                    <a:pt x="212" y="114"/>
                  </a:cubicBezTo>
                  <a:cubicBezTo>
                    <a:pt x="213" y="119"/>
                    <a:pt x="217" y="120"/>
                    <a:pt x="218" y="116"/>
                  </a:cubicBezTo>
                  <a:cubicBezTo>
                    <a:pt x="218" y="115"/>
                    <a:pt x="222" y="110"/>
                    <a:pt x="226" y="106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6"/>
                    <a:pt x="239" y="106"/>
                    <a:pt x="239" y="106"/>
                  </a:cubicBezTo>
                  <a:cubicBezTo>
                    <a:pt x="242" y="111"/>
                    <a:pt x="245" y="114"/>
                    <a:pt x="246" y="115"/>
                  </a:cubicBezTo>
                  <a:cubicBezTo>
                    <a:pt x="252" y="116"/>
                    <a:pt x="253" y="108"/>
                    <a:pt x="248" y="100"/>
                  </a:cubicBezTo>
                  <a:cubicBezTo>
                    <a:pt x="242" y="90"/>
                    <a:pt x="242" y="87"/>
                    <a:pt x="252" y="79"/>
                  </a:cubicBezTo>
                  <a:cubicBezTo>
                    <a:pt x="260" y="73"/>
                    <a:pt x="260" y="73"/>
                    <a:pt x="256" y="69"/>
                  </a:cubicBezTo>
                  <a:cubicBezTo>
                    <a:pt x="254" y="68"/>
                    <a:pt x="253" y="67"/>
                    <a:pt x="252" y="67"/>
                  </a:cubicBezTo>
                  <a:close/>
                  <a:moveTo>
                    <a:pt x="43" y="39"/>
                  </a:moveTo>
                  <a:cubicBezTo>
                    <a:pt x="40" y="39"/>
                    <a:pt x="36" y="43"/>
                    <a:pt x="34" y="51"/>
                  </a:cubicBezTo>
                  <a:cubicBezTo>
                    <a:pt x="32" y="60"/>
                    <a:pt x="25" y="77"/>
                    <a:pt x="26" y="71"/>
                  </a:cubicBezTo>
                  <a:cubicBezTo>
                    <a:pt x="26" y="70"/>
                    <a:pt x="22" y="62"/>
                    <a:pt x="17" y="54"/>
                  </a:cubicBezTo>
                  <a:cubicBezTo>
                    <a:pt x="13" y="47"/>
                    <a:pt x="9" y="39"/>
                    <a:pt x="8" y="37"/>
                  </a:cubicBezTo>
                  <a:cubicBezTo>
                    <a:pt x="8" y="34"/>
                    <a:pt x="6" y="32"/>
                    <a:pt x="5" y="32"/>
                  </a:cubicBezTo>
                  <a:cubicBezTo>
                    <a:pt x="2" y="31"/>
                    <a:pt x="0" y="39"/>
                    <a:pt x="3" y="46"/>
                  </a:cubicBezTo>
                  <a:cubicBezTo>
                    <a:pt x="7" y="58"/>
                    <a:pt x="20" y="80"/>
                    <a:pt x="23" y="81"/>
                  </a:cubicBezTo>
                  <a:cubicBezTo>
                    <a:pt x="26" y="81"/>
                    <a:pt x="26" y="83"/>
                    <a:pt x="24" y="87"/>
                  </a:cubicBezTo>
                  <a:cubicBezTo>
                    <a:pt x="22" y="90"/>
                    <a:pt x="19" y="100"/>
                    <a:pt x="16" y="109"/>
                  </a:cubicBezTo>
                  <a:cubicBezTo>
                    <a:pt x="11" y="126"/>
                    <a:pt x="11" y="126"/>
                    <a:pt x="17" y="127"/>
                  </a:cubicBezTo>
                  <a:cubicBezTo>
                    <a:pt x="22" y="127"/>
                    <a:pt x="24" y="126"/>
                    <a:pt x="24" y="119"/>
                  </a:cubicBezTo>
                  <a:cubicBezTo>
                    <a:pt x="25" y="114"/>
                    <a:pt x="28" y="104"/>
                    <a:pt x="31" y="96"/>
                  </a:cubicBezTo>
                  <a:cubicBezTo>
                    <a:pt x="40" y="73"/>
                    <a:pt x="47" y="49"/>
                    <a:pt x="44" y="48"/>
                  </a:cubicBezTo>
                  <a:cubicBezTo>
                    <a:pt x="43" y="48"/>
                    <a:pt x="44" y="47"/>
                    <a:pt x="46" y="46"/>
                  </a:cubicBezTo>
                  <a:cubicBezTo>
                    <a:pt x="50" y="44"/>
                    <a:pt x="50" y="44"/>
                    <a:pt x="47" y="41"/>
                  </a:cubicBezTo>
                  <a:cubicBezTo>
                    <a:pt x="46" y="40"/>
                    <a:pt x="45" y="39"/>
                    <a:pt x="43" y="39"/>
                  </a:cubicBezTo>
                  <a:close/>
                  <a:moveTo>
                    <a:pt x="105" y="57"/>
                  </a:moveTo>
                  <a:cubicBezTo>
                    <a:pt x="104" y="57"/>
                    <a:pt x="104" y="57"/>
                    <a:pt x="104" y="58"/>
                  </a:cubicBezTo>
                  <a:cubicBezTo>
                    <a:pt x="105" y="59"/>
                    <a:pt x="102" y="60"/>
                    <a:pt x="99" y="59"/>
                  </a:cubicBezTo>
                  <a:cubicBezTo>
                    <a:pt x="72" y="54"/>
                    <a:pt x="56" y="56"/>
                    <a:pt x="63" y="63"/>
                  </a:cubicBezTo>
                  <a:cubicBezTo>
                    <a:pt x="67" y="67"/>
                    <a:pt x="89" y="69"/>
                    <a:pt x="102" y="66"/>
                  </a:cubicBezTo>
                  <a:cubicBezTo>
                    <a:pt x="113" y="63"/>
                    <a:pt x="115" y="62"/>
                    <a:pt x="108" y="58"/>
                  </a:cubicBezTo>
                  <a:cubicBezTo>
                    <a:pt x="107" y="57"/>
                    <a:pt x="106" y="57"/>
                    <a:pt x="105" y="57"/>
                  </a:cubicBezTo>
                  <a:close/>
                  <a:moveTo>
                    <a:pt x="99" y="76"/>
                  </a:moveTo>
                  <a:cubicBezTo>
                    <a:pt x="97" y="76"/>
                    <a:pt x="94" y="75"/>
                    <a:pt x="91" y="75"/>
                  </a:cubicBezTo>
                  <a:cubicBezTo>
                    <a:pt x="71" y="72"/>
                    <a:pt x="66" y="73"/>
                    <a:pt x="65" y="79"/>
                  </a:cubicBezTo>
                  <a:cubicBezTo>
                    <a:pt x="64" y="85"/>
                    <a:pt x="65" y="85"/>
                    <a:pt x="80" y="83"/>
                  </a:cubicBezTo>
                  <a:cubicBezTo>
                    <a:pt x="86" y="83"/>
                    <a:pt x="94" y="82"/>
                    <a:pt x="98" y="83"/>
                  </a:cubicBezTo>
                  <a:cubicBezTo>
                    <a:pt x="103" y="84"/>
                    <a:pt x="105" y="83"/>
                    <a:pt x="106" y="81"/>
                  </a:cubicBezTo>
                  <a:cubicBezTo>
                    <a:pt x="106" y="78"/>
                    <a:pt x="105" y="77"/>
                    <a:pt x="99" y="7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2840038" y="2730500"/>
              <a:ext cx="512762" cy="693738"/>
            </a:xfrm>
            <a:custGeom>
              <a:avLst/>
              <a:gdLst>
                <a:gd name="T0" fmla="*/ 318 w 337"/>
                <a:gd name="T1" fmla="*/ 269 h 454"/>
                <a:gd name="T2" fmla="*/ 306 w 337"/>
                <a:gd name="T3" fmla="*/ 413 h 454"/>
                <a:gd name="T4" fmla="*/ 325 w 337"/>
                <a:gd name="T5" fmla="*/ 279 h 454"/>
                <a:gd name="T6" fmla="*/ 276 w 337"/>
                <a:gd name="T7" fmla="*/ 8 h 454"/>
                <a:gd name="T8" fmla="*/ 239 w 337"/>
                <a:gd name="T9" fmla="*/ 42 h 454"/>
                <a:gd name="T10" fmla="*/ 246 w 337"/>
                <a:gd name="T11" fmla="*/ 54 h 454"/>
                <a:gd name="T12" fmla="*/ 271 w 337"/>
                <a:gd name="T13" fmla="*/ 57 h 454"/>
                <a:gd name="T14" fmla="*/ 261 w 337"/>
                <a:gd name="T15" fmla="*/ 34 h 454"/>
                <a:gd name="T16" fmla="*/ 181 w 337"/>
                <a:gd name="T17" fmla="*/ 13 h 454"/>
                <a:gd name="T18" fmla="*/ 137 w 337"/>
                <a:gd name="T19" fmla="*/ 130 h 454"/>
                <a:gd name="T20" fmla="*/ 139 w 337"/>
                <a:gd name="T21" fmla="*/ 144 h 454"/>
                <a:gd name="T22" fmla="*/ 145 w 337"/>
                <a:gd name="T23" fmla="*/ 154 h 454"/>
                <a:gd name="T24" fmla="*/ 153 w 337"/>
                <a:gd name="T25" fmla="*/ 382 h 454"/>
                <a:gd name="T26" fmla="*/ 161 w 337"/>
                <a:gd name="T27" fmla="*/ 119 h 454"/>
                <a:gd name="T28" fmla="*/ 182 w 337"/>
                <a:gd name="T29" fmla="*/ 23 h 454"/>
                <a:gd name="T30" fmla="*/ 192 w 337"/>
                <a:gd name="T31" fmla="*/ 50 h 454"/>
                <a:gd name="T32" fmla="*/ 185 w 337"/>
                <a:gd name="T33" fmla="*/ 37 h 454"/>
                <a:gd name="T34" fmla="*/ 224 w 337"/>
                <a:gd name="T35" fmla="*/ 165 h 454"/>
                <a:gd name="T36" fmla="*/ 230 w 337"/>
                <a:gd name="T37" fmla="*/ 160 h 454"/>
                <a:gd name="T38" fmla="*/ 256 w 337"/>
                <a:gd name="T39" fmla="*/ 112 h 454"/>
                <a:gd name="T40" fmla="*/ 270 w 337"/>
                <a:gd name="T41" fmla="*/ 147 h 454"/>
                <a:gd name="T42" fmla="*/ 239 w 337"/>
                <a:gd name="T43" fmla="*/ 155 h 454"/>
                <a:gd name="T44" fmla="*/ 267 w 337"/>
                <a:gd name="T45" fmla="*/ 122 h 454"/>
                <a:gd name="T46" fmla="*/ 63 w 337"/>
                <a:gd name="T47" fmla="*/ 102 h 454"/>
                <a:gd name="T48" fmla="*/ 11 w 337"/>
                <a:gd name="T49" fmla="*/ 125 h 454"/>
                <a:gd name="T50" fmla="*/ 7 w 337"/>
                <a:gd name="T51" fmla="*/ 136 h 454"/>
                <a:gd name="T52" fmla="*/ 17 w 337"/>
                <a:gd name="T53" fmla="*/ 195 h 454"/>
                <a:gd name="T54" fmla="*/ 41 w 337"/>
                <a:gd name="T55" fmla="*/ 166 h 454"/>
                <a:gd name="T56" fmla="*/ 73 w 337"/>
                <a:gd name="T57" fmla="*/ 185 h 454"/>
                <a:gd name="T58" fmla="*/ 78 w 337"/>
                <a:gd name="T59" fmla="*/ 222 h 454"/>
                <a:gd name="T60" fmla="*/ 104 w 337"/>
                <a:gd name="T61" fmla="*/ 213 h 454"/>
                <a:gd name="T62" fmla="*/ 93 w 337"/>
                <a:gd name="T63" fmla="*/ 195 h 454"/>
                <a:gd name="T64" fmla="*/ 62 w 337"/>
                <a:gd name="T65" fmla="*/ 171 h 454"/>
                <a:gd name="T66" fmla="*/ 254 w 337"/>
                <a:gd name="T67" fmla="*/ 186 h 454"/>
                <a:gd name="T68" fmla="*/ 248 w 337"/>
                <a:gd name="T69" fmla="*/ 200 h 454"/>
                <a:gd name="T70" fmla="*/ 239 w 337"/>
                <a:gd name="T71" fmla="*/ 231 h 454"/>
                <a:gd name="T72" fmla="*/ 250 w 337"/>
                <a:gd name="T73" fmla="*/ 241 h 454"/>
                <a:gd name="T74" fmla="*/ 262 w 337"/>
                <a:gd name="T75" fmla="*/ 208 h 454"/>
                <a:gd name="T76" fmla="*/ 257 w 337"/>
                <a:gd name="T77" fmla="*/ 185 h 454"/>
                <a:gd name="T78" fmla="*/ 173 w 337"/>
                <a:gd name="T79" fmla="*/ 225 h 454"/>
                <a:gd name="T80" fmla="*/ 209 w 337"/>
                <a:gd name="T81" fmla="*/ 223 h 454"/>
                <a:gd name="T82" fmla="*/ 235 w 337"/>
                <a:gd name="T83" fmla="*/ 260 h 454"/>
                <a:gd name="T84" fmla="*/ 229 w 337"/>
                <a:gd name="T85" fmla="*/ 295 h 454"/>
                <a:gd name="T86" fmla="*/ 247 w 337"/>
                <a:gd name="T87" fmla="*/ 339 h 454"/>
                <a:gd name="T88" fmla="*/ 265 w 337"/>
                <a:gd name="T89" fmla="*/ 334 h 454"/>
                <a:gd name="T90" fmla="*/ 300 w 337"/>
                <a:gd name="T91" fmla="*/ 294 h 454"/>
                <a:gd name="T92" fmla="*/ 166 w 337"/>
                <a:gd name="T93" fmla="*/ 322 h 454"/>
                <a:gd name="T94" fmla="*/ 199 w 337"/>
                <a:gd name="T95" fmla="*/ 319 h 454"/>
                <a:gd name="T96" fmla="*/ 242 w 337"/>
                <a:gd name="T97" fmla="*/ 351 h 454"/>
                <a:gd name="T98" fmla="*/ 218 w 337"/>
                <a:gd name="T99" fmla="*/ 357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7" h="452">
                  <a:moveTo>
                    <a:pt x="324" y="1"/>
                  </a:moveTo>
                  <a:cubicBezTo>
                    <a:pt x="322" y="1"/>
                    <a:pt x="322" y="7"/>
                    <a:pt x="324" y="18"/>
                  </a:cubicBezTo>
                  <a:cubicBezTo>
                    <a:pt x="327" y="33"/>
                    <a:pt x="326" y="28"/>
                    <a:pt x="327" y="91"/>
                  </a:cubicBezTo>
                  <a:cubicBezTo>
                    <a:pt x="328" y="137"/>
                    <a:pt x="323" y="233"/>
                    <a:pt x="318" y="269"/>
                  </a:cubicBezTo>
                  <a:cubicBezTo>
                    <a:pt x="304" y="373"/>
                    <a:pt x="296" y="421"/>
                    <a:pt x="292" y="431"/>
                  </a:cubicBezTo>
                  <a:cubicBezTo>
                    <a:pt x="290" y="437"/>
                    <a:pt x="289" y="443"/>
                    <a:pt x="290" y="446"/>
                  </a:cubicBezTo>
                  <a:cubicBezTo>
                    <a:pt x="292" y="454"/>
                    <a:pt x="299" y="452"/>
                    <a:pt x="301" y="443"/>
                  </a:cubicBezTo>
                  <a:cubicBezTo>
                    <a:pt x="302" y="439"/>
                    <a:pt x="305" y="426"/>
                    <a:pt x="306" y="413"/>
                  </a:cubicBezTo>
                  <a:cubicBezTo>
                    <a:pt x="308" y="401"/>
                    <a:pt x="310" y="388"/>
                    <a:pt x="310" y="385"/>
                  </a:cubicBezTo>
                  <a:cubicBezTo>
                    <a:pt x="310" y="383"/>
                    <a:pt x="313" y="363"/>
                    <a:pt x="316" y="341"/>
                  </a:cubicBezTo>
                  <a:cubicBezTo>
                    <a:pt x="319" y="320"/>
                    <a:pt x="322" y="298"/>
                    <a:pt x="323" y="294"/>
                  </a:cubicBezTo>
                  <a:cubicBezTo>
                    <a:pt x="324" y="289"/>
                    <a:pt x="325" y="282"/>
                    <a:pt x="325" y="279"/>
                  </a:cubicBezTo>
                  <a:cubicBezTo>
                    <a:pt x="331" y="253"/>
                    <a:pt x="337" y="135"/>
                    <a:pt x="336" y="74"/>
                  </a:cubicBezTo>
                  <a:cubicBezTo>
                    <a:pt x="335" y="20"/>
                    <a:pt x="334" y="14"/>
                    <a:pt x="330" y="6"/>
                  </a:cubicBezTo>
                  <a:cubicBezTo>
                    <a:pt x="327" y="2"/>
                    <a:pt x="325" y="0"/>
                    <a:pt x="324" y="1"/>
                  </a:cubicBezTo>
                  <a:close/>
                  <a:moveTo>
                    <a:pt x="276" y="8"/>
                  </a:moveTo>
                  <a:cubicBezTo>
                    <a:pt x="275" y="9"/>
                    <a:pt x="274" y="9"/>
                    <a:pt x="274" y="10"/>
                  </a:cubicBezTo>
                  <a:cubicBezTo>
                    <a:pt x="273" y="12"/>
                    <a:pt x="272" y="13"/>
                    <a:pt x="271" y="12"/>
                  </a:cubicBezTo>
                  <a:cubicBezTo>
                    <a:pt x="270" y="12"/>
                    <a:pt x="263" y="18"/>
                    <a:pt x="256" y="26"/>
                  </a:cubicBezTo>
                  <a:cubicBezTo>
                    <a:pt x="248" y="35"/>
                    <a:pt x="241" y="42"/>
                    <a:pt x="239" y="42"/>
                  </a:cubicBezTo>
                  <a:cubicBezTo>
                    <a:pt x="229" y="40"/>
                    <a:pt x="226" y="42"/>
                    <a:pt x="223" y="52"/>
                  </a:cubicBezTo>
                  <a:cubicBezTo>
                    <a:pt x="221" y="58"/>
                    <a:pt x="221" y="64"/>
                    <a:pt x="222" y="65"/>
                  </a:cubicBezTo>
                  <a:cubicBezTo>
                    <a:pt x="224" y="70"/>
                    <a:pt x="231" y="68"/>
                    <a:pt x="238" y="61"/>
                  </a:cubicBezTo>
                  <a:cubicBezTo>
                    <a:pt x="246" y="54"/>
                    <a:pt x="246" y="54"/>
                    <a:pt x="246" y="54"/>
                  </a:cubicBezTo>
                  <a:cubicBezTo>
                    <a:pt x="253" y="61"/>
                    <a:pt x="253" y="61"/>
                    <a:pt x="253" y="61"/>
                  </a:cubicBezTo>
                  <a:cubicBezTo>
                    <a:pt x="262" y="70"/>
                    <a:pt x="272" y="70"/>
                    <a:pt x="280" y="61"/>
                  </a:cubicBezTo>
                  <a:cubicBezTo>
                    <a:pt x="288" y="53"/>
                    <a:pt x="288" y="50"/>
                    <a:pt x="278" y="50"/>
                  </a:cubicBezTo>
                  <a:cubicBezTo>
                    <a:pt x="272" y="50"/>
                    <a:pt x="271" y="51"/>
                    <a:pt x="271" y="57"/>
                  </a:cubicBezTo>
                  <a:cubicBezTo>
                    <a:pt x="271" y="64"/>
                    <a:pt x="271" y="64"/>
                    <a:pt x="267" y="59"/>
                  </a:cubicBezTo>
                  <a:cubicBezTo>
                    <a:pt x="265" y="56"/>
                    <a:pt x="262" y="54"/>
                    <a:pt x="261" y="54"/>
                  </a:cubicBezTo>
                  <a:cubicBezTo>
                    <a:pt x="260" y="54"/>
                    <a:pt x="258" y="52"/>
                    <a:pt x="255" y="50"/>
                  </a:cubicBezTo>
                  <a:cubicBezTo>
                    <a:pt x="251" y="46"/>
                    <a:pt x="252" y="45"/>
                    <a:pt x="261" y="34"/>
                  </a:cubicBezTo>
                  <a:cubicBezTo>
                    <a:pt x="275" y="18"/>
                    <a:pt x="280" y="11"/>
                    <a:pt x="277" y="9"/>
                  </a:cubicBezTo>
                  <a:cubicBezTo>
                    <a:pt x="277" y="9"/>
                    <a:pt x="277" y="8"/>
                    <a:pt x="276" y="8"/>
                  </a:cubicBezTo>
                  <a:cubicBezTo>
                    <a:pt x="276" y="8"/>
                    <a:pt x="276" y="8"/>
                    <a:pt x="276" y="8"/>
                  </a:cubicBezTo>
                  <a:close/>
                  <a:moveTo>
                    <a:pt x="181" y="13"/>
                  </a:moveTo>
                  <a:cubicBezTo>
                    <a:pt x="174" y="13"/>
                    <a:pt x="162" y="43"/>
                    <a:pt x="162" y="63"/>
                  </a:cubicBezTo>
                  <a:cubicBezTo>
                    <a:pt x="162" y="70"/>
                    <a:pt x="161" y="78"/>
                    <a:pt x="160" y="81"/>
                  </a:cubicBezTo>
                  <a:cubicBezTo>
                    <a:pt x="159" y="85"/>
                    <a:pt x="156" y="96"/>
                    <a:pt x="154" y="105"/>
                  </a:cubicBezTo>
                  <a:cubicBezTo>
                    <a:pt x="150" y="131"/>
                    <a:pt x="151" y="130"/>
                    <a:pt x="137" y="130"/>
                  </a:cubicBezTo>
                  <a:cubicBezTo>
                    <a:pt x="131" y="130"/>
                    <a:pt x="124" y="131"/>
                    <a:pt x="122" y="132"/>
                  </a:cubicBezTo>
                  <a:cubicBezTo>
                    <a:pt x="116" y="137"/>
                    <a:pt x="122" y="141"/>
                    <a:pt x="135" y="141"/>
                  </a:cubicBezTo>
                  <a:cubicBezTo>
                    <a:pt x="141" y="141"/>
                    <a:pt x="147" y="141"/>
                    <a:pt x="147" y="143"/>
                  </a:cubicBezTo>
                  <a:cubicBezTo>
                    <a:pt x="147" y="144"/>
                    <a:pt x="143" y="144"/>
                    <a:pt x="139" y="144"/>
                  </a:cubicBezTo>
                  <a:cubicBezTo>
                    <a:pt x="133" y="143"/>
                    <a:pt x="129" y="144"/>
                    <a:pt x="123" y="149"/>
                  </a:cubicBezTo>
                  <a:cubicBezTo>
                    <a:pt x="119" y="153"/>
                    <a:pt x="117" y="156"/>
                    <a:pt x="119" y="157"/>
                  </a:cubicBezTo>
                  <a:cubicBezTo>
                    <a:pt x="121" y="158"/>
                    <a:pt x="123" y="158"/>
                    <a:pt x="124" y="158"/>
                  </a:cubicBezTo>
                  <a:cubicBezTo>
                    <a:pt x="126" y="156"/>
                    <a:pt x="145" y="153"/>
                    <a:pt x="145" y="154"/>
                  </a:cubicBezTo>
                  <a:cubicBezTo>
                    <a:pt x="145" y="155"/>
                    <a:pt x="143" y="164"/>
                    <a:pt x="141" y="176"/>
                  </a:cubicBezTo>
                  <a:cubicBezTo>
                    <a:pt x="135" y="210"/>
                    <a:pt x="135" y="313"/>
                    <a:pt x="141" y="349"/>
                  </a:cubicBezTo>
                  <a:cubicBezTo>
                    <a:pt x="143" y="365"/>
                    <a:pt x="147" y="379"/>
                    <a:pt x="148" y="381"/>
                  </a:cubicBezTo>
                  <a:cubicBezTo>
                    <a:pt x="150" y="383"/>
                    <a:pt x="151" y="384"/>
                    <a:pt x="153" y="382"/>
                  </a:cubicBezTo>
                  <a:cubicBezTo>
                    <a:pt x="155" y="380"/>
                    <a:pt x="154" y="370"/>
                    <a:pt x="151" y="351"/>
                  </a:cubicBezTo>
                  <a:cubicBezTo>
                    <a:pt x="147" y="328"/>
                    <a:pt x="146" y="313"/>
                    <a:pt x="146" y="259"/>
                  </a:cubicBezTo>
                  <a:cubicBezTo>
                    <a:pt x="147" y="203"/>
                    <a:pt x="148" y="191"/>
                    <a:pt x="153" y="158"/>
                  </a:cubicBezTo>
                  <a:cubicBezTo>
                    <a:pt x="157" y="138"/>
                    <a:pt x="161" y="120"/>
                    <a:pt x="161" y="119"/>
                  </a:cubicBezTo>
                  <a:cubicBezTo>
                    <a:pt x="162" y="118"/>
                    <a:pt x="164" y="109"/>
                    <a:pt x="165" y="99"/>
                  </a:cubicBezTo>
                  <a:cubicBezTo>
                    <a:pt x="171" y="51"/>
                    <a:pt x="175" y="32"/>
                    <a:pt x="180" y="29"/>
                  </a:cubicBezTo>
                  <a:cubicBezTo>
                    <a:pt x="182" y="27"/>
                    <a:pt x="183" y="26"/>
                    <a:pt x="181" y="26"/>
                  </a:cubicBezTo>
                  <a:cubicBezTo>
                    <a:pt x="180" y="26"/>
                    <a:pt x="180" y="25"/>
                    <a:pt x="182" y="23"/>
                  </a:cubicBezTo>
                  <a:cubicBezTo>
                    <a:pt x="186" y="19"/>
                    <a:pt x="186" y="13"/>
                    <a:pt x="181" y="13"/>
                  </a:cubicBezTo>
                  <a:close/>
                  <a:moveTo>
                    <a:pt x="185" y="37"/>
                  </a:moveTo>
                  <a:cubicBezTo>
                    <a:pt x="183" y="37"/>
                    <a:pt x="182" y="38"/>
                    <a:pt x="181" y="40"/>
                  </a:cubicBezTo>
                  <a:cubicBezTo>
                    <a:pt x="179" y="46"/>
                    <a:pt x="181" y="48"/>
                    <a:pt x="192" y="50"/>
                  </a:cubicBezTo>
                  <a:cubicBezTo>
                    <a:pt x="206" y="52"/>
                    <a:pt x="211" y="52"/>
                    <a:pt x="213" y="49"/>
                  </a:cubicBezTo>
                  <a:cubicBezTo>
                    <a:pt x="217" y="44"/>
                    <a:pt x="215" y="43"/>
                    <a:pt x="203" y="41"/>
                  </a:cubicBezTo>
                  <a:cubicBezTo>
                    <a:pt x="197" y="40"/>
                    <a:pt x="189" y="39"/>
                    <a:pt x="187" y="38"/>
                  </a:cubicBezTo>
                  <a:cubicBezTo>
                    <a:pt x="186" y="38"/>
                    <a:pt x="185" y="37"/>
                    <a:pt x="185" y="37"/>
                  </a:cubicBezTo>
                  <a:close/>
                  <a:moveTo>
                    <a:pt x="255" y="94"/>
                  </a:moveTo>
                  <a:cubicBezTo>
                    <a:pt x="253" y="94"/>
                    <a:pt x="250" y="95"/>
                    <a:pt x="246" y="97"/>
                  </a:cubicBezTo>
                  <a:cubicBezTo>
                    <a:pt x="238" y="101"/>
                    <a:pt x="235" y="105"/>
                    <a:pt x="228" y="119"/>
                  </a:cubicBezTo>
                  <a:cubicBezTo>
                    <a:pt x="222" y="131"/>
                    <a:pt x="220" y="160"/>
                    <a:pt x="224" y="165"/>
                  </a:cubicBezTo>
                  <a:cubicBezTo>
                    <a:pt x="227" y="170"/>
                    <a:pt x="230" y="170"/>
                    <a:pt x="232" y="166"/>
                  </a:cubicBezTo>
                  <a:cubicBezTo>
                    <a:pt x="233" y="165"/>
                    <a:pt x="232" y="164"/>
                    <a:pt x="231" y="164"/>
                  </a:cubicBezTo>
                  <a:cubicBezTo>
                    <a:pt x="229" y="164"/>
                    <a:pt x="228" y="163"/>
                    <a:pt x="228" y="161"/>
                  </a:cubicBezTo>
                  <a:cubicBezTo>
                    <a:pt x="228" y="160"/>
                    <a:pt x="229" y="159"/>
                    <a:pt x="230" y="160"/>
                  </a:cubicBezTo>
                  <a:cubicBezTo>
                    <a:pt x="231" y="160"/>
                    <a:pt x="232" y="157"/>
                    <a:pt x="231" y="153"/>
                  </a:cubicBezTo>
                  <a:cubicBezTo>
                    <a:pt x="231" y="140"/>
                    <a:pt x="237" y="119"/>
                    <a:pt x="245" y="109"/>
                  </a:cubicBezTo>
                  <a:cubicBezTo>
                    <a:pt x="250" y="103"/>
                    <a:pt x="258" y="103"/>
                    <a:pt x="258" y="108"/>
                  </a:cubicBezTo>
                  <a:cubicBezTo>
                    <a:pt x="258" y="110"/>
                    <a:pt x="257" y="112"/>
                    <a:pt x="256" y="112"/>
                  </a:cubicBezTo>
                  <a:cubicBezTo>
                    <a:pt x="254" y="112"/>
                    <a:pt x="248" y="124"/>
                    <a:pt x="248" y="128"/>
                  </a:cubicBezTo>
                  <a:cubicBezTo>
                    <a:pt x="248" y="129"/>
                    <a:pt x="252" y="130"/>
                    <a:pt x="257" y="130"/>
                  </a:cubicBezTo>
                  <a:cubicBezTo>
                    <a:pt x="264" y="130"/>
                    <a:pt x="267" y="132"/>
                    <a:pt x="270" y="137"/>
                  </a:cubicBezTo>
                  <a:cubicBezTo>
                    <a:pt x="274" y="143"/>
                    <a:pt x="274" y="144"/>
                    <a:pt x="270" y="147"/>
                  </a:cubicBezTo>
                  <a:cubicBezTo>
                    <a:pt x="266" y="152"/>
                    <a:pt x="258" y="154"/>
                    <a:pt x="253" y="151"/>
                  </a:cubicBezTo>
                  <a:cubicBezTo>
                    <a:pt x="251" y="150"/>
                    <a:pt x="246" y="148"/>
                    <a:pt x="242" y="147"/>
                  </a:cubicBezTo>
                  <a:cubicBezTo>
                    <a:pt x="237" y="146"/>
                    <a:pt x="236" y="146"/>
                    <a:pt x="236" y="151"/>
                  </a:cubicBezTo>
                  <a:cubicBezTo>
                    <a:pt x="236" y="154"/>
                    <a:pt x="237" y="155"/>
                    <a:pt x="239" y="155"/>
                  </a:cubicBezTo>
                  <a:cubicBezTo>
                    <a:pt x="241" y="154"/>
                    <a:pt x="245" y="155"/>
                    <a:pt x="248" y="158"/>
                  </a:cubicBezTo>
                  <a:cubicBezTo>
                    <a:pt x="253" y="162"/>
                    <a:pt x="256" y="163"/>
                    <a:pt x="262" y="161"/>
                  </a:cubicBezTo>
                  <a:cubicBezTo>
                    <a:pt x="275" y="158"/>
                    <a:pt x="284" y="152"/>
                    <a:pt x="284" y="145"/>
                  </a:cubicBezTo>
                  <a:cubicBezTo>
                    <a:pt x="284" y="138"/>
                    <a:pt x="272" y="122"/>
                    <a:pt x="267" y="122"/>
                  </a:cubicBezTo>
                  <a:cubicBezTo>
                    <a:pt x="262" y="122"/>
                    <a:pt x="262" y="121"/>
                    <a:pt x="267" y="111"/>
                  </a:cubicBezTo>
                  <a:cubicBezTo>
                    <a:pt x="271" y="103"/>
                    <a:pt x="271" y="103"/>
                    <a:pt x="266" y="99"/>
                  </a:cubicBezTo>
                  <a:cubicBezTo>
                    <a:pt x="262" y="95"/>
                    <a:pt x="259" y="94"/>
                    <a:pt x="255" y="94"/>
                  </a:cubicBezTo>
                  <a:close/>
                  <a:moveTo>
                    <a:pt x="63" y="102"/>
                  </a:moveTo>
                  <a:cubicBezTo>
                    <a:pt x="57" y="103"/>
                    <a:pt x="54" y="107"/>
                    <a:pt x="51" y="116"/>
                  </a:cubicBezTo>
                  <a:cubicBezTo>
                    <a:pt x="45" y="136"/>
                    <a:pt x="38" y="148"/>
                    <a:pt x="35" y="147"/>
                  </a:cubicBezTo>
                  <a:cubicBezTo>
                    <a:pt x="33" y="146"/>
                    <a:pt x="28" y="141"/>
                    <a:pt x="24" y="135"/>
                  </a:cubicBezTo>
                  <a:cubicBezTo>
                    <a:pt x="20" y="129"/>
                    <a:pt x="15" y="125"/>
                    <a:pt x="11" y="125"/>
                  </a:cubicBezTo>
                  <a:cubicBezTo>
                    <a:pt x="8" y="125"/>
                    <a:pt x="6" y="124"/>
                    <a:pt x="6" y="122"/>
                  </a:cubicBezTo>
                  <a:cubicBezTo>
                    <a:pt x="6" y="119"/>
                    <a:pt x="5" y="119"/>
                    <a:pt x="3" y="122"/>
                  </a:cubicBezTo>
                  <a:cubicBezTo>
                    <a:pt x="0" y="124"/>
                    <a:pt x="1" y="126"/>
                    <a:pt x="4" y="130"/>
                  </a:cubicBezTo>
                  <a:cubicBezTo>
                    <a:pt x="6" y="132"/>
                    <a:pt x="7" y="135"/>
                    <a:pt x="7" y="136"/>
                  </a:cubicBezTo>
                  <a:cubicBezTo>
                    <a:pt x="6" y="137"/>
                    <a:pt x="11" y="142"/>
                    <a:pt x="18" y="147"/>
                  </a:cubicBezTo>
                  <a:cubicBezTo>
                    <a:pt x="25" y="153"/>
                    <a:pt x="31" y="158"/>
                    <a:pt x="31" y="158"/>
                  </a:cubicBezTo>
                  <a:cubicBezTo>
                    <a:pt x="31" y="159"/>
                    <a:pt x="27" y="167"/>
                    <a:pt x="23" y="176"/>
                  </a:cubicBezTo>
                  <a:cubicBezTo>
                    <a:pt x="16" y="189"/>
                    <a:pt x="15" y="193"/>
                    <a:pt x="17" y="195"/>
                  </a:cubicBezTo>
                  <a:cubicBezTo>
                    <a:pt x="20" y="198"/>
                    <a:pt x="21" y="198"/>
                    <a:pt x="24" y="195"/>
                  </a:cubicBezTo>
                  <a:cubicBezTo>
                    <a:pt x="27" y="193"/>
                    <a:pt x="28" y="191"/>
                    <a:pt x="28" y="189"/>
                  </a:cubicBezTo>
                  <a:cubicBezTo>
                    <a:pt x="28" y="188"/>
                    <a:pt x="31" y="182"/>
                    <a:pt x="35" y="176"/>
                  </a:cubicBezTo>
                  <a:cubicBezTo>
                    <a:pt x="41" y="166"/>
                    <a:pt x="41" y="166"/>
                    <a:pt x="41" y="166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4" y="178"/>
                    <a:pt x="59" y="182"/>
                    <a:pt x="61" y="182"/>
                  </a:cubicBezTo>
                  <a:cubicBezTo>
                    <a:pt x="62" y="182"/>
                    <a:pt x="64" y="184"/>
                    <a:pt x="64" y="187"/>
                  </a:cubicBezTo>
                  <a:cubicBezTo>
                    <a:pt x="64" y="194"/>
                    <a:pt x="67" y="194"/>
                    <a:pt x="73" y="185"/>
                  </a:cubicBezTo>
                  <a:cubicBezTo>
                    <a:pt x="80" y="176"/>
                    <a:pt x="91" y="174"/>
                    <a:pt x="91" y="181"/>
                  </a:cubicBezTo>
                  <a:cubicBezTo>
                    <a:pt x="91" y="185"/>
                    <a:pt x="91" y="186"/>
                    <a:pt x="76" y="203"/>
                  </a:cubicBezTo>
                  <a:cubicBezTo>
                    <a:pt x="66" y="216"/>
                    <a:pt x="64" y="220"/>
                    <a:pt x="69" y="222"/>
                  </a:cubicBezTo>
                  <a:cubicBezTo>
                    <a:pt x="71" y="223"/>
                    <a:pt x="75" y="223"/>
                    <a:pt x="78" y="222"/>
                  </a:cubicBezTo>
                  <a:cubicBezTo>
                    <a:pt x="80" y="221"/>
                    <a:pt x="89" y="220"/>
                    <a:pt x="97" y="219"/>
                  </a:cubicBezTo>
                  <a:cubicBezTo>
                    <a:pt x="111" y="218"/>
                    <a:pt x="116" y="213"/>
                    <a:pt x="109" y="209"/>
                  </a:cubicBezTo>
                  <a:cubicBezTo>
                    <a:pt x="108" y="208"/>
                    <a:pt x="107" y="209"/>
                    <a:pt x="107" y="210"/>
                  </a:cubicBezTo>
                  <a:cubicBezTo>
                    <a:pt x="107" y="212"/>
                    <a:pt x="105" y="213"/>
                    <a:pt x="104" y="213"/>
                  </a:cubicBezTo>
                  <a:cubicBezTo>
                    <a:pt x="102" y="213"/>
                    <a:pt x="102" y="212"/>
                    <a:pt x="103" y="211"/>
                  </a:cubicBezTo>
                  <a:cubicBezTo>
                    <a:pt x="104" y="209"/>
                    <a:pt x="100" y="209"/>
                    <a:pt x="94" y="209"/>
                  </a:cubicBezTo>
                  <a:cubicBezTo>
                    <a:pt x="84" y="211"/>
                    <a:pt x="84" y="211"/>
                    <a:pt x="87" y="205"/>
                  </a:cubicBezTo>
                  <a:cubicBezTo>
                    <a:pt x="89" y="202"/>
                    <a:pt x="91" y="197"/>
                    <a:pt x="93" y="195"/>
                  </a:cubicBezTo>
                  <a:cubicBezTo>
                    <a:pt x="94" y="193"/>
                    <a:pt x="97" y="189"/>
                    <a:pt x="100" y="186"/>
                  </a:cubicBezTo>
                  <a:cubicBezTo>
                    <a:pt x="104" y="182"/>
                    <a:pt x="103" y="175"/>
                    <a:pt x="98" y="171"/>
                  </a:cubicBezTo>
                  <a:cubicBezTo>
                    <a:pt x="93" y="167"/>
                    <a:pt x="77" y="169"/>
                    <a:pt x="73" y="173"/>
                  </a:cubicBezTo>
                  <a:cubicBezTo>
                    <a:pt x="69" y="177"/>
                    <a:pt x="68" y="177"/>
                    <a:pt x="62" y="171"/>
                  </a:cubicBezTo>
                  <a:cubicBezTo>
                    <a:pt x="51" y="160"/>
                    <a:pt x="50" y="157"/>
                    <a:pt x="57" y="141"/>
                  </a:cubicBezTo>
                  <a:cubicBezTo>
                    <a:pt x="65" y="123"/>
                    <a:pt x="69" y="102"/>
                    <a:pt x="63" y="102"/>
                  </a:cubicBezTo>
                  <a:close/>
                  <a:moveTo>
                    <a:pt x="257" y="185"/>
                  </a:moveTo>
                  <a:cubicBezTo>
                    <a:pt x="256" y="185"/>
                    <a:pt x="255" y="185"/>
                    <a:pt x="254" y="186"/>
                  </a:cubicBezTo>
                  <a:cubicBezTo>
                    <a:pt x="241" y="189"/>
                    <a:pt x="231" y="200"/>
                    <a:pt x="229" y="212"/>
                  </a:cubicBezTo>
                  <a:cubicBezTo>
                    <a:pt x="227" y="221"/>
                    <a:pt x="234" y="220"/>
                    <a:pt x="238" y="210"/>
                  </a:cubicBezTo>
                  <a:cubicBezTo>
                    <a:pt x="240" y="206"/>
                    <a:pt x="243" y="203"/>
                    <a:pt x="245" y="203"/>
                  </a:cubicBezTo>
                  <a:cubicBezTo>
                    <a:pt x="247" y="203"/>
                    <a:pt x="248" y="201"/>
                    <a:pt x="248" y="200"/>
                  </a:cubicBezTo>
                  <a:cubicBezTo>
                    <a:pt x="248" y="199"/>
                    <a:pt x="249" y="198"/>
                    <a:pt x="250" y="198"/>
                  </a:cubicBezTo>
                  <a:cubicBezTo>
                    <a:pt x="252" y="198"/>
                    <a:pt x="251" y="202"/>
                    <a:pt x="249" y="207"/>
                  </a:cubicBezTo>
                  <a:cubicBezTo>
                    <a:pt x="247" y="213"/>
                    <a:pt x="246" y="219"/>
                    <a:pt x="246" y="221"/>
                  </a:cubicBezTo>
                  <a:cubicBezTo>
                    <a:pt x="246" y="223"/>
                    <a:pt x="243" y="228"/>
                    <a:pt x="239" y="231"/>
                  </a:cubicBezTo>
                  <a:cubicBezTo>
                    <a:pt x="231" y="240"/>
                    <a:pt x="222" y="257"/>
                    <a:pt x="224" y="263"/>
                  </a:cubicBezTo>
                  <a:cubicBezTo>
                    <a:pt x="225" y="266"/>
                    <a:pt x="228" y="269"/>
                    <a:pt x="231" y="270"/>
                  </a:cubicBezTo>
                  <a:cubicBezTo>
                    <a:pt x="244" y="276"/>
                    <a:pt x="251" y="270"/>
                    <a:pt x="249" y="256"/>
                  </a:cubicBezTo>
                  <a:cubicBezTo>
                    <a:pt x="249" y="252"/>
                    <a:pt x="249" y="245"/>
                    <a:pt x="250" y="241"/>
                  </a:cubicBezTo>
                  <a:cubicBezTo>
                    <a:pt x="252" y="230"/>
                    <a:pt x="268" y="215"/>
                    <a:pt x="268" y="223"/>
                  </a:cubicBezTo>
                  <a:cubicBezTo>
                    <a:pt x="268" y="227"/>
                    <a:pt x="275" y="227"/>
                    <a:pt x="277" y="223"/>
                  </a:cubicBezTo>
                  <a:cubicBezTo>
                    <a:pt x="278" y="222"/>
                    <a:pt x="277" y="217"/>
                    <a:pt x="276" y="212"/>
                  </a:cubicBezTo>
                  <a:cubicBezTo>
                    <a:pt x="272" y="201"/>
                    <a:pt x="265" y="200"/>
                    <a:pt x="262" y="208"/>
                  </a:cubicBezTo>
                  <a:cubicBezTo>
                    <a:pt x="262" y="212"/>
                    <a:pt x="260" y="214"/>
                    <a:pt x="260" y="213"/>
                  </a:cubicBezTo>
                  <a:cubicBezTo>
                    <a:pt x="259" y="212"/>
                    <a:pt x="259" y="208"/>
                    <a:pt x="260" y="204"/>
                  </a:cubicBezTo>
                  <a:cubicBezTo>
                    <a:pt x="261" y="200"/>
                    <a:pt x="262" y="194"/>
                    <a:pt x="261" y="190"/>
                  </a:cubicBezTo>
                  <a:cubicBezTo>
                    <a:pt x="261" y="186"/>
                    <a:pt x="260" y="185"/>
                    <a:pt x="257" y="185"/>
                  </a:cubicBezTo>
                  <a:close/>
                  <a:moveTo>
                    <a:pt x="209" y="223"/>
                  </a:moveTo>
                  <a:cubicBezTo>
                    <a:pt x="207" y="223"/>
                    <a:pt x="205" y="224"/>
                    <a:pt x="205" y="226"/>
                  </a:cubicBezTo>
                  <a:cubicBezTo>
                    <a:pt x="205" y="227"/>
                    <a:pt x="199" y="227"/>
                    <a:pt x="191" y="225"/>
                  </a:cubicBezTo>
                  <a:cubicBezTo>
                    <a:pt x="183" y="224"/>
                    <a:pt x="175" y="224"/>
                    <a:pt x="173" y="225"/>
                  </a:cubicBezTo>
                  <a:cubicBezTo>
                    <a:pt x="166" y="227"/>
                    <a:pt x="175" y="233"/>
                    <a:pt x="187" y="234"/>
                  </a:cubicBezTo>
                  <a:cubicBezTo>
                    <a:pt x="194" y="235"/>
                    <a:pt x="200" y="236"/>
                    <a:pt x="202" y="236"/>
                  </a:cubicBezTo>
                  <a:cubicBezTo>
                    <a:pt x="208" y="237"/>
                    <a:pt x="213" y="233"/>
                    <a:pt x="213" y="228"/>
                  </a:cubicBezTo>
                  <a:cubicBezTo>
                    <a:pt x="213" y="226"/>
                    <a:pt x="211" y="223"/>
                    <a:pt x="209" y="223"/>
                  </a:cubicBezTo>
                  <a:close/>
                  <a:moveTo>
                    <a:pt x="237" y="250"/>
                  </a:moveTo>
                  <a:cubicBezTo>
                    <a:pt x="237" y="250"/>
                    <a:pt x="237" y="250"/>
                    <a:pt x="237" y="250"/>
                  </a:cubicBezTo>
                  <a:cubicBezTo>
                    <a:pt x="238" y="250"/>
                    <a:pt x="238" y="252"/>
                    <a:pt x="238" y="255"/>
                  </a:cubicBezTo>
                  <a:cubicBezTo>
                    <a:pt x="238" y="262"/>
                    <a:pt x="237" y="264"/>
                    <a:pt x="235" y="260"/>
                  </a:cubicBezTo>
                  <a:cubicBezTo>
                    <a:pt x="234" y="259"/>
                    <a:pt x="235" y="256"/>
                    <a:pt x="236" y="253"/>
                  </a:cubicBezTo>
                  <a:cubicBezTo>
                    <a:pt x="236" y="252"/>
                    <a:pt x="237" y="250"/>
                    <a:pt x="237" y="250"/>
                  </a:cubicBezTo>
                  <a:close/>
                  <a:moveTo>
                    <a:pt x="262" y="292"/>
                  </a:moveTo>
                  <a:cubicBezTo>
                    <a:pt x="245" y="292"/>
                    <a:pt x="229" y="293"/>
                    <a:pt x="229" y="295"/>
                  </a:cubicBezTo>
                  <a:cubicBezTo>
                    <a:pt x="228" y="297"/>
                    <a:pt x="232" y="301"/>
                    <a:pt x="238" y="305"/>
                  </a:cubicBezTo>
                  <a:cubicBezTo>
                    <a:pt x="251" y="313"/>
                    <a:pt x="257" y="325"/>
                    <a:pt x="255" y="336"/>
                  </a:cubicBezTo>
                  <a:cubicBezTo>
                    <a:pt x="253" y="345"/>
                    <a:pt x="253" y="345"/>
                    <a:pt x="253" y="345"/>
                  </a:cubicBezTo>
                  <a:cubicBezTo>
                    <a:pt x="247" y="339"/>
                    <a:pt x="247" y="339"/>
                    <a:pt x="247" y="339"/>
                  </a:cubicBezTo>
                  <a:cubicBezTo>
                    <a:pt x="238" y="329"/>
                    <a:pt x="224" y="331"/>
                    <a:pt x="215" y="343"/>
                  </a:cubicBezTo>
                  <a:cubicBezTo>
                    <a:pt x="205" y="357"/>
                    <a:pt x="208" y="368"/>
                    <a:pt x="223" y="371"/>
                  </a:cubicBezTo>
                  <a:cubicBezTo>
                    <a:pt x="235" y="374"/>
                    <a:pt x="236" y="374"/>
                    <a:pt x="245" y="369"/>
                  </a:cubicBezTo>
                  <a:cubicBezTo>
                    <a:pt x="255" y="364"/>
                    <a:pt x="263" y="350"/>
                    <a:pt x="265" y="334"/>
                  </a:cubicBezTo>
                  <a:cubicBezTo>
                    <a:pt x="266" y="325"/>
                    <a:pt x="265" y="321"/>
                    <a:pt x="260" y="314"/>
                  </a:cubicBezTo>
                  <a:cubicBezTo>
                    <a:pt x="256" y="308"/>
                    <a:pt x="254" y="303"/>
                    <a:pt x="255" y="303"/>
                  </a:cubicBezTo>
                  <a:cubicBezTo>
                    <a:pt x="256" y="302"/>
                    <a:pt x="267" y="302"/>
                    <a:pt x="278" y="302"/>
                  </a:cubicBezTo>
                  <a:cubicBezTo>
                    <a:pt x="300" y="302"/>
                    <a:pt x="308" y="299"/>
                    <a:pt x="300" y="294"/>
                  </a:cubicBezTo>
                  <a:cubicBezTo>
                    <a:pt x="296" y="292"/>
                    <a:pt x="279" y="292"/>
                    <a:pt x="262" y="292"/>
                  </a:cubicBezTo>
                  <a:close/>
                  <a:moveTo>
                    <a:pt x="163" y="313"/>
                  </a:moveTo>
                  <a:cubicBezTo>
                    <a:pt x="158" y="313"/>
                    <a:pt x="154" y="314"/>
                    <a:pt x="153" y="315"/>
                  </a:cubicBezTo>
                  <a:cubicBezTo>
                    <a:pt x="150" y="319"/>
                    <a:pt x="156" y="322"/>
                    <a:pt x="166" y="322"/>
                  </a:cubicBezTo>
                  <a:cubicBezTo>
                    <a:pt x="171" y="322"/>
                    <a:pt x="179" y="323"/>
                    <a:pt x="182" y="324"/>
                  </a:cubicBezTo>
                  <a:cubicBezTo>
                    <a:pt x="192" y="327"/>
                    <a:pt x="205" y="327"/>
                    <a:pt x="206" y="324"/>
                  </a:cubicBezTo>
                  <a:cubicBezTo>
                    <a:pt x="207" y="323"/>
                    <a:pt x="206" y="322"/>
                    <a:pt x="204" y="322"/>
                  </a:cubicBezTo>
                  <a:cubicBezTo>
                    <a:pt x="202" y="322"/>
                    <a:pt x="200" y="320"/>
                    <a:pt x="199" y="319"/>
                  </a:cubicBezTo>
                  <a:cubicBezTo>
                    <a:pt x="198" y="316"/>
                    <a:pt x="182" y="313"/>
                    <a:pt x="169" y="313"/>
                  </a:cubicBezTo>
                  <a:cubicBezTo>
                    <a:pt x="167" y="313"/>
                    <a:pt x="165" y="313"/>
                    <a:pt x="163" y="313"/>
                  </a:cubicBezTo>
                  <a:close/>
                  <a:moveTo>
                    <a:pt x="233" y="343"/>
                  </a:moveTo>
                  <a:cubicBezTo>
                    <a:pt x="237" y="343"/>
                    <a:pt x="246" y="350"/>
                    <a:pt x="242" y="351"/>
                  </a:cubicBezTo>
                  <a:cubicBezTo>
                    <a:pt x="240" y="351"/>
                    <a:pt x="241" y="352"/>
                    <a:pt x="244" y="353"/>
                  </a:cubicBezTo>
                  <a:cubicBezTo>
                    <a:pt x="248" y="356"/>
                    <a:pt x="248" y="356"/>
                    <a:pt x="244" y="359"/>
                  </a:cubicBezTo>
                  <a:cubicBezTo>
                    <a:pt x="241" y="361"/>
                    <a:pt x="238" y="363"/>
                    <a:pt x="236" y="364"/>
                  </a:cubicBezTo>
                  <a:cubicBezTo>
                    <a:pt x="230" y="366"/>
                    <a:pt x="218" y="361"/>
                    <a:pt x="218" y="357"/>
                  </a:cubicBezTo>
                  <a:cubicBezTo>
                    <a:pt x="218" y="352"/>
                    <a:pt x="228" y="343"/>
                    <a:pt x="233" y="34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4924425" y="4970463"/>
              <a:ext cx="1003300" cy="279400"/>
            </a:xfrm>
            <a:custGeom>
              <a:avLst/>
              <a:gdLst>
                <a:gd name="T0" fmla="*/ 69 w 658"/>
                <a:gd name="T1" fmla="*/ 5 h 184"/>
                <a:gd name="T2" fmla="*/ 30 w 658"/>
                <a:gd name="T3" fmla="*/ 4 h 184"/>
                <a:gd name="T4" fmla="*/ 34 w 658"/>
                <a:gd name="T5" fmla="*/ 40 h 184"/>
                <a:gd name="T6" fmla="*/ 18 w 658"/>
                <a:gd name="T7" fmla="*/ 51 h 184"/>
                <a:gd name="T8" fmla="*/ 35 w 658"/>
                <a:gd name="T9" fmla="*/ 28 h 184"/>
                <a:gd name="T10" fmla="*/ 45 w 658"/>
                <a:gd name="T11" fmla="*/ 18 h 184"/>
                <a:gd name="T12" fmla="*/ 428 w 658"/>
                <a:gd name="T13" fmla="*/ 8 h 184"/>
                <a:gd name="T14" fmla="*/ 456 w 658"/>
                <a:gd name="T15" fmla="*/ 33 h 184"/>
                <a:gd name="T16" fmla="*/ 447 w 658"/>
                <a:gd name="T17" fmla="*/ 57 h 184"/>
                <a:gd name="T18" fmla="*/ 466 w 658"/>
                <a:gd name="T19" fmla="*/ 61 h 184"/>
                <a:gd name="T20" fmla="*/ 478 w 658"/>
                <a:gd name="T21" fmla="*/ 28 h 184"/>
                <a:gd name="T22" fmla="*/ 460 w 658"/>
                <a:gd name="T23" fmla="*/ 24 h 184"/>
                <a:gd name="T24" fmla="*/ 99 w 658"/>
                <a:gd name="T25" fmla="*/ 45 h 184"/>
                <a:gd name="T26" fmla="*/ 115 w 658"/>
                <a:gd name="T27" fmla="*/ 49 h 184"/>
                <a:gd name="T28" fmla="*/ 128 w 658"/>
                <a:gd name="T29" fmla="*/ 44 h 184"/>
                <a:gd name="T30" fmla="*/ 132 w 658"/>
                <a:gd name="T31" fmla="*/ 22 h 184"/>
                <a:gd name="T32" fmla="*/ 107 w 658"/>
                <a:gd name="T33" fmla="*/ 10 h 184"/>
                <a:gd name="T34" fmla="*/ 610 w 658"/>
                <a:gd name="T35" fmla="*/ 54 h 184"/>
                <a:gd name="T36" fmla="*/ 637 w 658"/>
                <a:gd name="T37" fmla="*/ 44 h 184"/>
                <a:gd name="T38" fmla="*/ 647 w 658"/>
                <a:gd name="T39" fmla="*/ 83 h 184"/>
                <a:gd name="T40" fmla="*/ 653 w 658"/>
                <a:gd name="T41" fmla="*/ 12 h 184"/>
                <a:gd name="T42" fmla="*/ 191 w 658"/>
                <a:gd name="T43" fmla="*/ 28 h 184"/>
                <a:gd name="T44" fmla="*/ 161 w 658"/>
                <a:gd name="T45" fmla="*/ 26 h 184"/>
                <a:gd name="T46" fmla="*/ 169 w 658"/>
                <a:gd name="T47" fmla="*/ 45 h 184"/>
                <a:gd name="T48" fmla="*/ 164 w 658"/>
                <a:gd name="T49" fmla="*/ 62 h 184"/>
                <a:gd name="T50" fmla="*/ 204 w 658"/>
                <a:gd name="T51" fmla="*/ 54 h 184"/>
                <a:gd name="T52" fmla="*/ 197 w 658"/>
                <a:gd name="T53" fmla="*/ 35 h 184"/>
                <a:gd name="T54" fmla="*/ 73 w 658"/>
                <a:gd name="T55" fmla="*/ 27 h 184"/>
                <a:gd name="T56" fmla="*/ 76 w 658"/>
                <a:gd name="T57" fmla="*/ 44 h 184"/>
                <a:gd name="T58" fmla="*/ 324 w 658"/>
                <a:gd name="T59" fmla="*/ 41 h 184"/>
                <a:gd name="T60" fmla="*/ 342 w 658"/>
                <a:gd name="T61" fmla="*/ 82 h 184"/>
                <a:gd name="T62" fmla="*/ 308 w 658"/>
                <a:gd name="T63" fmla="*/ 70 h 184"/>
                <a:gd name="T64" fmla="*/ 339 w 658"/>
                <a:gd name="T65" fmla="*/ 31 h 184"/>
                <a:gd name="T66" fmla="*/ 542 w 658"/>
                <a:gd name="T67" fmla="*/ 70 h 184"/>
                <a:gd name="T68" fmla="*/ 545 w 658"/>
                <a:gd name="T69" fmla="*/ 61 h 184"/>
                <a:gd name="T70" fmla="*/ 540 w 658"/>
                <a:gd name="T71" fmla="*/ 86 h 184"/>
                <a:gd name="T72" fmla="*/ 577 w 658"/>
                <a:gd name="T73" fmla="*/ 82 h 184"/>
                <a:gd name="T74" fmla="*/ 537 w 658"/>
                <a:gd name="T75" fmla="*/ 76 h 184"/>
                <a:gd name="T76" fmla="*/ 422 w 658"/>
                <a:gd name="T77" fmla="*/ 92 h 184"/>
                <a:gd name="T78" fmla="*/ 510 w 658"/>
                <a:gd name="T79" fmla="*/ 91 h 184"/>
                <a:gd name="T80" fmla="*/ 168 w 658"/>
                <a:gd name="T81" fmla="*/ 94 h 184"/>
                <a:gd name="T82" fmla="*/ 164 w 658"/>
                <a:gd name="T83" fmla="*/ 104 h 184"/>
                <a:gd name="T84" fmla="*/ 213 w 658"/>
                <a:gd name="T85" fmla="*/ 91 h 184"/>
                <a:gd name="T86" fmla="*/ 365 w 658"/>
                <a:gd name="T87" fmla="*/ 111 h 184"/>
                <a:gd name="T88" fmla="*/ 310 w 658"/>
                <a:gd name="T89" fmla="*/ 102 h 184"/>
                <a:gd name="T90" fmla="*/ 464 w 658"/>
                <a:gd name="T91" fmla="*/ 141 h 184"/>
                <a:gd name="T92" fmla="*/ 450 w 658"/>
                <a:gd name="T93" fmla="*/ 167 h 184"/>
                <a:gd name="T94" fmla="*/ 480 w 658"/>
                <a:gd name="T95" fmla="*/ 158 h 184"/>
                <a:gd name="T96" fmla="*/ 480 w 658"/>
                <a:gd name="T97" fmla="*/ 142 h 184"/>
                <a:gd name="T98" fmla="*/ 481 w 658"/>
                <a:gd name="T99" fmla="*/ 128 h 184"/>
                <a:gd name="T100" fmla="*/ 446 w 658"/>
                <a:gd name="T101" fmla="*/ 113 h 184"/>
                <a:gd name="T102" fmla="*/ 326 w 658"/>
                <a:gd name="T103" fmla="*/ 120 h 184"/>
                <a:gd name="T104" fmla="*/ 364 w 658"/>
                <a:gd name="T105" fmla="*/ 127 h 184"/>
                <a:gd name="T106" fmla="*/ 114 w 658"/>
                <a:gd name="T107" fmla="*/ 128 h 184"/>
                <a:gd name="T108" fmla="*/ 111 w 658"/>
                <a:gd name="T109" fmla="*/ 163 h 184"/>
                <a:gd name="T110" fmla="*/ 132 w 658"/>
                <a:gd name="T111" fmla="*/ 160 h 184"/>
                <a:gd name="T112" fmla="*/ 137 w 658"/>
                <a:gd name="T113" fmla="*/ 152 h 184"/>
                <a:gd name="T114" fmla="*/ 158 w 658"/>
                <a:gd name="T115" fmla="*/ 132 h 184"/>
                <a:gd name="T116" fmla="*/ 123 w 658"/>
                <a:gd name="T117" fmla="*/ 13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8" h="184">
                  <a:moveTo>
                    <a:pt x="74" y="0"/>
                  </a:moveTo>
                  <a:cubicBezTo>
                    <a:pt x="73" y="0"/>
                    <a:pt x="71" y="0"/>
                    <a:pt x="71" y="1"/>
                  </a:cubicBezTo>
                  <a:cubicBezTo>
                    <a:pt x="69" y="2"/>
                    <a:pt x="69" y="4"/>
                    <a:pt x="69" y="5"/>
                  </a:cubicBezTo>
                  <a:cubicBezTo>
                    <a:pt x="71" y="8"/>
                    <a:pt x="81" y="8"/>
                    <a:pt x="81" y="5"/>
                  </a:cubicBezTo>
                  <a:cubicBezTo>
                    <a:pt x="81" y="2"/>
                    <a:pt x="77" y="0"/>
                    <a:pt x="74" y="0"/>
                  </a:cubicBezTo>
                  <a:close/>
                  <a:moveTo>
                    <a:pt x="30" y="4"/>
                  </a:moveTo>
                  <a:cubicBezTo>
                    <a:pt x="25" y="4"/>
                    <a:pt x="22" y="5"/>
                    <a:pt x="19" y="8"/>
                  </a:cubicBezTo>
                  <a:cubicBezTo>
                    <a:pt x="16" y="14"/>
                    <a:pt x="17" y="23"/>
                    <a:pt x="22" y="25"/>
                  </a:cubicBezTo>
                  <a:cubicBezTo>
                    <a:pt x="25" y="27"/>
                    <a:pt x="30" y="33"/>
                    <a:pt x="34" y="40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25" y="51"/>
                    <a:pt x="20" y="51"/>
                    <a:pt x="18" y="51"/>
                  </a:cubicBezTo>
                  <a:cubicBezTo>
                    <a:pt x="14" y="52"/>
                    <a:pt x="14" y="58"/>
                    <a:pt x="18" y="60"/>
                  </a:cubicBezTo>
                  <a:cubicBezTo>
                    <a:pt x="24" y="63"/>
                    <a:pt x="39" y="62"/>
                    <a:pt x="44" y="58"/>
                  </a:cubicBezTo>
                  <a:cubicBezTo>
                    <a:pt x="51" y="53"/>
                    <a:pt x="47" y="41"/>
                    <a:pt x="35" y="28"/>
                  </a:cubicBezTo>
                  <a:cubicBezTo>
                    <a:pt x="25" y="16"/>
                    <a:pt x="25" y="14"/>
                    <a:pt x="34" y="12"/>
                  </a:cubicBezTo>
                  <a:cubicBezTo>
                    <a:pt x="37" y="12"/>
                    <a:pt x="39" y="13"/>
                    <a:pt x="39" y="16"/>
                  </a:cubicBezTo>
                  <a:cubicBezTo>
                    <a:pt x="38" y="21"/>
                    <a:pt x="39" y="21"/>
                    <a:pt x="45" y="18"/>
                  </a:cubicBezTo>
                  <a:cubicBezTo>
                    <a:pt x="53" y="13"/>
                    <a:pt x="51" y="8"/>
                    <a:pt x="40" y="5"/>
                  </a:cubicBezTo>
                  <a:cubicBezTo>
                    <a:pt x="37" y="4"/>
                    <a:pt x="33" y="4"/>
                    <a:pt x="30" y="4"/>
                  </a:cubicBezTo>
                  <a:close/>
                  <a:moveTo>
                    <a:pt x="428" y="8"/>
                  </a:moveTo>
                  <a:cubicBezTo>
                    <a:pt x="428" y="8"/>
                    <a:pt x="428" y="8"/>
                    <a:pt x="428" y="8"/>
                  </a:cubicBezTo>
                  <a:cubicBezTo>
                    <a:pt x="425" y="11"/>
                    <a:pt x="429" y="15"/>
                    <a:pt x="443" y="24"/>
                  </a:cubicBezTo>
                  <a:cubicBezTo>
                    <a:pt x="456" y="33"/>
                    <a:pt x="456" y="33"/>
                    <a:pt x="456" y="33"/>
                  </a:cubicBezTo>
                  <a:cubicBezTo>
                    <a:pt x="442" y="49"/>
                    <a:pt x="442" y="49"/>
                    <a:pt x="442" y="49"/>
                  </a:cubicBezTo>
                  <a:cubicBezTo>
                    <a:pt x="433" y="58"/>
                    <a:pt x="427" y="67"/>
                    <a:pt x="427" y="69"/>
                  </a:cubicBezTo>
                  <a:cubicBezTo>
                    <a:pt x="427" y="75"/>
                    <a:pt x="431" y="72"/>
                    <a:pt x="447" y="57"/>
                  </a:cubicBezTo>
                  <a:cubicBezTo>
                    <a:pt x="462" y="42"/>
                    <a:pt x="462" y="42"/>
                    <a:pt x="462" y="42"/>
                  </a:cubicBezTo>
                  <a:cubicBezTo>
                    <a:pt x="465" y="49"/>
                    <a:pt x="465" y="49"/>
                    <a:pt x="465" y="49"/>
                  </a:cubicBezTo>
                  <a:cubicBezTo>
                    <a:pt x="466" y="53"/>
                    <a:pt x="467" y="58"/>
                    <a:pt x="466" y="61"/>
                  </a:cubicBezTo>
                  <a:cubicBezTo>
                    <a:pt x="464" y="67"/>
                    <a:pt x="470" y="74"/>
                    <a:pt x="475" y="71"/>
                  </a:cubicBezTo>
                  <a:cubicBezTo>
                    <a:pt x="478" y="69"/>
                    <a:pt x="478" y="55"/>
                    <a:pt x="474" y="45"/>
                  </a:cubicBezTo>
                  <a:cubicBezTo>
                    <a:pt x="470" y="36"/>
                    <a:pt x="470" y="36"/>
                    <a:pt x="478" y="28"/>
                  </a:cubicBezTo>
                  <a:cubicBezTo>
                    <a:pt x="485" y="22"/>
                    <a:pt x="486" y="20"/>
                    <a:pt x="483" y="17"/>
                  </a:cubicBezTo>
                  <a:cubicBezTo>
                    <a:pt x="481" y="15"/>
                    <a:pt x="479" y="15"/>
                    <a:pt x="478" y="16"/>
                  </a:cubicBezTo>
                  <a:cubicBezTo>
                    <a:pt x="475" y="21"/>
                    <a:pt x="462" y="27"/>
                    <a:pt x="460" y="24"/>
                  </a:cubicBezTo>
                  <a:cubicBezTo>
                    <a:pt x="458" y="21"/>
                    <a:pt x="433" y="8"/>
                    <a:pt x="428" y="8"/>
                  </a:cubicBezTo>
                  <a:close/>
                  <a:moveTo>
                    <a:pt x="107" y="10"/>
                  </a:moveTo>
                  <a:cubicBezTo>
                    <a:pt x="103" y="10"/>
                    <a:pt x="101" y="17"/>
                    <a:pt x="99" y="45"/>
                  </a:cubicBezTo>
                  <a:cubicBezTo>
                    <a:pt x="98" y="66"/>
                    <a:pt x="98" y="67"/>
                    <a:pt x="103" y="67"/>
                  </a:cubicBezTo>
                  <a:cubicBezTo>
                    <a:pt x="107" y="67"/>
                    <a:pt x="109" y="65"/>
                    <a:pt x="110" y="60"/>
                  </a:cubicBezTo>
                  <a:cubicBezTo>
                    <a:pt x="111" y="56"/>
                    <a:pt x="113" y="51"/>
                    <a:pt x="115" y="49"/>
                  </a:cubicBezTo>
                  <a:cubicBezTo>
                    <a:pt x="117" y="47"/>
                    <a:pt x="119" y="44"/>
                    <a:pt x="119" y="43"/>
                  </a:cubicBezTo>
                  <a:cubicBezTo>
                    <a:pt x="119" y="39"/>
                    <a:pt x="128" y="29"/>
                    <a:pt x="130" y="31"/>
                  </a:cubicBezTo>
                  <a:cubicBezTo>
                    <a:pt x="130" y="32"/>
                    <a:pt x="130" y="37"/>
                    <a:pt x="128" y="44"/>
                  </a:cubicBezTo>
                  <a:cubicBezTo>
                    <a:pt x="127" y="50"/>
                    <a:pt x="125" y="59"/>
                    <a:pt x="124" y="62"/>
                  </a:cubicBezTo>
                  <a:cubicBezTo>
                    <a:pt x="122" y="73"/>
                    <a:pt x="128" y="71"/>
                    <a:pt x="133" y="60"/>
                  </a:cubicBezTo>
                  <a:cubicBezTo>
                    <a:pt x="142" y="38"/>
                    <a:pt x="142" y="26"/>
                    <a:pt x="132" y="22"/>
                  </a:cubicBezTo>
                  <a:cubicBezTo>
                    <a:pt x="127" y="20"/>
                    <a:pt x="114" y="27"/>
                    <a:pt x="113" y="33"/>
                  </a:cubicBezTo>
                  <a:cubicBezTo>
                    <a:pt x="112" y="35"/>
                    <a:pt x="111" y="31"/>
                    <a:pt x="111" y="24"/>
                  </a:cubicBezTo>
                  <a:cubicBezTo>
                    <a:pt x="111" y="14"/>
                    <a:pt x="110" y="10"/>
                    <a:pt x="107" y="10"/>
                  </a:cubicBezTo>
                  <a:close/>
                  <a:moveTo>
                    <a:pt x="653" y="12"/>
                  </a:moveTo>
                  <a:cubicBezTo>
                    <a:pt x="650" y="12"/>
                    <a:pt x="644" y="18"/>
                    <a:pt x="628" y="37"/>
                  </a:cubicBezTo>
                  <a:cubicBezTo>
                    <a:pt x="620" y="46"/>
                    <a:pt x="612" y="54"/>
                    <a:pt x="610" y="54"/>
                  </a:cubicBezTo>
                  <a:cubicBezTo>
                    <a:pt x="607" y="54"/>
                    <a:pt x="606" y="56"/>
                    <a:pt x="607" y="57"/>
                  </a:cubicBezTo>
                  <a:cubicBezTo>
                    <a:pt x="609" y="64"/>
                    <a:pt x="616" y="62"/>
                    <a:pt x="626" y="53"/>
                  </a:cubicBezTo>
                  <a:cubicBezTo>
                    <a:pt x="631" y="48"/>
                    <a:pt x="636" y="44"/>
                    <a:pt x="637" y="44"/>
                  </a:cubicBezTo>
                  <a:cubicBezTo>
                    <a:pt x="637" y="44"/>
                    <a:pt x="637" y="49"/>
                    <a:pt x="637" y="56"/>
                  </a:cubicBezTo>
                  <a:cubicBezTo>
                    <a:pt x="634" y="73"/>
                    <a:pt x="636" y="104"/>
                    <a:pt x="639" y="113"/>
                  </a:cubicBezTo>
                  <a:cubicBezTo>
                    <a:pt x="644" y="126"/>
                    <a:pt x="646" y="116"/>
                    <a:pt x="647" y="83"/>
                  </a:cubicBezTo>
                  <a:cubicBezTo>
                    <a:pt x="647" y="51"/>
                    <a:pt x="651" y="24"/>
                    <a:pt x="656" y="21"/>
                  </a:cubicBezTo>
                  <a:cubicBezTo>
                    <a:pt x="658" y="19"/>
                    <a:pt x="658" y="18"/>
                    <a:pt x="656" y="14"/>
                  </a:cubicBezTo>
                  <a:cubicBezTo>
                    <a:pt x="655" y="13"/>
                    <a:pt x="654" y="12"/>
                    <a:pt x="653" y="12"/>
                  </a:cubicBezTo>
                  <a:close/>
                  <a:moveTo>
                    <a:pt x="205" y="21"/>
                  </a:moveTo>
                  <a:cubicBezTo>
                    <a:pt x="205" y="21"/>
                    <a:pt x="205" y="21"/>
                    <a:pt x="204" y="21"/>
                  </a:cubicBezTo>
                  <a:cubicBezTo>
                    <a:pt x="202" y="21"/>
                    <a:pt x="198" y="24"/>
                    <a:pt x="191" y="28"/>
                  </a:cubicBezTo>
                  <a:cubicBezTo>
                    <a:pt x="184" y="32"/>
                    <a:pt x="179" y="36"/>
                    <a:pt x="178" y="36"/>
                  </a:cubicBezTo>
                  <a:cubicBezTo>
                    <a:pt x="177" y="36"/>
                    <a:pt x="175" y="33"/>
                    <a:pt x="172" y="30"/>
                  </a:cubicBezTo>
                  <a:cubicBezTo>
                    <a:pt x="169" y="27"/>
                    <a:pt x="165" y="25"/>
                    <a:pt x="161" y="26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62" y="35"/>
                    <a:pt x="162" y="35"/>
                    <a:pt x="162" y="35"/>
                  </a:cubicBezTo>
                  <a:cubicBezTo>
                    <a:pt x="166" y="39"/>
                    <a:pt x="169" y="44"/>
                    <a:pt x="169" y="45"/>
                  </a:cubicBezTo>
                  <a:cubicBezTo>
                    <a:pt x="169" y="46"/>
                    <a:pt x="165" y="51"/>
                    <a:pt x="159" y="57"/>
                  </a:cubicBezTo>
                  <a:cubicBezTo>
                    <a:pt x="153" y="62"/>
                    <a:pt x="149" y="67"/>
                    <a:pt x="149" y="68"/>
                  </a:cubicBezTo>
                  <a:cubicBezTo>
                    <a:pt x="149" y="72"/>
                    <a:pt x="157" y="69"/>
                    <a:pt x="164" y="62"/>
                  </a:cubicBezTo>
                  <a:cubicBezTo>
                    <a:pt x="176" y="51"/>
                    <a:pt x="181" y="50"/>
                    <a:pt x="189" y="56"/>
                  </a:cubicBezTo>
                  <a:cubicBezTo>
                    <a:pt x="198" y="63"/>
                    <a:pt x="207" y="64"/>
                    <a:pt x="207" y="58"/>
                  </a:cubicBezTo>
                  <a:cubicBezTo>
                    <a:pt x="207" y="56"/>
                    <a:pt x="206" y="54"/>
                    <a:pt x="204" y="54"/>
                  </a:cubicBezTo>
                  <a:cubicBezTo>
                    <a:pt x="202" y="54"/>
                    <a:pt x="198" y="51"/>
                    <a:pt x="194" y="48"/>
                  </a:cubicBezTo>
                  <a:cubicBezTo>
                    <a:pt x="186" y="42"/>
                    <a:pt x="186" y="42"/>
                    <a:pt x="186" y="42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2" y="31"/>
                    <a:pt x="207" y="26"/>
                    <a:pt x="207" y="24"/>
                  </a:cubicBezTo>
                  <a:cubicBezTo>
                    <a:pt x="207" y="22"/>
                    <a:pt x="207" y="21"/>
                    <a:pt x="205" y="21"/>
                  </a:cubicBezTo>
                  <a:close/>
                  <a:moveTo>
                    <a:pt x="73" y="27"/>
                  </a:moveTo>
                  <a:cubicBezTo>
                    <a:pt x="67" y="27"/>
                    <a:pt x="66" y="31"/>
                    <a:pt x="66" y="47"/>
                  </a:cubicBezTo>
                  <a:cubicBezTo>
                    <a:pt x="66" y="56"/>
                    <a:pt x="67" y="62"/>
                    <a:pt x="69" y="63"/>
                  </a:cubicBezTo>
                  <a:cubicBezTo>
                    <a:pt x="74" y="65"/>
                    <a:pt x="75" y="61"/>
                    <a:pt x="76" y="44"/>
                  </a:cubicBezTo>
                  <a:cubicBezTo>
                    <a:pt x="77" y="30"/>
                    <a:pt x="76" y="27"/>
                    <a:pt x="73" y="27"/>
                  </a:cubicBezTo>
                  <a:close/>
                  <a:moveTo>
                    <a:pt x="339" y="31"/>
                  </a:moveTo>
                  <a:cubicBezTo>
                    <a:pt x="337" y="31"/>
                    <a:pt x="332" y="34"/>
                    <a:pt x="324" y="41"/>
                  </a:cubicBezTo>
                  <a:cubicBezTo>
                    <a:pt x="303" y="60"/>
                    <a:pt x="295" y="68"/>
                    <a:pt x="295" y="74"/>
                  </a:cubicBezTo>
                  <a:cubicBezTo>
                    <a:pt x="295" y="79"/>
                    <a:pt x="297" y="80"/>
                    <a:pt x="315" y="81"/>
                  </a:cubicBezTo>
                  <a:cubicBezTo>
                    <a:pt x="326" y="81"/>
                    <a:pt x="338" y="82"/>
                    <a:pt x="342" y="82"/>
                  </a:cubicBezTo>
                  <a:cubicBezTo>
                    <a:pt x="348" y="83"/>
                    <a:pt x="348" y="82"/>
                    <a:pt x="346" y="78"/>
                  </a:cubicBezTo>
                  <a:cubicBezTo>
                    <a:pt x="343" y="72"/>
                    <a:pt x="339" y="71"/>
                    <a:pt x="321" y="71"/>
                  </a:cubicBezTo>
                  <a:cubicBezTo>
                    <a:pt x="314" y="71"/>
                    <a:pt x="308" y="70"/>
                    <a:pt x="308" y="70"/>
                  </a:cubicBezTo>
                  <a:cubicBezTo>
                    <a:pt x="308" y="69"/>
                    <a:pt x="313" y="64"/>
                    <a:pt x="320" y="58"/>
                  </a:cubicBezTo>
                  <a:cubicBezTo>
                    <a:pt x="338" y="42"/>
                    <a:pt x="341" y="39"/>
                    <a:pt x="341" y="35"/>
                  </a:cubicBezTo>
                  <a:cubicBezTo>
                    <a:pt x="341" y="32"/>
                    <a:pt x="340" y="31"/>
                    <a:pt x="339" y="31"/>
                  </a:cubicBezTo>
                  <a:close/>
                  <a:moveTo>
                    <a:pt x="545" y="61"/>
                  </a:moveTo>
                  <a:cubicBezTo>
                    <a:pt x="534" y="61"/>
                    <a:pt x="524" y="63"/>
                    <a:pt x="524" y="66"/>
                  </a:cubicBezTo>
                  <a:cubicBezTo>
                    <a:pt x="524" y="67"/>
                    <a:pt x="532" y="69"/>
                    <a:pt x="542" y="70"/>
                  </a:cubicBezTo>
                  <a:cubicBezTo>
                    <a:pt x="552" y="71"/>
                    <a:pt x="561" y="71"/>
                    <a:pt x="562" y="72"/>
                  </a:cubicBezTo>
                  <a:cubicBezTo>
                    <a:pt x="566" y="72"/>
                    <a:pt x="572" y="68"/>
                    <a:pt x="570" y="66"/>
                  </a:cubicBezTo>
                  <a:cubicBezTo>
                    <a:pt x="567" y="63"/>
                    <a:pt x="556" y="61"/>
                    <a:pt x="545" y="61"/>
                  </a:cubicBezTo>
                  <a:close/>
                  <a:moveTo>
                    <a:pt x="537" y="76"/>
                  </a:moveTo>
                  <a:cubicBezTo>
                    <a:pt x="535" y="76"/>
                    <a:pt x="533" y="78"/>
                    <a:pt x="533" y="80"/>
                  </a:cubicBezTo>
                  <a:cubicBezTo>
                    <a:pt x="533" y="81"/>
                    <a:pt x="536" y="84"/>
                    <a:pt x="540" y="86"/>
                  </a:cubicBezTo>
                  <a:cubicBezTo>
                    <a:pt x="549" y="92"/>
                    <a:pt x="584" y="91"/>
                    <a:pt x="586" y="85"/>
                  </a:cubicBezTo>
                  <a:cubicBezTo>
                    <a:pt x="586" y="83"/>
                    <a:pt x="585" y="82"/>
                    <a:pt x="583" y="83"/>
                  </a:cubicBezTo>
                  <a:cubicBezTo>
                    <a:pt x="580" y="84"/>
                    <a:pt x="578" y="84"/>
                    <a:pt x="577" y="82"/>
                  </a:cubicBezTo>
                  <a:cubicBezTo>
                    <a:pt x="576" y="81"/>
                    <a:pt x="568" y="80"/>
                    <a:pt x="560" y="80"/>
                  </a:cubicBezTo>
                  <a:cubicBezTo>
                    <a:pt x="551" y="80"/>
                    <a:pt x="543" y="79"/>
                    <a:pt x="541" y="77"/>
                  </a:cubicBezTo>
                  <a:cubicBezTo>
                    <a:pt x="540" y="76"/>
                    <a:pt x="539" y="76"/>
                    <a:pt x="537" y="76"/>
                  </a:cubicBezTo>
                  <a:close/>
                  <a:moveTo>
                    <a:pt x="483" y="87"/>
                  </a:moveTo>
                  <a:cubicBezTo>
                    <a:pt x="476" y="87"/>
                    <a:pt x="467" y="87"/>
                    <a:pt x="456" y="87"/>
                  </a:cubicBezTo>
                  <a:cubicBezTo>
                    <a:pt x="429" y="88"/>
                    <a:pt x="422" y="89"/>
                    <a:pt x="422" y="92"/>
                  </a:cubicBezTo>
                  <a:cubicBezTo>
                    <a:pt x="422" y="94"/>
                    <a:pt x="425" y="96"/>
                    <a:pt x="429" y="96"/>
                  </a:cubicBezTo>
                  <a:cubicBezTo>
                    <a:pt x="440" y="98"/>
                    <a:pt x="498" y="98"/>
                    <a:pt x="504" y="97"/>
                  </a:cubicBezTo>
                  <a:cubicBezTo>
                    <a:pt x="508" y="96"/>
                    <a:pt x="510" y="93"/>
                    <a:pt x="510" y="91"/>
                  </a:cubicBezTo>
                  <a:cubicBezTo>
                    <a:pt x="510" y="88"/>
                    <a:pt x="504" y="87"/>
                    <a:pt x="483" y="87"/>
                  </a:cubicBezTo>
                  <a:close/>
                  <a:moveTo>
                    <a:pt x="213" y="91"/>
                  </a:moveTo>
                  <a:cubicBezTo>
                    <a:pt x="201" y="91"/>
                    <a:pt x="186" y="92"/>
                    <a:pt x="168" y="94"/>
                  </a:cubicBezTo>
                  <a:cubicBezTo>
                    <a:pt x="148" y="96"/>
                    <a:pt x="104" y="99"/>
                    <a:pt x="70" y="100"/>
                  </a:cubicBezTo>
                  <a:cubicBezTo>
                    <a:pt x="10" y="101"/>
                    <a:pt x="0" y="103"/>
                    <a:pt x="3" y="108"/>
                  </a:cubicBezTo>
                  <a:cubicBezTo>
                    <a:pt x="5" y="111"/>
                    <a:pt x="108" y="109"/>
                    <a:pt x="164" y="104"/>
                  </a:cubicBezTo>
                  <a:cubicBezTo>
                    <a:pt x="191" y="102"/>
                    <a:pt x="218" y="100"/>
                    <a:pt x="224" y="100"/>
                  </a:cubicBezTo>
                  <a:cubicBezTo>
                    <a:pt x="235" y="100"/>
                    <a:pt x="240" y="97"/>
                    <a:pt x="235" y="93"/>
                  </a:cubicBezTo>
                  <a:cubicBezTo>
                    <a:pt x="232" y="91"/>
                    <a:pt x="225" y="91"/>
                    <a:pt x="213" y="91"/>
                  </a:cubicBezTo>
                  <a:close/>
                  <a:moveTo>
                    <a:pt x="310" y="102"/>
                  </a:moveTo>
                  <a:cubicBezTo>
                    <a:pt x="303" y="102"/>
                    <a:pt x="301" y="105"/>
                    <a:pt x="307" y="109"/>
                  </a:cubicBezTo>
                  <a:cubicBezTo>
                    <a:pt x="312" y="113"/>
                    <a:pt x="363" y="115"/>
                    <a:pt x="365" y="111"/>
                  </a:cubicBezTo>
                  <a:cubicBezTo>
                    <a:pt x="368" y="106"/>
                    <a:pt x="364" y="105"/>
                    <a:pt x="347" y="104"/>
                  </a:cubicBezTo>
                  <a:cubicBezTo>
                    <a:pt x="337" y="104"/>
                    <a:pt x="324" y="103"/>
                    <a:pt x="318" y="102"/>
                  </a:cubicBezTo>
                  <a:cubicBezTo>
                    <a:pt x="315" y="101"/>
                    <a:pt x="312" y="101"/>
                    <a:pt x="310" y="102"/>
                  </a:cubicBezTo>
                  <a:close/>
                  <a:moveTo>
                    <a:pt x="446" y="113"/>
                  </a:moveTo>
                  <a:cubicBezTo>
                    <a:pt x="442" y="112"/>
                    <a:pt x="444" y="119"/>
                    <a:pt x="454" y="130"/>
                  </a:cubicBezTo>
                  <a:cubicBezTo>
                    <a:pt x="464" y="141"/>
                    <a:pt x="464" y="141"/>
                    <a:pt x="464" y="141"/>
                  </a:cubicBezTo>
                  <a:cubicBezTo>
                    <a:pt x="453" y="152"/>
                    <a:pt x="453" y="152"/>
                    <a:pt x="453" y="152"/>
                  </a:cubicBezTo>
                  <a:cubicBezTo>
                    <a:pt x="447" y="158"/>
                    <a:pt x="442" y="165"/>
                    <a:pt x="442" y="167"/>
                  </a:cubicBezTo>
                  <a:cubicBezTo>
                    <a:pt x="442" y="172"/>
                    <a:pt x="449" y="172"/>
                    <a:pt x="450" y="167"/>
                  </a:cubicBezTo>
                  <a:cubicBezTo>
                    <a:pt x="450" y="166"/>
                    <a:pt x="455" y="160"/>
                    <a:pt x="461" y="156"/>
                  </a:cubicBezTo>
                  <a:cubicBezTo>
                    <a:pt x="472" y="148"/>
                    <a:pt x="472" y="148"/>
                    <a:pt x="472" y="148"/>
                  </a:cubicBezTo>
                  <a:cubicBezTo>
                    <a:pt x="480" y="158"/>
                    <a:pt x="480" y="158"/>
                    <a:pt x="480" y="158"/>
                  </a:cubicBezTo>
                  <a:cubicBezTo>
                    <a:pt x="486" y="166"/>
                    <a:pt x="489" y="168"/>
                    <a:pt x="491" y="165"/>
                  </a:cubicBezTo>
                  <a:cubicBezTo>
                    <a:pt x="496" y="162"/>
                    <a:pt x="496" y="155"/>
                    <a:pt x="492" y="155"/>
                  </a:cubicBezTo>
                  <a:cubicBezTo>
                    <a:pt x="490" y="155"/>
                    <a:pt x="480" y="145"/>
                    <a:pt x="480" y="142"/>
                  </a:cubicBezTo>
                  <a:cubicBezTo>
                    <a:pt x="480" y="141"/>
                    <a:pt x="484" y="138"/>
                    <a:pt x="489" y="135"/>
                  </a:cubicBezTo>
                  <a:cubicBezTo>
                    <a:pt x="497" y="129"/>
                    <a:pt x="498" y="128"/>
                    <a:pt x="494" y="125"/>
                  </a:cubicBezTo>
                  <a:cubicBezTo>
                    <a:pt x="490" y="122"/>
                    <a:pt x="488" y="123"/>
                    <a:pt x="481" y="128"/>
                  </a:cubicBezTo>
                  <a:cubicBezTo>
                    <a:pt x="473" y="135"/>
                    <a:pt x="473" y="135"/>
                    <a:pt x="473" y="135"/>
                  </a:cubicBezTo>
                  <a:cubicBezTo>
                    <a:pt x="464" y="126"/>
                    <a:pt x="464" y="126"/>
                    <a:pt x="464" y="126"/>
                  </a:cubicBezTo>
                  <a:cubicBezTo>
                    <a:pt x="456" y="117"/>
                    <a:pt x="449" y="113"/>
                    <a:pt x="446" y="113"/>
                  </a:cubicBezTo>
                  <a:close/>
                  <a:moveTo>
                    <a:pt x="350" y="117"/>
                  </a:moveTo>
                  <a:cubicBezTo>
                    <a:pt x="349" y="117"/>
                    <a:pt x="348" y="117"/>
                    <a:pt x="348" y="117"/>
                  </a:cubicBezTo>
                  <a:cubicBezTo>
                    <a:pt x="346" y="118"/>
                    <a:pt x="336" y="119"/>
                    <a:pt x="326" y="120"/>
                  </a:cubicBezTo>
                  <a:cubicBezTo>
                    <a:pt x="306" y="122"/>
                    <a:pt x="302" y="123"/>
                    <a:pt x="305" y="127"/>
                  </a:cubicBezTo>
                  <a:cubicBezTo>
                    <a:pt x="306" y="129"/>
                    <a:pt x="314" y="129"/>
                    <a:pt x="330" y="128"/>
                  </a:cubicBezTo>
                  <a:cubicBezTo>
                    <a:pt x="344" y="127"/>
                    <a:pt x="359" y="127"/>
                    <a:pt x="364" y="127"/>
                  </a:cubicBezTo>
                  <a:cubicBezTo>
                    <a:pt x="378" y="127"/>
                    <a:pt x="377" y="120"/>
                    <a:pt x="362" y="118"/>
                  </a:cubicBezTo>
                  <a:cubicBezTo>
                    <a:pt x="358" y="117"/>
                    <a:pt x="353" y="117"/>
                    <a:pt x="350" y="117"/>
                  </a:cubicBezTo>
                  <a:close/>
                  <a:moveTo>
                    <a:pt x="114" y="128"/>
                  </a:moveTo>
                  <a:cubicBezTo>
                    <a:pt x="111" y="128"/>
                    <a:pt x="111" y="133"/>
                    <a:pt x="117" y="141"/>
                  </a:cubicBezTo>
                  <a:cubicBezTo>
                    <a:pt x="123" y="151"/>
                    <a:pt x="123" y="151"/>
                    <a:pt x="123" y="151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04" y="170"/>
                    <a:pt x="98" y="177"/>
                    <a:pt x="98" y="178"/>
                  </a:cubicBezTo>
                  <a:cubicBezTo>
                    <a:pt x="98" y="184"/>
                    <a:pt x="106" y="181"/>
                    <a:pt x="117" y="171"/>
                  </a:cubicBezTo>
                  <a:cubicBezTo>
                    <a:pt x="123" y="165"/>
                    <a:pt x="130" y="160"/>
                    <a:pt x="132" y="160"/>
                  </a:cubicBezTo>
                  <a:cubicBezTo>
                    <a:pt x="134" y="160"/>
                    <a:pt x="140" y="164"/>
                    <a:pt x="144" y="168"/>
                  </a:cubicBezTo>
                  <a:cubicBezTo>
                    <a:pt x="152" y="176"/>
                    <a:pt x="159" y="178"/>
                    <a:pt x="159" y="173"/>
                  </a:cubicBezTo>
                  <a:cubicBezTo>
                    <a:pt x="159" y="169"/>
                    <a:pt x="140" y="150"/>
                    <a:pt x="137" y="152"/>
                  </a:cubicBezTo>
                  <a:cubicBezTo>
                    <a:pt x="136" y="153"/>
                    <a:pt x="137" y="151"/>
                    <a:pt x="140" y="148"/>
                  </a:cubicBezTo>
                  <a:cubicBezTo>
                    <a:pt x="143" y="144"/>
                    <a:pt x="148" y="140"/>
                    <a:pt x="152" y="138"/>
                  </a:cubicBezTo>
                  <a:cubicBezTo>
                    <a:pt x="156" y="136"/>
                    <a:pt x="158" y="133"/>
                    <a:pt x="158" y="132"/>
                  </a:cubicBezTo>
                  <a:cubicBezTo>
                    <a:pt x="156" y="129"/>
                    <a:pt x="144" y="128"/>
                    <a:pt x="144" y="131"/>
                  </a:cubicBezTo>
                  <a:cubicBezTo>
                    <a:pt x="144" y="133"/>
                    <a:pt x="141" y="135"/>
                    <a:pt x="138" y="137"/>
                  </a:cubicBezTo>
                  <a:cubicBezTo>
                    <a:pt x="132" y="140"/>
                    <a:pt x="131" y="140"/>
                    <a:pt x="123" y="133"/>
                  </a:cubicBezTo>
                  <a:cubicBezTo>
                    <a:pt x="119" y="130"/>
                    <a:pt x="116" y="128"/>
                    <a:pt x="114" y="12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11002963" y="4589463"/>
              <a:ext cx="1130300" cy="269875"/>
            </a:xfrm>
            <a:custGeom>
              <a:avLst/>
              <a:gdLst>
                <a:gd name="T0" fmla="*/ 725 w 741"/>
                <a:gd name="T1" fmla="*/ 27 h 177"/>
                <a:gd name="T2" fmla="*/ 707 w 741"/>
                <a:gd name="T3" fmla="*/ 166 h 177"/>
                <a:gd name="T4" fmla="*/ 741 w 741"/>
                <a:gd name="T5" fmla="*/ 59 h 177"/>
                <a:gd name="T6" fmla="*/ 716 w 741"/>
                <a:gd name="T7" fmla="*/ 0 h 177"/>
                <a:gd name="T8" fmla="*/ 647 w 741"/>
                <a:gd name="T9" fmla="*/ 67 h 177"/>
                <a:gd name="T10" fmla="*/ 660 w 741"/>
                <a:gd name="T11" fmla="*/ 10 h 177"/>
                <a:gd name="T12" fmla="*/ 671 w 741"/>
                <a:gd name="T13" fmla="*/ 34 h 177"/>
                <a:gd name="T14" fmla="*/ 660 w 741"/>
                <a:gd name="T15" fmla="*/ 62 h 177"/>
                <a:gd name="T16" fmla="*/ 658 w 741"/>
                <a:gd name="T17" fmla="*/ 19 h 177"/>
                <a:gd name="T18" fmla="*/ 538 w 741"/>
                <a:gd name="T19" fmla="*/ 39 h 177"/>
                <a:gd name="T20" fmla="*/ 548 w 741"/>
                <a:gd name="T21" fmla="*/ 80 h 177"/>
                <a:gd name="T22" fmla="*/ 556 w 741"/>
                <a:gd name="T23" fmla="*/ 22 h 177"/>
                <a:gd name="T24" fmla="*/ 211 w 741"/>
                <a:gd name="T25" fmla="*/ 52 h 177"/>
                <a:gd name="T26" fmla="*/ 242 w 741"/>
                <a:gd name="T27" fmla="*/ 157 h 177"/>
                <a:gd name="T28" fmla="*/ 213 w 741"/>
                <a:gd name="T29" fmla="*/ 89 h 177"/>
                <a:gd name="T30" fmla="*/ 230 w 741"/>
                <a:gd name="T31" fmla="*/ 29 h 177"/>
                <a:gd name="T32" fmla="*/ 361 w 741"/>
                <a:gd name="T33" fmla="*/ 67 h 177"/>
                <a:gd name="T34" fmla="*/ 389 w 741"/>
                <a:gd name="T35" fmla="*/ 52 h 177"/>
                <a:gd name="T36" fmla="*/ 397 w 741"/>
                <a:gd name="T37" fmla="*/ 101 h 177"/>
                <a:gd name="T38" fmla="*/ 394 w 741"/>
                <a:gd name="T39" fmla="*/ 31 h 177"/>
                <a:gd name="T40" fmla="*/ 273 w 741"/>
                <a:gd name="T41" fmla="*/ 56 h 177"/>
                <a:gd name="T42" fmla="*/ 282 w 741"/>
                <a:gd name="T43" fmla="*/ 70 h 177"/>
                <a:gd name="T44" fmla="*/ 311 w 741"/>
                <a:gd name="T45" fmla="*/ 86 h 177"/>
                <a:gd name="T46" fmla="*/ 293 w 741"/>
                <a:gd name="T47" fmla="*/ 68 h 177"/>
                <a:gd name="T48" fmla="*/ 287 w 741"/>
                <a:gd name="T49" fmla="*/ 39 h 177"/>
                <a:gd name="T50" fmla="*/ 475 w 741"/>
                <a:gd name="T51" fmla="*/ 69 h 177"/>
                <a:gd name="T52" fmla="*/ 518 w 741"/>
                <a:gd name="T53" fmla="*/ 60 h 177"/>
                <a:gd name="T54" fmla="*/ 44 w 741"/>
                <a:gd name="T55" fmla="*/ 65 h 177"/>
                <a:gd name="T56" fmla="*/ 7 w 741"/>
                <a:gd name="T57" fmla="*/ 79 h 177"/>
                <a:gd name="T58" fmla="*/ 30 w 741"/>
                <a:gd name="T59" fmla="*/ 101 h 177"/>
                <a:gd name="T60" fmla="*/ 39 w 741"/>
                <a:gd name="T61" fmla="*/ 142 h 177"/>
                <a:gd name="T62" fmla="*/ 61 w 741"/>
                <a:gd name="T63" fmla="*/ 93 h 177"/>
                <a:gd name="T64" fmla="*/ 48 w 741"/>
                <a:gd name="T65" fmla="*/ 75 h 177"/>
                <a:gd name="T66" fmla="*/ 43 w 741"/>
                <a:gd name="T67" fmla="*/ 97 h 177"/>
                <a:gd name="T68" fmla="*/ 48 w 741"/>
                <a:gd name="T69" fmla="*/ 75 h 177"/>
                <a:gd name="T70" fmla="*/ 107 w 741"/>
                <a:gd name="T71" fmla="*/ 102 h 177"/>
                <a:gd name="T72" fmla="*/ 114 w 741"/>
                <a:gd name="T73" fmla="*/ 93 h 177"/>
                <a:gd name="T74" fmla="*/ 650 w 741"/>
                <a:gd name="T75" fmla="*/ 111 h 177"/>
                <a:gd name="T76" fmla="*/ 666 w 741"/>
                <a:gd name="T77" fmla="*/ 111 h 177"/>
                <a:gd name="T78" fmla="*/ 668 w 741"/>
                <a:gd name="T79" fmla="*/ 147 h 177"/>
                <a:gd name="T80" fmla="*/ 675 w 741"/>
                <a:gd name="T81" fmla="*/ 138 h 177"/>
                <a:gd name="T82" fmla="*/ 661 w 741"/>
                <a:gd name="T83" fmla="*/ 137 h 177"/>
                <a:gd name="T84" fmla="*/ 662 w 741"/>
                <a:gd name="T85" fmla="*/ 94 h 177"/>
                <a:gd name="T86" fmla="*/ 55 w 741"/>
                <a:gd name="T87" fmla="*/ 107 h 177"/>
                <a:gd name="T88" fmla="*/ 63 w 741"/>
                <a:gd name="T89" fmla="*/ 131 h 177"/>
                <a:gd name="T90" fmla="*/ 43 w 741"/>
                <a:gd name="T91" fmla="*/ 106 h 177"/>
                <a:gd name="T92" fmla="*/ 130 w 741"/>
                <a:gd name="T93" fmla="*/ 119 h 177"/>
                <a:gd name="T94" fmla="*/ 545 w 741"/>
                <a:gd name="T95" fmla="*/ 109 h 177"/>
                <a:gd name="T96" fmla="*/ 538 w 741"/>
                <a:gd name="T97" fmla="*/ 137 h 177"/>
                <a:gd name="T98" fmla="*/ 548 w 741"/>
                <a:gd name="T99" fmla="*/ 135 h 177"/>
                <a:gd name="T100" fmla="*/ 277 w 741"/>
                <a:gd name="T101" fmla="*/ 125 h 177"/>
                <a:gd name="T102" fmla="*/ 284 w 741"/>
                <a:gd name="T103" fmla="*/ 147 h 177"/>
                <a:gd name="T104" fmla="*/ 297 w 741"/>
                <a:gd name="T105" fmla="*/ 162 h 177"/>
                <a:gd name="T106" fmla="*/ 276 w 741"/>
                <a:gd name="T107" fmla="*/ 172 h 177"/>
                <a:gd name="T108" fmla="*/ 302 w 741"/>
                <a:gd name="T109" fmla="*/ 130 h 177"/>
                <a:gd name="T110" fmla="*/ 403 w 741"/>
                <a:gd name="T111" fmla="*/ 120 h 177"/>
                <a:gd name="T112" fmla="*/ 381 w 741"/>
                <a:gd name="T113" fmla="*/ 159 h 177"/>
                <a:gd name="T114" fmla="*/ 416 w 741"/>
                <a:gd name="T115" fmla="*/ 128 h 177"/>
                <a:gd name="T116" fmla="*/ 409 w 741"/>
                <a:gd name="T117" fmla="*/ 161 h 177"/>
                <a:gd name="T118" fmla="*/ 400 w 741"/>
                <a:gd name="T119" fmla="*/ 13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1" h="177">
                  <a:moveTo>
                    <a:pt x="716" y="0"/>
                  </a:moveTo>
                  <a:cubicBezTo>
                    <a:pt x="712" y="1"/>
                    <a:pt x="711" y="6"/>
                    <a:pt x="715" y="9"/>
                  </a:cubicBezTo>
                  <a:cubicBezTo>
                    <a:pt x="716" y="10"/>
                    <a:pt x="720" y="18"/>
                    <a:pt x="725" y="27"/>
                  </a:cubicBezTo>
                  <a:cubicBezTo>
                    <a:pt x="732" y="43"/>
                    <a:pt x="733" y="46"/>
                    <a:pt x="732" y="64"/>
                  </a:cubicBezTo>
                  <a:cubicBezTo>
                    <a:pt x="731" y="88"/>
                    <a:pt x="722" y="126"/>
                    <a:pt x="711" y="151"/>
                  </a:cubicBezTo>
                  <a:cubicBezTo>
                    <a:pt x="709" y="156"/>
                    <a:pt x="707" y="163"/>
                    <a:pt x="707" y="166"/>
                  </a:cubicBezTo>
                  <a:cubicBezTo>
                    <a:pt x="707" y="174"/>
                    <a:pt x="710" y="171"/>
                    <a:pt x="718" y="155"/>
                  </a:cubicBezTo>
                  <a:cubicBezTo>
                    <a:pt x="724" y="142"/>
                    <a:pt x="728" y="130"/>
                    <a:pt x="738" y="98"/>
                  </a:cubicBezTo>
                  <a:cubicBezTo>
                    <a:pt x="740" y="92"/>
                    <a:pt x="741" y="75"/>
                    <a:pt x="741" y="59"/>
                  </a:cubicBezTo>
                  <a:cubicBezTo>
                    <a:pt x="741" y="32"/>
                    <a:pt x="741" y="32"/>
                    <a:pt x="732" y="17"/>
                  </a:cubicBezTo>
                  <a:cubicBezTo>
                    <a:pt x="726" y="7"/>
                    <a:pt x="721" y="1"/>
                    <a:pt x="718" y="0"/>
                  </a:cubicBezTo>
                  <a:cubicBezTo>
                    <a:pt x="717" y="0"/>
                    <a:pt x="716" y="0"/>
                    <a:pt x="716" y="0"/>
                  </a:cubicBezTo>
                  <a:close/>
                  <a:moveTo>
                    <a:pt x="660" y="10"/>
                  </a:moveTo>
                  <a:cubicBezTo>
                    <a:pt x="652" y="10"/>
                    <a:pt x="643" y="19"/>
                    <a:pt x="639" y="37"/>
                  </a:cubicBezTo>
                  <a:cubicBezTo>
                    <a:pt x="635" y="51"/>
                    <a:pt x="639" y="63"/>
                    <a:pt x="647" y="67"/>
                  </a:cubicBezTo>
                  <a:cubicBezTo>
                    <a:pt x="658" y="72"/>
                    <a:pt x="668" y="70"/>
                    <a:pt x="675" y="63"/>
                  </a:cubicBezTo>
                  <a:cubicBezTo>
                    <a:pt x="685" y="52"/>
                    <a:pt x="686" y="42"/>
                    <a:pt x="679" y="27"/>
                  </a:cubicBezTo>
                  <a:cubicBezTo>
                    <a:pt x="674" y="16"/>
                    <a:pt x="667" y="10"/>
                    <a:pt x="660" y="10"/>
                  </a:cubicBezTo>
                  <a:close/>
                  <a:moveTo>
                    <a:pt x="658" y="19"/>
                  </a:moveTo>
                  <a:cubicBezTo>
                    <a:pt x="658" y="19"/>
                    <a:pt x="658" y="19"/>
                    <a:pt x="658" y="19"/>
                  </a:cubicBezTo>
                  <a:cubicBezTo>
                    <a:pt x="663" y="19"/>
                    <a:pt x="671" y="28"/>
                    <a:pt x="671" y="34"/>
                  </a:cubicBezTo>
                  <a:cubicBezTo>
                    <a:pt x="671" y="38"/>
                    <a:pt x="672" y="42"/>
                    <a:pt x="673" y="45"/>
                  </a:cubicBezTo>
                  <a:cubicBezTo>
                    <a:pt x="674" y="48"/>
                    <a:pt x="673" y="51"/>
                    <a:pt x="668" y="56"/>
                  </a:cubicBezTo>
                  <a:cubicBezTo>
                    <a:pt x="665" y="59"/>
                    <a:pt x="661" y="62"/>
                    <a:pt x="660" y="62"/>
                  </a:cubicBezTo>
                  <a:cubicBezTo>
                    <a:pt x="656" y="62"/>
                    <a:pt x="647" y="50"/>
                    <a:pt x="647" y="44"/>
                  </a:cubicBezTo>
                  <a:cubicBezTo>
                    <a:pt x="647" y="37"/>
                    <a:pt x="653" y="22"/>
                    <a:pt x="657" y="19"/>
                  </a:cubicBezTo>
                  <a:cubicBezTo>
                    <a:pt x="657" y="19"/>
                    <a:pt x="657" y="19"/>
                    <a:pt x="658" y="19"/>
                  </a:cubicBezTo>
                  <a:close/>
                  <a:moveTo>
                    <a:pt x="553" y="21"/>
                  </a:moveTo>
                  <a:cubicBezTo>
                    <a:pt x="552" y="21"/>
                    <a:pt x="550" y="23"/>
                    <a:pt x="548" y="26"/>
                  </a:cubicBezTo>
                  <a:cubicBezTo>
                    <a:pt x="546" y="29"/>
                    <a:pt x="541" y="35"/>
                    <a:pt x="538" y="39"/>
                  </a:cubicBezTo>
                  <a:cubicBezTo>
                    <a:pt x="530" y="49"/>
                    <a:pt x="533" y="57"/>
                    <a:pt x="542" y="48"/>
                  </a:cubicBezTo>
                  <a:cubicBezTo>
                    <a:pt x="545" y="44"/>
                    <a:pt x="546" y="45"/>
                    <a:pt x="546" y="58"/>
                  </a:cubicBezTo>
                  <a:cubicBezTo>
                    <a:pt x="546" y="65"/>
                    <a:pt x="547" y="75"/>
                    <a:pt x="548" y="80"/>
                  </a:cubicBezTo>
                  <a:cubicBezTo>
                    <a:pt x="552" y="91"/>
                    <a:pt x="556" y="87"/>
                    <a:pt x="555" y="74"/>
                  </a:cubicBezTo>
                  <a:cubicBezTo>
                    <a:pt x="554" y="68"/>
                    <a:pt x="555" y="55"/>
                    <a:pt x="556" y="45"/>
                  </a:cubicBezTo>
                  <a:cubicBezTo>
                    <a:pt x="558" y="30"/>
                    <a:pt x="558" y="25"/>
                    <a:pt x="556" y="22"/>
                  </a:cubicBezTo>
                  <a:cubicBezTo>
                    <a:pt x="555" y="22"/>
                    <a:pt x="554" y="21"/>
                    <a:pt x="553" y="21"/>
                  </a:cubicBezTo>
                  <a:close/>
                  <a:moveTo>
                    <a:pt x="230" y="29"/>
                  </a:moveTo>
                  <a:cubicBezTo>
                    <a:pt x="224" y="29"/>
                    <a:pt x="220" y="35"/>
                    <a:pt x="211" y="52"/>
                  </a:cubicBezTo>
                  <a:cubicBezTo>
                    <a:pt x="203" y="70"/>
                    <a:pt x="202" y="73"/>
                    <a:pt x="202" y="93"/>
                  </a:cubicBezTo>
                  <a:cubicBezTo>
                    <a:pt x="202" y="118"/>
                    <a:pt x="208" y="139"/>
                    <a:pt x="221" y="154"/>
                  </a:cubicBezTo>
                  <a:cubicBezTo>
                    <a:pt x="229" y="164"/>
                    <a:pt x="240" y="166"/>
                    <a:pt x="242" y="157"/>
                  </a:cubicBezTo>
                  <a:cubicBezTo>
                    <a:pt x="243" y="154"/>
                    <a:pt x="242" y="153"/>
                    <a:pt x="240" y="154"/>
                  </a:cubicBezTo>
                  <a:cubicBezTo>
                    <a:pt x="234" y="155"/>
                    <a:pt x="221" y="140"/>
                    <a:pt x="216" y="124"/>
                  </a:cubicBezTo>
                  <a:cubicBezTo>
                    <a:pt x="212" y="113"/>
                    <a:pt x="212" y="107"/>
                    <a:pt x="213" y="89"/>
                  </a:cubicBezTo>
                  <a:cubicBezTo>
                    <a:pt x="215" y="66"/>
                    <a:pt x="219" y="54"/>
                    <a:pt x="231" y="39"/>
                  </a:cubicBezTo>
                  <a:cubicBezTo>
                    <a:pt x="237" y="32"/>
                    <a:pt x="237" y="31"/>
                    <a:pt x="233" y="29"/>
                  </a:cubicBezTo>
                  <a:cubicBezTo>
                    <a:pt x="232" y="29"/>
                    <a:pt x="231" y="29"/>
                    <a:pt x="230" y="29"/>
                  </a:cubicBezTo>
                  <a:close/>
                  <a:moveTo>
                    <a:pt x="394" y="31"/>
                  </a:moveTo>
                  <a:cubicBezTo>
                    <a:pt x="391" y="31"/>
                    <a:pt x="385" y="37"/>
                    <a:pt x="377" y="49"/>
                  </a:cubicBezTo>
                  <a:cubicBezTo>
                    <a:pt x="369" y="59"/>
                    <a:pt x="362" y="67"/>
                    <a:pt x="361" y="67"/>
                  </a:cubicBezTo>
                  <a:cubicBezTo>
                    <a:pt x="360" y="67"/>
                    <a:pt x="359" y="68"/>
                    <a:pt x="359" y="70"/>
                  </a:cubicBezTo>
                  <a:cubicBezTo>
                    <a:pt x="359" y="76"/>
                    <a:pt x="368" y="72"/>
                    <a:pt x="378" y="6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9" y="62"/>
                    <a:pt x="389" y="62"/>
                    <a:pt x="389" y="62"/>
                  </a:cubicBezTo>
                  <a:cubicBezTo>
                    <a:pt x="389" y="67"/>
                    <a:pt x="390" y="78"/>
                    <a:pt x="392" y="86"/>
                  </a:cubicBezTo>
                  <a:cubicBezTo>
                    <a:pt x="393" y="94"/>
                    <a:pt x="396" y="101"/>
                    <a:pt x="397" y="101"/>
                  </a:cubicBezTo>
                  <a:cubicBezTo>
                    <a:pt x="400" y="101"/>
                    <a:pt x="403" y="87"/>
                    <a:pt x="401" y="75"/>
                  </a:cubicBezTo>
                  <a:cubicBezTo>
                    <a:pt x="400" y="69"/>
                    <a:pt x="399" y="58"/>
                    <a:pt x="399" y="51"/>
                  </a:cubicBezTo>
                  <a:cubicBezTo>
                    <a:pt x="399" y="38"/>
                    <a:pt x="398" y="32"/>
                    <a:pt x="394" y="31"/>
                  </a:cubicBezTo>
                  <a:close/>
                  <a:moveTo>
                    <a:pt x="287" y="39"/>
                  </a:moveTo>
                  <a:cubicBezTo>
                    <a:pt x="278" y="39"/>
                    <a:pt x="263" y="49"/>
                    <a:pt x="263" y="55"/>
                  </a:cubicBezTo>
                  <a:cubicBezTo>
                    <a:pt x="263" y="62"/>
                    <a:pt x="267" y="63"/>
                    <a:pt x="273" y="56"/>
                  </a:cubicBezTo>
                  <a:cubicBezTo>
                    <a:pt x="276" y="51"/>
                    <a:pt x="281" y="49"/>
                    <a:pt x="286" y="49"/>
                  </a:cubicBezTo>
                  <a:cubicBezTo>
                    <a:pt x="290" y="49"/>
                    <a:pt x="293" y="50"/>
                    <a:pt x="293" y="50"/>
                  </a:cubicBezTo>
                  <a:cubicBezTo>
                    <a:pt x="293" y="54"/>
                    <a:pt x="284" y="70"/>
                    <a:pt x="282" y="70"/>
                  </a:cubicBezTo>
                  <a:cubicBezTo>
                    <a:pt x="279" y="70"/>
                    <a:pt x="270" y="90"/>
                    <a:pt x="271" y="93"/>
                  </a:cubicBezTo>
                  <a:cubicBezTo>
                    <a:pt x="273" y="97"/>
                    <a:pt x="278" y="96"/>
                    <a:pt x="296" y="93"/>
                  </a:cubicBezTo>
                  <a:cubicBezTo>
                    <a:pt x="304" y="91"/>
                    <a:pt x="311" y="88"/>
                    <a:pt x="311" y="86"/>
                  </a:cubicBezTo>
                  <a:cubicBezTo>
                    <a:pt x="311" y="81"/>
                    <a:pt x="306" y="80"/>
                    <a:pt x="295" y="83"/>
                  </a:cubicBezTo>
                  <a:cubicBezTo>
                    <a:pt x="283" y="87"/>
                    <a:pt x="281" y="85"/>
                    <a:pt x="288" y="77"/>
                  </a:cubicBezTo>
                  <a:cubicBezTo>
                    <a:pt x="291" y="74"/>
                    <a:pt x="293" y="70"/>
                    <a:pt x="293" y="68"/>
                  </a:cubicBezTo>
                  <a:cubicBezTo>
                    <a:pt x="293" y="67"/>
                    <a:pt x="295" y="64"/>
                    <a:pt x="297" y="62"/>
                  </a:cubicBezTo>
                  <a:cubicBezTo>
                    <a:pt x="301" y="58"/>
                    <a:pt x="302" y="47"/>
                    <a:pt x="297" y="42"/>
                  </a:cubicBezTo>
                  <a:cubicBezTo>
                    <a:pt x="295" y="40"/>
                    <a:pt x="290" y="39"/>
                    <a:pt x="287" y="39"/>
                  </a:cubicBezTo>
                  <a:close/>
                  <a:moveTo>
                    <a:pt x="509" y="58"/>
                  </a:moveTo>
                  <a:cubicBezTo>
                    <a:pt x="501" y="58"/>
                    <a:pt x="489" y="59"/>
                    <a:pt x="482" y="62"/>
                  </a:cubicBezTo>
                  <a:cubicBezTo>
                    <a:pt x="474" y="64"/>
                    <a:pt x="473" y="66"/>
                    <a:pt x="475" y="69"/>
                  </a:cubicBezTo>
                  <a:cubicBezTo>
                    <a:pt x="477" y="71"/>
                    <a:pt x="480" y="71"/>
                    <a:pt x="489" y="69"/>
                  </a:cubicBezTo>
                  <a:cubicBezTo>
                    <a:pt x="496" y="68"/>
                    <a:pt x="505" y="68"/>
                    <a:pt x="510" y="68"/>
                  </a:cubicBezTo>
                  <a:cubicBezTo>
                    <a:pt x="519" y="69"/>
                    <a:pt x="519" y="68"/>
                    <a:pt x="518" y="60"/>
                  </a:cubicBezTo>
                  <a:cubicBezTo>
                    <a:pt x="518" y="58"/>
                    <a:pt x="514" y="58"/>
                    <a:pt x="509" y="58"/>
                  </a:cubicBezTo>
                  <a:close/>
                  <a:moveTo>
                    <a:pt x="46" y="64"/>
                  </a:moveTo>
                  <a:cubicBezTo>
                    <a:pt x="45" y="64"/>
                    <a:pt x="45" y="64"/>
                    <a:pt x="44" y="65"/>
                  </a:cubicBezTo>
                  <a:cubicBezTo>
                    <a:pt x="43" y="65"/>
                    <a:pt x="35" y="66"/>
                    <a:pt x="28" y="66"/>
                  </a:cubicBezTo>
                  <a:cubicBezTo>
                    <a:pt x="12" y="68"/>
                    <a:pt x="3" y="71"/>
                    <a:pt x="1" y="77"/>
                  </a:cubicBezTo>
                  <a:cubicBezTo>
                    <a:pt x="0" y="80"/>
                    <a:pt x="1" y="81"/>
                    <a:pt x="7" y="79"/>
                  </a:cubicBezTo>
                  <a:cubicBezTo>
                    <a:pt x="11" y="78"/>
                    <a:pt x="17" y="77"/>
                    <a:pt x="22" y="76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21"/>
                    <a:pt x="29" y="127"/>
                    <a:pt x="26" y="127"/>
                  </a:cubicBezTo>
                  <a:cubicBezTo>
                    <a:pt x="20" y="127"/>
                    <a:pt x="19" y="132"/>
                    <a:pt x="24" y="136"/>
                  </a:cubicBezTo>
                  <a:cubicBezTo>
                    <a:pt x="27" y="138"/>
                    <a:pt x="33" y="141"/>
                    <a:pt x="39" y="142"/>
                  </a:cubicBezTo>
                  <a:cubicBezTo>
                    <a:pt x="63" y="148"/>
                    <a:pt x="85" y="135"/>
                    <a:pt x="84" y="117"/>
                  </a:cubicBezTo>
                  <a:cubicBezTo>
                    <a:pt x="83" y="108"/>
                    <a:pt x="76" y="102"/>
                    <a:pt x="64" y="100"/>
                  </a:cubicBezTo>
                  <a:cubicBezTo>
                    <a:pt x="56" y="98"/>
                    <a:pt x="56" y="98"/>
                    <a:pt x="61" y="93"/>
                  </a:cubicBezTo>
                  <a:cubicBezTo>
                    <a:pt x="67" y="87"/>
                    <a:pt x="69" y="76"/>
                    <a:pt x="66" y="71"/>
                  </a:cubicBezTo>
                  <a:cubicBezTo>
                    <a:pt x="63" y="68"/>
                    <a:pt x="52" y="65"/>
                    <a:pt x="46" y="64"/>
                  </a:cubicBezTo>
                  <a:close/>
                  <a:moveTo>
                    <a:pt x="48" y="75"/>
                  </a:moveTo>
                  <a:cubicBezTo>
                    <a:pt x="53" y="75"/>
                    <a:pt x="55" y="76"/>
                    <a:pt x="55" y="80"/>
                  </a:cubicBezTo>
                  <a:cubicBezTo>
                    <a:pt x="55" y="82"/>
                    <a:pt x="53" y="87"/>
                    <a:pt x="49" y="91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86"/>
                    <a:pt x="42" y="81"/>
                    <a:pt x="41" y="79"/>
                  </a:cubicBezTo>
                  <a:cubicBezTo>
                    <a:pt x="40" y="76"/>
                    <a:pt x="41" y="75"/>
                    <a:pt x="48" y="75"/>
                  </a:cubicBezTo>
                  <a:close/>
                  <a:moveTo>
                    <a:pt x="114" y="93"/>
                  </a:moveTo>
                  <a:cubicBezTo>
                    <a:pt x="108" y="94"/>
                    <a:pt x="106" y="95"/>
                    <a:pt x="106" y="96"/>
                  </a:cubicBezTo>
                  <a:cubicBezTo>
                    <a:pt x="106" y="99"/>
                    <a:pt x="107" y="101"/>
                    <a:pt x="107" y="102"/>
                  </a:cubicBezTo>
                  <a:cubicBezTo>
                    <a:pt x="110" y="104"/>
                    <a:pt x="159" y="103"/>
                    <a:pt x="161" y="101"/>
                  </a:cubicBezTo>
                  <a:cubicBezTo>
                    <a:pt x="163" y="96"/>
                    <a:pt x="159" y="95"/>
                    <a:pt x="132" y="94"/>
                  </a:cubicBezTo>
                  <a:cubicBezTo>
                    <a:pt x="124" y="93"/>
                    <a:pt x="118" y="93"/>
                    <a:pt x="114" y="93"/>
                  </a:cubicBezTo>
                  <a:close/>
                  <a:moveTo>
                    <a:pt x="657" y="94"/>
                  </a:moveTo>
                  <a:cubicBezTo>
                    <a:pt x="652" y="94"/>
                    <a:pt x="651" y="95"/>
                    <a:pt x="649" y="100"/>
                  </a:cubicBezTo>
                  <a:cubicBezTo>
                    <a:pt x="646" y="105"/>
                    <a:pt x="647" y="107"/>
                    <a:pt x="650" y="111"/>
                  </a:cubicBezTo>
                  <a:cubicBezTo>
                    <a:pt x="654" y="115"/>
                    <a:pt x="654" y="115"/>
                    <a:pt x="654" y="111"/>
                  </a:cubicBezTo>
                  <a:cubicBezTo>
                    <a:pt x="654" y="105"/>
                    <a:pt x="664" y="99"/>
                    <a:pt x="666" y="104"/>
                  </a:cubicBezTo>
                  <a:cubicBezTo>
                    <a:pt x="666" y="106"/>
                    <a:pt x="666" y="109"/>
                    <a:pt x="666" y="111"/>
                  </a:cubicBezTo>
                  <a:cubicBezTo>
                    <a:pt x="665" y="117"/>
                    <a:pt x="649" y="140"/>
                    <a:pt x="646" y="140"/>
                  </a:cubicBezTo>
                  <a:cubicBezTo>
                    <a:pt x="645" y="140"/>
                    <a:pt x="644" y="142"/>
                    <a:pt x="644" y="144"/>
                  </a:cubicBezTo>
                  <a:cubicBezTo>
                    <a:pt x="644" y="148"/>
                    <a:pt x="647" y="148"/>
                    <a:pt x="668" y="147"/>
                  </a:cubicBezTo>
                  <a:cubicBezTo>
                    <a:pt x="682" y="147"/>
                    <a:pt x="693" y="145"/>
                    <a:pt x="696" y="143"/>
                  </a:cubicBezTo>
                  <a:cubicBezTo>
                    <a:pt x="701" y="138"/>
                    <a:pt x="698" y="134"/>
                    <a:pt x="690" y="136"/>
                  </a:cubicBezTo>
                  <a:cubicBezTo>
                    <a:pt x="686" y="137"/>
                    <a:pt x="680" y="138"/>
                    <a:pt x="675" y="138"/>
                  </a:cubicBezTo>
                  <a:cubicBezTo>
                    <a:pt x="671" y="137"/>
                    <a:pt x="667" y="138"/>
                    <a:pt x="667" y="140"/>
                  </a:cubicBezTo>
                  <a:cubicBezTo>
                    <a:pt x="667" y="141"/>
                    <a:pt x="665" y="143"/>
                    <a:pt x="663" y="143"/>
                  </a:cubicBezTo>
                  <a:cubicBezTo>
                    <a:pt x="661" y="143"/>
                    <a:pt x="660" y="141"/>
                    <a:pt x="661" y="137"/>
                  </a:cubicBezTo>
                  <a:cubicBezTo>
                    <a:pt x="662" y="134"/>
                    <a:pt x="663" y="132"/>
                    <a:pt x="664" y="132"/>
                  </a:cubicBezTo>
                  <a:cubicBezTo>
                    <a:pt x="668" y="132"/>
                    <a:pt x="675" y="114"/>
                    <a:pt x="674" y="105"/>
                  </a:cubicBezTo>
                  <a:cubicBezTo>
                    <a:pt x="673" y="95"/>
                    <a:pt x="673" y="94"/>
                    <a:pt x="662" y="94"/>
                  </a:cubicBezTo>
                  <a:cubicBezTo>
                    <a:pt x="660" y="94"/>
                    <a:pt x="658" y="94"/>
                    <a:pt x="657" y="94"/>
                  </a:cubicBezTo>
                  <a:close/>
                  <a:moveTo>
                    <a:pt x="43" y="106"/>
                  </a:moveTo>
                  <a:cubicBezTo>
                    <a:pt x="55" y="107"/>
                    <a:pt x="55" y="107"/>
                    <a:pt x="55" y="107"/>
                  </a:cubicBezTo>
                  <a:cubicBezTo>
                    <a:pt x="61" y="108"/>
                    <a:pt x="68" y="110"/>
                    <a:pt x="71" y="113"/>
                  </a:cubicBezTo>
                  <a:cubicBezTo>
                    <a:pt x="75" y="117"/>
                    <a:pt x="75" y="118"/>
                    <a:pt x="72" y="123"/>
                  </a:cubicBezTo>
                  <a:cubicBezTo>
                    <a:pt x="69" y="127"/>
                    <a:pt x="65" y="130"/>
                    <a:pt x="63" y="131"/>
                  </a:cubicBezTo>
                  <a:cubicBezTo>
                    <a:pt x="53" y="133"/>
                    <a:pt x="49" y="134"/>
                    <a:pt x="43" y="133"/>
                  </a:cubicBezTo>
                  <a:cubicBezTo>
                    <a:pt x="37" y="132"/>
                    <a:pt x="37" y="133"/>
                    <a:pt x="41" y="117"/>
                  </a:cubicBezTo>
                  <a:lnTo>
                    <a:pt x="43" y="106"/>
                  </a:lnTo>
                  <a:close/>
                  <a:moveTo>
                    <a:pt x="131" y="109"/>
                  </a:moveTo>
                  <a:cubicBezTo>
                    <a:pt x="116" y="109"/>
                    <a:pt x="106" y="112"/>
                    <a:pt x="106" y="117"/>
                  </a:cubicBezTo>
                  <a:cubicBezTo>
                    <a:pt x="106" y="118"/>
                    <a:pt x="116" y="119"/>
                    <a:pt x="130" y="119"/>
                  </a:cubicBezTo>
                  <a:cubicBezTo>
                    <a:pt x="148" y="119"/>
                    <a:pt x="154" y="118"/>
                    <a:pt x="154" y="115"/>
                  </a:cubicBezTo>
                  <a:cubicBezTo>
                    <a:pt x="154" y="110"/>
                    <a:pt x="148" y="109"/>
                    <a:pt x="131" y="109"/>
                  </a:cubicBezTo>
                  <a:close/>
                  <a:moveTo>
                    <a:pt x="545" y="109"/>
                  </a:moveTo>
                  <a:cubicBezTo>
                    <a:pt x="541" y="109"/>
                    <a:pt x="515" y="139"/>
                    <a:pt x="515" y="145"/>
                  </a:cubicBezTo>
                  <a:cubicBezTo>
                    <a:pt x="515" y="150"/>
                    <a:pt x="522" y="148"/>
                    <a:pt x="530" y="140"/>
                  </a:cubicBezTo>
                  <a:cubicBezTo>
                    <a:pt x="537" y="132"/>
                    <a:pt x="538" y="132"/>
                    <a:pt x="538" y="137"/>
                  </a:cubicBezTo>
                  <a:cubicBezTo>
                    <a:pt x="538" y="140"/>
                    <a:pt x="540" y="147"/>
                    <a:pt x="542" y="152"/>
                  </a:cubicBezTo>
                  <a:cubicBezTo>
                    <a:pt x="544" y="157"/>
                    <a:pt x="546" y="161"/>
                    <a:pt x="547" y="160"/>
                  </a:cubicBezTo>
                  <a:cubicBezTo>
                    <a:pt x="547" y="160"/>
                    <a:pt x="548" y="148"/>
                    <a:pt x="548" y="135"/>
                  </a:cubicBezTo>
                  <a:cubicBezTo>
                    <a:pt x="549" y="115"/>
                    <a:pt x="548" y="110"/>
                    <a:pt x="545" y="109"/>
                  </a:cubicBezTo>
                  <a:close/>
                  <a:moveTo>
                    <a:pt x="284" y="119"/>
                  </a:moveTo>
                  <a:cubicBezTo>
                    <a:pt x="279" y="120"/>
                    <a:pt x="278" y="121"/>
                    <a:pt x="277" y="125"/>
                  </a:cubicBezTo>
                  <a:cubicBezTo>
                    <a:pt x="275" y="132"/>
                    <a:pt x="276" y="133"/>
                    <a:pt x="282" y="130"/>
                  </a:cubicBezTo>
                  <a:cubicBezTo>
                    <a:pt x="294" y="123"/>
                    <a:pt x="296" y="128"/>
                    <a:pt x="287" y="138"/>
                  </a:cubicBezTo>
                  <a:cubicBezTo>
                    <a:pt x="282" y="144"/>
                    <a:pt x="281" y="145"/>
                    <a:pt x="284" y="147"/>
                  </a:cubicBezTo>
                  <a:cubicBezTo>
                    <a:pt x="286" y="147"/>
                    <a:pt x="288" y="148"/>
                    <a:pt x="289" y="147"/>
                  </a:cubicBezTo>
                  <a:cubicBezTo>
                    <a:pt x="293" y="146"/>
                    <a:pt x="303" y="151"/>
                    <a:pt x="303" y="153"/>
                  </a:cubicBezTo>
                  <a:cubicBezTo>
                    <a:pt x="303" y="155"/>
                    <a:pt x="300" y="159"/>
                    <a:pt x="297" y="162"/>
                  </a:cubicBezTo>
                  <a:cubicBezTo>
                    <a:pt x="293" y="166"/>
                    <a:pt x="290" y="167"/>
                    <a:pt x="285" y="166"/>
                  </a:cubicBezTo>
                  <a:cubicBezTo>
                    <a:pt x="282" y="165"/>
                    <a:pt x="278" y="164"/>
                    <a:pt x="276" y="164"/>
                  </a:cubicBezTo>
                  <a:cubicBezTo>
                    <a:pt x="272" y="163"/>
                    <a:pt x="272" y="170"/>
                    <a:pt x="276" y="172"/>
                  </a:cubicBezTo>
                  <a:cubicBezTo>
                    <a:pt x="278" y="173"/>
                    <a:pt x="284" y="173"/>
                    <a:pt x="290" y="172"/>
                  </a:cubicBezTo>
                  <a:cubicBezTo>
                    <a:pt x="309" y="171"/>
                    <a:pt x="320" y="153"/>
                    <a:pt x="307" y="144"/>
                  </a:cubicBezTo>
                  <a:cubicBezTo>
                    <a:pt x="303" y="141"/>
                    <a:pt x="302" y="137"/>
                    <a:pt x="302" y="130"/>
                  </a:cubicBezTo>
                  <a:cubicBezTo>
                    <a:pt x="302" y="120"/>
                    <a:pt x="302" y="121"/>
                    <a:pt x="290" y="120"/>
                  </a:cubicBezTo>
                  <a:cubicBezTo>
                    <a:pt x="288" y="120"/>
                    <a:pt x="285" y="119"/>
                    <a:pt x="284" y="119"/>
                  </a:cubicBezTo>
                  <a:close/>
                  <a:moveTo>
                    <a:pt x="403" y="120"/>
                  </a:moveTo>
                  <a:cubicBezTo>
                    <a:pt x="403" y="120"/>
                    <a:pt x="402" y="120"/>
                    <a:pt x="402" y="120"/>
                  </a:cubicBezTo>
                  <a:cubicBezTo>
                    <a:pt x="401" y="120"/>
                    <a:pt x="401" y="121"/>
                    <a:pt x="400" y="121"/>
                  </a:cubicBezTo>
                  <a:cubicBezTo>
                    <a:pt x="383" y="125"/>
                    <a:pt x="376" y="141"/>
                    <a:pt x="381" y="159"/>
                  </a:cubicBezTo>
                  <a:cubicBezTo>
                    <a:pt x="384" y="166"/>
                    <a:pt x="387" y="170"/>
                    <a:pt x="392" y="172"/>
                  </a:cubicBezTo>
                  <a:cubicBezTo>
                    <a:pt x="402" y="177"/>
                    <a:pt x="411" y="174"/>
                    <a:pt x="418" y="165"/>
                  </a:cubicBezTo>
                  <a:cubicBezTo>
                    <a:pt x="428" y="154"/>
                    <a:pt x="427" y="139"/>
                    <a:pt x="416" y="128"/>
                  </a:cubicBezTo>
                  <a:cubicBezTo>
                    <a:pt x="410" y="122"/>
                    <a:pt x="407" y="120"/>
                    <a:pt x="403" y="120"/>
                  </a:cubicBezTo>
                  <a:close/>
                  <a:moveTo>
                    <a:pt x="400" y="130"/>
                  </a:moveTo>
                  <a:cubicBezTo>
                    <a:pt x="411" y="129"/>
                    <a:pt x="420" y="150"/>
                    <a:pt x="409" y="161"/>
                  </a:cubicBezTo>
                  <a:cubicBezTo>
                    <a:pt x="406" y="163"/>
                    <a:pt x="402" y="166"/>
                    <a:pt x="399" y="166"/>
                  </a:cubicBezTo>
                  <a:cubicBezTo>
                    <a:pt x="390" y="166"/>
                    <a:pt x="386" y="137"/>
                    <a:pt x="395" y="132"/>
                  </a:cubicBezTo>
                  <a:cubicBezTo>
                    <a:pt x="396" y="130"/>
                    <a:pt x="398" y="130"/>
                    <a:pt x="400" y="13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2832100" y="6508750"/>
              <a:ext cx="1035050" cy="288925"/>
            </a:xfrm>
            <a:custGeom>
              <a:avLst/>
              <a:gdLst>
                <a:gd name="T0" fmla="*/ 206 w 679"/>
                <a:gd name="T1" fmla="*/ 13 h 189"/>
                <a:gd name="T2" fmla="*/ 238 w 679"/>
                <a:gd name="T3" fmla="*/ 41 h 189"/>
                <a:gd name="T4" fmla="*/ 219 w 679"/>
                <a:gd name="T5" fmla="*/ 2 h 189"/>
                <a:gd name="T6" fmla="*/ 295 w 679"/>
                <a:gd name="T7" fmla="*/ 36 h 189"/>
                <a:gd name="T8" fmla="*/ 313 w 679"/>
                <a:gd name="T9" fmla="*/ 83 h 189"/>
                <a:gd name="T10" fmla="*/ 303 w 679"/>
                <a:gd name="T11" fmla="*/ 100 h 189"/>
                <a:gd name="T12" fmla="*/ 298 w 679"/>
                <a:gd name="T13" fmla="*/ 23 h 189"/>
                <a:gd name="T14" fmla="*/ 504 w 679"/>
                <a:gd name="T15" fmla="*/ 65 h 189"/>
                <a:gd name="T16" fmla="*/ 524 w 679"/>
                <a:gd name="T17" fmla="*/ 111 h 189"/>
                <a:gd name="T18" fmla="*/ 167 w 679"/>
                <a:gd name="T19" fmla="*/ 24 h 189"/>
                <a:gd name="T20" fmla="*/ 181 w 679"/>
                <a:gd name="T21" fmla="*/ 59 h 189"/>
                <a:gd name="T22" fmla="*/ 183 w 679"/>
                <a:gd name="T23" fmla="*/ 71 h 189"/>
                <a:gd name="T24" fmla="*/ 213 w 679"/>
                <a:gd name="T25" fmla="*/ 122 h 189"/>
                <a:gd name="T26" fmla="*/ 204 w 679"/>
                <a:gd name="T27" fmla="*/ 98 h 189"/>
                <a:gd name="T28" fmla="*/ 167 w 679"/>
                <a:gd name="T29" fmla="*/ 24 h 189"/>
                <a:gd name="T30" fmla="*/ 346 w 679"/>
                <a:gd name="T31" fmla="*/ 51 h 189"/>
                <a:gd name="T32" fmla="*/ 337 w 679"/>
                <a:gd name="T33" fmla="*/ 107 h 189"/>
                <a:gd name="T34" fmla="*/ 387 w 679"/>
                <a:gd name="T35" fmla="*/ 91 h 189"/>
                <a:gd name="T36" fmla="*/ 368 w 679"/>
                <a:gd name="T37" fmla="*/ 72 h 189"/>
                <a:gd name="T38" fmla="*/ 590 w 679"/>
                <a:gd name="T39" fmla="*/ 42 h 189"/>
                <a:gd name="T40" fmla="*/ 558 w 679"/>
                <a:gd name="T41" fmla="*/ 80 h 189"/>
                <a:gd name="T42" fmla="*/ 580 w 679"/>
                <a:gd name="T43" fmla="*/ 103 h 189"/>
                <a:gd name="T44" fmla="*/ 600 w 679"/>
                <a:gd name="T45" fmla="*/ 90 h 189"/>
                <a:gd name="T46" fmla="*/ 600 w 679"/>
                <a:gd name="T47" fmla="*/ 72 h 189"/>
                <a:gd name="T48" fmla="*/ 590 w 679"/>
                <a:gd name="T49" fmla="*/ 42 h 189"/>
                <a:gd name="T50" fmla="*/ 632 w 679"/>
                <a:gd name="T51" fmla="*/ 113 h 189"/>
                <a:gd name="T52" fmla="*/ 5 w 679"/>
                <a:gd name="T53" fmla="*/ 47 h 189"/>
                <a:gd name="T54" fmla="*/ 14 w 679"/>
                <a:gd name="T55" fmla="*/ 115 h 189"/>
                <a:gd name="T56" fmla="*/ 33 w 679"/>
                <a:gd name="T57" fmla="*/ 108 h 189"/>
                <a:gd name="T58" fmla="*/ 43 w 679"/>
                <a:gd name="T59" fmla="*/ 111 h 189"/>
                <a:gd name="T60" fmla="*/ 12 w 679"/>
                <a:gd name="T61" fmla="*/ 59 h 189"/>
                <a:gd name="T62" fmla="*/ 458 w 679"/>
                <a:gd name="T63" fmla="*/ 74 h 189"/>
                <a:gd name="T64" fmla="*/ 462 w 679"/>
                <a:gd name="T65" fmla="*/ 93 h 189"/>
                <a:gd name="T66" fmla="*/ 477 w 679"/>
                <a:gd name="T67" fmla="*/ 73 h 189"/>
                <a:gd name="T68" fmla="*/ 460 w 679"/>
                <a:gd name="T69" fmla="*/ 52 h 189"/>
                <a:gd name="T70" fmla="*/ 665 w 679"/>
                <a:gd name="T71" fmla="*/ 84 h 189"/>
                <a:gd name="T72" fmla="*/ 636 w 679"/>
                <a:gd name="T73" fmla="*/ 67 h 189"/>
                <a:gd name="T74" fmla="*/ 247 w 679"/>
                <a:gd name="T75" fmla="*/ 73 h 189"/>
                <a:gd name="T76" fmla="*/ 277 w 679"/>
                <a:gd name="T77" fmla="*/ 77 h 189"/>
                <a:gd name="T78" fmla="*/ 100 w 679"/>
                <a:gd name="T79" fmla="*/ 74 h 189"/>
                <a:gd name="T80" fmla="*/ 100 w 679"/>
                <a:gd name="T81" fmla="*/ 74 h 189"/>
                <a:gd name="T82" fmla="*/ 402 w 679"/>
                <a:gd name="T83" fmla="*/ 117 h 189"/>
                <a:gd name="T84" fmla="*/ 421 w 679"/>
                <a:gd name="T85" fmla="*/ 101 h 189"/>
                <a:gd name="T86" fmla="*/ 569 w 679"/>
                <a:gd name="T87" fmla="*/ 80 h 189"/>
                <a:gd name="T88" fmla="*/ 90 w 679"/>
                <a:gd name="T89" fmla="*/ 94 h 189"/>
                <a:gd name="T90" fmla="*/ 116 w 679"/>
                <a:gd name="T91" fmla="*/ 89 h 189"/>
                <a:gd name="T92" fmla="*/ 56 w 679"/>
                <a:gd name="T93" fmla="*/ 110 h 189"/>
                <a:gd name="T94" fmla="*/ 70 w 679"/>
                <a:gd name="T95" fmla="*/ 15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9" h="189">
                  <a:moveTo>
                    <a:pt x="212" y="0"/>
                  </a:moveTo>
                  <a:cubicBezTo>
                    <a:pt x="212" y="0"/>
                    <a:pt x="211" y="0"/>
                    <a:pt x="210" y="0"/>
                  </a:cubicBezTo>
                  <a:cubicBezTo>
                    <a:pt x="206" y="1"/>
                    <a:pt x="201" y="4"/>
                    <a:pt x="200" y="8"/>
                  </a:cubicBezTo>
                  <a:cubicBezTo>
                    <a:pt x="198" y="15"/>
                    <a:pt x="203" y="20"/>
                    <a:pt x="206" y="13"/>
                  </a:cubicBezTo>
                  <a:cubicBezTo>
                    <a:pt x="210" y="6"/>
                    <a:pt x="217" y="9"/>
                    <a:pt x="217" y="17"/>
                  </a:cubicBezTo>
                  <a:cubicBezTo>
                    <a:pt x="217" y="20"/>
                    <a:pt x="214" y="28"/>
                    <a:pt x="211" y="34"/>
                  </a:cubicBezTo>
                  <a:cubicBezTo>
                    <a:pt x="207" y="41"/>
                    <a:pt x="207" y="45"/>
                    <a:pt x="209" y="47"/>
                  </a:cubicBezTo>
                  <a:cubicBezTo>
                    <a:pt x="213" y="52"/>
                    <a:pt x="238" y="47"/>
                    <a:pt x="238" y="41"/>
                  </a:cubicBezTo>
                  <a:cubicBezTo>
                    <a:pt x="238" y="38"/>
                    <a:pt x="235" y="37"/>
                    <a:pt x="229" y="38"/>
                  </a:cubicBezTo>
                  <a:cubicBezTo>
                    <a:pt x="221" y="38"/>
                    <a:pt x="220" y="38"/>
                    <a:pt x="221" y="34"/>
                  </a:cubicBezTo>
                  <a:cubicBezTo>
                    <a:pt x="222" y="32"/>
                    <a:pt x="223" y="28"/>
                    <a:pt x="225" y="26"/>
                  </a:cubicBezTo>
                  <a:cubicBezTo>
                    <a:pt x="229" y="21"/>
                    <a:pt x="225" y="5"/>
                    <a:pt x="219" y="2"/>
                  </a:cubicBezTo>
                  <a:cubicBezTo>
                    <a:pt x="217" y="1"/>
                    <a:pt x="215" y="0"/>
                    <a:pt x="212" y="0"/>
                  </a:cubicBezTo>
                  <a:close/>
                  <a:moveTo>
                    <a:pt x="298" y="23"/>
                  </a:moveTo>
                  <a:cubicBezTo>
                    <a:pt x="292" y="23"/>
                    <a:pt x="283" y="34"/>
                    <a:pt x="284" y="38"/>
                  </a:cubicBezTo>
                  <a:cubicBezTo>
                    <a:pt x="286" y="43"/>
                    <a:pt x="292" y="42"/>
                    <a:pt x="295" y="36"/>
                  </a:cubicBezTo>
                  <a:cubicBezTo>
                    <a:pt x="296" y="33"/>
                    <a:pt x="299" y="31"/>
                    <a:pt x="300" y="31"/>
                  </a:cubicBezTo>
                  <a:cubicBezTo>
                    <a:pt x="305" y="31"/>
                    <a:pt x="302" y="44"/>
                    <a:pt x="296" y="57"/>
                  </a:cubicBezTo>
                  <a:cubicBezTo>
                    <a:pt x="289" y="72"/>
                    <a:pt x="290" y="76"/>
                    <a:pt x="301" y="72"/>
                  </a:cubicBezTo>
                  <a:cubicBezTo>
                    <a:pt x="310" y="69"/>
                    <a:pt x="315" y="74"/>
                    <a:pt x="313" y="83"/>
                  </a:cubicBezTo>
                  <a:cubicBezTo>
                    <a:pt x="312" y="91"/>
                    <a:pt x="304" y="94"/>
                    <a:pt x="292" y="92"/>
                  </a:cubicBezTo>
                  <a:cubicBezTo>
                    <a:pt x="287" y="91"/>
                    <a:pt x="285" y="92"/>
                    <a:pt x="285" y="94"/>
                  </a:cubicBezTo>
                  <a:cubicBezTo>
                    <a:pt x="285" y="96"/>
                    <a:pt x="286" y="98"/>
                    <a:pt x="288" y="99"/>
                  </a:cubicBezTo>
                  <a:cubicBezTo>
                    <a:pt x="290" y="100"/>
                    <a:pt x="296" y="100"/>
                    <a:pt x="303" y="100"/>
                  </a:cubicBezTo>
                  <a:cubicBezTo>
                    <a:pt x="317" y="101"/>
                    <a:pt x="323" y="95"/>
                    <a:pt x="323" y="80"/>
                  </a:cubicBezTo>
                  <a:cubicBezTo>
                    <a:pt x="323" y="71"/>
                    <a:pt x="322" y="70"/>
                    <a:pt x="314" y="67"/>
                  </a:cubicBezTo>
                  <a:cubicBezTo>
                    <a:pt x="306" y="64"/>
                    <a:pt x="305" y="62"/>
                    <a:pt x="306" y="57"/>
                  </a:cubicBezTo>
                  <a:cubicBezTo>
                    <a:pt x="312" y="34"/>
                    <a:pt x="309" y="23"/>
                    <a:pt x="298" y="23"/>
                  </a:cubicBezTo>
                  <a:close/>
                  <a:moveTo>
                    <a:pt x="522" y="23"/>
                  </a:moveTo>
                  <a:cubicBezTo>
                    <a:pt x="519" y="23"/>
                    <a:pt x="515" y="27"/>
                    <a:pt x="511" y="35"/>
                  </a:cubicBezTo>
                  <a:cubicBezTo>
                    <a:pt x="508" y="41"/>
                    <a:pt x="502" y="52"/>
                    <a:pt x="497" y="60"/>
                  </a:cubicBezTo>
                  <a:cubicBezTo>
                    <a:pt x="487" y="78"/>
                    <a:pt x="492" y="81"/>
                    <a:pt x="504" y="65"/>
                  </a:cubicBezTo>
                  <a:cubicBezTo>
                    <a:pt x="509" y="59"/>
                    <a:pt x="512" y="57"/>
                    <a:pt x="512" y="59"/>
                  </a:cubicBezTo>
                  <a:cubicBezTo>
                    <a:pt x="512" y="61"/>
                    <a:pt x="513" y="70"/>
                    <a:pt x="513" y="79"/>
                  </a:cubicBezTo>
                  <a:cubicBezTo>
                    <a:pt x="513" y="88"/>
                    <a:pt x="515" y="98"/>
                    <a:pt x="517" y="103"/>
                  </a:cubicBezTo>
                  <a:cubicBezTo>
                    <a:pt x="519" y="107"/>
                    <a:pt x="522" y="111"/>
                    <a:pt x="524" y="111"/>
                  </a:cubicBezTo>
                  <a:cubicBezTo>
                    <a:pt x="527" y="111"/>
                    <a:pt x="527" y="110"/>
                    <a:pt x="526" y="107"/>
                  </a:cubicBezTo>
                  <a:cubicBezTo>
                    <a:pt x="523" y="99"/>
                    <a:pt x="522" y="51"/>
                    <a:pt x="524" y="39"/>
                  </a:cubicBezTo>
                  <a:cubicBezTo>
                    <a:pt x="527" y="28"/>
                    <a:pt x="525" y="23"/>
                    <a:pt x="522" y="23"/>
                  </a:cubicBezTo>
                  <a:close/>
                  <a:moveTo>
                    <a:pt x="167" y="24"/>
                  </a:moveTo>
                  <a:cubicBezTo>
                    <a:pt x="164" y="25"/>
                    <a:pt x="161" y="27"/>
                    <a:pt x="161" y="31"/>
                  </a:cubicBezTo>
                  <a:cubicBezTo>
                    <a:pt x="161" y="35"/>
                    <a:pt x="162" y="36"/>
                    <a:pt x="167" y="34"/>
                  </a:cubicBezTo>
                  <a:cubicBezTo>
                    <a:pt x="172" y="33"/>
                    <a:pt x="173" y="35"/>
                    <a:pt x="177" y="46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59" y="84"/>
                    <a:pt x="152" y="108"/>
                    <a:pt x="161" y="108"/>
                  </a:cubicBezTo>
                  <a:cubicBezTo>
                    <a:pt x="162" y="108"/>
                    <a:pt x="167" y="100"/>
                    <a:pt x="172" y="91"/>
                  </a:cubicBezTo>
                  <a:cubicBezTo>
                    <a:pt x="177" y="81"/>
                    <a:pt x="182" y="72"/>
                    <a:pt x="183" y="71"/>
                  </a:cubicBezTo>
                  <a:cubicBezTo>
                    <a:pt x="185" y="70"/>
                    <a:pt x="186" y="76"/>
                    <a:pt x="187" y="84"/>
                  </a:cubicBezTo>
                  <a:cubicBezTo>
                    <a:pt x="190" y="103"/>
                    <a:pt x="191" y="106"/>
                    <a:pt x="196" y="106"/>
                  </a:cubicBezTo>
                  <a:cubicBezTo>
                    <a:pt x="209" y="104"/>
                    <a:pt x="212" y="106"/>
                    <a:pt x="212" y="113"/>
                  </a:cubicBezTo>
                  <a:cubicBezTo>
                    <a:pt x="212" y="117"/>
                    <a:pt x="212" y="121"/>
                    <a:pt x="213" y="122"/>
                  </a:cubicBezTo>
                  <a:cubicBezTo>
                    <a:pt x="218" y="127"/>
                    <a:pt x="220" y="121"/>
                    <a:pt x="221" y="104"/>
                  </a:cubicBezTo>
                  <a:cubicBezTo>
                    <a:pt x="222" y="89"/>
                    <a:pt x="221" y="85"/>
                    <a:pt x="218" y="84"/>
                  </a:cubicBezTo>
                  <a:cubicBezTo>
                    <a:pt x="215" y="83"/>
                    <a:pt x="212" y="85"/>
                    <a:pt x="209" y="90"/>
                  </a:cubicBezTo>
                  <a:cubicBezTo>
                    <a:pt x="207" y="95"/>
                    <a:pt x="205" y="98"/>
                    <a:pt x="204" y="98"/>
                  </a:cubicBezTo>
                  <a:cubicBezTo>
                    <a:pt x="203" y="98"/>
                    <a:pt x="198" y="83"/>
                    <a:pt x="193" y="65"/>
                  </a:cubicBezTo>
                  <a:cubicBezTo>
                    <a:pt x="186" y="40"/>
                    <a:pt x="182" y="31"/>
                    <a:pt x="177" y="27"/>
                  </a:cubicBezTo>
                  <a:cubicBezTo>
                    <a:pt x="174" y="25"/>
                    <a:pt x="171" y="24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lose/>
                  <a:moveTo>
                    <a:pt x="360" y="26"/>
                  </a:moveTo>
                  <a:cubicBezTo>
                    <a:pt x="356" y="26"/>
                    <a:pt x="353" y="27"/>
                    <a:pt x="350" y="28"/>
                  </a:cubicBezTo>
                  <a:cubicBezTo>
                    <a:pt x="345" y="31"/>
                    <a:pt x="339" y="46"/>
                    <a:pt x="343" y="50"/>
                  </a:cubicBezTo>
                  <a:cubicBezTo>
                    <a:pt x="344" y="51"/>
                    <a:pt x="346" y="52"/>
                    <a:pt x="346" y="51"/>
                  </a:cubicBezTo>
                  <a:cubicBezTo>
                    <a:pt x="346" y="51"/>
                    <a:pt x="348" y="47"/>
                    <a:pt x="350" y="42"/>
                  </a:cubicBezTo>
                  <a:cubicBezTo>
                    <a:pt x="353" y="38"/>
                    <a:pt x="356" y="34"/>
                    <a:pt x="359" y="34"/>
                  </a:cubicBezTo>
                  <a:cubicBezTo>
                    <a:pt x="368" y="32"/>
                    <a:pt x="361" y="67"/>
                    <a:pt x="349" y="80"/>
                  </a:cubicBezTo>
                  <a:cubicBezTo>
                    <a:pt x="342" y="89"/>
                    <a:pt x="336" y="101"/>
                    <a:pt x="337" y="107"/>
                  </a:cubicBezTo>
                  <a:cubicBezTo>
                    <a:pt x="339" y="113"/>
                    <a:pt x="341" y="112"/>
                    <a:pt x="349" y="99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361" y="98"/>
                    <a:pt x="361" y="98"/>
                    <a:pt x="361" y="98"/>
                  </a:cubicBezTo>
                  <a:cubicBezTo>
                    <a:pt x="370" y="120"/>
                    <a:pt x="396" y="113"/>
                    <a:pt x="387" y="91"/>
                  </a:cubicBezTo>
                  <a:cubicBezTo>
                    <a:pt x="383" y="80"/>
                    <a:pt x="378" y="80"/>
                    <a:pt x="380" y="90"/>
                  </a:cubicBezTo>
                  <a:cubicBezTo>
                    <a:pt x="381" y="96"/>
                    <a:pt x="380" y="98"/>
                    <a:pt x="377" y="100"/>
                  </a:cubicBezTo>
                  <a:cubicBezTo>
                    <a:pt x="375" y="101"/>
                    <a:pt x="372" y="101"/>
                    <a:pt x="372" y="100"/>
                  </a:cubicBezTo>
                  <a:cubicBezTo>
                    <a:pt x="368" y="97"/>
                    <a:pt x="366" y="79"/>
                    <a:pt x="368" y="72"/>
                  </a:cubicBezTo>
                  <a:cubicBezTo>
                    <a:pt x="374" y="49"/>
                    <a:pt x="375" y="32"/>
                    <a:pt x="373" y="29"/>
                  </a:cubicBezTo>
                  <a:cubicBezTo>
                    <a:pt x="371" y="27"/>
                    <a:pt x="367" y="26"/>
                    <a:pt x="363" y="26"/>
                  </a:cubicBezTo>
                  <a:cubicBezTo>
                    <a:pt x="362" y="26"/>
                    <a:pt x="361" y="26"/>
                    <a:pt x="360" y="26"/>
                  </a:cubicBezTo>
                  <a:close/>
                  <a:moveTo>
                    <a:pt x="590" y="42"/>
                  </a:moveTo>
                  <a:cubicBezTo>
                    <a:pt x="588" y="42"/>
                    <a:pt x="586" y="46"/>
                    <a:pt x="585" y="52"/>
                  </a:cubicBezTo>
                  <a:cubicBezTo>
                    <a:pt x="583" y="64"/>
                    <a:pt x="582" y="65"/>
                    <a:pt x="568" y="68"/>
                  </a:cubicBezTo>
                  <a:cubicBezTo>
                    <a:pt x="560" y="70"/>
                    <a:pt x="556" y="72"/>
                    <a:pt x="556" y="75"/>
                  </a:cubicBezTo>
                  <a:cubicBezTo>
                    <a:pt x="555" y="78"/>
                    <a:pt x="556" y="80"/>
                    <a:pt x="558" y="80"/>
                  </a:cubicBezTo>
                  <a:cubicBezTo>
                    <a:pt x="560" y="80"/>
                    <a:pt x="563" y="82"/>
                    <a:pt x="563" y="85"/>
                  </a:cubicBezTo>
                  <a:cubicBezTo>
                    <a:pt x="564" y="89"/>
                    <a:pt x="567" y="90"/>
                    <a:pt x="573" y="90"/>
                  </a:cubicBezTo>
                  <a:cubicBezTo>
                    <a:pt x="581" y="90"/>
                    <a:pt x="581" y="90"/>
                    <a:pt x="581" y="90"/>
                  </a:cubicBezTo>
                  <a:cubicBezTo>
                    <a:pt x="580" y="103"/>
                    <a:pt x="580" y="103"/>
                    <a:pt x="580" y="103"/>
                  </a:cubicBezTo>
                  <a:cubicBezTo>
                    <a:pt x="579" y="110"/>
                    <a:pt x="579" y="116"/>
                    <a:pt x="580" y="117"/>
                  </a:cubicBezTo>
                  <a:cubicBezTo>
                    <a:pt x="581" y="118"/>
                    <a:pt x="583" y="119"/>
                    <a:pt x="584" y="119"/>
                  </a:cubicBezTo>
                  <a:cubicBezTo>
                    <a:pt x="588" y="119"/>
                    <a:pt x="592" y="98"/>
                    <a:pt x="589" y="93"/>
                  </a:cubicBezTo>
                  <a:cubicBezTo>
                    <a:pt x="588" y="91"/>
                    <a:pt x="592" y="90"/>
                    <a:pt x="600" y="90"/>
                  </a:cubicBezTo>
                  <a:cubicBezTo>
                    <a:pt x="612" y="90"/>
                    <a:pt x="613" y="90"/>
                    <a:pt x="613" y="85"/>
                  </a:cubicBezTo>
                  <a:cubicBezTo>
                    <a:pt x="613" y="81"/>
                    <a:pt x="612" y="80"/>
                    <a:pt x="606" y="80"/>
                  </a:cubicBezTo>
                  <a:cubicBezTo>
                    <a:pt x="595" y="81"/>
                    <a:pt x="593" y="80"/>
                    <a:pt x="593" y="76"/>
                  </a:cubicBezTo>
                  <a:cubicBezTo>
                    <a:pt x="593" y="74"/>
                    <a:pt x="596" y="72"/>
                    <a:pt x="600" y="72"/>
                  </a:cubicBezTo>
                  <a:cubicBezTo>
                    <a:pt x="604" y="71"/>
                    <a:pt x="607" y="69"/>
                    <a:pt x="607" y="67"/>
                  </a:cubicBezTo>
                  <a:cubicBezTo>
                    <a:pt x="607" y="63"/>
                    <a:pt x="598" y="61"/>
                    <a:pt x="595" y="65"/>
                  </a:cubicBezTo>
                  <a:cubicBezTo>
                    <a:pt x="594" y="67"/>
                    <a:pt x="594" y="62"/>
                    <a:pt x="594" y="55"/>
                  </a:cubicBezTo>
                  <a:cubicBezTo>
                    <a:pt x="594" y="45"/>
                    <a:pt x="593" y="42"/>
                    <a:pt x="590" y="42"/>
                  </a:cubicBezTo>
                  <a:close/>
                  <a:moveTo>
                    <a:pt x="636" y="46"/>
                  </a:moveTo>
                  <a:cubicBezTo>
                    <a:pt x="635" y="46"/>
                    <a:pt x="633" y="46"/>
                    <a:pt x="632" y="46"/>
                  </a:cubicBezTo>
                  <a:cubicBezTo>
                    <a:pt x="626" y="46"/>
                    <a:pt x="622" y="56"/>
                    <a:pt x="620" y="77"/>
                  </a:cubicBezTo>
                  <a:cubicBezTo>
                    <a:pt x="618" y="96"/>
                    <a:pt x="622" y="108"/>
                    <a:pt x="632" y="113"/>
                  </a:cubicBezTo>
                  <a:cubicBezTo>
                    <a:pt x="645" y="120"/>
                    <a:pt x="658" y="115"/>
                    <a:pt x="668" y="100"/>
                  </a:cubicBezTo>
                  <a:cubicBezTo>
                    <a:pt x="679" y="83"/>
                    <a:pt x="674" y="62"/>
                    <a:pt x="658" y="52"/>
                  </a:cubicBezTo>
                  <a:cubicBezTo>
                    <a:pt x="651" y="48"/>
                    <a:pt x="645" y="46"/>
                    <a:pt x="636" y="46"/>
                  </a:cubicBezTo>
                  <a:close/>
                  <a:moveTo>
                    <a:pt x="5" y="47"/>
                  </a:moveTo>
                  <a:cubicBezTo>
                    <a:pt x="5" y="47"/>
                    <a:pt x="4" y="47"/>
                    <a:pt x="4" y="47"/>
                  </a:cubicBezTo>
                  <a:cubicBezTo>
                    <a:pt x="0" y="48"/>
                    <a:pt x="0" y="57"/>
                    <a:pt x="3" y="64"/>
                  </a:cubicBezTo>
                  <a:cubicBezTo>
                    <a:pt x="4" y="69"/>
                    <a:pt x="6" y="83"/>
                    <a:pt x="8" y="100"/>
                  </a:cubicBezTo>
                  <a:cubicBezTo>
                    <a:pt x="9" y="108"/>
                    <a:pt x="11" y="114"/>
                    <a:pt x="14" y="115"/>
                  </a:cubicBezTo>
                  <a:cubicBezTo>
                    <a:pt x="21" y="118"/>
                    <a:pt x="22" y="113"/>
                    <a:pt x="21" y="94"/>
                  </a:cubicBezTo>
                  <a:cubicBezTo>
                    <a:pt x="19" y="77"/>
                    <a:pt x="19" y="75"/>
                    <a:pt x="25" y="71"/>
                  </a:cubicBezTo>
                  <a:cubicBezTo>
                    <a:pt x="31" y="67"/>
                    <a:pt x="34" y="66"/>
                    <a:pt x="39" y="69"/>
                  </a:cubicBezTo>
                  <a:cubicBezTo>
                    <a:pt x="42" y="71"/>
                    <a:pt x="42" y="74"/>
                    <a:pt x="33" y="108"/>
                  </a:cubicBezTo>
                  <a:cubicBezTo>
                    <a:pt x="24" y="143"/>
                    <a:pt x="21" y="158"/>
                    <a:pt x="23" y="174"/>
                  </a:cubicBezTo>
                  <a:cubicBezTo>
                    <a:pt x="25" y="188"/>
                    <a:pt x="26" y="189"/>
                    <a:pt x="31" y="189"/>
                  </a:cubicBezTo>
                  <a:cubicBezTo>
                    <a:pt x="38" y="189"/>
                    <a:pt x="39" y="185"/>
                    <a:pt x="34" y="174"/>
                  </a:cubicBezTo>
                  <a:cubicBezTo>
                    <a:pt x="31" y="166"/>
                    <a:pt x="35" y="136"/>
                    <a:pt x="43" y="111"/>
                  </a:cubicBezTo>
                  <a:cubicBezTo>
                    <a:pt x="52" y="81"/>
                    <a:pt x="52" y="78"/>
                    <a:pt x="52" y="72"/>
                  </a:cubicBezTo>
                  <a:cubicBezTo>
                    <a:pt x="52" y="66"/>
                    <a:pt x="50" y="64"/>
                    <a:pt x="42" y="61"/>
                  </a:cubicBezTo>
                  <a:cubicBezTo>
                    <a:pt x="33" y="57"/>
                    <a:pt x="31" y="57"/>
                    <a:pt x="23" y="61"/>
                  </a:cubicBezTo>
                  <a:cubicBezTo>
                    <a:pt x="11" y="65"/>
                    <a:pt x="12" y="66"/>
                    <a:pt x="12" y="59"/>
                  </a:cubicBezTo>
                  <a:cubicBezTo>
                    <a:pt x="12" y="52"/>
                    <a:pt x="9" y="47"/>
                    <a:pt x="5" y="47"/>
                  </a:cubicBezTo>
                  <a:close/>
                  <a:moveTo>
                    <a:pt x="460" y="52"/>
                  </a:moveTo>
                  <a:cubicBezTo>
                    <a:pt x="458" y="52"/>
                    <a:pt x="457" y="55"/>
                    <a:pt x="458" y="62"/>
                  </a:cubicBezTo>
                  <a:cubicBezTo>
                    <a:pt x="458" y="74"/>
                    <a:pt x="458" y="74"/>
                    <a:pt x="458" y="74"/>
                  </a:cubicBezTo>
                  <a:cubicBezTo>
                    <a:pt x="448" y="73"/>
                    <a:pt x="448" y="73"/>
                    <a:pt x="448" y="73"/>
                  </a:cubicBezTo>
                  <a:cubicBezTo>
                    <a:pt x="442" y="73"/>
                    <a:pt x="439" y="74"/>
                    <a:pt x="439" y="76"/>
                  </a:cubicBezTo>
                  <a:cubicBezTo>
                    <a:pt x="439" y="82"/>
                    <a:pt x="446" y="86"/>
                    <a:pt x="453" y="85"/>
                  </a:cubicBezTo>
                  <a:cubicBezTo>
                    <a:pt x="459" y="84"/>
                    <a:pt x="460" y="85"/>
                    <a:pt x="462" y="93"/>
                  </a:cubicBezTo>
                  <a:cubicBezTo>
                    <a:pt x="463" y="98"/>
                    <a:pt x="465" y="104"/>
                    <a:pt x="465" y="105"/>
                  </a:cubicBezTo>
                  <a:cubicBezTo>
                    <a:pt x="468" y="113"/>
                    <a:pt x="472" y="107"/>
                    <a:pt x="472" y="96"/>
                  </a:cubicBezTo>
                  <a:cubicBezTo>
                    <a:pt x="472" y="84"/>
                    <a:pt x="472" y="83"/>
                    <a:pt x="479" y="81"/>
                  </a:cubicBezTo>
                  <a:cubicBezTo>
                    <a:pt x="489" y="79"/>
                    <a:pt x="488" y="74"/>
                    <a:pt x="477" y="73"/>
                  </a:cubicBezTo>
                  <a:cubicBezTo>
                    <a:pt x="471" y="72"/>
                    <a:pt x="469" y="71"/>
                    <a:pt x="468" y="63"/>
                  </a:cubicBezTo>
                  <a:cubicBezTo>
                    <a:pt x="467" y="58"/>
                    <a:pt x="466" y="54"/>
                    <a:pt x="465" y="54"/>
                  </a:cubicBezTo>
                  <a:cubicBezTo>
                    <a:pt x="465" y="54"/>
                    <a:pt x="463" y="53"/>
                    <a:pt x="461" y="53"/>
                  </a:cubicBezTo>
                  <a:cubicBezTo>
                    <a:pt x="461" y="53"/>
                    <a:pt x="460" y="52"/>
                    <a:pt x="460" y="52"/>
                  </a:cubicBezTo>
                  <a:close/>
                  <a:moveTo>
                    <a:pt x="640" y="54"/>
                  </a:moveTo>
                  <a:cubicBezTo>
                    <a:pt x="643" y="54"/>
                    <a:pt x="647" y="55"/>
                    <a:pt x="650" y="58"/>
                  </a:cubicBezTo>
                  <a:cubicBezTo>
                    <a:pt x="652" y="60"/>
                    <a:pt x="654" y="62"/>
                    <a:pt x="655" y="62"/>
                  </a:cubicBezTo>
                  <a:cubicBezTo>
                    <a:pt x="659" y="61"/>
                    <a:pt x="667" y="78"/>
                    <a:pt x="665" y="84"/>
                  </a:cubicBezTo>
                  <a:cubicBezTo>
                    <a:pt x="664" y="87"/>
                    <a:pt x="660" y="93"/>
                    <a:pt x="656" y="98"/>
                  </a:cubicBezTo>
                  <a:cubicBezTo>
                    <a:pt x="648" y="107"/>
                    <a:pt x="641" y="108"/>
                    <a:pt x="633" y="101"/>
                  </a:cubicBezTo>
                  <a:cubicBezTo>
                    <a:pt x="628" y="97"/>
                    <a:pt x="628" y="95"/>
                    <a:pt x="630" y="84"/>
                  </a:cubicBezTo>
                  <a:cubicBezTo>
                    <a:pt x="631" y="77"/>
                    <a:pt x="633" y="70"/>
                    <a:pt x="636" y="67"/>
                  </a:cubicBezTo>
                  <a:cubicBezTo>
                    <a:pt x="641" y="62"/>
                    <a:pt x="639" y="57"/>
                    <a:pt x="633" y="61"/>
                  </a:cubicBezTo>
                  <a:cubicBezTo>
                    <a:pt x="632" y="61"/>
                    <a:pt x="632" y="60"/>
                    <a:pt x="632" y="58"/>
                  </a:cubicBezTo>
                  <a:cubicBezTo>
                    <a:pt x="633" y="56"/>
                    <a:pt x="636" y="54"/>
                    <a:pt x="640" y="54"/>
                  </a:cubicBezTo>
                  <a:close/>
                  <a:moveTo>
                    <a:pt x="247" y="73"/>
                  </a:moveTo>
                  <a:cubicBezTo>
                    <a:pt x="242" y="74"/>
                    <a:pt x="240" y="74"/>
                    <a:pt x="238" y="76"/>
                  </a:cubicBezTo>
                  <a:cubicBezTo>
                    <a:pt x="233" y="80"/>
                    <a:pt x="234" y="81"/>
                    <a:pt x="246" y="83"/>
                  </a:cubicBezTo>
                  <a:cubicBezTo>
                    <a:pt x="256" y="86"/>
                    <a:pt x="269" y="85"/>
                    <a:pt x="273" y="82"/>
                  </a:cubicBezTo>
                  <a:cubicBezTo>
                    <a:pt x="276" y="79"/>
                    <a:pt x="278" y="77"/>
                    <a:pt x="277" y="77"/>
                  </a:cubicBezTo>
                  <a:cubicBezTo>
                    <a:pt x="276" y="76"/>
                    <a:pt x="268" y="75"/>
                    <a:pt x="259" y="74"/>
                  </a:cubicBezTo>
                  <a:cubicBezTo>
                    <a:pt x="256" y="74"/>
                    <a:pt x="254" y="73"/>
                    <a:pt x="251" y="73"/>
                  </a:cubicBezTo>
                  <a:cubicBezTo>
                    <a:pt x="249" y="73"/>
                    <a:pt x="248" y="73"/>
                    <a:pt x="247" y="73"/>
                  </a:cubicBezTo>
                  <a:close/>
                  <a:moveTo>
                    <a:pt x="100" y="74"/>
                  </a:moveTo>
                  <a:cubicBezTo>
                    <a:pt x="97" y="74"/>
                    <a:pt x="94" y="75"/>
                    <a:pt x="93" y="76"/>
                  </a:cubicBezTo>
                  <a:cubicBezTo>
                    <a:pt x="90" y="78"/>
                    <a:pt x="91" y="79"/>
                    <a:pt x="94" y="82"/>
                  </a:cubicBezTo>
                  <a:cubicBezTo>
                    <a:pt x="101" y="87"/>
                    <a:pt x="125" y="85"/>
                    <a:pt x="126" y="79"/>
                  </a:cubicBezTo>
                  <a:cubicBezTo>
                    <a:pt x="127" y="76"/>
                    <a:pt x="110" y="74"/>
                    <a:pt x="100" y="74"/>
                  </a:cubicBezTo>
                  <a:close/>
                  <a:moveTo>
                    <a:pt x="413" y="77"/>
                  </a:moveTo>
                  <a:cubicBezTo>
                    <a:pt x="410" y="77"/>
                    <a:pt x="405" y="83"/>
                    <a:pt x="400" y="95"/>
                  </a:cubicBezTo>
                  <a:cubicBezTo>
                    <a:pt x="397" y="104"/>
                    <a:pt x="396" y="107"/>
                    <a:pt x="399" y="112"/>
                  </a:cubicBezTo>
                  <a:cubicBezTo>
                    <a:pt x="402" y="117"/>
                    <a:pt x="402" y="117"/>
                    <a:pt x="402" y="117"/>
                  </a:cubicBezTo>
                  <a:cubicBezTo>
                    <a:pt x="406" y="111"/>
                    <a:pt x="406" y="111"/>
                    <a:pt x="406" y="111"/>
                  </a:cubicBezTo>
                  <a:cubicBezTo>
                    <a:pt x="410" y="107"/>
                    <a:pt x="411" y="106"/>
                    <a:pt x="411" y="110"/>
                  </a:cubicBezTo>
                  <a:cubicBezTo>
                    <a:pt x="411" y="112"/>
                    <a:pt x="412" y="116"/>
                    <a:pt x="414" y="119"/>
                  </a:cubicBezTo>
                  <a:cubicBezTo>
                    <a:pt x="419" y="129"/>
                    <a:pt x="422" y="121"/>
                    <a:pt x="421" y="101"/>
                  </a:cubicBezTo>
                  <a:cubicBezTo>
                    <a:pt x="420" y="84"/>
                    <a:pt x="418" y="76"/>
                    <a:pt x="413" y="77"/>
                  </a:cubicBezTo>
                  <a:close/>
                  <a:moveTo>
                    <a:pt x="576" y="77"/>
                  </a:moveTo>
                  <a:cubicBezTo>
                    <a:pt x="579" y="77"/>
                    <a:pt x="580" y="77"/>
                    <a:pt x="580" y="79"/>
                  </a:cubicBezTo>
                  <a:cubicBezTo>
                    <a:pt x="580" y="83"/>
                    <a:pt x="577" y="83"/>
                    <a:pt x="569" y="80"/>
                  </a:cubicBezTo>
                  <a:cubicBezTo>
                    <a:pt x="565" y="79"/>
                    <a:pt x="565" y="78"/>
                    <a:pt x="572" y="77"/>
                  </a:cubicBezTo>
                  <a:cubicBezTo>
                    <a:pt x="574" y="77"/>
                    <a:pt x="575" y="77"/>
                    <a:pt x="576" y="77"/>
                  </a:cubicBezTo>
                  <a:close/>
                  <a:moveTo>
                    <a:pt x="99" y="88"/>
                  </a:moveTo>
                  <a:cubicBezTo>
                    <a:pt x="92" y="88"/>
                    <a:pt x="90" y="90"/>
                    <a:pt x="90" y="94"/>
                  </a:cubicBezTo>
                  <a:cubicBezTo>
                    <a:pt x="90" y="97"/>
                    <a:pt x="94" y="98"/>
                    <a:pt x="103" y="99"/>
                  </a:cubicBezTo>
                  <a:cubicBezTo>
                    <a:pt x="111" y="99"/>
                    <a:pt x="118" y="100"/>
                    <a:pt x="121" y="100"/>
                  </a:cubicBezTo>
                  <a:cubicBezTo>
                    <a:pt x="127" y="101"/>
                    <a:pt x="136" y="98"/>
                    <a:pt x="136" y="94"/>
                  </a:cubicBezTo>
                  <a:cubicBezTo>
                    <a:pt x="136" y="92"/>
                    <a:pt x="129" y="90"/>
                    <a:pt x="116" y="89"/>
                  </a:cubicBezTo>
                  <a:cubicBezTo>
                    <a:pt x="110" y="89"/>
                    <a:pt x="106" y="88"/>
                    <a:pt x="103" y="88"/>
                  </a:cubicBezTo>
                  <a:cubicBezTo>
                    <a:pt x="102" y="88"/>
                    <a:pt x="101" y="88"/>
                    <a:pt x="99" y="88"/>
                  </a:cubicBezTo>
                  <a:close/>
                  <a:moveTo>
                    <a:pt x="65" y="98"/>
                  </a:moveTo>
                  <a:cubicBezTo>
                    <a:pt x="62" y="98"/>
                    <a:pt x="59" y="102"/>
                    <a:pt x="56" y="110"/>
                  </a:cubicBezTo>
                  <a:cubicBezTo>
                    <a:pt x="52" y="121"/>
                    <a:pt x="53" y="128"/>
                    <a:pt x="57" y="125"/>
                  </a:cubicBezTo>
                  <a:cubicBezTo>
                    <a:pt x="59" y="124"/>
                    <a:pt x="60" y="127"/>
                    <a:pt x="60" y="132"/>
                  </a:cubicBezTo>
                  <a:cubicBezTo>
                    <a:pt x="60" y="136"/>
                    <a:pt x="61" y="142"/>
                    <a:pt x="63" y="146"/>
                  </a:cubicBezTo>
                  <a:cubicBezTo>
                    <a:pt x="64" y="150"/>
                    <a:pt x="68" y="153"/>
                    <a:pt x="70" y="153"/>
                  </a:cubicBezTo>
                  <a:cubicBezTo>
                    <a:pt x="74" y="153"/>
                    <a:pt x="74" y="151"/>
                    <a:pt x="72" y="139"/>
                  </a:cubicBezTo>
                  <a:cubicBezTo>
                    <a:pt x="71" y="131"/>
                    <a:pt x="70" y="121"/>
                    <a:pt x="70" y="115"/>
                  </a:cubicBezTo>
                  <a:cubicBezTo>
                    <a:pt x="71" y="99"/>
                    <a:pt x="70" y="98"/>
                    <a:pt x="65" y="9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7451725" y="4884738"/>
              <a:ext cx="987425" cy="527050"/>
            </a:xfrm>
            <a:custGeom>
              <a:avLst/>
              <a:gdLst>
                <a:gd name="T0" fmla="*/ 465 w 648"/>
                <a:gd name="T1" fmla="*/ 43 h 346"/>
                <a:gd name="T2" fmla="*/ 486 w 648"/>
                <a:gd name="T3" fmla="*/ 97 h 346"/>
                <a:gd name="T4" fmla="*/ 12 w 648"/>
                <a:gd name="T5" fmla="*/ 15 h 346"/>
                <a:gd name="T6" fmla="*/ 40 w 648"/>
                <a:gd name="T7" fmla="*/ 67 h 346"/>
                <a:gd name="T8" fmla="*/ 41 w 648"/>
                <a:gd name="T9" fmla="*/ 31 h 346"/>
                <a:gd name="T10" fmla="*/ 348 w 648"/>
                <a:gd name="T11" fmla="*/ 25 h 346"/>
                <a:gd name="T12" fmla="*/ 349 w 648"/>
                <a:gd name="T13" fmla="*/ 88 h 346"/>
                <a:gd name="T14" fmla="*/ 382 w 648"/>
                <a:gd name="T15" fmla="*/ 52 h 346"/>
                <a:gd name="T16" fmla="*/ 252 w 648"/>
                <a:gd name="T17" fmla="*/ 46 h 346"/>
                <a:gd name="T18" fmla="*/ 211 w 648"/>
                <a:gd name="T19" fmla="*/ 36 h 346"/>
                <a:gd name="T20" fmla="*/ 235 w 648"/>
                <a:gd name="T21" fmla="*/ 118 h 346"/>
                <a:gd name="T22" fmla="*/ 250 w 648"/>
                <a:gd name="T23" fmla="*/ 179 h 346"/>
                <a:gd name="T24" fmla="*/ 253 w 648"/>
                <a:gd name="T25" fmla="*/ 132 h 346"/>
                <a:gd name="T26" fmla="*/ 409 w 648"/>
                <a:gd name="T27" fmla="*/ 40 h 346"/>
                <a:gd name="T28" fmla="*/ 295 w 648"/>
                <a:gd name="T29" fmla="*/ 43 h 346"/>
                <a:gd name="T30" fmla="*/ 313 w 648"/>
                <a:gd name="T31" fmla="*/ 68 h 346"/>
                <a:gd name="T32" fmla="*/ 300 w 648"/>
                <a:gd name="T33" fmla="*/ 37 h 346"/>
                <a:gd name="T34" fmla="*/ 57 w 648"/>
                <a:gd name="T35" fmla="*/ 90 h 346"/>
                <a:gd name="T36" fmla="*/ 94 w 648"/>
                <a:gd name="T37" fmla="*/ 61 h 346"/>
                <a:gd name="T38" fmla="*/ 408 w 648"/>
                <a:gd name="T39" fmla="*/ 54 h 346"/>
                <a:gd name="T40" fmla="*/ 192 w 648"/>
                <a:gd name="T41" fmla="*/ 46 h 346"/>
                <a:gd name="T42" fmla="*/ 195 w 648"/>
                <a:gd name="T43" fmla="*/ 50 h 346"/>
                <a:gd name="T44" fmla="*/ 555 w 648"/>
                <a:gd name="T45" fmla="*/ 157 h 346"/>
                <a:gd name="T46" fmla="*/ 584 w 648"/>
                <a:gd name="T47" fmla="*/ 175 h 346"/>
                <a:gd name="T48" fmla="*/ 358 w 648"/>
                <a:gd name="T49" fmla="*/ 142 h 346"/>
                <a:gd name="T50" fmla="*/ 367 w 648"/>
                <a:gd name="T51" fmla="*/ 163 h 346"/>
                <a:gd name="T52" fmla="*/ 402 w 648"/>
                <a:gd name="T53" fmla="*/ 136 h 346"/>
                <a:gd name="T54" fmla="*/ 413 w 648"/>
                <a:gd name="T55" fmla="*/ 199 h 346"/>
                <a:gd name="T56" fmla="*/ 422 w 648"/>
                <a:gd name="T57" fmla="*/ 177 h 346"/>
                <a:gd name="T58" fmla="*/ 464 w 648"/>
                <a:gd name="T59" fmla="*/ 152 h 346"/>
                <a:gd name="T60" fmla="*/ 318 w 648"/>
                <a:gd name="T61" fmla="*/ 140 h 346"/>
                <a:gd name="T62" fmla="*/ 287 w 648"/>
                <a:gd name="T63" fmla="*/ 223 h 346"/>
                <a:gd name="T64" fmla="*/ 185 w 648"/>
                <a:gd name="T65" fmla="*/ 154 h 346"/>
                <a:gd name="T66" fmla="*/ 196 w 648"/>
                <a:gd name="T67" fmla="*/ 161 h 346"/>
                <a:gd name="T68" fmla="*/ 58 w 648"/>
                <a:gd name="T69" fmla="*/ 135 h 346"/>
                <a:gd name="T70" fmla="*/ 109 w 648"/>
                <a:gd name="T71" fmla="*/ 166 h 346"/>
                <a:gd name="T72" fmla="*/ 498 w 648"/>
                <a:gd name="T73" fmla="*/ 162 h 346"/>
                <a:gd name="T74" fmla="*/ 629 w 648"/>
                <a:gd name="T75" fmla="*/ 209 h 346"/>
                <a:gd name="T76" fmla="*/ 647 w 648"/>
                <a:gd name="T77" fmla="*/ 245 h 346"/>
                <a:gd name="T78" fmla="*/ 558 w 648"/>
                <a:gd name="T79" fmla="*/ 242 h 346"/>
                <a:gd name="T80" fmla="*/ 588 w 648"/>
                <a:gd name="T81" fmla="*/ 286 h 346"/>
                <a:gd name="T82" fmla="*/ 403 w 648"/>
                <a:gd name="T83" fmla="*/ 230 h 346"/>
                <a:gd name="T84" fmla="*/ 380 w 648"/>
                <a:gd name="T85" fmla="*/ 299 h 346"/>
                <a:gd name="T86" fmla="*/ 428 w 648"/>
                <a:gd name="T87" fmla="*/ 254 h 346"/>
                <a:gd name="T88" fmla="*/ 455 w 648"/>
                <a:gd name="T89" fmla="*/ 265 h 346"/>
                <a:gd name="T90" fmla="*/ 473 w 648"/>
                <a:gd name="T91" fmla="*/ 305 h 346"/>
                <a:gd name="T92" fmla="*/ 476 w 648"/>
                <a:gd name="T93" fmla="*/ 274 h 346"/>
                <a:gd name="T94" fmla="*/ 533 w 648"/>
                <a:gd name="T95" fmla="*/ 268 h 346"/>
                <a:gd name="T96" fmla="*/ 283 w 648"/>
                <a:gd name="T97" fmla="*/ 345 h 346"/>
                <a:gd name="T98" fmla="*/ 290 w 648"/>
                <a:gd name="T99" fmla="*/ 292 h 346"/>
                <a:gd name="T100" fmla="*/ 339 w 648"/>
                <a:gd name="T101" fmla="*/ 273 h 346"/>
                <a:gd name="T102" fmla="*/ 373 w 648"/>
                <a:gd name="T103" fmla="*/ 277 h 346"/>
                <a:gd name="T104" fmla="*/ 89 w 648"/>
                <a:gd name="T105" fmla="*/ 278 h 346"/>
                <a:gd name="T106" fmla="*/ 110 w 648"/>
                <a:gd name="T107" fmla="*/ 270 h 346"/>
                <a:gd name="T108" fmla="*/ 184 w 648"/>
                <a:gd name="T109" fmla="*/ 251 h 346"/>
                <a:gd name="T110" fmla="*/ 186 w 648"/>
                <a:gd name="T111" fmla="*/ 306 h 346"/>
                <a:gd name="T112" fmla="*/ 196 w 648"/>
                <a:gd name="T113" fmla="*/ 269 h 346"/>
                <a:gd name="T114" fmla="*/ 501 w 648"/>
                <a:gd name="T115" fmla="*/ 27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8" h="346">
                  <a:moveTo>
                    <a:pt x="492" y="6"/>
                  </a:moveTo>
                  <a:cubicBezTo>
                    <a:pt x="491" y="6"/>
                    <a:pt x="489" y="8"/>
                    <a:pt x="488" y="10"/>
                  </a:cubicBezTo>
                  <a:cubicBezTo>
                    <a:pt x="485" y="13"/>
                    <a:pt x="482" y="17"/>
                    <a:pt x="482" y="19"/>
                  </a:cubicBezTo>
                  <a:cubicBezTo>
                    <a:pt x="482" y="21"/>
                    <a:pt x="481" y="23"/>
                    <a:pt x="480" y="23"/>
                  </a:cubicBezTo>
                  <a:cubicBezTo>
                    <a:pt x="479" y="23"/>
                    <a:pt x="476" y="27"/>
                    <a:pt x="474" y="32"/>
                  </a:cubicBezTo>
                  <a:cubicBezTo>
                    <a:pt x="471" y="36"/>
                    <a:pt x="468" y="40"/>
                    <a:pt x="466" y="40"/>
                  </a:cubicBezTo>
                  <a:cubicBezTo>
                    <a:pt x="465" y="40"/>
                    <a:pt x="464" y="41"/>
                    <a:pt x="465" y="43"/>
                  </a:cubicBezTo>
                  <a:cubicBezTo>
                    <a:pt x="466" y="44"/>
                    <a:pt x="465" y="46"/>
                    <a:pt x="463" y="46"/>
                  </a:cubicBezTo>
                  <a:cubicBezTo>
                    <a:pt x="462" y="46"/>
                    <a:pt x="461" y="49"/>
                    <a:pt x="461" y="52"/>
                  </a:cubicBezTo>
                  <a:cubicBezTo>
                    <a:pt x="462" y="57"/>
                    <a:pt x="463" y="56"/>
                    <a:pt x="471" y="48"/>
                  </a:cubicBezTo>
                  <a:cubicBezTo>
                    <a:pt x="481" y="40"/>
                    <a:pt x="481" y="40"/>
                    <a:pt x="481" y="40"/>
                  </a:cubicBezTo>
                  <a:cubicBezTo>
                    <a:pt x="483" y="54"/>
                    <a:pt x="483" y="54"/>
                    <a:pt x="483" y="54"/>
                  </a:cubicBezTo>
                  <a:cubicBezTo>
                    <a:pt x="484" y="62"/>
                    <a:pt x="485" y="74"/>
                    <a:pt x="485" y="80"/>
                  </a:cubicBezTo>
                  <a:cubicBezTo>
                    <a:pt x="485" y="87"/>
                    <a:pt x="485" y="95"/>
                    <a:pt x="486" y="97"/>
                  </a:cubicBezTo>
                  <a:cubicBezTo>
                    <a:pt x="487" y="102"/>
                    <a:pt x="487" y="102"/>
                    <a:pt x="491" y="97"/>
                  </a:cubicBezTo>
                  <a:cubicBezTo>
                    <a:pt x="493" y="94"/>
                    <a:pt x="494" y="86"/>
                    <a:pt x="494" y="69"/>
                  </a:cubicBezTo>
                  <a:cubicBezTo>
                    <a:pt x="493" y="56"/>
                    <a:pt x="493" y="38"/>
                    <a:pt x="493" y="29"/>
                  </a:cubicBezTo>
                  <a:cubicBezTo>
                    <a:pt x="494" y="11"/>
                    <a:pt x="494" y="6"/>
                    <a:pt x="492" y="6"/>
                  </a:cubicBezTo>
                  <a:close/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0" y="2"/>
                    <a:pt x="3" y="8"/>
                    <a:pt x="12" y="15"/>
                  </a:cubicBezTo>
                  <a:cubicBezTo>
                    <a:pt x="17" y="18"/>
                    <a:pt x="23" y="24"/>
                    <a:pt x="24" y="28"/>
                  </a:cubicBezTo>
                  <a:cubicBezTo>
                    <a:pt x="28" y="35"/>
                    <a:pt x="27" y="35"/>
                    <a:pt x="13" y="59"/>
                  </a:cubicBezTo>
                  <a:cubicBezTo>
                    <a:pt x="8" y="66"/>
                    <a:pt x="5" y="74"/>
                    <a:pt x="6" y="76"/>
                  </a:cubicBezTo>
                  <a:cubicBezTo>
                    <a:pt x="8" y="84"/>
                    <a:pt x="15" y="79"/>
                    <a:pt x="23" y="63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8" y="59"/>
                    <a:pt x="40" y="65"/>
                    <a:pt x="40" y="67"/>
                  </a:cubicBezTo>
                  <a:cubicBezTo>
                    <a:pt x="40" y="69"/>
                    <a:pt x="41" y="71"/>
                    <a:pt x="43" y="72"/>
                  </a:cubicBezTo>
                  <a:cubicBezTo>
                    <a:pt x="46" y="75"/>
                    <a:pt x="53" y="69"/>
                    <a:pt x="51" y="65"/>
                  </a:cubicBezTo>
                  <a:cubicBezTo>
                    <a:pt x="50" y="64"/>
                    <a:pt x="49" y="62"/>
                    <a:pt x="49" y="61"/>
                  </a:cubicBezTo>
                  <a:cubicBezTo>
                    <a:pt x="49" y="60"/>
                    <a:pt x="47" y="55"/>
                    <a:pt x="45" y="50"/>
                  </a:cubicBezTo>
                  <a:cubicBezTo>
                    <a:pt x="43" y="45"/>
                    <a:pt x="42" y="40"/>
                    <a:pt x="43" y="39"/>
                  </a:cubicBezTo>
                  <a:cubicBezTo>
                    <a:pt x="44" y="38"/>
                    <a:pt x="43" y="37"/>
                    <a:pt x="42" y="37"/>
                  </a:cubicBezTo>
                  <a:cubicBezTo>
                    <a:pt x="40" y="37"/>
                    <a:pt x="40" y="35"/>
                    <a:pt x="41" y="31"/>
                  </a:cubicBezTo>
                  <a:cubicBezTo>
                    <a:pt x="42" y="26"/>
                    <a:pt x="42" y="24"/>
                    <a:pt x="40" y="25"/>
                  </a:cubicBezTo>
                  <a:cubicBezTo>
                    <a:pt x="38" y="25"/>
                    <a:pt x="33" y="21"/>
                    <a:pt x="29" y="15"/>
                  </a:cubicBezTo>
                  <a:cubicBezTo>
                    <a:pt x="23" y="7"/>
                    <a:pt x="19" y="5"/>
                    <a:pt x="15" y="6"/>
                  </a:cubicBezTo>
                  <a:cubicBezTo>
                    <a:pt x="12" y="6"/>
                    <a:pt x="10" y="5"/>
                    <a:pt x="10" y="3"/>
                  </a:cubicBezTo>
                  <a:cubicBezTo>
                    <a:pt x="10" y="1"/>
                    <a:pt x="9" y="0"/>
                    <a:pt x="8" y="0"/>
                  </a:cubicBezTo>
                  <a:close/>
                  <a:moveTo>
                    <a:pt x="353" y="23"/>
                  </a:moveTo>
                  <a:cubicBezTo>
                    <a:pt x="350" y="23"/>
                    <a:pt x="349" y="24"/>
                    <a:pt x="348" y="25"/>
                  </a:cubicBezTo>
                  <a:cubicBezTo>
                    <a:pt x="344" y="31"/>
                    <a:pt x="345" y="32"/>
                    <a:pt x="353" y="32"/>
                  </a:cubicBezTo>
                  <a:cubicBezTo>
                    <a:pt x="357" y="33"/>
                    <a:pt x="362" y="34"/>
                    <a:pt x="365" y="36"/>
                  </a:cubicBezTo>
                  <a:cubicBezTo>
                    <a:pt x="371" y="39"/>
                    <a:pt x="371" y="48"/>
                    <a:pt x="365" y="48"/>
                  </a:cubicBezTo>
                  <a:cubicBezTo>
                    <a:pt x="344" y="48"/>
                    <a:pt x="333" y="54"/>
                    <a:pt x="346" y="58"/>
                  </a:cubicBezTo>
                  <a:cubicBezTo>
                    <a:pt x="352" y="60"/>
                    <a:pt x="352" y="60"/>
                    <a:pt x="352" y="60"/>
                  </a:cubicBezTo>
                  <a:cubicBezTo>
                    <a:pt x="345" y="66"/>
                    <a:pt x="345" y="66"/>
                    <a:pt x="345" y="66"/>
                  </a:cubicBezTo>
                  <a:cubicBezTo>
                    <a:pt x="335" y="75"/>
                    <a:pt x="336" y="84"/>
                    <a:pt x="349" y="88"/>
                  </a:cubicBezTo>
                  <a:cubicBezTo>
                    <a:pt x="357" y="91"/>
                    <a:pt x="378" y="89"/>
                    <a:pt x="382" y="86"/>
                  </a:cubicBezTo>
                  <a:cubicBezTo>
                    <a:pt x="387" y="82"/>
                    <a:pt x="384" y="77"/>
                    <a:pt x="378" y="80"/>
                  </a:cubicBezTo>
                  <a:cubicBezTo>
                    <a:pt x="376" y="81"/>
                    <a:pt x="372" y="81"/>
                    <a:pt x="369" y="80"/>
                  </a:cubicBezTo>
                  <a:cubicBezTo>
                    <a:pt x="365" y="80"/>
                    <a:pt x="359" y="79"/>
                    <a:pt x="356" y="79"/>
                  </a:cubicBezTo>
                  <a:cubicBezTo>
                    <a:pt x="340" y="77"/>
                    <a:pt x="358" y="63"/>
                    <a:pt x="378" y="62"/>
                  </a:cubicBezTo>
                  <a:cubicBezTo>
                    <a:pt x="384" y="61"/>
                    <a:pt x="390" y="60"/>
                    <a:pt x="391" y="60"/>
                  </a:cubicBezTo>
                  <a:cubicBezTo>
                    <a:pt x="394" y="57"/>
                    <a:pt x="389" y="53"/>
                    <a:pt x="382" y="52"/>
                  </a:cubicBezTo>
                  <a:cubicBezTo>
                    <a:pt x="375" y="52"/>
                    <a:pt x="375" y="51"/>
                    <a:pt x="377" y="48"/>
                  </a:cubicBezTo>
                  <a:cubicBezTo>
                    <a:pt x="382" y="43"/>
                    <a:pt x="379" y="32"/>
                    <a:pt x="371" y="29"/>
                  </a:cubicBezTo>
                  <a:cubicBezTo>
                    <a:pt x="363" y="25"/>
                    <a:pt x="357" y="23"/>
                    <a:pt x="353" y="23"/>
                  </a:cubicBezTo>
                  <a:close/>
                  <a:moveTo>
                    <a:pt x="264" y="32"/>
                  </a:moveTo>
                  <a:cubicBezTo>
                    <a:pt x="264" y="32"/>
                    <a:pt x="263" y="32"/>
                    <a:pt x="263" y="32"/>
                  </a:cubicBezTo>
                  <a:cubicBezTo>
                    <a:pt x="261" y="33"/>
                    <a:pt x="258" y="34"/>
                    <a:pt x="258" y="34"/>
                  </a:cubicBezTo>
                  <a:cubicBezTo>
                    <a:pt x="257" y="34"/>
                    <a:pt x="255" y="39"/>
                    <a:pt x="252" y="46"/>
                  </a:cubicBezTo>
                  <a:cubicBezTo>
                    <a:pt x="248" y="59"/>
                    <a:pt x="248" y="59"/>
                    <a:pt x="248" y="59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36" y="46"/>
                    <a:pt x="233" y="41"/>
                    <a:pt x="233" y="40"/>
                  </a:cubicBezTo>
                  <a:cubicBezTo>
                    <a:pt x="233" y="38"/>
                    <a:pt x="233" y="38"/>
                    <a:pt x="231" y="39"/>
                  </a:cubicBezTo>
                  <a:cubicBezTo>
                    <a:pt x="230" y="40"/>
                    <a:pt x="227" y="40"/>
                    <a:pt x="225" y="38"/>
                  </a:cubicBezTo>
                  <a:cubicBezTo>
                    <a:pt x="224" y="37"/>
                    <a:pt x="220" y="35"/>
                    <a:pt x="217" y="33"/>
                  </a:cubicBezTo>
                  <a:cubicBezTo>
                    <a:pt x="213" y="32"/>
                    <a:pt x="211" y="32"/>
                    <a:pt x="211" y="36"/>
                  </a:cubicBezTo>
                  <a:cubicBezTo>
                    <a:pt x="211" y="38"/>
                    <a:pt x="213" y="41"/>
                    <a:pt x="215" y="42"/>
                  </a:cubicBezTo>
                  <a:cubicBezTo>
                    <a:pt x="217" y="43"/>
                    <a:pt x="225" y="49"/>
                    <a:pt x="231" y="56"/>
                  </a:cubicBezTo>
                  <a:cubicBezTo>
                    <a:pt x="242" y="67"/>
                    <a:pt x="243" y="69"/>
                    <a:pt x="241" y="77"/>
                  </a:cubicBezTo>
                  <a:cubicBezTo>
                    <a:pt x="240" y="82"/>
                    <a:pt x="238" y="91"/>
                    <a:pt x="237" y="97"/>
                  </a:cubicBezTo>
                  <a:cubicBezTo>
                    <a:pt x="236" y="103"/>
                    <a:pt x="234" y="108"/>
                    <a:pt x="233" y="108"/>
                  </a:cubicBezTo>
                  <a:cubicBezTo>
                    <a:pt x="232" y="108"/>
                    <a:pt x="231" y="110"/>
                    <a:pt x="231" y="113"/>
                  </a:cubicBezTo>
                  <a:cubicBezTo>
                    <a:pt x="230" y="116"/>
                    <a:pt x="232" y="118"/>
                    <a:pt x="235" y="118"/>
                  </a:cubicBezTo>
                  <a:cubicBezTo>
                    <a:pt x="241" y="119"/>
                    <a:pt x="242" y="123"/>
                    <a:pt x="244" y="142"/>
                  </a:cubicBezTo>
                  <a:cubicBezTo>
                    <a:pt x="245" y="157"/>
                    <a:pt x="245" y="157"/>
                    <a:pt x="245" y="157"/>
                  </a:cubicBezTo>
                  <a:cubicBezTo>
                    <a:pt x="232" y="168"/>
                    <a:pt x="232" y="168"/>
                    <a:pt x="232" y="168"/>
                  </a:cubicBezTo>
                  <a:cubicBezTo>
                    <a:pt x="225" y="175"/>
                    <a:pt x="220" y="180"/>
                    <a:pt x="221" y="182"/>
                  </a:cubicBezTo>
                  <a:cubicBezTo>
                    <a:pt x="223" y="186"/>
                    <a:pt x="234" y="181"/>
                    <a:pt x="242" y="173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50" y="179"/>
                    <a:pt x="250" y="179"/>
                    <a:pt x="250" y="179"/>
                  </a:cubicBezTo>
                  <a:cubicBezTo>
                    <a:pt x="252" y="185"/>
                    <a:pt x="254" y="192"/>
                    <a:pt x="256" y="194"/>
                  </a:cubicBezTo>
                  <a:cubicBezTo>
                    <a:pt x="259" y="199"/>
                    <a:pt x="265" y="198"/>
                    <a:pt x="265" y="194"/>
                  </a:cubicBezTo>
                  <a:cubicBezTo>
                    <a:pt x="265" y="192"/>
                    <a:pt x="263" y="184"/>
                    <a:pt x="261" y="176"/>
                  </a:cubicBezTo>
                  <a:cubicBezTo>
                    <a:pt x="256" y="163"/>
                    <a:pt x="256" y="163"/>
                    <a:pt x="261" y="158"/>
                  </a:cubicBezTo>
                  <a:cubicBezTo>
                    <a:pt x="265" y="154"/>
                    <a:pt x="265" y="153"/>
                    <a:pt x="262" y="151"/>
                  </a:cubicBezTo>
                  <a:cubicBezTo>
                    <a:pt x="260" y="149"/>
                    <a:pt x="258" y="149"/>
                    <a:pt x="257" y="149"/>
                  </a:cubicBezTo>
                  <a:cubicBezTo>
                    <a:pt x="254" y="151"/>
                    <a:pt x="252" y="143"/>
                    <a:pt x="253" y="132"/>
                  </a:cubicBezTo>
                  <a:cubicBezTo>
                    <a:pt x="253" y="126"/>
                    <a:pt x="251" y="120"/>
                    <a:pt x="248" y="115"/>
                  </a:cubicBezTo>
                  <a:cubicBezTo>
                    <a:pt x="245" y="111"/>
                    <a:pt x="244" y="108"/>
                    <a:pt x="246" y="109"/>
                  </a:cubicBezTo>
                  <a:cubicBezTo>
                    <a:pt x="249" y="109"/>
                    <a:pt x="249" y="108"/>
                    <a:pt x="247" y="106"/>
                  </a:cubicBezTo>
                  <a:cubicBezTo>
                    <a:pt x="244" y="104"/>
                    <a:pt x="245" y="98"/>
                    <a:pt x="255" y="73"/>
                  </a:cubicBezTo>
                  <a:cubicBezTo>
                    <a:pt x="266" y="44"/>
                    <a:pt x="269" y="33"/>
                    <a:pt x="265" y="32"/>
                  </a:cubicBezTo>
                  <a:cubicBezTo>
                    <a:pt x="265" y="32"/>
                    <a:pt x="264" y="32"/>
                    <a:pt x="264" y="32"/>
                  </a:cubicBezTo>
                  <a:close/>
                  <a:moveTo>
                    <a:pt x="409" y="40"/>
                  </a:moveTo>
                  <a:cubicBezTo>
                    <a:pt x="401" y="39"/>
                    <a:pt x="396" y="40"/>
                    <a:pt x="393" y="42"/>
                  </a:cubicBezTo>
                  <a:cubicBezTo>
                    <a:pt x="390" y="44"/>
                    <a:pt x="390" y="45"/>
                    <a:pt x="392" y="47"/>
                  </a:cubicBezTo>
                  <a:cubicBezTo>
                    <a:pt x="396" y="50"/>
                    <a:pt x="445" y="52"/>
                    <a:pt x="447" y="49"/>
                  </a:cubicBezTo>
                  <a:cubicBezTo>
                    <a:pt x="452" y="45"/>
                    <a:pt x="441" y="42"/>
                    <a:pt x="419" y="40"/>
                  </a:cubicBezTo>
                  <a:cubicBezTo>
                    <a:pt x="416" y="40"/>
                    <a:pt x="412" y="40"/>
                    <a:pt x="409" y="40"/>
                  </a:cubicBezTo>
                  <a:close/>
                  <a:moveTo>
                    <a:pt x="300" y="37"/>
                  </a:moveTo>
                  <a:cubicBezTo>
                    <a:pt x="297" y="37"/>
                    <a:pt x="296" y="39"/>
                    <a:pt x="295" y="43"/>
                  </a:cubicBezTo>
                  <a:cubicBezTo>
                    <a:pt x="294" y="59"/>
                    <a:pt x="294" y="59"/>
                    <a:pt x="283" y="58"/>
                  </a:cubicBezTo>
                  <a:cubicBezTo>
                    <a:pt x="268" y="57"/>
                    <a:pt x="267" y="57"/>
                    <a:pt x="270" y="61"/>
                  </a:cubicBezTo>
                  <a:cubicBezTo>
                    <a:pt x="272" y="62"/>
                    <a:pt x="277" y="65"/>
                    <a:pt x="282" y="66"/>
                  </a:cubicBezTo>
                  <a:cubicBezTo>
                    <a:pt x="291" y="68"/>
                    <a:pt x="292" y="69"/>
                    <a:pt x="292" y="76"/>
                  </a:cubicBezTo>
                  <a:cubicBezTo>
                    <a:pt x="293" y="82"/>
                    <a:pt x="294" y="85"/>
                    <a:pt x="297" y="85"/>
                  </a:cubicBezTo>
                  <a:cubicBezTo>
                    <a:pt x="299" y="85"/>
                    <a:pt x="300" y="84"/>
                    <a:pt x="300" y="82"/>
                  </a:cubicBezTo>
                  <a:cubicBezTo>
                    <a:pt x="299" y="69"/>
                    <a:pt x="300" y="67"/>
                    <a:pt x="313" y="68"/>
                  </a:cubicBezTo>
                  <a:cubicBezTo>
                    <a:pt x="327" y="69"/>
                    <a:pt x="331" y="67"/>
                    <a:pt x="331" y="61"/>
                  </a:cubicBezTo>
                  <a:cubicBezTo>
                    <a:pt x="331" y="57"/>
                    <a:pt x="331" y="57"/>
                    <a:pt x="329" y="60"/>
                  </a:cubicBezTo>
                  <a:cubicBezTo>
                    <a:pt x="327" y="62"/>
                    <a:pt x="325" y="63"/>
                    <a:pt x="325" y="61"/>
                  </a:cubicBezTo>
                  <a:cubicBezTo>
                    <a:pt x="324" y="60"/>
                    <a:pt x="319" y="59"/>
                    <a:pt x="31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48"/>
                    <a:pt x="304" y="48"/>
                    <a:pt x="304" y="48"/>
                  </a:cubicBezTo>
                  <a:cubicBezTo>
                    <a:pt x="303" y="40"/>
                    <a:pt x="302" y="37"/>
                    <a:pt x="300" y="37"/>
                  </a:cubicBezTo>
                  <a:close/>
                  <a:moveTo>
                    <a:pt x="67" y="30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42"/>
                    <a:pt x="68" y="46"/>
                    <a:pt x="69" y="46"/>
                  </a:cubicBezTo>
                  <a:cubicBezTo>
                    <a:pt x="73" y="46"/>
                    <a:pt x="74" y="56"/>
                    <a:pt x="71" y="62"/>
                  </a:cubicBezTo>
                  <a:cubicBezTo>
                    <a:pt x="69" y="66"/>
                    <a:pt x="64" y="72"/>
                    <a:pt x="60" y="76"/>
                  </a:cubicBezTo>
                  <a:cubicBezTo>
                    <a:pt x="56" y="81"/>
                    <a:pt x="53" y="86"/>
                    <a:pt x="53" y="87"/>
                  </a:cubicBezTo>
                  <a:cubicBezTo>
                    <a:pt x="54" y="89"/>
                    <a:pt x="56" y="90"/>
                    <a:pt x="57" y="90"/>
                  </a:cubicBezTo>
                  <a:cubicBezTo>
                    <a:pt x="59" y="90"/>
                    <a:pt x="77" y="72"/>
                    <a:pt x="79" y="67"/>
                  </a:cubicBezTo>
                  <a:cubicBezTo>
                    <a:pt x="80" y="64"/>
                    <a:pt x="83" y="66"/>
                    <a:pt x="89" y="72"/>
                  </a:cubicBezTo>
                  <a:cubicBezTo>
                    <a:pt x="98" y="82"/>
                    <a:pt x="101" y="83"/>
                    <a:pt x="105" y="78"/>
                  </a:cubicBezTo>
                  <a:cubicBezTo>
                    <a:pt x="108" y="75"/>
                    <a:pt x="108" y="74"/>
                    <a:pt x="106" y="73"/>
                  </a:cubicBezTo>
                  <a:cubicBezTo>
                    <a:pt x="104" y="72"/>
                    <a:pt x="104" y="70"/>
                    <a:pt x="105" y="68"/>
                  </a:cubicBezTo>
                  <a:cubicBezTo>
                    <a:pt x="106" y="67"/>
                    <a:pt x="105" y="67"/>
                    <a:pt x="103" y="67"/>
                  </a:cubicBezTo>
                  <a:cubicBezTo>
                    <a:pt x="101" y="68"/>
                    <a:pt x="97" y="65"/>
                    <a:pt x="94" y="61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5" y="40"/>
                    <a:pt x="102" y="36"/>
                    <a:pt x="91" y="41"/>
                  </a:cubicBezTo>
                  <a:cubicBezTo>
                    <a:pt x="82" y="45"/>
                    <a:pt x="82" y="45"/>
                    <a:pt x="74" y="37"/>
                  </a:cubicBezTo>
                  <a:lnTo>
                    <a:pt x="67" y="30"/>
                  </a:lnTo>
                  <a:close/>
                  <a:moveTo>
                    <a:pt x="412" y="53"/>
                  </a:moveTo>
                  <a:cubicBezTo>
                    <a:pt x="409" y="53"/>
                    <a:pt x="408" y="53"/>
                    <a:pt x="408" y="54"/>
                  </a:cubicBezTo>
                  <a:cubicBezTo>
                    <a:pt x="407" y="55"/>
                    <a:pt x="406" y="56"/>
                    <a:pt x="404" y="56"/>
                  </a:cubicBezTo>
                  <a:cubicBezTo>
                    <a:pt x="400" y="56"/>
                    <a:pt x="398" y="61"/>
                    <a:pt x="401" y="64"/>
                  </a:cubicBezTo>
                  <a:cubicBezTo>
                    <a:pt x="401" y="64"/>
                    <a:pt x="410" y="65"/>
                    <a:pt x="420" y="66"/>
                  </a:cubicBezTo>
                  <a:cubicBezTo>
                    <a:pt x="436" y="68"/>
                    <a:pt x="438" y="67"/>
                    <a:pt x="437" y="63"/>
                  </a:cubicBezTo>
                  <a:cubicBezTo>
                    <a:pt x="437" y="60"/>
                    <a:pt x="432" y="58"/>
                    <a:pt x="422" y="55"/>
                  </a:cubicBezTo>
                  <a:cubicBezTo>
                    <a:pt x="418" y="54"/>
                    <a:pt x="414" y="53"/>
                    <a:pt x="412" y="53"/>
                  </a:cubicBezTo>
                  <a:close/>
                  <a:moveTo>
                    <a:pt x="192" y="46"/>
                  </a:moveTo>
                  <a:cubicBezTo>
                    <a:pt x="190" y="46"/>
                    <a:pt x="188" y="47"/>
                    <a:pt x="187" y="49"/>
                  </a:cubicBezTo>
                  <a:cubicBezTo>
                    <a:pt x="187" y="50"/>
                    <a:pt x="181" y="51"/>
                    <a:pt x="174" y="51"/>
                  </a:cubicBezTo>
                  <a:cubicBezTo>
                    <a:pt x="157" y="51"/>
                    <a:pt x="152" y="52"/>
                    <a:pt x="152" y="56"/>
                  </a:cubicBezTo>
                  <a:cubicBezTo>
                    <a:pt x="152" y="58"/>
                    <a:pt x="155" y="60"/>
                    <a:pt x="160" y="61"/>
                  </a:cubicBezTo>
                  <a:cubicBezTo>
                    <a:pt x="173" y="63"/>
                    <a:pt x="203" y="62"/>
                    <a:pt x="206" y="60"/>
                  </a:cubicBezTo>
                  <a:cubicBezTo>
                    <a:pt x="210" y="56"/>
                    <a:pt x="206" y="50"/>
                    <a:pt x="200" y="51"/>
                  </a:cubicBezTo>
                  <a:cubicBezTo>
                    <a:pt x="197" y="52"/>
                    <a:pt x="195" y="51"/>
                    <a:pt x="195" y="50"/>
                  </a:cubicBezTo>
                  <a:cubicBezTo>
                    <a:pt x="195" y="48"/>
                    <a:pt x="194" y="47"/>
                    <a:pt x="192" y="46"/>
                  </a:cubicBezTo>
                  <a:close/>
                  <a:moveTo>
                    <a:pt x="552" y="117"/>
                  </a:moveTo>
                  <a:cubicBezTo>
                    <a:pt x="545" y="118"/>
                    <a:pt x="540" y="119"/>
                    <a:pt x="538" y="122"/>
                  </a:cubicBezTo>
                  <a:cubicBezTo>
                    <a:pt x="534" y="128"/>
                    <a:pt x="537" y="131"/>
                    <a:pt x="545" y="128"/>
                  </a:cubicBezTo>
                  <a:cubicBezTo>
                    <a:pt x="548" y="126"/>
                    <a:pt x="553" y="126"/>
                    <a:pt x="556" y="127"/>
                  </a:cubicBezTo>
                  <a:cubicBezTo>
                    <a:pt x="560" y="128"/>
                    <a:pt x="561" y="130"/>
                    <a:pt x="561" y="141"/>
                  </a:cubicBezTo>
                  <a:cubicBezTo>
                    <a:pt x="560" y="151"/>
                    <a:pt x="559" y="154"/>
                    <a:pt x="555" y="157"/>
                  </a:cubicBezTo>
                  <a:cubicBezTo>
                    <a:pt x="548" y="160"/>
                    <a:pt x="526" y="193"/>
                    <a:pt x="525" y="200"/>
                  </a:cubicBezTo>
                  <a:cubicBezTo>
                    <a:pt x="525" y="202"/>
                    <a:pt x="526" y="204"/>
                    <a:pt x="528" y="204"/>
                  </a:cubicBezTo>
                  <a:cubicBezTo>
                    <a:pt x="530" y="204"/>
                    <a:pt x="543" y="191"/>
                    <a:pt x="544" y="189"/>
                  </a:cubicBezTo>
                  <a:cubicBezTo>
                    <a:pt x="544" y="186"/>
                    <a:pt x="560" y="164"/>
                    <a:pt x="562" y="164"/>
                  </a:cubicBezTo>
                  <a:cubicBezTo>
                    <a:pt x="563" y="164"/>
                    <a:pt x="566" y="169"/>
                    <a:pt x="568" y="174"/>
                  </a:cubicBezTo>
                  <a:cubicBezTo>
                    <a:pt x="573" y="185"/>
                    <a:pt x="581" y="188"/>
                    <a:pt x="588" y="183"/>
                  </a:cubicBezTo>
                  <a:cubicBezTo>
                    <a:pt x="593" y="180"/>
                    <a:pt x="591" y="176"/>
                    <a:pt x="584" y="175"/>
                  </a:cubicBezTo>
                  <a:cubicBezTo>
                    <a:pt x="578" y="175"/>
                    <a:pt x="571" y="163"/>
                    <a:pt x="574" y="156"/>
                  </a:cubicBezTo>
                  <a:cubicBezTo>
                    <a:pt x="575" y="152"/>
                    <a:pt x="574" y="149"/>
                    <a:pt x="573" y="148"/>
                  </a:cubicBezTo>
                  <a:cubicBezTo>
                    <a:pt x="572" y="147"/>
                    <a:pt x="571" y="142"/>
                    <a:pt x="572" y="137"/>
                  </a:cubicBezTo>
                  <a:cubicBezTo>
                    <a:pt x="575" y="124"/>
                    <a:pt x="568" y="117"/>
                    <a:pt x="552" y="117"/>
                  </a:cubicBezTo>
                  <a:close/>
                  <a:moveTo>
                    <a:pt x="361" y="127"/>
                  </a:moveTo>
                  <a:cubicBezTo>
                    <a:pt x="361" y="127"/>
                    <a:pt x="361" y="127"/>
                    <a:pt x="360" y="127"/>
                  </a:cubicBezTo>
                  <a:cubicBezTo>
                    <a:pt x="359" y="128"/>
                    <a:pt x="358" y="134"/>
                    <a:pt x="358" y="142"/>
                  </a:cubicBezTo>
                  <a:cubicBezTo>
                    <a:pt x="358" y="155"/>
                    <a:pt x="358" y="155"/>
                    <a:pt x="358" y="155"/>
                  </a:cubicBezTo>
                  <a:cubicBezTo>
                    <a:pt x="346" y="154"/>
                    <a:pt x="346" y="154"/>
                    <a:pt x="346" y="154"/>
                  </a:cubicBezTo>
                  <a:cubicBezTo>
                    <a:pt x="337" y="153"/>
                    <a:pt x="335" y="153"/>
                    <a:pt x="335" y="157"/>
                  </a:cubicBezTo>
                  <a:cubicBezTo>
                    <a:pt x="335" y="161"/>
                    <a:pt x="342" y="165"/>
                    <a:pt x="352" y="165"/>
                  </a:cubicBezTo>
                  <a:cubicBezTo>
                    <a:pt x="356" y="165"/>
                    <a:pt x="358" y="168"/>
                    <a:pt x="359" y="175"/>
                  </a:cubicBezTo>
                  <a:cubicBezTo>
                    <a:pt x="363" y="187"/>
                    <a:pt x="368" y="187"/>
                    <a:pt x="368" y="174"/>
                  </a:cubicBezTo>
                  <a:cubicBezTo>
                    <a:pt x="367" y="163"/>
                    <a:pt x="367" y="163"/>
                    <a:pt x="367" y="163"/>
                  </a:cubicBezTo>
                  <a:cubicBezTo>
                    <a:pt x="378" y="164"/>
                    <a:pt x="378" y="164"/>
                    <a:pt x="378" y="164"/>
                  </a:cubicBezTo>
                  <a:cubicBezTo>
                    <a:pt x="386" y="164"/>
                    <a:pt x="390" y="163"/>
                    <a:pt x="391" y="160"/>
                  </a:cubicBezTo>
                  <a:cubicBezTo>
                    <a:pt x="393" y="158"/>
                    <a:pt x="390" y="156"/>
                    <a:pt x="381" y="154"/>
                  </a:cubicBezTo>
                  <a:cubicBezTo>
                    <a:pt x="370" y="152"/>
                    <a:pt x="368" y="151"/>
                    <a:pt x="368" y="146"/>
                  </a:cubicBezTo>
                  <a:cubicBezTo>
                    <a:pt x="369" y="138"/>
                    <a:pt x="364" y="128"/>
                    <a:pt x="361" y="127"/>
                  </a:cubicBezTo>
                  <a:close/>
                  <a:moveTo>
                    <a:pt x="416" y="132"/>
                  </a:moveTo>
                  <a:cubicBezTo>
                    <a:pt x="407" y="131"/>
                    <a:pt x="404" y="132"/>
                    <a:pt x="402" y="136"/>
                  </a:cubicBezTo>
                  <a:cubicBezTo>
                    <a:pt x="399" y="140"/>
                    <a:pt x="399" y="141"/>
                    <a:pt x="403" y="141"/>
                  </a:cubicBezTo>
                  <a:cubicBezTo>
                    <a:pt x="406" y="141"/>
                    <a:pt x="409" y="141"/>
                    <a:pt x="411" y="139"/>
                  </a:cubicBezTo>
                  <a:cubicBezTo>
                    <a:pt x="413" y="138"/>
                    <a:pt x="418" y="138"/>
                    <a:pt x="421" y="140"/>
                  </a:cubicBezTo>
                  <a:cubicBezTo>
                    <a:pt x="427" y="141"/>
                    <a:pt x="428" y="143"/>
                    <a:pt x="427" y="149"/>
                  </a:cubicBezTo>
                  <a:cubicBezTo>
                    <a:pt x="426" y="157"/>
                    <a:pt x="415" y="168"/>
                    <a:pt x="409" y="168"/>
                  </a:cubicBezTo>
                  <a:cubicBezTo>
                    <a:pt x="407" y="168"/>
                    <a:pt x="406" y="172"/>
                    <a:pt x="406" y="182"/>
                  </a:cubicBezTo>
                  <a:cubicBezTo>
                    <a:pt x="405" y="197"/>
                    <a:pt x="406" y="197"/>
                    <a:pt x="413" y="199"/>
                  </a:cubicBezTo>
                  <a:cubicBezTo>
                    <a:pt x="426" y="203"/>
                    <a:pt x="443" y="197"/>
                    <a:pt x="444" y="188"/>
                  </a:cubicBezTo>
                  <a:cubicBezTo>
                    <a:pt x="446" y="182"/>
                    <a:pt x="442" y="180"/>
                    <a:pt x="438" y="185"/>
                  </a:cubicBezTo>
                  <a:cubicBezTo>
                    <a:pt x="434" y="190"/>
                    <a:pt x="423" y="192"/>
                    <a:pt x="419" y="188"/>
                  </a:cubicBezTo>
                  <a:cubicBezTo>
                    <a:pt x="417" y="186"/>
                    <a:pt x="417" y="186"/>
                    <a:pt x="418" y="189"/>
                  </a:cubicBezTo>
                  <a:cubicBezTo>
                    <a:pt x="420" y="192"/>
                    <a:pt x="420" y="192"/>
                    <a:pt x="417" y="190"/>
                  </a:cubicBezTo>
                  <a:cubicBezTo>
                    <a:pt x="415" y="187"/>
                    <a:pt x="415" y="185"/>
                    <a:pt x="417" y="181"/>
                  </a:cubicBezTo>
                  <a:cubicBezTo>
                    <a:pt x="419" y="178"/>
                    <a:pt x="421" y="176"/>
                    <a:pt x="422" y="177"/>
                  </a:cubicBezTo>
                  <a:cubicBezTo>
                    <a:pt x="425" y="179"/>
                    <a:pt x="448" y="174"/>
                    <a:pt x="448" y="172"/>
                  </a:cubicBezTo>
                  <a:cubicBezTo>
                    <a:pt x="448" y="170"/>
                    <a:pt x="444" y="169"/>
                    <a:pt x="439" y="169"/>
                  </a:cubicBezTo>
                  <a:cubicBezTo>
                    <a:pt x="430" y="169"/>
                    <a:pt x="429" y="168"/>
                    <a:pt x="435" y="158"/>
                  </a:cubicBezTo>
                  <a:cubicBezTo>
                    <a:pt x="437" y="155"/>
                    <a:pt x="439" y="149"/>
                    <a:pt x="439" y="145"/>
                  </a:cubicBezTo>
                  <a:cubicBezTo>
                    <a:pt x="439" y="136"/>
                    <a:pt x="433" y="132"/>
                    <a:pt x="416" y="132"/>
                  </a:cubicBezTo>
                  <a:close/>
                  <a:moveTo>
                    <a:pt x="476" y="144"/>
                  </a:moveTo>
                  <a:cubicBezTo>
                    <a:pt x="473" y="143"/>
                    <a:pt x="464" y="149"/>
                    <a:pt x="464" y="152"/>
                  </a:cubicBezTo>
                  <a:cubicBezTo>
                    <a:pt x="464" y="153"/>
                    <a:pt x="468" y="155"/>
                    <a:pt x="474" y="155"/>
                  </a:cubicBezTo>
                  <a:cubicBezTo>
                    <a:pt x="479" y="156"/>
                    <a:pt x="488" y="156"/>
                    <a:pt x="494" y="156"/>
                  </a:cubicBezTo>
                  <a:cubicBezTo>
                    <a:pt x="511" y="155"/>
                    <a:pt x="506" y="149"/>
                    <a:pt x="487" y="148"/>
                  </a:cubicBezTo>
                  <a:cubicBezTo>
                    <a:pt x="482" y="148"/>
                    <a:pt x="477" y="146"/>
                    <a:pt x="477" y="145"/>
                  </a:cubicBezTo>
                  <a:cubicBezTo>
                    <a:pt x="477" y="144"/>
                    <a:pt x="476" y="144"/>
                    <a:pt x="476" y="144"/>
                  </a:cubicBezTo>
                  <a:close/>
                  <a:moveTo>
                    <a:pt x="320" y="138"/>
                  </a:moveTo>
                  <a:cubicBezTo>
                    <a:pt x="320" y="138"/>
                    <a:pt x="319" y="139"/>
                    <a:pt x="318" y="140"/>
                  </a:cubicBezTo>
                  <a:cubicBezTo>
                    <a:pt x="316" y="143"/>
                    <a:pt x="315" y="143"/>
                    <a:pt x="314" y="140"/>
                  </a:cubicBezTo>
                  <a:cubicBezTo>
                    <a:pt x="312" y="136"/>
                    <a:pt x="305" y="148"/>
                    <a:pt x="305" y="155"/>
                  </a:cubicBezTo>
                  <a:cubicBezTo>
                    <a:pt x="304" y="166"/>
                    <a:pt x="298" y="162"/>
                    <a:pt x="283" y="143"/>
                  </a:cubicBezTo>
                  <a:cubicBezTo>
                    <a:pt x="281" y="140"/>
                    <a:pt x="279" y="139"/>
                    <a:pt x="278" y="140"/>
                  </a:cubicBezTo>
                  <a:cubicBezTo>
                    <a:pt x="273" y="142"/>
                    <a:pt x="279" y="157"/>
                    <a:pt x="287" y="166"/>
                  </a:cubicBezTo>
                  <a:cubicBezTo>
                    <a:pt x="296" y="175"/>
                    <a:pt x="296" y="172"/>
                    <a:pt x="287" y="205"/>
                  </a:cubicBezTo>
                  <a:cubicBezTo>
                    <a:pt x="284" y="216"/>
                    <a:pt x="284" y="220"/>
                    <a:pt x="287" y="223"/>
                  </a:cubicBezTo>
                  <a:cubicBezTo>
                    <a:pt x="289" y="226"/>
                    <a:pt x="290" y="227"/>
                    <a:pt x="291" y="226"/>
                  </a:cubicBezTo>
                  <a:cubicBezTo>
                    <a:pt x="292" y="220"/>
                    <a:pt x="307" y="177"/>
                    <a:pt x="309" y="172"/>
                  </a:cubicBezTo>
                  <a:cubicBezTo>
                    <a:pt x="314" y="163"/>
                    <a:pt x="320" y="145"/>
                    <a:pt x="320" y="141"/>
                  </a:cubicBezTo>
                  <a:cubicBezTo>
                    <a:pt x="321" y="139"/>
                    <a:pt x="320" y="138"/>
                    <a:pt x="320" y="138"/>
                  </a:cubicBezTo>
                  <a:close/>
                  <a:moveTo>
                    <a:pt x="186" y="134"/>
                  </a:moveTo>
                  <a:cubicBezTo>
                    <a:pt x="185" y="134"/>
                    <a:pt x="184" y="139"/>
                    <a:pt x="184" y="144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75" y="153"/>
                    <a:pt x="175" y="153"/>
                    <a:pt x="175" y="153"/>
                  </a:cubicBezTo>
                  <a:cubicBezTo>
                    <a:pt x="169" y="153"/>
                    <a:pt x="164" y="154"/>
                    <a:pt x="164" y="156"/>
                  </a:cubicBezTo>
                  <a:cubicBezTo>
                    <a:pt x="163" y="159"/>
                    <a:pt x="168" y="161"/>
                    <a:pt x="180" y="163"/>
                  </a:cubicBezTo>
                  <a:cubicBezTo>
                    <a:pt x="185" y="164"/>
                    <a:pt x="187" y="166"/>
                    <a:pt x="188" y="173"/>
                  </a:cubicBezTo>
                  <a:cubicBezTo>
                    <a:pt x="189" y="178"/>
                    <a:pt x="191" y="183"/>
                    <a:pt x="193" y="184"/>
                  </a:cubicBezTo>
                  <a:cubicBezTo>
                    <a:pt x="198" y="188"/>
                    <a:pt x="198" y="188"/>
                    <a:pt x="197" y="174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205" y="162"/>
                    <a:pt x="205" y="162"/>
                    <a:pt x="205" y="162"/>
                  </a:cubicBezTo>
                  <a:cubicBezTo>
                    <a:pt x="210" y="162"/>
                    <a:pt x="215" y="161"/>
                    <a:pt x="218" y="158"/>
                  </a:cubicBezTo>
                  <a:cubicBezTo>
                    <a:pt x="222" y="154"/>
                    <a:pt x="222" y="154"/>
                    <a:pt x="217" y="154"/>
                  </a:cubicBezTo>
                  <a:cubicBezTo>
                    <a:pt x="203" y="155"/>
                    <a:pt x="194" y="153"/>
                    <a:pt x="194" y="148"/>
                  </a:cubicBezTo>
                  <a:cubicBezTo>
                    <a:pt x="194" y="143"/>
                    <a:pt x="189" y="135"/>
                    <a:pt x="186" y="134"/>
                  </a:cubicBezTo>
                  <a:close/>
                  <a:moveTo>
                    <a:pt x="61" y="132"/>
                  </a:moveTo>
                  <a:cubicBezTo>
                    <a:pt x="59" y="132"/>
                    <a:pt x="58" y="133"/>
                    <a:pt x="58" y="135"/>
                  </a:cubicBezTo>
                  <a:cubicBezTo>
                    <a:pt x="58" y="140"/>
                    <a:pt x="63" y="146"/>
                    <a:pt x="72" y="151"/>
                  </a:cubicBezTo>
                  <a:cubicBezTo>
                    <a:pt x="80" y="156"/>
                    <a:pt x="81" y="159"/>
                    <a:pt x="77" y="162"/>
                  </a:cubicBezTo>
                  <a:cubicBezTo>
                    <a:pt x="73" y="164"/>
                    <a:pt x="60" y="189"/>
                    <a:pt x="62" y="192"/>
                  </a:cubicBezTo>
                  <a:cubicBezTo>
                    <a:pt x="63" y="195"/>
                    <a:pt x="71" y="192"/>
                    <a:pt x="71" y="188"/>
                  </a:cubicBezTo>
                  <a:cubicBezTo>
                    <a:pt x="71" y="184"/>
                    <a:pt x="87" y="164"/>
                    <a:pt x="91" y="164"/>
                  </a:cubicBezTo>
                  <a:cubicBezTo>
                    <a:pt x="92" y="164"/>
                    <a:pt x="98" y="169"/>
                    <a:pt x="103" y="175"/>
                  </a:cubicBezTo>
                  <a:cubicBezTo>
                    <a:pt x="117" y="191"/>
                    <a:pt x="122" y="184"/>
                    <a:pt x="109" y="166"/>
                  </a:cubicBezTo>
                  <a:cubicBezTo>
                    <a:pt x="101" y="155"/>
                    <a:pt x="101" y="155"/>
                    <a:pt x="101" y="155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14" y="143"/>
                    <a:pt x="116" y="141"/>
                    <a:pt x="114" y="138"/>
                  </a:cubicBezTo>
                  <a:cubicBezTo>
                    <a:pt x="112" y="136"/>
                    <a:pt x="108" y="137"/>
                    <a:pt x="101" y="142"/>
                  </a:cubicBezTo>
                  <a:cubicBezTo>
                    <a:pt x="88" y="150"/>
                    <a:pt x="85" y="150"/>
                    <a:pt x="75" y="141"/>
                  </a:cubicBezTo>
                  <a:cubicBezTo>
                    <a:pt x="70" y="136"/>
                    <a:pt x="65" y="133"/>
                    <a:pt x="61" y="132"/>
                  </a:cubicBezTo>
                  <a:close/>
                  <a:moveTo>
                    <a:pt x="498" y="162"/>
                  </a:moveTo>
                  <a:cubicBezTo>
                    <a:pt x="495" y="162"/>
                    <a:pt x="492" y="162"/>
                    <a:pt x="487" y="162"/>
                  </a:cubicBezTo>
                  <a:cubicBezTo>
                    <a:pt x="467" y="162"/>
                    <a:pt x="462" y="164"/>
                    <a:pt x="464" y="171"/>
                  </a:cubicBezTo>
                  <a:cubicBezTo>
                    <a:pt x="465" y="173"/>
                    <a:pt x="467" y="175"/>
                    <a:pt x="469" y="174"/>
                  </a:cubicBezTo>
                  <a:cubicBezTo>
                    <a:pt x="471" y="173"/>
                    <a:pt x="480" y="172"/>
                    <a:pt x="489" y="172"/>
                  </a:cubicBezTo>
                  <a:cubicBezTo>
                    <a:pt x="501" y="171"/>
                    <a:pt x="505" y="170"/>
                    <a:pt x="506" y="166"/>
                  </a:cubicBezTo>
                  <a:cubicBezTo>
                    <a:pt x="507" y="163"/>
                    <a:pt x="506" y="162"/>
                    <a:pt x="498" y="162"/>
                  </a:cubicBezTo>
                  <a:close/>
                  <a:moveTo>
                    <a:pt x="629" y="209"/>
                  </a:moveTo>
                  <a:cubicBezTo>
                    <a:pt x="624" y="209"/>
                    <a:pt x="620" y="210"/>
                    <a:pt x="617" y="212"/>
                  </a:cubicBezTo>
                  <a:cubicBezTo>
                    <a:pt x="611" y="216"/>
                    <a:pt x="608" y="224"/>
                    <a:pt x="613" y="227"/>
                  </a:cubicBezTo>
                  <a:cubicBezTo>
                    <a:pt x="614" y="228"/>
                    <a:pt x="615" y="228"/>
                    <a:pt x="615" y="226"/>
                  </a:cubicBezTo>
                  <a:cubicBezTo>
                    <a:pt x="615" y="223"/>
                    <a:pt x="623" y="216"/>
                    <a:pt x="627" y="216"/>
                  </a:cubicBezTo>
                  <a:cubicBezTo>
                    <a:pt x="632" y="216"/>
                    <a:pt x="632" y="221"/>
                    <a:pt x="625" y="228"/>
                  </a:cubicBezTo>
                  <a:cubicBezTo>
                    <a:pt x="619" y="236"/>
                    <a:pt x="619" y="240"/>
                    <a:pt x="624" y="246"/>
                  </a:cubicBezTo>
                  <a:cubicBezTo>
                    <a:pt x="629" y="252"/>
                    <a:pt x="646" y="251"/>
                    <a:pt x="647" y="245"/>
                  </a:cubicBezTo>
                  <a:cubicBezTo>
                    <a:pt x="648" y="242"/>
                    <a:pt x="646" y="240"/>
                    <a:pt x="641" y="240"/>
                  </a:cubicBezTo>
                  <a:cubicBezTo>
                    <a:pt x="630" y="240"/>
                    <a:pt x="629" y="237"/>
                    <a:pt x="637" y="229"/>
                  </a:cubicBezTo>
                  <a:cubicBezTo>
                    <a:pt x="647" y="218"/>
                    <a:pt x="645" y="211"/>
                    <a:pt x="633" y="209"/>
                  </a:cubicBezTo>
                  <a:cubicBezTo>
                    <a:pt x="631" y="209"/>
                    <a:pt x="630" y="209"/>
                    <a:pt x="629" y="209"/>
                  </a:cubicBezTo>
                  <a:close/>
                  <a:moveTo>
                    <a:pt x="568" y="232"/>
                  </a:moveTo>
                  <a:cubicBezTo>
                    <a:pt x="564" y="232"/>
                    <a:pt x="562" y="233"/>
                    <a:pt x="561" y="236"/>
                  </a:cubicBezTo>
                  <a:cubicBezTo>
                    <a:pt x="559" y="238"/>
                    <a:pt x="558" y="241"/>
                    <a:pt x="558" y="242"/>
                  </a:cubicBezTo>
                  <a:cubicBezTo>
                    <a:pt x="558" y="242"/>
                    <a:pt x="565" y="243"/>
                    <a:pt x="574" y="244"/>
                  </a:cubicBezTo>
                  <a:cubicBezTo>
                    <a:pt x="591" y="244"/>
                    <a:pt x="591" y="244"/>
                    <a:pt x="591" y="244"/>
                  </a:cubicBezTo>
                  <a:cubicBezTo>
                    <a:pt x="590" y="256"/>
                    <a:pt x="590" y="256"/>
                    <a:pt x="590" y="256"/>
                  </a:cubicBezTo>
                  <a:cubicBezTo>
                    <a:pt x="589" y="266"/>
                    <a:pt x="587" y="269"/>
                    <a:pt x="577" y="276"/>
                  </a:cubicBezTo>
                  <a:cubicBezTo>
                    <a:pt x="556" y="293"/>
                    <a:pt x="548" y="301"/>
                    <a:pt x="550" y="303"/>
                  </a:cubicBezTo>
                  <a:cubicBezTo>
                    <a:pt x="552" y="305"/>
                    <a:pt x="563" y="300"/>
                    <a:pt x="576" y="290"/>
                  </a:cubicBezTo>
                  <a:cubicBezTo>
                    <a:pt x="585" y="283"/>
                    <a:pt x="588" y="282"/>
                    <a:pt x="588" y="286"/>
                  </a:cubicBezTo>
                  <a:cubicBezTo>
                    <a:pt x="587" y="288"/>
                    <a:pt x="589" y="295"/>
                    <a:pt x="590" y="301"/>
                  </a:cubicBezTo>
                  <a:cubicBezTo>
                    <a:pt x="592" y="308"/>
                    <a:pt x="594" y="311"/>
                    <a:pt x="597" y="311"/>
                  </a:cubicBezTo>
                  <a:cubicBezTo>
                    <a:pt x="602" y="311"/>
                    <a:pt x="602" y="310"/>
                    <a:pt x="600" y="300"/>
                  </a:cubicBezTo>
                  <a:cubicBezTo>
                    <a:pt x="600" y="294"/>
                    <a:pt x="600" y="279"/>
                    <a:pt x="600" y="267"/>
                  </a:cubicBezTo>
                  <a:cubicBezTo>
                    <a:pt x="602" y="240"/>
                    <a:pt x="600" y="235"/>
                    <a:pt x="578" y="233"/>
                  </a:cubicBezTo>
                  <a:cubicBezTo>
                    <a:pt x="574" y="232"/>
                    <a:pt x="570" y="232"/>
                    <a:pt x="568" y="232"/>
                  </a:cubicBezTo>
                  <a:close/>
                  <a:moveTo>
                    <a:pt x="403" y="230"/>
                  </a:moveTo>
                  <a:cubicBezTo>
                    <a:pt x="401" y="230"/>
                    <a:pt x="400" y="231"/>
                    <a:pt x="400" y="233"/>
                  </a:cubicBezTo>
                  <a:cubicBezTo>
                    <a:pt x="400" y="235"/>
                    <a:pt x="404" y="240"/>
                    <a:pt x="408" y="243"/>
                  </a:cubicBezTo>
                  <a:cubicBezTo>
                    <a:pt x="418" y="250"/>
                    <a:pt x="421" y="256"/>
                    <a:pt x="418" y="268"/>
                  </a:cubicBezTo>
                  <a:cubicBezTo>
                    <a:pt x="416" y="275"/>
                    <a:pt x="415" y="277"/>
                    <a:pt x="410" y="277"/>
                  </a:cubicBezTo>
                  <a:cubicBezTo>
                    <a:pt x="407" y="276"/>
                    <a:pt x="400" y="280"/>
                    <a:pt x="394" y="285"/>
                  </a:cubicBezTo>
                  <a:cubicBezTo>
                    <a:pt x="388" y="290"/>
                    <a:pt x="383" y="294"/>
                    <a:pt x="382" y="293"/>
                  </a:cubicBezTo>
                  <a:cubicBezTo>
                    <a:pt x="382" y="293"/>
                    <a:pt x="381" y="296"/>
                    <a:pt x="380" y="299"/>
                  </a:cubicBezTo>
                  <a:cubicBezTo>
                    <a:pt x="379" y="306"/>
                    <a:pt x="385" y="305"/>
                    <a:pt x="398" y="296"/>
                  </a:cubicBezTo>
                  <a:cubicBezTo>
                    <a:pt x="409" y="287"/>
                    <a:pt x="409" y="287"/>
                    <a:pt x="409" y="287"/>
                  </a:cubicBezTo>
                  <a:cubicBezTo>
                    <a:pt x="410" y="297"/>
                    <a:pt x="410" y="297"/>
                    <a:pt x="410" y="297"/>
                  </a:cubicBezTo>
                  <a:cubicBezTo>
                    <a:pt x="410" y="302"/>
                    <a:pt x="412" y="308"/>
                    <a:pt x="414" y="310"/>
                  </a:cubicBezTo>
                  <a:cubicBezTo>
                    <a:pt x="423" y="318"/>
                    <a:pt x="429" y="313"/>
                    <a:pt x="423" y="303"/>
                  </a:cubicBezTo>
                  <a:cubicBezTo>
                    <a:pt x="420" y="296"/>
                    <a:pt x="420" y="294"/>
                    <a:pt x="425" y="279"/>
                  </a:cubicBezTo>
                  <a:cubicBezTo>
                    <a:pt x="428" y="269"/>
                    <a:pt x="429" y="259"/>
                    <a:pt x="428" y="254"/>
                  </a:cubicBezTo>
                  <a:cubicBezTo>
                    <a:pt x="427" y="244"/>
                    <a:pt x="409" y="229"/>
                    <a:pt x="403" y="230"/>
                  </a:cubicBezTo>
                  <a:close/>
                  <a:moveTo>
                    <a:pt x="457" y="250"/>
                  </a:moveTo>
                  <a:cubicBezTo>
                    <a:pt x="457" y="250"/>
                    <a:pt x="456" y="251"/>
                    <a:pt x="455" y="252"/>
                  </a:cubicBezTo>
                  <a:cubicBezTo>
                    <a:pt x="454" y="254"/>
                    <a:pt x="450" y="256"/>
                    <a:pt x="446" y="257"/>
                  </a:cubicBezTo>
                  <a:cubicBezTo>
                    <a:pt x="441" y="258"/>
                    <a:pt x="438" y="260"/>
                    <a:pt x="438" y="264"/>
                  </a:cubicBezTo>
                  <a:cubicBezTo>
                    <a:pt x="438" y="267"/>
                    <a:pt x="439" y="268"/>
                    <a:pt x="442" y="268"/>
                  </a:cubicBezTo>
                  <a:cubicBezTo>
                    <a:pt x="444" y="267"/>
                    <a:pt x="450" y="266"/>
                    <a:pt x="455" y="265"/>
                  </a:cubicBezTo>
                  <a:cubicBezTo>
                    <a:pt x="467" y="262"/>
                    <a:pt x="469" y="264"/>
                    <a:pt x="463" y="275"/>
                  </a:cubicBezTo>
                  <a:cubicBezTo>
                    <a:pt x="458" y="283"/>
                    <a:pt x="457" y="284"/>
                    <a:pt x="447" y="283"/>
                  </a:cubicBezTo>
                  <a:cubicBezTo>
                    <a:pt x="435" y="283"/>
                    <a:pt x="432" y="288"/>
                    <a:pt x="440" y="293"/>
                  </a:cubicBezTo>
                  <a:cubicBezTo>
                    <a:pt x="443" y="295"/>
                    <a:pt x="443" y="296"/>
                    <a:pt x="439" y="302"/>
                  </a:cubicBezTo>
                  <a:cubicBezTo>
                    <a:pt x="435" y="308"/>
                    <a:pt x="435" y="309"/>
                    <a:pt x="439" y="312"/>
                  </a:cubicBezTo>
                  <a:cubicBezTo>
                    <a:pt x="443" y="315"/>
                    <a:pt x="465" y="315"/>
                    <a:pt x="470" y="312"/>
                  </a:cubicBezTo>
                  <a:cubicBezTo>
                    <a:pt x="472" y="311"/>
                    <a:pt x="473" y="308"/>
                    <a:pt x="473" y="305"/>
                  </a:cubicBezTo>
                  <a:cubicBezTo>
                    <a:pt x="473" y="301"/>
                    <a:pt x="472" y="300"/>
                    <a:pt x="467" y="301"/>
                  </a:cubicBezTo>
                  <a:cubicBezTo>
                    <a:pt x="464" y="302"/>
                    <a:pt x="459" y="303"/>
                    <a:pt x="455" y="304"/>
                  </a:cubicBezTo>
                  <a:cubicBezTo>
                    <a:pt x="449" y="305"/>
                    <a:pt x="449" y="305"/>
                    <a:pt x="454" y="300"/>
                  </a:cubicBezTo>
                  <a:cubicBezTo>
                    <a:pt x="457" y="297"/>
                    <a:pt x="464" y="294"/>
                    <a:pt x="469" y="293"/>
                  </a:cubicBezTo>
                  <a:cubicBezTo>
                    <a:pt x="479" y="292"/>
                    <a:pt x="483" y="285"/>
                    <a:pt x="473" y="285"/>
                  </a:cubicBezTo>
                  <a:cubicBezTo>
                    <a:pt x="470" y="284"/>
                    <a:pt x="469" y="284"/>
                    <a:pt x="470" y="283"/>
                  </a:cubicBezTo>
                  <a:cubicBezTo>
                    <a:pt x="472" y="282"/>
                    <a:pt x="474" y="278"/>
                    <a:pt x="476" y="274"/>
                  </a:cubicBezTo>
                  <a:cubicBezTo>
                    <a:pt x="481" y="264"/>
                    <a:pt x="477" y="256"/>
                    <a:pt x="466" y="256"/>
                  </a:cubicBezTo>
                  <a:cubicBezTo>
                    <a:pt x="461" y="256"/>
                    <a:pt x="457" y="254"/>
                    <a:pt x="457" y="252"/>
                  </a:cubicBezTo>
                  <a:cubicBezTo>
                    <a:pt x="458" y="251"/>
                    <a:pt x="457" y="250"/>
                    <a:pt x="457" y="250"/>
                  </a:cubicBezTo>
                  <a:close/>
                  <a:moveTo>
                    <a:pt x="503" y="261"/>
                  </a:moveTo>
                  <a:cubicBezTo>
                    <a:pt x="492" y="261"/>
                    <a:pt x="487" y="263"/>
                    <a:pt x="487" y="267"/>
                  </a:cubicBezTo>
                  <a:cubicBezTo>
                    <a:pt x="487" y="269"/>
                    <a:pt x="496" y="270"/>
                    <a:pt x="510" y="271"/>
                  </a:cubicBezTo>
                  <a:cubicBezTo>
                    <a:pt x="528" y="271"/>
                    <a:pt x="533" y="271"/>
                    <a:pt x="533" y="268"/>
                  </a:cubicBezTo>
                  <a:cubicBezTo>
                    <a:pt x="533" y="266"/>
                    <a:pt x="531" y="264"/>
                    <a:pt x="530" y="264"/>
                  </a:cubicBezTo>
                  <a:cubicBezTo>
                    <a:pt x="519" y="262"/>
                    <a:pt x="510" y="261"/>
                    <a:pt x="503" y="261"/>
                  </a:cubicBezTo>
                  <a:close/>
                  <a:moveTo>
                    <a:pt x="257" y="251"/>
                  </a:moveTo>
                  <a:cubicBezTo>
                    <a:pt x="253" y="250"/>
                    <a:pt x="255" y="257"/>
                    <a:pt x="264" y="269"/>
                  </a:cubicBezTo>
                  <a:cubicBezTo>
                    <a:pt x="270" y="276"/>
                    <a:pt x="277" y="289"/>
                    <a:pt x="281" y="298"/>
                  </a:cubicBezTo>
                  <a:cubicBezTo>
                    <a:pt x="287" y="313"/>
                    <a:pt x="288" y="315"/>
                    <a:pt x="285" y="328"/>
                  </a:cubicBezTo>
                  <a:cubicBezTo>
                    <a:pt x="284" y="336"/>
                    <a:pt x="283" y="343"/>
                    <a:pt x="283" y="345"/>
                  </a:cubicBezTo>
                  <a:cubicBezTo>
                    <a:pt x="284" y="346"/>
                    <a:pt x="286" y="346"/>
                    <a:pt x="289" y="346"/>
                  </a:cubicBezTo>
                  <a:cubicBezTo>
                    <a:pt x="292" y="346"/>
                    <a:pt x="294" y="340"/>
                    <a:pt x="297" y="326"/>
                  </a:cubicBezTo>
                  <a:cubicBezTo>
                    <a:pt x="299" y="315"/>
                    <a:pt x="303" y="300"/>
                    <a:pt x="305" y="293"/>
                  </a:cubicBezTo>
                  <a:cubicBezTo>
                    <a:pt x="308" y="286"/>
                    <a:pt x="311" y="277"/>
                    <a:pt x="311" y="272"/>
                  </a:cubicBezTo>
                  <a:cubicBezTo>
                    <a:pt x="312" y="265"/>
                    <a:pt x="312" y="264"/>
                    <a:pt x="307" y="265"/>
                  </a:cubicBezTo>
                  <a:cubicBezTo>
                    <a:pt x="303" y="265"/>
                    <a:pt x="301" y="268"/>
                    <a:pt x="297" y="282"/>
                  </a:cubicBezTo>
                  <a:cubicBezTo>
                    <a:pt x="293" y="297"/>
                    <a:pt x="292" y="298"/>
                    <a:pt x="290" y="292"/>
                  </a:cubicBezTo>
                  <a:cubicBezTo>
                    <a:pt x="289" y="288"/>
                    <a:pt x="285" y="282"/>
                    <a:pt x="283" y="277"/>
                  </a:cubicBezTo>
                  <a:cubicBezTo>
                    <a:pt x="280" y="272"/>
                    <a:pt x="277" y="268"/>
                    <a:pt x="277" y="267"/>
                  </a:cubicBezTo>
                  <a:cubicBezTo>
                    <a:pt x="277" y="264"/>
                    <a:pt x="267" y="254"/>
                    <a:pt x="261" y="252"/>
                  </a:cubicBezTo>
                  <a:cubicBezTo>
                    <a:pt x="260" y="251"/>
                    <a:pt x="258" y="251"/>
                    <a:pt x="257" y="251"/>
                  </a:cubicBezTo>
                  <a:close/>
                  <a:moveTo>
                    <a:pt x="351" y="256"/>
                  </a:moveTo>
                  <a:cubicBezTo>
                    <a:pt x="348" y="256"/>
                    <a:pt x="346" y="262"/>
                    <a:pt x="347" y="268"/>
                  </a:cubicBezTo>
                  <a:cubicBezTo>
                    <a:pt x="348" y="273"/>
                    <a:pt x="347" y="274"/>
                    <a:pt x="339" y="273"/>
                  </a:cubicBezTo>
                  <a:cubicBezTo>
                    <a:pt x="326" y="271"/>
                    <a:pt x="325" y="277"/>
                    <a:pt x="337" y="281"/>
                  </a:cubicBezTo>
                  <a:cubicBezTo>
                    <a:pt x="346" y="284"/>
                    <a:pt x="347" y="286"/>
                    <a:pt x="347" y="292"/>
                  </a:cubicBezTo>
                  <a:cubicBezTo>
                    <a:pt x="347" y="296"/>
                    <a:pt x="348" y="301"/>
                    <a:pt x="348" y="302"/>
                  </a:cubicBezTo>
                  <a:cubicBezTo>
                    <a:pt x="348" y="304"/>
                    <a:pt x="349" y="306"/>
                    <a:pt x="349" y="308"/>
                  </a:cubicBezTo>
                  <a:cubicBezTo>
                    <a:pt x="349" y="312"/>
                    <a:pt x="356" y="311"/>
                    <a:pt x="356" y="306"/>
                  </a:cubicBezTo>
                  <a:cubicBezTo>
                    <a:pt x="356" y="291"/>
                    <a:pt x="358" y="286"/>
                    <a:pt x="364" y="286"/>
                  </a:cubicBezTo>
                  <a:cubicBezTo>
                    <a:pt x="374" y="285"/>
                    <a:pt x="376" y="283"/>
                    <a:pt x="373" y="277"/>
                  </a:cubicBezTo>
                  <a:cubicBezTo>
                    <a:pt x="371" y="274"/>
                    <a:pt x="369" y="273"/>
                    <a:pt x="368" y="274"/>
                  </a:cubicBezTo>
                  <a:cubicBezTo>
                    <a:pt x="365" y="280"/>
                    <a:pt x="358" y="276"/>
                    <a:pt x="356" y="266"/>
                  </a:cubicBezTo>
                  <a:cubicBezTo>
                    <a:pt x="354" y="260"/>
                    <a:pt x="352" y="256"/>
                    <a:pt x="351" y="256"/>
                  </a:cubicBezTo>
                  <a:close/>
                  <a:moveTo>
                    <a:pt x="80" y="244"/>
                  </a:moveTo>
                  <a:cubicBezTo>
                    <a:pt x="79" y="244"/>
                    <a:pt x="78" y="245"/>
                    <a:pt x="78" y="247"/>
                  </a:cubicBezTo>
                  <a:cubicBezTo>
                    <a:pt x="78" y="251"/>
                    <a:pt x="92" y="268"/>
                    <a:pt x="96" y="268"/>
                  </a:cubicBezTo>
                  <a:cubicBezTo>
                    <a:pt x="97" y="268"/>
                    <a:pt x="94" y="272"/>
                    <a:pt x="89" y="278"/>
                  </a:cubicBezTo>
                  <a:cubicBezTo>
                    <a:pt x="84" y="283"/>
                    <a:pt x="78" y="290"/>
                    <a:pt x="77" y="293"/>
                  </a:cubicBezTo>
                  <a:cubicBezTo>
                    <a:pt x="72" y="301"/>
                    <a:pt x="79" y="300"/>
                    <a:pt x="89" y="292"/>
                  </a:cubicBezTo>
                  <a:cubicBezTo>
                    <a:pt x="104" y="278"/>
                    <a:pt x="104" y="277"/>
                    <a:pt x="109" y="284"/>
                  </a:cubicBezTo>
                  <a:cubicBezTo>
                    <a:pt x="112" y="287"/>
                    <a:pt x="116" y="292"/>
                    <a:pt x="118" y="296"/>
                  </a:cubicBezTo>
                  <a:cubicBezTo>
                    <a:pt x="121" y="300"/>
                    <a:pt x="124" y="303"/>
                    <a:pt x="125" y="303"/>
                  </a:cubicBezTo>
                  <a:cubicBezTo>
                    <a:pt x="134" y="303"/>
                    <a:pt x="131" y="294"/>
                    <a:pt x="118" y="279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64"/>
                    <a:pt x="118" y="264"/>
                    <a:pt x="118" y="264"/>
                  </a:cubicBezTo>
                  <a:cubicBezTo>
                    <a:pt x="122" y="261"/>
                    <a:pt x="126" y="258"/>
                    <a:pt x="126" y="256"/>
                  </a:cubicBezTo>
                  <a:cubicBezTo>
                    <a:pt x="126" y="252"/>
                    <a:pt x="117" y="253"/>
                    <a:pt x="110" y="258"/>
                  </a:cubicBezTo>
                  <a:cubicBezTo>
                    <a:pt x="103" y="263"/>
                    <a:pt x="103" y="263"/>
                    <a:pt x="103" y="263"/>
                  </a:cubicBezTo>
                  <a:cubicBezTo>
                    <a:pt x="94" y="254"/>
                    <a:pt x="94" y="254"/>
                    <a:pt x="94" y="254"/>
                  </a:cubicBezTo>
                  <a:cubicBezTo>
                    <a:pt x="88" y="247"/>
                    <a:pt x="83" y="244"/>
                    <a:pt x="80" y="244"/>
                  </a:cubicBezTo>
                  <a:close/>
                  <a:moveTo>
                    <a:pt x="184" y="251"/>
                  </a:moveTo>
                  <a:cubicBezTo>
                    <a:pt x="183" y="251"/>
                    <a:pt x="183" y="251"/>
                    <a:pt x="183" y="252"/>
                  </a:cubicBezTo>
                  <a:cubicBezTo>
                    <a:pt x="182" y="252"/>
                    <a:pt x="182" y="257"/>
                    <a:pt x="184" y="262"/>
                  </a:cubicBezTo>
                  <a:cubicBezTo>
                    <a:pt x="186" y="270"/>
                    <a:pt x="186" y="270"/>
                    <a:pt x="186" y="270"/>
                  </a:cubicBezTo>
                  <a:cubicBezTo>
                    <a:pt x="173" y="268"/>
                    <a:pt x="173" y="268"/>
                    <a:pt x="173" y="268"/>
                  </a:cubicBezTo>
                  <a:cubicBezTo>
                    <a:pt x="152" y="266"/>
                    <a:pt x="154" y="272"/>
                    <a:pt x="176" y="278"/>
                  </a:cubicBezTo>
                  <a:cubicBezTo>
                    <a:pt x="183" y="280"/>
                    <a:pt x="183" y="281"/>
                    <a:pt x="183" y="293"/>
                  </a:cubicBezTo>
                  <a:cubicBezTo>
                    <a:pt x="182" y="302"/>
                    <a:pt x="183" y="306"/>
                    <a:pt x="186" y="306"/>
                  </a:cubicBezTo>
                  <a:cubicBezTo>
                    <a:pt x="189" y="306"/>
                    <a:pt x="190" y="303"/>
                    <a:pt x="190" y="297"/>
                  </a:cubicBezTo>
                  <a:cubicBezTo>
                    <a:pt x="191" y="283"/>
                    <a:pt x="192" y="281"/>
                    <a:pt x="202" y="282"/>
                  </a:cubicBezTo>
                  <a:cubicBezTo>
                    <a:pt x="209" y="284"/>
                    <a:pt x="211" y="283"/>
                    <a:pt x="211" y="280"/>
                  </a:cubicBezTo>
                  <a:cubicBezTo>
                    <a:pt x="211" y="277"/>
                    <a:pt x="210" y="276"/>
                    <a:pt x="207" y="276"/>
                  </a:cubicBezTo>
                  <a:cubicBezTo>
                    <a:pt x="205" y="277"/>
                    <a:pt x="204" y="277"/>
                    <a:pt x="204" y="275"/>
                  </a:cubicBezTo>
                  <a:cubicBezTo>
                    <a:pt x="204" y="274"/>
                    <a:pt x="202" y="273"/>
                    <a:pt x="200" y="272"/>
                  </a:cubicBezTo>
                  <a:cubicBezTo>
                    <a:pt x="198" y="272"/>
                    <a:pt x="196" y="271"/>
                    <a:pt x="196" y="269"/>
                  </a:cubicBezTo>
                  <a:cubicBezTo>
                    <a:pt x="196" y="264"/>
                    <a:pt x="187" y="251"/>
                    <a:pt x="184" y="251"/>
                  </a:cubicBezTo>
                  <a:close/>
                  <a:moveTo>
                    <a:pt x="496" y="279"/>
                  </a:moveTo>
                  <a:cubicBezTo>
                    <a:pt x="491" y="279"/>
                    <a:pt x="488" y="279"/>
                    <a:pt x="488" y="280"/>
                  </a:cubicBezTo>
                  <a:cubicBezTo>
                    <a:pt x="486" y="283"/>
                    <a:pt x="491" y="286"/>
                    <a:pt x="507" y="289"/>
                  </a:cubicBezTo>
                  <a:cubicBezTo>
                    <a:pt x="529" y="293"/>
                    <a:pt x="534" y="293"/>
                    <a:pt x="534" y="289"/>
                  </a:cubicBezTo>
                  <a:cubicBezTo>
                    <a:pt x="535" y="284"/>
                    <a:pt x="532" y="283"/>
                    <a:pt x="509" y="280"/>
                  </a:cubicBezTo>
                  <a:cubicBezTo>
                    <a:pt x="506" y="280"/>
                    <a:pt x="503" y="279"/>
                    <a:pt x="501" y="279"/>
                  </a:cubicBezTo>
                  <a:cubicBezTo>
                    <a:pt x="499" y="279"/>
                    <a:pt x="497" y="279"/>
                    <a:pt x="496" y="27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 noEditPoints="1"/>
            </p:cNvSpPr>
            <p:nvPr/>
          </p:nvSpPr>
          <p:spPr bwMode="auto">
            <a:xfrm>
              <a:off x="6931025" y="2755900"/>
              <a:ext cx="590550" cy="207963"/>
            </a:xfrm>
            <a:custGeom>
              <a:avLst/>
              <a:gdLst>
                <a:gd name="T0" fmla="*/ 330 w 388"/>
                <a:gd name="T1" fmla="*/ 5 h 136"/>
                <a:gd name="T2" fmla="*/ 247 w 388"/>
                <a:gd name="T3" fmla="*/ 7 h 136"/>
                <a:gd name="T4" fmla="*/ 243 w 388"/>
                <a:gd name="T5" fmla="*/ 66 h 136"/>
                <a:gd name="T6" fmla="*/ 237 w 388"/>
                <a:gd name="T7" fmla="*/ 43 h 136"/>
                <a:gd name="T8" fmla="*/ 229 w 388"/>
                <a:gd name="T9" fmla="*/ 31 h 136"/>
                <a:gd name="T10" fmla="*/ 231 w 388"/>
                <a:gd name="T11" fmla="*/ 57 h 136"/>
                <a:gd name="T12" fmla="*/ 233 w 388"/>
                <a:gd name="T13" fmla="*/ 73 h 136"/>
                <a:gd name="T14" fmla="*/ 243 w 388"/>
                <a:gd name="T15" fmla="*/ 123 h 136"/>
                <a:gd name="T16" fmla="*/ 254 w 388"/>
                <a:gd name="T17" fmla="*/ 103 h 136"/>
                <a:gd name="T18" fmla="*/ 258 w 388"/>
                <a:gd name="T19" fmla="*/ 18 h 136"/>
                <a:gd name="T20" fmla="*/ 300 w 388"/>
                <a:gd name="T21" fmla="*/ 14 h 136"/>
                <a:gd name="T22" fmla="*/ 387 w 388"/>
                <a:gd name="T23" fmla="*/ 9 h 136"/>
                <a:gd name="T24" fmla="*/ 332 w 388"/>
                <a:gd name="T25" fmla="*/ 29 h 136"/>
                <a:gd name="T26" fmla="*/ 316 w 388"/>
                <a:gd name="T27" fmla="*/ 83 h 136"/>
                <a:gd name="T28" fmla="*/ 339 w 388"/>
                <a:gd name="T29" fmla="*/ 82 h 136"/>
                <a:gd name="T30" fmla="*/ 346 w 388"/>
                <a:gd name="T31" fmla="*/ 111 h 136"/>
                <a:gd name="T32" fmla="*/ 365 w 388"/>
                <a:gd name="T33" fmla="*/ 88 h 136"/>
                <a:gd name="T34" fmla="*/ 366 w 388"/>
                <a:gd name="T35" fmla="*/ 75 h 136"/>
                <a:gd name="T36" fmla="*/ 357 w 388"/>
                <a:gd name="T37" fmla="*/ 52 h 136"/>
                <a:gd name="T38" fmla="*/ 336 w 388"/>
                <a:gd name="T39" fmla="*/ 72 h 136"/>
                <a:gd name="T40" fmla="*/ 333 w 388"/>
                <a:gd name="T41" fmla="*/ 52 h 136"/>
                <a:gd name="T42" fmla="*/ 332 w 388"/>
                <a:gd name="T43" fmla="*/ 29 h 136"/>
                <a:gd name="T44" fmla="*/ 302 w 388"/>
                <a:gd name="T45" fmla="*/ 33 h 136"/>
                <a:gd name="T46" fmla="*/ 279 w 388"/>
                <a:gd name="T47" fmla="*/ 74 h 136"/>
                <a:gd name="T48" fmla="*/ 289 w 388"/>
                <a:gd name="T49" fmla="*/ 70 h 136"/>
                <a:gd name="T50" fmla="*/ 295 w 388"/>
                <a:gd name="T51" fmla="*/ 83 h 136"/>
                <a:gd name="T52" fmla="*/ 303 w 388"/>
                <a:gd name="T53" fmla="*/ 101 h 136"/>
                <a:gd name="T54" fmla="*/ 307 w 388"/>
                <a:gd name="T55" fmla="*/ 57 h 136"/>
                <a:gd name="T56" fmla="*/ 11 w 388"/>
                <a:gd name="T57" fmla="*/ 18 h 136"/>
                <a:gd name="T58" fmla="*/ 11 w 388"/>
                <a:gd name="T59" fmla="*/ 29 h 136"/>
                <a:gd name="T60" fmla="*/ 25 w 388"/>
                <a:gd name="T61" fmla="*/ 70 h 136"/>
                <a:gd name="T62" fmla="*/ 1 w 388"/>
                <a:gd name="T63" fmla="*/ 102 h 136"/>
                <a:gd name="T64" fmla="*/ 31 w 388"/>
                <a:gd name="T65" fmla="*/ 90 h 136"/>
                <a:gd name="T66" fmla="*/ 41 w 388"/>
                <a:gd name="T67" fmla="*/ 104 h 136"/>
                <a:gd name="T68" fmla="*/ 43 w 388"/>
                <a:gd name="T69" fmla="*/ 74 h 136"/>
                <a:gd name="T70" fmla="*/ 192 w 388"/>
                <a:gd name="T71" fmla="*/ 51 h 136"/>
                <a:gd name="T72" fmla="*/ 184 w 388"/>
                <a:gd name="T73" fmla="*/ 56 h 136"/>
                <a:gd name="T74" fmla="*/ 192 w 388"/>
                <a:gd name="T75" fmla="*/ 51 h 136"/>
                <a:gd name="T76" fmla="*/ 176 w 388"/>
                <a:gd name="T77" fmla="*/ 71 h 136"/>
                <a:gd name="T78" fmla="*/ 184 w 388"/>
                <a:gd name="T79" fmla="*/ 115 h 136"/>
                <a:gd name="T80" fmla="*/ 179 w 388"/>
                <a:gd name="T81" fmla="*/ 70 h 136"/>
                <a:gd name="T82" fmla="*/ 108 w 388"/>
                <a:gd name="T83" fmla="*/ 67 h 136"/>
                <a:gd name="T84" fmla="*/ 113 w 388"/>
                <a:gd name="T85" fmla="*/ 78 h 136"/>
                <a:gd name="T86" fmla="*/ 122 w 388"/>
                <a:gd name="T87" fmla="*/ 68 h 136"/>
                <a:gd name="T88" fmla="*/ 99 w 388"/>
                <a:gd name="T89" fmla="*/ 88 h 136"/>
                <a:gd name="T90" fmla="*/ 95 w 388"/>
                <a:gd name="T91" fmla="*/ 92 h 136"/>
                <a:gd name="T92" fmla="*/ 126 w 388"/>
                <a:gd name="T93" fmla="*/ 95 h 136"/>
                <a:gd name="T94" fmla="*/ 131 w 388"/>
                <a:gd name="T95" fmla="*/ 84 h 136"/>
                <a:gd name="T96" fmla="*/ 68 w 388"/>
                <a:gd name="T97" fmla="*/ 78 h 136"/>
                <a:gd name="T98" fmla="*/ 64 w 388"/>
                <a:gd name="T99" fmla="*/ 94 h 136"/>
                <a:gd name="T100" fmla="*/ 48 w 388"/>
                <a:gd name="T101" fmla="*/ 121 h 136"/>
                <a:gd name="T102" fmla="*/ 79 w 388"/>
                <a:gd name="T103" fmla="*/ 114 h 136"/>
                <a:gd name="T104" fmla="*/ 71 w 388"/>
                <a:gd name="T105" fmla="*/ 100 h 136"/>
                <a:gd name="T106" fmla="*/ 74 w 388"/>
                <a:gd name="T107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8" h="136">
                  <a:moveTo>
                    <a:pt x="381" y="6"/>
                  </a:moveTo>
                  <a:cubicBezTo>
                    <a:pt x="373" y="5"/>
                    <a:pt x="358" y="5"/>
                    <a:pt x="330" y="5"/>
                  </a:cubicBezTo>
                  <a:cubicBezTo>
                    <a:pt x="309" y="6"/>
                    <a:pt x="283" y="5"/>
                    <a:pt x="271" y="3"/>
                  </a:cubicBezTo>
                  <a:cubicBezTo>
                    <a:pt x="248" y="0"/>
                    <a:pt x="244" y="0"/>
                    <a:pt x="247" y="7"/>
                  </a:cubicBezTo>
                  <a:cubicBezTo>
                    <a:pt x="249" y="10"/>
                    <a:pt x="248" y="56"/>
                    <a:pt x="246" y="71"/>
                  </a:cubicBezTo>
                  <a:cubicBezTo>
                    <a:pt x="245" y="77"/>
                    <a:pt x="244" y="76"/>
                    <a:pt x="243" y="66"/>
                  </a:cubicBezTo>
                  <a:cubicBezTo>
                    <a:pt x="241" y="59"/>
                    <a:pt x="240" y="52"/>
                    <a:pt x="239" y="51"/>
                  </a:cubicBezTo>
                  <a:cubicBezTo>
                    <a:pt x="238" y="49"/>
                    <a:pt x="237" y="46"/>
                    <a:pt x="237" y="43"/>
                  </a:cubicBezTo>
                  <a:cubicBezTo>
                    <a:pt x="238" y="40"/>
                    <a:pt x="237" y="35"/>
                    <a:pt x="235" y="32"/>
                  </a:cubicBezTo>
                  <a:cubicBezTo>
                    <a:pt x="233" y="28"/>
                    <a:pt x="232" y="28"/>
                    <a:pt x="229" y="31"/>
                  </a:cubicBezTo>
                  <a:cubicBezTo>
                    <a:pt x="226" y="33"/>
                    <a:pt x="226" y="36"/>
                    <a:pt x="227" y="44"/>
                  </a:cubicBezTo>
                  <a:cubicBezTo>
                    <a:pt x="228" y="50"/>
                    <a:pt x="230" y="55"/>
                    <a:pt x="231" y="57"/>
                  </a:cubicBezTo>
                  <a:cubicBezTo>
                    <a:pt x="232" y="59"/>
                    <a:pt x="232" y="62"/>
                    <a:pt x="232" y="65"/>
                  </a:cubicBezTo>
                  <a:cubicBezTo>
                    <a:pt x="231" y="68"/>
                    <a:pt x="232" y="72"/>
                    <a:pt x="233" y="73"/>
                  </a:cubicBezTo>
                  <a:cubicBezTo>
                    <a:pt x="234" y="75"/>
                    <a:pt x="236" y="85"/>
                    <a:pt x="237" y="95"/>
                  </a:cubicBezTo>
                  <a:cubicBezTo>
                    <a:pt x="239" y="105"/>
                    <a:pt x="241" y="118"/>
                    <a:pt x="243" y="123"/>
                  </a:cubicBezTo>
                  <a:cubicBezTo>
                    <a:pt x="246" y="134"/>
                    <a:pt x="253" y="136"/>
                    <a:pt x="254" y="125"/>
                  </a:cubicBezTo>
                  <a:cubicBezTo>
                    <a:pt x="254" y="124"/>
                    <a:pt x="254" y="114"/>
                    <a:pt x="254" y="103"/>
                  </a:cubicBezTo>
                  <a:cubicBezTo>
                    <a:pt x="255" y="91"/>
                    <a:pt x="256" y="68"/>
                    <a:pt x="257" y="52"/>
                  </a:cubicBezTo>
                  <a:cubicBezTo>
                    <a:pt x="258" y="36"/>
                    <a:pt x="258" y="20"/>
                    <a:pt x="258" y="18"/>
                  </a:cubicBezTo>
                  <a:cubicBezTo>
                    <a:pt x="257" y="14"/>
                    <a:pt x="260" y="13"/>
                    <a:pt x="275" y="14"/>
                  </a:cubicBezTo>
                  <a:cubicBezTo>
                    <a:pt x="286" y="15"/>
                    <a:pt x="296" y="15"/>
                    <a:pt x="300" y="14"/>
                  </a:cubicBezTo>
                  <a:cubicBezTo>
                    <a:pt x="303" y="13"/>
                    <a:pt x="322" y="14"/>
                    <a:pt x="342" y="14"/>
                  </a:cubicBezTo>
                  <a:cubicBezTo>
                    <a:pt x="379" y="16"/>
                    <a:pt x="388" y="15"/>
                    <a:pt x="387" y="9"/>
                  </a:cubicBezTo>
                  <a:cubicBezTo>
                    <a:pt x="387" y="7"/>
                    <a:pt x="385" y="6"/>
                    <a:pt x="381" y="6"/>
                  </a:cubicBezTo>
                  <a:close/>
                  <a:moveTo>
                    <a:pt x="332" y="29"/>
                  </a:moveTo>
                  <a:cubicBezTo>
                    <a:pt x="328" y="29"/>
                    <a:pt x="321" y="46"/>
                    <a:pt x="318" y="68"/>
                  </a:cubicBezTo>
                  <a:cubicBezTo>
                    <a:pt x="316" y="83"/>
                    <a:pt x="316" y="83"/>
                    <a:pt x="316" y="83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31" y="83"/>
                    <a:pt x="337" y="83"/>
                    <a:pt x="339" y="82"/>
                  </a:cubicBezTo>
                  <a:cubicBezTo>
                    <a:pt x="343" y="81"/>
                    <a:pt x="344" y="84"/>
                    <a:pt x="344" y="95"/>
                  </a:cubicBezTo>
                  <a:cubicBezTo>
                    <a:pt x="343" y="103"/>
                    <a:pt x="344" y="110"/>
                    <a:pt x="346" y="111"/>
                  </a:cubicBezTo>
                  <a:cubicBezTo>
                    <a:pt x="350" y="115"/>
                    <a:pt x="354" y="110"/>
                    <a:pt x="355" y="100"/>
                  </a:cubicBezTo>
                  <a:cubicBezTo>
                    <a:pt x="355" y="90"/>
                    <a:pt x="356" y="90"/>
                    <a:pt x="365" y="88"/>
                  </a:cubicBezTo>
                  <a:cubicBezTo>
                    <a:pt x="375" y="86"/>
                    <a:pt x="380" y="80"/>
                    <a:pt x="373" y="77"/>
                  </a:cubicBezTo>
                  <a:cubicBezTo>
                    <a:pt x="371" y="76"/>
                    <a:pt x="368" y="75"/>
                    <a:pt x="366" y="75"/>
                  </a:cubicBezTo>
                  <a:cubicBezTo>
                    <a:pt x="358" y="75"/>
                    <a:pt x="356" y="73"/>
                    <a:pt x="357" y="63"/>
                  </a:cubicBezTo>
                  <a:cubicBezTo>
                    <a:pt x="358" y="57"/>
                    <a:pt x="358" y="52"/>
                    <a:pt x="357" y="52"/>
                  </a:cubicBezTo>
                  <a:cubicBezTo>
                    <a:pt x="352" y="51"/>
                    <a:pt x="348" y="56"/>
                    <a:pt x="346" y="64"/>
                  </a:cubicBezTo>
                  <a:cubicBezTo>
                    <a:pt x="345" y="72"/>
                    <a:pt x="343" y="72"/>
                    <a:pt x="336" y="72"/>
                  </a:cubicBezTo>
                  <a:cubicBezTo>
                    <a:pt x="328" y="72"/>
                    <a:pt x="328" y="72"/>
                    <a:pt x="328" y="72"/>
                  </a:cubicBezTo>
                  <a:cubicBezTo>
                    <a:pt x="333" y="52"/>
                    <a:pt x="333" y="52"/>
                    <a:pt x="333" y="52"/>
                  </a:cubicBezTo>
                  <a:cubicBezTo>
                    <a:pt x="336" y="35"/>
                    <a:pt x="336" y="31"/>
                    <a:pt x="333" y="29"/>
                  </a:cubicBezTo>
                  <a:cubicBezTo>
                    <a:pt x="333" y="29"/>
                    <a:pt x="333" y="29"/>
                    <a:pt x="332" y="29"/>
                  </a:cubicBezTo>
                  <a:close/>
                  <a:moveTo>
                    <a:pt x="305" y="31"/>
                  </a:moveTo>
                  <a:cubicBezTo>
                    <a:pt x="305" y="31"/>
                    <a:pt x="304" y="32"/>
                    <a:pt x="302" y="33"/>
                  </a:cubicBezTo>
                  <a:cubicBezTo>
                    <a:pt x="297" y="36"/>
                    <a:pt x="280" y="67"/>
                    <a:pt x="281" y="70"/>
                  </a:cubicBezTo>
                  <a:cubicBezTo>
                    <a:pt x="282" y="71"/>
                    <a:pt x="281" y="73"/>
                    <a:pt x="279" y="74"/>
                  </a:cubicBezTo>
                  <a:cubicBezTo>
                    <a:pt x="276" y="75"/>
                    <a:pt x="276" y="76"/>
                    <a:pt x="280" y="77"/>
                  </a:cubicBezTo>
                  <a:cubicBezTo>
                    <a:pt x="283" y="77"/>
                    <a:pt x="286" y="75"/>
                    <a:pt x="289" y="70"/>
                  </a:cubicBezTo>
                  <a:cubicBezTo>
                    <a:pt x="293" y="63"/>
                    <a:pt x="294" y="62"/>
                    <a:pt x="295" y="67"/>
                  </a:cubicBezTo>
                  <a:cubicBezTo>
                    <a:pt x="296" y="70"/>
                    <a:pt x="296" y="78"/>
                    <a:pt x="295" y="83"/>
                  </a:cubicBezTo>
                  <a:cubicBezTo>
                    <a:pt x="294" y="89"/>
                    <a:pt x="294" y="96"/>
                    <a:pt x="295" y="98"/>
                  </a:cubicBezTo>
                  <a:cubicBezTo>
                    <a:pt x="296" y="103"/>
                    <a:pt x="297" y="104"/>
                    <a:pt x="303" y="101"/>
                  </a:cubicBezTo>
                  <a:cubicBezTo>
                    <a:pt x="306" y="100"/>
                    <a:pt x="306" y="98"/>
                    <a:pt x="305" y="89"/>
                  </a:cubicBezTo>
                  <a:cubicBezTo>
                    <a:pt x="304" y="83"/>
                    <a:pt x="305" y="69"/>
                    <a:pt x="307" y="57"/>
                  </a:cubicBezTo>
                  <a:cubicBezTo>
                    <a:pt x="310" y="39"/>
                    <a:pt x="309" y="31"/>
                    <a:pt x="305" y="31"/>
                  </a:cubicBezTo>
                  <a:close/>
                  <a:moveTo>
                    <a:pt x="11" y="18"/>
                  </a:moveTo>
                  <a:cubicBezTo>
                    <a:pt x="5" y="18"/>
                    <a:pt x="3" y="18"/>
                    <a:pt x="3" y="22"/>
                  </a:cubicBezTo>
                  <a:cubicBezTo>
                    <a:pt x="2" y="27"/>
                    <a:pt x="4" y="28"/>
                    <a:pt x="11" y="29"/>
                  </a:cubicBezTo>
                  <a:cubicBezTo>
                    <a:pt x="21" y="31"/>
                    <a:pt x="29" y="39"/>
                    <a:pt x="32" y="51"/>
                  </a:cubicBezTo>
                  <a:cubicBezTo>
                    <a:pt x="33" y="58"/>
                    <a:pt x="32" y="61"/>
                    <a:pt x="25" y="70"/>
                  </a:cubicBezTo>
                  <a:cubicBezTo>
                    <a:pt x="21" y="77"/>
                    <a:pt x="16" y="83"/>
                    <a:pt x="14" y="85"/>
                  </a:cubicBezTo>
                  <a:cubicBezTo>
                    <a:pt x="8" y="90"/>
                    <a:pt x="2" y="98"/>
                    <a:pt x="1" y="102"/>
                  </a:cubicBezTo>
                  <a:cubicBezTo>
                    <a:pt x="0" y="109"/>
                    <a:pt x="8" y="107"/>
                    <a:pt x="18" y="97"/>
                  </a:cubicBezTo>
                  <a:cubicBezTo>
                    <a:pt x="26" y="90"/>
                    <a:pt x="29" y="88"/>
                    <a:pt x="31" y="90"/>
                  </a:cubicBezTo>
                  <a:cubicBezTo>
                    <a:pt x="32" y="92"/>
                    <a:pt x="33" y="96"/>
                    <a:pt x="32" y="98"/>
                  </a:cubicBezTo>
                  <a:cubicBezTo>
                    <a:pt x="32" y="104"/>
                    <a:pt x="37" y="107"/>
                    <a:pt x="41" y="104"/>
                  </a:cubicBezTo>
                  <a:cubicBezTo>
                    <a:pt x="43" y="103"/>
                    <a:pt x="44" y="100"/>
                    <a:pt x="43" y="95"/>
                  </a:cubicBezTo>
                  <a:cubicBezTo>
                    <a:pt x="42" y="92"/>
                    <a:pt x="42" y="82"/>
                    <a:pt x="43" y="74"/>
                  </a:cubicBezTo>
                  <a:cubicBezTo>
                    <a:pt x="45" y="41"/>
                    <a:pt x="34" y="22"/>
                    <a:pt x="11" y="18"/>
                  </a:cubicBezTo>
                  <a:close/>
                  <a:moveTo>
                    <a:pt x="192" y="51"/>
                  </a:moveTo>
                  <a:cubicBezTo>
                    <a:pt x="190" y="50"/>
                    <a:pt x="187" y="50"/>
                    <a:pt x="183" y="51"/>
                  </a:cubicBezTo>
                  <a:cubicBezTo>
                    <a:pt x="183" y="51"/>
                    <a:pt x="183" y="53"/>
                    <a:pt x="184" y="56"/>
                  </a:cubicBezTo>
                  <a:cubicBezTo>
                    <a:pt x="187" y="64"/>
                    <a:pt x="193" y="64"/>
                    <a:pt x="195" y="57"/>
                  </a:cubicBezTo>
                  <a:cubicBezTo>
                    <a:pt x="195" y="53"/>
                    <a:pt x="195" y="51"/>
                    <a:pt x="192" y="51"/>
                  </a:cubicBezTo>
                  <a:close/>
                  <a:moveTo>
                    <a:pt x="179" y="70"/>
                  </a:moveTo>
                  <a:cubicBezTo>
                    <a:pt x="178" y="70"/>
                    <a:pt x="177" y="70"/>
                    <a:pt x="176" y="71"/>
                  </a:cubicBezTo>
                  <a:cubicBezTo>
                    <a:pt x="174" y="72"/>
                    <a:pt x="174" y="98"/>
                    <a:pt x="175" y="111"/>
                  </a:cubicBezTo>
                  <a:cubicBezTo>
                    <a:pt x="176" y="115"/>
                    <a:pt x="182" y="118"/>
                    <a:pt x="184" y="115"/>
                  </a:cubicBezTo>
                  <a:cubicBezTo>
                    <a:pt x="185" y="114"/>
                    <a:pt x="186" y="104"/>
                    <a:pt x="185" y="94"/>
                  </a:cubicBezTo>
                  <a:cubicBezTo>
                    <a:pt x="185" y="79"/>
                    <a:pt x="183" y="70"/>
                    <a:pt x="179" y="70"/>
                  </a:cubicBezTo>
                  <a:close/>
                  <a:moveTo>
                    <a:pt x="122" y="68"/>
                  </a:moveTo>
                  <a:cubicBezTo>
                    <a:pt x="118" y="67"/>
                    <a:pt x="113" y="67"/>
                    <a:pt x="108" y="67"/>
                  </a:cubicBezTo>
                  <a:cubicBezTo>
                    <a:pt x="101" y="67"/>
                    <a:pt x="98" y="68"/>
                    <a:pt x="98" y="72"/>
                  </a:cubicBezTo>
                  <a:cubicBezTo>
                    <a:pt x="97" y="77"/>
                    <a:pt x="98" y="77"/>
                    <a:pt x="113" y="78"/>
                  </a:cubicBezTo>
                  <a:cubicBezTo>
                    <a:pt x="129" y="79"/>
                    <a:pt x="137" y="76"/>
                    <a:pt x="135" y="72"/>
                  </a:cubicBezTo>
                  <a:cubicBezTo>
                    <a:pt x="134" y="70"/>
                    <a:pt x="129" y="68"/>
                    <a:pt x="122" y="68"/>
                  </a:cubicBezTo>
                  <a:close/>
                  <a:moveTo>
                    <a:pt x="131" y="84"/>
                  </a:moveTo>
                  <a:cubicBezTo>
                    <a:pt x="116" y="82"/>
                    <a:pt x="98" y="84"/>
                    <a:pt x="99" y="88"/>
                  </a:cubicBezTo>
                  <a:cubicBezTo>
                    <a:pt x="100" y="89"/>
                    <a:pt x="99" y="90"/>
                    <a:pt x="98" y="90"/>
                  </a:cubicBezTo>
                  <a:cubicBezTo>
                    <a:pt x="96" y="90"/>
                    <a:pt x="95" y="91"/>
                    <a:pt x="95" y="92"/>
                  </a:cubicBezTo>
                  <a:cubicBezTo>
                    <a:pt x="94" y="94"/>
                    <a:pt x="97" y="95"/>
                    <a:pt x="101" y="95"/>
                  </a:cubicBezTo>
                  <a:cubicBezTo>
                    <a:pt x="105" y="94"/>
                    <a:pt x="116" y="94"/>
                    <a:pt x="126" y="95"/>
                  </a:cubicBezTo>
                  <a:cubicBezTo>
                    <a:pt x="145" y="97"/>
                    <a:pt x="149" y="96"/>
                    <a:pt x="146" y="90"/>
                  </a:cubicBezTo>
                  <a:cubicBezTo>
                    <a:pt x="145" y="87"/>
                    <a:pt x="140" y="85"/>
                    <a:pt x="131" y="84"/>
                  </a:cubicBezTo>
                  <a:close/>
                  <a:moveTo>
                    <a:pt x="74" y="78"/>
                  </a:moveTo>
                  <a:cubicBezTo>
                    <a:pt x="73" y="78"/>
                    <a:pt x="71" y="78"/>
                    <a:pt x="68" y="78"/>
                  </a:cubicBezTo>
                  <a:cubicBezTo>
                    <a:pt x="55" y="78"/>
                    <a:pt x="49" y="86"/>
                    <a:pt x="61" y="88"/>
                  </a:cubicBezTo>
                  <a:cubicBezTo>
                    <a:pt x="64" y="89"/>
                    <a:pt x="65" y="90"/>
                    <a:pt x="64" y="94"/>
                  </a:cubicBezTo>
                  <a:cubicBezTo>
                    <a:pt x="63" y="97"/>
                    <a:pt x="62" y="99"/>
                    <a:pt x="60" y="99"/>
                  </a:cubicBezTo>
                  <a:cubicBezTo>
                    <a:pt x="55" y="100"/>
                    <a:pt x="45" y="118"/>
                    <a:pt x="48" y="121"/>
                  </a:cubicBezTo>
                  <a:cubicBezTo>
                    <a:pt x="51" y="125"/>
                    <a:pt x="54" y="126"/>
                    <a:pt x="65" y="124"/>
                  </a:cubicBezTo>
                  <a:cubicBezTo>
                    <a:pt x="76" y="122"/>
                    <a:pt x="80" y="119"/>
                    <a:pt x="79" y="114"/>
                  </a:cubicBezTo>
                  <a:cubicBezTo>
                    <a:pt x="79" y="112"/>
                    <a:pt x="76" y="111"/>
                    <a:pt x="71" y="111"/>
                  </a:cubicBezTo>
                  <a:cubicBezTo>
                    <a:pt x="62" y="111"/>
                    <a:pt x="62" y="109"/>
                    <a:pt x="71" y="100"/>
                  </a:cubicBezTo>
                  <a:cubicBezTo>
                    <a:pt x="74" y="96"/>
                    <a:pt x="77" y="90"/>
                    <a:pt x="78" y="86"/>
                  </a:cubicBezTo>
                  <a:cubicBezTo>
                    <a:pt x="79" y="80"/>
                    <a:pt x="79" y="79"/>
                    <a:pt x="74" y="7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 noEditPoints="1"/>
            </p:cNvSpPr>
            <p:nvPr/>
          </p:nvSpPr>
          <p:spPr bwMode="auto">
            <a:xfrm>
              <a:off x="10372725" y="2978150"/>
              <a:ext cx="1747837" cy="233363"/>
            </a:xfrm>
            <a:custGeom>
              <a:avLst/>
              <a:gdLst>
                <a:gd name="T0" fmla="*/ 897 w 1146"/>
                <a:gd name="T1" fmla="*/ 81 h 153"/>
                <a:gd name="T2" fmla="*/ 920 w 1146"/>
                <a:gd name="T3" fmla="*/ 10 h 153"/>
                <a:gd name="T4" fmla="*/ 955 w 1146"/>
                <a:gd name="T5" fmla="*/ 45 h 153"/>
                <a:gd name="T6" fmla="*/ 1045 w 1146"/>
                <a:gd name="T7" fmla="*/ 18 h 153"/>
                <a:gd name="T8" fmla="*/ 1025 w 1146"/>
                <a:gd name="T9" fmla="*/ 91 h 153"/>
                <a:gd name="T10" fmla="*/ 1045 w 1146"/>
                <a:gd name="T11" fmla="*/ 18 h 153"/>
                <a:gd name="T12" fmla="*/ 1103 w 1146"/>
                <a:gd name="T13" fmla="*/ 123 h 153"/>
                <a:gd name="T14" fmla="*/ 748 w 1146"/>
                <a:gd name="T15" fmla="*/ 11 h 153"/>
                <a:gd name="T16" fmla="*/ 760 w 1146"/>
                <a:gd name="T17" fmla="*/ 73 h 153"/>
                <a:gd name="T18" fmla="*/ 769 w 1146"/>
                <a:gd name="T19" fmla="*/ 85 h 153"/>
                <a:gd name="T20" fmla="*/ 782 w 1146"/>
                <a:gd name="T21" fmla="*/ 26 h 153"/>
                <a:gd name="T22" fmla="*/ 1077 w 1146"/>
                <a:gd name="T23" fmla="*/ 30 h 153"/>
                <a:gd name="T24" fmla="*/ 1058 w 1146"/>
                <a:gd name="T25" fmla="*/ 86 h 153"/>
                <a:gd name="T26" fmla="*/ 629 w 1146"/>
                <a:gd name="T27" fmla="*/ 13 h 153"/>
                <a:gd name="T28" fmla="*/ 593 w 1146"/>
                <a:gd name="T29" fmla="*/ 74 h 153"/>
                <a:gd name="T30" fmla="*/ 645 w 1146"/>
                <a:gd name="T31" fmla="*/ 25 h 153"/>
                <a:gd name="T32" fmla="*/ 1078 w 1146"/>
                <a:gd name="T33" fmla="*/ 80 h 153"/>
                <a:gd name="T34" fmla="*/ 1079 w 1146"/>
                <a:gd name="T35" fmla="*/ 38 h 153"/>
                <a:gd name="T36" fmla="*/ 630 w 1146"/>
                <a:gd name="T37" fmla="*/ 77 h 153"/>
                <a:gd name="T38" fmla="*/ 827 w 1146"/>
                <a:gd name="T39" fmla="*/ 40 h 153"/>
                <a:gd name="T40" fmla="*/ 222 w 1146"/>
                <a:gd name="T41" fmla="*/ 9 h 153"/>
                <a:gd name="T42" fmla="*/ 182 w 1146"/>
                <a:gd name="T43" fmla="*/ 26 h 153"/>
                <a:gd name="T44" fmla="*/ 133 w 1146"/>
                <a:gd name="T45" fmla="*/ 45 h 153"/>
                <a:gd name="T46" fmla="*/ 140 w 1146"/>
                <a:gd name="T47" fmla="*/ 75 h 153"/>
                <a:gd name="T48" fmla="*/ 189 w 1146"/>
                <a:gd name="T49" fmla="*/ 69 h 153"/>
                <a:gd name="T50" fmla="*/ 200 w 1146"/>
                <a:gd name="T51" fmla="*/ 47 h 153"/>
                <a:gd name="T52" fmla="*/ 255 w 1146"/>
                <a:gd name="T53" fmla="*/ 77 h 153"/>
                <a:gd name="T54" fmla="*/ 251 w 1146"/>
                <a:gd name="T55" fmla="*/ 108 h 153"/>
                <a:gd name="T56" fmla="*/ 274 w 1146"/>
                <a:gd name="T57" fmla="*/ 103 h 153"/>
                <a:gd name="T58" fmla="*/ 220 w 1146"/>
                <a:gd name="T59" fmla="*/ 39 h 153"/>
                <a:gd name="T60" fmla="*/ 5 w 1146"/>
                <a:gd name="T61" fmla="*/ 18 h 153"/>
                <a:gd name="T62" fmla="*/ 33 w 1146"/>
                <a:gd name="T63" fmla="*/ 31 h 153"/>
                <a:gd name="T64" fmla="*/ 1 w 1146"/>
                <a:gd name="T65" fmla="*/ 82 h 153"/>
                <a:gd name="T66" fmla="*/ 25 w 1146"/>
                <a:gd name="T67" fmla="*/ 70 h 153"/>
                <a:gd name="T68" fmla="*/ 300 w 1146"/>
                <a:gd name="T69" fmla="*/ 24 h 153"/>
                <a:gd name="T70" fmla="*/ 302 w 1146"/>
                <a:gd name="T71" fmla="*/ 89 h 153"/>
                <a:gd name="T72" fmla="*/ 340 w 1146"/>
                <a:gd name="T73" fmla="*/ 51 h 153"/>
                <a:gd name="T74" fmla="*/ 300 w 1146"/>
                <a:gd name="T75" fmla="*/ 24 h 153"/>
                <a:gd name="T76" fmla="*/ 459 w 1146"/>
                <a:gd name="T77" fmla="*/ 62 h 153"/>
                <a:gd name="T78" fmla="*/ 470 w 1146"/>
                <a:gd name="T79" fmla="*/ 65 h 153"/>
                <a:gd name="T80" fmla="*/ 478 w 1146"/>
                <a:gd name="T81" fmla="*/ 58 h 153"/>
                <a:gd name="T82" fmla="*/ 827 w 1146"/>
                <a:gd name="T83" fmla="*/ 69 h 153"/>
                <a:gd name="T84" fmla="*/ 63 w 1146"/>
                <a:gd name="T85" fmla="*/ 45 h 153"/>
                <a:gd name="T86" fmla="*/ 118 w 1146"/>
                <a:gd name="T87" fmla="*/ 69 h 153"/>
                <a:gd name="T88" fmla="*/ 702 w 1146"/>
                <a:gd name="T89" fmla="*/ 56 h 153"/>
                <a:gd name="T90" fmla="*/ 254 w 1146"/>
                <a:gd name="T91" fmla="*/ 37 h 153"/>
                <a:gd name="T92" fmla="*/ 250 w 1146"/>
                <a:gd name="T93" fmla="*/ 68 h 153"/>
                <a:gd name="T94" fmla="*/ 545 w 1146"/>
                <a:gd name="T95" fmla="*/ 54 h 153"/>
                <a:gd name="T96" fmla="*/ 557 w 1146"/>
                <a:gd name="T97" fmla="*/ 53 h 153"/>
                <a:gd name="T98" fmla="*/ 66 w 1146"/>
                <a:gd name="T99" fmla="*/ 60 h 153"/>
                <a:gd name="T100" fmla="*/ 238 w 1146"/>
                <a:gd name="T101" fmla="*/ 47 h 153"/>
                <a:gd name="T102" fmla="*/ 232 w 1146"/>
                <a:gd name="T103" fmla="*/ 53 h 153"/>
                <a:gd name="T104" fmla="*/ 375 w 1146"/>
                <a:gd name="T105" fmla="*/ 65 h 153"/>
                <a:gd name="T106" fmla="*/ 979 w 1146"/>
                <a:gd name="T107" fmla="*/ 80 h 153"/>
                <a:gd name="T108" fmla="*/ 985 w 1146"/>
                <a:gd name="T109" fmla="*/ 88 h 153"/>
                <a:gd name="T110" fmla="*/ 534 w 1146"/>
                <a:gd name="T111" fmla="*/ 7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46" h="153">
                  <a:moveTo>
                    <a:pt x="919" y="10"/>
                  </a:moveTo>
                  <a:cubicBezTo>
                    <a:pt x="917" y="10"/>
                    <a:pt x="917" y="10"/>
                    <a:pt x="917" y="12"/>
                  </a:cubicBezTo>
                  <a:cubicBezTo>
                    <a:pt x="918" y="13"/>
                    <a:pt x="918" y="14"/>
                    <a:pt x="916" y="13"/>
                  </a:cubicBezTo>
                  <a:cubicBezTo>
                    <a:pt x="910" y="11"/>
                    <a:pt x="901" y="22"/>
                    <a:pt x="898" y="36"/>
                  </a:cubicBezTo>
                  <a:cubicBezTo>
                    <a:pt x="891" y="62"/>
                    <a:pt x="891" y="67"/>
                    <a:pt x="897" y="81"/>
                  </a:cubicBezTo>
                  <a:cubicBezTo>
                    <a:pt x="901" y="92"/>
                    <a:pt x="903" y="94"/>
                    <a:pt x="909" y="94"/>
                  </a:cubicBezTo>
                  <a:cubicBezTo>
                    <a:pt x="917" y="95"/>
                    <a:pt x="919" y="91"/>
                    <a:pt x="912" y="87"/>
                  </a:cubicBezTo>
                  <a:cubicBezTo>
                    <a:pt x="905" y="83"/>
                    <a:pt x="903" y="77"/>
                    <a:pt x="904" y="61"/>
                  </a:cubicBezTo>
                  <a:cubicBezTo>
                    <a:pt x="905" y="38"/>
                    <a:pt x="914" y="17"/>
                    <a:pt x="923" y="17"/>
                  </a:cubicBezTo>
                  <a:cubicBezTo>
                    <a:pt x="928" y="18"/>
                    <a:pt x="926" y="11"/>
                    <a:pt x="920" y="10"/>
                  </a:cubicBezTo>
                  <a:cubicBezTo>
                    <a:pt x="920" y="10"/>
                    <a:pt x="919" y="10"/>
                    <a:pt x="919" y="10"/>
                  </a:cubicBezTo>
                  <a:close/>
                  <a:moveTo>
                    <a:pt x="966" y="14"/>
                  </a:moveTo>
                  <a:cubicBezTo>
                    <a:pt x="961" y="14"/>
                    <a:pt x="934" y="42"/>
                    <a:pt x="933" y="49"/>
                  </a:cubicBezTo>
                  <a:cubicBezTo>
                    <a:pt x="932" y="58"/>
                    <a:pt x="939" y="54"/>
                    <a:pt x="952" y="38"/>
                  </a:cubicBezTo>
                  <a:cubicBezTo>
                    <a:pt x="957" y="31"/>
                    <a:pt x="959" y="34"/>
                    <a:pt x="955" y="45"/>
                  </a:cubicBezTo>
                  <a:cubicBezTo>
                    <a:pt x="954" y="50"/>
                    <a:pt x="952" y="62"/>
                    <a:pt x="950" y="71"/>
                  </a:cubicBezTo>
                  <a:cubicBezTo>
                    <a:pt x="948" y="85"/>
                    <a:pt x="949" y="89"/>
                    <a:pt x="951" y="89"/>
                  </a:cubicBezTo>
                  <a:cubicBezTo>
                    <a:pt x="954" y="89"/>
                    <a:pt x="957" y="81"/>
                    <a:pt x="962" y="63"/>
                  </a:cubicBezTo>
                  <a:cubicBezTo>
                    <a:pt x="971" y="26"/>
                    <a:pt x="972" y="14"/>
                    <a:pt x="966" y="14"/>
                  </a:cubicBezTo>
                  <a:close/>
                  <a:moveTo>
                    <a:pt x="1045" y="18"/>
                  </a:moveTo>
                  <a:cubicBezTo>
                    <a:pt x="1042" y="18"/>
                    <a:pt x="1039" y="21"/>
                    <a:pt x="1036" y="25"/>
                  </a:cubicBezTo>
                  <a:cubicBezTo>
                    <a:pt x="1029" y="37"/>
                    <a:pt x="1020" y="52"/>
                    <a:pt x="1018" y="54"/>
                  </a:cubicBezTo>
                  <a:cubicBezTo>
                    <a:pt x="1011" y="61"/>
                    <a:pt x="1019" y="63"/>
                    <a:pt x="1026" y="57"/>
                  </a:cubicBezTo>
                  <a:cubicBezTo>
                    <a:pt x="1031" y="53"/>
                    <a:pt x="1032" y="53"/>
                    <a:pt x="1030" y="57"/>
                  </a:cubicBezTo>
                  <a:cubicBezTo>
                    <a:pt x="1027" y="65"/>
                    <a:pt x="1024" y="87"/>
                    <a:pt x="1025" y="91"/>
                  </a:cubicBezTo>
                  <a:cubicBezTo>
                    <a:pt x="1026" y="95"/>
                    <a:pt x="1027" y="96"/>
                    <a:pt x="1032" y="94"/>
                  </a:cubicBezTo>
                  <a:cubicBezTo>
                    <a:pt x="1034" y="93"/>
                    <a:pt x="1036" y="90"/>
                    <a:pt x="1035" y="86"/>
                  </a:cubicBezTo>
                  <a:cubicBezTo>
                    <a:pt x="1035" y="83"/>
                    <a:pt x="1036" y="72"/>
                    <a:pt x="1039" y="61"/>
                  </a:cubicBezTo>
                  <a:cubicBezTo>
                    <a:pt x="1042" y="51"/>
                    <a:pt x="1046" y="37"/>
                    <a:pt x="1047" y="30"/>
                  </a:cubicBezTo>
                  <a:cubicBezTo>
                    <a:pt x="1049" y="20"/>
                    <a:pt x="1049" y="18"/>
                    <a:pt x="1045" y="18"/>
                  </a:cubicBezTo>
                  <a:close/>
                  <a:moveTo>
                    <a:pt x="1123" y="22"/>
                  </a:moveTo>
                  <a:cubicBezTo>
                    <a:pt x="1119" y="22"/>
                    <a:pt x="1120" y="30"/>
                    <a:pt x="1126" y="40"/>
                  </a:cubicBezTo>
                  <a:cubicBezTo>
                    <a:pt x="1130" y="47"/>
                    <a:pt x="1131" y="53"/>
                    <a:pt x="1130" y="68"/>
                  </a:cubicBezTo>
                  <a:cubicBezTo>
                    <a:pt x="1129" y="84"/>
                    <a:pt x="1127" y="89"/>
                    <a:pt x="1120" y="102"/>
                  </a:cubicBezTo>
                  <a:cubicBezTo>
                    <a:pt x="1115" y="111"/>
                    <a:pt x="1107" y="120"/>
                    <a:pt x="1103" y="123"/>
                  </a:cubicBezTo>
                  <a:cubicBezTo>
                    <a:pt x="1099" y="127"/>
                    <a:pt x="1096" y="130"/>
                    <a:pt x="1096" y="131"/>
                  </a:cubicBezTo>
                  <a:cubicBezTo>
                    <a:pt x="1095" y="133"/>
                    <a:pt x="1098" y="132"/>
                    <a:pt x="1105" y="129"/>
                  </a:cubicBezTo>
                  <a:cubicBezTo>
                    <a:pt x="1128" y="118"/>
                    <a:pt x="1146" y="76"/>
                    <a:pt x="1140" y="49"/>
                  </a:cubicBezTo>
                  <a:cubicBezTo>
                    <a:pt x="1138" y="38"/>
                    <a:pt x="1127" y="22"/>
                    <a:pt x="1123" y="22"/>
                  </a:cubicBezTo>
                  <a:close/>
                  <a:moveTo>
                    <a:pt x="748" y="11"/>
                  </a:moveTo>
                  <a:cubicBezTo>
                    <a:pt x="741" y="10"/>
                    <a:pt x="734" y="12"/>
                    <a:pt x="734" y="16"/>
                  </a:cubicBezTo>
                  <a:cubicBezTo>
                    <a:pt x="734" y="19"/>
                    <a:pt x="742" y="22"/>
                    <a:pt x="754" y="23"/>
                  </a:cubicBezTo>
                  <a:cubicBezTo>
                    <a:pt x="760" y="24"/>
                    <a:pt x="764" y="25"/>
                    <a:pt x="765" y="26"/>
                  </a:cubicBezTo>
                  <a:cubicBezTo>
                    <a:pt x="766" y="27"/>
                    <a:pt x="765" y="38"/>
                    <a:pt x="764" y="50"/>
                  </a:cubicBezTo>
                  <a:cubicBezTo>
                    <a:pt x="760" y="73"/>
                    <a:pt x="760" y="73"/>
                    <a:pt x="760" y="73"/>
                  </a:cubicBezTo>
                  <a:cubicBezTo>
                    <a:pt x="747" y="73"/>
                    <a:pt x="747" y="73"/>
                    <a:pt x="747" y="73"/>
                  </a:cubicBezTo>
                  <a:cubicBezTo>
                    <a:pt x="736" y="73"/>
                    <a:pt x="734" y="74"/>
                    <a:pt x="734" y="78"/>
                  </a:cubicBezTo>
                  <a:cubicBezTo>
                    <a:pt x="735" y="81"/>
                    <a:pt x="738" y="82"/>
                    <a:pt x="747" y="83"/>
                  </a:cubicBezTo>
                  <a:cubicBezTo>
                    <a:pt x="753" y="83"/>
                    <a:pt x="759" y="84"/>
                    <a:pt x="760" y="85"/>
                  </a:cubicBezTo>
                  <a:cubicBezTo>
                    <a:pt x="763" y="88"/>
                    <a:pt x="769" y="88"/>
                    <a:pt x="769" y="85"/>
                  </a:cubicBezTo>
                  <a:cubicBezTo>
                    <a:pt x="769" y="84"/>
                    <a:pt x="772" y="83"/>
                    <a:pt x="776" y="82"/>
                  </a:cubicBezTo>
                  <a:cubicBezTo>
                    <a:pt x="792" y="79"/>
                    <a:pt x="794" y="72"/>
                    <a:pt x="778" y="72"/>
                  </a:cubicBezTo>
                  <a:cubicBezTo>
                    <a:pt x="769" y="72"/>
                    <a:pt x="769" y="72"/>
                    <a:pt x="771" y="65"/>
                  </a:cubicBezTo>
                  <a:cubicBezTo>
                    <a:pt x="772" y="61"/>
                    <a:pt x="773" y="51"/>
                    <a:pt x="775" y="42"/>
                  </a:cubicBezTo>
                  <a:cubicBezTo>
                    <a:pt x="777" y="28"/>
                    <a:pt x="778" y="26"/>
                    <a:pt x="782" y="26"/>
                  </a:cubicBezTo>
                  <a:cubicBezTo>
                    <a:pt x="791" y="26"/>
                    <a:pt x="807" y="22"/>
                    <a:pt x="807" y="19"/>
                  </a:cubicBezTo>
                  <a:cubicBezTo>
                    <a:pt x="807" y="18"/>
                    <a:pt x="798" y="16"/>
                    <a:pt x="785" y="16"/>
                  </a:cubicBezTo>
                  <a:cubicBezTo>
                    <a:pt x="773" y="15"/>
                    <a:pt x="759" y="14"/>
                    <a:pt x="755" y="12"/>
                  </a:cubicBezTo>
                  <a:cubicBezTo>
                    <a:pt x="753" y="11"/>
                    <a:pt x="750" y="11"/>
                    <a:pt x="748" y="11"/>
                  </a:cubicBezTo>
                  <a:close/>
                  <a:moveTo>
                    <a:pt x="1077" y="30"/>
                  </a:moveTo>
                  <a:cubicBezTo>
                    <a:pt x="1073" y="30"/>
                    <a:pt x="1069" y="31"/>
                    <a:pt x="1066" y="33"/>
                  </a:cubicBezTo>
                  <a:cubicBezTo>
                    <a:pt x="1063" y="35"/>
                    <a:pt x="1062" y="37"/>
                    <a:pt x="1063" y="37"/>
                  </a:cubicBezTo>
                  <a:cubicBezTo>
                    <a:pt x="1065" y="37"/>
                    <a:pt x="1065" y="38"/>
                    <a:pt x="1063" y="39"/>
                  </a:cubicBezTo>
                  <a:cubicBezTo>
                    <a:pt x="1059" y="42"/>
                    <a:pt x="1054" y="53"/>
                    <a:pt x="1053" y="61"/>
                  </a:cubicBezTo>
                  <a:cubicBezTo>
                    <a:pt x="1052" y="76"/>
                    <a:pt x="1052" y="80"/>
                    <a:pt x="1058" y="86"/>
                  </a:cubicBezTo>
                  <a:cubicBezTo>
                    <a:pt x="1061" y="89"/>
                    <a:pt x="1066" y="92"/>
                    <a:pt x="1071" y="92"/>
                  </a:cubicBezTo>
                  <a:cubicBezTo>
                    <a:pt x="1078" y="92"/>
                    <a:pt x="1081" y="91"/>
                    <a:pt x="1087" y="82"/>
                  </a:cubicBezTo>
                  <a:cubicBezTo>
                    <a:pt x="1096" y="69"/>
                    <a:pt x="1099" y="47"/>
                    <a:pt x="1093" y="38"/>
                  </a:cubicBezTo>
                  <a:cubicBezTo>
                    <a:pt x="1090" y="33"/>
                    <a:pt x="1083" y="30"/>
                    <a:pt x="1077" y="30"/>
                  </a:cubicBezTo>
                  <a:close/>
                  <a:moveTo>
                    <a:pt x="629" y="13"/>
                  </a:moveTo>
                  <a:cubicBezTo>
                    <a:pt x="623" y="13"/>
                    <a:pt x="617" y="16"/>
                    <a:pt x="610" y="24"/>
                  </a:cubicBezTo>
                  <a:cubicBezTo>
                    <a:pt x="604" y="29"/>
                    <a:pt x="599" y="36"/>
                    <a:pt x="599" y="37"/>
                  </a:cubicBezTo>
                  <a:cubicBezTo>
                    <a:pt x="599" y="39"/>
                    <a:pt x="598" y="41"/>
                    <a:pt x="597" y="41"/>
                  </a:cubicBezTo>
                  <a:cubicBezTo>
                    <a:pt x="594" y="40"/>
                    <a:pt x="588" y="53"/>
                    <a:pt x="588" y="60"/>
                  </a:cubicBezTo>
                  <a:cubicBezTo>
                    <a:pt x="588" y="68"/>
                    <a:pt x="590" y="74"/>
                    <a:pt x="593" y="74"/>
                  </a:cubicBezTo>
                  <a:cubicBezTo>
                    <a:pt x="595" y="74"/>
                    <a:pt x="598" y="77"/>
                    <a:pt x="601" y="79"/>
                  </a:cubicBezTo>
                  <a:cubicBezTo>
                    <a:pt x="603" y="82"/>
                    <a:pt x="607" y="85"/>
                    <a:pt x="610" y="86"/>
                  </a:cubicBezTo>
                  <a:cubicBezTo>
                    <a:pt x="626" y="90"/>
                    <a:pt x="637" y="87"/>
                    <a:pt x="646" y="76"/>
                  </a:cubicBezTo>
                  <a:cubicBezTo>
                    <a:pt x="651" y="69"/>
                    <a:pt x="652" y="65"/>
                    <a:pt x="652" y="52"/>
                  </a:cubicBezTo>
                  <a:cubicBezTo>
                    <a:pt x="653" y="38"/>
                    <a:pt x="652" y="34"/>
                    <a:pt x="645" y="25"/>
                  </a:cubicBezTo>
                  <a:cubicBezTo>
                    <a:pt x="640" y="17"/>
                    <a:pt x="634" y="13"/>
                    <a:pt x="629" y="13"/>
                  </a:cubicBezTo>
                  <a:close/>
                  <a:moveTo>
                    <a:pt x="1079" y="38"/>
                  </a:moveTo>
                  <a:cubicBezTo>
                    <a:pt x="1081" y="38"/>
                    <a:pt x="1082" y="39"/>
                    <a:pt x="1085" y="43"/>
                  </a:cubicBezTo>
                  <a:cubicBezTo>
                    <a:pt x="1087" y="47"/>
                    <a:pt x="1089" y="52"/>
                    <a:pt x="1089" y="54"/>
                  </a:cubicBezTo>
                  <a:cubicBezTo>
                    <a:pt x="1089" y="61"/>
                    <a:pt x="1083" y="75"/>
                    <a:pt x="1078" y="80"/>
                  </a:cubicBezTo>
                  <a:cubicBezTo>
                    <a:pt x="1073" y="85"/>
                    <a:pt x="1069" y="85"/>
                    <a:pt x="1064" y="80"/>
                  </a:cubicBezTo>
                  <a:cubicBezTo>
                    <a:pt x="1060" y="75"/>
                    <a:pt x="1059" y="59"/>
                    <a:pt x="1063" y="57"/>
                  </a:cubicBezTo>
                  <a:cubicBezTo>
                    <a:pt x="1065" y="56"/>
                    <a:pt x="1066" y="53"/>
                    <a:pt x="1066" y="50"/>
                  </a:cubicBezTo>
                  <a:cubicBezTo>
                    <a:pt x="1066" y="47"/>
                    <a:pt x="1070" y="43"/>
                    <a:pt x="1073" y="41"/>
                  </a:cubicBezTo>
                  <a:cubicBezTo>
                    <a:pt x="1076" y="40"/>
                    <a:pt x="1077" y="39"/>
                    <a:pt x="1079" y="38"/>
                  </a:cubicBezTo>
                  <a:close/>
                  <a:moveTo>
                    <a:pt x="630" y="21"/>
                  </a:moveTo>
                  <a:cubicBezTo>
                    <a:pt x="631" y="21"/>
                    <a:pt x="635" y="24"/>
                    <a:pt x="638" y="28"/>
                  </a:cubicBezTo>
                  <a:cubicBezTo>
                    <a:pt x="644" y="33"/>
                    <a:pt x="645" y="37"/>
                    <a:pt x="644" y="48"/>
                  </a:cubicBezTo>
                  <a:cubicBezTo>
                    <a:pt x="643" y="63"/>
                    <a:pt x="639" y="74"/>
                    <a:pt x="634" y="74"/>
                  </a:cubicBezTo>
                  <a:cubicBezTo>
                    <a:pt x="632" y="73"/>
                    <a:pt x="630" y="75"/>
                    <a:pt x="630" y="77"/>
                  </a:cubicBezTo>
                  <a:cubicBezTo>
                    <a:pt x="630" y="83"/>
                    <a:pt x="616" y="81"/>
                    <a:pt x="608" y="73"/>
                  </a:cubicBezTo>
                  <a:cubicBezTo>
                    <a:pt x="600" y="65"/>
                    <a:pt x="599" y="58"/>
                    <a:pt x="604" y="48"/>
                  </a:cubicBezTo>
                  <a:cubicBezTo>
                    <a:pt x="609" y="39"/>
                    <a:pt x="626" y="21"/>
                    <a:pt x="630" y="21"/>
                  </a:cubicBezTo>
                  <a:close/>
                  <a:moveTo>
                    <a:pt x="850" y="39"/>
                  </a:moveTo>
                  <a:cubicBezTo>
                    <a:pt x="840" y="39"/>
                    <a:pt x="831" y="39"/>
                    <a:pt x="827" y="40"/>
                  </a:cubicBezTo>
                  <a:cubicBezTo>
                    <a:pt x="825" y="40"/>
                    <a:pt x="824" y="43"/>
                    <a:pt x="824" y="45"/>
                  </a:cubicBezTo>
                  <a:cubicBezTo>
                    <a:pt x="824" y="49"/>
                    <a:pt x="826" y="49"/>
                    <a:pt x="848" y="49"/>
                  </a:cubicBezTo>
                  <a:cubicBezTo>
                    <a:pt x="874" y="48"/>
                    <a:pt x="882" y="46"/>
                    <a:pt x="872" y="41"/>
                  </a:cubicBezTo>
                  <a:cubicBezTo>
                    <a:pt x="869" y="40"/>
                    <a:pt x="859" y="39"/>
                    <a:pt x="850" y="39"/>
                  </a:cubicBezTo>
                  <a:close/>
                  <a:moveTo>
                    <a:pt x="222" y="9"/>
                  </a:moveTo>
                  <a:cubicBezTo>
                    <a:pt x="218" y="9"/>
                    <a:pt x="216" y="10"/>
                    <a:pt x="217" y="11"/>
                  </a:cubicBezTo>
                  <a:cubicBezTo>
                    <a:pt x="217" y="13"/>
                    <a:pt x="216" y="19"/>
                    <a:pt x="213" y="26"/>
                  </a:cubicBezTo>
                  <a:cubicBezTo>
                    <a:pt x="208" y="37"/>
                    <a:pt x="206" y="38"/>
                    <a:pt x="201" y="38"/>
                  </a:cubicBezTo>
                  <a:cubicBezTo>
                    <a:pt x="197" y="37"/>
                    <a:pt x="192" y="35"/>
                    <a:pt x="190" y="31"/>
                  </a:cubicBezTo>
                  <a:cubicBezTo>
                    <a:pt x="187" y="28"/>
                    <a:pt x="183" y="26"/>
                    <a:pt x="182" y="26"/>
                  </a:cubicBezTo>
                  <a:cubicBezTo>
                    <a:pt x="175" y="25"/>
                    <a:pt x="160" y="35"/>
                    <a:pt x="159" y="40"/>
                  </a:cubicBezTo>
                  <a:cubicBezTo>
                    <a:pt x="157" y="45"/>
                    <a:pt x="155" y="46"/>
                    <a:pt x="151" y="46"/>
                  </a:cubicBezTo>
                  <a:cubicBezTo>
                    <a:pt x="148" y="46"/>
                    <a:pt x="146" y="46"/>
                    <a:pt x="146" y="47"/>
                  </a:cubicBezTo>
                  <a:cubicBezTo>
                    <a:pt x="146" y="48"/>
                    <a:pt x="143" y="50"/>
                    <a:pt x="140" y="50"/>
                  </a:cubicBezTo>
                  <a:cubicBezTo>
                    <a:pt x="137" y="51"/>
                    <a:pt x="135" y="50"/>
                    <a:pt x="133" y="45"/>
                  </a:cubicBezTo>
                  <a:cubicBezTo>
                    <a:pt x="132" y="42"/>
                    <a:pt x="130" y="39"/>
                    <a:pt x="128" y="39"/>
                  </a:cubicBezTo>
                  <a:cubicBezTo>
                    <a:pt x="124" y="39"/>
                    <a:pt x="122" y="46"/>
                    <a:pt x="125" y="59"/>
                  </a:cubicBezTo>
                  <a:cubicBezTo>
                    <a:pt x="126" y="65"/>
                    <a:pt x="127" y="75"/>
                    <a:pt x="128" y="81"/>
                  </a:cubicBezTo>
                  <a:cubicBezTo>
                    <a:pt x="129" y="88"/>
                    <a:pt x="130" y="91"/>
                    <a:pt x="134" y="91"/>
                  </a:cubicBezTo>
                  <a:cubicBezTo>
                    <a:pt x="138" y="91"/>
                    <a:pt x="139" y="89"/>
                    <a:pt x="140" y="75"/>
                  </a:cubicBezTo>
                  <a:cubicBezTo>
                    <a:pt x="141" y="60"/>
                    <a:pt x="142" y="59"/>
                    <a:pt x="148" y="58"/>
                  </a:cubicBezTo>
                  <a:cubicBezTo>
                    <a:pt x="153" y="57"/>
                    <a:pt x="155" y="58"/>
                    <a:pt x="157" y="64"/>
                  </a:cubicBezTo>
                  <a:cubicBezTo>
                    <a:pt x="158" y="69"/>
                    <a:pt x="162" y="75"/>
                    <a:pt x="165" y="78"/>
                  </a:cubicBezTo>
                  <a:cubicBezTo>
                    <a:pt x="174" y="85"/>
                    <a:pt x="189" y="83"/>
                    <a:pt x="193" y="74"/>
                  </a:cubicBezTo>
                  <a:cubicBezTo>
                    <a:pt x="197" y="66"/>
                    <a:pt x="195" y="63"/>
                    <a:pt x="189" y="69"/>
                  </a:cubicBezTo>
                  <a:cubicBezTo>
                    <a:pt x="183" y="74"/>
                    <a:pt x="171" y="73"/>
                    <a:pt x="168" y="67"/>
                  </a:cubicBezTo>
                  <a:cubicBezTo>
                    <a:pt x="164" y="58"/>
                    <a:pt x="166" y="44"/>
                    <a:pt x="172" y="38"/>
                  </a:cubicBezTo>
                  <a:cubicBezTo>
                    <a:pt x="178" y="32"/>
                    <a:pt x="180" y="32"/>
                    <a:pt x="185" y="40"/>
                  </a:cubicBezTo>
                  <a:cubicBezTo>
                    <a:pt x="187" y="44"/>
                    <a:pt x="190" y="46"/>
                    <a:pt x="191" y="46"/>
                  </a:cubicBezTo>
                  <a:cubicBezTo>
                    <a:pt x="193" y="45"/>
                    <a:pt x="196" y="46"/>
                    <a:pt x="200" y="47"/>
                  </a:cubicBezTo>
                  <a:cubicBezTo>
                    <a:pt x="204" y="49"/>
                    <a:pt x="206" y="52"/>
                    <a:pt x="207" y="62"/>
                  </a:cubicBezTo>
                  <a:cubicBezTo>
                    <a:pt x="207" y="69"/>
                    <a:pt x="210" y="77"/>
                    <a:pt x="212" y="79"/>
                  </a:cubicBezTo>
                  <a:cubicBezTo>
                    <a:pt x="217" y="86"/>
                    <a:pt x="227" y="86"/>
                    <a:pt x="235" y="81"/>
                  </a:cubicBezTo>
                  <a:cubicBezTo>
                    <a:pt x="238" y="79"/>
                    <a:pt x="242" y="78"/>
                    <a:pt x="244" y="79"/>
                  </a:cubicBezTo>
                  <a:cubicBezTo>
                    <a:pt x="245" y="79"/>
                    <a:pt x="250" y="79"/>
                    <a:pt x="255" y="77"/>
                  </a:cubicBezTo>
                  <a:cubicBezTo>
                    <a:pt x="263" y="74"/>
                    <a:pt x="263" y="74"/>
                    <a:pt x="263" y="74"/>
                  </a:cubicBezTo>
                  <a:cubicBezTo>
                    <a:pt x="263" y="100"/>
                    <a:pt x="263" y="100"/>
                    <a:pt x="263" y="100"/>
                  </a:cubicBezTo>
                  <a:cubicBezTo>
                    <a:pt x="264" y="130"/>
                    <a:pt x="261" y="141"/>
                    <a:pt x="253" y="141"/>
                  </a:cubicBezTo>
                  <a:cubicBezTo>
                    <a:pt x="247" y="140"/>
                    <a:pt x="244" y="135"/>
                    <a:pt x="243" y="123"/>
                  </a:cubicBezTo>
                  <a:cubicBezTo>
                    <a:pt x="242" y="116"/>
                    <a:pt x="243" y="114"/>
                    <a:pt x="251" y="108"/>
                  </a:cubicBezTo>
                  <a:cubicBezTo>
                    <a:pt x="256" y="104"/>
                    <a:pt x="259" y="101"/>
                    <a:pt x="258" y="100"/>
                  </a:cubicBezTo>
                  <a:cubicBezTo>
                    <a:pt x="253" y="98"/>
                    <a:pt x="237" y="106"/>
                    <a:pt x="234" y="112"/>
                  </a:cubicBezTo>
                  <a:cubicBezTo>
                    <a:pt x="230" y="118"/>
                    <a:pt x="232" y="131"/>
                    <a:pt x="239" y="142"/>
                  </a:cubicBezTo>
                  <a:cubicBezTo>
                    <a:pt x="251" y="152"/>
                    <a:pt x="251" y="153"/>
                    <a:pt x="263" y="147"/>
                  </a:cubicBezTo>
                  <a:cubicBezTo>
                    <a:pt x="269" y="143"/>
                    <a:pt x="275" y="118"/>
                    <a:pt x="274" y="103"/>
                  </a:cubicBezTo>
                  <a:cubicBezTo>
                    <a:pt x="271" y="83"/>
                    <a:pt x="272" y="73"/>
                    <a:pt x="275" y="65"/>
                  </a:cubicBezTo>
                  <a:cubicBezTo>
                    <a:pt x="278" y="58"/>
                    <a:pt x="278" y="37"/>
                    <a:pt x="275" y="34"/>
                  </a:cubicBezTo>
                  <a:cubicBezTo>
                    <a:pt x="274" y="33"/>
                    <a:pt x="269" y="31"/>
                    <a:pt x="263" y="30"/>
                  </a:cubicBezTo>
                  <a:cubicBezTo>
                    <a:pt x="256" y="29"/>
                    <a:pt x="250" y="30"/>
                    <a:pt x="238" y="35"/>
                  </a:cubicBezTo>
                  <a:cubicBezTo>
                    <a:pt x="229" y="38"/>
                    <a:pt x="221" y="40"/>
                    <a:pt x="220" y="39"/>
                  </a:cubicBezTo>
                  <a:cubicBezTo>
                    <a:pt x="218" y="38"/>
                    <a:pt x="219" y="34"/>
                    <a:pt x="223" y="26"/>
                  </a:cubicBezTo>
                  <a:cubicBezTo>
                    <a:pt x="230" y="11"/>
                    <a:pt x="230" y="10"/>
                    <a:pt x="222" y="9"/>
                  </a:cubicBezTo>
                  <a:close/>
                  <a:moveTo>
                    <a:pt x="23" y="0"/>
                  </a:moveTo>
                  <a:cubicBezTo>
                    <a:pt x="20" y="0"/>
                    <a:pt x="17" y="0"/>
                    <a:pt x="15" y="1"/>
                  </a:cubicBezTo>
                  <a:cubicBezTo>
                    <a:pt x="11" y="4"/>
                    <a:pt x="6" y="13"/>
                    <a:pt x="5" y="18"/>
                  </a:cubicBezTo>
                  <a:cubicBezTo>
                    <a:pt x="5" y="23"/>
                    <a:pt x="12" y="31"/>
                    <a:pt x="15" y="29"/>
                  </a:cubicBezTo>
                  <a:cubicBezTo>
                    <a:pt x="17" y="28"/>
                    <a:pt x="17" y="25"/>
                    <a:pt x="17" y="22"/>
                  </a:cubicBezTo>
                  <a:cubicBezTo>
                    <a:pt x="15" y="13"/>
                    <a:pt x="19" y="10"/>
                    <a:pt x="29" y="11"/>
                  </a:cubicBezTo>
                  <a:cubicBezTo>
                    <a:pt x="36" y="12"/>
                    <a:pt x="37" y="13"/>
                    <a:pt x="38" y="19"/>
                  </a:cubicBezTo>
                  <a:cubicBezTo>
                    <a:pt x="38" y="23"/>
                    <a:pt x="36" y="28"/>
                    <a:pt x="33" y="31"/>
                  </a:cubicBezTo>
                  <a:cubicBezTo>
                    <a:pt x="30" y="34"/>
                    <a:pt x="27" y="37"/>
                    <a:pt x="27" y="39"/>
                  </a:cubicBezTo>
                  <a:cubicBezTo>
                    <a:pt x="27" y="40"/>
                    <a:pt x="24" y="45"/>
                    <a:pt x="19" y="49"/>
                  </a:cubicBezTo>
                  <a:cubicBezTo>
                    <a:pt x="15" y="54"/>
                    <a:pt x="11" y="59"/>
                    <a:pt x="11" y="61"/>
                  </a:cubicBezTo>
                  <a:cubicBezTo>
                    <a:pt x="11" y="63"/>
                    <a:pt x="8" y="68"/>
                    <a:pt x="5" y="72"/>
                  </a:cubicBezTo>
                  <a:cubicBezTo>
                    <a:pt x="2" y="75"/>
                    <a:pt x="0" y="80"/>
                    <a:pt x="1" y="82"/>
                  </a:cubicBezTo>
                  <a:cubicBezTo>
                    <a:pt x="3" y="85"/>
                    <a:pt x="9" y="86"/>
                    <a:pt x="11" y="82"/>
                  </a:cubicBezTo>
                  <a:cubicBezTo>
                    <a:pt x="12" y="81"/>
                    <a:pt x="21" y="80"/>
                    <a:pt x="31" y="81"/>
                  </a:cubicBezTo>
                  <a:cubicBezTo>
                    <a:pt x="44" y="81"/>
                    <a:pt x="48" y="81"/>
                    <a:pt x="48" y="78"/>
                  </a:cubicBezTo>
                  <a:cubicBezTo>
                    <a:pt x="48" y="76"/>
                    <a:pt x="47" y="74"/>
                    <a:pt x="45" y="73"/>
                  </a:cubicBezTo>
                  <a:cubicBezTo>
                    <a:pt x="40" y="72"/>
                    <a:pt x="33" y="71"/>
                    <a:pt x="25" y="70"/>
                  </a:cubicBezTo>
                  <a:cubicBezTo>
                    <a:pt x="19" y="70"/>
                    <a:pt x="18" y="69"/>
                    <a:pt x="22" y="64"/>
                  </a:cubicBezTo>
                  <a:cubicBezTo>
                    <a:pt x="24" y="61"/>
                    <a:pt x="28" y="54"/>
                    <a:pt x="32" y="50"/>
                  </a:cubicBezTo>
                  <a:cubicBezTo>
                    <a:pt x="50" y="27"/>
                    <a:pt x="53" y="12"/>
                    <a:pt x="42" y="5"/>
                  </a:cubicBezTo>
                  <a:cubicBezTo>
                    <a:pt x="37" y="2"/>
                    <a:pt x="30" y="0"/>
                    <a:pt x="23" y="0"/>
                  </a:cubicBezTo>
                  <a:close/>
                  <a:moveTo>
                    <a:pt x="300" y="24"/>
                  </a:moveTo>
                  <a:cubicBezTo>
                    <a:pt x="299" y="24"/>
                    <a:pt x="298" y="25"/>
                    <a:pt x="298" y="27"/>
                  </a:cubicBezTo>
                  <a:cubicBezTo>
                    <a:pt x="296" y="30"/>
                    <a:pt x="300" y="36"/>
                    <a:pt x="306" y="44"/>
                  </a:cubicBezTo>
                  <a:cubicBezTo>
                    <a:pt x="317" y="56"/>
                    <a:pt x="317" y="56"/>
                    <a:pt x="317" y="56"/>
                  </a:cubicBezTo>
                  <a:cubicBezTo>
                    <a:pt x="309" y="71"/>
                    <a:pt x="309" y="71"/>
                    <a:pt x="309" y="71"/>
                  </a:cubicBezTo>
                  <a:cubicBezTo>
                    <a:pt x="304" y="79"/>
                    <a:pt x="301" y="87"/>
                    <a:pt x="302" y="89"/>
                  </a:cubicBezTo>
                  <a:cubicBezTo>
                    <a:pt x="305" y="94"/>
                    <a:pt x="308" y="91"/>
                    <a:pt x="315" y="79"/>
                  </a:cubicBezTo>
                  <a:cubicBezTo>
                    <a:pt x="323" y="66"/>
                    <a:pt x="323" y="66"/>
                    <a:pt x="327" y="71"/>
                  </a:cubicBezTo>
                  <a:cubicBezTo>
                    <a:pt x="331" y="77"/>
                    <a:pt x="338" y="79"/>
                    <a:pt x="340" y="75"/>
                  </a:cubicBezTo>
                  <a:cubicBezTo>
                    <a:pt x="341" y="74"/>
                    <a:pt x="340" y="70"/>
                    <a:pt x="337" y="67"/>
                  </a:cubicBezTo>
                  <a:cubicBezTo>
                    <a:pt x="330" y="59"/>
                    <a:pt x="331" y="56"/>
                    <a:pt x="340" y="51"/>
                  </a:cubicBezTo>
                  <a:cubicBezTo>
                    <a:pt x="345" y="49"/>
                    <a:pt x="348" y="46"/>
                    <a:pt x="348" y="44"/>
                  </a:cubicBezTo>
                  <a:cubicBezTo>
                    <a:pt x="348" y="40"/>
                    <a:pt x="338" y="40"/>
                    <a:pt x="331" y="45"/>
                  </a:cubicBezTo>
                  <a:cubicBezTo>
                    <a:pt x="325" y="48"/>
                    <a:pt x="325" y="48"/>
                    <a:pt x="320" y="44"/>
                  </a:cubicBezTo>
                  <a:cubicBezTo>
                    <a:pt x="317" y="41"/>
                    <a:pt x="312" y="35"/>
                    <a:pt x="309" y="31"/>
                  </a:cubicBezTo>
                  <a:cubicBezTo>
                    <a:pt x="305" y="26"/>
                    <a:pt x="302" y="24"/>
                    <a:pt x="300" y="24"/>
                  </a:cubicBezTo>
                  <a:close/>
                  <a:moveTo>
                    <a:pt x="490" y="42"/>
                  </a:moveTo>
                  <a:cubicBezTo>
                    <a:pt x="487" y="42"/>
                    <a:pt x="481" y="43"/>
                    <a:pt x="474" y="48"/>
                  </a:cubicBezTo>
                  <a:cubicBezTo>
                    <a:pt x="467" y="53"/>
                    <a:pt x="467" y="53"/>
                    <a:pt x="456" y="47"/>
                  </a:cubicBezTo>
                  <a:cubicBezTo>
                    <a:pt x="436" y="36"/>
                    <a:pt x="430" y="40"/>
                    <a:pt x="448" y="53"/>
                  </a:cubicBezTo>
                  <a:cubicBezTo>
                    <a:pt x="459" y="62"/>
                    <a:pt x="459" y="62"/>
                    <a:pt x="459" y="62"/>
                  </a:cubicBezTo>
                  <a:cubicBezTo>
                    <a:pt x="454" y="68"/>
                    <a:pt x="454" y="68"/>
                    <a:pt x="454" y="68"/>
                  </a:cubicBezTo>
                  <a:cubicBezTo>
                    <a:pt x="446" y="78"/>
                    <a:pt x="439" y="90"/>
                    <a:pt x="441" y="93"/>
                  </a:cubicBezTo>
                  <a:cubicBezTo>
                    <a:pt x="442" y="95"/>
                    <a:pt x="445" y="94"/>
                    <a:pt x="449" y="89"/>
                  </a:cubicBezTo>
                  <a:cubicBezTo>
                    <a:pt x="452" y="85"/>
                    <a:pt x="458" y="78"/>
                    <a:pt x="462" y="74"/>
                  </a:cubicBezTo>
                  <a:cubicBezTo>
                    <a:pt x="470" y="65"/>
                    <a:pt x="470" y="65"/>
                    <a:pt x="470" y="65"/>
                  </a:cubicBezTo>
                  <a:cubicBezTo>
                    <a:pt x="477" y="72"/>
                    <a:pt x="477" y="72"/>
                    <a:pt x="477" y="72"/>
                  </a:cubicBezTo>
                  <a:cubicBezTo>
                    <a:pt x="486" y="80"/>
                    <a:pt x="498" y="82"/>
                    <a:pt x="499" y="76"/>
                  </a:cubicBezTo>
                  <a:cubicBezTo>
                    <a:pt x="499" y="73"/>
                    <a:pt x="497" y="72"/>
                    <a:pt x="495" y="73"/>
                  </a:cubicBezTo>
                  <a:cubicBezTo>
                    <a:pt x="494" y="73"/>
                    <a:pt x="489" y="70"/>
                    <a:pt x="485" y="66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94" y="46"/>
                    <a:pt x="494" y="42"/>
                    <a:pt x="490" y="42"/>
                  </a:cubicBezTo>
                  <a:close/>
                  <a:moveTo>
                    <a:pt x="843" y="62"/>
                  </a:moveTo>
                  <a:cubicBezTo>
                    <a:pt x="835" y="62"/>
                    <a:pt x="828" y="62"/>
                    <a:pt x="824" y="63"/>
                  </a:cubicBezTo>
                  <a:cubicBezTo>
                    <a:pt x="820" y="65"/>
                    <a:pt x="820" y="66"/>
                    <a:pt x="827" y="69"/>
                  </a:cubicBezTo>
                  <a:cubicBezTo>
                    <a:pt x="839" y="75"/>
                    <a:pt x="869" y="71"/>
                    <a:pt x="859" y="64"/>
                  </a:cubicBezTo>
                  <a:cubicBezTo>
                    <a:pt x="857" y="63"/>
                    <a:pt x="850" y="62"/>
                    <a:pt x="843" y="62"/>
                  </a:cubicBezTo>
                  <a:close/>
                  <a:moveTo>
                    <a:pt x="83" y="26"/>
                  </a:moveTo>
                  <a:cubicBezTo>
                    <a:pt x="76" y="26"/>
                    <a:pt x="66" y="33"/>
                    <a:pt x="67" y="37"/>
                  </a:cubicBezTo>
                  <a:cubicBezTo>
                    <a:pt x="67" y="39"/>
                    <a:pt x="65" y="42"/>
                    <a:pt x="63" y="45"/>
                  </a:cubicBezTo>
                  <a:cubicBezTo>
                    <a:pt x="56" y="50"/>
                    <a:pt x="55" y="65"/>
                    <a:pt x="60" y="73"/>
                  </a:cubicBezTo>
                  <a:cubicBezTo>
                    <a:pt x="65" y="81"/>
                    <a:pt x="75" y="84"/>
                    <a:pt x="84" y="80"/>
                  </a:cubicBezTo>
                  <a:cubicBezTo>
                    <a:pt x="94" y="75"/>
                    <a:pt x="93" y="75"/>
                    <a:pt x="94" y="81"/>
                  </a:cubicBezTo>
                  <a:cubicBezTo>
                    <a:pt x="96" y="88"/>
                    <a:pt x="105" y="88"/>
                    <a:pt x="113" y="82"/>
                  </a:cubicBezTo>
                  <a:cubicBezTo>
                    <a:pt x="119" y="77"/>
                    <a:pt x="122" y="70"/>
                    <a:pt x="118" y="69"/>
                  </a:cubicBezTo>
                  <a:cubicBezTo>
                    <a:pt x="117" y="69"/>
                    <a:pt x="113" y="71"/>
                    <a:pt x="109" y="73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7" y="40"/>
                    <a:pt x="100" y="27"/>
                    <a:pt x="83" y="26"/>
                  </a:cubicBezTo>
                  <a:close/>
                  <a:moveTo>
                    <a:pt x="702" y="56"/>
                  </a:moveTo>
                  <a:cubicBezTo>
                    <a:pt x="697" y="56"/>
                    <a:pt x="694" y="63"/>
                    <a:pt x="693" y="78"/>
                  </a:cubicBezTo>
                  <a:cubicBezTo>
                    <a:pt x="693" y="90"/>
                    <a:pt x="693" y="94"/>
                    <a:pt x="696" y="95"/>
                  </a:cubicBezTo>
                  <a:cubicBezTo>
                    <a:pt x="698" y="95"/>
                    <a:pt x="700" y="90"/>
                    <a:pt x="702" y="83"/>
                  </a:cubicBezTo>
                  <a:cubicBezTo>
                    <a:pt x="704" y="67"/>
                    <a:pt x="705" y="56"/>
                    <a:pt x="702" y="56"/>
                  </a:cubicBezTo>
                  <a:close/>
                  <a:moveTo>
                    <a:pt x="254" y="37"/>
                  </a:moveTo>
                  <a:cubicBezTo>
                    <a:pt x="255" y="37"/>
                    <a:pt x="256" y="37"/>
                    <a:pt x="258" y="38"/>
                  </a:cubicBezTo>
                  <a:cubicBezTo>
                    <a:pt x="265" y="39"/>
                    <a:pt x="266" y="40"/>
                    <a:pt x="267" y="46"/>
                  </a:cubicBezTo>
                  <a:cubicBezTo>
                    <a:pt x="267" y="49"/>
                    <a:pt x="265" y="55"/>
                    <a:pt x="262" y="58"/>
                  </a:cubicBezTo>
                  <a:cubicBezTo>
                    <a:pt x="259" y="61"/>
                    <a:pt x="256" y="65"/>
                    <a:pt x="256" y="66"/>
                  </a:cubicBezTo>
                  <a:cubicBezTo>
                    <a:pt x="256" y="67"/>
                    <a:pt x="253" y="68"/>
                    <a:pt x="250" y="68"/>
                  </a:cubicBezTo>
                  <a:cubicBezTo>
                    <a:pt x="243" y="68"/>
                    <a:pt x="242" y="62"/>
                    <a:pt x="247" y="46"/>
                  </a:cubicBezTo>
                  <a:cubicBezTo>
                    <a:pt x="249" y="40"/>
                    <a:pt x="250" y="37"/>
                    <a:pt x="254" y="37"/>
                  </a:cubicBezTo>
                  <a:close/>
                  <a:moveTo>
                    <a:pt x="557" y="53"/>
                  </a:moveTo>
                  <a:cubicBezTo>
                    <a:pt x="555" y="53"/>
                    <a:pt x="552" y="53"/>
                    <a:pt x="551" y="53"/>
                  </a:cubicBezTo>
                  <a:cubicBezTo>
                    <a:pt x="547" y="53"/>
                    <a:pt x="545" y="53"/>
                    <a:pt x="545" y="54"/>
                  </a:cubicBezTo>
                  <a:cubicBezTo>
                    <a:pt x="545" y="55"/>
                    <a:pt x="542" y="55"/>
                    <a:pt x="539" y="54"/>
                  </a:cubicBezTo>
                  <a:cubicBezTo>
                    <a:pt x="532" y="52"/>
                    <a:pt x="526" y="57"/>
                    <a:pt x="529" y="61"/>
                  </a:cubicBezTo>
                  <a:cubicBezTo>
                    <a:pt x="530" y="64"/>
                    <a:pt x="571" y="64"/>
                    <a:pt x="578" y="62"/>
                  </a:cubicBezTo>
                  <a:cubicBezTo>
                    <a:pt x="587" y="58"/>
                    <a:pt x="583" y="56"/>
                    <a:pt x="564" y="54"/>
                  </a:cubicBezTo>
                  <a:cubicBezTo>
                    <a:pt x="562" y="54"/>
                    <a:pt x="559" y="54"/>
                    <a:pt x="557" y="53"/>
                  </a:cubicBezTo>
                  <a:close/>
                  <a:moveTo>
                    <a:pt x="80" y="36"/>
                  </a:moveTo>
                  <a:cubicBezTo>
                    <a:pt x="80" y="36"/>
                    <a:pt x="81" y="36"/>
                    <a:pt x="81" y="36"/>
                  </a:cubicBezTo>
                  <a:cubicBezTo>
                    <a:pt x="82" y="36"/>
                    <a:pt x="82" y="36"/>
                    <a:pt x="83" y="36"/>
                  </a:cubicBezTo>
                  <a:cubicBezTo>
                    <a:pt x="96" y="38"/>
                    <a:pt x="99" y="51"/>
                    <a:pt x="88" y="64"/>
                  </a:cubicBezTo>
                  <a:cubicBezTo>
                    <a:pt x="78" y="77"/>
                    <a:pt x="67" y="75"/>
                    <a:pt x="66" y="60"/>
                  </a:cubicBezTo>
                  <a:cubicBezTo>
                    <a:pt x="66" y="55"/>
                    <a:pt x="67" y="53"/>
                    <a:pt x="70" y="53"/>
                  </a:cubicBezTo>
                  <a:cubicBezTo>
                    <a:pt x="72" y="53"/>
                    <a:pt x="74" y="50"/>
                    <a:pt x="75" y="44"/>
                  </a:cubicBezTo>
                  <a:cubicBezTo>
                    <a:pt x="76" y="38"/>
                    <a:pt x="77" y="36"/>
                    <a:pt x="80" y="36"/>
                  </a:cubicBezTo>
                  <a:close/>
                  <a:moveTo>
                    <a:pt x="239" y="44"/>
                  </a:moveTo>
                  <a:cubicBezTo>
                    <a:pt x="240" y="44"/>
                    <a:pt x="239" y="45"/>
                    <a:pt x="238" y="47"/>
                  </a:cubicBezTo>
                  <a:cubicBezTo>
                    <a:pt x="237" y="49"/>
                    <a:pt x="235" y="56"/>
                    <a:pt x="234" y="62"/>
                  </a:cubicBezTo>
                  <a:cubicBezTo>
                    <a:pt x="232" y="71"/>
                    <a:pt x="231" y="74"/>
                    <a:pt x="227" y="74"/>
                  </a:cubicBezTo>
                  <a:cubicBezTo>
                    <a:pt x="220" y="75"/>
                    <a:pt x="216" y="69"/>
                    <a:pt x="216" y="59"/>
                  </a:cubicBezTo>
                  <a:cubicBezTo>
                    <a:pt x="216" y="50"/>
                    <a:pt x="221" y="46"/>
                    <a:pt x="224" y="52"/>
                  </a:cubicBezTo>
                  <a:cubicBezTo>
                    <a:pt x="227" y="57"/>
                    <a:pt x="231" y="58"/>
                    <a:pt x="232" y="53"/>
                  </a:cubicBezTo>
                  <a:cubicBezTo>
                    <a:pt x="232" y="51"/>
                    <a:pt x="234" y="48"/>
                    <a:pt x="236" y="46"/>
                  </a:cubicBezTo>
                  <a:cubicBezTo>
                    <a:pt x="238" y="45"/>
                    <a:pt x="239" y="44"/>
                    <a:pt x="239" y="44"/>
                  </a:cubicBezTo>
                  <a:close/>
                  <a:moveTo>
                    <a:pt x="416" y="53"/>
                  </a:moveTo>
                  <a:cubicBezTo>
                    <a:pt x="414" y="53"/>
                    <a:pt x="410" y="53"/>
                    <a:pt x="407" y="53"/>
                  </a:cubicBezTo>
                  <a:cubicBezTo>
                    <a:pt x="382" y="54"/>
                    <a:pt x="371" y="59"/>
                    <a:pt x="375" y="65"/>
                  </a:cubicBezTo>
                  <a:cubicBezTo>
                    <a:pt x="377" y="68"/>
                    <a:pt x="379" y="68"/>
                    <a:pt x="383" y="67"/>
                  </a:cubicBezTo>
                  <a:cubicBezTo>
                    <a:pt x="385" y="65"/>
                    <a:pt x="396" y="64"/>
                    <a:pt x="408" y="64"/>
                  </a:cubicBezTo>
                  <a:cubicBezTo>
                    <a:pt x="422" y="63"/>
                    <a:pt x="428" y="62"/>
                    <a:pt x="429" y="59"/>
                  </a:cubicBezTo>
                  <a:cubicBezTo>
                    <a:pt x="429" y="56"/>
                    <a:pt x="424" y="54"/>
                    <a:pt x="416" y="53"/>
                  </a:cubicBezTo>
                  <a:close/>
                  <a:moveTo>
                    <a:pt x="979" y="80"/>
                  </a:moveTo>
                  <a:cubicBezTo>
                    <a:pt x="978" y="80"/>
                    <a:pt x="976" y="83"/>
                    <a:pt x="976" y="89"/>
                  </a:cubicBezTo>
                  <a:cubicBezTo>
                    <a:pt x="976" y="94"/>
                    <a:pt x="974" y="102"/>
                    <a:pt x="972" y="107"/>
                  </a:cubicBezTo>
                  <a:cubicBezTo>
                    <a:pt x="971" y="111"/>
                    <a:pt x="970" y="117"/>
                    <a:pt x="971" y="120"/>
                  </a:cubicBezTo>
                  <a:cubicBezTo>
                    <a:pt x="972" y="125"/>
                    <a:pt x="972" y="125"/>
                    <a:pt x="976" y="120"/>
                  </a:cubicBezTo>
                  <a:cubicBezTo>
                    <a:pt x="983" y="112"/>
                    <a:pt x="987" y="96"/>
                    <a:pt x="985" y="88"/>
                  </a:cubicBezTo>
                  <a:cubicBezTo>
                    <a:pt x="983" y="83"/>
                    <a:pt x="981" y="80"/>
                    <a:pt x="979" y="80"/>
                  </a:cubicBezTo>
                  <a:close/>
                  <a:moveTo>
                    <a:pt x="564" y="70"/>
                  </a:moveTo>
                  <a:cubicBezTo>
                    <a:pt x="561" y="70"/>
                    <a:pt x="557" y="70"/>
                    <a:pt x="553" y="70"/>
                  </a:cubicBezTo>
                  <a:cubicBezTo>
                    <a:pt x="538" y="70"/>
                    <a:pt x="530" y="71"/>
                    <a:pt x="530" y="73"/>
                  </a:cubicBezTo>
                  <a:cubicBezTo>
                    <a:pt x="529" y="75"/>
                    <a:pt x="531" y="77"/>
                    <a:pt x="534" y="79"/>
                  </a:cubicBezTo>
                  <a:cubicBezTo>
                    <a:pt x="544" y="83"/>
                    <a:pt x="574" y="80"/>
                    <a:pt x="575" y="74"/>
                  </a:cubicBezTo>
                  <a:cubicBezTo>
                    <a:pt x="575" y="72"/>
                    <a:pt x="573" y="71"/>
                    <a:pt x="564" y="7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9372600" y="1273175"/>
              <a:ext cx="825500" cy="207963"/>
            </a:xfrm>
            <a:custGeom>
              <a:avLst/>
              <a:gdLst>
                <a:gd name="T0" fmla="*/ 250 w 541"/>
                <a:gd name="T1" fmla="*/ 22 h 136"/>
                <a:gd name="T2" fmla="*/ 275 w 541"/>
                <a:gd name="T3" fmla="*/ 99 h 136"/>
                <a:gd name="T4" fmla="*/ 279 w 541"/>
                <a:gd name="T5" fmla="*/ 41 h 136"/>
                <a:gd name="T6" fmla="*/ 280 w 541"/>
                <a:gd name="T7" fmla="*/ 23 h 136"/>
                <a:gd name="T8" fmla="*/ 251 w 541"/>
                <a:gd name="T9" fmla="*/ 10 h 136"/>
                <a:gd name="T10" fmla="*/ 385 w 541"/>
                <a:gd name="T11" fmla="*/ 6 h 136"/>
                <a:gd name="T12" fmla="*/ 382 w 541"/>
                <a:gd name="T13" fmla="*/ 88 h 136"/>
                <a:gd name="T14" fmla="*/ 406 w 541"/>
                <a:gd name="T15" fmla="*/ 82 h 136"/>
                <a:gd name="T16" fmla="*/ 389 w 541"/>
                <a:gd name="T17" fmla="*/ 39 h 136"/>
                <a:gd name="T18" fmla="*/ 455 w 541"/>
                <a:gd name="T19" fmla="*/ 13 h 136"/>
                <a:gd name="T20" fmla="*/ 470 w 541"/>
                <a:gd name="T21" fmla="*/ 72 h 136"/>
                <a:gd name="T22" fmla="*/ 483 w 541"/>
                <a:gd name="T23" fmla="*/ 66 h 136"/>
                <a:gd name="T24" fmla="*/ 491 w 541"/>
                <a:gd name="T25" fmla="*/ 22 h 136"/>
                <a:gd name="T26" fmla="*/ 464 w 541"/>
                <a:gd name="T27" fmla="*/ 33 h 136"/>
                <a:gd name="T28" fmla="*/ 5 w 541"/>
                <a:gd name="T29" fmla="*/ 15 h 136"/>
                <a:gd name="T30" fmla="*/ 19 w 541"/>
                <a:gd name="T31" fmla="*/ 46 h 136"/>
                <a:gd name="T32" fmla="*/ 28 w 541"/>
                <a:gd name="T33" fmla="*/ 70 h 136"/>
                <a:gd name="T34" fmla="*/ 43 w 541"/>
                <a:gd name="T35" fmla="*/ 84 h 136"/>
                <a:gd name="T36" fmla="*/ 66 w 541"/>
                <a:gd name="T37" fmla="*/ 30 h 136"/>
                <a:gd name="T38" fmla="*/ 39 w 541"/>
                <a:gd name="T39" fmla="*/ 58 h 136"/>
                <a:gd name="T40" fmla="*/ 19 w 541"/>
                <a:gd name="T41" fmla="*/ 29 h 136"/>
                <a:gd name="T42" fmla="*/ 330 w 541"/>
                <a:gd name="T43" fmla="*/ 43 h 136"/>
                <a:gd name="T44" fmla="*/ 325 w 541"/>
                <a:gd name="T45" fmla="*/ 69 h 136"/>
                <a:gd name="T46" fmla="*/ 344 w 541"/>
                <a:gd name="T47" fmla="*/ 72 h 136"/>
                <a:gd name="T48" fmla="*/ 341 w 541"/>
                <a:gd name="T49" fmla="*/ 47 h 136"/>
                <a:gd name="T50" fmla="*/ 331 w 541"/>
                <a:gd name="T51" fmla="*/ 29 h 136"/>
                <a:gd name="T52" fmla="*/ 184 w 541"/>
                <a:gd name="T53" fmla="*/ 54 h 136"/>
                <a:gd name="T54" fmla="*/ 214 w 541"/>
                <a:gd name="T55" fmla="*/ 51 h 136"/>
                <a:gd name="T56" fmla="*/ 395 w 541"/>
                <a:gd name="T57" fmla="*/ 79 h 136"/>
                <a:gd name="T58" fmla="*/ 290 w 541"/>
                <a:gd name="T59" fmla="*/ 57 h 136"/>
                <a:gd name="T60" fmla="*/ 294 w 541"/>
                <a:gd name="T61" fmla="*/ 57 h 136"/>
                <a:gd name="T62" fmla="*/ 514 w 541"/>
                <a:gd name="T63" fmla="*/ 63 h 136"/>
                <a:gd name="T64" fmla="*/ 521 w 541"/>
                <a:gd name="T65" fmla="*/ 73 h 136"/>
                <a:gd name="T66" fmla="*/ 523 w 541"/>
                <a:gd name="T67" fmla="*/ 111 h 136"/>
                <a:gd name="T68" fmla="*/ 510 w 541"/>
                <a:gd name="T69" fmla="*/ 105 h 136"/>
                <a:gd name="T70" fmla="*/ 514 w 541"/>
                <a:gd name="T71" fmla="*/ 63 h 136"/>
                <a:gd name="T72" fmla="*/ 116 w 541"/>
                <a:gd name="T73" fmla="*/ 100 h 136"/>
                <a:gd name="T74" fmla="*/ 104 w 541"/>
                <a:gd name="T75" fmla="*/ 87 h 136"/>
                <a:gd name="T76" fmla="*/ 91 w 541"/>
                <a:gd name="T77" fmla="*/ 101 h 136"/>
                <a:gd name="T78" fmla="*/ 116 w 541"/>
                <a:gd name="T79" fmla="*/ 122 h 136"/>
                <a:gd name="T80" fmla="*/ 124 w 541"/>
                <a:gd name="T81" fmla="*/ 104 h 136"/>
                <a:gd name="T82" fmla="*/ 137 w 541"/>
                <a:gd name="T83" fmla="*/ 101 h 136"/>
                <a:gd name="T84" fmla="*/ 139 w 541"/>
                <a:gd name="T85" fmla="*/ 63 h 136"/>
                <a:gd name="T86" fmla="*/ 78 w 541"/>
                <a:gd name="T87" fmla="*/ 73 h 136"/>
                <a:gd name="T88" fmla="*/ 191 w 541"/>
                <a:gd name="T89" fmla="*/ 73 h 136"/>
                <a:gd name="T90" fmla="*/ 221 w 541"/>
                <a:gd name="T91" fmla="*/ 69 h 136"/>
                <a:gd name="T92" fmla="*/ 293 w 541"/>
                <a:gd name="T93" fmla="*/ 104 h 136"/>
                <a:gd name="T94" fmla="*/ 293 w 541"/>
                <a:gd name="T95" fmla="*/ 84 h 136"/>
                <a:gd name="T96" fmla="*/ 437 w 541"/>
                <a:gd name="T97" fmla="*/ 96 h 136"/>
                <a:gd name="T98" fmla="*/ 70 w 541"/>
                <a:gd name="T99" fmla="*/ 88 h 136"/>
                <a:gd name="T100" fmla="*/ 77 w 541"/>
                <a:gd name="T101" fmla="*/ 133 h 136"/>
                <a:gd name="T102" fmla="*/ 71 w 541"/>
                <a:gd name="T103" fmla="*/ 8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1" h="136">
                  <a:moveTo>
                    <a:pt x="248" y="0"/>
                  </a:moveTo>
                  <a:cubicBezTo>
                    <a:pt x="245" y="5"/>
                    <a:pt x="245" y="5"/>
                    <a:pt x="245" y="5"/>
                  </a:cubicBezTo>
                  <a:cubicBezTo>
                    <a:pt x="243" y="10"/>
                    <a:pt x="244" y="13"/>
                    <a:pt x="250" y="22"/>
                  </a:cubicBezTo>
                  <a:cubicBezTo>
                    <a:pt x="254" y="28"/>
                    <a:pt x="259" y="36"/>
                    <a:pt x="261" y="39"/>
                  </a:cubicBezTo>
                  <a:cubicBezTo>
                    <a:pt x="264" y="43"/>
                    <a:pt x="267" y="57"/>
                    <a:pt x="270" y="71"/>
                  </a:cubicBezTo>
                  <a:cubicBezTo>
                    <a:pt x="272" y="84"/>
                    <a:pt x="274" y="97"/>
                    <a:pt x="275" y="99"/>
                  </a:cubicBezTo>
                  <a:cubicBezTo>
                    <a:pt x="275" y="101"/>
                    <a:pt x="277" y="102"/>
                    <a:pt x="279" y="101"/>
                  </a:cubicBezTo>
                  <a:cubicBezTo>
                    <a:pt x="282" y="100"/>
                    <a:pt x="283" y="92"/>
                    <a:pt x="280" y="59"/>
                  </a:cubicBezTo>
                  <a:cubicBezTo>
                    <a:pt x="279" y="41"/>
                    <a:pt x="279" y="41"/>
                    <a:pt x="279" y="41"/>
                  </a:cubicBezTo>
                  <a:cubicBezTo>
                    <a:pt x="290" y="26"/>
                    <a:pt x="290" y="26"/>
                    <a:pt x="290" y="26"/>
                  </a:cubicBezTo>
                  <a:cubicBezTo>
                    <a:pt x="302" y="9"/>
                    <a:pt x="303" y="6"/>
                    <a:pt x="297" y="6"/>
                  </a:cubicBezTo>
                  <a:cubicBezTo>
                    <a:pt x="292" y="6"/>
                    <a:pt x="290" y="9"/>
                    <a:pt x="280" y="23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63" y="21"/>
                    <a:pt x="263" y="21"/>
                    <a:pt x="263" y="21"/>
                  </a:cubicBezTo>
                  <a:cubicBezTo>
                    <a:pt x="257" y="14"/>
                    <a:pt x="252" y="9"/>
                    <a:pt x="251" y="10"/>
                  </a:cubicBezTo>
                  <a:cubicBezTo>
                    <a:pt x="249" y="11"/>
                    <a:pt x="248" y="9"/>
                    <a:pt x="248" y="6"/>
                  </a:cubicBezTo>
                  <a:lnTo>
                    <a:pt x="248" y="0"/>
                  </a:lnTo>
                  <a:close/>
                  <a:moveTo>
                    <a:pt x="385" y="6"/>
                  </a:moveTo>
                  <a:cubicBezTo>
                    <a:pt x="384" y="6"/>
                    <a:pt x="382" y="8"/>
                    <a:pt x="381" y="11"/>
                  </a:cubicBezTo>
                  <a:cubicBezTo>
                    <a:pt x="378" y="17"/>
                    <a:pt x="377" y="74"/>
                    <a:pt x="379" y="77"/>
                  </a:cubicBezTo>
                  <a:cubicBezTo>
                    <a:pt x="381" y="80"/>
                    <a:pt x="381" y="82"/>
                    <a:pt x="382" y="88"/>
                  </a:cubicBezTo>
                  <a:cubicBezTo>
                    <a:pt x="382" y="90"/>
                    <a:pt x="384" y="92"/>
                    <a:pt x="386" y="92"/>
                  </a:cubicBezTo>
                  <a:cubicBezTo>
                    <a:pt x="388" y="92"/>
                    <a:pt x="390" y="93"/>
                    <a:pt x="391" y="96"/>
                  </a:cubicBezTo>
                  <a:cubicBezTo>
                    <a:pt x="394" y="102"/>
                    <a:pt x="403" y="94"/>
                    <a:pt x="406" y="82"/>
                  </a:cubicBezTo>
                  <a:cubicBezTo>
                    <a:pt x="411" y="65"/>
                    <a:pt x="408" y="49"/>
                    <a:pt x="399" y="46"/>
                  </a:cubicBezTo>
                  <a:cubicBezTo>
                    <a:pt x="396" y="45"/>
                    <a:pt x="393" y="44"/>
                    <a:pt x="391" y="44"/>
                  </a:cubicBezTo>
                  <a:cubicBezTo>
                    <a:pt x="390" y="45"/>
                    <a:pt x="389" y="42"/>
                    <a:pt x="389" y="39"/>
                  </a:cubicBezTo>
                  <a:cubicBezTo>
                    <a:pt x="388" y="10"/>
                    <a:pt x="387" y="6"/>
                    <a:pt x="385" y="6"/>
                  </a:cubicBezTo>
                  <a:close/>
                  <a:moveTo>
                    <a:pt x="457" y="11"/>
                  </a:moveTo>
                  <a:cubicBezTo>
                    <a:pt x="457" y="12"/>
                    <a:pt x="456" y="12"/>
                    <a:pt x="455" y="13"/>
                  </a:cubicBezTo>
                  <a:cubicBezTo>
                    <a:pt x="452" y="16"/>
                    <a:pt x="457" y="74"/>
                    <a:pt x="460" y="83"/>
                  </a:cubicBezTo>
                  <a:cubicBezTo>
                    <a:pt x="464" y="92"/>
                    <a:pt x="471" y="88"/>
                    <a:pt x="469" y="78"/>
                  </a:cubicBezTo>
                  <a:cubicBezTo>
                    <a:pt x="469" y="74"/>
                    <a:pt x="469" y="71"/>
                    <a:pt x="470" y="72"/>
                  </a:cubicBezTo>
                  <a:cubicBezTo>
                    <a:pt x="471" y="72"/>
                    <a:pt x="476" y="75"/>
                    <a:pt x="481" y="77"/>
                  </a:cubicBezTo>
                  <a:cubicBezTo>
                    <a:pt x="488" y="81"/>
                    <a:pt x="491" y="82"/>
                    <a:pt x="494" y="79"/>
                  </a:cubicBezTo>
                  <a:cubicBezTo>
                    <a:pt x="497" y="75"/>
                    <a:pt x="493" y="70"/>
                    <a:pt x="483" y="66"/>
                  </a:cubicBezTo>
                  <a:cubicBezTo>
                    <a:pt x="479" y="64"/>
                    <a:pt x="475" y="61"/>
                    <a:pt x="475" y="60"/>
                  </a:cubicBezTo>
                  <a:cubicBezTo>
                    <a:pt x="475" y="59"/>
                    <a:pt x="480" y="51"/>
                    <a:pt x="486" y="42"/>
                  </a:cubicBezTo>
                  <a:cubicBezTo>
                    <a:pt x="497" y="25"/>
                    <a:pt x="498" y="22"/>
                    <a:pt x="491" y="22"/>
                  </a:cubicBezTo>
                  <a:cubicBezTo>
                    <a:pt x="489" y="22"/>
                    <a:pt x="484" y="26"/>
                    <a:pt x="480" y="32"/>
                  </a:cubicBezTo>
                  <a:cubicBezTo>
                    <a:pt x="477" y="38"/>
                    <a:pt x="472" y="45"/>
                    <a:pt x="470" y="48"/>
                  </a:cubicBezTo>
                  <a:cubicBezTo>
                    <a:pt x="466" y="53"/>
                    <a:pt x="466" y="52"/>
                    <a:pt x="464" y="33"/>
                  </a:cubicBezTo>
                  <a:cubicBezTo>
                    <a:pt x="463" y="18"/>
                    <a:pt x="461" y="11"/>
                    <a:pt x="457" y="11"/>
                  </a:cubicBezTo>
                  <a:close/>
                  <a:moveTo>
                    <a:pt x="7" y="15"/>
                  </a:moveTo>
                  <a:cubicBezTo>
                    <a:pt x="6" y="15"/>
                    <a:pt x="6" y="15"/>
                    <a:pt x="5" y="15"/>
                  </a:cubicBezTo>
                  <a:cubicBezTo>
                    <a:pt x="0" y="17"/>
                    <a:pt x="0" y="17"/>
                    <a:pt x="7" y="25"/>
                  </a:cubicBezTo>
                  <a:cubicBezTo>
                    <a:pt x="10" y="30"/>
                    <a:pt x="13" y="35"/>
                    <a:pt x="14" y="37"/>
                  </a:cubicBezTo>
                  <a:cubicBezTo>
                    <a:pt x="14" y="39"/>
                    <a:pt x="16" y="43"/>
                    <a:pt x="19" y="46"/>
                  </a:cubicBezTo>
                  <a:cubicBezTo>
                    <a:pt x="21" y="49"/>
                    <a:pt x="23" y="53"/>
                    <a:pt x="23" y="56"/>
                  </a:cubicBezTo>
                  <a:cubicBezTo>
                    <a:pt x="23" y="58"/>
                    <a:pt x="24" y="61"/>
                    <a:pt x="26" y="62"/>
                  </a:cubicBezTo>
                  <a:cubicBezTo>
                    <a:pt x="27" y="63"/>
                    <a:pt x="28" y="67"/>
                    <a:pt x="28" y="70"/>
                  </a:cubicBezTo>
                  <a:cubicBezTo>
                    <a:pt x="28" y="79"/>
                    <a:pt x="34" y="104"/>
                    <a:pt x="37" y="109"/>
                  </a:cubicBezTo>
                  <a:cubicBezTo>
                    <a:pt x="38" y="111"/>
                    <a:pt x="40" y="112"/>
                    <a:pt x="42" y="112"/>
                  </a:cubicBezTo>
                  <a:cubicBezTo>
                    <a:pt x="45" y="110"/>
                    <a:pt x="46" y="84"/>
                    <a:pt x="43" y="84"/>
                  </a:cubicBezTo>
                  <a:cubicBezTo>
                    <a:pt x="40" y="84"/>
                    <a:pt x="43" y="71"/>
                    <a:pt x="46" y="66"/>
                  </a:cubicBezTo>
                  <a:cubicBezTo>
                    <a:pt x="54" y="57"/>
                    <a:pt x="66" y="34"/>
                    <a:pt x="65" y="31"/>
                  </a:cubicBezTo>
                  <a:cubicBezTo>
                    <a:pt x="64" y="30"/>
                    <a:pt x="64" y="29"/>
                    <a:pt x="66" y="30"/>
                  </a:cubicBezTo>
                  <a:cubicBezTo>
                    <a:pt x="67" y="31"/>
                    <a:pt x="69" y="31"/>
                    <a:pt x="69" y="30"/>
                  </a:cubicBezTo>
                  <a:cubicBezTo>
                    <a:pt x="69" y="19"/>
                    <a:pt x="54" y="29"/>
                    <a:pt x="46" y="46"/>
                  </a:cubicBezTo>
                  <a:cubicBezTo>
                    <a:pt x="43" y="53"/>
                    <a:pt x="39" y="58"/>
                    <a:pt x="39" y="58"/>
                  </a:cubicBezTo>
                  <a:cubicBezTo>
                    <a:pt x="38" y="58"/>
                    <a:pt x="35" y="52"/>
                    <a:pt x="32" y="45"/>
                  </a:cubicBezTo>
                  <a:cubicBezTo>
                    <a:pt x="28" y="37"/>
                    <a:pt x="24" y="32"/>
                    <a:pt x="22" y="32"/>
                  </a:cubicBezTo>
                  <a:cubicBezTo>
                    <a:pt x="19" y="32"/>
                    <a:pt x="18" y="31"/>
                    <a:pt x="19" y="29"/>
                  </a:cubicBezTo>
                  <a:cubicBezTo>
                    <a:pt x="21" y="23"/>
                    <a:pt x="13" y="14"/>
                    <a:pt x="7" y="15"/>
                  </a:cubicBezTo>
                  <a:close/>
                  <a:moveTo>
                    <a:pt x="331" y="29"/>
                  </a:moveTo>
                  <a:cubicBezTo>
                    <a:pt x="330" y="29"/>
                    <a:pt x="329" y="34"/>
                    <a:pt x="330" y="43"/>
                  </a:cubicBezTo>
                  <a:cubicBezTo>
                    <a:pt x="332" y="57"/>
                    <a:pt x="332" y="58"/>
                    <a:pt x="325" y="59"/>
                  </a:cubicBezTo>
                  <a:cubicBezTo>
                    <a:pt x="312" y="62"/>
                    <a:pt x="311" y="63"/>
                    <a:pt x="313" y="67"/>
                  </a:cubicBezTo>
                  <a:cubicBezTo>
                    <a:pt x="314" y="70"/>
                    <a:pt x="317" y="70"/>
                    <a:pt x="325" y="69"/>
                  </a:cubicBezTo>
                  <a:cubicBezTo>
                    <a:pt x="335" y="68"/>
                    <a:pt x="336" y="68"/>
                    <a:pt x="336" y="72"/>
                  </a:cubicBezTo>
                  <a:cubicBezTo>
                    <a:pt x="336" y="74"/>
                    <a:pt x="338" y="76"/>
                    <a:pt x="340" y="76"/>
                  </a:cubicBezTo>
                  <a:cubicBezTo>
                    <a:pt x="342" y="76"/>
                    <a:pt x="344" y="74"/>
                    <a:pt x="344" y="72"/>
                  </a:cubicBezTo>
                  <a:cubicBezTo>
                    <a:pt x="344" y="70"/>
                    <a:pt x="348" y="67"/>
                    <a:pt x="352" y="66"/>
                  </a:cubicBezTo>
                  <a:cubicBezTo>
                    <a:pt x="360" y="64"/>
                    <a:pt x="365" y="58"/>
                    <a:pt x="359" y="58"/>
                  </a:cubicBezTo>
                  <a:cubicBezTo>
                    <a:pt x="346" y="59"/>
                    <a:pt x="344" y="58"/>
                    <a:pt x="341" y="47"/>
                  </a:cubicBezTo>
                  <a:cubicBezTo>
                    <a:pt x="340" y="42"/>
                    <a:pt x="337" y="37"/>
                    <a:pt x="336" y="37"/>
                  </a:cubicBezTo>
                  <a:cubicBezTo>
                    <a:pt x="335" y="37"/>
                    <a:pt x="334" y="35"/>
                    <a:pt x="334" y="33"/>
                  </a:cubicBezTo>
                  <a:cubicBezTo>
                    <a:pt x="334" y="31"/>
                    <a:pt x="333" y="29"/>
                    <a:pt x="331" y="29"/>
                  </a:cubicBezTo>
                  <a:close/>
                  <a:moveTo>
                    <a:pt x="214" y="51"/>
                  </a:moveTo>
                  <a:cubicBezTo>
                    <a:pt x="212" y="51"/>
                    <a:pt x="210" y="51"/>
                    <a:pt x="208" y="51"/>
                  </a:cubicBezTo>
                  <a:cubicBezTo>
                    <a:pt x="202" y="52"/>
                    <a:pt x="191" y="54"/>
                    <a:pt x="184" y="54"/>
                  </a:cubicBezTo>
                  <a:cubicBezTo>
                    <a:pt x="172" y="56"/>
                    <a:pt x="168" y="61"/>
                    <a:pt x="177" y="64"/>
                  </a:cubicBezTo>
                  <a:cubicBezTo>
                    <a:pt x="188" y="67"/>
                    <a:pt x="220" y="58"/>
                    <a:pt x="220" y="52"/>
                  </a:cubicBezTo>
                  <a:cubicBezTo>
                    <a:pt x="220" y="51"/>
                    <a:pt x="218" y="50"/>
                    <a:pt x="214" y="51"/>
                  </a:cubicBezTo>
                  <a:close/>
                  <a:moveTo>
                    <a:pt x="393" y="57"/>
                  </a:moveTo>
                  <a:cubicBezTo>
                    <a:pt x="395" y="57"/>
                    <a:pt x="396" y="60"/>
                    <a:pt x="397" y="64"/>
                  </a:cubicBezTo>
                  <a:cubicBezTo>
                    <a:pt x="397" y="69"/>
                    <a:pt x="396" y="75"/>
                    <a:pt x="395" y="79"/>
                  </a:cubicBezTo>
                  <a:cubicBezTo>
                    <a:pt x="393" y="84"/>
                    <a:pt x="392" y="84"/>
                    <a:pt x="391" y="81"/>
                  </a:cubicBezTo>
                  <a:cubicBezTo>
                    <a:pt x="389" y="75"/>
                    <a:pt x="390" y="57"/>
                    <a:pt x="393" y="57"/>
                  </a:cubicBezTo>
                  <a:close/>
                  <a:moveTo>
                    <a:pt x="290" y="57"/>
                  </a:moveTo>
                  <a:cubicBezTo>
                    <a:pt x="287" y="57"/>
                    <a:pt x="285" y="60"/>
                    <a:pt x="287" y="64"/>
                  </a:cubicBezTo>
                  <a:cubicBezTo>
                    <a:pt x="289" y="69"/>
                    <a:pt x="292" y="69"/>
                    <a:pt x="296" y="65"/>
                  </a:cubicBezTo>
                  <a:cubicBezTo>
                    <a:pt x="300" y="61"/>
                    <a:pt x="299" y="59"/>
                    <a:pt x="294" y="57"/>
                  </a:cubicBezTo>
                  <a:cubicBezTo>
                    <a:pt x="293" y="57"/>
                    <a:pt x="292" y="57"/>
                    <a:pt x="292" y="57"/>
                  </a:cubicBezTo>
                  <a:cubicBezTo>
                    <a:pt x="291" y="57"/>
                    <a:pt x="290" y="57"/>
                    <a:pt x="290" y="57"/>
                  </a:cubicBezTo>
                  <a:close/>
                  <a:moveTo>
                    <a:pt x="514" y="63"/>
                  </a:moveTo>
                  <a:cubicBezTo>
                    <a:pt x="504" y="63"/>
                    <a:pt x="496" y="69"/>
                    <a:pt x="498" y="78"/>
                  </a:cubicBezTo>
                  <a:cubicBezTo>
                    <a:pt x="499" y="86"/>
                    <a:pt x="504" y="85"/>
                    <a:pt x="508" y="77"/>
                  </a:cubicBezTo>
                  <a:cubicBezTo>
                    <a:pt x="511" y="71"/>
                    <a:pt x="515" y="69"/>
                    <a:pt x="521" y="73"/>
                  </a:cubicBezTo>
                  <a:cubicBezTo>
                    <a:pt x="525" y="76"/>
                    <a:pt x="521" y="84"/>
                    <a:pt x="508" y="96"/>
                  </a:cubicBezTo>
                  <a:cubicBezTo>
                    <a:pt x="500" y="105"/>
                    <a:pt x="500" y="105"/>
                    <a:pt x="505" y="109"/>
                  </a:cubicBezTo>
                  <a:cubicBezTo>
                    <a:pt x="508" y="112"/>
                    <a:pt x="513" y="112"/>
                    <a:pt x="523" y="111"/>
                  </a:cubicBezTo>
                  <a:cubicBezTo>
                    <a:pt x="540" y="109"/>
                    <a:pt x="541" y="108"/>
                    <a:pt x="541" y="103"/>
                  </a:cubicBezTo>
                  <a:cubicBezTo>
                    <a:pt x="541" y="99"/>
                    <a:pt x="531" y="99"/>
                    <a:pt x="516" y="103"/>
                  </a:cubicBezTo>
                  <a:cubicBezTo>
                    <a:pt x="510" y="105"/>
                    <a:pt x="510" y="105"/>
                    <a:pt x="510" y="105"/>
                  </a:cubicBezTo>
                  <a:cubicBezTo>
                    <a:pt x="516" y="99"/>
                    <a:pt x="516" y="99"/>
                    <a:pt x="516" y="99"/>
                  </a:cubicBezTo>
                  <a:cubicBezTo>
                    <a:pt x="531" y="85"/>
                    <a:pt x="536" y="68"/>
                    <a:pt x="525" y="64"/>
                  </a:cubicBezTo>
                  <a:cubicBezTo>
                    <a:pt x="522" y="63"/>
                    <a:pt x="518" y="62"/>
                    <a:pt x="514" y="63"/>
                  </a:cubicBezTo>
                  <a:close/>
                  <a:moveTo>
                    <a:pt x="139" y="63"/>
                  </a:moveTo>
                  <a:cubicBezTo>
                    <a:pt x="136" y="63"/>
                    <a:pt x="125" y="85"/>
                    <a:pt x="123" y="93"/>
                  </a:cubicBezTo>
                  <a:cubicBezTo>
                    <a:pt x="122" y="100"/>
                    <a:pt x="120" y="101"/>
                    <a:pt x="116" y="100"/>
                  </a:cubicBezTo>
                  <a:cubicBezTo>
                    <a:pt x="111" y="99"/>
                    <a:pt x="106" y="91"/>
                    <a:pt x="109" y="88"/>
                  </a:cubicBezTo>
                  <a:cubicBezTo>
                    <a:pt x="110" y="86"/>
                    <a:pt x="109" y="86"/>
                    <a:pt x="107" y="87"/>
                  </a:cubicBezTo>
                  <a:cubicBezTo>
                    <a:pt x="106" y="88"/>
                    <a:pt x="104" y="88"/>
                    <a:pt x="104" y="87"/>
                  </a:cubicBezTo>
                  <a:cubicBezTo>
                    <a:pt x="104" y="85"/>
                    <a:pt x="102" y="84"/>
                    <a:pt x="100" y="84"/>
                  </a:cubicBezTo>
                  <a:cubicBezTo>
                    <a:pt x="98" y="84"/>
                    <a:pt x="97" y="86"/>
                    <a:pt x="97" y="92"/>
                  </a:cubicBezTo>
                  <a:cubicBezTo>
                    <a:pt x="98" y="100"/>
                    <a:pt x="97" y="101"/>
                    <a:pt x="91" y="101"/>
                  </a:cubicBezTo>
                  <a:cubicBezTo>
                    <a:pt x="81" y="103"/>
                    <a:pt x="84" y="108"/>
                    <a:pt x="95" y="109"/>
                  </a:cubicBezTo>
                  <a:cubicBezTo>
                    <a:pt x="101" y="110"/>
                    <a:pt x="104" y="111"/>
                    <a:pt x="105" y="115"/>
                  </a:cubicBezTo>
                  <a:cubicBezTo>
                    <a:pt x="106" y="120"/>
                    <a:pt x="113" y="124"/>
                    <a:pt x="116" y="122"/>
                  </a:cubicBezTo>
                  <a:cubicBezTo>
                    <a:pt x="117" y="121"/>
                    <a:pt x="116" y="118"/>
                    <a:pt x="115" y="115"/>
                  </a:cubicBezTo>
                  <a:cubicBezTo>
                    <a:pt x="111" y="108"/>
                    <a:pt x="111" y="107"/>
                    <a:pt x="118" y="107"/>
                  </a:cubicBezTo>
                  <a:cubicBezTo>
                    <a:pt x="122" y="107"/>
                    <a:pt x="124" y="106"/>
                    <a:pt x="124" y="104"/>
                  </a:cubicBezTo>
                  <a:cubicBezTo>
                    <a:pt x="124" y="102"/>
                    <a:pt x="127" y="98"/>
                    <a:pt x="131" y="94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7" y="108"/>
                    <a:pt x="138" y="118"/>
                    <a:pt x="140" y="122"/>
                  </a:cubicBezTo>
                  <a:cubicBezTo>
                    <a:pt x="144" y="136"/>
                    <a:pt x="147" y="128"/>
                    <a:pt x="147" y="97"/>
                  </a:cubicBezTo>
                  <a:cubicBezTo>
                    <a:pt x="148" y="68"/>
                    <a:pt x="147" y="63"/>
                    <a:pt x="139" y="63"/>
                  </a:cubicBezTo>
                  <a:close/>
                  <a:moveTo>
                    <a:pt x="74" y="68"/>
                  </a:moveTo>
                  <a:cubicBezTo>
                    <a:pt x="69" y="68"/>
                    <a:pt x="67" y="73"/>
                    <a:pt x="70" y="77"/>
                  </a:cubicBezTo>
                  <a:cubicBezTo>
                    <a:pt x="73" y="80"/>
                    <a:pt x="78" y="77"/>
                    <a:pt x="78" y="73"/>
                  </a:cubicBezTo>
                  <a:cubicBezTo>
                    <a:pt x="79" y="70"/>
                    <a:pt x="78" y="68"/>
                    <a:pt x="74" y="68"/>
                  </a:cubicBezTo>
                  <a:close/>
                  <a:moveTo>
                    <a:pt x="221" y="69"/>
                  </a:moveTo>
                  <a:cubicBezTo>
                    <a:pt x="215" y="70"/>
                    <a:pt x="206" y="71"/>
                    <a:pt x="191" y="73"/>
                  </a:cubicBezTo>
                  <a:cubicBezTo>
                    <a:pt x="180" y="75"/>
                    <a:pt x="177" y="80"/>
                    <a:pt x="185" y="82"/>
                  </a:cubicBezTo>
                  <a:cubicBezTo>
                    <a:pt x="200" y="85"/>
                    <a:pt x="225" y="78"/>
                    <a:pt x="227" y="71"/>
                  </a:cubicBezTo>
                  <a:cubicBezTo>
                    <a:pt x="228" y="70"/>
                    <a:pt x="226" y="69"/>
                    <a:pt x="221" y="69"/>
                  </a:cubicBezTo>
                  <a:close/>
                  <a:moveTo>
                    <a:pt x="293" y="84"/>
                  </a:moveTo>
                  <a:cubicBezTo>
                    <a:pt x="289" y="84"/>
                    <a:pt x="289" y="85"/>
                    <a:pt x="290" y="92"/>
                  </a:cubicBezTo>
                  <a:cubicBezTo>
                    <a:pt x="291" y="97"/>
                    <a:pt x="292" y="102"/>
                    <a:pt x="293" y="104"/>
                  </a:cubicBezTo>
                  <a:cubicBezTo>
                    <a:pt x="293" y="107"/>
                    <a:pt x="295" y="107"/>
                    <a:pt x="299" y="105"/>
                  </a:cubicBezTo>
                  <a:cubicBezTo>
                    <a:pt x="305" y="101"/>
                    <a:pt x="305" y="99"/>
                    <a:pt x="301" y="90"/>
                  </a:cubicBezTo>
                  <a:cubicBezTo>
                    <a:pt x="299" y="87"/>
                    <a:pt x="296" y="84"/>
                    <a:pt x="293" y="84"/>
                  </a:cubicBezTo>
                  <a:close/>
                  <a:moveTo>
                    <a:pt x="434" y="86"/>
                  </a:moveTo>
                  <a:cubicBezTo>
                    <a:pt x="427" y="86"/>
                    <a:pt x="426" y="91"/>
                    <a:pt x="431" y="96"/>
                  </a:cubicBezTo>
                  <a:cubicBezTo>
                    <a:pt x="433" y="98"/>
                    <a:pt x="434" y="99"/>
                    <a:pt x="437" y="96"/>
                  </a:cubicBezTo>
                  <a:cubicBezTo>
                    <a:pt x="442" y="92"/>
                    <a:pt x="441" y="86"/>
                    <a:pt x="434" y="86"/>
                  </a:cubicBezTo>
                  <a:close/>
                  <a:moveTo>
                    <a:pt x="71" y="88"/>
                  </a:moveTo>
                  <a:cubicBezTo>
                    <a:pt x="70" y="88"/>
                    <a:pt x="70" y="88"/>
                    <a:pt x="70" y="88"/>
                  </a:cubicBezTo>
                  <a:cubicBezTo>
                    <a:pt x="69" y="88"/>
                    <a:pt x="67" y="90"/>
                    <a:pt x="66" y="93"/>
                  </a:cubicBezTo>
                  <a:cubicBezTo>
                    <a:pt x="64" y="98"/>
                    <a:pt x="65" y="104"/>
                    <a:pt x="68" y="116"/>
                  </a:cubicBezTo>
                  <a:cubicBezTo>
                    <a:pt x="71" y="130"/>
                    <a:pt x="73" y="133"/>
                    <a:pt x="77" y="133"/>
                  </a:cubicBezTo>
                  <a:cubicBezTo>
                    <a:pt x="82" y="133"/>
                    <a:pt x="83" y="127"/>
                    <a:pt x="78" y="112"/>
                  </a:cubicBezTo>
                  <a:cubicBezTo>
                    <a:pt x="75" y="106"/>
                    <a:pt x="74" y="99"/>
                    <a:pt x="74" y="95"/>
                  </a:cubicBezTo>
                  <a:cubicBezTo>
                    <a:pt x="74" y="90"/>
                    <a:pt x="72" y="88"/>
                    <a:pt x="71" y="8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10186988" y="5675313"/>
              <a:ext cx="2003425" cy="309563"/>
            </a:xfrm>
            <a:custGeom>
              <a:avLst/>
              <a:gdLst>
                <a:gd name="T0" fmla="*/ 1313 w 1314"/>
                <a:gd name="T1" fmla="*/ 20 h 202"/>
                <a:gd name="T2" fmla="*/ 766 w 1314"/>
                <a:gd name="T3" fmla="*/ 14 h 202"/>
                <a:gd name="T4" fmla="*/ 776 w 1314"/>
                <a:gd name="T5" fmla="*/ 11 h 202"/>
                <a:gd name="T6" fmla="*/ 1024 w 1314"/>
                <a:gd name="T7" fmla="*/ 40 h 202"/>
                <a:gd name="T8" fmla="*/ 1244 w 1314"/>
                <a:gd name="T9" fmla="*/ 22 h 202"/>
                <a:gd name="T10" fmla="*/ 1256 w 1314"/>
                <a:gd name="T11" fmla="*/ 87 h 202"/>
                <a:gd name="T12" fmla="*/ 797 w 1314"/>
                <a:gd name="T13" fmla="*/ 34 h 202"/>
                <a:gd name="T14" fmla="*/ 56 w 1314"/>
                <a:gd name="T15" fmla="*/ 73 h 202"/>
                <a:gd name="T16" fmla="*/ 4 w 1314"/>
                <a:gd name="T17" fmla="*/ 159 h 202"/>
                <a:gd name="T18" fmla="*/ 71 w 1314"/>
                <a:gd name="T19" fmla="*/ 104 h 202"/>
                <a:gd name="T20" fmla="*/ 1161 w 1314"/>
                <a:gd name="T21" fmla="*/ 46 h 202"/>
                <a:gd name="T22" fmla="*/ 1179 w 1314"/>
                <a:gd name="T23" fmla="*/ 85 h 202"/>
                <a:gd name="T24" fmla="*/ 1198 w 1314"/>
                <a:gd name="T25" fmla="*/ 67 h 202"/>
                <a:gd name="T26" fmla="*/ 576 w 1314"/>
                <a:gd name="T27" fmla="*/ 68 h 202"/>
                <a:gd name="T28" fmla="*/ 616 w 1314"/>
                <a:gd name="T29" fmla="*/ 44 h 202"/>
                <a:gd name="T30" fmla="*/ 618 w 1314"/>
                <a:gd name="T31" fmla="*/ 95 h 202"/>
                <a:gd name="T32" fmla="*/ 1065 w 1314"/>
                <a:gd name="T33" fmla="*/ 57 h 202"/>
                <a:gd name="T34" fmla="*/ 1064 w 1314"/>
                <a:gd name="T35" fmla="*/ 115 h 202"/>
                <a:gd name="T36" fmla="*/ 238 w 1314"/>
                <a:gd name="T37" fmla="*/ 69 h 202"/>
                <a:gd name="T38" fmla="*/ 257 w 1314"/>
                <a:gd name="T39" fmla="*/ 95 h 202"/>
                <a:gd name="T40" fmla="*/ 525 w 1314"/>
                <a:gd name="T41" fmla="*/ 66 h 202"/>
                <a:gd name="T42" fmla="*/ 783 w 1314"/>
                <a:gd name="T43" fmla="*/ 91 h 202"/>
                <a:gd name="T44" fmla="*/ 809 w 1314"/>
                <a:gd name="T45" fmla="*/ 79 h 202"/>
                <a:gd name="T46" fmla="*/ 856 w 1314"/>
                <a:gd name="T47" fmla="*/ 108 h 202"/>
                <a:gd name="T48" fmla="*/ 817 w 1314"/>
                <a:gd name="T49" fmla="*/ 61 h 202"/>
                <a:gd name="T50" fmla="*/ 352 w 1314"/>
                <a:gd name="T51" fmla="*/ 91 h 202"/>
                <a:gd name="T52" fmla="*/ 534 w 1314"/>
                <a:gd name="T53" fmla="*/ 78 h 202"/>
                <a:gd name="T54" fmla="*/ 1113 w 1314"/>
                <a:gd name="T55" fmla="*/ 104 h 202"/>
                <a:gd name="T56" fmla="*/ 139 w 1314"/>
                <a:gd name="T57" fmla="*/ 78 h 202"/>
                <a:gd name="T58" fmla="*/ 113 w 1314"/>
                <a:gd name="T59" fmla="*/ 151 h 202"/>
                <a:gd name="T60" fmla="*/ 139 w 1314"/>
                <a:gd name="T61" fmla="*/ 78 h 202"/>
                <a:gd name="T62" fmla="*/ 371 w 1314"/>
                <a:gd name="T63" fmla="*/ 107 h 202"/>
                <a:gd name="T64" fmla="*/ 416 w 1314"/>
                <a:gd name="T65" fmla="*/ 175 h 202"/>
                <a:gd name="T66" fmla="*/ 400 w 1314"/>
                <a:gd name="T67" fmla="*/ 125 h 202"/>
                <a:gd name="T68" fmla="*/ 558 w 1314"/>
                <a:gd name="T69" fmla="*/ 98 h 202"/>
                <a:gd name="T70" fmla="*/ 568 w 1314"/>
                <a:gd name="T71" fmla="*/ 95 h 202"/>
                <a:gd name="T72" fmla="*/ 594 w 1314"/>
                <a:gd name="T73" fmla="*/ 165 h 202"/>
                <a:gd name="T74" fmla="*/ 657 w 1314"/>
                <a:gd name="T75" fmla="*/ 165 h 202"/>
                <a:gd name="T76" fmla="*/ 670 w 1314"/>
                <a:gd name="T77" fmla="*/ 134 h 202"/>
                <a:gd name="T78" fmla="*/ 635 w 1314"/>
                <a:gd name="T79" fmla="*/ 167 h 202"/>
                <a:gd name="T80" fmla="*/ 166 w 1314"/>
                <a:gd name="T81" fmla="*/ 108 h 202"/>
                <a:gd name="T82" fmla="*/ 208 w 1314"/>
                <a:gd name="T83" fmla="*/ 161 h 202"/>
                <a:gd name="T84" fmla="*/ 287 w 1314"/>
                <a:gd name="T85" fmla="*/ 105 h 202"/>
                <a:gd name="T86" fmla="*/ 294 w 1314"/>
                <a:gd name="T87" fmla="*/ 135 h 202"/>
                <a:gd name="T88" fmla="*/ 48 w 1314"/>
                <a:gd name="T89" fmla="*/ 108 h 202"/>
                <a:gd name="T90" fmla="*/ 1185 w 1314"/>
                <a:gd name="T91" fmla="*/ 129 h 202"/>
                <a:gd name="T92" fmla="*/ 1208 w 1314"/>
                <a:gd name="T93" fmla="*/ 122 h 202"/>
                <a:gd name="T94" fmla="*/ 57 w 1314"/>
                <a:gd name="T95" fmla="*/ 135 h 202"/>
                <a:gd name="T96" fmla="*/ 444 w 1314"/>
                <a:gd name="T97" fmla="*/ 120 h 202"/>
                <a:gd name="T98" fmla="*/ 481 w 1314"/>
                <a:gd name="T99" fmla="*/ 163 h 202"/>
                <a:gd name="T100" fmla="*/ 372 w 1314"/>
                <a:gd name="T101" fmla="*/ 139 h 202"/>
                <a:gd name="T102" fmla="*/ 621 w 1314"/>
                <a:gd name="T103" fmla="*/ 134 h 202"/>
                <a:gd name="T104" fmla="*/ 754 w 1314"/>
                <a:gd name="T105" fmla="*/ 184 h 202"/>
                <a:gd name="T106" fmla="*/ 747 w 1314"/>
                <a:gd name="T107" fmla="*/ 145 h 202"/>
                <a:gd name="T108" fmla="*/ 417 w 1314"/>
                <a:gd name="T109" fmla="*/ 163 h 202"/>
                <a:gd name="T110" fmla="*/ 869 w 1314"/>
                <a:gd name="T111" fmla="*/ 170 h 202"/>
                <a:gd name="T112" fmla="*/ 922 w 1314"/>
                <a:gd name="T113" fmla="*/ 147 h 202"/>
                <a:gd name="T114" fmla="*/ 922 w 1314"/>
                <a:gd name="T115" fmla="*/ 147 h 202"/>
                <a:gd name="T116" fmla="*/ 829 w 1314"/>
                <a:gd name="T117" fmla="*/ 172 h 202"/>
                <a:gd name="T118" fmla="*/ 927 w 1314"/>
                <a:gd name="T119" fmla="*/ 156 h 202"/>
                <a:gd name="T120" fmla="*/ 972 w 1314"/>
                <a:gd name="T121" fmla="*/ 17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14" h="201">
                  <a:moveTo>
                    <a:pt x="1285" y="0"/>
                  </a:moveTo>
                  <a:cubicBezTo>
                    <a:pt x="1281" y="0"/>
                    <a:pt x="1277" y="9"/>
                    <a:pt x="1274" y="20"/>
                  </a:cubicBezTo>
                  <a:cubicBezTo>
                    <a:pt x="1268" y="41"/>
                    <a:pt x="1271" y="43"/>
                    <a:pt x="1289" y="27"/>
                  </a:cubicBezTo>
                  <a:cubicBezTo>
                    <a:pt x="1295" y="22"/>
                    <a:pt x="1301" y="17"/>
                    <a:pt x="1303" y="17"/>
                  </a:cubicBezTo>
                  <a:cubicBezTo>
                    <a:pt x="1304" y="17"/>
                    <a:pt x="1305" y="22"/>
                    <a:pt x="1304" y="29"/>
                  </a:cubicBezTo>
                  <a:cubicBezTo>
                    <a:pt x="1304" y="36"/>
                    <a:pt x="1304" y="43"/>
                    <a:pt x="1304" y="45"/>
                  </a:cubicBezTo>
                  <a:cubicBezTo>
                    <a:pt x="1306" y="50"/>
                    <a:pt x="1311" y="47"/>
                    <a:pt x="1313" y="39"/>
                  </a:cubicBezTo>
                  <a:cubicBezTo>
                    <a:pt x="1314" y="35"/>
                    <a:pt x="1314" y="26"/>
                    <a:pt x="1313" y="20"/>
                  </a:cubicBezTo>
                  <a:cubicBezTo>
                    <a:pt x="1312" y="9"/>
                    <a:pt x="1312" y="9"/>
                    <a:pt x="1304" y="10"/>
                  </a:cubicBezTo>
                  <a:cubicBezTo>
                    <a:pt x="1300" y="11"/>
                    <a:pt x="1293" y="12"/>
                    <a:pt x="1290" y="13"/>
                  </a:cubicBezTo>
                  <a:cubicBezTo>
                    <a:pt x="1285" y="15"/>
                    <a:pt x="1284" y="15"/>
                    <a:pt x="1286" y="9"/>
                  </a:cubicBezTo>
                  <a:cubicBezTo>
                    <a:pt x="1287" y="5"/>
                    <a:pt x="1287" y="2"/>
                    <a:pt x="1286" y="1"/>
                  </a:cubicBezTo>
                  <a:cubicBezTo>
                    <a:pt x="1285" y="0"/>
                    <a:pt x="1285" y="0"/>
                    <a:pt x="1285" y="0"/>
                  </a:cubicBezTo>
                  <a:close/>
                  <a:moveTo>
                    <a:pt x="771" y="9"/>
                  </a:moveTo>
                  <a:cubicBezTo>
                    <a:pt x="765" y="9"/>
                    <a:pt x="764" y="10"/>
                    <a:pt x="767" y="12"/>
                  </a:cubicBezTo>
                  <a:cubicBezTo>
                    <a:pt x="770" y="14"/>
                    <a:pt x="770" y="14"/>
                    <a:pt x="766" y="14"/>
                  </a:cubicBezTo>
                  <a:cubicBezTo>
                    <a:pt x="764" y="14"/>
                    <a:pt x="762" y="16"/>
                    <a:pt x="762" y="19"/>
                  </a:cubicBezTo>
                  <a:cubicBezTo>
                    <a:pt x="761" y="28"/>
                    <a:pt x="759" y="39"/>
                    <a:pt x="756" y="44"/>
                  </a:cubicBezTo>
                  <a:cubicBezTo>
                    <a:pt x="755" y="46"/>
                    <a:pt x="753" y="59"/>
                    <a:pt x="753" y="71"/>
                  </a:cubicBezTo>
                  <a:cubicBezTo>
                    <a:pt x="751" y="90"/>
                    <a:pt x="752" y="94"/>
                    <a:pt x="755" y="98"/>
                  </a:cubicBezTo>
                  <a:cubicBezTo>
                    <a:pt x="761" y="104"/>
                    <a:pt x="764" y="102"/>
                    <a:pt x="763" y="93"/>
                  </a:cubicBezTo>
                  <a:cubicBezTo>
                    <a:pt x="762" y="89"/>
                    <a:pt x="763" y="76"/>
                    <a:pt x="765" y="65"/>
                  </a:cubicBezTo>
                  <a:cubicBezTo>
                    <a:pt x="766" y="54"/>
                    <a:pt x="768" y="41"/>
                    <a:pt x="768" y="36"/>
                  </a:cubicBezTo>
                  <a:cubicBezTo>
                    <a:pt x="769" y="25"/>
                    <a:pt x="772" y="13"/>
                    <a:pt x="776" y="11"/>
                  </a:cubicBezTo>
                  <a:cubicBezTo>
                    <a:pt x="777" y="10"/>
                    <a:pt x="775" y="9"/>
                    <a:pt x="771" y="9"/>
                  </a:cubicBezTo>
                  <a:close/>
                  <a:moveTo>
                    <a:pt x="1285" y="17"/>
                  </a:moveTo>
                  <a:cubicBezTo>
                    <a:pt x="1286" y="17"/>
                    <a:pt x="1287" y="18"/>
                    <a:pt x="1287" y="18"/>
                  </a:cubicBezTo>
                  <a:cubicBezTo>
                    <a:pt x="1287" y="19"/>
                    <a:pt x="1286" y="20"/>
                    <a:pt x="1285" y="21"/>
                  </a:cubicBezTo>
                  <a:cubicBezTo>
                    <a:pt x="1284" y="22"/>
                    <a:pt x="1282" y="21"/>
                    <a:pt x="1282" y="20"/>
                  </a:cubicBezTo>
                  <a:cubicBezTo>
                    <a:pt x="1282" y="18"/>
                    <a:pt x="1284" y="17"/>
                    <a:pt x="1285" y="17"/>
                  </a:cubicBezTo>
                  <a:close/>
                  <a:moveTo>
                    <a:pt x="1037" y="22"/>
                  </a:moveTo>
                  <a:cubicBezTo>
                    <a:pt x="1031" y="22"/>
                    <a:pt x="1030" y="24"/>
                    <a:pt x="1024" y="40"/>
                  </a:cubicBezTo>
                  <a:cubicBezTo>
                    <a:pt x="1013" y="70"/>
                    <a:pt x="1011" y="80"/>
                    <a:pt x="1011" y="113"/>
                  </a:cubicBezTo>
                  <a:cubicBezTo>
                    <a:pt x="1011" y="144"/>
                    <a:pt x="1014" y="167"/>
                    <a:pt x="1020" y="175"/>
                  </a:cubicBezTo>
                  <a:cubicBezTo>
                    <a:pt x="1022" y="176"/>
                    <a:pt x="1024" y="178"/>
                    <a:pt x="1025" y="178"/>
                  </a:cubicBezTo>
                  <a:cubicBezTo>
                    <a:pt x="1029" y="178"/>
                    <a:pt x="1030" y="170"/>
                    <a:pt x="1027" y="166"/>
                  </a:cubicBezTo>
                  <a:cubicBezTo>
                    <a:pt x="1022" y="159"/>
                    <a:pt x="1018" y="110"/>
                    <a:pt x="1022" y="89"/>
                  </a:cubicBezTo>
                  <a:cubicBezTo>
                    <a:pt x="1027" y="60"/>
                    <a:pt x="1034" y="36"/>
                    <a:pt x="1040" y="31"/>
                  </a:cubicBezTo>
                  <a:cubicBezTo>
                    <a:pt x="1047" y="25"/>
                    <a:pt x="1046" y="22"/>
                    <a:pt x="1037" y="22"/>
                  </a:cubicBezTo>
                  <a:close/>
                  <a:moveTo>
                    <a:pt x="1244" y="22"/>
                  </a:moveTo>
                  <a:cubicBezTo>
                    <a:pt x="1244" y="22"/>
                    <a:pt x="1243" y="23"/>
                    <a:pt x="1242" y="26"/>
                  </a:cubicBezTo>
                  <a:cubicBezTo>
                    <a:pt x="1240" y="29"/>
                    <a:pt x="1240" y="33"/>
                    <a:pt x="1242" y="41"/>
                  </a:cubicBezTo>
                  <a:cubicBezTo>
                    <a:pt x="1247" y="58"/>
                    <a:pt x="1248" y="95"/>
                    <a:pt x="1244" y="115"/>
                  </a:cubicBezTo>
                  <a:cubicBezTo>
                    <a:pt x="1243" y="124"/>
                    <a:pt x="1237" y="146"/>
                    <a:pt x="1232" y="163"/>
                  </a:cubicBezTo>
                  <a:cubicBezTo>
                    <a:pt x="1226" y="180"/>
                    <a:pt x="1222" y="195"/>
                    <a:pt x="1222" y="195"/>
                  </a:cubicBezTo>
                  <a:cubicBezTo>
                    <a:pt x="1222" y="197"/>
                    <a:pt x="1226" y="196"/>
                    <a:pt x="1229" y="193"/>
                  </a:cubicBezTo>
                  <a:cubicBezTo>
                    <a:pt x="1232" y="189"/>
                    <a:pt x="1245" y="153"/>
                    <a:pt x="1251" y="132"/>
                  </a:cubicBezTo>
                  <a:cubicBezTo>
                    <a:pt x="1255" y="121"/>
                    <a:pt x="1256" y="109"/>
                    <a:pt x="1256" y="87"/>
                  </a:cubicBezTo>
                  <a:cubicBezTo>
                    <a:pt x="1255" y="52"/>
                    <a:pt x="1254" y="41"/>
                    <a:pt x="1249" y="38"/>
                  </a:cubicBezTo>
                  <a:cubicBezTo>
                    <a:pt x="1247" y="36"/>
                    <a:pt x="1247" y="35"/>
                    <a:pt x="1249" y="35"/>
                  </a:cubicBezTo>
                  <a:cubicBezTo>
                    <a:pt x="1250" y="35"/>
                    <a:pt x="1251" y="33"/>
                    <a:pt x="1251" y="31"/>
                  </a:cubicBezTo>
                  <a:cubicBezTo>
                    <a:pt x="1250" y="29"/>
                    <a:pt x="1248" y="28"/>
                    <a:pt x="1247" y="29"/>
                  </a:cubicBezTo>
                  <a:cubicBezTo>
                    <a:pt x="1245" y="30"/>
                    <a:pt x="1244" y="28"/>
                    <a:pt x="1244" y="26"/>
                  </a:cubicBezTo>
                  <a:cubicBezTo>
                    <a:pt x="1244" y="23"/>
                    <a:pt x="1244" y="22"/>
                    <a:pt x="1244" y="22"/>
                  </a:cubicBezTo>
                  <a:close/>
                  <a:moveTo>
                    <a:pt x="799" y="31"/>
                  </a:moveTo>
                  <a:cubicBezTo>
                    <a:pt x="799" y="31"/>
                    <a:pt x="798" y="32"/>
                    <a:pt x="797" y="34"/>
                  </a:cubicBezTo>
                  <a:cubicBezTo>
                    <a:pt x="795" y="37"/>
                    <a:pt x="795" y="39"/>
                    <a:pt x="797" y="41"/>
                  </a:cubicBezTo>
                  <a:cubicBezTo>
                    <a:pt x="802" y="43"/>
                    <a:pt x="805" y="41"/>
                    <a:pt x="805" y="36"/>
                  </a:cubicBezTo>
                  <a:cubicBezTo>
                    <a:pt x="805" y="34"/>
                    <a:pt x="804" y="33"/>
                    <a:pt x="802" y="34"/>
                  </a:cubicBezTo>
                  <a:cubicBezTo>
                    <a:pt x="801" y="35"/>
                    <a:pt x="800" y="34"/>
                    <a:pt x="800" y="32"/>
                  </a:cubicBezTo>
                  <a:cubicBezTo>
                    <a:pt x="800" y="31"/>
                    <a:pt x="799" y="31"/>
                    <a:pt x="799" y="31"/>
                  </a:cubicBezTo>
                  <a:close/>
                  <a:moveTo>
                    <a:pt x="78" y="31"/>
                  </a:moveTo>
                  <a:cubicBezTo>
                    <a:pt x="78" y="31"/>
                    <a:pt x="77" y="31"/>
                    <a:pt x="77" y="31"/>
                  </a:cubicBezTo>
                  <a:cubicBezTo>
                    <a:pt x="69" y="33"/>
                    <a:pt x="58" y="50"/>
                    <a:pt x="56" y="73"/>
                  </a:cubicBezTo>
                  <a:cubicBezTo>
                    <a:pt x="55" y="85"/>
                    <a:pt x="53" y="89"/>
                    <a:pt x="46" y="96"/>
                  </a:cubicBezTo>
                  <a:cubicBezTo>
                    <a:pt x="36" y="105"/>
                    <a:pt x="28" y="125"/>
                    <a:pt x="30" y="135"/>
                  </a:cubicBezTo>
                  <a:cubicBezTo>
                    <a:pt x="31" y="138"/>
                    <a:pt x="34" y="141"/>
                    <a:pt x="38" y="142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65"/>
                    <a:pt x="35" y="174"/>
                    <a:pt x="33" y="177"/>
                  </a:cubicBezTo>
                  <a:cubicBezTo>
                    <a:pt x="30" y="183"/>
                    <a:pt x="30" y="183"/>
                    <a:pt x="22" y="171"/>
                  </a:cubicBezTo>
                  <a:cubicBezTo>
                    <a:pt x="12" y="159"/>
                    <a:pt x="8" y="156"/>
                    <a:pt x="4" y="159"/>
                  </a:cubicBezTo>
                  <a:cubicBezTo>
                    <a:pt x="0" y="161"/>
                    <a:pt x="1" y="164"/>
                    <a:pt x="14" y="179"/>
                  </a:cubicBezTo>
                  <a:cubicBezTo>
                    <a:pt x="21" y="187"/>
                    <a:pt x="29" y="193"/>
                    <a:pt x="32" y="193"/>
                  </a:cubicBezTo>
                  <a:cubicBezTo>
                    <a:pt x="36" y="193"/>
                    <a:pt x="44" y="183"/>
                    <a:pt x="44" y="177"/>
                  </a:cubicBezTo>
                  <a:cubicBezTo>
                    <a:pt x="44" y="175"/>
                    <a:pt x="46" y="171"/>
                    <a:pt x="47" y="170"/>
                  </a:cubicBezTo>
                  <a:cubicBezTo>
                    <a:pt x="49" y="168"/>
                    <a:pt x="51" y="164"/>
                    <a:pt x="51" y="161"/>
                  </a:cubicBezTo>
                  <a:cubicBezTo>
                    <a:pt x="52" y="151"/>
                    <a:pt x="57" y="141"/>
                    <a:pt x="60" y="141"/>
                  </a:cubicBezTo>
                  <a:cubicBezTo>
                    <a:pt x="65" y="141"/>
                    <a:pt x="74" y="131"/>
                    <a:pt x="76" y="124"/>
                  </a:cubicBezTo>
                  <a:cubicBezTo>
                    <a:pt x="77" y="120"/>
                    <a:pt x="75" y="113"/>
                    <a:pt x="71" y="104"/>
                  </a:cubicBezTo>
                  <a:cubicBezTo>
                    <a:pt x="63" y="87"/>
                    <a:pt x="63" y="70"/>
                    <a:pt x="69" y="54"/>
                  </a:cubicBezTo>
                  <a:cubicBezTo>
                    <a:pt x="74" y="43"/>
                    <a:pt x="79" y="39"/>
                    <a:pt x="76" y="47"/>
                  </a:cubicBezTo>
                  <a:cubicBezTo>
                    <a:pt x="72" y="62"/>
                    <a:pt x="72" y="69"/>
                    <a:pt x="75" y="69"/>
                  </a:cubicBezTo>
                  <a:cubicBezTo>
                    <a:pt x="80" y="69"/>
                    <a:pt x="85" y="60"/>
                    <a:pt x="85" y="48"/>
                  </a:cubicBezTo>
                  <a:cubicBezTo>
                    <a:pt x="85" y="37"/>
                    <a:pt x="82" y="32"/>
                    <a:pt x="78" y="31"/>
                  </a:cubicBezTo>
                  <a:close/>
                  <a:moveTo>
                    <a:pt x="1180" y="33"/>
                  </a:moveTo>
                  <a:cubicBezTo>
                    <a:pt x="1172" y="33"/>
                    <a:pt x="1164" y="36"/>
                    <a:pt x="1164" y="42"/>
                  </a:cubicBezTo>
                  <a:cubicBezTo>
                    <a:pt x="1164" y="44"/>
                    <a:pt x="1163" y="46"/>
                    <a:pt x="1161" y="46"/>
                  </a:cubicBezTo>
                  <a:cubicBezTo>
                    <a:pt x="1160" y="46"/>
                    <a:pt x="1159" y="47"/>
                    <a:pt x="1159" y="50"/>
                  </a:cubicBezTo>
                  <a:cubicBezTo>
                    <a:pt x="1159" y="54"/>
                    <a:pt x="1159" y="54"/>
                    <a:pt x="1164" y="50"/>
                  </a:cubicBezTo>
                  <a:cubicBezTo>
                    <a:pt x="1175" y="42"/>
                    <a:pt x="1181" y="39"/>
                    <a:pt x="1184" y="42"/>
                  </a:cubicBezTo>
                  <a:cubicBezTo>
                    <a:pt x="1186" y="44"/>
                    <a:pt x="1186" y="47"/>
                    <a:pt x="1184" y="51"/>
                  </a:cubicBezTo>
                  <a:cubicBezTo>
                    <a:pt x="1180" y="59"/>
                    <a:pt x="1183" y="67"/>
                    <a:pt x="1190" y="71"/>
                  </a:cubicBezTo>
                  <a:cubicBezTo>
                    <a:pt x="1194" y="73"/>
                    <a:pt x="1197" y="75"/>
                    <a:pt x="1197" y="76"/>
                  </a:cubicBezTo>
                  <a:cubicBezTo>
                    <a:pt x="1197" y="80"/>
                    <a:pt x="1188" y="81"/>
                    <a:pt x="1181" y="77"/>
                  </a:cubicBezTo>
                  <a:cubicBezTo>
                    <a:pt x="1173" y="73"/>
                    <a:pt x="1171" y="78"/>
                    <a:pt x="1179" y="85"/>
                  </a:cubicBezTo>
                  <a:cubicBezTo>
                    <a:pt x="1185" y="90"/>
                    <a:pt x="1185" y="90"/>
                    <a:pt x="1179" y="88"/>
                  </a:cubicBezTo>
                  <a:cubicBezTo>
                    <a:pt x="1172" y="86"/>
                    <a:pt x="1164" y="89"/>
                    <a:pt x="1164" y="94"/>
                  </a:cubicBezTo>
                  <a:cubicBezTo>
                    <a:pt x="1164" y="96"/>
                    <a:pt x="1164" y="98"/>
                    <a:pt x="1165" y="97"/>
                  </a:cubicBezTo>
                  <a:cubicBezTo>
                    <a:pt x="1166" y="96"/>
                    <a:pt x="1176" y="98"/>
                    <a:pt x="1187" y="100"/>
                  </a:cubicBezTo>
                  <a:cubicBezTo>
                    <a:pt x="1216" y="106"/>
                    <a:pt x="1227" y="106"/>
                    <a:pt x="1226" y="101"/>
                  </a:cubicBezTo>
                  <a:cubicBezTo>
                    <a:pt x="1226" y="97"/>
                    <a:pt x="1222" y="96"/>
                    <a:pt x="1210" y="94"/>
                  </a:cubicBezTo>
                  <a:cubicBezTo>
                    <a:pt x="1193" y="91"/>
                    <a:pt x="1191" y="90"/>
                    <a:pt x="1200" y="86"/>
                  </a:cubicBezTo>
                  <a:cubicBezTo>
                    <a:pt x="1208" y="82"/>
                    <a:pt x="1207" y="71"/>
                    <a:pt x="1198" y="67"/>
                  </a:cubicBezTo>
                  <a:cubicBezTo>
                    <a:pt x="1191" y="63"/>
                    <a:pt x="1190" y="58"/>
                    <a:pt x="1195" y="45"/>
                  </a:cubicBezTo>
                  <a:cubicBezTo>
                    <a:pt x="1196" y="43"/>
                    <a:pt x="1195" y="39"/>
                    <a:pt x="1193" y="37"/>
                  </a:cubicBezTo>
                  <a:cubicBezTo>
                    <a:pt x="1190" y="34"/>
                    <a:pt x="1185" y="33"/>
                    <a:pt x="1180" y="33"/>
                  </a:cubicBezTo>
                  <a:close/>
                  <a:moveTo>
                    <a:pt x="591" y="44"/>
                  </a:moveTo>
                  <a:cubicBezTo>
                    <a:pt x="591" y="44"/>
                    <a:pt x="590" y="44"/>
                    <a:pt x="590" y="44"/>
                  </a:cubicBezTo>
                  <a:cubicBezTo>
                    <a:pt x="590" y="44"/>
                    <a:pt x="590" y="44"/>
                    <a:pt x="590" y="45"/>
                  </a:cubicBezTo>
                  <a:cubicBezTo>
                    <a:pt x="590" y="46"/>
                    <a:pt x="585" y="51"/>
                    <a:pt x="580" y="54"/>
                  </a:cubicBezTo>
                  <a:cubicBezTo>
                    <a:pt x="568" y="62"/>
                    <a:pt x="566" y="70"/>
                    <a:pt x="576" y="68"/>
                  </a:cubicBezTo>
                  <a:cubicBezTo>
                    <a:pt x="582" y="66"/>
                    <a:pt x="582" y="67"/>
                    <a:pt x="581" y="82"/>
                  </a:cubicBezTo>
                  <a:cubicBezTo>
                    <a:pt x="579" y="96"/>
                    <a:pt x="580" y="97"/>
                    <a:pt x="585" y="97"/>
                  </a:cubicBezTo>
                  <a:cubicBezTo>
                    <a:pt x="589" y="97"/>
                    <a:pt x="590" y="96"/>
                    <a:pt x="590" y="86"/>
                  </a:cubicBezTo>
                  <a:cubicBezTo>
                    <a:pt x="590" y="80"/>
                    <a:pt x="592" y="69"/>
                    <a:pt x="594" y="62"/>
                  </a:cubicBezTo>
                  <a:cubicBezTo>
                    <a:pt x="597" y="51"/>
                    <a:pt x="597" y="49"/>
                    <a:pt x="594" y="46"/>
                  </a:cubicBezTo>
                  <a:cubicBezTo>
                    <a:pt x="593" y="44"/>
                    <a:pt x="592" y="44"/>
                    <a:pt x="591" y="44"/>
                  </a:cubicBezTo>
                  <a:close/>
                  <a:moveTo>
                    <a:pt x="622" y="44"/>
                  </a:moveTo>
                  <a:cubicBezTo>
                    <a:pt x="620" y="44"/>
                    <a:pt x="618" y="44"/>
                    <a:pt x="616" y="44"/>
                  </a:cubicBezTo>
                  <a:cubicBezTo>
                    <a:pt x="607" y="46"/>
                    <a:pt x="604" y="48"/>
                    <a:pt x="603" y="52"/>
                  </a:cubicBezTo>
                  <a:cubicBezTo>
                    <a:pt x="602" y="56"/>
                    <a:pt x="603" y="56"/>
                    <a:pt x="613" y="55"/>
                  </a:cubicBezTo>
                  <a:cubicBezTo>
                    <a:pt x="624" y="53"/>
                    <a:pt x="626" y="55"/>
                    <a:pt x="620" y="65"/>
                  </a:cubicBezTo>
                  <a:cubicBezTo>
                    <a:pt x="618" y="68"/>
                    <a:pt x="614" y="70"/>
                    <a:pt x="608" y="70"/>
                  </a:cubicBezTo>
                  <a:cubicBezTo>
                    <a:pt x="597" y="70"/>
                    <a:pt x="595" y="76"/>
                    <a:pt x="605" y="78"/>
                  </a:cubicBezTo>
                  <a:cubicBezTo>
                    <a:pt x="614" y="80"/>
                    <a:pt x="615" y="83"/>
                    <a:pt x="609" y="94"/>
                  </a:cubicBezTo>
                  <a:cubicBezTo>
                    <a:pt x="607" y="98"/>
                    <a:pt x="605" y="103"/>
                    <a:pt x="605" y="105"/>
                  </a:cubicBezTo>
                  <a:cubicBezTo>
                    <a:pt x="605" y="112"/>
                    <a:pt x="613" y="107"/>
                    <a:pt x="618" y="95"/>
                  </a:cubicBezTo>
                  <a:cubicBezTo>
                    <a:pt x="624" y="84"/>
                    <a:pt x="625" y="83"/>
                    <a:pt x="634" y="82"/>
                  </a:cubicBezTo>
                  <a:cubicBezTo>
                    <a:pt x="646" y="81"/>
                    <a:pt x="647" y="74"/>
                    <a:pt x="636" y="74"/>
                  </a:cubicBezTo>
                  <a:cubicBezTo>
                    <a:pt x="628" y="74"/>
                    <a:pt x="628" y="74"/>
                    <a:pt x="628" y="74"/>
                  </a:cubicBezTo>
                  <a:cubicBezTo>
                    <a:pt x="632" y="66"/>
                    <a:pt x="632" y="66"/>
                    <a:pt x="632" y="66"/>
                  </a:cubicBezTo>
                  <a:cubicBezTo>
                    <a:pt x="639" y="51"/>
                    <a:pt x="636" y="43"/>
                    <a:pt x="622" y="44"/>
                  </a:cubicBezTo>
                  <a:close/>
                  <a:moveTo>
                    <a:pt x="1075" y="48"/>
                  </a:moveTo>
                  <a:cubicBezTo>
                    <a:pt x="1075" y="48"/>
                    <a:pt x="1074" y="48"/>
                    <a:pt x="1074" y="49"/>
                  </a:cubicBezTo>
                  <a:cubicBezTo>
                    <a:pt x="1071" y="49"/>
                    <a:pt x="1068" y="53"/>
                    <a:pt x="1065" y="57"/>
                  </a:cubicBezTo>
                  <a:cubicBezTo>
                    <a:pt x="1063" y="62"/>
                    <a:pt x="1059" y="69"/>
                    <a:pt x="1055" y="73"/>
                  </a:cubicBezTo>
                  <a:cubicBezTo>
                    <a:pt x="1052" y="78"/>
                    <a:pt x="1050" y="83"/>
                    <a:pt x="1051" y="85"/>
                  </a:cubicBezTo>
                  <a:cubicBezTo>
                    <a:pt x="1053" y="87"/>
                    <a:pt x="1052" y="87"/>
                    <a:pt x="1049" y="86"/>
                  </a:cubicBezTo>
                  <a:cubicBezTo>
                    <a:pt x="1047" y="85"/>
                    <a:pt x="1045" y="86"/>
                    <a:pt x="1044" y="88"/>
                  </a:cubicBezTo>
                  <a:cubicBezTo>
                    <a:pt x="1041" y="95"/>
                    <a:pt x="1050" y="93"/>
                    <a:pt x="1058" y="85"/>
                  </a:cubicBezTo>
                  <a:cubicBezTo>
                    <a:pt x="1066" y="78"/>
                    <a:pt x="1066" y="78"/>
                    <a:pt x="1066" y="78"/>
                  </a:cubicBezTo>
                  <a:cubicBezTo>
                    <a:pt x="1064" y="94"/>
                    <a:pt x="1064" y="94"/>
                    <a:pt x="1064" y="94"/>
                  </a:cubicBezTo>
                  <a:cubicBezTo>
                    <a:pt x="1063" y="103"/>
                    <a:pt x="1063" y="112"/>
                    <a:pt x="1064" y="115"/>
                  </a:cubicBezTo>
                  <a:cubicBezTo>
                    <a:pt x="1066" y="121"/>
                    <a:pt x="1074" y="123"/>
                    <a:pt x="1076" y="118"/>
                  </a:cubicBezTo>
                  <a:cubicBezTo>
                    <a:pt x="1077" y="117"/>
                    <a:pt x="1077" y="116"/>
                    <a:pt x="1076" y="116"/>
                  </a:cubicBezTo>
                  <a:cubicBezTo>
                    <a:pt x="1073" y="116"/>
                    <a:pt x="1073" y="108"/>
                    <a:pt x="1077" y="68"/>
                  </a:cubicBezTo>
                  <a:cubicBezTo>
                    <a:pt x="1078" y="52"/>
                    <a:pt x="1078" y="48"/>
                    <a:pt x="1075" y="48"/>
                  </a:cubicBezTo>
                  <a:close/>
                  <a:moveTo>
                    <a:pt x="260" y="54"/>
                  </a:moveTo>
                  <a:cubicBezTo>
                    <a:pt x="257" y="54"/>
                    <a:pt x="252" y="55"/>
                    <a:pt x="245" y="57"/>
                  </a:cubicBezTo>
                  <a:cubicBezTo>
                    <a:pt x="232" y="61"/>
                    <a:pt x="231" y="62"/>
                    <a:pt x="234" y="71"/>
                  </a:cubicBezTo>
                  <a:cubicBezTo>
                    <a:pt x="234" y="71"/>
                    <a:pt x="236" y="71"/>
                    <a:pt x="238" y="69"/>
                  </a:cubicBezTo>
                  <a:cubicBezTo>
                    <a:pt x="241" y="68"/>
                    <a:pt x="246" y="66"/>
                    <a:pt x="249" y="65"/>
                  </a:cubicBezTo>
                  <a:cubicBezTo>
                    <a:pt x="256" y="64"/>
                    <a:pt x="256" y="64"/>
                    <a:pt x="254" y="71"/>
                  </a:cubicBezTo>
                  <a:cubicBezTo>
                    <a:pt x="252" y="76"/>
                    <a:pt x="248" y="80"/>
                    <a:pt x="241" y="83"/>
                  </a:cubicBezTo>
                  <a:cubicBezTo>
                    <a:pt x="230" y="87"/>
                    <a:pt x="228" y="92"/>
                    <a:pt x="238" y="92"/>
                  </a:cubicBezTo>
                  <a:cubicBezTo>
                    <a:pt x="245" y="92"/>
                    <a:pt x="245" y="93"/>
                    <a:pt x="244" y="103"/>
                  </a:cubicBezTo>
                  <a:cubicBezTo>
                    <a:pt x="243" y="112"/>
                    <a:pt x="244" y="113"/>
                    <a:pt x="249" y="113"/>
                  </a:cubicBezTo>
                  <a:cubicBezTo>
                    <a:pt x="252" y="113"/>
                    <a:pt x="254" y="111"/>
                    <a:pt x="254" y="108"/>
                  </a:cubicBezTo>
                  <a:cubicBezTo>
                    <a:pt x="254" y="106"/>
                    <a:pt x="255" y="100"/>
                    <a:pt x="257" y="95"/>
                  </a:cubicBezTo>
                  <a:cubicBezTo>
                    <a:pt x="259" y="89"/>
                    <a:pt x="261" y="87"/>
                    <a:pt x="268" y="86"/>
                  </a:cubicBezTo>
                  <a:cubicBezTo>
                    <a:pt x="272" y="85"/>
                    <a:pt x="278" y="83"/>
                    <a:pt x="279" y="80"/>
                  </a:cubicBezTo>
                  <a:cubicBezTo>
                    <a:pt x="283" y="77"/>
                    <a:pt x="281" y="76"/>
                    <a:pt x="269" y="76"/>
                  </a:cubicBezTo>
                  <a:cubicBezTo>
                    <a:pt x="265" y="76"/>
                    <a:pt x="265" y="75"/>
                    <a:pt x="266" y="70"/>
                  </a:cubicBezTo>
                  <a:cubicBezTo>
                    <a:pt x="269" y="58"/>
                    <a:pt x="268" y="53"/>
                    <a:pt x="260" y="54"/>
                  </a:cubicBezTo>
                  <a:close/>
                  <a:moveTo>
                    <a:pt x="540" y="58"/>
                  </a:moveTo>
                  <a:cubicBezTo>
                    <a:pt x="537" y="59"/>
                    <a:pt x="533" y="60"/>
                    <a:pt x="531" y="62"/>
                  </a:cubicBezTo>
                  <a:cubicBezTo>
                    <a:pt x="529" y="65"/>
                    <a:pt x="526" y="66"/>
                    <a:pt x="525" y="66"/>
                  </a:cubicBezTo>
                  <a:cubicBezTo>
                    <a:pt x="522" y="66"/>
                    <a:pt x="519" y="75"/>
                    <a:pt x="519" y="85"/>
                  </a:cubicBezTo>
                  <a:cubicBezTo>
                    <a:pt x="519" y="89"/>
                    <a:pt x="521" y="93"/>
                    <a:pt x="525" y="96"/>
                  </a:cubicBezTo>
                  <a:cubicBezTo>
                    <a:pt x="532" y="101"/>
                    <a:pt x="534" y="101"/>
                    <a:pt x="544" y="97"/>
                  </a:cubicBezTo>
                  <a:cubicBezTo>
                    <a:pt x="554" y="93"/>
                    <a:pt x="562" y="84"/>
                    <a:pt x="562" y="78"/>
                  </a:cubicBezTo>
                  <a:cubicBezTo>
                    <a:pt x="562" y="75"/>
                    <a:pt x="560" y="69"/>
                    <a:pt x="557" y="65"/>
                  </a:cubicBezTo>
                  <a:cubicBezTo>
                    <a:pt x="552" y="60"/>
                    <a:pt x="546" y="58"/>
                    <a:pt x="540" y="58"/>
                  </a:cubicBezTo>
                  <a:close/>
                  <a:moveTo>
                    <a:pt x="794" y="60"/>
                  </a:moveTo>
                  <a:cubicBezTo>
                    <a:pt x="788" y="60"/>
                    <a:pt x="785" y="69"/>
                    <a:pt x="783" y="91"/>
                  </a:cubicBezTo>
                  <a:cubicBezTo>
                    <a:pt x="781" y="107"/>
                    <a:pt x="782" y="108"/>
                    <a:pt x="787" y="108"/>
                  </a:cubicBezTo>
                  <a:cubicBezTo>
                    <a:pt x="791" y="108"/>
                    <a:pt x="792" y="106"/>
                    <a:pt x="792" y="99"/>
                  </a:cubicBezTo>
                  <a:cubicBezTo>
                    <a:pt x="792" y="95"/>
                    <a:pt x="794" y="84"/>
                    <a:pt x="796" y="76"/>
                  </a:cubicBezTo>
                  <a:cubicBezTo>
                    <a:pt x="799" y="63"/>
                    <a:pt x="799" y="61"/>
                    <a:pt x="795" y="60"/>
                  </a:cubicBezTo>
                  <a:cubicBezTo>
                    <a:pt x="794" y="60"/>
                    <a:pt x="794" y="60"/>
                    <a:pt x="794" y="60"/>
                  </a:cubicBezTo>
                  <a:close/>
                  <a:moveTo>
                    <a:pt x="817" y="61"/>
                  </a:moveTo>
                  <a:cubicBezTo>
                    <a:pt x="814" y="61"/>
                    <a:pt x="812" y="63"/>
                    <a:pt x="812" y="66"/>
                  </a:cubicBezTo>
                  <a:cubicBezTo>
                    <a:pt x="812" y="69"/>
                    <a:pt x="811" y="75"/>
                    <a:pt x="809" y="79"/>
                  </a:cubicBezTo>
                  <a:cubicBezTo>
                    <a:pt x="804" y="88"/>
                    <a:pt x="804" y="106"/>
                    <a:pt x="809" y="106"/>
                  </a:cubicBezTo>
                  <a:cubicBezTo>
                    <a:pt x="810" y="106"/>
                    <a:pt x="813" y="102"/>
                    <a:pt x="817" y="97"/>
                  </a:cubicBezTo>
                  <a:cubicBezTo>
                    <a:pt x="829" y="77"/>
                    <a:pt x="829" y="77"/>
                    <a:pt x="829" y="89"/>
                  </a:cubicBezTo>
                  <a:cubicBezTo>
                    <a:pt x="829" y="103"/>
                    <a:pt x="834" y="106"/>
                    <a:pt x="840" y="95"/>
                  </a:cubicBezTo>
                  <a:cubicBezTo>
                    <a:pt x="846" y="84"/>
                    <a:pt x="847" y="85"/>
                    <a:pt x="845" y="99"/>
                  </a:cubicBezTo>
                  <a:cubicBezTo>
                    <a:pt x="844" y="108"/>
                    <a:pt x="844" y="112"/>
                    <a:pt x="846" y="113"/>
                  </a:cubicBezTo>
                  <a:cubicBezTo>
                    <a:pt x="848" y="115"/>
                    <a:pt x="850" y="115"/>
                    <a:pt x="852" y="116"/>
                  </a:cubicBezTo>
                  <a:cubicBezTo>
                    <a:pt x="856" y="116"/>
                    <a:pt x="860" y="110"/>
                    <a:pt x="856" y="108"/>
                  </a:cubicBezTo>
                  <a:cubicBezTo>
                    <a:pt x="855" y="108"/>
                    <a:pt x="855" y="103"/>
                    <a:pt x="856" y="95"/>
                  </a:cubicBezTo>
                  <a:cubicBezTo>
                    <a:pt x="858" y="86"/>
                    <a:pt x="858" y="81"/>
                    <a:pt x="856" y="79"/>
                  </a:cubicBezTo>
                  <a:cubicBezTo>
                    <a:pt x="852" y="75"/>
                    <a:pt x="843" y="74"/>
                    <a:pt x="843" y="77"/>
                  </a:cubicBezTo>
                  <a:cubicBezTo>
                    <a:pt x="843" y="82"/>
                    <a:pt x="839" y="77"/>
                    <a:pt x="838" y="71"/>
                  </a:cubicBezTo>
                  <a:cubicBezTo>
                    <a:pt x="837" y="62"/>
                    <a:pt x="834" y="61"/>
                    <a:pt x="828" y="66"/>
                  </a:cubicBezTo>
                  <a:cubicBezTo>
                    <a:pt x="822" y="72"/>
                    <a:pt x="822" y="72"/>
                    <a:pt x="822" y="72"/>
                  </a:cubicBezTo>
                  <a:cubicBezTo>
                    <a:pt x="822" y="66"/>
                    <a:pt x="822" y="66"/>
                    <a:pt x="822" y="66"/>
                  </a:cubicBezTo>
                  <a:cubicBezTo>
                    <a:pt x="822" y="63"/>
                    <a:pt x="821" y="61"/>
                    <a:pt x="817" y="61"/>
                  </a:cubicBezTo>
                  <a:close/>
                  <a:moveTo>
                    <a:pt x="356" y="66"/>
                  </a:moveTo>
                  <a:cubicBezTo>
                    <a:pt x="353" y="66"/>
                    <a:pt x="346" y="74"/>
                    <a:pt x="339" y="84"/>
                  </a:cubicBezTo>
                  <a:cubicBezTo>
                    <a:pt x="326" y="101"/>
                    <a:pt x="322" y="112"/>
                    <a:pt x="330" y="110"/>
                  </a:cubicBezTo>
                  <a:cubicBezTo>
                    <a:pt x="334" y="109"/>
                    <a:pt x="334" y="109"/>
                    <a:pt x="331" y="120"/>
                  </a:cubicBezTo>
                  <a:cubicBezTo>
                    <a:pt x="324" y="143"/>
                    <a:pt x="323" y="151"/>
                    <a:pt x="326" y="154"/>
                  </a:cubicBezTo>
                  <a:cubicBezTo>
                    <a:pt x="327" y="156"/>
                    <a:pt x="329" y="157"/>
                    <a:pt x="330" y="157"/>
                  </a:cubicBezTo>
                  <a:cubicBezTo>
                    <a:pt x="331" y="157"/>
                    <a:pt x="334" y="147"/>
                    <a:pt x="337" y="134"/>
                  </a:cubicBezTo>
                  <a:cubicBezTo>
                    <a:pt x="341" y="122"/>
                    <a:pt x="347" y="102"/>
                    <a:pt x="352" y="91"/>
                  </a:cubicBezTo>
                  <a:cubicBezTo>
                    <a:pt x="361" y="67"/>
                    <a:pt x="362" y="66"/>
                    <a:pt x="356" y="66"/>
                  </a:cubicBezTo>
                  <a:close/>
                  <a:moveTo>
                    <a:pt x="541" y="67"/>
                  </a:moveTo>
                  <a:cubicBezTo>
                    <a:pt x="543" y="67"/>
                    <a:pt x="545" y="68"/>
                    <a:pt x="547" y="70"/>
                  </a:cubicBezTo>
                  <a:cubicBezTo>
                    <a:pt x="554" y="76"/>
                    <a:pt x="554" y="81"/>
                    <a:pt x="547" y="86"/>
                  </a:cubicBezTo>
                  <a:cubicBezTo>
                    <a:pt x="544" y="88"/>
                    <a:pt x="538" y="90"/>
                    <a:pt x="535" y="90"/>
                  </a:cubicBezTo>
                  <a:cubicBezTo>
                    <a:pt x="531" y="90"/>
                    <a:pt x="529" y="88"/>
                    <a:pt x="529" y="83"/>
                  </a:cubicBezTo>
                  <a:cubicBezTo>
                    <a:pt x="530" y="77"/>
                    <a:pt x="530" y="76"/>
                    <a:pt x="532" y="79"/>
                  </a:cubicBezTo>
                  <a:cubicBezTo>
                    <a:pt x="534" y="82"/>
                    <a:pt x="534" y="82"/>
                    <a:pt x="534" y="78"/>
                  </a:cubicBezTo>
                  <a:cubicBezTo>
                    <a:pt x="535" y="75"/>
                    <a:pt x="536" y="71"/>
                    <a:pt x="538" y="69"/>
                  </a:cubicBezTo>
                  <a:cubicBezTo>
                    <a:pt x="539" y="68"/>
                    <a:pt x="541" y="67"/>
                    <a:pt x="541" y="67"/>
                  </a:cubicBezTo>
                  <a:close/>
                  <a:moveTo>
                    <a:pt x="1119" y="71"/>
                  </a:moveTo>
                  <a:cubicBezTo>
                    <a:pt x="1117" y="71"/>
                    <a:pt x="1116" y="74"/>
                    <a:pt x="1116" y="79"/>
                  </a:cubicBezTo>
                  <a:cubicBezTo>
                    <a:pt x="1116" y="87"/>
                    <a:pt x="1114" y="88"/>
                    <a:pt x="1097" y="88"/>
                  </a:cubicBezTo>
                  <a:cubicBezTo>
                    <a:pt x="1095" y="88"/>
                    <a:pt x="1093" y="90"/>
                    <a:pt x="1093" y="93"/>
                  </a:cubicBezTo>
                  <a:cubicBezTo>
                    <a:pt x="1093" y="97"/>
                    <a:pt x="1094" y="98"/>
                    <a:pt x="1103" y="97"/>
                  </a:cubicBezTo>
                  <a:cubicBezTo>
                    <a:pt x="1113" y="96"/>
                    <a:pt x="1113" y="96"/>
                    <a:pt x="1113" y="104"/>
                  </a:cubicBezTo>
                  <a:cubicBezTo>
                    <a:pt x="1113" y="109"/>
                    <a:pt x="1114" y="114"/>
                    <a:pt x="1115" y="117"/>
                  </a:cubicBezTo>
                  <a:cubicBezTo>
                    <a:pt x="1117" y="123"/>
                    <a:pt x="1120" y="119"/>
                    <a:pt x="1122" y="108"/>
                  </a:cubicBezTo>
                  <a:cubicBezTo>
                    <a:pt x="1123" y="100"/>
                    <a:pt x="1124" y="97"/>
                    <a:pt x="1128" y="97"/>
                  </a:cubicBezTo>
                  <a:cubicBezTo>
                    <a:pt x="1132" y="97"/>
                    <a:pt x="1132" y="96"/>
                    <a:pt x="1131" y="92"/>
                  </a:cubicBezTo>
                  <a:cubicBezTo>
                    <a:pt x="1131" y="89"/>
                    <a:pt x="1129" y="87"/>
                    <a:pt x="1128" y="87"/>
                  </a:cubicBezTo>
                  <a:cubicBezTo>
                    <a:pt x="1127" y="87"/>
                    <a:pt x="1126" y="84"/>
                    <a:pt x="1125" y="79"/>
                  </a:cubicBezTo>
                  <a:cubicBezTo>
                    <a:pt x="1124" y="74"/>
                    <a:pt x="1122" y="71"/>
                    <a:pt x="1119" y="71"/>
                  </a:cubicBezTo>
                  <a:close/>
                  <a:moveTo>
                    <a:pt x="139" y="78"/>
                  </a:moveTo>
                  <a:cubicBezTo>
                    <a:pt x="125" y="78"/>
                    <a:pt x="107" y="89"/>
                    <a:pt x="107" y="101"/>
                  </a:cubicBezTo>
                  <a:cubicBezTo>
                    <a:pt x="107" y="105"/>
                    <a:pt x="114" y="102"/>
                    <a:pt x="117" y="98"/>
                  </a:cubicBezTo>
                  <a:cubicBezTo>
                    <a:pt x="120" y="93"/>
                    <a:pt x="137" y="85"/>
                    <a:pt x="140" y="88"/>
                  </a:cubicBezTo>
                  <a:cubicBezTo>
                    <a:pt x="142" y="91"/>
                    <a:pt x="128" y="118"/>
                    <a:pt x="121" y="122"/>
                  </a:cubicBezTo>
                  <a:cubicBezTo>
                    <a:pt x="116" y="126"/>
                    <a:pt x="119" y="132"/>
                    <a:pt x="126" y="130"/>
                  </a:cubicBezTo>
                  <a:cubicBezTo>
                    <a:pt x="131" y="129"/>
                    <a:pt x="143" y="133"/>
                    <a:pt x="143" y="137"/>
                  </a:cubicBezTo>
                  <a:cubicBezTo>
                    <a:pt x="143" y="143"/>
                    <a:pt x="132" y="149"/>
                    <a:pt x="122" y="148"/>
                  </a:cubicBezTo>
                  <a:cubicBezTo>
                    <a:pt x="115" y="147"/>
                    <a:pt x="113" y="148"/>
                    <a:pt x="113" y="151"/>
                  </a:cubicBezTo>
                  <a:cubicBezTo>
                    <a:pt x="113" y="154"/>
                    <a:pt x="116" y="156"/>
                    <a:pt x="121" y="155"/>
                  </a:cubicBezTo>
                  <a:cubicBezTo>
                    <a:pt x="122" y="155"/>
                    <a:pt x="123" y="155"/>
                    <a:pt x="123" y="156"/>
                  </a:cubicBezTo>
                  <a:cubicBezTo>
                    <a:pt x="123" y="158"/>
                    <a:pt x="127" y="158"/>
                    <a:pt x="131" y="158"/>
                  </a:cubicBezTo>
                  <a:cubicBezTo>
                    <a:pt x="141" y="156"/>
                    <a:pt x="153" y="145"/>
                    <a:pt x="153" y="136"/>
                  </a:cubicBezTo>
                  <a:cubicBezTo>
                    <a:pt x="153" y="131"/>
                    <a:pt x="142" y="122"/>
                    <a:pt x="138" y="124"/>
                  </a:cubicBezTo>
                  <a:cubicBezTo>
                    <a:pt x="134" y="127"/>
                    <a:pt x="133" y="118"/>
                    <a:pt x="136" y="115"/>
                  </a:cubicBezTo>
                  <a:cubicBezTo>
                    <a:pt x="148" y="103"/>
                    <a:pt x="154" y="84"/>
                    <a:pt x="147" y="80"/>
                  </a:cubicBezTo>
                  <a:cubicBezTo>
                    <a:pt x="145" y="79"/>
                    <a:pt x="142" y="78"/>
                    <a:pt x="139" y="78"/>
                  </a:cubicBezTo>
                  <a:close/>
                  <a:moveTo>
                    <a:pt x="502" y="79"/>
                  </a:moveTo>
                  <a:cubicBezTo>
                    <a:pt x="494" y="80"/>
                    <a:pt x="487" y="83"/>
                    <a:pt x="487" y="86"/>
                  </a:cubicBezTo>
                  <a:cubicBezTo>
                    <a:pt x="487" y="90"/>
                    <a:pt x="498" y="91"/>
                    <a:pt x="509" y="88"/>
                  </a:cubicBezTo>
                  <a:cubicBezTo>
                    <a:pt x="515" y="86"/>
                    <a:pt x="515" y="81"/>
                    <a:pt x="508" y="80"/>
                  </a:cubicBezTo>
                  <a:cubicBezTo>
                    <a:pt x="507" y="79"/>
                    <a:pt x="506" y="79"/>
                    <a:pt x="505" y="79"/>
                  </a:cubicBezTo>
                  <a:cubicBezTo>
                    <a:pt x="504" y="79"/>
                    <a:pt x="503" y="79"/>
                    <a:pt x="502" y="79"/>
                  </a:cubicBezTo>
                  <a:close/>
                  <a:moveTo>
                    <a:pt x="391" y="82"/>
                  </a:moveTo>
                  <a:cubicBezTo>
                    <a:pt x="386" y="82"/>
                    <a:pt x="375" y="96"/>
                    <a:pt x="371" y="107"/>
                  </a:cubicBezTo>
                  <a:cubicBezTo>
                    <a:pt x="369" y="114"/>
                    <a:pt x="365" y="122"/>
                    <a:pt x="362" y="126"/>
                  </a:cubicBezTo>
                  <a:cubicBezTo>
                    <a:pt x="359" y="130"/>
                    <a:pt x="358" y="133"/>
                    <a:pt x="360" y="133"/>
                  </a:cubicBezTo>
                  <a:cubicBezTo>
                    <a:pt x="362" y="134"/>
                    <a:pt x="362" y="138"/>
                    <a:pt x="361" y="143"/>
                  </a:cubicBezTo>
                  <a:cubicBezTo>
                    <a:pt x="357" y="167"/>
                    <a:pt x="382" y="176"/>
                    <a:pt x="392" y="153"/>
                  </a:cubicBezTo>
                  <a:cubicBezTo>
                    <a:pt x="395" y="145"/>
                    <a:pt x="395" y="145"/>
                    <a:pt x="395" y="145"/>
                  </a:cubicBezTo>
                  <a:cubicBezTo>
                    <a:pt x="395" y="154"/>
                    <a:pt x="395" y="154"/>
                    <a:pt x="395" y="154"/>
                  </a:cubicBezTo>
                  <a:cubicBezTo>
                    <a:pt x="395" y="158"/>
                    <a:pt x="398" y="165"/>
                    <a:pt x="402" y="170"/>
                  </a:cubicBezTo>
                  <a:cubicBezTo>
                    <a:pt x="408" y="177"/>
                    <a:pt x="409" y="177"/>
                    <a:pt x="416" y="175"/>
                  </a:cubicBezTo>
                  <a:cubicBezTo>
                    <a:pt x="435" y="168"/>
                    <a:pt x="434" y="134"/>
                    <a:pt x="415" y="134"/>
                  </a:cubicBezTo>
                  <a:cubicBezTo>
                    <a:pt x="411" y="134"/>
                    <a:pt x="408" y="132"/>
                    <a:pt x="408" y="131"/>
                  </a:cubicBezTo>
                  <a:cubicBezTo>
                    <a:pt x="408" y="125"/>
                    <a:pt x="421" y="103"/>
                    <a:pt x="428" y="97"/>
                  </a:cubicBezTo>
                  <a:cubicBezTo>
                    <a:pt x="433" y="93"/>
                    <a:pt x="435" y="90"/>
                    <a:pt x="434" y="87"/>
                  </a:cubicBezTo>
                  <a:cubicBezTo>
                    <a:pt x="432" y="85"/>
                    <a:pt x="430" y="85"/>
                    <a:pt x="425" y="88"/>
                  </a:cubicBezTo>
                  <a:cubicBezTo>
                    <a:pt x="419" y="93"/>
                    <a:pt x="401" y="116"/>
                    <a:pt x="403" y="119"/>
                  </a:cubicBezTo>
                  <a:cubicBezTo>
                    <a:pt x="403" y="120"/>
                    <a:pt x="402" y="121"/>
                    <a:pt x="401" y="121"/>
                  </a:cubicBezTo>
                  <a:cubicBezTo>
                    <a:pt x="399" y="121"/>
                    <a:pt x="399" y="122"/>
                    <a:pt x="400" y="125"/>
                  </a:cubicBezTo>
                  <a:cubicBezTo>
                    <a:pt x="402" y="130"/>
                    <a:pt x="399" y="129"/>
                    <a:pt x="391" y="122"/>
                  </a:cubicBezTo>
                  <a:cubicBezTo>
                    <a:pt x="388" y="118"/>
                    <a:pt x="383" y="116"/>
                    <a:pt x="381" y="116"/>
                  </a:cubicBezTo>
                  <a:cubicBezTo>
                    <a:pt x="379" y="116"/>
                    <a:pt x="378" y="115"/>
                    <a:pt x="378" y="115"/>
                  </a:cubicBezTo>
                  <a:cubicBezTo>
                    <a:pt x="378" y="112"/>
                    <a:pt x="389" y="92"/>
                    <a:pt x="391" y="92"/>
                  </a:cubicBezTo>
                  <a:cubicBezTo>
                    <a:pt x="392" y="92"/>
                    <a:pt x="393" y="90"/>
                    <a:pt x="393" y="87"/>
                  </a:cubicBezTo>
                  <a:cubicBezTo>
                    <a:pt x="393" y="84"/>
                    <a:pt x="392" y="82"/>
                    <a:pt x="391" y="82"/>
                  </a:cubicBezTo>
                  <a:close/>
                  <a:moveTo>
                    <a:pt x="566" y="87"/>
                  </a:moveTo>
                  <a:cubicBezTo>
                    <a:pt x="564" y="87"/>
                    <a:pt x="561" y="91"/>
                    <a:pt x="558" y="98"/>
                  </a:cubicBezTo>
                  <a:cubicBezTo>
                    <a:pt x="556" y="104"/>
                    <a:pt x="552" y="110"/>
                    <a:pt x="551" y="111"/>
                  </a:cubicBezTo>
                  <a:cubicBezTo>
                    <a:pt x="550" y="112"/>
                    <a:pt x="551" y="113"/>
                    <a:pt x="553" y="113"/>
                  </a:cubicBezTo>
                  <a:cubicBezTo>
                    <a:pt x="556" y="113"/>
                    <a:pt x="557" y="114"/>
                    <a:pt x="555" y="115"/>
                  </a:cubicBezTo>
                  <a:cubicBezTo>
                    <a:pt x="551" y="116"/>
                    <a:pt x="551" y="121"/>
                    <a:pt x="555" y="125"/>
                  </a:cubicBezTo>
                  <a:cubicBezTo>
                    <a:pt x="558" y="128"/>
                    <a:pt x="559" y="128"/>
                    <a:pt x="560" y="125"/>
                  </a:cubicBezTo>
                  <a:cubicBezTo>
                    <a:pt x="561" y="124"/>
                    <a:pt x="561" y="121"/>
                    <a:pt x="561" y="120"/>
                  </a:cubicBezTo>
                  <a:cubicBezTo>
                    <a:pt x="560" y="119"/>
                    <a:pt x="561" y="115"/>
                    <a:pt x="563" y="111"/>
                  </a:cubicBezTo>
                  <a:cubicBezTo>
                    <a:pt x="565" y="107"/>
                    <a:pt x="567" y="100"/>
                    <a:pt x="568" y="95"/>
                  </a:cubicBezTo>
                  <a:cubicBezTo>
                    <a:pt x="569" y="89"/>
                    <a:pt x="568" y="86"/>
                    <a:pt x="566" y="87"/>
                  </a:cubicBezTo>
                  <a:close/>
                  <a:moveTo>
                    <a:pt x="642" y="90"/>
                  </a:moveTo>
                  <a:cubicBezTo>
                    <a:pt x="641" y="89"/>
                    <a:pt x="638" y="95"/>
                    <a:pt x="637" y="102"/>
                  </a:cubicBezTo>
                  <a:cubicBezTo>
                    <a:pt x="636" y="107"/>
                    <a:pt x="634" y="113"/>
                    <a:pt x="634" y="116"/>
                  </a:cubicBezTo>
                  <a:cubicBezTo>
                    <a:pt x="633" y="118"/>
                    <a:pt x="633" y="122"/>
                    <a:pt x="633" y="124"/>
                  </a:cubicBezTo>
                  <a:cubicBezTo>
                    <a:pt x="633" y="128"/>
                    <a:pt x="632" y="129"/>
                    <a:pt x="630" y="126"/>
                  </a:cubicBezTo>
                  <a:cubicBezTo>
                    <a:pt x="620" y="116"/>
                    <a:pt x="597" y="132"/>
                    <a:pt x="594" y="150"/>
                  </a:cubicBezTo>
                  <a:cubicBezTo>
                    <a:pt x="593" y="156"/>
                    <a:pt x="593" y="162"/>
                    <a:pt x="594" y="165"/>
                  </a:cubicBezTo>
                  <a:cubicBezTo>
                    <a:pt x="598" y="170"/>
                    <a:pt x="608" y="171"/>
                    <a:pt x="618" y="168"/>
                  </a:cubicBezTo>
                  <a:cubicBezTo>
                    <a:pt x="625" y="165"/>
                    <a:pt x="625" y="166"/>
                    <a:pt x="625" y="170"/>
                  </a:cubicBezTo>
                  <a:cubicBezTo>
                    <a:pt x="625" y="173"/>
                    <a:pt x="627" y="176"/>
                    <a:pt x="629" y="177"/>
                  </a:cubicBezTo>
                  <a:cubicBezTo>
                    <a:pt x="631" y="178"/>
                    <a:pt x="632" y="179"/>
                    <a:pt x="631" y="181"/>
                  </a:cubicBezTo>
                  <a:cubicBezTo>
                    <a:pt x="630" y="183"/>
                    <a:pt x="631" y="183"/>
                    <a:pt x="634" y="182"/>
                  </a:cubicBezTo>
                  <a:cubicBezTo>
                    <a:pt x="636" y="181"/>
                    <a:pt x="639" y="180"/>
                    <a:pt x="641" y="180"/>
                  </a:cubicBezTo>
                  <a:cubicBezTo>
                    <a:pt x="642" y="180"/>
                    <a:pt x="646" y="177"/>
                    <a:pt x="650" y="172"/>
                  </a:cubicBezTo>
                  <a:cubicBezTo>
                    <a:pt x="657" y="165"/>
                    <a:pt x="657" y="165"/>
                    <a:pt x="657" y="165"/>
                  </a:cubicBezTo>
                  <a:cubicBezTo>
                    <a:pt x="664" y="170"/>
                    <a:pt x="664" y="170"/>
                    <a:pt x="664" y="170"/>
                  </a:cubicBezTo>
                  <a:cubicBezTo>
                    <a:pt x="672" y="176"/>
                    <a:pt x="677" y="177"/>
                    <a:pt x="679" y="171"/>
                  </a:cubicBezTo>
                  <a:cubicBezTo>
                    <a:pt x="682" y="164"/>
                    <a:pt x="681" y="161"/>
                    <a:pt x="678" y="164"/>
                  </a:cubicBezTo>
                  <a:cubicBezTo>
                    <a:pt x="675" y="167"/>
                    <a:pt x="673" y="166"/>
                    <a:pt x="670" y="162"/>
                  </a:cubicBezTo>
                  <a:cubicBezTo>
                    <a:pt x="665" y="157"/>
                    <a:pt x="665" y="157"/>
                    <a:pt x="671" y="150"/>
                  </a:cubicBezTo>
                  <a:cubicBezTo>
                    <a:pt x="681" y="140"/>
                    <a:pt x="684" y="132"/>
                    <a:pt x="681" y="130"/>
                  </a:cubicBezTo>
                  <a:cubicBezTo>
                    <a:pt x="679" y="129"/>
                    <a:pt x="676" y="130"/>
                    <a:pt x="675" y="132"/>
                  </a:cubicBezTo>
                  <a:cubicBezTo>
                    <a:pt x="673" y="134"/>
                    <a:pt x="671" y="135"/>
                    <a:pt x="670" y="134"/>
                  </a:cubicBezTo>
                  <a:cubicBezTo>
                    <a:pt x="669" y="134"/>
                    <a:pt x="668" y="134"/>
                    <a:pt x="668" y="137"/>
                  </a:cubicBezTo>
                  <a:cubicBezTo>
                    <a:pt x="668" y="139"/>
                    <a:pt x="666" y="142"/>
                    <a:pt x="664" y="143"/>
                  </a:cubicBezTo>
                  <a:cubicBezTo>
                    <a:pt x="659" y="146"/>
                    <a:pt x="658" y="145"/>
                    <a:pt x="656" y="139"/>
                  </a:cubicBezTo>
                  <a:cubicBezTo>
                    <a:pt x="655" y="134"/>
                    <a:pt x="652" y="132"/>
                    <a:pt x="650" y="132"/>
                  </a:cubicBezTo>
                  <a:cubicBezTo>
                    <a:pt x="643" y="133"/>
                    <a:pt x="643" y="135"/>
                    <a:pt x="647" y="146"/>
                  </a:cubicBezTo>
                  <a:cubicBezTo>
                    <a:pt x="651" y="157"/>
                    <a:pt x="651" y="158"/>
                    <a:pt x="643" y="166"/>
                  </a:cubicBezTo>
                  <a:cubicBezTo>
                    <a:pt x="636" y="175"/>
                    <a:pt x="636" y="175"/>
                    <a:pt x="636" y="175"/>
                  </a:cubicBezTo>
                  <a:cubicBezTo>
                    <a:pt x="635" y="167"/>
                    <a:pt x="635" y="167"/>
                    <a:pt x="635" y="167"/>
                  </a:cubicBezTo>
                  <a:cubicBezTo>
                    <a:pt x="634" y="163"/>
                    <a:pt x="635" y="155"/>
                    <a:pt x="637" y="150"/>
                  </a:cubicBezTo>
                  <a:cubicBezTo>
                    <a:pt x="639" y="145"/>
                    <a:pt x="641" y="134"/>
                    <a:pt x="641" y="127"/>
                  </a:cubicBezTo>
                  <a:cubicBezTo>
                    <a:pt x="642" y="120"/>
                    <a:pt x="643" y="112"/>
                    <a:pt x="644" y="110"/>
                  </a:cubicBezTo>
                  <a:cubicBezTo>
                    <a:pt x="647" y="100"/>
                    <a:pt x="648" y="92"/>
                    <a:pt x="646" y="93"/>
                  </a:cubicBezTo>
                  <a:cubicBezTo>
                    <a:pt x="644" y="94"/>
                    <a:pt x="643" y="94"/>
                    <a:pt x="643" y="92"/>
                  </a:cubicBezTo>
                  <a:cubicBezTo>
                    <a:pt x="643" y="91"/>
                    <a:pt x="643" y="90"/>
                    <a:pt x="642" y="90"/>
                  </a:cubicBezTo>
                  <a:close/>
                  <a:moveTo>
                    <a:pt x="168" y="105"/>
                  </a:moveTo>
                  <a:cubicBezTo>
                    <a:pt x="167" y="105"/>
                    <a:pt x="166" y="106"/>
                    <a:pt x="166" y="108"/>
                  </a:cubicBezTo>
                  <a:cubicBezTo>
                    <a:pt x="166" y="110"/>
                    <a:pt x="169" y="116"/>
                    <a:pt x="172" y="122"/>
                  </a:cubicBezTo>
                  <a:cubicBezTo>
                    <a:pt x="179" y="131"/>
                    <a:pt x="179" y="132"/>
                    <a:pt x="174" y="137"/>
                  </a:cubicBezTo>
                  <a:cubicBezTo>
                    <a:pt x="166" y="146"/>
                    <a:pt x="153" y="167"/>
                    <a:pt x="153" y="170"/>
                  </a:cubicBezTo>
                  <a:cubicBezTo>
                    <a:pt x="153" y="171"/>
                    <a:pt x="154" y="173"/>
                    <a:pt x="155" y="173"/>
                  </a:cubicBezTo>
                  <a:cubicBezTo>
                    <a:pt x="158" y="173"/>
                    <a:pt x="163" y="168"/>
                    <a:pt x="174" y="152"/>
                  </a:cubicBezTo>
                  <a:cubicBezTo>
                    <a:pt x="180" y="145"/>
                    <a:pt x="185" y="139"/>
                    <a:pt x="186" y="139"/>
                  </a:cubicBezTo>
                  <a:cubicBezTo>
                    <a:pt x="187" y="139"/>
                    <a:pt x="190" y="143"/>
                    <a:pt x="193" y="149"/>
                  </a:cubicBezTo>
                  <a:cubicBezTo>
                    <a:pt x="198" y="158"/>
                    <a:pt x="205" y="164"/>
                    <a:pt x="208" y="161"/>
                  </a:cubicBezTo>
                  <a:cubicBezTo>
                    <a:pt x="210" y="159"/>
                    <a:pt x="206" y="147"/>
                    <a:pt x="199" y="139"/>
                  </a:cubicBezTo>
                  <a:cubicBezTo>
                    <a:pt x="192" y="130"/>
                    <a:pt x="192" y="130"/>
                    <a:pt x="192" y="130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201" y="124"/>
                    <a:pt x="204" y="122"/>
                    <a:pt x="204" y="121"/>
                  </a:cubicBezTo>
                  <a:cubicBezTo>
                    <a:pt x="204" y="117"/>
                    <a:pt x="191" y="116"/>
                    <a:pt x="188" y="119"/>
                  </a:cubicBezTo>
                  <a:cubicBezTo>
                    <a:pt x="186" y="121"/>
                    <a:pt x="184" y="120"/>
                    <a:pt x="179" y="113"/>
                  </a:cubicBezTo>
                  <a:cubicBezTo>
                    <a:pt x="175" y="108"/>
                    <a:pt x="171" y="105"/>
                    <a:pt x="168" y="105"/>
                  </a:cubicBezTo>
                  <a:close/>
                  <a:moveTo>
                    <a:pt x="287" y="105"/>
                  </a:moveTo>
                  <a:cubicBezTo>
                    <a:pt x="282" y="105"/>
                    <a:pt x="282" y="106"/>
                    <a:pt x="283" y="111"/>
                  </a:cubicBezTo>
                  <a:cubicBezTo>
                    <a:pt x="285" y="119"/>
                    <a:pt x="278" y="127"/>
                    <a:pt x="272" y="125"/>
                  </a:cubicBezTo>
                  <a:cubicBezTo>
                    <a:pt x="267" y="124"/>
                    <a:pt x="258" y="132"/>
                    <a:pt x="261" y="135"/>
                  </a:cubicBezTo>
                  <a:cubicBezTo>
                    <a:pt x="263" y="136"/>
                    <a:pt x="268" y="136"/>
                    <a:pt x="272" y="135"/>
                  </a:cubicBezTo>
                  <a:cubicBezTo>
                    <a:pt x="279" y="133"/>
                    <a:pt x="279" y="134"/>
                    <a:pt x="279" y="143"/>
                  </a:cubicBezTo>
                  <a:cubicBezTo>
                    <a:pt x="279" y="153"/>
                    <a:pt x="280" y="153"/>
                    <a:pt x="283" y="148"/>
                  </a:cubicBezTo>
                  <a:cubicBezTo>
                    <a:pt x="285" y="145"/>
                    <a:pt x="287" y="141"/>
                    <a:pt x="287" y="138"/>
                  </a:cubicBezTo>
                  <a:cubicBezTo>
                    <a:pt x="287" y="134"/>
                    <a:pt x="288" y="134"/>
                    <a:pt x="294" y="135"/>
                  </a:cubicBezTo>
                  <a:cubicBezTo>
                    <a:pt x="304" y="137"/>
                    <a:pt x="307" y="130"/>
                    <a:pt x="298" y="127"/>
                  </a:cubicBezTo>
                  <a:cubicBezTo>
                    <a:pt x="293" y="126"/>
                    <a:pt x="292" y="124"/>
                    <a:pt x="292" y="116"/>
                  </a:cubicBezTo>
                  <a:cubicBezTo>
                    <a:pt x="292" y="107"/>
                    <a:pt x="291" y="105"/>
                    <a:pt x="287" y="105"/>
                  </a:cubicBezTo>
                  <a:close/>
                  <a:moveTo>
                    <a:pt x="48" y="108"/>
                  </a:moveTo>
                  <a:cubicBezTo>
                    <a:pt x="48" y="108"/>
                    <a:pt x="48" y="108"/>
                    <a:pt x="48" y="108"/>
                  </a:cubicBezTo>
                  <a:cubicBezTo>
                    <a:pt x="49" y="109"/>
                    <a:pt x="49" y="115"/>
                    <a:pt x="48" y="122"/>
                  </a:cubicBezTo>
                  <a:cubicBezTo>
                    <a:pt x="46" y="133"/>
                    <a:pt x="42" y="137"/>
                    <a:pt x="38" y="132"/>
                  </a:cubicBezTo>
                  <a:cubicBezTo>
                    <a:pt x="37" y="129"/>
                    <a:pt x="45" y="109"/>
                    <a:pt x="48" y="108"/>
                  </a:cubicBezTo>
                  <a:close/>
                  <a:moveTo>
                    <a:pt x="1185" y="109"/>
                  </a:moveTo>
                  <a:cubicBezTo>
                    <a:pt x="1185" y="109"/>
                    <a:pt x="1184" y="110"/>
                    <a:pt x="1183" y="110"/>
                  </a:cubicBezTo>
                  <a:cubicBezTo>
                    <a:pt x="1174" y="112"/>
                    <a:pt x="1164" y="126"/>
                    <a:pt x="1164" y="137"/>
                  </a:cubicBezTo>
                  <a:cubicBezTo>
                    <a:pt x="1164" y="141"/>
                    <a:pt x="1164" y="144"/>
                    <a:pt x="1166" y="145"/>
                  </a:cubicBezTo>
                  <a:cubicBezTo>
                    <a:pt x="1168" y="147"/>
                    <a:pt x="1177" y="140"/>
                    <a:pt x="1175" y="138"/>
                  </a:cubicBezTo>
                  <a:cubicBezTo>
                    <a:pt x="1174" y="137"/>
                    <a:pt x="1175" y="133"/>
                    <a:pt x="1178" y="128"/>
                  </a:cubicBezTo>
                  <a:cubicBezTo>
                    <a:pt x="1182" y="119"/>
                    <a:pt x="1182" y="119"/>
                    <a:pt x="1182" y="119"/>
                  </a:cubicBezTo>
                  <a:cubicBezTo>
                    <a:pt x="1185" y="129"/>
                    <a:pt x="1185" y="129"/>
                    <a:pt x="1185" y="129"/>
                  </a:cubicBezTo>
                  <a:cubicBezTo>
                    <a:pt x="1186" y="134"/>
                    <a:pt x="1188" y="140"/>
                    <a:pt x="1190" y="143"/>
                  </a:cubicBezTo>
                  <a:cubicBezTo>
                    <a:pt x="1192" y="148"/>
                    <a:pt x="1193" y="149"/>
                    <a:pt x="1198" y="145"/>
                  </a:cubicBezTo>
                  <a:cubicBezTo>
                    <a:pt x="1201" y="143"/>
                    <a:pt x="1205" y="142"/>
                    <a:pt x="1206" y="143"/>
                  </a:cubicBezTo>
                  <a:cubicBezTo>
                    <a:pt x="1208" y="144"/>
                    <a:pt x="1211" y="144"/>
                    <a:pt x="1214" y="143"/>
                  </a:cubicBezTo>
                  <a:cubicBezTo>
                    <a:pt x="1218" y="141"/>
                    <a:pt x="1219" y="140"/>
                    <a:pt x="1217" y="138"/>
                  </a:cubicBezTo>
                  <a:cubicBezTo>
                    <a:pt x="1215" y="135"/>
                    <a:pt x="1215" y="134"/>
                    <a:pt x="1217" y="132"/>
                  </a:cubicBezTo>
                  <a:cubicBezTo>
                    <a:pt x="1221" y="130"/>
                    <a:pt x="1220" y="127"/>
                    <a:pt x="1215" y="125"/>
                  </a:cubicBezTo>
                  <a:cubicBezTo>
                    <a:pt x="1212" y="124"/>
                    <a:pt x="1209" y="123"/>
                    <a:pt x="1208" y="122"/>
                  </a:cubicBezTo>
                  <a:cubicBezTo>
                    <a:pt x="1206" y="121"/>
                    <a:pt x="1203" y="122"/>
                    <a:pt x="1201" y="125"/>
                  </a:cubicBezTo>
                  <a:cubicBezTo>
                    <a:pt x="1197" y="128"/>
                    <a:pt x="1196" y="128"/>
                    <a:pt x="1195" y="121"/>
                  </a:cubicBezTo>
                  <a:cubicBezTo>
                    <a:pt x="1193" y="112"/>
                    <a:pt x="1190" y="109"/>
                    <a:pt x="1185" y="109"/>
                  </a:cubicBezTo>
                  <a:close/>
                  <a:moveTo>
                    <a:pt x="60" y="111"/>
                  </a:moveTo>
                  <a:cubicBezTo>
                    <a:pt x="61" y="110"/>
                    <a:pt x="62" y="112"/>
                    <a:pt x="63" y="114"/>
                  </a:cubicBezTo>
                  <a:cubicBezTo>
                    <a:pt x="65" y="117"/>
                    <a:pt x="67" y="120"/>
                    <a:pt x="67" y="121"/>
                  </a:cubicBezTo>
                  <a:cubicBezTo>
                    <a:pt x="67" y="122"/>
                    <a:pt x="65" y="125"/>
                    <a:pt x="62" y="129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9" y="125"/>
                    <a:pt x="60" y="119"/>
                    <a:pt x="60" y="116"/>
                  </a:cubicBezTo>
                  <a:cubicBezTo>
                    <a:pt x="60" y="112"/>
                    <a:pt x="60" y="111"/>
                    <a:pt x="60" y="111"/>
                  </a:cubicBezTo>
                  <a:close/>
                  <a:moveTo>
                    <a:pt x="491" y="117"/>
                  </a:moveTo>
                  <a:cubicBezTo>
                    <a:pt x="490" y="117"/>
                    <a:pt x="490" y="117"/>
                    <a:pt x="489" y="117"/>
                  </a:cubicBezTo>
                  <a:cubicBezTo>
                    <a:pt x="484" y="118"/>
                    <a:pt x="474" y="128"/>
                    <a:pt x="474" y="132"/>
                  </a:cubicBezTo>
                  <a:cubicBezTo>
                    <a:pt x="474" y="133"/>
                    <a:pt x="469" y="131"/>
                    <a:pt x="463" y="126"/>
                  </a:cubicBezTo>
                  <a:cubicBezTo>
                    <a:pt x="453" y="118"/>
                    <a:pt x="444" y="116"/>
                    <a:pt x="444" y="120"/>
                  </a:cubicBezTo>
                  <a:cubicBezTo>
                    <a:pt x="444" y="122"/>
                    <a:pt x="448" y="127"/>
                    <a:pt x="454" y="133"/>
                  </a:cubicBezTo>
                  <a:cubicBezTo>
                    <a:pt x="460" y="138"/>
                    <a:pt x="465" y="144"/>
                    <a:pt x="465" y="145"/>
                  </a:cubicBezTo>
                  <a:cubicBezTo>
                    <a:pt x="464" y="151"/>
                    <a:pt x="461" y="160"/>
                    <a:pt x="458" y="160"/>
                  </a:cubicBezTo>
                  <a:cubicBezTo>
                    <a:pt x="455" y="160"/>
                    <a:pt x="456" y="167"/>
                    <a:pt x="459" y="168"/>
                  </a:cubicBezTo>
                  <a:cubicBezTo>
                    <a:pt x="461" y="169"/>
                    <a:pt x="463" y="170"/>
                    <a:pt x="463" y="170"/>
                  </a:cubicBezTo>
                  <a:cubicBezTo>
                    <a:pt x="465" y="171"/>
                    <a:pt x="475" y="157"/>
                    <a:pt x="475" y="154"/>
                  </a:cubicBezTo>
                  <a:cubicBezTo>
                    <a:pt x="474" y="152"/>
                    <a:pt x="475" y="152"/>
                    <a:pt x="477" y="156"/>
                  </a:cubicBezTo>
                  <a:cubicBezTo>
                    <a:pt x="480" y="158"/>
                    <a:pt x="481" y="162"/>
                    <a:pt x="481" y="163"/>
                  </a:cubicBezTo>
                  <a:cubicBezTo>
                    <a:pt x="481" y="164"/>
                    <a:pt x="484" y="165"/>
                    <a:pt x="487" y="165"/>
                  </a:cubicBezTo>
                  <a:cubicBezTo>
                    <a:pt x="492" y="165"/>
                    <a:pt x="493" y="157"/>
                    <a:pt x="488" y="151"/>
                  </a:cubicBezTo>
                  <a:cubicBezTo>
                    <a:pt x="482" y="145"/>
                    <a:pt x="482" y="139"/>
                    <a:pt x="488" y="130"/>
                  </a:cubicBezTo>
                  <a:cubicBezTo>
                    <a:pt x="495" y="120"/>
                    <a:pt x="495" y="116"/>
                    <a:pt x="491" y="117"/>
                  </a:cubicBezTo>
                  <a:close/>
                  <a:moveTo>
                    <a:pt x="381" y="126"/>
                  </a:moveTo>
                  <a:cubicBezTo>
                    <a:pt x="385" y="126"/>
                    <a:pt x="385" y="128"/>
                    <a:pt x="385" y="135"/>
                  </a:cubicBezTo>
                  <a:cubicBezTo>
                    <a:pt x="385" y="140"/>
                    <a:pt x="384" y="148"/>
                    <a:pt x="382" y="152"/>
                  </a:cubicBezTo>
                  <a:cubicBezTo>
                    <a:pt x="374" y="167"/>
                    <a:pt x="368" y="159"/>
                    <a:pt x="372" y="139"/>
                  </a:cubicBezTo>
                  <a:cubicBezTo>
                    <a:pt x="374" y="130"/>
                    <a:pt x="375" y="127"/>
                    <a:pt x="380" y="126"/>
                  </a:cubicBezTo>
                  <a:cubicBezTo>
                    <a:pt x="380" y="126"/>
                    <a:pt x="381" y="126"/>
                    <a:pt x="381" y="126"/>
                  </a:cubicBezTo>
                  <a:close/>
                  <a:moveTo>
                    <a:pt x="621" y="134"/>
                  </a:moveTo>
                  <a:cubicBezTo>
                    <a:pt x="628" y="134"/>
                    <a:pt x="631" y="139"/>
                    <a:pt x="625" y="143"/>
                  </a:cubicBezTo>
                  <a:cubicBezTo>
                    <a:pt x="624" y="144"/>
                    <a:pt x="623" y="146"/>
                    <a:pt x="623" y="149"/>
                  </a:cubicBezTo>
                  <a:cubicBezTo>
                    <a:pt x="623" y="152"/>
                    <a:pt x="621" y="155"/>
                    <a:pt x="618" y="158"/>
                  </a:cubicBezTo>
                  <a:cubicBezTo>
                    <a:pt x="612" y="164"/>
                    <a:pt x="606" y="165"/>
                    <a:pt x="603" y="161"/>
                  </a:cubicBezTo>
                  <a:cubicBezTo>
                    <a:pt x="596" y="153"/>
                    <a:pt x="610" y="134"/>
                    <a:pt x="621" y="134"/>
                  </a:cubicBezTo>
                  <a:close/>
                  <a:moveTo>
                    <a:pt x="743" y="134"/>
                  </a:moveTo>
                  <a:cubicBezTo>
                    <a:pt x="741" y="134"/>
                    <a:pt x="739" y="136"/>
                    <a:pt x="738" y="140"/>
                  </a:cubicBezTo>
                  <a:cubicBezTo>
                    <a:pt x="736" y="148"/>
                    <a:pt x="735" y="173"/>
                    <a:pt x="736" y="178"/>
                  </a:cubicBezTo>
                  <a:cubicBezTo>
                    <a:pt x="738" y="185"/>
                    <a:pt x="744" y="184"/>
                    <a:pt x="747" y="177"/>
                  </a:cubicBezTo>
                  <a:cubicBezTo>
                    <a:pt x="748" y="174"/>
                    <a:pt x="751" y="168"/>
                    <a:pt x="754" y="165"/>
                  </a:cubicBezTo>
                  <a:cubicBezTo>
                    <a:pt x="759" y="158"/>
                    <a:pt x="759" y="158"/>
                    <a:pt x="759" y="158"/>
                  </a:cubicBezTo>
                  <a:cubicBezTo>
                    <a:pt x="759" y="167"/>
                    <a:pt x="759" y="167"/>
                    <a:pt x="759" y="167"/>
                  </a:cubicBezTo>
                  <a:cubicBezTo>
                    <a:pt x="759" y="171"/>
                    <a:pt x="757" y="179"/>
                    <a:pt x="754" y="184"/>
                  </a:cubicBezTo>
                  <a:cubicBezTo>
                    <a:pt x="751" y="189"/>
                    <a:pt x="750" y="195"/>
                    <a:pt x="751" y="197"/>
                  </a:cubicBezTo>
                  <a:cubicBezTo>
                    <a:pt x="753" y="202"/>
                    <a:pt x="753" y="202"/>
                    <a:pt x="758" y="199"/>
                  </a:cubicBezTo>
                  <a:cubicBezTo>
                    <a:pt x="760" y="199"/>
                    <a:pt x="762" y="196"/>
                    <a:pt x="762" y="194"/>
                  </a:cubicBezTo>
                  <a:cubicBezTo>
                    <a:pt x="762" y="191"/>
                    <a:pt x="764" y="184"/>
                    <a:pt x="766" y="178"/>
                  </a:cubicBezTo>
                  <a:cubicBezTo>
                    <a:pt x="770" y="167"/>
                    <a:pt x="769" y="153"/>
                    <a:pt x="764" y="150"/>
                  </a:cubicBezTo>
                  <a:cubicBezTo>
                    <a:pt x="763" y="150"/>
                    <a:pt x="759" y="151"/>
                    <a:pt x="754" y="153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7" y="145"/>
                    <a:pt x="747" y="145"/>
                    <a:pt x="747" y="145"/>
                  </a:cubicBezTo>
                  <a:cubicBezTo>
                    <a:pt x="747" y="137"/>
                    <a:pt x="746" y="134"/>
                    <a:pt x="743" y="134"/>
                  </a:cubicBezTo>
                  <a:close/>
                  <a:moveTo>
                    <a:pt x="352" y="137"/>
                  </a:moveTo>
                  <a:cubicBezTo>
                    <a:pt x="351" y="137"/>
                    <a:pt x="350" y="137"/>
                    <a:pt x="349" y="138"/>
                  </a:cubicBezTo>
                  <a:cubicBezTo>
                    <a:pt x="346" y="139"/>
                    <a:pt x="335" y="168"/>
                    <a:pt x="335" y="175"/>
                  </a:cubicBezTo>
                  <a:cubicBezTo>
                    <a:pt x="335" y="182"/>
                    <a:pt x="341" y="176"/>
                    <a:pt x="348" y="161"/>
                  </a:cubicBezTo>
                  <a:cubicBezTo>
                    <a:pt x="355" y="147"/>
                    <a:pt x="356" y="138"/>
                    <a:pt x="352" y="137"/>
                  </a:cubicBezTo>
                  <a:close/>
                  <a:moveTo>
                    <a:pt x="412" y="142"/>
                  </a:moveTo>
                  <a:cubicBezTo>
                    <a:pt x="419" y="141"/>
                    <a:pt x="424" y="156"/>
                    <a:pt x="417" y="163"/>
                  </a:cubicBezTo>
                  <a:cubicBezTo>
                    <a:pt x="412" y="168"/>
                    <a:pt x="412" y="168"/>
                    <a:pt x="409" y="164"/>
                  </a:cubicBezTo>
                  <a:cubicBezTo>
                    <a:pt x="404" y="160"/>
                    <a:pt x="405" y="145"/>
                    <a:pt x="410" y="143"/>
                  </a:cubicBezTo>
                  <a:cubicBezTo>
                    <a:pt x="411" y="143"/>
                    <a:pt x="411" y="143"/>
                    <a:pt x="412" y="142"/>
                  </a:cubicBezTo>
                  <a:close/>
                  <a:moveTo>
                    <a:pt x="883" y="145"/>
                  </a:moveTo>
                  <a:cubicBezTo>
                    <a:pt x="880" y="145"/>
                    <a:pt x="877" y="149"/>
                    <a:pt x="874" y="156"/>
                  </a:cubicBezTo>
                  <a:cubicBezTo>
                    <a:pt x="872" y="162"/>
                    <a:pt x="869" y="164"/>
                    <a:pt x="867" y="163"/>
                  </a:cubicBezTo>
                  <a:cubicBezTo>
                    <a:pt x="864" y="162"/>
                    <a:pt x="863" y="163"/>
                    <a:pt x="864" y="166"/>
                  </a:cubicBezTo>
                  <a:cubicBezTo>
                    <a:pt x="865" y="168"/>
                    <a:pt x="867" y="170"/>
                    <a:pt x="869" y="170"/>
                  </a:cubicBezTo>
                  <a:cubicBezTo>
                    <a:pt x="871" y="170"/>
                    <a:pt x="873" y="174"/>
                    <a:pt x="874" y="179"/>
                  </a:cubicBezTo>
                  <a:cubicBezTo>
                    <a:pt x="876" y="190"/>
                    <a:pt x="881" y="190"/>
                    <a:pt x="883" y="179"/>
                  </a:cubicBezTo>
                  <a:cubicBezTo>
                    <a:pt x="884" y="173"/>
                    <a:pt x="886" y="171"/>
                    <a:pt x="889" y="171"/>
                  </a:cubicBezTo>
                  <a:cubicBezTo>
                    <a:pt x="896" y="171"/>
                    <a:pt x="896" y="164"/>
                    <a:pt x="889" y="163"/>
                  </a:cubicBezTo>
                  <a:cubicBezTo>
                    <a:pt x="883" y="162"/>
                    <a:pt x="881" y="155"/>
                    <a:pt x="886" y="150"/>
                  </a:cubicBezTo>
                  <a:cubicBezTo>
                    <a:pt x="888" y="148"/>
                    <a:pt x="888" y="147"/>
                    <a:pt x="886" y="145"/>
                  </a:cubicBezTo>
                  <a:cubicBezTo>
                    <a:pt x="885" y="145"/>
                    <a:pt x="884" y="145"/>
                    <a:pt x="883" y="145"/>
                  </a:cubicBezTo>
                  <a:close/>
                  <a:moveTo>
                    <a:pt x="922" y="147"/>
                  </a:moveTo>
                  <a:cubicBezTo>
                    <a:pt x="918" y="147"/>
                    <a:pt x="915" y="148"/>
                    <a:pt x="912" y="151"/>
                  </a:cubicBezTo>
                  <a:cubicBezTo>
                    <a:pt x="906" y="158"/>
                    <a:pt x="905" y="167"/>
                    <a:pt x="910" y="175"/>
                  </a:cubicBezTo>
                  <a:cubicBezTo>
                    <a:pt x="915" y="181"/>
                    <a:pt x="917" y="182"/>
                    <a:pt x="928" y="182"/>
                  </a:cubicBezTo>
                  <a:cubicBezTo>
                    <a:pt x="934" y="182"/>
                    <a:pt x="942" y="183"/>
                    <a:pt x="945" y="185"/>
                  </a:cubicBezTo>
                  <a:cubicBezTo>
                    <a:pt x="954" y="190"/>
                    <a:pt x="975" y="187"/>
                    <a:pt x="980" y="180"/>
                  </a:cubicBezTo>
                  <a:cubicBezTo>
                    <a:pt x="988" y="165"/>
                    <a:pt x="963" y="145"/>
                    <a:pt x="949" y="154"/>
                  </a:cubicBezTo>
                  <a:cubicBezTo>
                    <a:pt x="947" y="156"/>
                    <a:pt x="942" y="155"/>
                    <a:pt x="936" y="152"/>
                  </a:cubicBezTo>
                  <a:cubicBezTo>
                    <a:pt x="931" y="149"/>
                    <a:pt x="926" y="147"/>
                    <a:pt x="922" y="147"/>
                  </a:cubicBezTo>
                  <a:close/>
                  <a:moveTo>
                    <a:pt x="817" y="148"/>
                  </a:moveTo>
                  <a:cubicBezTo>
                    <a:pt x="815" y="148"/>
                    <a:pt x="815" y="149"/>
                    <a:pt x="814" y="151"/>
                  </a:cubicBezTo>
                  <a:cubicBezTo>
                    <a:pt x="813" y="153"/>
                    <a:pt x="816" y="156"/>
                    <a:pt x="820" y="159"/>
                  </a:cubicBezTo>
                  <a:cubicBezTo>
                    <a:pt x="826" y="165"/>
                    <a:pt x="826" y="165"/>
                    <a:pt x="826" y="165"/>
                  </a:cubicBezTo>
                  <a:cubicBezTo>
                    <a:pt x="808" y="165"/>
                    <a:pt x="808" y="165"/>
                    <a:pt x="808" y="165"/>
                  </a:cubicBezTo>
                  <a:cubicBezTo>
                    <a:pt x="785" y="166"/>
                    <a:pt x="785" y="166"/>
                    <a:pt x="785" y="169"/>
                  </a:cubicBezTo>
                  <a:cubicBezTo>
                    <a:pt x="784" y="173"/>
                    <a:pt x="795" y="174"/>
                    <a:pt x="812" y="173"/>
                  </a:cubicBezTo>
                  <a:cubicBezTo>
                    <a:pt x="829" y="172"/>
                    <a:pt x="829" y="172"/>
                    <a:pt x="829" y="172"/>
                  </a:cubicBezTo>
                  <a:cubicBezTo>
                    <a:pt x="822" y="180"/>
                    <a:pt x="822" y="180"/>
                    <a:pt x="822" y="180"/>
                  </a:cubicBezTo>
                  <a:cubicBezTo>
                    <a:pt x="818" y="184"/>
                    <a:pt x="815" y="188"/>
                    <a:pt x="815" y="189"/>
                  </a:cubicBezTo>
                  <a:cubicBezTo>
                    <a:pt x="815" y="192"/>
                    <a:pt x="820" y="191"/>
                    <a:pt x="826" y="188"/>
                  </a:cubicBezTo>
                  <a:cubicBezTo>
                    <a:pt x="833" y="184"/>
                    <a:pt x="848" y="170"/>
                    <a:pt x="848" y="166"/>
                  </a:cubicBezTo>
                  <a:cubicBezTo>
                    <a:pt x="848" y="162"/>
                    <a:pt x="837" y="155"/>
                    <a:pt x="825" y="151"/>
                  </a:cubicBezTo>
                  <a:cubicBezTo>
                    <a:pt x="821" y="149"/>
                    <a:pt x="819" y="148"/>
                    <a:pt x="817" y="148"/>
                  </a:cubicBezTo>
                  <a:close/>
                  <a:moveTo>
                    <a:pt x="921" y="155"/>
                  </a:moveTo>
                  <a:cubicBezTo>
                    <a:pt x="922" y="154"/>
                    <a:pt x="924" y="155"/>
                    <a:pt x="927" y="156"/>
                  </a:cubicBezTo>
                  <a:cubicBezTo>
                    <a:pt x="935" y="160"/>
                    <a:pt x="938" y="166"/>
                    <a:pt x="934" y="171"/>
                  </a:cubicBezTo>
                  <a:cubicBezTo>
                    <a:pt x="929" y="178"/>
                    <a:pt x="913" y="174"/>
                    <a:pt x="917" y="168"/>
                  </a:cubicBezTo>
                  <a:cubicBezTo>
                    <a:pt x="918" y="166"/>
                    <a:pt x="917" y="165"/>
                    <a:pt x="916" y="164"/>
                  </a:cubicBezTo>
                  <a:cubicBezTo>
                    <a:pt x="914" y="164"/>
                    <a:pt x="915" y="162"/>
                    <a:pt x="917" y="158"/>
                  </a:cubicBezTo>
                  <a:cubicBezTo>
                    <a:pt x="918" y="156"/>
                    <a:pt x="920" y="155"/>
                    <a:pt x="921" y="155"/>
                  </a:cubicBezTo>
                  <a:close/>
                  <a:moveTo>
                    <a:pt x="958" y="160"/>
                  </a:moveTo>
                  <a:cubicBezTo>
                    <a:pt x="960" y="160"/>
                    <a:pt x="962" y="162"/>
                    <a:pt x="966" y="166"/>
                  </a:cubicBezTo>
                  <a:cubicBezTo>
                    <a:pt x="972" y="173"/>
                    <a:pt x="972" y="173"/>
                    <a:pt x="972" y="173"/>
                  </a:cubicBezTo>
                  <a:cubicBezTo>
                    <a:pt x="965" y="179"/>
                    <a:pt x="965" y="179"/>
                    <a:pt x="965" y="179"/>
                  </a:cubicBezTo>
                  <a:cubicBezTo>
                    <a:pt x="962" y="182"/>
                    <a:pt x="959" y="184"/>
                    <a:pt x="959" y="183"/>
                  </a:cubicBezTo>
                  <a:cubicBezTo>
                    <a:pt x="959" y="182"/>
                    <a:pt x="956" y="180"/>
                    <a:pt x="953" y="178"/>
                  </a:cubicBezTo>
                  <a:cubicBezTo>
                    <a:pt x="945" y="174"/>
                    <a:pt x="945" y="169"/>
                    <a:pt x="953" y="163"/>
                  </a:cubicBezTo>
                  <a:cubicBezTo>
                    <a:pt x="955" y="162"/>
                    <a:pt x="957" y="161"/>
                    <a:pt x="958" y="16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7"/>
            <p:cNvSpPr>
              <a:spLocks noEditPoints="1"/>
            </p:cNvSpPr>
            <p:nvPr/>
          </p:nvSpPr>
          <p:spPr bwMode="auto">
            <a:xfrm>
              <a:off x="9280525" y="33338"/>
              <a:ext cx="1312862" cy="458788"/>
            </a:xfrm>
            <a:custGeom>
              <a:avLst/>
              <a:gdLst>
                <a:gd name="T0" fmla="*/ 698 w 861"/>
                <a:gd name="T1" fmla="*/ 15 h 301"/>
                <a:gd name="T2" fmla="*/ 744 w 861"/>
                <a:gd name="T3" fmla="*/ 67 h 301"/>
                <a:gd name="T4" fmla="*/ 795 w 861"/>
                <a:gd name="T5" fmla="*/ 34 h 301"/>
                <a:gd name="T6" fmla="*/ 792 w 861"/>
                <a:gd name="T7" fmla="*/ 22 h 301"/>
                <a:gd name="T8" fmla="*/ 501 w 861"/>
                <a:gd name="T9" fmla="*/ 54 h 301"/>
                <a:gd name="T10" fmla="*/ 514 w 861"/>
                <a:gd name="T11" fmla="*/ 69 h 301"/>
                <a:gd name="T12" fmla="*/ 441 w 861"/>
                <a:gd name="T13" fmla="*/ 155 h 301"/>
                <a:gd name="T14" fmla="*/ 263 w 861"/>
                <a:gd name="T15" fmla="*/ 187 h 301"/>
                <a:gd name="T16" fmla="*/ 819 w 861"/>
                <a:gd name="T17" fmla="*/ 159 h 301"/>
                <a:gd name="T18" fmla="*/ 443 w 861"/>
                <a:gd name="T19" fmla="*/ 61 h 301"/>
                <a:gd name="T20" fmla="*/ 630 w 861"/>
                <a:gd name="T21" fmla="*/ 65 h 301"/>
                <a:gd name="T22" fmla="*/ 258 w 861"/>
                <a:gd name="T23" fmla="*/ 73 h 301"/>
                <a:gd name="T24" fmla="*/ 372 w 861"/>
                <a:gd name="T25" fmla="*/ 76 h 301"/>
                <a:gd name="T26" fmla="*/ 372 w 861"/>
                <a:gd name="T27" fmla="*/ 76 h 301"/>
                <a:gd name="T28" fmla="*/ 679 w 861"/>
                <a:gd name="T29" fmla="*/ 140 h 301"/>
                <a:gd name="T30" fmla="*/ 661 w 861"/>
                <a:gd name="T31" fmla="*/ 113 h 301"/>
                <a:gd name="T32" fmla="*/ 728 w 861"/>
                <a:gd name="T33" fmla="*/ 123 h 301"/>
                <a:gd name="T34" fmla="*/ 720 w 861"/>
                <a:gd name="T35" fmla="*/ 140 h 301"/>
                <a:gd name="T36" fmla="*/ 285 w 861"/>
                <a:gd name="T37" fmla="*/ 90 h 301"/>
                <a:gd name="T38" fmla="*/ 291 w 861"/>
                <a:gd name="T39" fmla="*/ 150 h 301"/>
                <a:gd name="T40" fmla="*/ 525 w 861"/>
                <a:gd name="T41" fmla="*/ 113 h 301"/>
                <a:gd name="T42" fmla="*/ 533 w 861"/>
                <a:gd name="T43" fmla="*/ 145 h 301"/>
                <a:gd name="T44" fmla="*/ 340 w 861"/>
                <a:gd name="T45" fmla="*/ 92 h 301"/>
                <a:gd name="T46" fmla="*/ 488 w 861"/>
                <a:gd name="T47" fmla="*/ 111 h 301"/>
                <a:gd name="T48" fmla="*/ 482 w 861"/>
                <a:gd name="T49" fmla="*/ 94 h 301"/>
                <a:gd name="T50" fmla="*/ 757 w 861"/>
                <a:gd name="T51" fmla="*/ 130 h 301"/>
                <a:gd name="T52" fmla="*/ 346 w 861"/>
                <a:gd name="T53" fmla="*/ 125 h 301"/>
                <a:gd name="T54" fmla="*/ 568 w 861"/>
                <a:gd name="T55" fmla="*/ 109 h 301"/>
                <a:gd name="T56" fmla="*/ 569 w 861"/>
                <a:gd name="T57" fmla="*/ 136 h 301"/>
                <a:gd name="T58" fmla="*/ 574 w 861"/>
                <a:gd name="T59" fmla="*/ 123 h 301"/>
                <a:gd name="T60" fmla="*/ 401 w 861"/>
                <a:gd name="T61" fmla="*/ 131 h 301"/>
                <a:gd name="T62" fmla="*/ 297 w 861"/>
                <a:gd name="T63" fmla="*/ 162 h 301"/>
                <a:gd name="T64" fmla="*/ 122 w 861"/>
                <a:gd name="T65" fmla="*/ 164 h 301"/>
                <a:gd name="T66" fmla="*/ 132 w 861"/>
                <a:gd name="T67" fmla="*/ 185 h 301"/>
                <a:gd name="T68" fmla="*/ 135 w 861"/>
                <a:gd name="T69" fmla="*/ 164 h 301"/>
                <a:gd name="T70" fmla="*/ 98 w 861"/>
                <a:gd name="T71" fmla="*/ 157 h 301"/>
                <a:gd name="T72" fmla="*/ 72 w 861"/>
                <a:gd name="T73" fmla="*/ 192 h 301"/>
                <a:gd name="T74" fmla="*/ 17 w 861"/>
                <a:gd name="T75" fmla="*/ 168 h 301"/>
                <a:gd name="T76" fmla="*/ 195 w 861"/>
                <a:gd name="T77" fmla="*/ 172 h 301"/>
                <a:gd name="T78" fmla="*/ 372 w 861"/>
                <a:gd name="T79" fmla="*/ 184 h 301"/>
                <a:gd name="T80" fmla="*/ 339 w 861"/>
                <a:gd name="T81" fmla="*/ 249 h 301"/>
                <a:gd name="T82" fmla="*/ 619 w 861"/>
                <a:gd name="T83" fmla="*/ 177 h 301"/>
                <a:gd name="T84" fmla="*/ 50 w 861"/>
                <a:gd name="T85" fmla="*/ 183 h 301"/>
                <a:gd name="T86" fmla="*/ 86 w 861"/>
                <a:gd name="T87" fmla="*/ 194 h 301"/>
                <a:gd name="T88" fmla="*/ 561 w 861"/>
                <a:gd name="T89" fmla="*/ 198 h 301"/>
                <a:gd name="T90" fmla="*/ 608 w 861"/>
                <a:gd name="T91" fmla="*/ 230 h 301"/>
                <a:gd name="T92" fmla="*/ 179 w 861"/>
                <a:gd name="T93" fmla="*/ 186 h 301"/>
                <a:gd name="T94" fmla="*/ 406 w 861"/>
                <a:gd name="T95" fmla="*/ 192 h 301"/>
                <a:gd name="T96" fmla="*/ 416 w 861"/>
                <a:gd name="T97" fmla="*/ 193 h 301"/>
                <a:gd name="T98" fmla="*/ 497 w 861"/>
                <a:gd name="T99" fmla="*/ 248 h 301"/>
                <a:gd name="T100" fmla="*/ 436 w 861"/>
                <a:gd name="T101" fmla="*/ 228 h 301"/>
                <a:gd name="T102" fmla="*/ 564 w 861"/>
                <a:gd name="T103" fmla="*/ 284 h 301"/>
                <a:gd name="T104" fmla="*/ 569 w 861"/>
                <a:gd name="T105" fmla="*/ 258 h 301"/>
                <a:gd name="T106" fmla="*/ 592 w 861"/>
                <a:gd name="T107" fmla="*/ 290 h 301"/>
                <a:gd name="T108" fmla="*/ 402 w 861"/>
                <a:gd name="T109" fmla="*/ 250 h 301"/>
                <a:gd name="T110" fmla="*/ 410 w 861"/>
                <a:gd name="T111" fmla="*/ 289 h 301"/>
                <a:gd name="T112" fmla="*/ 597 w 861"/>
                <a:gd name="T113" fmla="*/ 253 h 301"/>
                <a:gd name="T114" fmla="*/ 414 w 861"/>
                <a:gd name="T115" fmla="*/ 289 h 301"/>
                <a:gd name="T116" fmla="*/ 355 w 861"/>
                <a:gd name="T117" fmla="*/ 27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1" h="301">
                  <a:moveTo>
                    <a:pt x="704" y="0"/>
                  </a:moveTo>
                  <a:cubicBezTo>
                    <a:pt x="702" y="0"/>
                    <a:pt x="697" y="4"/>
                    <a:pt x="690" y="13"/>
                  </a:cubicBezTo>
                  <a:cubicBezTo>
                    <a:pt x="684" y="21"/>
                    <a:pt x="679" y="28"/>
                    <a:pt x="679" y="29"/>
                  </a:cubicBezTo>
                  <a:cubicBezTo>
                    <a:pt x="678" y="30"/>
                    <a:pt x="676" y="32"/>
                    <a:pt x="674" y="33"/>
                  </a:cubicBezTo>
                  <a:cubicBezTo>
                    <a:pt x="669" y="35"/>
                    <a:pt x="669" y="35"/>
                    <a:pt x="673" y="38"/>
                  </a:cubicBezTo>
                  <a:cubicBezTo>
                    <a:pt x="677" y="41"/>
                    <a:pt x="677" y="41"/>
                    <a:pt x="679" y="37"/>
                  </a:cubicBezTo>
                  <a:cubicBezTo>
                    <a:pt x="680" y="35"/>
                    <a:pt x="685" y="30"/>
                    <a:pt x="689" y="26"/>
                  </a:cubicBezTo>
                  <a:cubicBezTo>
                    <a:pt x="694" y="21"/>
                    <a:pt x="698" y="16"/>
                    <a:pt x="698" y="15"/>
                  </a:cubicBezTo>
                  <a:cubicBezTo>
                    <a:pt x="699" y="13"/>
                    <a:pt x="699" y="19"/>
                    <a:pt x="698" y="27"/>
                  </a:cubicBezTo>
                  <a:cubicBezTo>
                    <a:pt x="697" y="35"/>
                    <a:pt x="697" y="47"/>
                    <a:pt x="697" y="52"/>
                  </a:cubicBezTo>
                  <a:cubicBezTo>
                    <a:pt x="696" y="61"/>
                    <a:pt x="696" y="61"/>
                    <a:pt x="696" y="61"/>
                  </a:cubicBezTo>
                  <a:cubicBezTo>
                    <a:pt x="677" y="60"/>
                    <a:pt x="677" y="60"/>
                    <a:pt x="677" y="60"/>
                  </a:cubicBezTo>
                  <a:cubicBezTo>
                    <a:pt x="655" y="59"/>
                    <a:pt x="649" y="60"/>
                    <a:pt x="649" y="64"/>
                  </a:cubicBezTo>
                  <a:cubicBezTo>
                    <a:pt x="649" y="66"/>
                    <a:pt x="653" y="67"/>
                    <a:pt x="666" y="68"/>
                  </a:cubicBezTo>
                  <a:cubicBezTo>
                    <a:pt x="676" y="69"/>
                    <a:pt x="695" y="68"/>
                    <a:pt x="708" y="68"/>
                  </a:cubicBezTo>
                  <a:cubicBezTo>
                    <a:pt x="722" y="67"/>
                    <a:pt x="738" y="67"/>
                    <a:pt x="744" y="67"/>
                  </a:cubicBezTo>
                  <a:cubicBezTo>
                    <a:pt x="753" y="66"/>
                    <a:pt x="755" y="66"/>
                    <a:pt x="755" y="62"/>
                  </a:cubicBezTo>
                  <a:cubicBezTo>
                    <a:pt x="755" y="58"/>
                    <a:pt x="754" y="58"/>
                    <a:pt x="728" y="59"/>
                  </a:cubicBezTo>
                  <a:cubicBezTo>
                    <a:pt x="702" y="61"/>
                    <a:pt x="702" y="61"/>
                    <a:pt x="702" y="61"/>
                  </a:cubicBezTo>
                  <a:cubicBezTo>
                    <a:pt x="703" y="50"/>
                    <a:pt x="703" y="50"/>
                    <a:pt x="703" y="50"/>
                  </a:cubicBezTo>
                  <a:cubicBezTo>
                    <a:pt x="706" y="28"/>
                    <a:pt x="708" y="3"/>
                    <a:pt x="707" y="1"/>
                  </a:cubicBezTo>
                  <a:cubicBezTo>
                    <a:pt x="706" y="0"/>
                    <a:pt x="705" y="0"/>
                    <a:pt x="704" y="0"/>
                  </a:cubicBezTo>
                  <a:close/>
                  <a:moveTo>
                    <a:pt x="792" y="22"/>
                  </a:moveTo>
                  <a:cubicBezTo>
                    <a:pt x="790" y="22"/>
                    <a:pt x="791" y="27"/>
                    <a:pt x="795" y="34"/>
                  </a:cubicBezTo>
                  <a:cubicBezTo>
                    <a:pt x="805" y="52"/>
                    <a:pt x="806" y="58"/>
                    <a:pt x="805" y="72"/>
                  </a:cubicBezTo>
                  <a:cubicBezTo>
                    <a:pt x="805" y="80"/>
                    <a:pt x="803" y="90"/>
                    <a:pt x="802" y="95"/>
                  </a:cubicBezTo>
                  <a:cubicBezTo>
                    <a:pt x="799" y="107"/>
                    <a:pt x="787" y="135"/>
                    <a:pt x="783" y="140"/>
                  </a:cubicBezTo>
                  <a:cubicBezTo>
                    <a:pt x="781" y="143"/>
                    <a:pt x="778" y="147"/>
                    <a:pt x="777" y="150"/>
                  </a:cubicBezTo>
                  <a:cubicBezTo>
                    <a:pt x="776" y="156"/>
                    <a:pt x="776" y="156"/>
                    <a:pt x="783" y="149"/>
                  </a:cubicBezTo>
                  <a:cubicBezTo>
                    <a:pt x="790" y="142"/>
                    <a:pt x="806" y="110"/>
                    <a:pt x="810" y="95"/>
                  </a:cubicBezTo>
                  <a:cubicBezTo>
                    <a:pt x="817" y="67"/>
                    <a:pt x="814" y="45"/>
                    <a:pt x="801" y="29"/>
                  </a:cubicBezTo>
                  <a:cubicBezTo>
                    <a:pt x="797" y="24"/>
                    <a:pt x="794" y="22"/>
                    <a:pt x="792" y="22"/>
                  </a:cubicBezTo>
                  <a:close/>
                  <a:moveTo>
                    <a:pt x="507" y="31"/>
                  </a:moveTo>
                  <a:cubicBezTo>
                    <a:pt x="502" y="31"/>
                    <a:pt x="489" y="41"/>
                    <a:pt x="489" y="46"/>
                  </a:cubicBezTo>
                  <a:cubicBezTo>
                    <a:pt x="489" y="48"/>
                    <a:pt x="488" y="49"/>
                    <a:pt x="486" y="49"/>
                  </a:cubicBezTo>
                  <a:cubicBezTo>
                    <a:pt x="482" y="49"/>
                    <a:pt x="480" y="52"/>
                    <a:pt x="483" y="56"/>
                  </a:cubicBezTo>
                  <a:cubicBezTo>
                    <a:pt x="485" y="60"/>
                    <a:pt x="491" y="58"/>
                    <a:pt x="491" y="53"/>
                  </a:cubicBezTo>
                  <a:cubicBezTo>
                    <a:pt x="492" y="51"/>
                    <a:pt x="494" y="47"/>
                    <a:pt x="497" y="45"/>
                  </a:cubicBezTo>
                  <a:cubicBezTo>
                    <a:pt x="502" y="41"/>
                    <a:pt x="502" y="41"/>
                    <a:pt x="502" y="41"/>
                  </a:cubicBezTo>
                  <a:cubicBezTo>
                    <a:pt x="501" y="54"/>
                    <a:pt x="501" y="54"/>
                    <a:pt x="501" y="54"/>
                  </a:cubicBezTo>
                  <a:cubicBezTo>
                    <a:pt x="500" y="64"/>
                    <a:pt x="500" y="67"/>
                    <a:pt x="502" y="67"/>
                  </a:cubicBezTo>
                  <a:cubicBezTo>
                    <a:pt x="511" y="67"/>
                    <a:pt x="494" y="74"/>
                    <a:pt x="471" y="80"/>
                  </a:cubicBezTo>
                  <a:cubicBezTo>
                    <a:pt x="468" y="80"/>
                    <a:pt x="466" y="82"/>
                    <a:pt x="466" y="84"/>
                  </a:cubicBezTo>
                  <a:cubicBezTo>
                    <a:pt x="466" y="89"/>
                    <a:pt x="473" y="88"/>
                    <a:pt x="507" y="79"/>
                  </a:cubicBezTo>
                  <a:cubicBezTo>
                    <a:pt x="510" y="78"/>
                    <a:pt x="524" y="77"/>
                    <a:pt x="538" y="76"/>
                  </a:cubicBezTo>
                  <a:cubicBezTo>
                    <a:pt x="573" y="74"/>
                    <a:pt x="583" y="72"/>
                    <a:pt x="583" y="68"/>
                  </a:cubicBezTo>
                  <a:cubicBezTo>
                    <a:pt x="583" y="66"/>
                    <a:pt x="578" y="65"/>
                    <a:pt x="552" y="66"/>
                  </a:cubicBezTo>
                  <a:cubicBezTo>
                    <a:pt x="534" y="67"/>
                    <a:pt x="518" y="68"/>
                    <a:pt x="514" y="69"/>
                  </a:cubicBezTo>
                  <a:cubicBezTo>
                    <a:pt x="509" y="70"/>
                    <a:pt x="509" y="70"/>
                    <a:pt x="509" y="70"/>
                  </a:cubicBezTo>
                  <a:cubicBezTo>
                    <a:pt x="510" y="51"/>
                    <a:pt x="510" y="51"/>
                    <a:pt x="510" y="51"/>
                  </a:cubicBezTo>
                  <a:cubicBezTo>
                    <a:pt x="511" y="36"/>
                    <a:pt x="510" y="32"/>
                    <a:pt x="508" y="31"/>
                  </a:cubicBezTo>
                  <a:cubicBezTo>
                    <a:pt x="507" y="31"/>
                    <a:pt x="507" y="31"/>
                    <a:pt x="507" y="31"/>
                  </a:cubicBezTo>
                  <a:close/>
                  <a:moveTo>
                    <a:pt x="450" y="41"/>
                  </a:moveTo>
                  <a:cubicBezTo>
                    <a:pt x="446" y="41"/>
                    <a:pt x="433" y="53"/>
                    <a:pt x="435" y="55"/>
                  </a:cubicBezTo>
                  <a:cubicBezTo>
                    <a:pt x="436" y="55"/>
                    <a:pt x="434" y="61"/>
                    <a:pt x="432" y="67"/>
                  </a:cubicBezTo>
                  <a:cubicBezTo>
                    <a:pt x="421" y="96"/>
                    <a:pt x="428" y="155"/>
                    <a:pt x="441" y="155"/>
                  </a:cubicBezTo>
                  <a:cubicBezTo>
                    <a:pt x="447" y="155"/>
                    <a:pt x="445" y="159"/>
                    <a:pt x="439" y="159"/>
                  </a:cubicBezTo>
                  <a:cubicBezTo>
                    <a:pt x="432" y="159"/>
                    <a:pt x="428" y="160"/>
                    <a:pt x="422" y="162"/>
                  </a:cubicBezTo>
                  <a:cubicBezTo>
                    <a:pt x="420" y="163"/>
                    <a:pt x="402" y="165"/>
                    <a:pt x="383" y="168"/>
                  </a:cubicBezTo>
                  <a:cubicBezTo>
                    <a:pt x="293" y="179"/>
                    <a:pt x="280" y="181"/>
                    <a:pt x="275" y="178"/>
                  </a:cubicBezTo>
                  <a:cubicBezTo>
                    <a:pt x="274" y="177"/>
                    <a:pt x="273" y="177"/>
                    <a:pt x="273" y="178"/>
                  </a:cubicBezTo>
                  <a:cubicBezTo>
                    <a:pt x="273" y="180"/>
                    <a:pt x="270" y="181"/>
                    <a:pt x="266" y="181"/>
                  </a:cubicBezTo>
                  <a:cubicBezTo>
                    <a:pt x="260" y="181"/>
                    <a:pt x="257" y="184"/>
                    <a:pt x="259" y="188"/>
                  </a:cubicBezTo>
                  <a:cubicBezTo>
                    <a:pt x="260" y="189"/>
                    <a:pt x="261" y="189"/>
                    <a:pt x="263" y="187"/>
                  </a:cubicBezTo>
                  <a:cubicBezTo>
                    <a:pt x="265" y="184"/>
                    <a:pt x="268" y="184"/>
                    <a:pt x="279" y="184"/>
                  </a:cubicBezTo>
                  <a:cubicBezTo>
                    <a:pt x="295" y="186"/>
                    <a:pt x="379" y="176"/>
                    <a:pt x="413" y="169"/>
                  </a:cubicBezTo>
                  <a:cubicBezTo>
                    <a:pt x="432" y="165"/>
                    <a:pt x="444" y="165"/>
                    <a:pt x="494" y="164"/>
                  </a:cubicBezTo>
                  <a:cubicBezTo>
                    <a:pt x="526" y="164"/>
                    <a:pt x="563" y="163"/>
                    <a:pt x="575" y="162"/>
                  </a:cubicBezTo>
                  <a:cubicBezTo>
                    <a:pt x="605" y="160"/>
                    <a:pt x="639" y="160"/>
                    <a:pt x="690" y="162"/>
                  </a:cubicBezTo>
                  <a:cubicBezTo>
                    <a:pt x="712" y="163"/>
                    <a:pt x="759" y="164"/>
                    <a:pt x="793" y="165"/>
                  </a:cubicBezTo>
                  <a:cubicBezTo>
                    <a:pt x="848" y="166"/>
                    <a:pt x="857" y="165"/>
                    <a:pt x="859" y="162"/>
                  </a:cubicBezTo>
                  <a:cubicBezTo>
                    <a:pt x="861" y="159"/>
                    <a:pt x="857" y="159"/>
                    <a:pt x="819" y="159"/>
                  </a:cubicBezTo>
                  <a:cubicBezTo>
                    <a:pt x="796" y="159"/>
                    <a:pt x="773" y="158"/>
                    <a:pt x="768" y="158"/>
                  </a:cubicBezTo>
                  <a:cubicBezTo>
                    <a:pt x="753" y="157"/>
                    <a:pt x="637" y="153"/>
                    <a:pt x="621" y="154"/>
                  </a:cubicBezTo>
                  <a:cubicBezTo>
                    <a:pt x="613" y="154"/>
                    <a:pt x="598" y="155"/>
                    <a:pt x="586" y="156"/>
                  </a:cubicBezTo>
                  <a:cubicBezTo>
                    <a:pt x="562" y="158"/>
                    <a:pt x="450" y="158"/>
                    <a:pt x="447" y="156"/>
                  </a:cubicBezTo>
                  <a:cubicBezTo>
                    <a:pt x="446" y="155"/>
                    <a:pt x="443" y="150"/>
                    <a:pt x="440" y="145"/>
                  </a:cubicBezTo>
                  <a:cubicBezTo>
                    <a:pt x="436" y="138"/>
                    <a:pt x="436" y="132"/>
                    <a:pt x="435" y="113"/>
                  </a:cubicBezTo>
                  <a:cubicBezTo>
                    <a:pt x="435" y="91"/>
                    <a:pt x="437" y="73"/>
                    <a:pt x="440" y="68"/>
                  </a:cubicBezTo>
                  <a:cubicBezTo>
                    <a:pt x="441" y="67"/>
                    <a:pt x="443" y="64"/>
                    <a:pt x="443" y="61"/>
                  </a:cubicBezTo>
                  <a:cubicBezTo>
                    <a:pt x="444" y="57"/>
                    <a:pt x="447" y="52"/>
                    <a:pt x="450" y="50"/>
                  </a:cubicBezTo>
                  <a:cubicBezTo>
                    <a:pt x="457" y="43"/>
                    <a:pt x="457" y="41"/>
                    <a:pt x="450" y="41"/>
                  </a:cubicBezTo>
                  <a:close/>
                  <a:moveTo>
                    <a:pt x="626" y="46"/>
                  </a:moveTo>
                  <a:cubicBezTo>
                    <a:pt x="625" y="46"/>
                    <a:pt x="623" y="48"/>
                    <a:pt x="623" y="50"/>
                  </a:cubicBezTo>
                  <a:cubicBezTo>
                    <a:pt x="623" y="52"/>
                    <a:pt x="625" y="54"/>
                    <a:pt x="626" y="54"/>
                  </a:cubicBezTo>
                  <a:cubicBezTo>
                    <a:pt x="628" y="54"/>
                    <a:pt x="630" y="52"/>
                    <a:pt x="630" y="50"/>
                  </a:cubicBezTo>
                  <a:cubicBezTo>
                    <a:pt x="630" y="48"/>
                    <a:pt x="628" y="46"/>
                    <a:pt x="626" y="46"/>
                  </a:cubicBezTo>
                  <a:close/>
                  <a:moveTo>
                    <a:pt x="630" y="65"/>
                  </a:moveTo>
                  <a:cubicBezTo>
                    <a:pt x="627" y="65"/>
                    <a:pt x="621" y="84"/>
                    <a:pt x="620" y="94"/>
                  </a:cubicBezTo>
                  <a:cubicBezTo>
                    <a:pt x="619" y="102"/>
                    <a:pt x="619" y="103"/>
                    <a:pt x="622" y="102"/>
                  </a:cubicBezTo>
                  <a:cubicBezTo>
                    <a:pt x="625" y="101"/>
                    <a:pt x="626" y="100"/>
                    <a:pt x="627" y="98"/>
                  </a:cubicBezTo>
                  <a:cubicBezTo>
                    <a:pt x="627" y="92"/>
                    <a:pt x="630" y="82"/>
                    <a:pt x="632" y="79"/>
                  </a:cubicBezTo>
                  <a:cubicBezTo>
                    <a:pt x="635" y="76"/>
                    <a:pt x="633" y="65"/>
                    <a:pt x="630" y="65"/>
                  </a:cubicBezTo>
                  <a:close/>
                  <a:moveTo>
                    <a:pt x="264" y="70"/>
                  </a:moveTo>
                  <a:cubicBezTo>
                    <a:pt x="263" y="70"/>
                    <a:pt x="263" y="70"/>
                    <a:pt x="263" y="70"/>
                  </a:cubicBezTo>
                  <a:cubicBezTo>
                    <a:pt x="262" y="70"/>
                    <a:pt x="261" y="71"/>
                    <a:pt x="258" y="73"/>
                  </a:cubicBezTo>
                  <a:cubicBezTo>
                    <a:pt x="252" y="79"/>
                    <a:pt x="244" y="101"/>
                    <a:pt x="243" y="118"/>
                  </a:cubicBezTo>
                  <a:cubicBezTo>
                    <a:pt x="241" y="134"/>
                    <a:pt x="245" y="157"/>
                    <a:pt x="249" y="163"/>
                  </a:cubicBezTo>
                  <a:cubicBezTo>
                    <a:pt x="252" y="165"/>
                    <a:pt x="258" y="167"/>
                    <a:pt x="258" y="165"/>
                  </a:cubicBezTo>
                  <a:cubicBezTo>
                    <a:pt x="258" y="164"/>
                    <a:pt x="256" y="160"/>
                    <a:pt x="255" y="155"/>
                  </a:cubicBezTo>
                  <a:cubicBezTo>
                    <a:pt x="247" y="132"/>
                    <a:pt x="254" y="85"/>
                    <a:pt x="266" y="79"/>
                  </a:cubicBezTo>
                  <a:cubicBezTo>
                    <a:pt x="271" y="77"/>
                    <a:pt x="272" y="73"/>
                    <a:pt x="267" y="71"/>
                  </a:cubicBezTo>
                  <a:cubicBezTo>
                    <a:pt x="265" y="70"/>
                    <a:pt x="265" y="70"/>
                    <a:pt x="264" y="70"/>
                  </a:cubicBezTo>
                  <a:close/>
                  <a:moveTo>
                    <a:pt x="372" y="76"/>
                  </a:moveTo>
                  <a:cubicBezTo>
                    <a:pt x="369" y="76"/>
                    <a:pt x="368" y="77"/>
                    <a:pt x="369" y="80"/>
                  </a:cubicBezTo>
                  <a:cubicBezTo>
                    <a:pt x="370" y="82"/>
                    <a:pt x="371" y="90"/>
                    <a:pt x="372" y="98"/>
                  </a:cubicBezTo>
                  <a:cubicBezTo>
                    <a:pt x="373" y="110"/>
                    <a:pt x="372" y="117"/>
                    <a:pt x="367" y="131"/>
                  </a:cubicBezTo>
                  <a:cubicBezTo>
                    <a:pt x="364" y="141"/>
                    <a:pt x="360" y="151"/>
                    <a:pt x="358" y="154"/>
                  </a:cubicBezTo>
                  <a:cubicBezTo>
                    <a:pt x="357" y="157"/>
                    <a:pt x="355" y="161"/>
                    <a:pt x="355" y="163"/>
                  </a:cubicBezTo>
                  <a:cubicBezTo>
                    <a:pt x="355" y="166"/>
                    <a:pt x="356" y="166"/>
                    <a:pt x="360" y="161"/>
                  </a:cubicBezTo>
                  <a:cubicBezTo>
                    <a:pt x="373" y="144"/>
                    <a:pt x="385" y="108"/>
                    <a:pt x="382" y="94"/>
                  </a:cubicBezTo>
                  <a:cubicBezTo>
                    <a:pt x="379" y="82"/>
                    <a:pt x="376" y="76"/>
                    <a:pt x="372" y="76"/>
                  </a:cubicBezTo>
                  <a:close/>
                  <a:moveTo>
                    <a:pt x="673" y="81"/>
                  </a:moveTo>
                  <a:cubicBezTo>
                    <a:pt x="672" y="81"/>
                    <a:pt x="672" y="81"/>
                    <a:pt x="671" y="81"/>
                  </a:cubicBezTo>
                  <a:cubicBezTo>
                    <a:pt x="671" y="81"/>
                    <a:pt x="670" y="81"/>
                    <a:pt x="670" y="82"/>
                  </a:cubicBezTo>
                  <a:cubicBezTo>
                    <a:pt x="667" y="83"/>
                    <a:pt x="656" y="104"/>
                    <a:pt x="653" y="115"/>
                  </a:cubicBezTo>
                  <a:cubicBezTo>
                    <a:pt x="651" y="122"/>
                    <a:pt x="653" y="124"/>
                    <a:pt x="663" y="124"/>
                  </a:cubicBezTo>
                  <a:cubicBezTo>
                    <a:pt x="668" y="124"/>
                    <a:pt x="669" y="125"/>
                    <a:pt x="670" y="131"/>
                  </a:cubicBezTo>
                  <a:cubicBezTo>
                    <a:pt x="670" y="135"/>
                    <a:pt x="671" y="139"/>
                    <a:pt x="671" y="140"/>
                  </a:cubicBezTo>
                  <a:cubicBezTo>
                    <a:pt x="673" y="142"/>
                    <a:pt x="677" y="142"/>
                    <a:pt x="679" y="140"/>
                  </a:cubicBezTo>
                  <a:cubicBezTo>
                    <a:pt x="680" y="139"/>
                    <a:pt x="680" y="138"/>
                    <a:pt x="679" y="136"/>
                  </a:cubicBezTo>
                  <a:cubicBezTo>
                    <a:pt x="678" y="135"/>
                    <a:pt x="677" y="131"/>
                    <a:pt x="678" y="128"/>
                  </a:cubicBezTo>
                  <a:cubicBezTo>
                    <a:pt x="679" y="123"/>
                    <a:pt x="680" y="122"/>
                    <a:pt x="684" y="122"/>
                  </a:cubicBezTo>
                  <a:cubicBezTo>
                    <a:pt x="687" y="122"/>
                    <a:pt x="689" y="121"/>
                    <a:pt x="689" y="119"/>
                  </a:cubicBezTo>
                  <a:cubicBezTo>
                    <a:pt x="689" y="117"/>
                    <a:pt x="687" y="115"/>
                    <a:pt x="685" y="115"/>
                  </a:cubicBezTo>
                  <a:cubicBezTo>
                    <a:pt x="682" y="115"/>
                    <a:pt x="681" y="114"/>
                    <a:pt x="682" y="110"/>
                  </a:cubicBezTo>
                  <a:cubicBezTo>
                    <a:pt x="684" y="103"/>
                    <a:pt x="679" y="103"/>
                    <a:pt x="674" y="110"/>
                  </a:cubicBezTo>
                  <a:cubicBezTo>
                    <a:pt x="670" y="115"/>
                    <a:pt x="661" y="117"/>
                    <a:pt x="661" y="113"/>
                  </a:cubicBezTo>
                  <a:cubicBezTo>
                    <a:pt x="661" y="112"/>
                    <a:pt x="662" y="111"/>
                    <a:pt x="663" y="111"/>
                  </a:cubicBezTo>
                  <a:cubicBezTo>
                    <a:pt x="664" y="111"/>
                    <a:pt x="665" y="110"/>
                    <a:pt x="665" y="108"/>
                  </a:cubicBezTo>
                  <a:cubicBezTo>
                    <a:pt x="665" y="107"/>
                    <a:pt x="667" y="100"/>
                    <a:pt x="670" y="94"/>
                  </a:cubicBezTo>
                  <a:cubicBezTo>
                    <a:pt x="674" y="85"/>
                    <a:pt x="675" y="81"/>
                    <a:pt x="673" y="81"/>
                  </a:cubicBezTo>
                  <a:close/>
                  <a:moveTo>
                    <a:pt x="765" y="83"/>
                  </a:moveTo>
                  <a:cubicBezTo>
                    <a:pt x="755" y="83"/>
                    <a:pt x="745" y="83"/>
                    <a:pt x="740" y="85"/>
                  </a:cubicBezTo>
                  <a:cubicBezTo>
                    <a:pt x="735" y="86"/>
                    <a:pt x="735" y="88"/>
                    <a:pt x="732" y="101"/>
                  </a:cubicBezTo>
                  <a:cubicBezTo>
                    <a:pt x="731" y="110"/>
                    <a:pt x="729" y="119"/>
                    <a:pt x="728" y="123"/>
                  </a:cubicBezTo>
                  <a:cubicBezTo>
                    <a:pt x="726" y="129"/>
                    <a:pt x="726" y="129"/>
                    <a:pt x="724" y="125"/>
                  </a:cubicBezTo>
                  <a:cubicBezTo>
                    <a:pt x="723" y="122"/>
                    <a:pt x="724" y="114"/>
                    <a:pt x="726" y="105"/>
                  </a:cubicBezTo>
                  <a:cubicBezTo>
                    <a:pt x="730" y="90"/>
                    <a:pt x="729" y="88"/>
                    <a:pt x="720" y="86"/>
                  </a:cubicBezTo>
                  <a:cubicBezTo>
                    <a:pt x="716" y="85"/>
                    <a:pt x="714" y="86"/>
                    <a:pt x="712" y="89"/>
                  </a:cubicBezTo>
                  <a:cubicBezTo>
                    <a:pt x="710" y="94"/>
                    <a:pt x="713" y="96"/>
                    <a:pt x="718" y="94"/>
                  </a:cubicBezTo>
                  <a:cubicBezTo>
                    <a:pt x="721" y="93"/>
                    <a:pt x="721" y="94"/>
                    <a:pt x="720" y="98"/>
                  </a:cubicBezTo>
                  <a:cubicBezTo>
                    <a:pt x="719" y="101"/>
                    <a:pt x="718" y="111"/>
                    <a:pt x="717" y="119"/>
                  </a:cubicBezTo>
                  <a:cubicBezTo>
                    <a:pt x="716" y="133"/>
                    <a:pt x="717" y="136"/>
                    <a:pt x="720" y="140"/>
                  </a:cubicBezTo>
                  <a:cubicBezTo>
                    <a:pt x="724" y="144"/>
                    <a:pt x="724" y="144"/>
                    <a:pt x="728" y="139"/>
                  </a:cubicBezTo>
                  <a:cubicBezTo>
                    <a:pt x="733" y="132"/>
                    <a:pt x="740" y="112"/>
                    <a:pt x="740" y="102"/>
                  </a:cubicBezTo>
                  <a:cubicBezTo>
                    <a:pt x="740" y="98"/>
                    <a:pt x="741" y="93"/>
                    <a:pt x="742" y="93"/>
                  </a:cubicBezTo>
                  <a:cubicBezTo>
                    <a:pt x="743" y="92"/>
                    <a:pt x="751" y="91"/>
                    <a:pt x="759" y="91"/>
                  </a:cubicBezTo>
                  <a:cubicBezTo>
                    <a:pt x="777" y="91"/>
                    <a:pt x="786" y="88"/>
                    <a:pt x="783" y="85"/>
                  </a:cubicBezTo>
                  <a:cubicBezTo>
                    <a:pt x="783" y="83"/>
                    <a:pt x="774" y="83"/>
                    <a:pt x="765" y="83"/>
                  </a:cubicBezTo>
                  <a:close/>
                  <a:moveTo>
                    <a:pt x="290" y="86"/>
                  </a:moveTo>
                  <a:cubicBezTo>
                    <a:pt x="288" y="86"/>
                    <a:pt x="287" y="88"/>
                    <a:pt x="285" y="90"/>
                  </a:cubicBezTo>
                  <a:cubicBezTo>
                    <a:pt x="274" y="101"/>
                    <a:pt x="268" y="110"/>
                    <a:pt x="269" y="112"/>
                  </a:cubicBezTo>
                  <a:cubicBezTo>
                    <a:pt x="270" y="114"/>
                    <a:pt x="269" y="116"/>
                    <a:pt x="268" y="116"/>
                  </a:cubicBezTo>
                  <a:cubicBezTo>
                    <a:pt x="266" y="117"/>
                    <a:pt x="267" y="117"/>
                    <a:pt x="269" y="117"/>
                  </a:cubicBezTo>
                  <a:cubicBezTo>
                    <a:pt x="271" y="117"/>
                    <a:pt x="275" y="114"/>
                    <a:pt x="278" y="110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82" y="126"/>
                    <a:pt x="282" y="126"/>
                    <a:pt x="282" y="126"/>
                  </a:cubicBezTo>
                  <a:cubicBezTo>
                    <a:pt x="281" y="144"/>
                    <a:pt x="281" y="149"/>
                    <a:pt x="283" y="150"/>
                  </a:cubicBezTo>
                  <a:cubicBezTo>
                    <a:pt x="287" y="153"/>
                    <a:pt x="289" y="153"/>
                    <a:pt x="291" y="150"/>
                  </a:cubicBezTo>
                  <a:cubicBezTo>
                    <a:pt x="292" y="149"/>
                    <a:pt x="291" y="147"/>
                    <a:pt x="290" y="146"/>
                  </a:cubicBezTo>
                  <a:cubicBezTo>
                    <a:pt x="287" y="144"/>
                    <a:pt x="289" y="128"/>
                    <a:pt x="294" y="101"/>
                  </a:cubicBezTo>
                  <a:cubicBezTo>
                    <a:pt x="295" y="92"/>
                    <a:pt x="295" y="90"/>
                    <a:pt x="292" y="88"/>
                  </a:cubicBezTo>
                  <a:cubicBezTo>
                    <a:pt x="291" y="87"/>
                    <a:pt x="291" y="86"/>
                    <a:pt x="290" y="86"/>
                  </a:cubicBezTo>
                  <a:close/>
                  <a:moveTo>
                    <a:pt x="545" y="87"/>
                  </a:moveTo>
                  <a:cubicBezTo>
                    <a:pt x="542" y="87"/>
                    <a:pt x="540" y="87"/>
                    <a:pt x="537" y="87"/>
                  </a:cubicBezTo>
                  <a:cubicBezTo>
                    <a:pt x="524" y="88"/>
                    <a:pt x="525" y="91"/>
                    <a:pt x="526" y="106"/>
                  </a:cubicBezTo>
                  <a:cubicBezTo>
                    <a:pt x="528" y="114"/>
                    <a:pt x="527" y="116"/>
                    <a:pt x="525" y="113"/>
                  </a:cubicBezTo>
                  <a:cubicBezTo>
                    <a:pt x="524" y="110"/>
                    <a:pt x="524" y="108"/>
                    <a:pt x="524" y="107"/>
                  </a:cubicBezTo>
                  <a:cubicBezTo>
                    <a:pt x="525" y="106"/>
                    <a:pt x="523" y="103"/>
                    <a:pt x="521" y="101"/>
                  </a:cubicBezTo>
                  <a:cubicBezTo>
                    <a:pt x="517" y="97"/>
                    <a:pt x="515" y="97"/>
                    <a:pt x="513" y="98"/>
                  </a:cubicBezTo>
                  <a:cubicBezTo>
                    <a:pt x="511" y="99"/>
                    <a:pt x="510" y="101"/>
                    <a:pt x="512" y="102"/>
                  </a:cubicBezTo>
                  <a:cubicBezTo>
                    <a:pt x="513" y="103"/>
                    <a:pt x="514" y="105"/>
                    <a:pt x="515" y="107"/>
                  </a:cubicBezTo>
                  <a:cubicBezTo>
                    <a:pt x="515" y="108"/>
                    <a:pt x="517" y="117"/>
                    <a:pt x="520" y="126"/>
                  </a:cubicBezTo>
                  <a:cubicBezTo>
                    <a:pt x="522" y="135"/>
                    <a:pt x="525" y="144"/>
                    <a:pt x="526" y="145"/>
                  </a:cubicBezTo>
                  <a:cubicBezTo>
                    <a:pt x="529" y="149"/>
                    <a:pt x="530" y="149"/>
                    <a:pt x="533" y="145"/>
                  </a:cubicBezTo>
                  <a:cubicBezTo>
                    <a:pt x="535" y="144"/>
                    <a:pt x="536" y="135"/>
                    <a:pt x="536" y="119"/>
                  </a:cubicBezTo>
                  <a:cubicBezTo>
                    <a:pt x="536" y="96"/>
                    <a:pt x="536" y="96"/>
                    <a:pt x="536" y="96"/>
                  </a:cubicBezTo>
                  <a:cubicBezTo>
                    <a:pt x="563" y="95"/>
                    <a:pt x="563" y="95"/>
                    <a:pt x="563" y="95"/>
                  </a:cubicBezTo>
                  <a:cubicBezTo>
                    <a:pt x="587" y="95"/>
                    <a:pt x="590" y="94"/>
                    <a:pt x="587" y="91"/>
                  </a:cubicBezTo>
                  <a:cubicBezTo>
                    <a:pt x="584" y="89"/>
                    <a:pt x="577" y="88"/>
                    <a:pt x="556" y="87"/>
                  </a:cubicBezTo>
                  <a:cubicBezTo>
                    <a:pt x="552" y="87"/>
                    <a:pt x="548" y="87"/>
                    <a:pt x="545" y="87"/>
                  </a:cubicBezTo>
                  <a:close/>
                  <a:moveTo>
                    <a:pt x="341" y="92"/>
                  </a:moveTo>
                  <a:cubicBezTo>
                    <a:pt x="341" y="92"/>
                    <a:pt x="340" y="92"/>
                    <a:pt x="340" y="92"/>
                  </a:cubicBezTo>
                  <a:cubicBezTo>
                    <a:pt x="322" y="96"/>
                    <a:pt x="314" y="129"/>
                    <a:pt x="327" y="144"/>
                  </a:cubicBezTo>
                  <a:cubicBezTo>
                    <a:pt x="334" y="152"/>
                    <a:pt x="344" y="148"/>
                    <a:pt x="350" y="134"/>
                  </a:cubicBezTo>
                  <a:cubicBezTo>
                    <a:pt x="361" y="113"/>
                    <a:pt x="356" y="92"/>
                    <a:pt x="342" y="92"/>
                  </a:cubicBezTo>
                  <a:cubicBezTo>
                    <a:pt x="342" y="92"/>
                    <a:pt x="342" y="92"/>
                    <a:pt x="341" y="92"/>
                  </a:cubicBezTo>
                  <a:close/>
                  <a:moveTo>
                    <a:pt x="482" y="94"/>
                  </a:moveTo>
                  <a:cubicBezTo>
                    <a:pt x="479" y="94"/>
                    <a:pt x="476" y="95"/>
                    <a:pt x="473" y="98"/>
                  </a:cubicBezTo>
                  <a:cubicBezTo>
                    <a:pt x="467" y="107"/>
                    <a:pt x="470" y="112"/>
                    <a:pt x="477" y="105"/>
                  </a:cubicBezTo>
                  <a:cubicBezTo>
                    <a:pt x="483" y="100"/>
                    <a:pt x="488" y="102"/>
                    <a:pt x="488" y="111"/>
                  </a:cubicBezTo>
                  <a:cubicBezTo>
                    <a:pt x="488" y="115"/>
                    <a:pt x="487" y="119"/>
                    <a:pt x="485" y="119"/>
                  </a:cubicBezTo>
                  <a:cubicBezTo>
                    <a:pt x="481" y="121"/>
                    <a:pt x="468" y="140"/>
                    <a:pt x="469" y="143"/>
                  </a:cubicBezTo>
                  <a:cubicBezTo>
                    <a:pt x="470" y="147"/>
                    <a:pt x="473" y="147"/>
                    <a:pt x="488" y="143"/>
                  </a:cubicBezTo>
                  <a:cubicBezTo>
                    <a:pt x="498" y="141"/>
                    <a:pt x="502" y="138"/>
                    <a:pt x="502" y="134"/>
                  </a:cubicBezTo>
                  <a:cubicBezTo>
                    <a:pt x="502" y="133"/>
                    <a:pt x="489" y="134"/>
                    <a:pt x="483" y="136"/>
                  </a:cubicBezTo>
                  <a:cubicBezTo>
                    <a:pt x="479" y="138"/>
                    <a:pt x="481" y="134"/>
                    <a:pt x="487" y="128"/>
                  </a:cubicBezTo>
                  <a:cubicBezTo>
                    <a:pt x="499" y="116"/>
                    <a:pt x="501" y="107"/>
                    <a:pt x="493" y="99"/>
                  </a:cubicBezTo>
                  <a:cubicBezTo>
                    <a:pt x="489" y="96"/>
                    <a:pt x="486" y="94"/>
                    <a:pt x="482" y="94"/>
                  </a:cubicBezTo>
                  <a:close/>
                  <a:moveTo>
                    <a:pt x="760" y="98"/>
                  </a:moveTo>
                  <a:cubicBezTo>
                    <a:pt x="751" y="98"/>
                    <a:pt x="742" y="105"/>
                    <a:pt x="742" y="111"/>
                  </a:cubicBezTo>
                  <a:cubicBezTo>
                    <a:pt x="742" y="117"/>
                    <a:pt x="745" y="116"/>
                    <a:pt x="752" y="110"/>
                  </a:cubicBezTo>
                  <a:cubicBezTo>
                    <a:pt x="755" y="107"/>
                    <a:pt x="759" y="104"/>
                    <a:pt x="760" y="104"/>
                  </a:cubicBezTo>
                  <a:cubicBezTo>
                    <a:pt x="763" y="104"/>
                    <a:pt x="763" y="105"/>
                    <a:pt x="760" y="109"/>
                  </a:cubicBezTo>
                  <a:cubicBezTo>
                    <a:pt x="756" y="116"/>
                    <a:pt x="756" y="119"/>
                    <a:pt x="761" y="125"/>
                  </a:cubicBezTo>
                  <a:cubicBezTo>
                    <a:pt x="766" y="130"/>
                    <a:pt x="766" y="130"/>
                    <a:pt x="766" y="130"/>
                  </a:cubicBezTo>
                  <a:cubicBezTo>
                    <a:pt x="757" y="130"/>
                    <a:pt x="757" y="130"/>
                    <a:pt x="757" y="130"/>
                  </a:cubicBezTo>
                  <a:cubicBezTo>
                    <a:pt x="751" y="131"/>
                    <a:pt x="749" y="132"/>
                    <a:pt x="750" y="134"/>
                  </a:cubicBezTo>
                  <a:cubicBezTo>
                    <a:pt x="752" y="138"/>
                    <a:pt x="771" y="138"/>
                    <a:pt x="774" y="134"/>
                  </a:cubicBezTo>
                  <a:cubicBezTo>
                    <a:pt x="776" y="131"/>
                    <a:pt x="776" y="130"/>
                    <a:pt x="773" y="126"/>
                  </a:cubicBezTo>
                  <a:cubicBezTo>
                    <a:pt x="766" y="118"/>
                    <a:pt x="765" y="116"/>
                    <a:pt x="769" y="110"/>
                  </a:cubicBezTo>
                  <a:cubicBezTo>
                    <a:pt x="773" y="102"/>
                    <a:pt x="770" y="98"/>
                    <a:pt x="760" y="98"/>
                  </a:cubicBezTo>
                  <a:close/>
                  <a:moveTo>
                    <a:pt x="341" y="101"/>
                  </a:moveTo>
                  <a:cubicBezTo>
                    <a:pt x="341" y="101"/>
                    <a:pt x="342" y="101"/>
                    <a:pt x="342" y="101"/>
                  </a:cubicBezTo>
                  <a:cubicBezTo>
                    <a:pt x="346" y="102"/>
                    <a:pt x="348" y="116"/>
                    <a:pt x="346" y="125"/>
                  </a:cubicBezTo>
                  <a:cubicBezTo>
                    <a:pt x="345" y="128"/>
                    <a:pt x="343" y="133"/>
                    <a:pt x="340" y="136"/>
                  </a:cubicBezTo>
                  <a:cubicBezTo>
                    <a:pt x="336" y="141"/>
                    <a:pt x="334" y="141"/>
                    <a:pt x="332" y="138"/>
                  </a:cubicBezTo>
                  <a:cubicBezTo>
                    <a:pt x="331" y="137"/>
                    <a:pt x="330" y="133"/>
                    <a:pt x="329" y="129"/>
                  </a:cubicBezTo>
                  <a:cubicBezTo>
                    <a:pt x="329" y="126"/>
                    <a:pt x="328" y="122"/>
                    <a:pt x="327" y="122"/>
                  </a:cubicBezTo>
                  <a:cubicBezTo>
                    <a:pt x="326" y="121"/>
                    <a:pt x="327" y="119"/>
                    <a:pt x="328" y="117"/>
                  </a:cubicBezTo>
                  <a:cubicBezTo>
                    <a:pt x="330" y="116"/>
                    <a:pt x="331" y="113"/>
                    <a:pt x="332" y="111"/>
                  </a:cubicBezTo>
                  <a:cubicBezTo>
                    <a:pt x="333" y="106"/>
                    <a:pt x="337" y="102"/>
                    <a:pt x="341" y="101"/>
                  </a:cubicBezTo>
                  <a:close/>
                  <a:moveTo>
                    <a:pt x="568" y="109"/>
                  </a:moveTo>
                  <a:cubicBezTo>
                    <a:pt x="562" y="110"/>
                    <a:pt x="557" y="112"/>
                    <a:pt x="555" y="116"/>
                  </a:cubicBezTo>
                  <a:cubicBezTo>
                    <a:pt x="551" y="123"/>
                    <a:pt x="558" y="127"/>
                    <a:pt x="563" y="120"/>
                  </a:cubicBezTo>
                  <a:cubicBezTo>
                    <a:pt x="564" y="118"/>
                    <a:pt x="566" y="117"/>
                    <a:pt x="567" y="118"/>
                  </a:cubicBezTo>
                  <a:cubicBezTo>
                    <a:pt x="568" y="119"/>
                    <a:pt x="567" y="121"/>
                    <a:pt x="566" y="122"/>
                  </a:cubicBezTo>
                  <a:cubicBezTo>
                    <a:pt x="564" y="123"/>
                    <a:pt x="563" y="124"/>
                    <a:pt x="564" y="124"/>
                  </a:cubicBezTo>
                  <a:cubicBezTo>
                    <a:pt x="566" y="124"/>
                    <a:pt x="565" y="126"/>
                    <a:pt x="563" y="128"/>
                  </a:cubicBezTo>
                  <a:cubicBezTo>
                    <a:pt x="561" y="130"/>
                    <a:pt x="561" y="132"/>
                    <a:pt x="563" y="132"/>
                  </a:cubicBezTo>
                  <a:cubicBezTo>
                    <a:pt x="564" y="133"/>
                    <a:pt x="567" y="134"/>
                    <a:pt x="569" y="136"/>
                  </a:cubicBezTo>
                  <a:cubicBezTo>
                    <a:pt x="573" y="139"/>
                    <a:pt x="572" y="139"/>
                    <a:pt x="567" y="140"/>
                  </a:cubicBezTo>
                  <a:cubicBezTo>
                    <a:pt x="564" y="140"/>
                    <a:pt x="562" y="140"/>
                    <a:pt x="562" y="139"/>
                  </a:cubicBezTo>
                  <a:cubicBezTo>
                    <a:pt x="562" y="138"/>
                    <a:pt x="561" y="137"/>
                    <a:pt x="559" y="137"/>
                  </a:cubicBezTo>
                  <a:cubicBezTo>
                    <a:pt x="557" y="137"/>
                    <a:pt x="557" y="142"/>
                    <a:pt x="560" y="145"/>
                  </a:cubicBezTo>
                  <a:cubicBezTo>
                    <a:pt x="563" y="149"/>
                    <a:pt x="566" y="149"/>
                    <a:pt x="576" y="145"/>
                  </a:cubicBezTo>
                  <a:cubicBezTo>
                    <a:pt x="585" y="141"/>
                    <a:pt x="585" y="135"/>
                    <a:pt x="576" y="131"/>
                  </a:cubicBezTo>
                  <a:cubicBezTo>
                    <a:pt x="570" y="128"/>
                    <a:pt x="570" y="128"/>
                    <a:pt x="570" y="128"/>
                  </a:cubicBezTo>
                  <a:cubicBezTo>
                    <a:pt x="574" y="123"/>
                    <a:pt x="574" y="123"/>
                    <a:pt x="574" y="123"/>
                  </a:cubicBezTo>
                  <a:cubicBezTo>
                    <a:pt x="580" y="117"/>
                    <a:pt x="580" y="112"/>
                    <a:pt x="573" y="110"/>
                  </a:cubicBezTo>
                  <a:cubicBezTo>
                    <a:pt x="571" y="110"/>
                    <a:pt x="570" y="109"/>
                    <a:pt x="568" y="109"/>
                  </a:cubicBezTo>
                  <a:close/>
                  <a:moveTo>
                    <a:pt x="307" y="111"/>
                  </a:moveTo>
                  <a:cubicBezTo>
                    <a:pt x="305" y="112"/>
                    <a:pt x="304" y="113"/>
                    <a:pt x="304" y="114"/>
                  </a:cubicBezTo>
                  <a:cubicBezTo>
                    <a:pt x="304" y="116"/>
                    <a:pt x="306" y="118"/>
                    <a:pt x="309" y="118"/>
                  </a:cubicBezTo>
                  <a:cubicBezTo>
                    <a:pt x="314" y="118"/>
                    <a:pt x="313" y="112"/>
                    <a:pt x="308" y="111"/>
                  </a:cubicBezTo>
                  <a:cubicBezTo>
                    <a:pt x="307" y="111"/>
                    <a:pt x="307" y="111"/>
                    <a:pt x="307" y="111"/>
                  </a:cubicBezTo>
                  <a:close/>
                  <a:moveTo>
                    <a:pt x="401" y="131"/>
                  </a:moveTo>
                  <a:cubicBezTo>
                    <a:pt x="400" y="131"/>
                    <a:pt x="398" y="132"/>
                    <a:pt x="396" y="133"/>
                  </a:cubicBezTo>
                  <a:cubicBezTo>
                    <a:pt x="394" y="135"/>
                    <a:pt x="395" y="136"/>
                    <a:pt x="397" y="138"/>
                  </a:cubicBezTo>
                  <a:cubicBezTo>
                    <a:pt x="402" y="142"/>
                    <a:pt x="406" y="140"/>
                    <a:pt x="406" y="135"/>
                  </a:cubicBezTo>
                  <a:cubicBezTo>
                    <a:pt x="406" y="132"/>
                    <a:pt x="404" y="130"/>
                    <a:pt x="401" y="131"/>
                  </a:cubicBezTo>
                  <a:close/>
                  <a:moveTo>
                    <a:pt x="303" y="132"/>
                  </a:moveTo>
                  <a:cubicBezTo>
                    <a:pt x="301" y="133"/>
                    <a:pt x="301" y="135"/>
                    <a:pt x="300" y="141"/>
                  </a:cubicBezTo>
                  <a:cubicBezTo>
                    <a:pt x="299" y="147"/>
                    <a:pt x="298" y="153"/>
                    <a:pt x="297" y="155"/>
                  </a:cubicBezTo>
                  <a:cubicBezTo>
                    <a:pt x="296" y="157"/>
                    <a:pt x="296" y="161"/>
                    <a:pt x="297" y="162"/>
                  </a:cubicBezTo>
                  <a:cubicBezTo>
                    <a:pt x="299" y="168"/>
                    <a:pt x="303" y="165"/>
                    <a:pt x="305" y="157"/>
                  </a:cubicBezTo>
                  <a:cubicBezTo>
                    <a:pt x="308" y="146"/>
                    <a:pt x="307" y="135"/>
                    <a:pt x="304" y="133"/>
                  </a:cubicBezTo>
                  <a:cubicBezTo>
                    <a:pt x="304" y="132"/>
                    <a:pt x="303" y="132"/>
                    <a:pt x="303" y="132"/>
                  </a:cubicBezTo>
                  <a:close/>
                  <a:moveTo>
                    <a:pt x="147" y="134"/>
                  </a:moveTo>
                  <a:cubicBezTo>
                    <a:pt x="145" y="134"/>
                    <a:pt x="144" y="134"/>
                    <a:pt x="142" y="136"/>
                  </a:cubicBezTo>
                  <a:cubicBezTo>
                    <a:pt x="135" y="141"/>
                    <a:pt x="130" y="149"/>
                    <a:pt x="127" y="161"/>
                  </a:cubicBezTo>
                  <a:cubicBezTo>
                    <a:pt x="125" y="170"/>
                    <a:pt x="125" y="170"/>
                    <a:pt x="125" y="170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20" y="158"/>
                    <a:pt x="120" y="155"/>
                    <a:pt x="122" y="150"/>
                  </a:cubicBezTo>
                  <a:cubicBezTo>
                    <a:pt x="125" y="141"/>
                    <a:pt x="121" y="136"/>
                    <a:pt x="116" y="142"/>
                  </a:cubicBezTo>
                  <a:cubicBezTo>
                    <a:pt x="112" y="149"/>
                    <a:pt x="113" y="162"/>
                    <a:pt x="118" y="171"/>
                  </a:cubicBezTo>
                  <a:cubicBezTo>
                    <a:pt x="121" y="178"/>
                    <a:pt x="122" y="183"/>
                    <a:pt x="122" y="208"/>
                  </a:cubicBezTo>
                  <a:cubicBezTo>
                    <a:pt x="122" y="223"/>
                    <a:pt x="122" y="237"/>
                    <a:pt x="123" y="238"/>
                  </a:cubicBezTo>
                  <a:cubicBezTo>
                    <a:pt x="124" y="239"/>
                    <a:pt x="125" y="239"/>
                    <a:pt x="127" y="239"/>
                  </a:cubicBezTo>
                  <a:cubicBezTo>
                    <a:pt x="128" y="238"/>
                    <a:pt x="130" y="229"/>
                    <a:pt x="130" y="213"/>
                  </a:cubicBezTo>
                  <a:cubicBezTo>
                    <a:pt x="131" y="200"/>
                    <a:pt x="132" y="187"/>
                    <a:pt x="132" y="185"/>
                  </a:cubicBezTo>
                  <a:cubicBezTo>
                    <a:pt x="132" y="182"/>
                    <a:pt x="134" y="181"/>
                    <a:pt x="139" y="181"/>
                  </a:cubicBezTo>
                  <a:cubicBezTo>
                    <a:pt x="158" y="181"/>
                    <a:pt x="170" y="145"/>
                    <a:pt x="153" y="136"/>
                  </a:cubicBezTo>
                  <a:cubicBezTo>
                    <a:pt x="150" y="134"/>
                    <a:pt x="149" y="134"/>
                    <a:pt x="147" y="134"/>
                  </a:cubicBezTo>
                  <a:close/>
                  <a:moveTo>
                    <a:pt x="148" y="141"/>
                  </a:moveTo>
                  <a:cubicBezTo>
                    <a:pt x="152" y="141"/>
                    <a:pt x="154" y="156"/>
                    <a:pt x="151" y="162"/>
                  </a:cubicBezTo>
                  <a:cubicBezTo>
                    <a:pt x="150" y="165"/>
                    <a:pt x="147" y="168"/>
                    <a:pt x="144" y="170"/>
                  </a:cubicBezTo>
                  <a:cubicBezTo>
                    <a:pt x="142" y="172"/>
                    <a:pt x="138" y="174"/>
                    <a:pt x="136" y="174"/>
                  </a:cubicBezTo>
                  <a:cubicBezTo>
                    <a:pt x="133" y="174"/>
                    <a:pt x="133" y="173"/>
                    <a:pt x="135" y="164"/>
                  </a:cubicBezTo>
                  <a:cubicBezTo>
                    <a:pt x="138" y="152"/>
                    <a:pt x="144" y="141"/>
                    <a:pt x="148" y="141"/>
                  </a:cubicBezTo>
                  <a:close/>
                  <a:moveTo>
                    <a:pt x="93" y="156"/>
                  </a:moveTo>
                  <a:cubicBezTo>
                    <a:pt x="87" y="156"/>
                    <a:pt x="79" y="158"/>
                    <a:pt x="79" y="161"/>
                  </a:cubicBezTo>
                  <a:cubicBezTo>
                    <a:pt x="79" y="163"/>
                    <a:pt x="83" y="170"/>
                    <a:pt x="86" y="176"/>
                  </a:cubicBezTo>
                  <a:cubicBezTo>
                    <a:pt x="87" y="177"/>
                    <a:pt x="89" y="179"/>
                    <a:pt x="91" y="179"/>
                  </a:cubicBezTo>
                  <a:cubicBezTo>
                    <a:pt x="96" y="179"/>
                    <a:pt x="97" y="174"/>
                    <a:pt x="92" y="171"/>
                  </a:cubicBezTo>
                  <a:cubicBezTo>
                    <a:pt x="86" y="166"/>
                    <a:pt x="87" y="163"/>
                    <a:pt x="95" y="163"/>
                  </a:cubicBezTo>
                  <a:cubicBezTo>
                    <a:pt x="103" y="163"/>
                    <a:pt x="105" y="160"/>
                    <a:pt x="98" y="157"/>
                  </a:cubicBezTo>
                  <a:cubicBezTo>
                    <a:pt x="97" y="156"/>
                    <a:pt x="95" y="156"/>
                    <a:pt x="93" y="156"/>
                  </a:cubicBezTo>
                  <a:close/>
                  <a:moveTo>
                    <a:pt x="14" y="159"/>
                  </a:moveTo>
                  <a:cubicBezTo>
                    <a:pt x="10" y="159"/>
                    <a:pt x="7" y="163"/>
                    <a:pt x="8" y="167"/>
                  </a:cubicBezTo>
                  <a:cubicBezTo>
                    <a:pt x="9" y="170"/>
                    <a:pt x="8" y="172"/>
                    <a:pt x="6" y="174"/>
                  </a:cubicBezTo>
                  <a:cubicBezTo>
                    <a:pt x="0" y="177"/>
                    <a:pt x="1" y="193"/>
                    <a:pt x="7" y="200"/>
                  </a:cubicBezTo>
                  <a:cubicBezTo>
                    <a:pt x="13" y="206"/>
                    <a:pt x="29" y="207"/>
                    <a:pt x="36" y="201"/>
                  </a:cubicBezTo>
                  <a:cubicBezTo>
                    <a:pt x="41" y="198"/>
                    <a:pt x="42" y="198"/>
                    <a:pt x="49" y="200"/>
                  </a:cubicBezTo>
                  <a:cubicBezTo>
                    <a:pt x="61" y="204"/>
                    <a:pt x="68" y="202"/>
                    <a:pt x="72" y="192"/>
                  </a:cubicBezTo>
                  <a:cubicBezTo>
                    <a:pt x="75" y="185"/>
                    <a:pt x="75" y="184"/>
                    <a:pt x="71" y="177"/>
                  </a:cubicBezTo>
                  <a:cubicBezTo>
                    <a:pt x="66" y="166"/>
                    <a:pt x="59" y="163"/>
                    <a:pt x="50" y="166"/>
                  </a:cubicBezTo>
                  <a:cubicBezTo>
                    <a:pt x="43" y="168"/>
                    <a:pt x="37" y="176"/>
                    <a:pt x="39" y="182"/>
                  </a:cubicBezTo>
                  <a:cubicBezTo>
                    <a:pt x="39" y="183"/>
                    <a:pt x="38" y="186"/>
                    <a:pt x="38" y="190"/>
                  </a:cubicBezTo>
                  <a:cubicBezTo>
                    <a:pt x="37" y="195"/>
                    <a:pt x="35" y="196"/>
                    <a:pt x="27" y="197"/>
                  </a:cubicBezTo>
                  <a:cubicBezTo>
                    <a:pt x="15" y="199"/>
                    <a:pt x="9" y="195"/>
                    <a:pt x="9" y="184"/>
                  </a:cubicBezTo>
                  <a:cubicBezTo>
                    <a:pt x="9" y="175"/>
                    <a:pt x="11" y="169"/>
                    <a:pt x="14" y="171"/>
                  </a:cubicBezTo>
                  <a:cubicBezTo>
                    <a:pt x="15" y="172"/>
                    <a:pt x="16" y="171"/>
                    <a:pt x="17" y="168"/>
                  </a:cubicBezTo>
                  <a:cubicBezTo>
                    <a:pt x="18" y="166"/>
                    <a:pt x="19" y="164"/>
                    <a:pt x="20" y="163"/>
                  </a:cubicBezTo>
                  <a:cubicBezTo>
                    <a:pt x="22" y="162"/>
                    <a:pt x="21" y="161"/>
                    <a:pt x="18" y="159"/>
                  </a:cubicBezTo>
                  <a:cubicBezTo>
                    <a:pt x="17" y="159"/>
                    <a:pt x="15" y="158"/>
                    <a:pt x="14" y="159"/>
                  </a:cubicBezTo>
                  <a:close/>
                  <a:moveTo>
                    <a:pt x="188" y="166"/>
                  </a:moveTo>
                  <a:cubicBezTo>
                    <a:pt x="187" y="166"/>
                    <a:pt x="186" y="166"/>
                    <a:pt x="185" y="166"/>
                  </a:cubicBezTo>
                  <a:cubicBezTo>
                    <a:pt x="170" y="166"/>
                    <a:pt x="160" y="172"/>
                    <a:pt x="166" y="177"/>
                  </a:cubicBezTo>
                  <a:cubicBezTo>
                    <a:pt x="167" y="179"/>
                    <a:pt x="166" y="179"/>
                    <a:pt x="177" y="175"/>
                  </a:cubicBezTo>
                  <a:cubicBezTo>
                    <a:pt x="182" y="174"/>
                    <a:pt x="190" y="172"/>
                    <a:pt x="195" y="172"/>
                  </a:cubicBezTo>
                  <a:cubicBezTo>
                    <a:pt x="209" y="172"/>
                    <a:pt x="206" y="167"/>
                    <a:pt x="192" y="166"/>
                  </a:cubicBezTo>
                  <a:cubicBezTo>
                    <a:pt x="190" y="166"/>
                    <a:pt x="189" y="166"/>
                    <a:pt x="188" y="166"/>
                  </a:cubicBezTo>
                  <a:close/>
                  <a:moveTo>
                    <a:pt x="564" y="170"/>
                  </a:moveTo>
                  <a:cubicBezTo>
                    <a:pt x="555" y="170"/>
                    <a:pt x="547" y="170"/>
                    <a:pt x="541" y="170"/>
                  </a:cubicBezTo>
                  <a:cubicBezTo>
                    <a:pt x="530" y="171"/>
                    <a:pt x="499" y="173"/>
                    <a:pt x="472" y="174"/>
                  </a:cubicBezTo>
                  <a:cubicBezTo>
                    <a:pt x="446" y="175"/>
                    <a:pt x="418" y="177"/>
                    <a:pt x="410" y="178"/>
                  </a:cubicBezTo>
                  <a:cubicBezTo>
                    <a:pt x="401" y="180"/>
                    <a:pt x="391" y="181"/>
                    <a:pt x="386" y="182"/>
                  </a:cubicBezTo>
                  <a:cubicBezTo>
                    <a:pt x="382" y="183"/>
                    <a:pt x="375" y="184"/>
                    <a:pt x="372" y="184"/>
                  </a:cubicBezTo>
                  <a:cubicBezTo>
                    <a:pt x="368" y="185"/>
                    <a:pt x="363" y="184"/>
                    <a:pt x="361" y="183"/>
                  </a:cubicBezTo>
                  <a:cubicBezTo>
                    <a:pt x="353" y="179"/>
                    <a:pt x="349" y="184"/>
                    <a:pt x="352" y="194"/>
                  </a:cubicBezTo>
                  <a:cubicBezTo>
                    <a:pt x="354" y="202"/>
                    <a:pt x="355" y="269"/>
                    <a:pt x="353" y="266"/>
                  </a:cubicBezTo>
                  <a:cubicBezTo>
                    <a:pt x="349" y="261"/>
                    <a:pt x="339" y="220"/>
                    <a:pt x="340" y="212"/>
                  </a:cubicBezTo>
                  <a:cubicBezTo>
                    <a:pt x="341" y="209"/>
                    <a:pt x="340" y="205"/>
                    <a:pt x="338" y="203"/>
                  </a:cubicBezTo>
                  <a:cubicBezTo>
                    <a:pt x="334" y="198"/>
                    <a:pt x="332" y="216"/>
                    <a:pt x="336" y="231"/>
                  </a:cubicBezTo>
                  <a:cubicBezTo>
                    <a:pt x="337" y="237"/>
                    <a:pt x="338" y="243"/>
                    <a:pt x="337" y="244"/>
                  </a:cubicBezTo>
                  <a:cubicBezTo>
                    <a:pt x="337" y="244"/>
                    <a:pt x="338" y="247"/>
                    <a:pt x="339" y="249"/>
                  </a:cubicBezTo>
                  <a:cubicBezTo>
                    <a:pt x="341" y="253"/>
                    <a:pt x="346" y="270"/>
                    <a:pt x="350" y="296"/>
                  </a:cubicBezTo>
                  <a:cubicBezTo>
                    <a:pt x="351" y="298"/>
                    <a:pt x="353" y="301"/>
                    <a:pt x="354" y="301"/>
                  </a:cubicBezTo>
                  <a:cubicBezTo>
                    <a:pt x="360" y="301"/>
                    <a:pt x="362" y="283"/>
                    <a:pt x="361" y="238"/>
                  </a:cubicBezTo>
                  <a:cubicBezTo>
                    <a:pt x="361" y="195"/>
                    <a:pt x="361" y="194"/>
                    <a:pt x="365" y="193"/>
                  </a:cubicBezTo>
                  <a:cubicBezTo>
                    <a:pt x="367" y="192"/>
                    <a:pt x="381" y="190"/>
                    <a:pt x="395" y="188"/>
                  </a:cubicBezTo>
                  <a:cubicBezTo>
                    <a:pt x="409" y="187"/>
                    <a:pt x="424" y="184"/>
                    <a:pt x="429" y="183"/>
                  </a:cubicBezTo>
                  <a:cubicBezTo>
                    <a:pt x="445" y="179"/>
                    <a:pt x="571" y="176"/>
                    <a:pt x="601" y="179"/>
                  </a:cubicBezTo>
                  <a:cubicBezTo>
                    <a:pt x="617" y="180"/>
                    <a:pt x="619" y="180"/>
                    <a:pt x="619" y="177"/>
                  </a:cubicBezTo>
                  <a:cubicBezTo>
                    <a:pt x="619" y="173"/>
                    <a:pt x="616" y="173"/>
                    <a:pt x="590" y="171"/>
                  </a:cubicBezTo>
                  <a:cubicBezTo>
                    <a:pt x="583" y="170"/>
                    <a:pt x="573" y="170"/>
                    <a:pt x="564" y="170"/>
                  </a:cubicBezTo>
                  <a:close/>
                  <a:moveTo>
                    <a:pt x="50" y="172"/>
                  </a:moveTo>
                  <a:cubicBezTo>
                    <a:pt x="53" y="172"/>
                    <a:pt x="58" y="173"/>
                    <a:pt x="61" y="176"/>
                  </a:cubicBezTo>
                  <a:cubicBezTo>
                    <a:pt x="62" y="178"/>
                    <a:pt x="64" y="182"/>
                    <a:pt x="65" y="184"/>
                  </a:cubicBezTo>
                  <a:cubicBezTo>
                    <a:pt x="65" y="186"/>
                    <a:pt x="64" y="190"/>
                    <a:pt x="62" y="192"/>
                  </a:cubicBezTo>
                  <a:cubicBezTo>
                    <a:pt x="59" y="196"/>
                    <a:pt x="58" y="196"/>
                    <a:pt x="54" y="192"/>
                  </a:cubicBezTo>
                  <a:cubicBezTo>
                    <a:pt x="51" y="190"/>
                    <a:pt x="49" y="187"/>
                    <a:pt x="50" y="183"/>
                  </a:cubicBezTo>
                  <a:cubicBezTo>
                    <a:pt x="50" y="180"/>
                    <a:pt x="50" y="176"/>
                    <a:pt x="49" y="175"/>
                  </a:cubicBezTo>
                  <a:cubicBezTo>
                    <a:pt x="48" y="173"/>
                    <a:pt x="49" y="172"/>
                    <a:pt x="50" y="172"/>
                  </a:cubicBezTo>
                  <a:close/>
                  <a:moveTo>
                    <a:pt x="97" y="179"/>
                  </a:moveTo>
                  <a:cubicBezTo>
                    <a:pt x="95" y="179"/>
                    <a:pt x="95" y="180"/>
                    <a:pt x="96" y="186"/>
                  </a:cubicBezTo>
                  <a:cubicBezTo>
                    <a:pt x="97" y="190"/>
                    <a:pt x="96" y="192"/>
                    <a:pt x="94" y="191"/>
                  </a:cubicBezTo>
                  <a:cubicBezTo>
                    <a:pt x="93" y="190"/>
                    <a:pt x="92" y="190"/>
                    <a:pt x="92" y="192"/>
                  </a:cubicBezTo>
                  <a:cubicBezTo>
                    <a:pt x="92" y="193"/>
                    <a:pt x="91" y="194"/>
                    <a:pt x="89" y="193"/>
                  </a:cubicBezTo>
                  <a:cubicBezTo>
                    <a:pt x="87" y="192"/>
                    <a:pt x="86" y="193"/>
                    <a:pt x="86" y="194"/>
                  </a:cubicBezTo>
                  <a:cubicBezTo>
                    <a:pt x="86" y="195"/>
                    <a:pt x="83" y="196"/>
                    <a:pt x="80" y="196"/>
                  </a:cubicBezTo>
                  <a:cubicBezTo>
                    <a:pt x="75" y="196"/>
                    <a:pt x="74" y="198"/>
                    <a:pt x="76" y="201"/>
                  </a:cubicBezTo>
                  <a:cubicBezTo>
                    <a:pt x="81" y="206"/>
                    <a:pt x="105" y="198"/>
                    <a:pt x="105" y="191"/>
                  </a:cubicBezTo>
                  <a:cubicBezTo>
                    <a:pt x="105" y="185"/>
                    <a:pt x="101" y="179"/>
                    <a:pt x="97" y="179"/>
                  </a:cubicBezTo>
                  <a:close/>
                  <a:moveTo>
                    <a:pt x="567" y="181"/>
                  </a:moveTo>
                  <a:cubicBezTo>
                    <a:pt x="563" y="181"/>
                    <a:pt x="540" y="206"/>
                    <a:pt x="540" y="211"/>
                  </a:cubicBezTo>
                  <a:cubicBezTo>
                    <a:pt x="540" y="215"/>
                    <a:pt x="542" y="214"/>
                    <a:pt x="552" y="206"/>
                  </a:cubicBezTo>
                  <a:cubicBezTo>
                    <a:pt x="561" y="198"/>
                    <a:pt x="561" y="198"/>
                    <a:pt x="561" y="198"/>
                  </a:cubicBezTo>
                  <a:cubicBezTo>
                    <a:pt x="561" y="204"/>
                    <a:pt x="561" y="204"/>
                    <a:pt x="561" y="204"/>
                  </a:cubicBezTo>
                  <a:cubicBezTo>
                    <a:pt x="561" y="207"/>
                    <a:pt x="562" y="214"/>
                    <a:pt x="562" y="219"/>
                  </a:cubicBezTo>
                  <a:cubicBezTo>
                    <a:pt x="564" y="229"/>
                    <a:pt x="564" y="229"/>
                    <a:pt x="564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26" y="230"/>
                    <a:pt x="523" y="231"/>
                    <a:pt x="521" y="233"/>
                  </a:cubicBezTo>
                  <a:cubicBezTo>
                    <a:pt x="520" y="235"/>
                    <a:pt x="520" y="237"/>
                    <a:pt x="521" y="237"/>
                  </a:cubicBezTo>
                  <a:cubicBezTo>
                    <a:pt x="523" y="239"/>
                    <a:pt x="595" y="236"/>
                    <a:pt x="602" y="234"/>
                  </a:cubicBezTo>
                  <a:cubicBezTo>
                    <a:pt x="606" y="233"/>
                    <a:pt x="608" y="231"/>
                    <a:pt x="608" y="230"/>
                  </a:cubicBezTo>
                  <a:cubicBezTo>
                    <a:pt x="608" y="227"/>
                    <a:pt x="594" y="224"/>
                    <a:pt x="592" y="227"/>
                  </a:cubicBezTo>
                  <a:cubicBezTo>
                    <a:pt x="592" y="228"/>
                    <a:pt x="586" y="229"/>
                    <a:pt x="581" y="229"/>
                  </a:cubicBezTo>
                  <a:cubicBezTo>
                    <a:pt x="571" y="229"/>
                    <a:pt x="571" y="229"/>
                    <a:pt x="571" y="229"/>
                  </a:cubicBezTo>
                  <a:cubicBezTo>
                    <a:pt x="569" y="219"/>
                    <a:pt x="569" y="219"/>
                    <a:pt x="569" y="219"/>
                  </a:cubicBezTo>
                  <a:cubicBezTo>
                    <a:pt x="568" y="213"/>
                    <a:pt x="568" y="202"/>
                    <a:pt x="569" y="195"/>
                  </a:cubicBezTo>
                  <a:cubicBezTo>
                    <a:pt x="570" y="183"/>
                    <a:pt x="570" y="181"/>
                    <a:pt x="567" y="181"/>
                  </a:cubicBezTo>
                  <a:close/>
                  <a:moveTo>
                    <a:pt x="195" y="183"/>
                  </a:moveTo>
                  <a:cubicBezTo>
                    <a:pt x="190" y="183"/>
                    <a:pt x="185" y="184"/>
                    <a:pt x="179" y="186"/>
                  </a:cubicBezTo>
                  <a:cubicBezTo>
                    <a:pt x="174" y="187"/>
                    <a:pt x="168" y="188"/>
                    <a:pt x="167" y="188"/>
                  </a:cubicBezTo>
                  <a:cubicBezTo>
                    <a:pt x="164" y="187"/>
                    <a:pt x="163" y="192"/>
                    <a:pt x="166" y="195"/>
                  </a:cubicBezTo>
                  <a:cubicBezTo>
                    <a:pt x="168" y="197"/>
                    <a:pt x="173" y="196"/>
                    <a:pt x="184" y="193"/>
                  </a:cubicBezTo>
                  <a:cubicBezTo>
                    <a:pt x="189" y="191"/>
                    <a:pt x="196" y="191"/>
                    <a:pt x="200" y="191"/>
                  </a:cubicBezTo>
                  <a:cubicBezTo>
                    <a:pt x="207" y="192"/>
                    <a:pt x="209" y="190"/>
                    <a:pt x="204" y="186"/>
                  </a:cubicBezTo>
                  <a:cubicBezTo>
                    <a:pt x="203" y="184"/>
                    <a:pt x="199" y="183"/>
                    <a:pt x="195" y="183"/>
                  </a:cubicBezTo>
                  <a:close/>
                  <a:moveTo>
                    <a:pt x="409" y="189"/>
                  </a:moveTo>
                  <a:cubicBezTo>
                    <a:pt x="408" y="190"/>
                    <a:pt x="406" y="190"/>
                    <a:pt x="406" y="192"/>
                  </a:cubicBezTo>
                  <a:cubicBezTo>
                    <a:pt x="406" y="193"/>
                    <a:pt x="405" y="193"/>
                    <a:pt x="404" y="193"/>
                  </a:cubicBezTo>
                  <a:cubicBezTo>
                    <a:pt x="403" y="192"/>
                    <a:pt x="402" y="192"/>
                    <a:pt x="402" y="194"/>
                  </a:cubicBezTo>
                  <a:cubicBezTo>
                    <a:pt x="402" y="195"/>
                    <a:pt x="399" y="199"/>
                    <a:pt x="396" y="202"/>
                  </a:cubicBezTo>
                  <a:cubicBezTo>
                    <a:pt x="384" y="214"/>
                    <a:pt x="389" y="218"/>
                    <a:pt x="401" y="207"/>
                  </a:cubicBezTo>
                  <a:cubicBezTo>
                    <a:pt x="409" y="199"/>
                    <a:pt x="411" y="199"/>
                    <a:pt x="411" y="205"/>
                  </a:cubicBezTo>
                  <a:cubicBezTo>
                    <a:pt x="411" y="207"/>
                    <a:pt x="412" y="211"/>
                    <a:pt x="413" y="214"/>
                  </a:cubicBezTo>
                  <a:cubicBezTo>
                    <a:pt x="414" y="218"/>
                    <a:pt x="416" y="220"/>
                    <a:pt x="417" y="220"/>
                  </a:cubicBezTo>
                  <a:cubicBezTo>
                    <a:pt x="419" y="220"/>
                    <a:pt x="419" y="204"/>
                    <a:pt x="416" y="193"/>
                  </a:cubicBezTo>
                  <a:cubicBezTo>
                    <a:pt x="415" y="191"/>
                    <a:pt x="412" y="189"/>
                    <a:pt x="409" y="189"/>
                  </a:cubicBezTo>
                  <a:close/>
                  <a:moveTo>
                    <a:pt x="486" y="222"/>
                  </a:moveTo>
                  <a:cubicBezTo>
                    <a:pt x="484" y="222"/>
                    <a:pt x="485" y="225"/>
                    <a:pt x="488" y="230"/>
                  </a:cubicBezTo>
                  <a:cubicBezTo>
                    <a:pt x="491" y="234"/>
                    <a:pt x="491" y="235"/>
                    <a:pt x="486" y="236"/>
                  </a:cubicBezTo>
                  <a:cubicBezTo>
                    <a:pt x="483" y="237"/>
                    <a:pt x="479" y="237"/>
                    <a:pt x="476" y="236"/>
                  </a:cubicBezTo>
                  <a:cubicBezTo>
                    <a:pt x="474" y="235"/>
                    <a:pt x="472" y="236"/>
                    <a:pt x="472" y="238"/>
                  </a:cubicBezTo>
                  <a:cubicBezTo>
                    <a:pt x="472" y="242"/>
                    <a:pt x="477" y="244"/>
                    <a:pt x="485" y="244"/>
                  </a:cubicBezTo>
                  <a:cubicBezTo>
                    <a:pt x="489" y="244"/>
                    <a:pt x="494" y="246"/>
                    <a:pt x="497" y="248"/>
                  </a:cubicBezTo>
                  <a:cubicBezTo>
                    <a:pt x="504" y="254"/>
                    <a:pt x="505" y="254"/>
                    <a:pt x="503" y="247"/>
                  </a:cubicBezTo>
                  <a:cubicBezTo>
                    <a:pt x="502" y="243"/>
                    <a:pt x="502" y="242"/>
                    <a:pt x="506" y="242"/>
                  </a:cubicBezTo>
                  <a:cubicBezTo>
                    <a:pt x="510" y="242"/>
                    <a:pt x="515" y="238"/>
                    <a:pt x="515" y="235"/>
                  </a:cubicBezTo>
                  <a:cubicBezTo>
                    <a:pt x="515" y="234"/>
                    <a:pt x="512" y="234"/>
                    <a:pt x="509" y="235"/>
                  </a:cubicBezTo>
                  <a:cubicBezTo>
                    <a:pt x="504" y="235"/>
                    <a:pt x="501" y="234"/>
                    <a:pt x="496" y="229"/>
                  </a:cubicBezTo>
                  <a:cubicBezTo>
                    <a:pt x="491" y="224"/>
                    <a:pt x="487" y="222"/>
                    <a:pt x="486" y="222"/>
                  </a:cubicBezTo>
                  <a:close/>
                  <a:moveTo>
                    <a:pt x="437" y="227"/>
                  </a:moveTo>
                  <a:cubicBezTo>
                    <a:pt x="437" y="227"/>
                    <a:pt x="436" y="227"/>
                    <a:pt x="436" y="228"/>
                  </a:cubicBezTo>
                  <a:cubicBezTo>
                    <a:pt x="434" y="228"/>
                    <a:pt x="423" y="229"/>
                    <a:pt x="411" y="230"/>
                  </a:cubicBezTo>
                  <a:cubicBezTo>
                    <a:pt x="390" y="231"/>
                    <a:pt x="385" y="232"/>
                    <a:pt x="385" y="235"/>
                  </a:cubicBezTo>
                  <a:cubicBezTo>
                    <a:pt x="385" y="239"/>
                    <a:pt x="433" y="238"/>
                    <a:pt x="437" y="235"/>
                  </a:cubicBezTo>
                  <a:cubicBezTo>
                    <a:pt x="441" y="232"/>
                    <a:pt x="440" y="227"/>
                    <a:pt x="437" y="227"/>
                  </a:cubicBezTo>
                  <a:close/>
                  <a:moveTo>
                    <a:pt x="556" y="244"/>
                  </a:moveTo>
                  <a:cubicBezTo>
                    <a:pt x="555" y="244"/>
                    <a:pt x="553" y="246"/>
                    <a:pt x="550" y="250"/>
                  </a:cubicBezTo>
                  <a:cubicBezTo>
                    <a:pt x="543" y="262"/>
                    <a:pt x="547" y="272"/>
                    <a:pt x="557" y="272"/>
                  </a:cubicBezTo>
                  <a:cubicBezTo>
                    <a:pt x="564" y="272"/>
                    <a:pt x="566" y="275"/>
                    <a:pt x="564" y="284"/>
                  </a:cubicBezTo>
                  <a:cubicBezTo>
                    <a:pt x="564" y="287"/>
                    <a:pt x="564" y="291"/>
                    <a:pt x="564" y="293"/>
                  </a:cubicBezTo>
                  <a:cubicBezTo>
                    <a:pt x="565" y="295"/>
                    <a:pt x="568" y="296"/>
                    <a:pt x="571" y="296"/>
                  </a:cubicBezTo>
                  <a:cubicBezTo>
                    <a:pt x="575" y="295"/>
                    <a:pt x="575" y="294"/>
                    <a:pt x="575" y="285"/>
                  </a:cubicBezTo>
                  <a:cubicBezTo>
                    <a:pt x="574" y="276"/>
                    <a:pt x="575" y="275"/>
                    <a:pt x="578" y="273"/>
                  </a:cubicBezTo>
                  <a:cubicBezTo>
                    <a:pt x="582" y="272"/>
                    <a:pt x="583" y="271"/>
                    <a:pt x="582" y="267"/>
                  </a:cubicBezTo>
                  <a:cubicBezTo>
                    <a:pt x="582" y="265"/>
                    <a:pt x="581" y="263"/>
                    <a:pt x="579" y="263"/>
                  </a:cubicBezTo>
                  <a:cubicBezTo>
                    <a:pt x="578" y="263"/>
                    <a:pt x="576" y="261"/>
                    <a:pt x="576" y="257"/>
                  </a:cubicBezTo>
                  <a:cubicBezTo>
                    <a:pt x="574" y="248"/>
                    <a:pt x="571" y="249"/>
                    <a:pt x="569" y="258"/>
                  </a:cubicBezTo>
                  <a:cubicBezTo>
                    <a:pt x="568" y="266"/>
                    <a:pt x="565" y="268"/>
                    <a:pt x="557" y="264"/>
                  </a:cubicBezTo>
                  <a:cubicBezTo>
                    <a:pt x="553" y="261"/>
                    <a:pt x="553" y="261"/>
                    <a:pt x="556" y="255"/>
                  </a:cubicBezTo>
                  <a:cubicBezTo>
                    <a:pt x="560" y="248"/>
                    <a:pt x="559" y="244"/>
                    <a:pt x="556" y="244"/>
                  </a:cubicBezTo>
                  <a:close/>
                  <a:moveTo>
                    <a:pt x="600" y="245"/>
                  </a:moveTo>
                  <a:cubicBezTo>
                    <a:pt x="592" y="245"/>
                    <a:pt x="588" y="248"/>
                    <a:pt x="589" y="255"/>
                  </a:cubicBezTo>
                  <a:cubicBezTo>
                    <a:pt x="589" y="258"/>
                    <a:pt x="591" y="261"/>
                    <a:pt x="593" y="263"/>
                  </a:cubicBezTo>
                  <a:cubicBezTo>
                    <a:pt x="596" y="265"/>
                    <a:pt x="596" y="266"/>
                    <a:pt x="592" y="271"/>
                  </a:cubicBezTo>
                  <a:cubicBezTo>
                    <a:pt x="585" y="279"/>
                    <a:pt x="586" y="289"/>
                    <a:pt x="592" y="290"/>
                  </a:cubicBezTo>
                  <a:cubicBezTo>
                    <a:pt x="601" y="292"/>
                    <a:pt x="603" y="292"/>
                    <a:pt x="610" y="289"/>
                  </a:cubicBezTo>
                  <a:cubicBezTo>
                    <a:pt x="613" y="287"/>
                    <a:pt x="618" y="282"/>
                    <a:pt x="619" y="279"/>
                  </a:cubicBezTo>
                  <a:cubicBezTo>
                    <a:pt x="621" y="273"/>
                    <a:pt x="621" y="271"/>
                    <a:pt x="618" y="269"/>
                  </a:cubicBezTo>
                  <a:cubicBezTo>
                    <a:pt x="616" y="267"/>
                    <a:pt x="613" y="266"/>
                    <a:pt x="611" y="266"/>
                  </a:cubicBezTo>
                  <a:cubicBezTo>
                    <a:pt x="609" y="266"/>
                    <a:pt x="609" y="265"/>
                    <a:pt x="611" y="261"/>
                  </a:cubicBezTo>
                  <a:cubicBezTo>
                    <a:pt x="614" y="254"/>
                    <a:pt x="611" y="247"/>
                    <a:pt x="604" y="246"/>
                  </a:cubicBezTo>
                  <a:cubicBezTo>
                    <a:pt x="602" y="245"/>
                    <a:pt x="601" y="245"/>
                    <a:pt x="600" y="245"/>
                  </a:cubicBezTo>
                  <a:close/>
                  <a:moveTo>
                    <a:pt x="402" y="250"/>
                  </a:moveTo>
                  <a:cubicBezTo>
                    <a:pt x="402" y="250"/>
                    <a:pt x="401" y="250"/>
                    <a:pt x="401" y="250"/>
                  </a:cubicBezTo>
                  <a:cubicBezTo>
                    <a:pt x="395" y="255"/>
                    <a:pt x="383" y="273"/>
                    <a:pt x="384" y="276"/>
                  </a:cubicBezTo>
                  <a:cubicBezTo>
                    <a:pt x="385" y="279"/>
                    <a:pt x="386" y="279"/>
                    <a:pt x="393" y="273"/>
                  </a:cubicBezTo>
                  <a:cubicBezTo>
                    <a:pt x="400" y="265"/>
                    <a:pt x="400" y="265"/>
                    <a:pt x="400" y="265"/>
                  </a:cubicBezTo>
                  <a:cubicBezTo>
                    <a:pt x="399" y="275"/>
                    <a:pt x="399" y="275"/>
                    <a:pt x="399" y="275"/>
                  </a:cubicBezTo>
                  <a:cubicBezTo>
                    <a:pt x="399" y="280"/>
                    <a:pt x="400" y="287"/>
                    <a:pt x="402" y="289"/>
                  </a:cubicBezTo>
                  <a:cubicBezTo>
                    <a:pt x="405" y="294"/>
                    <a:pt x="409" y="296"/>
                    <a:pt x="411" y="293"/>
                  </a:cubicBezTo>
                  <a:cubicBezTo>
                    <a:pt x="412" y="292"/>
                    <a:pt x="411" y="290"/>
                    <a:pt x="410" y="289"/>
                  </a:cubicBezTo>
                  <a:cubicBezTo>
                    <a:pt x="408" y="287"/>
                    <a:pt x="407" y="280"/>
                    <a:pt x="407" y="270"/>
                  </a:cubicBezTo>
                  <a:cubicBezTo>
                    <a:pt x="407" y="256"/>
                    <a:pt x="406" y="249"/>
                    <a:pt x="402" y="250"/>
                  </a:cubicBezTo>
                  <a:close/>
                  <a:moveTo>
                    <a:pt x="598" y="250"/>
                  </a:moveTo>
                  <a:cubicBezTo>
                    <a:pt x="599" y="251"/>
                    <a:pt x="601" y="251"/>
                    <a:pt x="603" y="252"/>
                  </a:cubicBezTo>
                  <a:cubicBezTo>
                    <a:pt x="606" y="253"/>
                    <a:pt x="606" y="254"/>
                    <a:pt x="604" y="256"/>
                  </a:cubicBezTo>
                  <a:cubicBezTo>
                    <a:pt x="602" y="258"/>
                    <a:pt x="600" y="259"/>
                    <a:pt x="599" y="259"/>
                  </a:cubicBezTo>
                  <a:cubicBezTo>
                    <a:pt x="598" y="259"/>
                    <a:pt x="598" y="259"/>
                    <a:pt x="598" y="258"/>
                  </a:cubicBezTo>
                  <a:cubicBezTo>
                    <a:pt x="599" y="257"/>
                    <a:pt x="599" y="255"/>
                    <a:pt x="597" y="253"/>
                  </a:cubicBezTo>
                  <a:cubicBezTo>
                    <a:pt x="596" y="251"/>
                    <a:pt x="596" y="250"/>
                    <a:pt x="598" y="250"/>
                  </a:cubicBezTo>
                  <a:close/>
                  <a:moveTo>
                    <a:pt x="430" y="252"/>
                  </a:moveTo>
                  <a:cubicBezTo>
                    <a:pt x="423" y="252"/>
                    <a:pt x="415" y="258"/>
                    <a:pt x="418" y="261"/>
                  </a:cubicBezTo>
                  <a:cubicBezTo>
                    <a:pt x="420" y="263"/>
                    <a:pt x="422" y="263"/>
                    <a:pt x="425" y="261"/>
                  </a:cubicBezTo>
                  <a:cubicBezTo>
                    <a:pt x="431" y="257"/>
                    <a:pt x="436" y="261"/>
                    <a:pt x="431" y="266"/>
                  </a:cubicBezTo>
                  <a:cubicBezTo>
                    <a:pt x="429" y="268"/>
                    <a:pt x="428" y="271"/>
                    <a:pt x="428" y="272"/>
                  </a:cubicBezTo>
                  <a:cubicBezTo>
                    <a:pt x="428" y="273"/>
                    <a:pt x="427" y="275"/>
                    <a:pt x="425" y="275"/>
                  </a:cubicBezTo>
                  <a:cubicBezTo>
                    <a:pt x="421" y="275"/>
                    <a:pt x="413" y="285"/>
                    <a:pt x="414" y="289"/>
                  </a:cubicBezTo>
                  <a:cubicBezTo>
                    <a:pt x="417" y="296"/>
                    <a:pt x="451" y="289"/>
                    <a:pt x="453" y="281"/>
                  </a:cubicBezTo>
                  <a:cubicBezTo>
                    <a:pt x="453" y="277"/>
                    <a:pt x="452" y="277"/>
                    <a:pt x="443" y="280"/>
                  </a:cubicBezTo>
                  <a:cubicBezTo>
                    <a:pt x="428" y="285"/>
                    <a:pt x="427" y="284"/>
                    <a:pt x="435" y="274"/>
                  </a:cubicBezTo>
                  <a:cubicBezTo>
                    <a:pt x="446" y="261"/>
                    <a:pt x="445" y="255"/>
                    <a:pt x="431" y="252"/>
                  </a:cubicBezTo>
                  <a:cubicBezTo>
                    <a:pt x="431" y="252"/>
                    <a:pt x="430" y="252"/>
                    <a:pt x="430" y="252"/>
                  </a:cubicBezTo>
                  <a:close/>
                  <a:moveTo>
                    <a:pt x="354" y="270"/>
                  </a:moveTo>
                  <a:cubicBezTo>
                    <a:pt x="355" y="270"/>
                    <a:pt x="355" y="271"/>
                    <a:pt x="356" y="273"/>
                  </a:cubicBezTo>
                  <a:cubicBezTo>
                    <a:pt x="357" y="275"/>
                    <a:pt x="356" y="277"/>
                    <a:pt x="355" y="277"/>
                  </a:cubicBezTo>
                  <a:cubicBezTo>
                    <a:pt x="354" y="277"/>
                    <a:pt x="353" y="275"/>
                    <a:pt x="353" y="273"/>
                  </a:cubicBezTo>
                  <a:cubicBezTo>
                    <a:pt x="353" y="271"/>
                    <a:pt x="354" y="270"/>
                    <a:pt x="354" y="270"/>
                  </a:cubicBezTo>
                  <a:close/>
                  <a:moveTo>
                    <a:pt x="607" y="272"/>
                  </a:moveTo>
                  <a:cubicBezTo>
                    <a:pt x="609" y="273"/>
                    <a:pt x="611" y="273"/>
                    <a:pt x="612" y="275"/>
                  </a:cubicBezTo>
                  <a:cubicBezTo>
                    <a:pt x="612" y="276"/>
                    <a:pt x="611" y="279"/>
                    <a:pt x="608" y="281"/>
                  </a:cubicBezTo>
                  <a:cubicBezTo>
                    <a:pt x="599" y="289"/>
                    <a:pt x="589" y="285"/>
                    <a:pt x="597" y="277"/>
                  </a:cubicBezTo>
                  <a:cubicBezTo>
                    <a:pt x="599" y="274"/>
                    <a:pt x="604" y="272"/>
                    <a:pt x="607" y="27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8"/>
            <p:cNvSpPr>
              <a:spLocks noEditPoints="1"/>
            </p:cNvSpPr>
            <p:nvPr/>
          </p:nvSpPr>
          <p:spPr bwMode="auto">
            <a:xfrm>
              <a:off x="4837113" y="6149975"/>
              <a:ext cx="1089025" cy="527050"/>
            </a:xfrm>
            <a:custGeom>
              <a:avLst/>
              <a:gdLst>
                <a:gd name="T0" fmla="*/ 460 w 714"/>
                <a:gd name="T1" fmla="*/ 56 h 345"/>
                <a:gd name="T2" fmla="*/ 429 w 714"/>
                <a:gd name="T3" fmla="*/ 11 h 345"/>
                <a:gd name="T4" fmla="*/ 209 w 714"/>
                <a:gd name="T5" fmla="*/ 43 h 345"/>
                <a:gd name="T6" fmla="*/ 288 w 714"/>
                <a:gd name="T7" fmla="*/ 89 h 345"/>
                <a:gd name="T8" fmla="*/ 190 w 714"/>
                <a:gd name="T9" fmla="*/ 36 h 345"/>
                <a:gd name="T10" fmla="*/ 243 w 714"/>
                <a:gd name="T11" fmla="*/ 84 h 345"/>
                <a:gd name="T12" fmla="*/ 143 w 714"/>
                <a:gd name="T13" fmla="*/ 42 h 345"/>
                <a:gd name="T14" fmla="*/ 158 w 714"/>
                <a:gd name="T15" fmla="*/ 61 h 345"/>
                <a:gd name="T16" fmla="*/ 73 w 714"/>
                <a:gd name="T17" fmla="*/ 110 h 345"/>
                <a:gd name="T18" fmla="*/ 105 w 714"/>
                <a:gd name="T19" fmla="*/ 47 h 345"/>
                <a:gd name="T20" fmla="*/ 435 w 714"/>
                <a:gd name="T21" fmla="*/ 55 h 345"/>
                <a:gd name="T22" fmla="*/ 381 w 714"/>
                <a:gd name="T23" fmla="*/ 67 h 345"/>
                <a:gd name="T24" fmla="*/ 94 w 714"/>
                <a:gd name="T25" fmla="*/ 86 h 345"/>
                <a:gd name="T26" fmla="*/ 565 w 714"/>
                <a:gd name="T27" fmla="*/ 152 h 345"/>
                <a:gd name="T28" fmla="*/ 611 w 714"/>
                <a:gd name="T29" fmla="*/ 130 h 345"/>
                <a:gd name="T30" fmla="*/ 684 w 714"/>
                <a:gd name="T31" fmla="*/ 142 h 345"/>
                <a:gd name="T32" fmla="*/ 679 w 714"/>
                <a:gd name="T33" fmla="*/ 170 h 345"/>
                <a:gd name="T34" fmla="*/ 175 w 714"/>
                <a:gd name="T35" fmla="*/ 146 h 345"/>
                <a:gd name="T36" fmla="*/ 200 w 714"/>
                <a:gd name="T37" fmla="*/ 228 h 345"/>
                <a:gd name="T38" fmla="*/ 208 w 714"/>
                <a:gd name="T39" fmla="*/ 138 h 345"/>
                <a:gd name="T40" fmla="*/ 283 w 714"/>
                <a:gd name="T41" fmla="*/ 192 h 345"/>
                <a:gd name="T42" fmla="*/ 418 w 714"/>
                <a:gd name="T43" fmla="*/ 219 h 345"/>
                <a:gd name="T44" fmla="*/ 608 w 714"/>
                <a:gd name="T45" fmla="*/ 139 h 345"/>
                <a:gd name="T46" fmla="*/ 375 w 714"/>
                <a:gd name="T47" fmla="*/ 173 h 345"/>
                <a:gd name="T48" fmla="*/ 385 w 714"/>
                <a:gd name="T49" fmla="*/ 172 h 345"/>
                <a:gd name="T50" fmla="*/ 262 w 714"/>
                <a:gd name="T51" fmla="*/ 145 h 345"/>
                <a:gd name="T52" fmla="*/ 525 w 714"/>
                <a:gd name="T53" fmla="*/ 166 h 345"/>
                <a:gd name="T54" fmla="*/ 52 w 714"/>
                <a:gd name="T55" fmla="*/ 167 h 345"/>
                <a:gd name="T56" fmla="*/ 71 w 714"/>
                <a:gd name="T57" fmla="*/ 236 h 345"/>
                <a:gd name="T58" fmla="*/ 117 w 714"/>
                <a:gd name="T59" fmla="*/ 197 h 345"/>
                <a:gd name="T60" fmla="*/ 59 w 714"/>
                <a:gd name="T61" fmla="*/ 157 h 345"/>
                <a:gd name="T62" fmla="*/ 322 w 714"/>
                <a:gd name="T63" fmla="*/ 204 h 345"/>
                <a:gd name="T64" fmla="*/ 490 w 714"/>
                <a:gd name="T65" fmla="*/ 186 h 345"/>
                <a:gd name="T66" fmla="*/ 254 w 714"/>
                <a:gd name="T67" fmla="*/ 179 h 345"/>
                <a:gd name="T68" fmla="*/ 104 w 714"/>
                <a:gd name="T69" fmla="*/ 187 h 345"/>
                <a:gd name="T70" fmla="*/ 627 w 714"/>
                <a:gd name="T71" fmla="*/ 230 h 345"/>
                <a:gd name="T72" fmla="*/ 39 w 714"/>
                <a:gd name="T73" fmla="*/ 198 h 345"/>
                <a:gd name="T74" fmla="*/ 679 w 714"/>
                <a:gd name="T75" fmla="*/ 315 h 345"/>
                <a:gd name="T76" fmla="*/ 694 w 714"/>
                <a:gd name="T77" fmla="*/ 261 h 345"/>
                <a:gd name="T78" fmla="*/ 330 w 714"/>
                <a:gd name="T79" fmla="*/ 293 h 345"/>
                <a:gd name="T80" fmla="*/ 630 w 714"/>
                <a:gd name="T81" fmla="*/ 252 h 345"/>
                <a:gd name="T82" fmla="*/ 244 w 714"/>
                <a:gd name="T83" fmla="*/ 284 h 345"/>
                <a:gd name="T84" fmla="*/ 268 w 714"/>
                <a:gd name="T85" fmla="*/ 260 h 345"/>
                <a:gd name="T86" fmla="*/ 431 w 714"/>
                <a:gd name="T87" fmla="*/ 269 h 345"/>
                <a:gd name="T88" fmla="*/ 459 w 714"/>
                <a:gd name="T89" fmla="*/ 302 h 345"/>
                <a:gd name="T90" fmla="*/ 50 w 714"/>
                <a:gd name="T91" fmla="*/ 273 h 345"/>
                <a:gd name="T92" fmla="*/ 70 w 714"/>
                <a:gd name="T93" fmla="*/ 253 h 345"/>
                <a:gd name="T94" fmla="*/ 101 w 714"/>
                <a:gd name="T95" fmla="*/ 257 h 345"/>
                <a:gd name="T96" fmla="*/ 118 w 714"/>
                <a:gd name="T97" fmla="*/ 338 h 345"/>
                <a:gd name="T98" fmla="*/ 140 w 714"/>
                <a:gd name="T99" fmla="*/ 272 h 345"/>
                <a:gd name="T100" fmla="*/ 103 w 714"/>
                <a:gd name="T101" fmla="*/ 257 h 345"/>
                <a:gd name="T102" fmla="*/ 496 w 714"/>
                <a:gd name="T103" fmla="*/ 283 h 345"/>
                <a:gd name="T104" fmla="*/ 100 w 714"/>
                <a:gd name="T105" fmla="*/ 267 h 345"/>
                <a:gd name="T106" fmla="*/ 209 w 714"/>
                <a:gd name="T107" fmla="*/ 319 h 345"/>
                <a:gd name="T108" fmla="*/ 549 w 714"/>
                <a:gd name="T109" fmla="*/ 277 h 345"/>
                <a:gd name="T110" fmla="*/ 146 w 714"/>
                <a:gd name="T111" fmla="*/ 294 h 345"/>
                <a:gd name="T112" fmla="*/ 307 w 714"/>
                <a:gd name="T113" fmla="*/ 293 h 345"/>
                <a:gd name="T114" fmla="*/ 551 w 714"/>
                <a:gd name="T115" fmla="*/ 300 h 345"/>
                <a:gd name="T116" fmla="*/ 261 w 714"/>
                <a:gd name="T117" fmla="*/ 307 h 345"/>
                <a:gd name="T118" fmla="*/ 38 w 714"/>
                <a:gd name="T119" fmla="*/ 312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4" h="345">
                  <a:moveTo>
                    <a:pt x="430" y="0"/>
                  </a:moveTo>
                  <a:cubicBezTo>
                    <a:pt x="422" y="0"/>
                    <a:pt x="413" y="6"/>
                    <a:pt x="413" y="15"/>
                  </a:cubicBezTo>
                  <a:cubicBezTo>
                    <a:pt x="413" y="18"/>
                    <a:pt x="412" y="21"/>
                    <a:pt x="411" y="21"/>
                  </a:cubicBezTo>
                  <a:cubicBezTo>
                    <a:pt x="406" y="21"/>
                    <a:pt x="408" y="33"/>
                    <a:pt x="414" y="39"/>
                  </a:cubicBezTo>
                  <a:cubicBezTo>
                    <a:pt x="418" y="44"/>
                    <a:pt x="419" y="48"/>
                    <a:pt x="419" y="57"/>
                  </a:cubicBezTo>
                  <a:cubicBezTo>
                    <a:pt x="418" y="65"/>
                    <a:pt x="419" y="69"/>
                    <a:pt x="422" y="73"/>
                  </a:cubicBezTo>
                  <a:cubicBezTo>
                    <a:pt x="426" y="77"/>
                    <a:pt x="429" y="78"/>
                    <a:pt x="443" y="77"/>
                  </a:cubicBezTo>
                  <a:cubicBezTo>
                    <a:pt x="458" y="77"/>
                    <a:pt x="460" y="76"/>
                    <a:pt x="464" y="69"/>
                  </a:cubicBezTo>
                  <a:cubicBezTo>
                    <a:pt x="467" y="62"/>
                    <a:pt x="467" y="62"/>
                    <a:pt x="460" y="56"/>
                  </a:cubicBezTo>
                  <a:cubicBezTo>
                    <a:pt x="456" y="52"/>
                    <a:pt x="450" y="49"/>
                    <a:pt x="447" y="49"/>
                  </a:cubicBezTo>
                  <a:cubicBezTo>
                    <a:pt x="439" y="49"/>
                    <a:pt x="439" y="49"/>
                    <a:pt x="447" y="40"/>
                  </a:cubicBezTo>
                  <a:cubicBezTo>
                    <a:pt x="457" y="29"/>
                    <a:pt x="454" y="14"/>
                    <a:pt x="441" y="3"/>
                  </a:cubicBezTo>
                  <a:cubicBezTo>
                    <a:pt x="438" y="1"/>
                    <a:pt x="434" y="0"/>
                    <a:pt x="430" y="0"/>
                  </a:cubicBezTo>
                  <a:close/>
                  <a:moveTo>
                    <a:pt x="431" y="11"/>
                  </a:moveTo>
                  <a:cubicBezTo>
                    <a:pt x="443" y="12"/>
                    <a:pt x="448" y="30"/>
                    <a:pt x="437" y="37"/>
                  </a:cubicBezTo>
                  <a:cubicBezTo>
                    <a:pt x="430" y="42"/>
                    <a:pt x="431" y="42"/>
                    <a:pt x="424" y="37"/>
                  </a:cubicBezTo>
                  <a:cubicBezTo>
                    <a:pt x="419" y="34"/>
                    <a:pt x="418" y="31"/>
                    <a:pt x="419" y="24"/>
                  </a:cubicBezTo>
                  <a:cubicBezTo>
                    <a:pt x="420" y="14"/>
                    <a:pt x="421" y="12"/>
                    <a:pt x="429" y="11"/>
                  </a:cubicBezTo>
                  <a:cubicBezTo>
                    <a:pt x="430" y="11"/>
                    <a:pt x="430" y="11"/>
                    <a:pt x="431" y="11"/>
                  </a:cubicBezTo>
                  <a:close/>
                  <a:moveTo>
                    <a:pt x="196" y="27"/>
                  </a:moveTo>
                  <a:cubicBezTo>
                    <a:pt x="195" y="27"/>
                    <a:pt x="194" y="27"/>
                    <a:pt x="192" y="28"/>
                  </a:cubicBezTo>
                  <a:cubicBezTo>
                    <a:pt x="182" y="30"/>
                    <a:pt x="173" y="38"/>
                    <a:pt x="174" y="44"/>
                  </a:cubicBezTo>
                  <a:cubicBezTo>
                    <a:pt x="175" y="46"/>
                    <a:pt x="176" y="59"/>
                    <a:pt x="177" y="72"/>
                  </a:cubicBezTo>
                  <a:cubicBezTo>
                    <a:pt x="177" y="85"/>
                    <a:pt x="179" y="98"/>
                    <a:pt x="181" y="100"/>
                  </a:cubicBezTo>
                  <a:cubicBezTo>
                    <a:pt x="185" y="106"/>
                    <a:pt x="201" y="100"/>
                    <a:pt x="210" y="89"/>
                  </a:cubicBezTo>
                  <a:cubicBezTo>
                    <a:pt x="220" y="77"/>
                    <a:pt x="221" y="67"/>
                    <a:pt x="213" y="59"/>
                  </a:cubicBezTo>
                  <a:cubicBezTo>
                    <a:pt x="210" y="55"/>
                    <a:pt x="208" y="50"/>
                    <a:pt x="209" y="43"/>
                  </a:cubicBezTo>
                  <a:cubicBezTo>
                    <a:pt x="210" y="32"/>
                    <a:pt x="205" y="27"/>
                    <a:pt x="196" y="27"/>
                  </a:cubicBezTo>
                  <a:close/>
                  <a:moveTo>
                    <a:pt x="296" y="29"/>
                  </a:moveTo>
                  <a:cubicBezTo>
                    <a:pt x="292" y="29"/>
                    <a:pt x="287" y="31"/>
                    <a:pt x="283" y="34"/>
                  </a:cubicBezTo>
                  <a:cubicBezTo>
                    <a:pt x="275" y="40"/>
                    <a:pt x="267" y="57"/>
                    <a:pt x="267" y="66"/>
                  </a:cubicBezTo>
                  <a:cubicBezTo>
                    <a:pt x="267" y="75"/>
                    <a:pt x="273" y="90"/>
                    <a:pt x="281" y="96"/>
                  </a:cubicBezTo>
                  <a:cubicBezTo>
                    <a:pt x="287" y="101"/>
                    <a:pt x="290" y="101"/>
                    <a:pt x="301" y="101"/>
                  </a:cubicBezTo>
                  <a:cubicBezTo>
                    <a:pt x="316" y="99"/>
                    <a:pt x="325" y="93"/>
                    <a:pt x="325" y="85"/>
                  </a:cubicBezTo>
                  <a:cubicBezTo>
                    <a:pt x="325" y="79"/>
                    <a:pt x="323" y="79"/>
                    <a:pt x="315" y="86"/>
                  </a:cubicBezTo>
                  <a:cubicBezTo>
                    <a:pt x="309" y="91"/>
                    <a:pt x="296" y="92"/>
                    <a:pt x="288" y="89"/>
                  </a:cubicBezTo>
                  <a:cubicBezTo>
                    <a:pt x="286" y="88"/>
                    <a:pt x="282" y="84"/>
                    <a:pt x="280" y="80"/>
                  </a:cubicBezTo>
                  <a:cubicBezTo>
                    <a:pt x="272" y="63"/>
                    <a:pt x="285" y="36"/>
                    <a:pt x="300" y="36"/>
                  </a:cubicBezTo>
                  <a:cubicBezTo>
                    <a:pt x="312" y="37"/>
                    <a:pt x="314" y="36"/>
                    <a:pt x="308" y="32"/>
                  </a:cubicBezTo>
                  <a:cubicBezTo>
                    <a:pt x="305" y="30"/>
                    <a:pt x="301" y="28"/>
                    <a:pt x="296" y="29"/>
                  </a:cubicBezTo>
                  <a:close/>
                  <a:moveTo>
                    <a:pt x="190" y="36"/>
                  </a:moveTo>
                  <a:cubicBezTo>
                    <a:pt x="197" y="36"/>
                    <a:pt x="202" y="43"/>
                    <a:pt x="199" y="48"/>
                  </a:cubicBezTo>
                  <a:cubicBezTo>
                    <a:pt x="197" y="50"/>
                    <a:pt x="193" y="52"/>
                    <a:pt x="191" y="53"/>
                  </a:cubicBezTo>
                  <a:cubicBezTo>
                    <a:pt x="186" y="54"/>
                    <a:pt x="186" y="53"/>
                    <a:pt x="186" y="45"/>
                  </a:cubicBezTo>
                  <a:cubicBezTo>
                    <a:pt x="186" y="38"/>
                    <a:pt x="187" y="36"/>
                    <a:pt x="190" y="36"/>
                  </a:cubicBezTo>
                  <a:close/>
                  <a:moveTo>
                    <a:pt x="244" y="37"/>
                  </a:moveTo>
                  <a:cubicBezTo>
                    <a:pt x="243" y="37"/>
                    <a:pt x="241" y="38"/>
                    <a:pt x="240" y="38"/>
                  </a:cubicBezTo>
                  <a:cubicBezTo>
                    <a:pt x="237" y="40"/>
                    <a:pt x="237" y="41"/>
                    <a:pt x="238" y="42"/>
                  </a:cubicBezTo>
                  <a:cubicBezTo>
                    <a:pt x="240" y="43"/>
                    <a:pt x="240" y="47"/>
                    <a:pt x="239" y="50"/>
                  </a:cubicBezTo>
                  <a:cubicBezTo>
                    <a:pt x="238" y="56"/>
                    <a:pt x="237" y="57"/>
                    <a:pt x="231" y="57"/>
                  </a:cubicBezTo>
                  <a:cubicBezTo>
                    <a:pt x="222" y="57"/>
                    <a:pt x="221" y="61"/>
                    <a:pt x="230" y="65"/>
                  </a:cubicBezTo>
                  <a:cubicBezTo>
                    <a:pt x="234" y="67"/>
                    <a:pt x="236" y="70"/>
                    <a:pt x="236" y="74"/>
                  </a:cubicBezTo>
                  <a:cubicBezTo>
                    <a:pt x="236" y="77"/>
                    <a:pt x="238" y="81"/>
                    <a:pt x="239" y="83"/>
                  </a:cubicBezTo>
                  <a:cubicBezTo>
                    <a:pt x="241" y="84"/>
                    <a:pt x="243" y="85"/>
                    <a:pt x="243" y="84"/>
                  </a:cubicBezTo>
                  <a:cubicBezTo>
                    <a:pt x="243" y="83"/>
                    <a:pt x="244" y="79"/>
                    <a:pt x="245" y="75"/>
                  </a:cubicBezTo>
                  <a:cubicBezTo>
                    <a:pt x="246" y="69"/>
                    <a:pt x="248" y="68"/>
                    <a:pt x="254" y="67"/>
                  </a:cubicBezTo>
                  <a:cubicBezTo>
                    <a:pt x="260" y="66"/>
                    <a:pt x="263" y="65"/>
                    <a:pt x="263" y="62"/>
                  </a:cubicBezTo>
                  <a:cubicBezTo>
                    <a:pt x="263" y="59"/>
                    <a:pt x="263" y="58"/>
                    <a:pt x="261" y="58"/>
                  </a:cubicBezTo>
                  <a:cubicBezTo>
                    <a:pt x="260" y="59"/>
                    <a:pt x="259" y="59"/>
                    <a:pt x="258" y="57"/>
                  </a:cubicBezTo>
                  <a:cubicBezTo>
                    <a:pt x="257" y="56"/>
                    <a:pt x="255" y="55"/>
                    <a:pt x="253" y="56"/>
                  </a:cubicBezTo>
                  <a:cubicBezTo>
                    <a:pt x="250" y="57"/>
                    <a:pt x="249" y="55"/>
                    <a:pt x="249" y="48"/>
                  </a:cubicBezTo>
                  <a:cubicBezTo>
                    <a:pt x="249" y="41"/>
                    <a:pt x="247" y="37"/>
                    <a:pt x="244" y="37"/>
                  </a:cubicBezTo>
                  <a:close/>
                  <a:moveTo>
                    <a:pt x="143" y="42"/>
                  </a:moveTo>
                  <a:cubicBezTo>
                    <a:pt x="141" y="42"/>
                    <a:pt x="140" y="44"/>
                    <a:pt x="140" y="51"/>
                  </a:cubicBezTo>
                  <a:cubicBezTo>
                    <a:pt x="140" y="58"/>
                    <a:pt x="139" y="60"/>
                    <a:pt x="135" y="61"/>
                  </a:cubicBezTo>
                  <a:cubicBezTo>
                    <a:pt x="129" y="63"/>
                    <a:pt x="129" y="70"/>
                    <a:pt x="135" y="70"/>
                  </a:cubicBezTo>
                  <a:cubicBezTo>
                    <a:pt x="137" y="70"/>
                    <a:pt x="141" y="73"/>
                    <a:pt x="143" y="76"/>
                  </a:cubicBezTo>
                  <a:cubicBezTo>
                    <a:pt x="147" y="85"/>
                    <a:pt x="151" y="85"/>
                    <a:pt x="150" y="75"/>
                  </a:cubicBezTo>
                  <a:cubicBezTo>
                    <a:pt x="149" y="67"/>
                    <a:pt x="149" y="67"/>
                    <a:pt x="156" y="68"/>
                  </a:cubicBezTo>
                  <a:cubicBezTo>
                    <a:pt x="161" y="68"/>
                    <a:pt x="164" y="67"/>
                    <a:pt x="165" y="65"/>
                  </a:cubicBezTo>
                  <a:cubicBezTo>
                    <a:pt x="166" y="62"/>
                    <a:pt x="165" y="62"/>
                    <a:pt x="162" y="63"/>
                  </a:cubicBezTo>
                  <a:cubicBezTo>
                    <a:pt x="159" y="64"/>
                    <a:pt x="158" y="63"/>
                    <a:pt x="158" y="61"/>
                  </a:cubicBezTo>
                  <a:cubicBezTo>
                    <a:pt x="158" y="59"/>
                    <a:pt x="156" y="57"/>
                    <a:pt x="153" y="57"/>
                  </a:cubicBezTo>
                  <a:cubicBezTo>
                    <a:pt x="150" y="57"/>
                    <a:pt x="149" y="55"/>
                    <a:pt x="149" y="50"/>
                  </a:cubicBezTo>
                  <a:cubicBezTo>
                    <a:pt x="149" y="45"/>
                    <a:pt x="148" y="43"/>
                    <a:pt x="145" y="42"/>
                  </a:cubicBezTo>
                  <a:cubicBezTo>
                    <a:pt x="144" y="42"/>
                    <a:pt x="144" y="42"/>
                    <a:pt x="143" y="42"/>
                  </a:cubicBezTo>
                  <a:close/>
                  <a:moveTo>
                    <a:pt x="105" y="47"/>
                  </a:moveTo>
                  <a:cubicBezTo>
                    <a:pt x="104" y="47"/>
                    <a:pt x="103" y="48"/>
                    <a:pt x="102" y="48"/>
                  </a:cubicBezTo>
                  <a:cubicBezTo>
                    <a:pt x="99" y="49"/>
                    <a:pt x="96" y="50"/>
                    <a:pt x="96" y="50"/>
                  </a:cubicBezTo>
                  <a:cubicBezTo>
                    <a:pt x="96" y="50"/>
                    <a:pt x="91" y="62"/>
                    <a:pt x="86" y="76"/>
                  </a:cubicBezTo>
                  <a:cubicBezTo>
                    <a:pt x="81" y="91"/>
                    <a:pt x="75" y="106"/>
                    <a:pt x="73" y="110"/>
                  </a:cubicBezTo>
                  <a:cubicBezTo>
                    <a:pt x="72" y="114"/>
                    <a:pt x="71" y="119"/>
                    <a:pt x="71" y="121"/>
                  </a:cubicBezTo>
                  <a:cubicBezTo>
                    <a:pt x="73" y="125"/>
                    <a:pt x="82" y="122"/>
                    <a:pt x="82" y="117"/>
                  </a:cubicBezTo>
                  <a:cubicBezTo>
                    <a:pt x="82" y="110"/>
                    <a:pt x="88" y="104"/>
                    <a:pt x="99" y="101"/>
                  </a:cubicBezTo>
                  <a:cubicBezTo>
                    <a:pt x="107" y="99"/>
                    <a:pt x="109" y="99"/>
                    <a:pt x="112" y="103"/>
                  </a:cubicBezTo>
                  <a:cubicBezTo>
                    <a:pt x="114" y="105"/>
                    <a:pt x="115" y="109"/>
                    <a:pt x="115" y="112"/>
                  </a:cubicBezTo>
                  <a:cubicBezTo>
                    <a:pt x="115" y="118"/>
                    <a:pt x="120" y="121"/>
                    <a:pt x="124" y="116"/>
                  </a:cubicBezTo>
                  <a:cubicBezTo>
                    <a:pt x="128" y="110"/>
                    <a:pt x="124" y="94"/>
                    <a:pt x="112" y="68"/>
                  </a:cubicBezTo>
                  <a:cubicBezTo>
                    <a:pt x="110" y="62"/>
                    <a:pt x="107" y="54"/>
                    <a:pt x="107" y="52"/>
                  </a:cubicBezTo>
                  <a:cubicBezTo>
                    <a:pt x="107" y="48"/>
                    <a:pt x="107" y="47"/>
                    <a:pt x="105" y="47"/>
                  </a:cubicBezTo>
                  <a:close/>
                  <a:moveTo>
                    <a:pt x="358" y="48"/>
                  </a:moveTo>
                  <a:cubicBezTo>
                    <a:pt x="354" y="48"/>
                    <a:pt x="351" y="49"/>
                    <a:pt x="351" y="49"/>
                  </a:cubicBezTo>
                  <a:cubicBezTo>
                    <a:pt x="346" y="50"/>
                    <a:pt x="346" y="56"/>
                    <a:pt x="351" y="58"/>
                  </a:cubicBezTo>
                  <a:cubicBezTo>
                    <a:pt x="355" y="60"/>
                    <a:pt x="375" y="60"/>
                    <a:pt x="382" y="58"/>
                  </a:cubicBezTo>
                  <a:cubicBezTo>
                    <a:pt x="385" y="57"/>
                    <a:pt x="388" y="55"/>
                    <a:pt x="388" y="53"/>
                  </a:cubicBezTo>
                  <a:cubicBezTo>
                    <a:pt x="388" y="51"/>
                    <a:pt x="383" y="49"/>
                    <a:pt x="371" y="49"/>
                  </a:cubicBezTo>
                  <a:cubicBezTo>
                    <a:pt x="366" y="48"/>
                    <a:pt x="361" y="48"/>
                    <a:pt x="358" y="48"/>
                  </a:cubicBezTo>
                  <a:close/>
                  <a:moveTo>
                    <a:pt x="427" y="52"/>
                  </a:moveTo>
                  <a:cubicBezTo>
                    <a:pt x="428" y="52"/>
                    <a:pt x="431" y="53"/>
                    <a:pt x="435" y="55"/>
                  </a:cubicBezTo>
                  <a:cubicBezTo>
                    <a:pt x="449" y="60"/>
                    <a:pt x="454" y="63"/>
                    <a:pt x="454" y="65"/>
                  </a:cubicBezTo>
                  <a:cubicBezTo>
                    <a:pt x="454" y="66"/>
                    <a:pt x="452" y="68"/>
                    <a:pt x="449" y="70"/>
                  </a:cubicBezTo>
                  <a:cubicBezTo>
                    <a:pt x="441" y="74"/>
                    <a:pt x="426" y="65"/>
                    <a:pt x="426" y="56"/>
                  </a:cubicBezTo>
                  <a:cubicBezTo>
                    <a:pt x="426" y="53"/>
                    <a:pt x="426" y="52"/>
                    <a:pt x="427" y="52"/>
                  </a:cubicBezTo>
                  <a:close/>
                  <a:moveTo>
                    <a:pt x="202" y="64"/>
                  </a:moveTo>
                  <a:cubicBezTo>
                    <a:pt x="210" y="63"/>
                    <a:pt x="210" y="74"/>
                    <a:pt x="202" y="84"/>
                  </a:cubicBezTo>
                  <a:cubicBezTo>
                    <a:pt x="195" y="94"/>
                    <a:pt x="188" y="96"/>
                    <a:pt x="188" y="89"/>
                  </a:cubicBezTo>
                  <a:cubicBezTo>
                    <a:pt x="186" y="66"/>
                    <a:pt x="186" y="65"/>
                    <a:pt x="202" y="64"/>
                  </a:cubicBezTo>
                  <a:close/>
                  <a:moveTo>
                    <a:pt x="381" y="67"/>
                  </a:moveTo>
                  <a:cubicBezTo>
                    <a:pt x="377" y="67"/>
                    <a:pt x="372" y="68"/>
                    <a:pt x="366" y="69"/>
                  </a:cubicBezTo>
                  <a:cubicBezTo>
                    <a:pt x="354" y="71"/>
                    <a:pt x="350" y="74"/>
                    <a:pt x="350" y="79"/>
                  </a:cubicBezTo>
                  <a:cubicBezTo>
                    <a:pt x="350" y="82"/>
                    <a:pt x="379" y="78"/>
                    <a:pt x="387" y="75"/>
                  </a:cubicBezTo>
                  <a:cubicBezTo>
                    <a:pt x="397" y="70"/>
                    <a:pt x="393" y="66"/>
                    <a:pt x="381" y="67"/>
                  </a:cubicBezTo>
                  <a:close/>
                  <a:moveTo>
                    <a:pt x="100" y="69"/>
                  </a:moveTo>
                  <a:cubicBezTo>
                    <a:pt x="102" y="69"/>
                    <a:pt x="103" y="72"/>
                    <a:pt x="105" y="77"/>
                  </a:cubicBezTo>
                  <a:cubicBezTo>
                    <a:pt x="107" y="84"/>
                    <a:pt x="107" y="87"/>
                    <a:pt x="104" y="89"/>
                  </a:cubicBezTo>
                  <a:cubicBezTo>
                    <a:pt x="100" y="92"/>
                    <a:pt x="92" y="91"/>
                    <a:pt x="92" y="88"/>
                  </a:cubicBezTo>
                  <a:cubicBezTo>
                    <a:pt x="92" y="86"/>
                    <a:pt x="93" y="86"/>
                    <a:pt x="94" y="86"/>
                  </a:cubicBezTo>
                  <a:cubicBezTo>
                    <a:pt x="95" y="87"/>
                    <a:pt x="96" y="84"/>
                    <a:pt x="97" y="80"/>
                  </a:cubicBezTo>
                  <a:cubicBezTo>
                    <a:pt x="97" y="73"/>
                    <a:pt x="98" y="70"/>
                    <a:pt x="100" y="69"/>
                  </a:cubicBezTo>
                  <a:cubicBezTo>
                    <a:pt x="100" y="69"/>
                    <a:pt x="100" y="69"/>
                    <a:pt x="100" y="69"/>
                  </a:cubicBezTo>
                  <a:close/>
                  <a:moveTo>
                    <a:pt x="575" y="122"/>
                  </a:moveTo>
                  <a:cubicBezTo>
                    <a:pt x="573" y="123"/>
                    <a:pt x="570" y="127"/>
                    <a:pt x="564" y="136"/>
                  </a:cubicBezTo>
                  <a:cubicBezTo>
                    <a:pt x="559" y="144"/>
                    <a:pt x="553" y="150"/>
                    <a:pt x="552" y="150"/>
                  </a:cubicBezTo>
                  <a:cubicBezTo>
                    <a:pt x="550" y="150"/>
                    <a:pt x="544" y="169"/>
                    <a:pt x="546" y="171"/>
                  </a:cubicBezTo>
                  <a:cubicBezTo>
                    <a:pt x="547" y="172"/>
                    <a:pt x="551" y="168"/>
                    <a:pt x="556" y="162"/>
                  </a:cubicBezTo>
                  <a:cubicBezTo>
                    <a:pt x="565" y="152"/>
                    <a:pt x="565" y="152"/>
                    <a:pt x="565" y="152"/>
                  </a:cubicBezTo>
                  <a:cubicBezTo>
                    <a:pt x="564" y="163"/>
                    <a:pt x="564" y="163"/>
                    <a:pt x="564" y="163"/>
                  </a:cubicBezTo>
                  <a:cubicBezTo>
                    <a:pt x="563" y="170"/>
                    <a:pt x="561" y="180"/>
                    <a:pt x="561" y="186"/>
                  </a:cubicBezTo>
                  <a:cubicBezTo>
                    <a:pt x="560" y="192"/>
                    <a:pt x="560" y="199"/>
                    <a:pt x="561" y="201"/>
                  </a:cubicBezTo>
                  <a:cubicBezTo>
                    <a:pt x="561" y="203"/>
                    <a:pt x="564" y="204"/>
                    <a:pt x="566" y="203"/>
                  </a:cubicBezTo>
                  <a:cubicBezTo>
                    <a:pt x="568" y="202"/>
                    <a:pt x="569" y="201"/>
                    <a:pt x="568" y="199"/>
                  </a:cubicBezTo>
                  <a:cubicBezTo>
                    <a:pt x="567" y="197"/>
                    <a:pt x="571" y="171"/>
                    <a:pt x="577" y="147"/>
                  </a:cubicBezTo>
                  <a:cubicBezTo>
                    <a:pt x="581" y="134"/>
                    <a:pt x="581" y="128"/>
                    <a:pt x="579" y="125"/>
                  </a:cubicBezTo>
                  <a:cubicBezTo>
                    <a:pt x="578" y="123"/>
                    <a:pt x="577" y="122"/>
                    <a:pt x="575" y="122"/>
                  </a:cubicBezTo>
                  <a:close/>
                  <a:moveTo>
                    <a:pt x="611" y="130"/>
                  </a:moveTo>
                  <a:cubicBezTo>
                    <a:pt x="607" y="130"/>
                    <a:pt x="603" y="131"/>
                    <a:pt x="598" y="132"/>
                  </a:cubicBezTo>
                  <a:cubicBezTo>
                    <a:pt x="593" y="134"/>
                    <a:pt x="590" y="138"/>
                    <a:pt x="587" y="147"/>
                  </a:cubicBezTo>
                  <a:cubicBezTo>
                    <a:pt x="579" y="168"/>
                    <a:pt x="582" y="193"/>
                    <a:pt x="591" y="197"/>
                  </a:cubicBezTo>
                  <a:cubicBezTo>
                    <a:pt x="612" y="206"/>
                    <a:pt x="633" y="182"/>
                    <a:pt x="629" y="154"/>
                  </a:cubicBezTo>
                  <a:cubicBezTo>
                    <a:pt x="628" y="138"/>
                    <a:pt x="621" y="130"/>
                    <a:pt x="611" y="130"/>
                  </a:cubicBezTo>
                  <a:close/>
                  <a:moveTo>
                    <a:pt x="680" y="134"/>
                  </a:moveTo>
                  <a:cubicBezTo>
                    <a:pt x="667" y="135"/>
                    <a:pt x="658" y="139"/>
                    <a:pt x="658" y="146"/>
                  </a:cubicBezTo>
                  <a:cubicBezTo>
                    <a:pt x="658" y="152"/>
                    <a:pt x="660" y="152"/>
                    <a:pt x="668" y="145"/>
                  </a:cubicBezTo>
                  <a:cubicBezTo>
                    <a:pt x="674" y="140"/>
                    <a:pt x="681" y="138"/>
                    <a:pt x="684" y="142"/>
                  </a:cubicBezTo>
                  <a:cubicBezTo>
                    <a:pt x="686" y="144"/>
                    <a:pt x="676" y="163"/>
                    <a:pt x="672" y="165"/>
                  </a:cubicBezTo>
                  <a:cubicBezTo>
                    <a:pt x="665" y="168"/>
                    <a:pt x="668" y="173"/>
                    <a:pt x="679" y="179"/>
                  </a:cubicBezTo>
                  <a:cubicBezTo>
                    <a:pt x="691" y="186"/>
                    <a:pt x="694" y="193"/>
                    <a:pt x="687" y="199"/>
                  </a:cubicBezTo>
                  <a:cubicBezTo>
                    <a:pt x="677" y="208"/>
                    <a:pt x="662" y="205"/>
                    <a:pt x="657" y="193"/>
                  </a:cubicBezTo>
                  <a:cubicBezTo>
                    <a:pt x="655" y="186"/>
                    <a:pt x="652" y="191"/>
                    <a:pt x="654" y="200"/>
                  </a:cubicBezTo>
                  <a:cubicBezTo>
                    <a:pt x="655" y="206"/>
                    <a:pt x="658" y="210"/>
                    <a:pt x="661" y="212"/>
                  </a:cubicBezTo>
                  <a:cubicBezTo>
                    <a:pt x="673" y="218"/>
                    <a:pt x="685" y="215"/>
                    <a:pt x="694" y="205"/>
                  </a:cubicBezTo>
                  <a:cubicBezTo>
                    <a:pt x="704" y="194"/>
                    <a:pt x="701" y="182"/>
                    <a:pt x="686" y="174"/>
                  </a:cubicBezTo>
                  <a:cubicBezTo>
                    <a:pt x="679" y="170"/>
                    <a:pt x="679" y="170"/>
                    <a:pt x="679" y="170"/>
                  </a:cubicBezTo>
                  <a:cubicBezTo>
                    <a:pt x="684" y="161"/>
                    <a:pt x="684" y="161"/>
                    <a:pt x="684" y="161"/>
                  </a:cubicBezTo>
                  <a:cubicBezTo>
                    <a:pt x="687" y="156"/>
                    <a:pt x="690" y="151"/>
                    <a:pt x="691" y="149"/>
                  </a:cubicBezTo>
                  <a:cubicBezTo>
                    <a:pt x="693" y="148"/>
                    <a:pt x="694" y="144"/>
                    <a:pt x="694" y="141"/>
                  </a:cubicBezTo>
                  <a:cubicBezTo>
                    <a:pt x="694" y="136"/>
                    <a:pt x="692" y="135"/>
                    <a:pt x="687" y="135"/>
                  </a:cubicBezTo>
                  <a:cubicBezTo>
                    <a:pt x="684" y="134"/>
                    <a:pt x="682" y="134"/>
                    <a:pt x="680" y="134"/>
                  </a:cubicBezTo>
                  <a:close/>
                  <a:moveTo>
                    <a:pt x="204" y="137"/>
                  </a:moveTo>
                  <a:cubicBezTo>
                    <a:pt x="197" y="137"/>
                    <a:pt x="182" y="140"/>
                    <a:pt x="181" y="142"/>
                  </a:cubicBezTo>
                  <a:cubicBezTo>
                    <a:pt x="181" y="144"/>
                    <a:pt x="179" y="145"/>
                    <a:pt x="178" y="144"/>
                  </a:cubicBezTo>
                  <a:cubicBezTo>
                    <a:pt x="177" y="143"/>
                    <a:pt x="176" y="144"/>
                    <a:pt x="175" y="146"/>
                  </a:cubicBezTo>
                  <a:cubicBezTo>
                    <a:pt x="172" y="152"/>
                    <a:pt x="177" y="153"/>
                    <a:pt x="190" y="149"/>
                  </a:cubicBezTo>
                  <a:cubicBezTo>
                    <a:pt x="197" y="147"/>
                    <a:pt x="204" y="145"/>
                    <a:pt x="205" y="145"/>
                  </a:cubicBezTo>
                  <a:cubicBezTo>
                    <a:pt x="209" y="145"/>
                    <a:pt x="208" y="153"/>
                    <a:pt x="203" y="171"/>
                  </a:cubicBezTo>
                  <a:cubicBezTo>
                    <a:pt x="202" y="176"/>
                    <a:pt x="202" y="181"/>
                    <a:pt x="202" y="182"/>
                  </a:cubicBezTo>
                  <a:cubicBezTo>
                    <a:pt x="203" y="183"/>
                    <a:pt x="200" y="184"/>
                    <a:pt x="195" y="184"/>
                  </a:cubicBezTo>
                  <a:cubicBezTo>
                    <a:pt x="185" y="186"/>
                    <a:pt x="183" y="191"/>
                    <a:pt x="193" y="193"/>
                  </a:cubicBezTo>
                  <a:cubicBezTo>
                    <a:pt x="201" y="195"/>
                    <a:pt x="201" y="195"/>
                    <a:pt x="201" y="195"/>
                  </a:cubicBezTo>
                  <a:cubicBezTo>
                    <a:pt x="199" y="210"/>
                    <a:pt x="199" y="210"/>
                    <a:pt x="199" y="210"/>
                  </a:cubicBezTo>
                  <a:cubicBezTo>
                    <a:pt x="199" y="218"/>
                    <a:pt x="199" y="226"/>
                    <a:pt x="200" y="228"/>
                  </a:cubicBezTo>
                  <a:cubicBezTo>
                    <a:pt x="203" y="234"/>
                    <a:pt x="207" y="227"/>
                    <a:pt x="209" y="211"/>
                  </a:cubicBezTo>
                  <a:cubicBezTo>
                    <a:pt x="211" y="195"/>
                    <a:pt x="213" y="192"/>
                    <a:pt x="226" y="192"/>
                  </a:cubicBezTo>
                  <a:cubicBezTo>
                    <a:pt x="234" y="192"/>
                    <a:pt x="239" y="186"/>
                    <a:pt x="234" y="181"/>
                  </a:cubicBezTo>
                  <a:cubicBezTo>
                    <a:pt x="232" y="179"/>
                    <a:pt x="231" y="179"/>
                    <a:pt x="231" y="181"/>
                  </a:cubicBezTo>
                  <a:cubicBezTo>
                    <a:pt x="231" y="182"/>
                    <a:pt x="227" y="183"/>
                    <a:pt x="221" y="183"/>
                  </a:cubicBezTo>
                  <a:cubicBezTo>
                    <a:pt x="211" y="183"/>
                    <a:pt x="211" y="183"/>
                    <a:pt x="213" y="175"/>
                  </a:cubicBezTo>
                  <a:cubicBezTo>
                    <a:pt x="213" y="171"/>
                    <a:pt x="215" y="163"/>
                    <a:pt x="216" y="159"/>
                  </a:cubicBezTo>
                  <a:cubicBezTo>
                    <a:pt x="220" y="148"/>
                    <a:pt x="217" y="137"/>
                    <a:pt x="212" y="139"/>
                  </a:cubicBezTo>
                  <a:cubicBezTo>
                    <a:pt x="210" y="140"/>
                    <a:pt x="208" y="139"/>
                    <a:pt x="208" y="138"/>
                  </a:cubicBezTo>
                  <a:cubicBezTo>
                    <a:pt x="208" y="137"/>
                    <a:pt x="207" y="137"/>
                    <a:pt x="204" y="137"/>
                  </a:cubicBezTo>
                  <a:close/>
                  <a:moveTo>
                    <a:pt x="264" y="137"/>
                  </a:moveTo>
                  <a:cubicBezTo>
                    <a:pt x="259" y="137"/>
                    <a:pt x="253" y="139"/>
                    <a:pt x="250" y="141"/>
                  </a:cubicBezTo>
                  <a:cubicBezTo>
                    <a:pt x="247" y="143"/>
                    <a:pt x="243" y="145"/>
                    <a:pt x="240" y="145"/>
                  </a:cubicBezTo>
                  <a:cubicBezTo>
                    <a:pt x="236" y="145"/>
                    <a:pt x="236" y="146"/>
                    <a:pt x="237" y="152"/>
                  </a:cubicBezTo>
                  <a:cubicBezTo>
                    <a:pt x="241" y="166"/>
                    <a:pt x="244" y="188"/>
                    <a:pt x="244" y="199"/>
                  </a:cubicBezTo>
                  <a:cubicBezTo>
                    <a:pt x="244" y="208"/>
                    <a:pt x="245" y="211"/>
                    <a:pt x="250" y="213"/>
                  </a:cubicBezTo>
                  <a:cubicBezTo>
                    <a:pt x="261" y="217"/>
                    <a:pt x="269" y="215"/>
                    <a:pt x="281" y="204"/>
                  </a:cubicBezTo>
                  <a:cubicBezTo>
                    <a:pt x="286" y="199"/>
                    <a:pt x="286" y="198"/>
                    <a:pt x="283" y="192"/>
                  </a:cubicBezTo>
                  <a:cubicBezTo>
                    <a:pt x="282" y="188"/>
                    <a:pt x="276" y="183"/>
                    <a:pt x="271" y="180"/>
                  </a:cubicBezTo>
                  <a:cubicBezTo>
                    <a:pt x="266" y="177"/>
                    <a:pt x="262" y="174"/>
                    <a:pt x="262" y="173"/>
                  </a:cubicBezTo>
                  <a:cubicBezTo>
                    <a:pt x="262" y="172"/>
                    <a:pt x="264" y="166"/>
                    <a:pt x="268" y="161"/>
                  </a:cubicBezTo>
                  <a:cubicBezTo>
                    <a:pt x="271" y="155"/>
                    <a:pt x="274" y="147"/>
                    <a:pt x="274" y="144"/>
                  </a:cubicBezTo>
                  <a:cubicBezTo>
                    <a:pt x="274" y="138"/>
                    <a:pt x="273" y="137"/>
                    <a:pt x="264" y="137"/>
                  </a:cubicBezTo>
                  <a:close/>
                  <a:moveTo>
                    <a:pt x="428" y="138"/>
                  </a:moveTo>
                  <a:cubicBezTo>
                    <a:pt x="424" y="138"/>
                    <a:pt x="420" y="140"/>
                    <a:pt x="415" y="146"/>
                  </a:cubicBezTo>
                  <a:cubicBezTo>
                    <a:pt x="404" y="156"/>
                    <a:pt x="399" y="173"/>
                    <a:pt x="401" y="191"/>
                  </a:cubicBezTo>
                  <a:cubicBezTo>
                    <a:pt x="403" y="206"/>
                    <a:pt x="407" y="213"/>
                    <a:pt x="418" y="219"/>
                  </a:cubicBezTo>
                  <a:cubicBezTo>
                    <a:pt x="429" y="224"/>
                    <a:pt x="446" y="218"/>
                    <a:pt x="446" y="208"/>
                  </a:cubicBezTo>
                  <a:cubicBezTo>
                    <a:pt x="446" y="200"/>
                    <a:pt x="442" y="198"/>
                    <a:pt x="438" y="205"/>
                  </a:cubicBezTo>
                  <a:cubicBezTo>
                    <a:pt x="436" y="210"/>
                    <a:pt x="434" y="210"/>
                    <a:pt x="425" y="209"/>
                  </a:cubicBezTo>
                  <a:cubicBezTo>
                    <a:pt x="420" y="208"/>
                    <a:pt x="414" y="207"/>
                    <a:pt x="413" y="206"/>
                  </a:cubicBezTo>
                  <a:cubicBezTo>
                    <a:pt x="413" y="205"/>
                    <a:pt x="412" y="195"/>
                    <a:pt x="412" y="184"/>
                  </a:cubicBezTo>
                  <a:cubicBezTo>
                    <a:pt x="412" y="161"/>
                    <a:pt x="417" y="150"/>
                    <a:pt x="430" y="148"/>
                  </a:cubicBezTo>
                  <a:cubicBezTo>
                    <a:pt x="439" y="146"/>
                    <a:pt x="440" y="139"/>
                    <a:pt x="430" y="138"/>
                  </a:cubicBezTo>
                  <a:cubicBezTo>
                    <a:pt x="429" y="138"/>
                    <a:pt x="429" y="138"/>
                    <a:pt x="428" y="138"/>
                  </a:cubicBezTo>
                  <a:close/>
                  <a:moveTo>
                    <a:pt x="608" y="139"/>
                  </a:moveTo>
                  <a:cubicBezTo>
                    <a:pt x="619" y="137"/>
                    <a:pt x="626" y="169"/>
                    <a:pt x="616" y="180"/>
                  </a:cubicBezTo>
                  <a:cubicBezTo>
                    <a:pt x="605" y="192"/>
                    <a:pt x="593" y="194"/>
                    <a:pt x="592" y="183"/>
                  </a:cubicBezTo>
                  <a:cubicBezTo>
                    <a:pt x="590" y="158"/>
                    <a:pt x="594" y="146"/>
                    <a:pt x="606" y="139"/>
                  </a:cubicBezTo>
                  <a:cubicBezTo>
                    <a:pt x="607" y="139"/>
                    <a:pt x="608" y="139"/>
                    <a:pt x="608" y="139"/>
                  </a:cubicBezTo>
                  <a:close/>
                  <a:moveTo>
                    <a:pt x="374" y="142"/>
                  </a:moveTo>
                  <a:cubicBezTo>
                    <a:pt x="363" y="142"/>
                    <a:pt x="350" y="152"/>
                    <a:pt x="350" y="163"/>
                  </a:cubicBezTo>
                  <a:cubicBezTo>
                    <a:pt x="350" y="169"/>
                    <a:pt x="357" y="166"/>
                    <a:pt x="362" y="158"/>
                  </a:cubicBezTo>
                  <a:cubicBezTo>
                    <a:pt x="367" y="149"/>
                    <a:pt x="374" y="148"/>
                    <a:pt x="377" y="155"/>
                  </a:cubicBezTo>
                  <a:cubicBezTo>
                    <a:pt x="379" y="158"/>
                    <a:pt x="378" y="164"/>
                    <a:pt x="375" y="173"/>
                  </a:cubicBezTo>
                  <a:cubicBezTo>
                    <a:pt x="370" y="188"/>
                    <a:pt x="360" y="207"/>
                    <a:pt x="358" y="207"/>
                  </a:cubicBezTo>
                  <a:cubicBezTo>
                    <a:pt x="356" y="207"/>
                    <a:pt x="350" y="219"/>
                    <a:pt x="350" y="223"/>
                  </a:cubicBezTo>
                  <a:cubicBezTo>
                    <a:pt x="350" y="225"/>
                    <a:pt x="354" y="226"/>
                    <a:pt x="362" y="225"/>
                  </a:cubicBezTo>
                  <a:cubicBezTo>
                    <a:pt x="368" y="224"/>
                    <a:pt x="378" y="223"/>
                    <a:pt x="384" y="223"/>
                  </a:cubicBezTo>
                  <a:cubicBezTo>
                    <a:pt x="394" y="223"/>
                    <a:pt x="395" y="222"/>
                    <a:pt x="395" y="217"/>
                  </a:cubicBezTo>
                  <a:cubicBezTo>
                    <a:pt x="395" y="212"/>
                    <a:pt x="394" y="212"/>
                    <a:pt x="380" y="213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71" y="205"/>
                    <a:pt x="371" y="205"/>
                    <a:pt x="371" y="205"/>
                  </a:cubicBezTo>
                  <a:cubicBezTo>
                    <a:pt x="379" y="190"/>
                    <a:pt x="385" y="177"/>
                    <a:pt x="385" y="172"/>
                  </a:cubicBezTo>
                  <a:cubicBezTo>
                    <a:pt x="385" y="170"/>
                    <a:pt x="386" y="166"/>
                    <a:pt x="388" y="164"/>
                  </a:cubicBezTo>
                  <a:cubicBezTo>
                    <a:pt x="391" y="157"/>
                    <a:pt x="388" y="146"/>
                    <a:pt x="382" y="143"/>
                  </a:cubicBezTo>
                  <a:cubicBezTo>
                    <a:pt x="379" y="142"/>
                    <a:pt x="377" y="142"/>
                    <a:pt x="374" y="142"/>
                  </a:cubicBezTo>
                  <a:close/>
                  <a:moveTo>
                    <a:pt x="262" y="145"/>
                  </a:moveTo>
                  <a:cubicBezTo>
                    <a:pt x="263" y="146"/>
                    <a:pt x="263" y="147"/>
                    <a:pt x="262" y="151"/>
                  </a:cubicBezTo>
                  <a:cubicBezTo>
                    <a:pt x="261" y="154"/>
                    <a:pt x="259" y="159"/>
                    <a:pt x="256" y="161"/>
                  </a:cubicBezTo>
                  <a:cubicBezTo>
                    <a:pt x="252" y="166"/>
                    <a:pt x="252" y="166"/>
                    <a:pt x="250" y="160"/>
                  </a:cubicBezTo>
                  <a:cubicBezTo>
                    <a:pt x="249" y="156"/>
                    <a:pt x="250" y="153"/>
                    <a:pt x="254" y="150"/>
                  </a:cubicBezTo>
                  <a:cubicBezTo>
                    <a:pt x="258" y="147"/>
                    <a:pt x="260" y="145"/>
                    <a:pt x="262" y="145"/>
                  </a:cubicBezTo>
                  <a:close/>
                  <a:moveTo>
                    <a:pt x="487" y="154"/>
                  </a:moveTo>
                  <a:cubicBezTo>
                    <a:pt x="487" y="155"/>
                    <a:pt x="486" y="155"/>
                    <a:pt x="485" y="156"/>
                  </a:cubicBezTo>
                  <a:cubicBezTo>
                    <a:pt x="482" y="158"/>
                    <a:pt x="476" y="158"/>
                    <a:pt x="465" y="157"/>
                  </a:cubicBezTo>
                  <a:cubicBezTo>
                    <a:pt x="452" y="156"/>
                    <a:pt x="448" y="156"/>
                    <a:pt x="448" y="159"/>
                  </a:cubicBezTo>
                  <a:cubicBezTo>
                    <a:pt x="448" y="165"/>
                    <a:pt x="453" y="167"/>
                    <a:pt x="475" y="169"/>
                  </a:cubicBezTo>
                  <a:cubicBezTo>
                    <a:pt x="486" y="170"/>
                    <a:pt x="499" y="172"/>
                    <a:pt x="502" y="174"/>
                  </a:cubicBezTo>
                  <a:cubicBezTo>
                    <a:pt x="506" y="176"/>
                    <a:pt x="515" y="177"/>
                    <a:pt x="524" y="177"/>
                  </a:cubicBezTo>
                  <a:cubicBezTo>
                    <a:pt x="537" y="176"/>
                    <a:pt x="539" y="175"/>
                    <a:pt x="539" y="171"/>
                  </a:cubicBezTo>
                  <a:cubicBezTo>
                    <a:pt x="539" y="167"/>
                    <a:pt x="538" y="166"/>
                    <a:pt x="525" y="166"/>
                  </a:cubicBezTo>
                  <a:cubicBezTo>
                    <a:pt x="517" y="166"/>
                    <a:pt x="512" y="165"/>
                    <a:pt x="513" y="163"/>
                  </a:cubicBezTo>
                  <a:cubicBezTo>
                    <a:pt x="514" y="162"/>
                    <a:pt x="513" y="161"/>
                    <a:pt x="511" y="162"/>
                  </a:cubicBezTo>
                  <a:cubicBezTo>
                    <a:pt x="509" y="163"/>
                    <a:pt x="506" y="162"/>
                    <a:pt x="506" y="161"/>
                  </a:cubicBezTo>
                  <a:cubicBezTo>
                    <a:pt x="505" y="160"/>
                    <a:pt x="502" y="159"/>
                    <a:pt x="499" y="160"/>
                  </a:cubicBezTo>
                  <a:cubicBezTo>
                    <a:pt x="497" y="160"/>
                    <a:pt x="493" y="159"/>
                    <a:pt x="492" y="157"/>
                  </a:cubicBezTo>
                  <a:cubicBezTo>
                    <a:pt x="490" y="155"/>
                    <a:pt x="489" y="154"/>
                    <a:pt x="487" y="154"/>
                  </a:cubicBezTo>
                  <a:close/>
                  <a:moveTo>
                    <a:pt x="59" y="157"/>
                  </a:moveTo>
                  <a:cubicBezTo>
                    <a:pt x="52" y="157"/>
                    <a:pt x="45" y="160"/>
                    <a:pt x="43" y="166"/>
                  </a:cubicBezTo>
                  <a:cubicBezTo>
                    <a:pt x="42" y="172"/>
                    <a:pt x="46" y="173"/>
                    <a:pt x="52" y="167"/>
                  </a:cubicBezTo>
                  <a:cubicBezTo>
                    <a:pt x="59" y="161"/>
                    <a:pt x="65" y="164"/>
                    <a:pt x="63" y="173"/>
                  </a:cubicBezTo>
                  <a:cubicBezTo>
                    <a:pt x="62" y="177"/>
                    <a:pt x="60" y="182"/>
                    <a:pt x="58" y="185"/>
                  </a:cubicBezTo>
                  <a:cubicBezTo>
                    <a:pt x="54" y="189"/>
                    <a:pt x="54" y="190"/>
                    <a:pt x="62" y="196"/>
                  </a:cubicBezTo>
                  <a:cubicBezTo>
                    <a:pt x="66" y="200"/>
                    <a:pt x="69" y="205"/>
                    <a:pt x="69" y="207"/>
                  </a:cubicBezTo>
                  <a:cubicBezTo>
                    <a:pt x="69" y="219"/>
                    <a:pt x="53" y="227"/>
                    <a:pt x="46" y="219"/>
                  </a:cubicBezTo>
                  <a:cubicBezTo>
                    <a:pt x="40" y="213"/>
                    <a:pt x="35" y="217"/>
                    <a:pt x="39" y="225"/>
                  </a:cubicBezTo>
                  <a:cubicBezTo>
                    <a:pt x="42" y="231"/>
                    <a:pt x="57" y="232"/>
                    <a:pt x="67" y="227"/>
                  </a:cubicBezTo>
                  <a:cubicBezTo>
                    <a:pt x="75" y="223"/>
                    <a:pt x="77" y="225"/>
                    <a:pt x="72" y="230"/>
                  </a:cubicBezTo>
                  <a:cubicBezTo>
                    <a:pt x="70" y="232"/>
                    <a:pt x="70" y="234"/>
                    <a:pt x="71" y="236"/>
                  </a:cubicBezTo>
                  <a:cubicBezTo>
                    <a:pt x="74" y="242"/>
                    <a:pt x="79" y="238"/>
                    <a:pt x="86" y="223"/>
                  </a:cubicBezTo>
                  <a:cubicBezTo>
                    <a:pt x="92" y="209"/>
                    <a:pt x="94" y="207"/>
                    <a:pt x="101" y="207"/>
                  </a:cubicBezTo>
                  <a:cubicBezTo>
                    <a:pt x="106" y="207"/>
                    <a:pt x="110" y="209"/>
                    <a:pt x="112" y="213"/>
                  </a:cubicBezTo>
                  <a:cubicBezTo>
                    <a:pt x="114" y="216"/>
                    <a:pt x="116" y="218"/>
                    <a:pt x="117" y="217"/>
                  </a:cubicBezTo>
                  <a:cubicBezTo>
                    <a:pt x="118" y="216"/>
                    <a:pt x="120" y="217"/>
                    <a:pt x="122" y="218"/>
                  </a:cubicBezTo>
                  <a:cubicBezTo>
                    <a:pt x="125" y="221"/>
                    <a:pt x="126" y="221"/>
                    <a:pt x="124" y="215"/>
                  </a:cubicBezTo>
                  <a:cubicBezTo>
                    <a:pt x="123" y="209"/>
                    <a:pt x="123" y="207"/>
                    <a:pt x="126" y="207"/>
                  </a:cubicBezTo>
                  <a:cubicBezTo>
                    <a:pt x="128" y="207"/>
                    <a:pt x="130" y="207"/>
                    <a:pt x="130" y="206"/>
                  </a:cubicBezTo>
                  <a:cubicBezTo>
                    <a:pt x="130" y="203"/>
                    <a:pt x="122" y="197"/>
                    <a:pt x="117" y="197"/>
                  </a:cubicBezTo>
                  <a:cubicBezTo>
                    <a:pt x="114" y="197"/>
                    <a:pt x="113" y="194"/>
                    <a:pt x="111" y="186"/>
                  </a:cubicBezTo>
                  <a:cubicBezTo>
                    <a:pt x="108" y="167"/>
                    <a:pt x="107" y="165"/>
                    <a:pt x="105" y="163"/>
                  </a:cubicBezTo>
                  <a:cubicBezTo>
                    <a:pt x="102" y="159"/>
                    <a:pt x="99" y="164"/>
                    <a:pt x="94" y="179"/>
                  </a:cubicBezTo>
                  <a:cubicBezTo>
                    <a:pt x="88" y="195"/>
                    <a:pt x="83" y="202"/>
                    <a:pt x="77" y="202"/>
                  </a:cubicBezTo>
                  <a:cubicBezTo>
                    <a:pt x="75" y="202"/>
                    <a:pt x="75" y="201"/>
                    <a:pt x="76" y="201"/>
                  </a:cubicBezTo>
                  <a:cubicBezTo>
                    <a:pt x="78" y="200"/>
                    <a:pt x="77" y="197"/>
                    <a:pt x="73" y="194"/>
                  </a:cubicBezTo>
                  <a:cubicBezTo>
                    <a:pt x="67" y="188"/>
                    <a:pt x="67" y="188"/>
                    <a:pt x="71" y="178"/>
                  </a:cubicBezTo>
                  <a:cubicBezTo>
                    <a:pt x="73" y="171"/>
                    <a:pt x="73" y="166"/>
                    <a:pt x="72" y="163"/>
                  </a:cubicBezTo>
                  <a:cubicBezTo>
                    <a:pt x="70" y="159"/>
                    <a:pt x="64" y="157"/>
                    <a:pt x="59" y="157"/>
                  </a:cubicBezTo>
                  <a:close/>
                  <a:moveTo>
                    <a:pt x="321" y="161"/>
                  </a:moveTo>
                  <a:cubicBezTo>
                    <a:pt x="321" y="161"/>
                    <a:pt x="320" y="161"/>
                    <a:pt x="320" y="161"/>
                  </a:cubicBezTo>
                  <a:cubicBezTo>
                    <a:pt x="317" y="162"/>
                    <a:pt x="316" y="165"/>
                    <a:pt x="316" y="17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298" y="181"/>
                    <a:pt x="293" y="182"/>
                    <a:pt x="292" y="184"/>
                  </a:cubicBezTo>
                  <a:cubicBezTo>
                    <a:pt x="290" y="187"/>
                    <a:pt x="292" y="188"/>
                    <a:pt x="303" y="189"/>
                  </a:cubicBezTo>
                  <a:cubicBezTo>
                    <a:pt x="314" y="189"/>
                    <a:pt x="318" y="191"/>
                    <a:pt x="319" y="194"/>
                  </a:cubicBezTo>
                  <a:cubicBezTo>
                    <a:pt x="319" y="196"/>
                    <a:pt x="321" y="201"/>
                    <a:pt x="322" y="204"/>
                  </a:cubicBezTo>
                  <a:cubicBezTo>
                    <a:pt x="326" y="213"/>
                    <a:pt x="330" y="211"/>
                    <a:pt x="330" y="201"/>
                  </a:cubicBezTo>
                  <a:cubicBezTo>
                    <a:pt x="330" y="193"/>
                    <a:pt x="330" y="192"/>
                    <a:pt x="337" y="192"/>
                  </a:cubicBezTo>
                  <a:cubicBezTo>
                    <a:pt x="353" y="192"/>
                    <a:pt x="352" y="183"/>
                    <a:pt x="335" y="181"/>
                  </a:cubicBezTo>
                  <a:cubicBezTo>
                    <a:pt x="327" y="180"/>
                    <a:pt x="326" y="180"/>
                    <a:pt x="325" y="170"/>
                  </a:cubicBezTo>
                  <a:cubicBezTo>
                    <a:pt x="325" y="164"/>
                    <a:pt x="324" y="161"/>
                    <a:pt x="321" y="161"/>
                  </a:cubicBezTo>
                  <a:close/>
                  <a:moveTo>
                    <a:pt x="450" y="178"/>
                  </a:moveTo>
                  <a:cubicBezTo>
                    <a:pt x="445" y="179"/>
                    <a:pt x="445" y="180"/>
                    <a:pt x="445" y="181"/>
                  </a:cubicBezTo>
                  <a:cubicBezTo>
                    <a:pt x="445" y="183"/>
                    <a:pt x="448" y="186"/>
                    <a:pt x="451" y="187"/>
                  </a:cubicBezTo>
                  <a:cubicBezTo>
                    <a:pt x="460" y="189"/>
                    <a:pt x="488" y="188"/>
                    <a:pt x="490" y="186"/>
                  </a:cubicBezTo>
                  <a:cubicBezTo>
                    <a:pt x="493" y="183"/>
                    <a:pt x="490" y="181"/>
                    <a:pt x="479" y="180"/>
                  </a:cubicBezTo>
                  <a:cubicBezTo>
                    <a:pt x="463" y="179"/>
                    <a:pt x="454" y="178"/>
                    <a:pt x="450" y="178"/>
                  </a:cubicBezTo>
                  <a:close/>
                  <a:moveTo>
                    <a:pt x="254" y="179"/>
                  </a:moveTo>
                  <a:cubicBezTo>
                    <a:pt x="261" y="183"/>
                    <a:pt x="261" y="183"/>
                    <a:pt x="261" y="183"/>
                  </a:cubicBezTo>
                  <a:cubicBezTo>
                    <a:pt x="265" y="185"/>
                    <a:pt x="270" y="189"/>
                    <a:pt x="273" y="191"/>
                  </a:cubicBezTo>
                  <a:cubicBezTo>
                    <a:pt x="278" y="195"/>
                    <a:pt x="278" y="195"/>
                    <a:pt x="272" y="200"/>
                  </a:cubicBezTo>
                  <a:cubicBezTo>
                    <a:pt x="268" y="202"/>
                    <a:pt x="263" y="205"/>
                    <a:pt x="260" y="205"/>
                  </a:cubicBezTo>
                  <a:cubicBezTo>
                    <a:pt x="254" y="205"/>
                    <a:pt x="254" y="204"/>
                    <a:pt x="254" y="192"/>
                  </a:cubicBezTo>
                  <a:lnTo>
                    <a:pt x="254" y="179"/>
                  </a:lnTo>
                  <a:close/>
                  <a:moveTo>
                    <a:pt x="145" y="181"/>
                  </a:moveTo>
                  <a:cubicBezTo>
                    <a:pt x="141" y="181"/>
                    <a:pt x="134" y="185"/>
                    <a:pt x="134" y="188"/>
                  </a:cubicBezTo>
                  <a:cubicBezTo>
                    <a:pt x="134" y="189"/>
                    <a:pt x="137" y="190"/>
                    <a:pt x="141" y="191"/>
                  </a:cubicBezTo>
                  <a:cubicBezTo>
                    <a:pt x="145" y="191"/>
                    <a:pt x="149" y="192"/>
                    <a:pt x="150" y="193"/>
                  </a:cubicBezTo>
                  <a:cubicBezTo>
                    <a:pt x="152" y="195"/>
                    <a:pt x="167" y="193"/>
                    <a:pt x="174" y="190"/>
                  </a:cubicBezTo>
                  <a:cubicBezTo>
                    <a:pt x="183" y="187"/>
                    <a:pt x="176" y="183"/>
                    <a:pt x="163" y="183"/>
                  </a:cubicBezTo>
                  <a:cubicBezTo>
                    <a:pt x="155" y="184"/>
                    <a:pt x="149" y="183"/>
                    <a:pt x="148" y="182"/>
                  </a:cubicBezTo>
                  <a:cubicBezTo>
                    <a:pt x="147" y="181"/>
                    <a:pt x="146" y="181"/>
                    <a:pt x="145" y="181"/>
                  </a:cubicBezTo>
                  <a:close/>
                  <a:moveTo>
                    <a:pt x="104" y="187"/>
                  </a:moveTo>
                  <a:cubicBezTo>
                    <a:pt x="105" y="187"/>
                    <a:pt x="105" y="188"/>
                    <a:pt x="105" y="190"/>
                  </a:cubicBezTo>
                  <a:cubicBezTo>
                    <a:pt x="105" y="192"/>
                    <a:pt x="104" y="195"/>
                    <a:pt x="102" y="196"/>
                  </a:cubicBezTo>
                  <a:cubicBezTo>
                    <a:pt x="99" y="198"/>
                    <a:pt x="99" y="194"/>
                    <a:pt x="102" y="189"/>
                  </a:cubicBezTo>
                  <a:cubicBezTo>
                    <a:pt x="103" y="188"/>
                    <a:pt x="104" y="187"/>
                    <a:pt x="104" y="187"/>
                  </a:cubicBezTo>
                  <a:close/>
                  <a:moveTo>
                    <a:pt x="639" y="187"/>
                  </a:moveTo>
                  <a:cubicBezTo>
                    <a:pt x="637" y="187"/>
                    <a:pt x="634" y="191"/>
                    <a:pt x="632" y="197"/>
                  </a:cubicBezTo>
                  <a:cubicBezTo>
                    <a:pt x="631" y="202"/>
                    <a:pt x="628" y="210"/>
                    <a:pt x="626" y="216"/>
                  </a:cubicBezTo>
                  <a:cubicBezTo>
                    <a:pt x="624" y="221"/>
                    <a:pt x="623" y="227"/>
                    <a:pt x="623" y="228"/>
                  </a:cubicBezTo>
                  <a:cubicBezTo>
                    <a:pt x="623" y="230"/>
                    <a:pt x="625" y="231"/>
                    <a:pt x="627" y="230"/>
                  </a:cubicBezTo>
                  <a:cubicBezTo>
                    <a:pt x="630" y="230"/>
                    <a:pt x="633" y="224"/>
                    <a:pt x="636" y="213"/>
                  </a:cubicBezTo>
                  <a:cubicBezTo>
                    <a:pt x="638" y="203"/>
                    <a:pt x="640" y="194"/>
                    <a:pt x="640" y="191"/>
                  </a:cubicBezTo>
                  <a:cubicBezTo>
                    <a:pt x="640" y="188"/>
                    <a:pt x="640" y="187"/>
                    <a:pt x="639" y="187"/>
                  </a:cubicBezTo>
                  <a:close/>
                  <a:moveTo>
                    <a:pt x="27" y="196"/>
                  </a:moveTo>
                  <a:cubicBezTo>
                    <a:pt x="21" y="196"/>
                    <a:pt x="14" y="197"/>
                    <a:pt x="10" y="198"/>
                  </a:cubicBezTo>
                  <a:cubicBezTo>
                    <a:pt x="7" y="198"/>
                    <a:pt x="5" y="201"/>
                    <a:pt x="4" y="205"/>
                  </a:cubicBezTo>
                  <a:cubicBezTo>
                    <a:pt x="3" y="209"/>
                    <a:pt x="4" y="210"/>
                    <a:pt x="8" y="209"/>
                  </a:cubicBezTo>
                  <a:cubicBezTo>
                    <a:pt x="11" y="208"/>
                    <a:pt x="17" y="207"/>
                    <a:pt x="22" y="206"/>
                  </a:cubicBezTo>
                  <a:cubicBezTo>
                    <a:pt x="32" y="205"/>
                    <a:pt x="41" y="201"/>
                    <a:pt x="39" y="198"/>
                  </a:cubicBezTo>
                  <a:cubicBezTo>
                    <a:pt x="38" y="197"/>
                    <a:pt x="33" y="196"/>
                    <a:pt x="27" y="196"/>
                  </a:cubicBezTo>
                  <a:close/>
                  <a:moveTo>
                    <a:pt x="706" y="248"/>
                  </a:moveTo>
                  <a:cubicBezTo>
                    <a:pt x="704" y="248"/>
                    <a:pt x="701" y="249"/>
                    <a:pt x="699" y="250"/>
                  </a:cubicBezTo>
                  <a:cubicBezTo>
                    <a:pt x="691" y="252"/>
                    <a:pt x="676" y="253"/>
                    <a:pt x="675" y="250"/>
                  </a:cubicBezTo>
                  <a:cubicBezTo>
                    <a:pt x="675" y="249"/>
                    <a:pt x="671" y="250"/>
                    <a:pt x="667" y="252"/>
                  </a:cubicBezTo>
                  <a:cubicBezTo>
                    <a:pt x="663" y="255"/>
                    <a:pt x="661" y="258"/>
                    <a:pt x="662" y="258"/>
                  </a:cubicBezTo>
                  <a:cubicBezTo>
                    <a:pt x="662" y="259"/>
                    <a:pt x="661" y="264"/>
                    <a:pt x="659" y="270"/>
                  </a:cubicBezTo>
                  <a:cubicBezTo>
                    <a:pt x="653" y="288"/>
                    <a:pt x="654" y="291"/>
                    <a:pt x="668" y="300"/>
                  </a:cubicBezTo>
                  <a:cubicBezTo>
                    <a:pt x="679" y="307"/>
                    <a:pt x="680" y="309"/>
                    <a:pt x="679" y="315"/>
                  </a:cubicBezTo>
                  <a:cubicBezTo>
                    <a:pt x="678" y="322"/>
                    <a:pt x="666" y="332"/>
                    <a:pt x="659" y="332"/>
                  </a:cubicBezTo>
                  <a:cubicBezTo>
                    <a:pt x="656" y="332"/>
                    <a:pt x="651" y="328"/>
                    <a:pt x="648" y="324"/>
                  </a:cubicBezTo>
                  <a:cubicBezTo>
                    <a:pt x="645" y="319"/>
                    <a:pt x="642" y="317"/>
                    <a:pt x="641" y="319"/>
                  </a:cubicBezTo>
                  <a:cubicBezTo>
                    <a:pt x="639" y="324"/>
                    <a:pt x="646" y="336"/>
                    <a:pt x="651" y="339"/>
                  </a:cubicBezTo>
                  <a:cubicBezTo>
                    <a:pt x="659" y="343"/>
                    <a:pt x="661" y="343"/>
                    <a:pt x="671" y="337"/>
                  </a:cubicBezTo>
                  <a:cubicBezTo>
                    <a:pt x="683" y="329"/>
                    <a:pt x="688" y="322"/>
                    <a:pt x="688" y="311"/>
                  </a:cubicBezTo>
                  <a:cubicBezTo>
                    <a:pt x="689" y="302"/>
                    <a:pt x="687" y="300"/>
                    <a:pt x="666" y="288"/>
                  </a:cubicBezTo>
                  <a:cubicBezTo>
                    <a:pt x="663" y="286"/>
                    <a:pt x="663" y="284"/>
                    <a:pt x="667" y="275"/>
                  </a:cubicBezTo>
                  <a:cubicBezTo>
                    <a:pt x="672" y="264"/>
                    <a:pt x="674" y="263"/>
                    <a:pt x="694" y="261"/>
                  </a:cubicBezTo>
                  <a:cubicBezTo>
                    <a:pt x="704" y="259"/>
                    <a:pt x="714" y="254"/>
                    <a:pt x="713" y="251"/>
                  </a:cubicBezTo>
                  <a:cubicBezTo>
                    <a:pt x="713" y="249"/>
                    <a:pt x="710" y="248"/>
                    <a:pt x="706" y="248"/>
                  </a:cubicBezTo>
                  <a:close/>
                  <a:moveTo>
                    <a:pt x="312" y="249"/>
                  </a:moveTo>
                  <a:cubicBezTo>
                    <a:pt x="307" y="249"/>
                    <a:pt x="302" y="250"/>
                    <a:pt x="299" y="253"/>
                  </a:cubicBezTo>
                  <a:cubicBezTo>
                    <a:pt x="297" y="255"/>
                    <a:pt x="296" y="267"/>
                    <a:pt x="296" y="291"/>
                  </a:cubicBezTo>
                  <a:cubicBezTo>
                    <a:pt x="296" y="324"/>
                    <a:pt x="298" y="336"/>
                    <a:pt x="302" y="333"/>
                  </a:cubicBezTo>
                  <a:cubicBezTo>
                    <a:pt x="303" y="333"/>
                    <a:pt x="305" y="333"/>
                    <a:pt x="307" y="335"/>
                  </a:cubicBezTo>
                  <a:cubicBezTo>
                    <a:pt x="320" y="343"/>
                    <a:pt x="350" y="329"/>
                    <a:pt x="350" y="313"/>
                  </a:cubicBezTo>
                  <a:cubicBezTo>
                    <a:pt x="350" y="306"/>
                    <a:pt x="343" y="299"/>
                    <a:pt x="330" y="293"/>
                  </a:cubicBezTo>
                  <a:cubicBezTo>
                    <a:pt x="326" y="291"/>
                    <a:pt x="322" y="289"/>
                    <a:pt x="322" y="287"/>
                  </a:cubicBezTo>
                  <a:cubicBezTo>
                    <a:pt x="322" y="286"/>
                    <a:pt x="321" y="286"/>
                    <a:pt x="320" y="286"/>
                  </a:cubicBezTo>
                  <a:cubicBezTo>
                    <a:pt x="318" y="287"/>
                    <a:pt x="318" y="286"/>
                    <a:pt x="319" y="284"/>
                  </a:cubicBezTo>
                  <a:cubicBezTo>
                    <a:pt x="320" y="282"/>
                    <a:pt x="321" y="280"/>
                    <a:pt x="322" y="280"/>
                  </a:cubicBezTo>
                  <a:cubicBezTo>
                    <a:pt x="323" y="280"/>
                    <a:pt x="326" y="275"/>
                    <a:pt x="328" y="269"/>
                  </a:cubicBezTo>
                  <a:cubicBezTo>
                    <a:pt x="332" y="258"/>
                    <a:pt x="332" y="258"/>
                    <a:pt x="327" y="253"/>
                  </a:cubicBezTo>
                  <a:cubicBezTo>
                    <a:pt x="324" y="251"/>
                    <a:pt x="318" y="249"/>
                    <a:pt x="312" y="249"/>
                  </a:cubicBezTo>
                  <a:close/>
                  <a:moveTo>
                    <a:pt x="639" y="249"/>
                  </a:moveTo>
                  <a:cubicBezTo>
                    <a:pt x="636" y="249"/>
                    <a:pt x="633" y="250"/>
                    <a:pt x="630" y="252"/>
                  </a:cubicBezTo>
                  <a:cubicBezTo>
                    <a:pt x="624" y="258"/>
                    <a:pt x="603" y="288"/>
                    <a:pt x="604" y="291"/>
                  </a:cubicBezTo>
                  <a:cubicBezTo>
                    <a:pt x="607" y="296"/>
                    <a:pt x="612" y="292"/>
                    <a:pt x="621" y="278"/>
                  </a:cubicBezTo>
                  <a:cubicBezTo>
                    <a:pt x="634" y="261"/>
                    <a:pt x="637" y="258"/>
                    <a:pt x="634" y="269"/>
                  </a:cubicBezTo>
                  <a:cubicBezTo>
                    <a:pt x="631" y="281"/>
                    <a:pt x="624" y="328"/>
                    <a:pt x="625" y="330"/>
                  </a:cubicBezTo>
                  <a:cubicBezTo>
                    <a:pt x="627" y="334"/>
                    <a:pt x="630" y="331"/>
                    <a:pt x="633" y="323"/>
                  </a:cubicBezTo>
                  <a:cubicBezTo>
                    <a:pt x="637" y="309"/>
                    <a:pt x="646" y="256"/>
                    <a:pt x="645" y="252"/>
                  </a:cubicBezTo>
                  <a:cubicBezTo>
                    <a:pt x="644" y="250"/>
                    <a:pt x="641" y="249"/>
                    <a:pt x="639" y="249"/>
                  </a:cubicBezTo>
                  <a:close/>
                  <a:moveTo>
                    <a:pt x="262" y="249"/>
                  </a:moveTo>
                  <a:cubicBezTo>
                    <a:pt x="253" y="251"/>
                    <a:pt x="248" y="262"/>
                    <a:pt x="244" y="284"/>
                  </a:cubicBezTo>
                  <a:cubicBezTo>
                    <a:pt x="243" y="292"/>
                    <a:pt x="241" y="302"/>
                    <a:pt x="240" y="306"/>
                  </a:cubicBezTo>
                  <a:cubicBezTo>
                    <a:pt x="239" y="311"/>
                    <a:pt x="240" y="315"/>
                    <a:pt x="244" y="320"/>
                  </a:cubicBezTo>
                  <a:cubicBezTo>
                    <a:pt x="248" y="325"/>
                    <a:pt x="251" y="327"/>
                    <a:pt x="259" y="327"/>
                  </a:cubicBezTo>
                  <a:cubicBezTo>
                    <a:pt x="264" y="327"/>
                    <a:pt x="270" y="325"/>
                    <a:pt x="273" y="323"/>
                  </a:cubicBezTo>
                  <a:cubicBezTo>
                    <a:pt x="275" y="321"/>
                    <a:pt x="277" y="319"/>
                    <a:pt x="276" y="319"/>
                  </a:cubicBezTo>
                  <a:cubicBezTo>
                    <a:pt x="275" y="319"/>
                    <a:pt x="275" y="316"/>
                    <a:pt x="276" y="313"/>
                  </a:cubicBezTo>
                  <a:cubicBezTo>
                    <a:pt x="280" y="304"/>
                    <a:pt x="270" y="297"/>
                    <a:pt x="255" y="297"/>
                  </a:cubicBezTo>
                  <a:cubicBezTo>
                    <a:pt x="252" y="297"/>
                    <a:pt x="252" y="291"/>
                    <a:pt x="257" y="272"/>
                  </a:cubicBezTo>
                  <a:cubicBezTo>
                    <a:pt x="260" y="260"/>
                    <a:pt x="266" y="254"/>
                    <a:pt x="268" y="260"/>
                  </a:cubicBezTo>
                  <a:cubicBezTo>
                    <a:pt x="270" y="265"/>
                    <a:pt x="274" y="263"/>
                    <a:pt x="274" y="257"/>
                  </a:cubicBezTo>
                  <a:cubicBezTo>
                    <a:pt x="274" y="254"/>
                    <a:pt x="272" y="251"/>
                    <a:pt x="269" y="250"/>
                  </a:cubicBezTo>
                  <a:cubicBezTo>
                    <a:pt x="267" y="249"/>
                    <a:pt x="264" y="249"/>
                    <a:pt x="262" y="249"/>
                  </a:cubicBezTo>
                  <a:close/>
                  <a:moveTo>
                    <a:pt x="444" y="253"/>
                  </a:moveTo>
                  <a:cubicBezTo>
                    <a:pt x="443" y="253"/>
                    <a:pt x="441" y="253"/>
                    <a:pt x="439" y="253"/>
                  </a:cubicBezTo>
                  <a:cubicBezTo>
                    <a:pt x="429" y="255"/>
                    <a:pt x="418" y="265"/>
                    <a:pt x="418" y="273"/>
                  </a:cubicBezTo>
                  <a:cubicBezTo>
                    <a:pt x="418" y="278"/>
                    <a:pt x="418" y="278"/>
                    <a:pt x="423" y="274"/>
                  </a:cubicBezTo>
                  <a:cubicBezTo>
                    <a:pt x="425" y="272"/>
                    <a:pt x="428" y="270"/>
                    <a:pt x="429" y="271"/>
                  </a:cubicBezTo>
                  <a:cubicBezTo>
                    <a:pt x="430" y="272"/>
                    <a:pt x="431" y="271"/>
                    <a:pt x="431" y="269"/>
                  </a:cubicBezTo>
                  <a:cubicBezTo>
                    <a:pt x="431" y="265"/>
                    <a:pt x="440" y="260"/>
                    <a:pt x="443" y="263"/>
                  </a:cubicBezTo>
                  <a:cubicBezTo>
                    <a:pt x="445" y="265"/>
                    <a:pt x="441" y="276"/>
                    <a:pt x="435" y="286"/>
                  </a:cubicBezTo>
                  <a:cubicBezTo>
                    <a:pt x="431" y="291"/>
                    <a:pt x="428" y="296"/>
                    <a:pt x="428" y="297"/>
                  </a:cubicBezTo>
                  <a:cubicBezTo>
                    <a:pt x="428" y="297"/>
                    <a:pt x="434" y="299"/>
                    <a:pt x="441" y="301"/>
                  </a:cubicBezTo>
                  <a:cubicBezTo>
                    <a:pt x="455" y="305"/>
                    <a:pt x="455" y="305"/>
                    <a:pt x="450" y="316"/>
                  </a:cubicBezTo>
                  <a:cubicBezTo>
                    <a:pt x="444" y="327"/>
                    <a:pt x="423" y="334"/>
                    <a:pt x="423" y="325"/>
                  </a:cubicBezTo>
                  <a:cubicBezTo>
                    <a:pt x="423" y="323"/>
                    <a:pt x="422" y="321"/>
                    <a:pt x="421" y="321"/>
                  </a:cubicBezTo>
                  <a:cubicBezTo>
                    <a:pt x="417" y="321"/>
                    <a:pt x="418" y="334"/>
                    <a:pt x="421" y="335"/>
                  </a:cubicBezTo>
                  <a:cubicBezTo>
                    <a:pt x="440" y="343"/>
                    <a:pt x="469" y="317"/>
                    <a:pt x="459" y="302"/>
                  </a:cubicBezTo>
                  <a:cubicBezTo>
                    <a:pt x="457" y="299"/>
                    <a:pt x="446" y="294"/>
                    <a:pt x="443" y="295"/>
                  </a:cubicBezTo>
                  <a:cubicBezTo>
                    <a:pt x="442" y="295"/>
                    <a:pt x="444" y="288"/>
                    <a:pt x="448" y="280"/>
                  </a:cubicBezTo>
                  <a:cubicBezTo>
                    <a:pt x="453" y="267"/>
                    <a:pt x="454" y="263"/>
                    <a:pt x="452" y="258"/>
                  </a:cubicBezTo>
                  <a:cubicBezTo>
                    <a:pt x="450" y="254"/>
                    <a:pt x="448" y="253"/>
                    <a:pt x="444" y="253"/>
                  </a:cubicBezTo>
                  <a:close/>
                  <a:moveTo>
                    <a:pt x="70" y="253"/>
                  </a:moveTo>
                  <a:cubicBezTo>
                    <a:pt x="68" y="253"/>
                    <a:pt x="66" y="255"/>
                    <a:pt x="63" y="258"/>
                  </a:cubicBezTo>
                  <a:cubicBezTo>
                    <a:pt x="60" y="261"/>
                    <a:pt x="57" y="264"/>
                    <a:pt x="56" y="264"/>
                  </a:cubicBezTo>
                  <a:cubicBezTo>
                    <a:pt x="56" y="263"/>
                    <a:pt x="56" y="264"/>
                    <a:pt x="56" y="264"/>
                  </a:cubicBezTo>
                  <a:cubicBezTo>
                    <a:pt x="57" y="265"/>
                    <a:pt x="54" y="269"/>
                    <a:pt x="50" y="273"/>
                  </a:cubicBezTo>
                  <a:cubicBezTo>
                    <a:pt x="46" y="278"/>
                    <a:pt x="45" y="282"/>
                    <a:pt x="47" y="283"/>
                  </a:cubicBezTo>
                  <a:cubicBezTo>
                    <a:pt x="48" y="285"/>
                    <a:pt x="50" y="285"/>
                    <a:pt x="53" y="282"/>
                  </a:cubicBezTo>
                  <a:cubicBezTo>
                    <a:pt x="57" y="279"/>
                    <a:pt x="57" y="282"/>
                    <a:pt x="55" y="308"/>
                  </a:cubicBezTo>
                  <a:cubicBezTo>
                    <a:pt x="54" y="324"/>
                    <a:pt x="54" y="338"/>
                    <a:pt x="55" y="341"/>
                  </a:cubicBezTo>
                  <a:cubicBezTo>
                    <a:pt x="56" y="343"/>
                    <a:pt x="58" y="345"/>
                    <a:pt x="60" y="345"/>
                  </a:cubicBezTo>
                  <a:cubicBezTo>
                    <a:pt x="65" y="345"/>
                    <a:pt x="68" y="340"/>
                    <a:pt x="65" y="337"/>
                  </a:cubicBezTo>
                  <a:cubicBezTo>
                    <a:pt x="62" y="335"/>
                    <a:pt x="66" y="278"/>
                    <a:pt x="71" y="266"/>
                  </a:cubicBezTo>
                  <a:cubicBezTo>
                    <a:pt x="74" y="258"/>
                    <a:pt x="74" y="255"/>
                    <a:pt x="72" y="254"/>
                  </a:cubicBezTo>
                  <a:cubicBezTo>
                    <a:pt x="71" y="253"/>
                    <a:pt x="70" y="253"/>
                    <a:pt x="70" y="253"/>
                  </a:cubicBezTo>
                  <a:close/>
                  <a:moveTo>
                    <a:pt x="324" y="255"/>
                  </a:moveTo>
                  <a:cubicBezTo>
                    <a:pt x="321" y="264"/>
                    <a:pt x="321" y="264"/>
                    <a:pt x="321" y="264"/>
                  </a:cubicBezTo>
                  <a:cubicBezTo>
                    <a:pt x="319" y="269"/>
                    <a:pt x="315" y="276"/>
                    <a:pt x="312" y="279"/>
                  </a:cubicBezTo>
                  <a:cubicBezTo>
                    <a:pt x="307" y="283"/>
                    <a:pt x="307" y="283"/>
                    <a:pt x="305" y="279"/>
                  </a:cubicBezTo>
                  <a:cubicBezTo>
                    <a:pt x="305" y="277"/>
                    <a:pt x="305" y="271"/>
                    <a:pt x="306" y="266"/>
                  </a:cubicBezTo>
                  <a:cubicBezTo>
                    <a:pt x="308" y="260"/>
                    <a:pt x="310" y="258"/>
                    <a:pt x="316" y="256"/>
                  </a:cubicBezTo>
                  <a:lnTo>
                    <a:pt x="324" y="255"/>
                  </a:lnTo>
                  <a:close/>
                  <a:moveTo>
                    <a:pt x="103" y="257"/>
                  </a:moveTo>
                  <a:cubicBezTo>
                    <a:pt x="102" y="257"/>
                    <a:pt x="101" y="257"/>
                    <a:pt x="101" y="257"/>
                  </a:cubicBezTo>
                  <a:cubicBezTo>
                    <a:pt x="90" y="259"/>
                    <a:pt x="80" y="272"/>
                    <a:pt x="80" y="289"/>
                  </a:cubicBezTo>
                  <a:cubicBezTo>
                    <a:pt x="80" y="292"/>
                    <a:pt x="81" y="295"/>
                    <a:pt x="83" y="295"/>
                  </a:cubicBezTo>
                  <a:cubicBezTo>
                    <a:pt x="84" y="295"/>
                    <a:pt x="83" y="298"/>
                    <a:pt x="80" y="301"/>
                  </a:cubicBezTo>
                  <a:cubicBezTo>
                    <a:pt x="68" y="312"/>
                    <a:pt x="67" y="331"/>
                    <a:pt x="78" y="338"/>
                  </a:cubicBezTo>
                  <a:cubicBezTo>
                    <a:pt x="82" y="341"/>
                    <a:pt x="86" y="341"/>
                    <a:pt x="94" y="339"/>
                  </a:cubicBezTo>
                  <a:cubicBezTo>
                    <a:pt x="100" y="337"/>
                    <a:pt x="105" y="335"/>
                    <a:pt x="105" y="334"/>
                  </a:cubicBezTo>
                  <a:cubicBezTo>
                    <a:pt x="105" y="333"/>
                    <a:pt x="108" y="330"/>
                    <a:pt x="111" y="328"/>
                  </a:cubicBezTo>
                  <a:cubicBezTo>
                    <a:pt x="118" y="324"/>
                    <a:pt x="118" y="324"/>
                    <a:pt x="116" y="330"/>
                  </a:cubicBezTo>
                  <a:cubicBezTo>
                    <a:pt x="115" y="334"/>
                    <a:pt x="116" y="337"/>
                    <a:pt x="118" y="338"/>
                  </a:cubicBezTo>
                  <a:cubicBezTo>
                    <a:pt x="123" y="340"/>
                    <a:pt x="126" y="337"/>
                    <a:pt x="132" y="325"/>
                  </a:cubicBezTo>
                  <a:cubicBezTo>
                    <a:pt x="136" y="318"/>
                    <a:pt x="139" y="315"/>
                    <a:pt x="143" y="315"/>
                  </a:cubicBezTo>
                  <a:cubicBezTo>
                    <a:pt x="146" y="315"/>
                    <a:pt x="152" y="314"/>
                    <a:pt x="155" y="313"/>
                  </a:cubicBezTo>
                  <a:cubicBezTo>
                    <a:pt x="160" y="311"/>
                    <a:pt x="160" y="312"/>
                    <a:pt x="161" y="319"/>
                  </a:cubicBezTo>
                  <a:cubicBezTo>
                    <a:pt x="162" y="332"/>
                    <a:pt x="162" y="341"/>
                    <a:pt x="163" y="343"/>
                  </a:cubicBezTo>
                  <a:cubicBezTo>
                    <a:pt x="163" y="345"/>
                    <a:pt x="166" y="345"/>
                    <a:pt x="171" y="343"/>
                  </a:cubicBezTo>
                  <a:cubicBezTo>
                    <a:pt x="175" y="342"/>
                    <a:pt x="175" y="340"/>
                    <a:pt x="167" y="305"/>
                  </a:cubicBezTo>
                  <a:cubicBezTo>
                    <a:pt x="158" y="268"/>
                    <a:pt x="157" y="264"/>
                    <a:pt x="153" y="264"/>
                  </a:cubicBezTo>
                  <a:cubicBezTo>
                    <a:pt x="145" y="264"/>
                    <a:pt x="140" y="267"/>
                    <a:pt x="140" y="272"/>
                  </a:cubicBezTo>
                  <a:cubicBezTo>
                    <a:pt x="140" y="275"/>
                    <a:pt x="136" y="284"/>
                    <a:pt x="132" y="292"/>
                  </a:cubicBezTo>
                  <a:cubicBezTo>
                    <a:pt x="127" y="300"/>
                    <a:pt x="122" y="311"/>
                    <a:pt x="121" y="315"/>
                  </a:cubicBezTo>
                  <a:cubicBezTo>
                    <a:pt x="120" y="323"/>
                    <a:pt x="120" y="323"/>
                    <a:pt x="120" y="323"/>
                  </a:cubicBezTo>
                  <a:cubicBezTo>
                    <a:pt x="116" y="314"/>
                    <a:pt x="116" y="314"/>
                    <a:pt x="116" y="314"/>
                  </a:cubicBezTo>
                  <a:cubicBezTo>
                    <a:pt x="113" y="310"/>
                    <a:pt x="109" y="306"/>
                    <a:pt x="106" y="305"/>
                  </a:cubicBezTo>
                  <a:cubicBezTo>
                    <a:pt x="100" y="303"/>
                    <a:pt x="97" y="298"/>
                    <a:pt x="102" y="298"/>
                  </a:cubicBezTo>
                  <a:cubicBezTo>
                    <a:pt x="103" y="298"/>
                    <a:pt x="107" y="294"/>
                    <a:pt x="111" y="288"/>
                  </a:cubicBezTo>
                  <a:cubicBezTo>
                    <a:pt x="119" y="275"/>
                    <a:pt x="118" y="263"/>
                    <a:pt x="108" y="259"/>
                  </a:cubicBezTo>
                  <a:cubicBezTo>
                    <a:pt x="106" y="258"/>
                    <a:pt x="105" y="257"/>
                    <a:pt x="103" y="257"/>
                  </a:cubicBezTo>
                  <a:close/>
                  <a:moveTo>
                    <a:pt x="500" y="262"/>
                  </a:moveTo>
                  <a:cubicBezTo>
                    <a:pt x="487" y="262"/>
                    <a:pt x="474" y="275"/>
                    <a:pt x="473" y="291"/>
                  </a:cubicBezTo>
                  <a:cubicBezTo>
                    <a:pt x="472" y="318"/>
                    <a:pt x="473" y="327"/>
                    <a:pt x="478" y="332"/>
                  </a:cubicBezTo>
                  <a:cubicBezTo>
                    <a:pt x="484" y="339"/>
                    <a:pt x="501" y="338"/>
                    <a:pt x="506" y="329"/>
                  </a:cubicBezTo>
                  <a:cubicBezTo>
                    <a:pt x="510" y="323"/>
                    <a:pt x="510" y="323"/>
                    <a:pt x="505" y="325"/>
                  </a:cubicBezTo>
                  <a:cubicBezTo>
                    <a:pt x="494" y="330"/>
                    <a:pt x="488" y="330"/>
                    <a:pt x="485" y="325"/>
                  </a:cubicBezTo>
                  <a:cubicBezTo>
                    <a:pt x="480" y="319"/>
                    <a:pt x="480" y="296"/>
                    <a:pt x="485" y="284"/>
                  </a:cubicBezTo>
                  <a:cubicBezTo>
                    <a:pt x="489" y="274"/>
                    <a:pt x="499" y="266"/>
                    <a:pt x="499" y="273"/>
                  </a:cubicBezTo>
                  <a:cubicBezTo>
                    <a:pt x="499" y="276"/>
                    <a:pt x="498" y="280"/>
                    <a:pt x="496" y="283"/>
                  </a:cubicBezTo>
                  <a:cubicBezTo>
                    <a:pt x="494" y="286"/>
                    <a:pt x="493" y="288"/>
                    <a:pt x="496" y="291"/>
                  </a:cubicBezTo>
                  <a:cubicBezTo>
                    <a:pt x="499" y="294"/>
                    <a:pt x="506" y="284"/>
                    <a:pt x="508" y="271"/>
                  </a:cubicBezTo>
                  <a:cubicBezTo>
                    <a:pt x="510" y="262"/>
                    <a:pt x="510" y="262"/>
                    <a:pt x="500" y="262"/>
                  </a:cubicBezTo>
                  <a:close/>
                  <a:moveTo>
                    <a:pt x="100" y="267"/>
                  </a:moveTo>
                  <a:cubicBezTo>
                    <a:pt x="100" y="267"/>
                    <a:pt x="101" y="267"/>
                    <a:pt x="101" y="268"/>
                  </a:cubicBezTo>
                  <a:cubicBezTo>
                    <a:pt x="108" y="269"/>
                    <a:pt x="109" y="276"/>
                    <a:pt x="104" y="284"/>
                  </a:cubicBezTo>
                  <a:cubicBezTo>
                    <a:pt x="100" y="290"/>
                    <a:pt x="91" y="293"/>
                    <a:pt x="89" y="288"/>
                  </a:cubicBezTo>
                  <a:cubicBezTo>
                    <a:pt x="88" y="287"/>
                    <a:pt x="89" y="282"/>
                    <a:pt x="92" y="276"/>
                  </a:cubicBezTo>
                  <a:cubicBezTo>
                    <a:pt x="94" y="270"/>
                    <a:pt x="97" y="268"/>
                    <a:pt x="100" y="267"/>
                  </a:cubicBezTo>
                  <a:close/>
                  <a:moveTo>
                    <a:pt x="212" y="271"/>
                  </a:moveTo>
                  <a:cubicBezTo>
                    <a:pt x="210" y="271"/>
                    <a:pt x="208" y="275"/>
                    <a:pt x="207" y="283"/>
                  </a:cubicBezTo>
                  <a:cubicBezTo>
                    <a:pt x="205" y="297"/>
                    <a:pt x="205" y="297"/>
                    <a:pt x="205" y="297"/>
                  </a:cubicBezTo>
                  <a:cubicBezTo>
                    <a:pt x="193" y="298"/>
                    <a:pt x="193" y="298"/>
                    <a:pt x="193" y="298"/>
                  </a:cubicBezTo>
                  <a:cubicBezTo>
                    <a:pt x="186" y="299"/>
                    <a:pt x="180" y="300"/>
                    <a:pt x="179" y="301"/>
                  </a:cubicBezTo>
                  <a:cubicBezTo>
                    <a:pt x="177" y="304"/>
                    <a:pt x="188" y="309"/>
                    <a:pt x="191" y="307"/>
                  </a:cubicBezTo>
                  <a:cubicBezTo>
                    <a:pt x="196" y="304"/>
                    <a:pt x="203" y="311"/>
                    <a:pt x="203" y="319"/>
                  </a:cubicBezTo>
                  <a:cubicBezTo>
                    <a:pt x="203" y="322"/>
                    <a:pt x="204" y="327"/>
                    <a:pt x="205" y="328"/>
                  </a:cubicBezTo>
                  <a:cubicBezTo>
                    <a:pt x="206" y="329"/>
                    <a:pt x="208" y="325"/>
                    <a:pt x="209" y="319"/>
                  </a:cubicBezTo>
                  <a:cubicBezTo>
                    <a:pt x="212" y="309"/>
                    <a:pt x="213" y="308"/>
                    <a:pt x="221" y="307"/>
                  </a:cubicBezTo>
                  <a:cubicBezTo>
                    <a:pt x="227" y="306"/>
                    <a:pt x="231" y="304"/>
                    <a:pt x="231" y="302"/>
                  </a:cubicBezTo>
                  <a:cubicBezTo>
                    <a:pt x="231" y="299"/>
                    <a:pt x="229" y="298"/>
                    <a:pt x="226" y="299"/>
                  </a:cubicBezTo>
                  <a:cubicBezTo>
                    <a:pt x="216" y="302"/>
                    <a:pt x="213" y="298"/>
                    <a:pt x="217" y="288"/>
                  </a:cubicBezTo>
                  <a:cubicBezTo>
                    <a:pt x="219" y="282"/>
                    <a:pt x="219" y="279"/>
                    <a:pt x="217" y="276"/>
                  </a:cubicBezTo>
                  <a:cubicBezTo>
                    <a:pt x="215" y="272"/>
                    <a:pt x="213" y="270"/>
                    <a:pt x="212" y="271"/>
                  </a:cubicBezTo>
                  <a:close/>
                  <a:moveTo>
                    <a:pt x="585" y="273"/>
                  </a:moveTo>
                  <a:cubicBezTo>
                    <a:pt x="585" y="273"/>
                    <a:pt x="585" y="273"/>
                    <a:pt x="584" y="274"/>
                  </a:cubicBezTo>
                  <a:cubicBezTo>
                    <a:pt x="580" y="275"/>
                    <a:pt x="565" y="277"/>
                    <a:pt x="549" y="277"/>
                  </a:cubicBezTo>
                  <a:cubicBezTo>
                    <a:pt x="536" y="277"/>
                    <a:pt x="534" y="278"/>
                    <a:pt x="534" y="283"/>
                  </a:cubicBezTo>
                  <a:cubicBezTo>
                    <a:pt x="534" y="288"/>
                    <a:pt x="535" y="289"/>
                    <a:pt x="554" y="287"/>
                  </a:cubicBezTo>
                  <a:cubicBezTo>
                    <a:pt x="579" y="285"/>
                    <a:pt x="593" y="280"/>
                    <a:pt x="590" y="276"/>
                  </a:cubicBezTo>
                  <a:cubicBezTo>
                    <a:pt x="589" y="275"/>
                    <a:pt x="587" y="274"/>
                    <a:pt x="585" y="273"/>
                  </a:cubicBezTo>
                  <a:close/>
                  <a:moveTo>
                    <a:pt x="150" y="280"/>
                  </a:moveTo>
                  <a:cubicBezTo>
                    <a:pt x="152" y="279"/>
                    <a:pt x="156" y="288"/>
                    <a:pt x="156" y="299"/>
                  </a:cubicBezTo>
                  <a:cubicBezTo>
                    <a:pt x="157" y="305"/>
                    <a:pt x="156" y="306"/>
                    <a:pt x="149" y="306"/>
                  </a:cubicBezTo>
                  <a:cubicBezTo>
                    <a:pt x="142" y="306"/>
                    <a:pt x="141" y="305"/>
                    <a:pt x="142" y="301"/>
                  </a:cubicBezTo>
                  <a:cubicBezTo>
                    <a:pt x="143" y="298"/>
                    <a:pt x="144" y="295"/>
                    <a:pt x="146" y="294"/>
                  </a:cubicBezTo>
                  <a:cubicBezTo>
                    <a:pt x="147" y="293"/>
                    <a:pt x="148" y="290"/>
                    <a:pt x="148" y="286"/>
                  </a:cubicBezTo>
                  <a:cubicBezTo>
                    <a:pt x="148" y="282"/>
                    <a:pt x="149" y="280"/>
                    <a:pt x="150" y="280"/>
                  </a:cubicBezTo>
                  <a:close/>
                  <a:moveTo>
                    <a:pt x="307" y="293"/>
                  </a:moveTo>
                  <a:cubicBezTo>
                    <a:pt x="309" y="293"/>
                    <a:pt x="326" y="299"/>
                    <a:pt x="327" y="301"/>
                  </a:cubicBezTo>
                  <a:cubicBezTo>
                    <a:pt x="328" y="302"/>
                    <a:pt x="332" y="304"/>
                    <a:pt x="335" y="307"/>
                  </a:cubicBezTo>
                  <a:cubicBezTo>
                    <a:pt x="343" y="312"/>
                    <a:pt x="343" y="317"/>
                    <a:pt x="333" y="323"/>
                  </a:cubicBezTo>
                  <a:cubicBezTo>
                    <a:pt x="326" y="328"/>
                    <a:pt x="319" y="329"/>
                    <a:pt x="312" y="327"/>
                  </a:cubicBezTo>
                  <a:cubicBezTo>
                    <a:pt x="308" y="327"/>
                    <a:pt x="307" y="323"/>
                    <a:pt x="307" y="310"/>
                  </a:cubicBezTo>
                  <a:cubicBezTo>
                    <a:pt x="306" y="300"/>
                    <a:pt x="306" y="293"/>
                    <a:pt x="307" y="293"/>
                  </a:cubicBezTo>
                  <a:close/>
                  <a:moveTo>
                    <a:pt x="385" y="295"/>
                  </a:moveTo>
                  <a:cubicBezTo>
                    <a:pt x="374" y="295"/>
                    <a:pt x="372" y="296"/>
                    <a:pt x="373" y="300"/>
                  </a:cubicBezTo>
                  <a:cubicBezTo>
                    <a:pt x="374" y="303"/>
                    <a:pt x="377" y="305"/>
                    <a:pt x="387" y="306"/>
                  </a:cubicBezTo>
                  <a:cubicBezTo>
                    <a:pt x="393" y="307"/>
                    <a:pt x="403" y="307"/>
                    <a:pt x="407" y="306"/>
                  </a:cubicBezTo>
                  <a:cubicBezTo>
                    <a:pt x="415" y="304"/>
                    <a:pt x="417" y="297"/>
                    <a:pt x="410" y="296"/>
                  </a:cubicBezTo>
                  <a:cubicBezTo>
                    <a:pt x="407" y="295"/>
                    <a:pt x="405" y="296"/>
                    <a:pt x="407" y="298"/>
                  </a:cubicBezTo>
                  <a:cubicBezTo>
                    <a:pt x="408" y="301"/>
                    <a:pt x="407" y="301"/>
                    <a:pt x="403" y="298"/>
                  </a:cubicBezTo>
                  <a:cubicBezTo>
                    <a:pt x="401" y="297"/>
                    <a:pt x="392" y="295"/>
                    <a:pt x="385" y="295"/>
                  </a:cubicBezTo>
                  <a:close/>
                  <a:moveTo>
                    <a:pt x="551" y="300"/>
                  </a:moveTo>
                  <a:cubicBezTo>
                    <a:pt x="542" y="300"/>
                    <a:pt x="533" y="302"/>
                    <a:pt x="530" y="303"/>
                  </a:cubicBezTo>
                  <a:cubicBezTo>
                    <a:pt x="529" y="305"/>
                    <a:pt x="527" y="305"/>
                    <a:pt x="526" y="304"/>
                  </a:cubicBezTo>
                  <a:cubicBezTo>
                    <a:pt x="525" y="303"/>
                    <a:pt x="524" y="304"/>
                    <a:pt x="524" y="305"/>
                  </a:cubicBezTo>
                  <a:cubicBezTo>
                    <a:pt x="524" y="307"/>
                    <a:pt x="527" y="309"/>
                    <a:pt x="530" y="309"/>
                  </a:cubicBezTo>
                  <a:cubicBezTo>
                    <a:pt x="550" y="313"/>
                    <a:pt x="580" y="305"/>
                    <a:pt x="564" y="300"/>
                  </a:cubicBezTo>
                  <a:cubicBezTo>
                    <a:pt x="561" y="300"/>
                    <a:pt x="556" y="299"/>
                    <a:pt x="551" y="300"/>
                  </a:cubicBezTo>
                  <a:close/>
                  <a:moveTo>
                    <a:pt x="256" y="304"/>
                  </a:moveTo>
                  <a:cubicBezTo>
                    <a:pt x="256" y="304"/>
                    <a:pt x="256" y="304"/>
                    <a:pt x="256" y="305"/>
                  </a:cubicBezTo>
                  <a:cubicBezTo>
                    <a:pt x="256" y="307"/>
                    <a:pt x="258" y="308"/>
                    <a:pt x="261" y="307"/>
                  </a:cubicBezTo>
                  <a:cubicBezTo>
                    <a:pt x="264" y="307"/>
                    <a:pt x="265" y="309"/>
                    <a:pt x="265" y="312"/>
                  </a:cubicBezTo>
                  <a:cubicBezTo>
                    <a:pt x="265" y="315"/>
                    <a:pt x="264" y="318"/>
                    <a:pt x="263" y="318"/>
                  </a:cubicBezTo>
                  <a:cubicBezTo>
                    <a:pt x="261" y="318"/>
                    <a:pt x="259" y="319"/>
                    <a:pt x="257" y="320"/>
                  </a:cubicBezTo>
                  <a:cubicBezTo>
                    <a:pt x="253" y="322"/>
                    <a:pt x="250" y="312"/>
                    <a:pt x="254" y="307"/>
                  </a:cubicBezTo>
                  <a:cubicBezTo>
                    <a:pt x="254" y="305"/>
                    <a:pt x="255" y="305"/>
                    <a:pt x="256" y="304"/>
                  </a:cubicBezTo>
                  <a:close/>
                  <a:moveTo>
                    <a:pt x="5" y="305"/>
                  </a:moveTo>
                  <a:cubicBezTo>
                    <a:pt x="4" y="305"/>
                    <a:pt x="3" y="305"/>
                    <a:pt x="3" y="305"/>
                  </a:cubicBezTo>
                  <a:cubicBezTo>
                    <a:pt x="0" y="307"/>
                    <a:pt x="1" y="313"/>
                    <a:pt x="6" y="314"/>
                  </a:cubicBezTo>
                  <a:cubicBezTo>
                    <a:pt x="17" y="318"/>
                    <a:pt x="34" y="316"/>
                    <a:pt x="38" y="312"/>
                  </a:cubicBezTo>
                  <a:cubicBezTo>
                    <a:pt x="42" y="307"/>
                    <a:pt x="42" y="307"/>
                    <a:pt x="24" y="306"/>
                  </a:cubicBezTo>
                  <a:cubicBezTo>
                    <a:pt x="16" y="305"/>
                    <a:pt x="9" y="305"/>
                    <a:pt x="5" y="305"/>
                  </a:cubicBezTo>
                  <a:close/>
                  <a:moveTo>
                    <a:pt x="86" y="306"/>
                  </a:moveTo>
                  <a:cubicBezTo>
                    <a:pt x="86" y="306"/>
                    <a:pt x="91" y="308"/>
                    <a:pt x="96" y="310"/>
                  </a:cubicBezTo>
                  <a:cubicBezTo>
                    <a:pt x="106" y="314"/>
                    <a:pt x="108" y="322"/>
                    <a:pt x="99" y="327"/>
                  </a:cubicBezTo>
                  <a:cubicBezTo>
                    <a:pt x="87" y="336"/>
                    <a:pt x="80" y="334"/>
                    <a:pt x="80" y="323"/>
                  </a:cubicBezTo>
                  <a:cubicBezTo>
                    <a:pt x="80" y="319"/>
                    <a:pt x="83" y="310"/>
                    <a:pt x="86" y="30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11642725" y="1336675"/>
              <a:ext cx="471487" cy="631825"/>
            </a:xfrm>
            <a:custGeom>
              <a:avLst/>
              <a:gdLst>
                <a:gd name="T0" fmla="*/ 297 w 309"/>
                <a:gd name="T1" fmla="*/ 145 h 415"/>
                <a:gd name="T2" fmla="*/ 286 w 309"/>
                <a:gd name="T3" fmla="*/ 255 h 415"/>
                <a:gd name="T4" fmla="*/ 258 w 309"/>
                <a:gd name="T5" fmla="*/ 410 h 415"/>
                <a:gd name="T6" fmla="*/ 291 w 309"/>
                <a:gd name="T7" fmla="*/ 283 h 415"/>
                <a:gd name="T8" fmla="*/ 308 w 309"/>
                <a:gd name="T9" fmla="*/ 112 h 415"/>
                <a:gd name="T10" fmla="*/ 176 w 309"/>
                <a:gd name="T11" fmla="*/ 4 h 415"/>
                <a:gd name="T12" fmla="*/ 132 w 309"/>
                <a:gd name="T13" fmla="*/ 122 h 415"/>
                <a:gd name="T14" fmla="*/ 123 w 309"/>
                <a:gd name="T15" fmla="*/ 131 h 415"/>
                <a:gd name="T16" fmla="*/ 129 w 309"/>
                <a:gd name="T17" fmla="*/ 213 h 415"/>
                <a:gd name="T18" fmla="*/ 152 w 309"/>
                <a:gd name="T19" fmla="*/ 368 h 415"/>
                <a:gd name="T20" fmla="*/ 159 w 309"/>
                <a:gd name="T21" fmla="*/ 361 h 415"/>
                <a:gd name="T22" fmla="*/ 144 w 309"/>
                <a:gd name="T23" fmla="*/ 312 h 415"/>
                <a:gd name="T24" fmla="*/ 156 w 309"/>
                <a:gd name="T25" fmla="*/ 61 h 415"/>
                <a:gd name="T26" fmla="*/ 176 w 309"/>
                <a:gd name="T27" fmla="*/ 4 h 415"/>
                <a:gd name="T28" fmla="*/ 192 w 309"/>
                <a:gd name="T29" fmla="*/ 44 h 415"/>
                <a:gd name="T30" fmla="*/ 218 w 309"/>
                <a:gd name="T31" fmla="*/ 48 h 415"/>
                <a:gd name="T32" fmla="*/ 205 w 309"/>
                <a:gd name="T33" fmla="*/ 99 h 415"/>
                <a:gd name="T34" fmla="*/ 206 w 309"/>
                <a:gd name="T35" fmla="*/ 87 h 415"/>
                <a:gd name="T36" fmla="*/ 209 w 309"/>
                <a:gd name="T37" fmla="*/ 21 h 415"/>
                <a:gd name="T38" fmla="*/ 248 w 309"/>
                <a:gd name="T39" fmla="*/ 90 h 415"/>
                <a:gd name="T40" fmla="*/ 258 w 309"/>
                <a:gd name="T41" fmla="*/ 108 h 415"/>
                <a:gd name="T42" fmla="*/ 290 w 309"/>
                <a:gd name="T43" fmla="*/ 65 h 415"/>
                <a:gd name="T44" fmla="*/ 277 w 309"/>
                <a:gd name="T45" fmla="*/ 62 h 415"/>
                <a:gd name="T46" fmla="*/ 265 w 309"/>
                <a:gd name="T47" fmla="*/ 61 h 415"/>
                <a:gd name="T48" fmla="*/ 36 w 309"/>
                <a:gd name="T49" fmla="*/ 90 h 415"/>
                <a:gd name="T50" fmla="*/ 4 w 309"/>
                <a:gd name="T51" fmla="*/ 84 h 415"/>
                <a:gd name="T52" fmla="*/ 9 w 309"/>
                <a:gd name="T53" fmla="*/ 130 h 415"/>
                <a:gd name="T54" fmla="*/ 19 w 309"/>
                <a:gd name="T55" fmla="*/ 138 h 415"/>
                <a:gd name="T56" fmla="*/ 48 w 309"/>
                <a:gd name="T57" fmla="*/ 149 h 415"/>
                <a:gd name="T58" fmla="*/ 38 w 309"/>
                <a:gd name="T59" fmla="*/ 101 h 415"/>
                <a:gd name="T60" fmla="*/ 50 w 309"/>
                <a:gd name="T61" fmla="*/ 85 h 415"/>
                <a:gd name="T62" fmla="*/ 123 w 309"/>
                <a:gd name="T63" fmla="*/ 102 h 415"/>
                <a:gd name="T64" fmla="*/ 100 w 309"/>
                <a:gd name="T65" fmla="*/ 113 h 415"/>
                <a:gd name="T66" fmla="*/ 80 w 309"/>
                <a:gd name="T67" fmla="*/ 136 h 415"/>
                <a:gd name="T68" fmla="*/ 60 w 309"/>
                <a:gd name="T69" fmla="*/ 154 h 415"/>
                <a:gd name="T70" fmla="*/ 75 w 309"/>
                <a:gd name="T71" fmla="*/ 178 h 415"/>
                <a:gd name="T72" fmla="*/ 262 w 309"/>
                <a:gd name="T73" fmla="*/ 149 h 415"/>
                <a:gd name="T74" fmla="*/ 238 w 309"/>
                <a:gd name="T75" fmla="*/ 226 h 415"/>
                <a:gd name="T76" fmla="*/ 250 w 309"/>
                <a:gd name="T77" fmla="*/ 189 h 415"/>
                <a:gd name="T78" fmla="*/ 262 w 309"/>
                <a:gd name="T79" fmla="*/ 149 h 415"/>
                <a:gd name="T80" fmla="*/ 253 w 309"/>
                <a:gd name="T81" fmla="*/ 179 h 415"/>
                <a:gd name="T82" fmla="*/ 171 w 309"/>
                <a:gd name="T83" fmla="*/ 176 h 415"/>
                <a:gd name="T84" fmla="*/ 206 w 309"/>
                <a:gd name="T85" fmla="*/ 186 h 415"/>
                <a:gd name="T86" fmla="*/ 171 w 309"/>
                <a:gd name="T87" fmla="*/ 176 h 415"/>
                <a:gd name="T88" fmla="*/ 211 w 309"/>
                <a:gd name="T89" fmla="*/ 289 h 415"/>
                <a:gd name="T90" fmla="*/ 247 w 309"/>
                <a:gd name="T91" fmla="*/ 335 h 415"/>
                <a:gd name="T92" fmla="*/ 233 w 309"/>
                <a:gd name="T93" fmla="*/ 278 h 415"/>
                <a:gd name="T94" fmla="*/ 236 w 309"/>
                <a:gd name="T95" fmla="*/ 334 h 415"/>
                <a:gd name="T96" fmla="*/ 233 w 309"/>
                <a:gd name="T97" fmla="*/ 278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9" h="415">
                  <a:moveTo>
                    <a:pt x="299" y="0"/>
                  </a:moveTo>
                  <a:cubicBezTo>
                    <a:pt x="298" y="0"/>
                    <a:pt x="297" y="3"/>
                    <a:pt x="297" y="7"/>
                  </a:cubicBezTo>
                  <a:cubicBezTo>
                    <a:pt x="299" y="18"/>
                    <a:pt x="299" y="116"/>
                    <a:pt x="297" y="145"/>
                  </a:cubicBezTo>
                  <a:cubicBezTo>
                    <a:pt x="296" y="161"/>
                    <a:pt x="294" y="180"/>
                    <a:pt x="293" y="187"/>
                  </a:cubicBezTo>
                  <a:cubicBezTo>
                    <a:pt x="291" y="194"/>
                    <a:pt x="290" y="210"/>
                    <a:pt x="289" y="223"/>
                  </a:cubicBezTo>
                  <a:cubicBezTo>
                    <a:pt x="288" y="236"/>
                    <a:pt x="287" y="250"/>
                    <a:pt x="286" y="255"/>
                  </a:cubicBezTo>
                  <a:cubicBezTo>
                    <a:pt x="284" y="271"/>
                    <a:pt x="280" y="309"/>
                    <a:pt x="278" y="329"/>
                  </a:cubicBezTo>
                  <a:cubicBezTo>
                    <a:pt x="273" y="403"/>
                    <a:pt x="271" y="412"/>
                    <a:pt x="261" y="404"/>
                  </a:cubicBezTo>
                  <a:cubicBezTo>
                    <a:pt x="256" y="399"/>
                    <a:pt x="254" y="405"/>
                    <a:pt x="258" y="410"/>
                  </a:cubicBezTo>
                  <a:cubicBezTo>
                    <a:pt x="264" y="415"/>
                    <a:pt x="274" y="415"/>
                    <a:pt x="277" y="409"/>
                  </a:cubicBezTo>
                  <a:cubicBezTo>
                    <a:pt x="280" y="403"/>
                    <a:pt x="284" y="375"/>
                    <a:pt x="286" y="339"/>
                  </a:cubicBezTo>
                  <a:cubicBezTo>
                    <a:pt x="287" y="325"/>
                    <a:pt x="289" y="300"/>
                    <a:pt x="291" y="283"/>
                  </a:cubicBezTo>
                  <a:cubicBezTo>
                    <a:pt x="293" y="265"/>
                    <a:pt x="296" y="240"/>
                    <a:pt x="298" y="227"/>
                  </a:cubicBezTo>
                  <a:cubicBezTo>
                    <a:pt x="299" y="213"/>
                    <a:pt x="301" y="198"/>
                    <a:pt x="302" y="192"/>
                  </a:cubicBezTo>
                  <a:cubicBezTo>
                    <a:pt x="305" y="160"/>
                    <a:pt x="307" y="139"/>
                    <a:pt x="308" y="112"/>
                  </a:cubicBezTo>
                  <a:cubicBezTo>
                    <a:pt x="309" y="70"/>
                    <a:pt x="308" y="17"/>
                    <a:pt x="306" y="8"/>
                  </a:cubicBezTo>
                  <a:cubicBezTo>
                    <a:pt x="304" y="3"/>
                    <a:pt x="301" y="0"/>
                    <a:pt x="299" y="0"/>
                  </a:cubicBezTo>
                  <a:close/>
                  <a:moveTo>
                    <a:pt x="176" y="4"/>
                  </a:moveTo>
                  <a:cubicBezTo>
                    <a:pt x="171" y="4"/>
                    <a:pt x="163" y="14"/>
                    <a:pt x="156" y="31"/>
                  </a:cubicBezTo>
                  <a:cubicBezTo>
                    <a:pt x="151" y="43"/>
                    <a:pt x="140" y="88"/>
                    <a:pt x="137" y="110"/>
                  </a:cubicBezTo>
                  <a:cubicBezTo>
                    <a:pt x="136" y="118"/>
                    <a:pt x="134" y="123"/>
                    <a:pt x="132" y="122"/>
                  </a:cubicBezTo>
                  <a:cubicBezTo>
                    <a:pt x="131" y="121"/>
                    <a:pt x="121" y="120"/>
                    <a:pt x="110" y="120"/>
                  </a:cubicBezTo>
                  <a:cubicBezTo>
                    <a:pt x="93" y="119"/>
                    <a:pt x="90" y="120"/>
                    <a:pt x="90" y="124"/>
                  </a:cubicBezTo>
                  <a:cubicBezTo>
                    <a:pt x="90" y="129"/>
                    <a:pt x="106" y="132"/>
                    <a:pt x="123" y="131"/>
                  </a:cubicBezTo>
                  <a:cubicBezTo>
                    <a:pt x="134" y="130"/>
                    <a:pt x="134" y="130"/>
                    <a:pt x="134" y="13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8"/>
                    <a:pt x="130" y="180"/>
                    <a:pt x="129" y="213"/>
                  </a:cubicBezTo>
                  <a:cubicBezTo>
                    <a:pt x="128" y="267"/>
                    <a:pt x="128" y="275"/>
                    <a:pt x="133" y="300"/>
                  </a:cubicBezTo>
                  <a:cubicBezTo>
                    <a:pt x="138" y="325"/>
                    <a:pt x="141" y="336"/>
                    <a:pt x="146" y="348"/>
                  </a:cubicBezTo>
                  <a:cubicBezTo>
                    <a:pt x="147" y="350"/>
                    <a:pt x="150" y="360"/>
                    <a:pt x="152" y="368"/>
                  </a:cubicBezTo>
                  <a:cubicBezTo>
                    <a:pt x="154" y="377"/>
                    <a:pt x="157" y="385"/>
                    <a:pt x="157" y="387"/>
                  </a:cubicBezTo>
                  <a:cubicBezTo>
                    <a:pt x="158" y="391"/>
                    <a:pt x="166" y="389"/>
                    <a:pt x="166" y="384"/>
                  </a:cubicBezTo>
                  <a:cubicBezTo>
                    <a:pt x="166" y="383"/>
                    <a:pt x="163" y="372"/>
                    <a:pt x="159" y="361"/>
                  </a:cubicBezTo>
                  <a:cubicBezTo>
                    <a:pt x="152" y="342"/>
                    <a:pt x="147" y="322"/>
                    <a:pt x="148" y="317"/>
                  </a:cubicBezTo>
                  <a:cubicBezTo>
                    <a:pt x="148" y="316"/>
                    <a:pt x="147" y="315"/>
                    <a:pt x="146" y="315"/>
                  </a:cubicBezTo>
                  <a:cubicBezTo>
                    <a:pt x="145" y="315"/>
                    <a:pt x="144" y="314"/>
                    <a:pt x="144" y="312"/>
                  </a:cubicBezTo>
                  <a:cubicBezTo>
                    <a:pt x="144" y="310"/>
                    <a:pt x="142" y="298"/>
                    <a:pt x="140" y="285"/>
                  </a:cubicBezTo>
                  <a:cubicBezTo>
                    <a:pt x="134" y="254"/>
                    <a:pt x="136" y="161"/>
                    <a:pt x="143" y="123"/>
                  </a:cubicBezTo>
                  <a:cubicBezTo>
                    <a:pt x="146" y="104"/>
                    <a:pt x="153" y="72"/>
                    <a:pt x="156" y="61"/>
                  </a:cubicBezTo>
                  <a:cubicBezTo>
                    <a:pt x="157" y="56"/>
                    <a:pt x="159" y="48"/>
                    <a:pt x="161" y="43"/>
                  </a:cubicBezTo>
                  <a:cubicBezTo>
                    <a:pt x="165" y="27"/>
                    <a:pt x="168" y="20"/>
                    <a:pt x="175" y="14"/>
                  </a:cubicBezTo>
                  <a:cubicBezTo>
                    <a:pt x="182" y="7"/>
                    <a:pt x="183" y="4"/>
                    <a:pt x="176" y="4"/>
                  </a:cubicBezTo>
                  <a:close/>
                  <a:moveTo>
                    <a:pt x="209" y="21"/>
                  </a:moveTo>
                  <a:cubicBezTo>
                    <a:pt x="206" y="21"/>
                    <a:pt x="203" y="22"/>
                    <a:pt x="200" y="23"/>
                  </a:cubicBezTo>
                  <a:cubicBezTo>
                    <a:pt x="193" y="25"/>
                    <a:pt x="190" y="35"/>
                    <a:pt x="192" y="44"/>
                  </a:cubicBezTo>
                  <a:cubicBezTo>
                    <a:pt x="195" y="54"/>
                    <a:pt x="198" y="52"/>
                    <a:pt x="201" y="41"/>
                  </a:cubicBezTo>
                  <a:cubicBezTo>
                    <a:pt x="202" y="34"/>
                    <a:pt x="204" y="32"/>
                    <a:pt x="210" y="31"/>
                  </a:cubicBezTo>
                  <a:cubicBezTo>
                    <a:pt x="217" y="30"/>
                    <a:pt x="221" y="36"/>
                    <a:pt x="218" y="48"/>
                  </a:cubicBezTo>
                  <a:cubicBezTo>
                    <a:pt x="216" y="57"/>
                    <a:pt x="196" y="88"/>
                    <a:pt x="189" y="92"/>
                  </a:cubicBezTo>
                  <a:cubicBezTo>
                    <a:pt x="186" y="94"/>
                    <a:pt x="184" y="96"/>
                    <a:pt x="184" y="97"/>
                  </a:cubicBezTo>
                  <a:cubicBezTo>
                    <a:pt x="184" y="98"/>
                    <a:pt x="193" y="99"/>
                    <a:pt x="205" y="99"/>
                  </a:cubicBezTo>
                  <a:cubicBezTo>
                    <a:pt x="223" y="99"/>
                    <a:pt x="227" y="98"/>
                    <a:pt x="227" y="94"/>
                  </a:cubicBezTo>
                  <a:cubicBezTo>
                    <a:pt x="227" y="90"/>
                    <a:pt x="222" y="87"/>
                    <a:pt x="212" y="87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11" y="80"/>
                    <a:pt x="211" y="80"/>
                    <a:pt x="211" y="80"/>
                  </a:cubicBezTo>
                  <a:cubicBezTo>
                    <a:pt x="223" y="63"/>
                    <a:pt x="228" y="52"/>
                    <a:pt x="228" y="41"/>
                  </a:cubicBezTo>
                  <a:cubicBezTo>
                    <a:pt x="228" y="27"/>
                    <a:pt x="220" y="20"/>
                    <a:pt x="209" y="21"/>
                  </a:cubicBezTo>
                  <a:close/>
                  <a:moveTo>
                    <a:pt x="269" y="50"/>
                  </a:moveTo>
                  <a:cubicBezTo>
                    <a:pt x="264" y="50"/>
                    <a:pt x="259" y="52"/>
                    <a:pt x="255" y="55"/>
                  </a:cubicBezTo>
                  <a:cubicBezTo>
                    <a:pt x="249" y="60"/>
                    <a:pt x="248" y="62"/>
                    <a:pt x="248" y="90"/>
                  </a:cubicBezTo>
                  <a:cubicBezTo>
                    <a:pt x="247" y="106"/>
                    <a:pt x="247" y="121"/>
                    <a:pt x="248" y="123"/>
                  </a:cubicBezTo>
                  <a:cubicBezTo>
                    <a:pt x="249" y="124"/>
                    <a:pt x="251" y="126"/>
                    <a:pt x="253" y="126"/>
                  </a:cubicBezTo>
                  <a:cubicBezTo>
                    <a:pt x="255" y="126"/>
                    <a:pt x="257" y="121"/>
                    <a:pt x="258" y="108"/>
                  </a:cubicBezTo>
                  <a:cubicBezTo>
                    <a:pt x="260" y="91"/>
                    <a:pt x="260" y="90"/>
                    <a:pt x="267" y="88"/>
                  </a:cubicBezTo>
                  <a:cubicBezTo>
                    <a:pt x="270" y="87"/>
                    <a:pt x="274" y="86"/>
                    <a:pt x="275" y="87"/>
                  </a:cubicBezTo>
                  <a:cubicBezTo>
                    <a:pt x="279" y="87"/>
                    <a:pt x="291" y="70"/>
                    <a:pt x="290" y="65"/>
                  </a:cubicBezTo>
                  <a:cubicBezTo>
                    <a:pt x="289" y="55"/>
                    <a:pt x="279" y="49"/>
                    <a:pt x="269" y="50"/>
                  </a:cubicBezTo>
                  <a:close/>
                  <a:moveTo>
                    <a:pt x="272" y="59"/>
                  </a:moveTo>
                  <a:cubicBezTo>
                    <a:pt x="273" y="59"/>
                    <a:pt x="274" y="60"/>
                    <a:pt x="277" y="62"/>
                  </a:cubicBezTo>
                  <a:cubicBezTo>
                    <a:pt x="281" y="66"/>
                    <a:pt x="281" y="67"/>
                    <a:pt x="274" y="73"/>
                  </a:cubicBezTo>
                  <a:cubicBezTo>
                    <a:pt x="264" y="82"/>
                    <a:pt x="258" y="81"/>
                    <a:pt x="258" y="72"/>
                  </a:cubicBezTo>
                  <a:cubicBezTo>
                    <a:pt x="258" y="67"/>
                    <a:pt x="260" y="64"/>
                    <a:pt x="265" y="61"/>
                  </a:cubicBezTo>
                  <a:cubicBezTo>
                    <a:pt x="268" y="59"/>
                    <a:pt x="270" y="59"/>
                    <a:pt x="272" y="59"/>
                  </a:cubicBezTo>
                  <a:close/>
                  <a:moveTo>
                    <a:pt x="48" y="80"/>
                  </a:moveTo>
                  <a:cubicBezTo>
                    <a:pt x="46" y="80"/>
                    <a:pt x="42" y="83"/>
                    <a:pt x="36" y="90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9" y="84"/>
                    <a:pt x="6" y="82"/>
                    <a:pt x="4" y="84"/>
                  </a:cubicBezTo>
                  <a:cubicBezTo>
                    <a:pt x="0" y="87"/>
                    <a:pt x="3" y="96"/>
                    <a:pt x="11" y="104"/>
                  </a:cubicBezTo>
                  <a:cubicBezTo>
                    <a:pt x="14" y="107"/>
                    <a:pt x="17" y="111"/>
                    <a:pt x="17" y="113"/>
                  </a:cubicBezTo>
                  <a:cubicBezTo>
                    <a:pt x="17" y="114"/>
                    <a:pt x="14" y="122"/>
                    <a:pt x="9" y="130"/>
                  </a:cubicBezTo>
                  <a:cubicBezTo>
                    <a:pt x="5" y="138"/>
                    <a:pt x="2" y="147"/>
                    <a:pt x="2" y="150"/>
                  </a:cubicBezTo>
                  <a:cubicBezTo>
                    <a:pt x="2" y="153"/>
                    <a:pt x="4" y="155"/>
                    <a:pt x="6" y="155"/>
                  </a:cubicBezTo>
                  <a:cubicBezTo>
                    <a:pt x="10" y="155"/>
                    <a:pt x="13" y="149"/>
                    <a:pt x="19" y="138"/>
                  </a:cubicBezTo>
                  <a:cubicBezTo>
                    <a:pt x="26" y="121"/>
                    <a:pt x="26" y="121"/>
                    <a:pt x="26" y="121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40" y="144"/>
                    <a:pt x="45" y="149"/>
                    <a:pt x="48" y="149"/>
                  </a:cubicBezTo>
                  <a:cubicBezTo>
                    <a:pt x="55" y="149"/>
                    <a:pt x="54" y="144"/>
                    <a:pt x="42" y="126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42" y="97"/>
                    <a:pt x="45" y="91"/>
                    <a:pt x="45" y="88"/>
                  </a:cubicBezTo>
                  <a:cubicBezTo>
                    <a:pt x="45" y="84"/>
                    <a:pt x="45" y="84"/>
                    <a:pt x="47" y="87"/>
                  </a:cubicBezTo>
                  <a:cubicBezTo>
                    <a:pt x="49" y="90"/>
                    <a:pt x="50" y="90"/>
                    <a:pt x="50" y="85"/>
                  </a:cubicBezTo>
                  <a:cubicBezTo>
                    <a:pt x="50" y="82"/>
                    <a:pt x="49" y="80"/>
                    <a:pt x="48" y="80"/>
                  </a:cubicBezTo>
                  <a:close/>
                  <a:moveTo>
                    <a:pt x="126" y="100"/>
                  </a:moveTo>
                  <a:cubicBezTo>
                    <a:pt x="124" y="100"/>
                    <a:pt x="123" y="101"/>
                    <a:pt x="123" y="102"/>
                  </a:cubicBezTo>
                  <a:cubicBezTo>
                    <a:pt x="123" y="103"/>
                    <a:pt x="116" y="104"/>
                    <a:pt x="107" y="103"/>
                  </a:cubicBezTo>
                  <a:cubicBezTo>
                    <a:pt x="92" y="103"/>
                    <a:pt x="90" y="104"/>
                    <a:pt x="91" y="107"/>
                  </a:cubicBezTo>
                  <a:cubicBezTo>
                    <a:pt x="91" y="110"/>
                    <a:pt x="95" y="112"/>
                    <a:pt x="100" y="113"/>
                  </a:cubicBezTo>
                  <a:cubicBezTo>
                    <a:pt x="109" y="114"/>
                    <a:pt x="127" y="112"/>
                    <a:pt x="130" y="110"/>
                  </a:cubicBezTo>
                  <a:cubicBezTo>
                    <a:pt x="132" y="107"/>
                    <a:pt x="129" y="100"/>
                    <a:pt x="126" y="100"/>
                  </a:cubicBezTo>
                  <a:close/>
                  <a:moveTo>
                    <a:pt x="80" y="136"/>
                  </a:moveTo>
                  <a:cubicBezTo>
                    <a:pt x="77" y="136"/>
                    <a:pt x="74" y="139"/>
                    <a:pt x="72" y="143"/>
                  </a:cubicBezTo>
                  <a:cubicBezTo>
                    <a:pt x="70" y="148"/>
                    <a:pt x="68" y="149"/>
                    <a:pt x="64" y="148"/>
                  </a:cubicBezTo>
                  <a:cubicBezTo>
                    <a:pt x="60" y="147"/>
                    <a:pt x="60" y="148"/>
                    <a:pt x="60" y="154"/>
                  </a:cubicBezTo>
                  <a:cubicBezTo>
                    <a:pt x="61" y="160"/>
                    <a:pt x="62" y="161"/>
                    <a:pt x="68" y="160"/>
                  </a:cubicBezTo>
                  <a:cubicBezTo>
                    <a:pt x="75" y="160"/>
                    <a:pt x="75" y="161"/>
                    <a:pt x="74" y="166"/>
                  </a:cubicBezTo>
                  <a:cubicBezTo>
                    <a:pt x="73" y="170"/>
                    <a:pt x="74" y="175"/>
                    <a:pt x="75" y="178"/>
                  </a:cubicBezTo>
                  <a:cubicBezTo>
                    <a:pt x="80" y="186"/>
                    <a:pt x="82" y="184"/>
                    <a:pt x="84" y="167"/>
                  </a:cubicBezTo>
                  <a:cubicBezTo>
                    <a:pt x="86" y="140"/>
                    <a:pt x="86" y="136"/>
                    <a:pt x="80" y="136"/>
                  </a:cubicBezTo>
                  <a:close/>
                  <a:moveTo>
                    <a:pt x="262" y="149"/>
                  </a:moveTo>
                  <a:cubicBezTo>
                    <a:pt x="256" y="149"/>
                    <a:pt x="249" y="151"/>
                    <a:pt x="245" y="155"/>
                  </a:cubicBezTo>
                  <a:cubicBezTo>
                    <a:pt x="240" y="160"/>
                    <a:pt x="239" y="160"/>
                    <a:pt x="237" y="157"/>
                  </a:cubicBezTo>
                  <a:cubicBezTo>
                    <a:pt x="235" y="154"/>
                    <a:pt x="236" y="221"/>
                    <a:pt x="238" y="226"/>
                  </a:cubicBezTo>
                  <a:cubicBezTo>
                    <a:pt x="239" y="228"/>
                    <a:pt x="241" y="230"/>
                    <a:pt x="243" y="230"/>
                  </a:cubicBezTo>
                  <a:cubicBezTo>
                    <a:pt x="247" y="230"/>
                    <a:pt x="249" y="214"/>
                    <a:pt x="248" y="198"/>
                  </a:cubicBezTo>
                  <a:cubicBezTo>
                    <a:pt x="248" y="191"/>
                    <a:pt x="248" y="188"/>
                    <a:pt x="250" y="189"/>
                  </a:cubicBezTo>
                  <a:cubicBezTo>
                    <a:pt x="254" y="190"/>
                    <a:pt x="270" y="182"/>
                    <a:pt x="275" y="176"/>
                  </a:cubicBezTo>
                  <a:cubicBezTo>
                    <a:pt x="282" y="169"/>
                    <a:pt x="283" y="158"/>
                    <a:pt x="278" y="154"/>
                  </a:cubicBezTo>
                  <a:cubicBezTo>
                    <a:pt x="275" y="150"/>
                    <a:pt x="269" y="148"/>
                    <a:pt x="262" y="149"/>
                  </a:cubicBezTo>
                  <a:close/>
                  <a:moveTo>
                    <a:pt x="264" y="157"/>
                  </a:moveTo>
                  <a:cubicBezTo>
                    <a:pt x="272" y="157"/>
                    <a:pt x="273" y="161"/>
                    <a:pt x="265" y="170"/>
                  </a:cubicBezTo>
                  <a:cubicBezTo>
                    <a:pt x="261" y="174"/>
                    <a:pt x="256" y="178"/>
                    <a:pt x="253" y="179"/>
                  </a:cubicBezTo>
                  <a:cubicBezTo>
                    <a:pt x="248" y="181"/>
                    <a:pt x="247" y="180"/>
                    <a:pt x="247" y="174"/>
                  </a:cubicBezTo>
                  <a:cubicBezTo>
                    <a:pt x="247" y="166"/>
                    <a:pt x="255" y="157"/>
                    <a:pt x="264" y="157"/>
                  </a:cubicBezTo>
                  <a:close/>
                  <a:moveTo>
                    <a:pt x="171" y="176"/>
                  </a:moveTo>
                  <a:cubicBezTo>
                    <a:pt x="169" y="176"/>
                    <a:pt x="169" y="177"/>
                    <a:pt x="169" y="179"/>
                  </a:cubicBezTo>
                  <a:cubicBezTo>
                    <a:pt x="169" y="181"/>
                    <a:pt x="171" y="184"/>
                    <a:pt x="174" y="186"/>
                  </a:cubicBezTo>
                  <a:cubicBezTo>
                    <a:pt x="181" y="188"/>
                    <a:pt x="207" y="189"/>
                    <a:pt x="206" y="186"/>
                  </a:cubicBezTo>
                  <a:cubicBezTo>
                    <a:pt x="206" y="181"/>
                    <a:pt x="202" y="179"/>
                    <a:pt x="193" y="178"/>
                  </a:cubicBezTo>
                  <a:cubicBezTo>
                    <a:pt x="187" y="178"/>
                    <a:pt x="179" y="177"/>
                    <a:pt x="176" y="176"/>
                  </a:cubicBezTo>
                  <a:cubicBezTo>
                    <a:pt x="174" y="176"/>
                    <a:pt x="172" y="176"/>
                    <a:pt x="171" y="176"/>
                  </a:cubicBezTo>
                  <a:close/>
                  <a:moveTo>
                    <a:pt x="235" y="272"/>
                  </a:moveTo>
                  <a:cubicBezTo>
                    <a:pt x="233" y="272"/>
                    <a:pt x="230" y="273"/>
                    <a:pt x="227" y="274"/>
                  </a:cubicBezTo>
                  <a:cubicBezTo>
                    <a:pt x="218" y="276"/>
                    <a:pt x="206" y="287"/>
                    <a:pt x="211" y="289"/>
                  </a:cubicBezTo>
                  <a:cubicBezTo>
                    <a:pt x="212" y="289"/>
                    <a:pt x="212" y="293"/>
                    <a:pt x="211" y="299"/>
                  </a:cubicBezTo>
                  <a:cubicBezTo>
                    <a:pt x="207" y="312"/>
                    <a:pt x="210" y="326"/>
                    <a:pt x="218" y="336"/>
                  </a:cubicBezTo>
                  <a:cubicBezTo>
                    <a:pt x="227" y="347"/>
                    <a:pt x="237" y="346"/>
                    <a:pt x="247" y="335"/>
                  </a:cubicBezTo>
                  <a:cubicBezTo>
                    <a:pt x="261" y="320"/>
                    <a:pt x="263" y="300"/>
                    <a:pt x="252" y="284"/>
                  </a:cubicBezTo>
                  <a:cubicBezTo>
                    <a:pt x="246" y="276"/>
                    <a:pt x="241" y="272"/>
                    <a:pt x="235" y="272"/>
                  </a:cubicBezTo>
                  <a:close/>
                  <a:moveTo>
                    <a:pt x="233" y="278"/>
                  </a:moveTo>
                  <a:cubicBezTo>
                    <a:pt x="241" y="288"/>
                    <a:pt x="241" y="288"/>
                    <a:pt x="241" y="288"/>
                  </a:cubicBezTo>
                  <a:cubicBezTo>
                    <a:pt x="247" y="294"/>
                    <a:pt x="249" y="299"/>
                    <a:pt x="249" y="305"/>
                  </a:cubicBezTo>
                  <a:cubicBezTo>
                    <a:pt x="249" y="314"/>
                    <a:pt x="242" y="330"/>
                    <a:pt x="236" y="334"/>
                  </a:cubicBezTo>
                  <a:cubicBezTo>
                    <a:pt x="232" y="337"/>
                    <a:pt x="230" y="336"/>
                    <a:pt x="226" y="331"/>
                  </a:cubicBezTo>
                  <a:cubicBezTo>
                    <a:pt x="217" y="322"/>
                    <a:pt x="218" y="294"/>
                    <a:pt x="227" y="284"/>
                  </a:cubicBezTo>
                  <a:lnTo>
                    <a:pt x="233" y="278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10169525" y="6423025"/>
              <a:ext cx="1989137" cy="361950"/>
            </a:xfrm>
            <a:custGeom>
              <a:avLst/>
              <a:gdLst>
                <a:gd name="T0" fmla="*/ 1028 w 1305"/>
                <a:gd name="T1" fmla="*/ 143 h 237"/>
                <a:gd name="T2" fmla="*/ 1024 w 1305"/>
                <a:gd name="T3" fmla="*/ 96 h 237"/>
                <a:gd name="T4" fmla="*/ 916 w 1305"/>
                <a:gd name="T5" fmla="*/ 53 h 237"/>
                <a:gd name="T6" fmla="*/ 913 w 1305"/>
                <a:gd name="T7" fmla="*/ 78 h 237"/>
                <a:gd name="T8" fmla="*/ 924 w 1305"/>
                <a:gd name="T9" fmla="*/ 79 h 237"/>
                <a:gd name="T10" fmla="*/ 1286 w 1305"/>
                <a:gd name="T11" fmla="*/ 162 h 237"/>
                <a:gd name="T12" fmla="*/ 618 w 1305"/>
                <a:gd name="T13" fmla="*/ 49 h 237"/>
                <a:gd name="T14" fmla="*/ 674 w 1305"/>
                <a:gd name="T15" fmla="*/ 71 h 237"/>
                <a:gd name="T16" fmla="*/ 784 w 1305"/>
                <a:gd name="T17" fmla="*/ 67 h 237"/>
                <a:gd name="T18" fmla="*/ 771 w 1305"/>
                <a:gd name="T19" fmla="*/ 136 h 237"/>
                <a:gd name="T20" fmla="*/ 797 w 1305"/>
                <a:gd name="T21" fmla="*/ 55 h 237"/>
                <a:gd name="T22" fmla="*/ 803 w 1305"/>
                <a:gd name="T23" fmla="*/ 129 h 237"/>
                <a:gd name="T24" fmla="*/ 845 w 1305"/>
                <a:gd name="T25" fmla="*/ 65 h 237"/>
                <a:gd name="T26" fmla="*/ 1272 w 1305"/>
                <a:gd name="T27" fmla="*/ 163 h 237"/>
                <a:gd name="T28" fmla="*/ 182 w 1305"/>
                <a:gd name="T29" fmla="*/ 8 h 237"/>
                <a:gd name="T30" fmla="*/ 120 w 1305"/>
                <a:gd name="T31" fmla="*/ 13 h 237"/>
                <a:gd name="T32" fmla="*/ 169 w 1305"/>
                <a:gd name="T33" fmla="*/ 93 h 237"/>
                <a:gd name="T34" fmla="*/ 174 w 1305"/>
                <a:gd name="T35" fmla="*/ 110 h 237"/>
                <a:gd name="T36" fmla="*/ 179 w 1305"/>
                <a:gd name="T37" fmla="*/ 92 h 237"/>
                <a:gd name="T38" fmla="*/ 185 w 1305"/>
                <a:gd name="T39" fmla="*/ 46 h 237"/>
                <a:gd name="T40" fmla="*/ 1069 w 1305"/>
                <a:gd name="T41" fmla="*/ 94 h 237"/>
                <a:gd name="T42" fmla="*/ 1084 w 1305"/>
                <a:gd name="T43" fmla="*/ 120 h 237"/>
                <a:gd name="T44" fmla="*/ 1068 w 1305"/>
                <a:gd name="T45" fmla="*/ 140 h 237"/>
                <a:gd name="T46" fmla="*/ 1080 w 1305"/>
                <a:gd name="T47" fmla="*/ 141 h 237"/>
                <a:gd name="T48" fmla="*/ 95 w 1305"/>
                <a:gd name="T49" fmla="*/ 5 h 237"/>
                <a:gd name="T50" fmla="*/ 33 w 1305"/>
                <a:gd name="T51" fmla="*/ 50 h 237"/>
                <a:gd name="T52" fmla="*/ 29 w 1305"/>
                <a:gd name="T53" fmla="*/ 70 h 237"/>
                <a:gd name="T54" fmla="*/ 32 w 1305"/>
                <a:gd name="T55" fmla="*/ 132 h 237"/>
                <a:gd name="T56" fmla="*/ 87 w 1305"/>
                <a:gd name="T57" fmla="*/ 217 h 237"/>
                <a:gd name="T58" fmla="*/ 82 w 1305"/>
                <a:gd name="T59" fmla="*/ 143 h 237"/>
                <a:gd name="T60" fmla="*/ 71 w 1305"/>
                <a:gd name="T61" fmla="*/ 197 h 237"/>
                <a:gd name="T62" fmla="*/ 97 w 1305"/>
                <a:gd name="T63" fmla="*/ 6 h 237"/>
                <a:gd name="T64" fmla="*/ 1207 w 1305"/>
                <a:gd name="T65" fmla="*/ 129 h 237"/>
                <a:gd name="T66" fmla="*/ 1168 w 1305"/>
                <a:gd name="T67" fmla="*/ 112 h 237"/>
                <a:gd name="T68" fmla="*/ 438 w 1305"/>
                <a:gd name="T69" fmla="*/ 97 h 237"/>
                <a:gd name="T70" fmla="*/ 255 w 1305"/>
                <a:gd name="T71" fmla="*/ 42 h 237"/>
                <a:gd name="T72" fmla="*/ 265 w 1305"/>
                <a:gd name="T73" fmla="*/ 202 h 237"/>
                <a:gd name="T74" fmla="*/ 391 w 1305"/>
                <a:gd name="T75" fmla="*/ 81 h 237"/>
                <a:gd name="T76" fmla="*/ 415 w 1305"/>
                <a:gd name="T77" fmla="*/ 63 h 237"/>
                <a:gd name="T78" fmla="*/ 700 w 1305"/>
                <a:gd name="T79" fmla="*/ 98 h 237"/>
                <a:gd name="T80" fmla="*/ 714 w 1305"/>
                <a:gd name="T81" fmla="*/ 128 h 237"/>
                <a:gd name="T82" fmla="*/ 712 w 1305"/>
                <a:gd name="T83" fmla="*/ 86 h 237"/>
                <a:gd name="T84" fmla="*/ 855 w 1305"/>
                <a:gd name="T85" fmla="*/ 182 h 237"/>
                <a:gd name="T86" fmla="*/ 892 w 1305"/>
                <a:gd name="T87" fmla="*/ 113 h 237"/>
                <a:gd name="T88" fmla="*/ 130 w 1305"/>
                <a:gd name="T89" fmla="*/ 30 h 237"/>
                <a:gd name="T90" fmla="*/ 127 w 1305"/>
                <a:gd name="T91" fmla="*/ 30 h 237"/>
                <a:gd name="T92" fmla="*/ 958 w 1305"/>
                <a:gd name="T93" fmla="*/ 122 h 237"/>
                <a:gd name="T94" fmla="*/ 556 w 1305"/>
                <a:gd name="T95" fmla="*/ 93 h 237"/>
                <a:gd name="T96" fmla="*/ 584 w 1305"/>
                <a:gd name="T97" fmla="*/ 119 h 237"/>
                <a:gd name="T98" fmla="*/ 583 w 1305"/>
                <a:gd name="T99" fmla="*/ 90 h 237"/>
                <a:gd name="T100" fmla="*/ 820 w 1305"/>
                <a:gd name="T101" fmla="*/ 134 h 237"/>
                <a:gd name="T102" fmla="*/ 470 w 1305"/>
                <a:gd name="T103" fmla="*/ 106 h 237"/>
                <a:gd name="T104" fmla="*/ 340 w 1305"/>
                <a:gd name="T105" fmla="*/ 81 h 237"/>
                <a:gd name="T106" fmla="*/ 449 w 1305"/>
                <a:gd name="T107" fmla="*/ 111 h 237"/>
                <a:gd name="T108" fmla="*/ 43 w 1305"/>
                <a:gd name="T109" fmla="*/ 92 h 237"/>
                <a:gd name="T110" fmla="*/ 322 w 1305"/>
                <a:gd name="T111" fmla="*/ 115 h 237"/>
                <a:gd name="T112" fmla="*/ 166 w 1305"/>
                <a:gd name="T113" fmla="*/ 183 h 237"/>
                <a:gd name="T114" fmla="*/ 213 w 1305"/>
                <a:gd name="T115" fmla="*/ 217 h 237"/>
                <a:gd name="T116" fmla="*/ 186 w 1305"/>
                <a:gd name="T117" fmla="*/ 189 h 237"/>
                <a:gd name="T118" fmla="*/ 126 w 1305"/>
                <a:gd name="T119" fmla="*/ 17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5" h="236">
                  <a:moveTo>
                    <a:pt x="1010" y="51"/>
                  </a:moveTo>
                  <a:cubicBezTo>
                    <a:pt x="1001" y="50"/>
                    <a:pt x="988" y="103"/>
                    <a:pt x="995" y="112"/>
                  </a:cubicBezTo>
                  <a:cubicBezTo>
                    <a:pt x="997" y="114"/>
                    <a:pt x="1002" y="115"/>
                    <a:pt x="1008" y="116"/>
                  </a:cubicBezTo>
                  <a:cubicBezTo>
                    <a:pt x="1019" y="117"/>
                    <a:pt x="1019" y="117"/>
                    <a:pt x="1019" y="141"/>
                  </a:cubicBezTo>
                  <a:cubicBezTo>
                    <a:pt x="1019" y="154"/>
                    <a:pt x="1020" y="159"/>
                    <a:pt x="1022" y="159"/>
                  </a:cubicBezTo>
                  <a:cubicBezTo>
                    <a:pt x="1025" y="159"/>
                    <a:pt x="1026" y="155"/>
                    <a:pt x="1028" y="143"/>
                  </a:cubicBezTo>
                  <a:cubicBezTo>
                    <a:pt x="1029" y="125"/>
                    <a:pt x="1031" y="122"/>
                    <a:pt x="1039" y="121"/>
                  </a:cubicBezTo>
                  <a:cubicBezTo>
                    <a:pt x="1045" y="119"/>
                    <a:pt x="1051" y="109"/>
                    <a:pt x="1048" y="105"/>
                  </a:cubicBezTo>
                  <a:cubicBezTo>
                    <a:pt x="1047" y="104"/>
                    <a:pt x="1044" y="105"/>
                    <a:pt x="1041" y="107"/>
                  </a:cubicBezTo>
                  <a:cubicBezTo>
                    <a:pt x="1033" y="114"/>
                    <a:pt x="1032" y="110"/>
                    <a:pt x="1037" y="94"/>
                  </a:cubicBezTo>
                  <a:cubicBezTo>
                    <a:pt x="1042" y="76"/>
                    <a:pt x="1042" y="75"/>
                    <a:pt x="1038" y="75"/>
                  </a:cubicBezTo>
                  <a:cubicBezTo>
                    <a:pt x="1034" y="74"/>
                    <a:pt x="1025" y="87"/>
                    <a:pt x="1024" y="96"/>
                  </a:cubicBezTo>
                  <a:cubicBezTo>
                    <a:pt x="1023" y="107"/>
                    <a:pt x="1020" y="110"/>
                    <a:pt x="1011" y="107"/>
                  </a:cubicBezTo>
                  <a:cubicBezTo>
                    <a:pt x="1003" y="104"/>
                    <a:pt x="1003" y="104"/>
                    <a:pt x="1003" y="104"/>
                  </a:cubicBezTo>
                  <a:cubicBezTo>
                    <a:pt x="1006" y="86"/>
                    <a:pt x="1006" y="86"/>
                    <a:pt x="1006" y="86"/>
                  </a:cubicBezTo>
                  <a:cubicBezTo>
                    <a:pt x="1007" y="76"/>
                    <a:pt x="1010" y="64"/>
                    <a:pt x="1011" y="60"/>
                  </a:cubicBezTo>
                  <a:cubicBezTo>
                    <a:pt x="1013" y="53"/>
                    <a:pt x="1013" y="51"/>
                    <a:pt x="1010" y="51"/>
                  </a:cubicBezTo>
                  <a:close/>
                  <a:moveTo>
                    <a:pt x="916" y="53"/>
                  </a:moveTo>
                  <a:cubicBezTo>
                    <a:pt x="913" y="53"/>
                    <a:pt x="910" y="53"/>
                    <a:pt x="906" y="54"/>
                  </a:cubicBezTo>
                  <a:cubicBezTo>
                    <a:pt x="898" y="55"/>
                    <a:pt x="896" y="57"/>
                    <a:pt x="895" y="62"/>
                  </a:cubicBezTo>
                  <a:cubicBezTo>
                    <a:pt x="895" y="67"/>
                    <a:pt x="896" y="69"/>
                    <a:pt x="900" y="69"/>
                  </a:cubicBezTo>
                  <a:cubicBezTo>
                    <a:pt x="903" y="69"/>
                    <a:pt x="905" y="68"/>
                    <a:pt x="905" y="66"/>
                  </a:cubicBezTo>
                  <a:cubicBezTo>
                    <a:pt x="905" y="63"/>
                    <a:pt x="908" y="62"/>
                    <a:pt x="913" y="62"/>
                  </a:cubicBezTo>
                  <a:cubicBezTo>
                    <a:pt x="922" y="63"/>
                    <a:pt x="922" y="66"/>
                    <a:pt x="913" y="78"/>
                  </a:cubicBezTo>
                  <a:cubicBezTo>
                    <a:pt x="905" y="88"/>
                    <a:pt x="903" y="94"/>
                    <a:pt x="909" y="98"/>
                  </a:cubicBezTo>
                  <a:cubicBezTo>
                    <a:pt x="915" y="103"/>
                    <a:pt x="943" y="97"/>
                    <a:pt x="943" y="92"/>
                  </a:cubicBezTo>
                  <a:cubicBezTo>
                    <a:pt x="944" y="89"/>
                    <a:pt x="934" y="85"/>
                    <a:pt x="932" y="88"/>
                  </a:cubicBezTo>
                  <a:cubicBezTo>
                    <a:pt x="931" y="89"/>
                    <a:pt x="928" y="90"/>
                    <a:pt x="924" y="90"/>
                  </a:cubicBezTo>
                  <a:cubicBezTo>
                    <a:pt x="918" y="89"/>
                    <a:pt x="918" y="89"/>
                    <a:pt x="918" y="89"/>
                  </a:cubicBezTo>
                  <a:cubicBezTo>
                    <a:pt x="924" y="79"/>
                    <a:pt x="924" y="79"/>
                    <a:pt x="924" y="79"/>
                  </a:cubicBezTo>
                  <a:cubicBezTo>
                    <a:pt x="934" y="63"/>
                    <a:pt x="934" y="60"/>
                    <a:pt x="925" y="56"/>
                  </a:cubicBezTo>
                  <a:cubicBezTo>
                    <a:pt x="922" y="54"/>
                    <a:pt x="919" y="54"/>
                    <a:pt x="916" y="53"/>
                  </a:cubicBezTo>
                  <a:close/>
                  <a:moveTo>
                    <a:pt x="1267" y="94"/>
                  </a:moveTo>
                  <a:cubicBezTo>
                    <a:pt x="1259" y="94"/>
                    <a:pt x="1258" y="95"/>
                    <a:pt x="1253" y="103"/>
                  </a:cubicBezTo>
                  <a:cubicBezTo>
                    <a:pt x="1241" y="123"/>
                    <a:pt x="1242" y="152"/>
                    <a:pt x="1254" y="165"/>
                  </a:cubicBezTo>
                  <a:cubicBezTo>
                    <a:pt x="1262" y="175"/>
                    <a:pt x="1274" y="174"/>
                    <a:pt x="1286" y="162"/>
                  </a:cubicBezTo>
                  <a:cubicBezTo>
                    <a:pt x="1303" y="146"/>
                    <a:pt x="1305" y="122"/>
                    <a:pt x="1291" y="106"/>
                  </a:cubicBezTo>
                  <a:cubicBezTo>
                    <a:pt x="1283" y="98"/>
                    <a:pt x="1280" y="96"/>
                    <a:pt x="1271" y="95"/>
                  </a:cubicBezTo>
                  <a:cubicBezTo>
                    <a:pt x="1269" y="95"/>
                    <a:pt x="1268" y="94"/>
                    <a:pt x="1267" y="94"/>
                  </a:cubicBezTo>
                  <a:close/>
                  <a:moveTo>
                    <a:pt x="631" y="37"/>
                  </a:moveTo>
                  <a:cubicBezTo>
                    <a:pt x="624" y="37"/>
                    <a:pt x="620" y="38"/>
                    <a:pt x="614" y="42"/>
                  </a:cubicBezTo>
                  <a:cubicBezTo>
                    <a:pt x="603" y="49"/>
                    <a:pt x="607" y="55"/>
                    <a:pt x="618" y="49"/>
                  </a:cubicBezTo>
                  <a:cubicBezTo>
                    <a:pt x="628" y="45"/>
                    <a:pt x="638" y="44"/>
                    <a:pt x="638" y="49"/>
                  </a:cubicBezTo>
                  <a:cubicBezTo>
                    <a:pt x="638" y="50"/>
                    <a:pt x="635" y="56"/>
                    <a:pt x="633" y="60"/>
                  </a:cubicBezTo>
                  <a:cubicBezTo>
                    <a:pt x="630" y="65"/>
                    <a:pt x="628" y="70"/>
                    <a:pt x="629" y="73"/>
                  </a:cubicBezTo>
                  <a:cubicBezTo>
                    <a:pt x="630" y="76"/>
                    <a:pt x="632" y="77"/>
                    <a:pt x="641" y="76"/>
                  </a:cubicBezTo>
                  <a:cubicBezTo>
                    <a:pt x="647" y="76"/>
                    <a:pt x="657" y="75"/>
                    <a:pt x="663" y="75"/>
                  </a:cubicBezTo>
                  <a:cubicBezTo>
                    <a:pt x="670" y="75"/>
                    <a:pt x="674" y="74"/>
                    <a:pt x="674" y="71"/>
                  </a:cubicBezTo>
                  <a:cubicBezTo>
                    <a:pt x="674" y="68"/>
                    <a:pt x="671" y="67"/>
                    <a:pt x="656" y="67"/>
                  </a:cubicBezTo>
                  <a:cubicBezTo>
                    <a:pt x="640" y="66"/>
                    <a:pt x="639" y="65"/>
                    <a:pt x="643" y="62"/>
                  </a:cubicBezTo>
                  <a:cubicBezTo>
                    <a:pt x="651" y="55"/>
                    <a:pt x="648" y="40"/>
                    <a:pt x="637" y="38"/>
                  </a:cubicBezTo>
                  <a:cubicBezTo>
                    <a:pt x="635" y="38"/>
                    <a:pt x="633" y="37"/>
                    <a:pt x="631" y="37"/>
                  </a:cubicBezTo>
                  <a:close/>
                  <a:moveTo>
                    <a:pt x="797" y="55"/>
                  </a:moveTo>
                  <a:cubicBezTo>
                    <a:pt x="793" y="55"/>
                    <a:pt x="789" y="59"/>
                    <a:pt x="784" y="67"/>
                  </a:cubicBezTo>
                  <a:cubicBezTo>
                    <a:pt x="782" y="71"/>
                    <a:pt x="776" y="79"/>
                    <a:pt x="770" y="86"/>
                  </a:cubicBezTo>
                  <a:cubicBezTo>
                    <a:pt x="765" y="92"/>
                    <a:pt x="760" y="99"/>
                    <a:pt x="760" y="101"/>
                  </a:cubicBezTo>
                  <a:cubicBezTo>
                    <a:pt x="759" y="107"/>
                    <a:pt x="766" y="106"/>
                    <a:pt x="771" y="98"/>
                  </a:cubicBezTo>
                  <a:cubicBezTo>
                    <a:pt x="774" y="94"/>
                    <a:pt x="777" y="91"/>
                    <a:pt x="777" y="91"/>
                  </a:cubicBezTo>
                  <a:cubicBezTo>
                    <a:pt x="778" y="92"/>
                    <a:pt x="776" y="100"/>
                    <a:pt x="774" y="109"/>
                  </a:cubicBezTo>
                  <a:cubicBezTo>
                    <a:pt x="772" y="118"/>
                    <a:pt x="771" y="130"/>
                    <a:pt x="771" y="136"/>
                  </a:cubicBezTo>
                  <a:cubicBezTo>
                    <a:pt x="771" y="142"/>
                    <a:pt x="772" y="147"/>
                    <a:pt x="771" y="148"/>
                  </a:cubicBezTo>
                  <a:cubicBezTo>
                    <a:pt x="771" y="149"/>
                    <a:pt x="772" y="150"/>
                    <a:pt x="774" y="150"/>
                  </a:cubicBezTo>
                  <a:cubicBezTo>
                    <a:pt x="777" y="151"/>
                    <a:pt x="778" y="145"/>
                    <a:pt x="781" y="128"/>
                  </a:cubicBezTo>
                  <a:cubicBezTo>
                    <a:pt x="786" y="96"/>
                    <a:pt x="791" y="79"/>
                    <a:pt x="797" y="69"/>
                  </a:cubicBezTo>
                  <a:cubicBezTo>
                    <a:pt x="801" y="62"/>
                    <a:pt x="802" y="58"/>
                    <a:pt x="800" y="56"/>
                  </a:cubicBezTo>
                  <a:cubicBezTo>
                    <a:pt x="799" y="55"/>
                    <a:pt x="798" y="55"/>
                    <a:pt x="797" y="55"/>
                  </a:cubicBezTo>
                  <a:close/>
                  <a:moveTo>
                    <a:pt x="837" y="60"/>
                  </a:moveTo>
                  <a:cubicBezTo>
                    <a:pt x="827" y="59"/>
                    <a:pt x="812" y="72"/>
                    <a:pt x="808" y="82"/>
                  </a:cubicBezTo>
                  <a:cubicBezTo>
                    <a:pt x="807" y="87"/>
                    <a:pt x="805" y="91"/>
                    <a:pt x="804" y="94"/>
                  </a:cubicBezTo>
                  <a:cubicBezTo>
                    <a:pt x="802" y="98"/>
                    <a:pt x="802" y="98"/>
                    <a:pt x="799" y="108"/>
                  </a:cubicBezTo>
                  <a:cubicBezTo>
                    <a:pt x="797" y="114"/>
                    <a:pt x="797" y="117"/>
                    <a:pt x="800" y="121"/>
                  </a:cubicBezTo>
                  <a:cubicBezTo>
                    <a:pt x="802" y="123"/>
                    <a:pt x="803" y="127"/>
                    <a:pt x="803" y="129"/>
                  </a:cubicBezTo>
                  <a:cubicBezTo>
                    <a:pt x="803" y="131"/>
                    <a:pt x="806" y="135"/>
                    <a:pt x="810" y="138"/>
                  </a:cubicBezTo>
                  <a:cubicBezTo>
                    <a:pt x="824" y="149"/>
                    <a:pt x="839" y="139"/>
                    <a:pt x="835" y="121"/>
                  </a:cubicBezTo>
                  <a:cubicBezTo>
                    <a:pt x="833" y="114"/>
                    <a:pt x="825" y="106"/>
                    <a:pt x="814" y="101"/>
                  </a:cubicBezTo>
                  <a:cubicBezTo>
                    <a:pt x="810" y="100"/>
                    <a:pt x="820" y="79"/>
                    <a:pt x="828" y="73"/>
                  </a:cubicBezTo>
                  <a:cubicBezTo>
                    <a:pt x="832" y="70"/>
                    <a:pt x="837" y="68"/>
                    <a:pt x="841" y="68"/>
                  </a:cubicBezTo>
                  <a:cubicBezTo>
                    <a:pt x="845" y="69"/>
                    <a:pt x="846" y="68"/>
                    <a:pt x="845" y="65"/>
                  </a:cubicBezTo>
                  <a:cubicBezTo>
                    <a:pt x="845" y="63"/>
                    <a:pt x="841" y="61"/>
                    <a:pt x="837" y="60"/>
                  </a:cubicBezTo>
                  <a:close/>
                  <a:moveTo>
                    <a:pt x="1273" y="103"/>
                  </a:moveTo>
                  <a:cubicBezTo>
                    <a:pt x="1273" y="103"/>
                    <a:pt x="1274" y="103"/>
                    <a:pt x="1274" y="103"/>
                  </a:cubicBezTo>
                  <a:cubicBezTo>
                    <a:pt x="1276" y="104"/>
                    <a:pt x="1277" y="105"/>
                    <a:pt x="1280" y="108"/>
                  </a:cubicBezTo>
                  <a:cubicBezTo>
                    <a:pt x="1288" y="115"/>
                    <a:pt x="1291" y="123"/>
                    <a:pt x="1290" y="134"/>
                  </a:cubicBezTo>
                  <a:cubicBezTo>
                    <a:pt x="1289" y="144"/>
                    <a:pt x="1279" y="160"/>
                    <a:pt x="1272" y="163"/>
                  </a:cubicBezTo>
                  <a:cubicBezTo>
                    <a:pt x="1266" y="165"/>
                    <a:pt x="1266" y="165"/>
                    <a:pt x="1262" y="161"/>
                  </a:cubicBezTo>
                  <a:cubicBezTo>
                    <a:pt x="1255" y="155"/>
                    <a:pt x="1253" y="146"/>
                    <a:pt x="1255" y="133"/>
                  </a:cubicBezTo>
                  <a:cubicBezTo>
                    <a:pt x="1257" y="115"/>
                    <a:pt x="1260" y="109"/>
                    <a:pt x="1267" y="105"/>
                  </a:cubicBezTo>
                  <a:cubicBezTo>
                    <a:pt x="1270" y="104"/>
                    <a:pt x="1271" y="103"/>
                    <a:pt x="1273" y="103"/>
                  </a:cubicBezTo>
                  <a:close/>
                  <a:moveTo>
                    <a:pt x="193" y="7"/>
                  </a:moveTo>
                  <a:cubicBezTo>
                    <a:pt x="189" y="7"/>
                    <a:pt x="186" y="7"/>
                    <a:pt x="182" y="8"/>
                  </a:cubicBezTo>
                  <a:cubicBezTo>
                    <a:pt x="171" y="12"/>
                    <a:pt x="164" y="23"/>
                    <a:pt x="165" y="37"/>
                  </a:cubicBezTo>
                  <a:cubicBezTo>
                    <a:pt x="165" y="41"/>
                    <a:pt x="164" y="45"/>
                    <a:pt x="162" y="47"/>
                  </a:cubicBezTo>
                  <a:cubicBezTo>
                    <a:pt x="159" y="48"/>
                    <a:pt x="158" y="47"/>
                    <a:pt x="156" y="40"/>
                  </a:cubicBezTo>
                  <a:cubicBezTo>
                    <a:pt x="153" y="23"/>
                    <a:pt x="126" y="0"/>
                    <a:pt x="114" y="3"/>
                  </a:cubicBezTo>
                  <a:cubicBezTo>
                    <a:pt x="109" y="4"/>
                    <a:pt x="109" y="6"/>
                    <a:pt x="111" y="8"/>
                  </a:cubicBezTo>
                  <a:cubicBezTo>
                    <a:pt x="112" y="11"/>
                    <a:pt x="116" y="13"/>
                    <a:pt x="120" y="13"/>
                  </a:cubicBezTo>
                  <a:cubicBezTo>
                    <a:pt x="131" y="14"/>
                    <a:pt x="132" y="19"/>
                    <a:pt x="122" y="23"/>
                  </a:cubicBezTo>
                  <a:cubicBezTo>
                    <a:pt x="104" y="28"/>
                    <a:pt x="89" y="55"/>
                    <a:pt x="96" y="69"/>
                  </a:cubicBezTo>
                  <a:cubicBezTo>
                    <a:pt x="104" y="84"/>
                    <a:pt x="126" y="83"/>
                    <a:pt x="149" y="67"/>
                  </a:cubicBezTo>
                  <a:cubicBezTo>
                    <a:pt x="157" y="61"/>
                    <a:pt x="164" y="57"/>
                    <a:pt x="165" y="57"/>
                  </a:cubicBezTo>
                  <a:cubicBezTo>
                    <a:pt x="168" y="57"/>
                    <a:pt x="171" y="73"/>
                    <a:pt x="170" y="8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35" y="96"/>
                    <a:pt x="102" y="99"/>
                    <a:pt x="90" y="101"/>
                  </a:cubicBezTo>
                  <a:cubicBezTo>
                    <a:pt x="87" y="101"/>
                    <a:pt x="85" y="103"/>
                    <a:pt x="84" y="105"/>
                  </a:cubicBezTo>
                  <a:cubicBezTo>
                    <a:pt x="84" y="110"/>
                    <a:pt x="91" y="111"/>
                    <a:pt x="118" y="107"/>
                  </a:cubicBezTo>
                  <a:cubicBezTo>
                    <a:pt x="151" y="104"/>
                    <a:pt x="171" y="103"/>
                    <a:pt x="170" y="107"/>
                  </a:cubicBezTo>
                  <a:cubicBezTo>
                    <a:pt x="170" y="108"/>
                    <a:pt x="172" y="110"/>
                    <a:pt x="174" y="110"/>
                  </a:cubicBezTo>
                  <a:cubicBezTo>
                    <a:pt x="176" y="110"/>
                    <a:pt x="178" y="109"/>
                    <a:pt x="178" y="107"/>
                  </a:cubicBezTo>
                  <a:cubicBezTo>
                    <a:pt x="178" y="103"/>
                    <a:pt x="184" y="103"/>
                    <a:pt x="211" y="106"/>
                  </a:cubicBezTo>
                  <a:cubicBezTo>
                    <a:pt x="236" y="108"/>
                    <a:pt x="244" y="108"/>
                    <a:pt x="244" y="106"/>
                  </a:cubicBezTo>
                  <a:cubicBezTo>
                    <a:pt x="244" y="104"/>
                    <a:pt x="241" y="102"/>
                    <a:pt x="235" y="101"/>
                  </a:cubicBezTo>
                  <a:cubicBezTo>
                    <a:pt x="230" y="100"/>
                    <a:pt x="215" y="98"/>
                    <a:pt x="203" y="96"/>
                  </a:cubicBezTo>
                  <a:cubicBezTo>
                    <a:pt x="179" y="92"/>
                    <a:pt x="179" y="92"/>
                    <a:pt x="179" y="92"/>
                  </a:cubicBezTo>
                  <a:cubicBezTo>
                    <a:pt x="180" y="83"/>
                    <a:pt x="180" y="83"/>
                    <a:pt x="180" y="83"/>
                  </a:cubicBezTo>
                  <a:cubicBezTo>
                    <a:pt x="181" y="79"/>
                    <a:pt x="180" y="71"/>
                    <a:pt x="179" y="66"/>
                  </a:cubicBezTo>
                  <a:cubicBezTo>
                    <a:pt x="178" y="62"/>
                    <a:pt x="178" y="57"/>
                    <a:pt x="178" y="57"/>
                  </a:cubicBezTo>
                  <a:cubicBezTo>
                    <a:pt x="179" y="56"/>
                    <a:pt x="185" y="56"/>
                    <a:pt x="193" y="55"/>
                  </a:cubicBezTo>
                  <a:cubicBezTo>
                    <a:pt x="200" y="55"/>
                    <a:pt x="206" y="54"/>
                    <a:pt x="206" y="53"/>
                  </a:cubicBezTo>
                  <a:cubicBezTo>
                    <a:pt x="206" y="50"/>
                    <a:pt x="197" y="47"/>
                    <a:pt x="185" y="46"/>
                  </a:cubicBezTo>
                  <a:cubicBezTo>
                    <a:pt x="175" y="45"/>
                    <a:pt x="174" y="45"/>
                    <a:pt x="174" y="36"/>
                  </a:cubicBezTo>
                  <a:cubicBezTo>
                    <a:pt x="174" y="23"/>
                    <a:pt x="181" y="14"/>
                    <a:pt x="193" y="16"/>
                  </a:cubicBezTo>
                  <a:cubicBezTo>
                    <a:pt x="200" y="16"/>
                    <a:pt x="202" y="18"/>
                    <a:pt x="204" y="23"/>
                  </a:cubicBezTo>
                  <a:cubicBezTo>
                    <a:pt x="205" y="30"/>
                    <a:pt x="211" y="31"/>
                    <a:pt x="210" y="24"/>
                  </a:cubicBezTo>
                  <a:cubicBezTo>
                    <a:pt x="209" y="14"/>
                    <a:pt x="202" y="7"/>
                    <a:pt x="193" y="7"/>
                  </a:cubicBezTo>
                  <a:close/>
                  <a:moveTo>
                    <a:pt x="1069" y="94"/>
                  </a:moveTo>
                  <a:cubicBezTo>
                    <a:pt x="1061" y="94"/>
                    <a:pt x="1055" y="96"/>
                    <a:pt x="1054" y="101"/>
                  </a:cubicBezTo>
                  <a:cubicBezTo>
                    <a:pt x="1054" y="106"/>
                    <a:pt x="1059" y="107"/>
                    <a:pt x="1064" y="103"/>
                  </a:cubicBezTo>
                  <a:cubicBezTo>
                    <a:pt x="1067" y="100"/>
                    <a:pt x="1084" y="104"/>
                    <a:pt x="1084" y="108"/>
                  </a:cubicBezTo>
                  <a:cubicBezTo>
                    <a:pt x="1084" y="110"/>
                    <a:pt x="1085" y="110"/>
                    <a:pt x="1087" y="109"/>
                  </a:cubicBezTo>
                  <a:cubicBezTo>
                    <a:pt x="1089" y="108"/>
                    <a:pt x="1089" y="110"/>
                    <a:pt x="1087" y="114"/>
                  </a:cubicBezTo>
                  <a:cubicBezTo>
                    <a:pt x="1086" y="117"/>
                    <a:pt x="1085" y="120"/>
                    <a:pt x="1084" y="120"/>
                  </a:cubicBezTo>
                  <a:cubicBezTo>
                    <a:pt x="1084" y="120"/>
                    <a:pt x="1076" y="120"/>
                    <a:pt x="1067" y="120"/>
                  </a:cubicBezTo>
                  <a:cubicBezTo>
                    <a:pt x="1057" y="120"/>
                    <a:pt x="1048" y="121"/>
                    <a:pt x="1046" y="123"/>
                  </a:cubicBezTo>
                  <a:cubicBezTo>
                    <a:pt x="1042" y="127"/>
                    <a:pt x="1042" y="127"/>
                    <a:pt x="1045" y="129"/>
                  </a:cubicBezTo>
                  <a:cubicBezTo>
                    <a:pt x="1047" y="130"/>
                    <a:pt x="1055" y="131"/>
                    <a:pt x="1063" y="131"/>
                  </a:cubicBezTo>
                  <a:cubicBezTo>
                    <a:pt x="1077" y="130"/>
                    <a:pt x="1077" y="130"/>
                    <a:pt x="1077" y="130"/>
                  </a:cubicBezTo>
                  <a:cubicBezTo>
                    <a:pt x="1068" y="140"/>
                    <a:pt x="1068" y="140"/>
                    <a:pt x="1068" y="140"/>
                  </a:cubicBezTo>
                  <a:cubicBezTo>
                    <a:pt x="1058" y="151"/>
                    <a:pt x="1058" y="157"/>
                    <a:pt x="1068" y="159"/>
                  </a:cubicBezTo>
                  <a:cubicBezTo>
                    <a:pt x="1081" y="162"/>
                    <a:pt x="1105" y="155"/>
                    <a:pt x="1106" y="149"/>
                  </a:cubicBezTo>
                  <a:cubicBezTo>
                    <a:pt x="1106" y="144"/>
                    <a:pt x="1099" y="143"/>
                    <a:pt x="1094" y="146"/>
                  </a:cubicBezTo>
                  <a:cubicBezTo>
                    <a:pt x="1092" y="148"/>
                    <a:pt x="1086" y="150"/>
                    <a:pt x="1081" y="149"/>
                  </a:cubicBezTo>
                  <a:cubicBezTo>
                    <a:pt x="1072" y="148"/>
                    <a:pt x="1072" y="148"/>
                    <a:pt x="1072" y="148"/>
                  </a:cubicBezTo>
                  <a:cubicBezTo>
                    <a:pt x="1080" y="141"/>
                    <a:pt x="1080" y="141"/>
                    <a:pt x="1080" y="141"/>
                  </a:cubicBezTo>
                  <a:cubicBezTo>
                    <a:pt x="1084" y="137"/>
                    <a:pt x="1090" y="132"/>
                    <a:pt x="1093" y="129"/>
                  </a:cubicBezTo>
                  <a:cubicBezTo>
                    <a:pt x="1096" y="127"/>
                    <a:pt x="1097" y="125"/>
                    <a:pt x="1096" y="125"/>
                  </a:cubicBezTo>
                  <a:cubicBezTo>
                    <a:pt x="1095" y="124"/>
                    <a:pt x="1095" y="120"/>
                    <a:pt x="1096" y="115"/>
                  </a:cubicBezTo>
                  <a:cubicBezTo>
                    <a:pt x="1098" y="104"/>
                    <a:pt x="1094" y="99"/>
                    <a:pt x="1078" y="95"/>
                  </a:cubicBezTo>
                  <a:cubicBezTo>
                    <a:pt x="1075" y="95"/>
                    <a:pt x="1072" y="94"/>
                    <a:pt x="1069" y="94"/>
                  </a:cubicBezTo>
                  <a:close/>
                  <a:moveTo>
                    <a:pt x="95" y="5"/>
                  </a:moveTo>
                  <a:cubicBezTo>
                    <a:pt x="90" y="4"/>
                    <a:pt x="81" y="15"/>
                    <a:pt x="72" y="32"/>
                  </a:cubicBezTo>
                  <a:cubicBezTo>
                    <a:pt x="67" y="43"/>
                    <a:pt x="62" y="53"/>
                    <a:pt x="61" y="55"/>
                  </a:cubicBezTo>
                  <a:cubicBezTo>
                    <a:pt x="59" y="57"/>
                    <a:pt x="59" y="60"/>
                    <a:pt x="60" y="60"/>
                  </a:cubicBezTo>
                  <a:cubicBezTo>
                    <a:pt x="61" y="61"/>
                    <a:pt x="60" y="66"/>
                    <a:pt x="58" y="71"/>
                  </a:cubicBezTo>
                  <a:cubicBezTo>
                    <a:pt x="56" y="77"/>
                    <a:pt x="54" y="79"/>
                    <a:pt x="54" y="77"/>
                  </a:cubicBezTo>
                  <a:cubicBezTo>
                    <a:pt x="54" y="72"/>
                    <a:pt x="42" y="57"/>
                    <a:pt x="33" y="50"/>
                  </a:cubicBezTo>
                  <a:cubicBezTo>
                    <a:pt x="25" y="45"/>
                    <a:pt x="11" y="44"/>
                    <a:pt x="9" y="49"/>
                  </a:cubicBezTo>
                  <a:cubicBezTo>
                    <a:pt x="6" y="54"/>
                    <a:pt x="12" y="60"/>
                    <a:pt x="15" y="56"/>
                  </a:cubicBezTo>
                  <a:cubicBezTo>
                    <a:pt x="17" y="53"/>
                    <a:pt x="19" y="53"/>
                    <a:pt x="23" y="57"/>
                  </a:cubicBezTo>
                  <a:cubicBezTo>
                    <a:pt x="25" y="60"/>
                    <a:pt x="26" y="64"/>
                    <a:pt x="26" y="65"/>
                  </a:cubicBezTo>
                  <a:cubicBezTo>
                    <a:pt x="25" y="66"/>
                    <a:pt x="26" y="67"/>
                    <a:pt x="29" y="67"/>
                  </a:cubicBezTo>
                  <a:cubicBezTo>
                    <a:pt x="33" y="68"/>
                    <a:pt x="33" y="68"/>
                    <a:pt x="29" y="70"/>
                  </a:cubicBezTo>
                  <a:cubicBezTo>
                    <a:pt x="27" y="71"/>
                    <a:pt x="26" y="72"/>
                    <a:pt x="28" y="72"/>
                  </a:cubicBezTo>
                  <a:cubicBezTo>
                    <a:pt x="31" y="73"/>
                    <a:pt x="31" y="74"/>
                    <a:pt x="28" y="77"/>
                  </a:cubicBezTo>
                  <a:cubicBezTo>
                    <a:pt x="26" y="80"/>
                    <a:pt x="25" y="87"/>
                    <a:pt x="26" y="102"/>
                  </a:cubicBezTo>
                  <a:cubicBezTo>
                    <a:pt x="26" y="125"/>
                    <a:pt x="26" y="126"/>
                    <a:pt x="11" y="132"/>
                  </a:cubicBezTo>
                  <a:cubicBezTo>
                    <a:pt x="4" y="135"/>
                    <a:pt x="0" y="140"/>
                    <a:pt x="5" y="140"/>
                  </a:cubicBezTo>
                  <a:cubicBezTo>
                    <a:pt x="9" y="141"/>
                    <a:pt x="29" y="135"/>
                    <a:pt x="32" y="132"/>
                  </a:cubicBezTo>
                  <a:cubicBezTo>
                    <a:pt x="38" y="127"/>
                    <a:pt x="49" y="110"/>
                    <a:pt x="52" y="102"/>
                  </a:cubicBezTo>
                  <a:cubicBezTo>
                    <a:pt x="54" y="96"/>
                    <a:pt x="54" y="99"/>
                    <a:pt x="53" y="113"/>
                  </a:cubicBezTo>
                  <a:cubicBezTo>
                    <a:pt x="52" y="123"/>
                    <a:pt x="52" y="135"/>
                    <a:pt x="53" y="140"/>
                  </a:cubicBezTo>
                  <a:cubicBezTo>
                    <a:pt x="54" y="145"/>
                    <a:pt x="55" y="153"/>
                    <a:pt x="56" y="157"/>
                  </a:cubicBezTo>
                  <a:cubicBezTo>
                    <a:pt x="57" y="179"/>
                    <a:pt x="68" y="202"/>
                    <a:pt x="79" y="209"/>
                  </a:cubicBezTo>
                  <a:cubicBezTo>
                    <a:pt x="83" y="212"/>
                    <a:pt x="87" y="215"/>
                    <a:pt x="87" y="217"/>
                  </a:cubicBezTo>
                  <a:cubicBezTo>
                    <a:pt x="87" y="218"/>
                    <a:pt x="89" y="219"/>
                    <a:pt x="91" y="218"/>
                  </a:cubicBezTo>
                  <a:cubicBezTo>
                    <a:pt x="94" y="218"/>
                    <a:pt x="100" y="217"/>
                    <a:pt x="106" y="217"/>
                  </a:cubicBezTo>
                  <a:cubicBezTo>
                    <a:pt x="118" y="216"/>
                    <a:pt x="132" y="204"/>
                    <a:pt x="137" y="189"/>
                  </a:cubicBezTo>
                  <a:cubicBezTo>
                    <a:pt x="142" y="176"/>
                    <a:pt x="139" y="164"/>
                    <a:pt x="127" y="147"/>
                  </a:cubicBezTo>
                  <a:cubicBezTo>
                    <a:pt x="121" y="139"/>
                    <a:pt x="117" y="136"/>
                    <a:pt x="109" y="134"/>
                  </a:cubicBezTo>
                  <a:cubicBezTo>
                    <a:pt x="93" y="129"/>
                    <a:pt x="71" y="138"/>
                    <a:pt x="82" y="143"/>
                  </a:cubicBezTo>
                  <a:cubicBezTo>
                    <a:pt x="84" y="144"/>
                    <a:pt x="86" y="144"/>
                    <a:pt x="88" y="143"/>
                  </a:cubicBezTo>
                  <a:cubicBezTo>
                    <a:pt x="93" y="139"/>
                    <a:pt x="112" y="142"/>
                    <a:pt x="116" y="148"/>
                  </a:cubicBezTo>
                  <a:cubicBezTo>
                    <a:pt x="122" y="155"/>
                    <a:pt x="121" y="156"/>
                    <a:pt x="111" y="157"/>
                  </a:cubicBezTo>
                  <a:cubicBezTo>
                    <a:pt x="100" y="158"/>
                    <a:pt x="82" y="171"/>
                    <a:pt x="78" y="180"/>
                  </a:cubicBezTo>
                  <a:cubicBezTo>
                    <a:pt x="77" y="184"/>
                    <a:pt x="76" y="191"/>
                    <a:pt x="77" y="196"/>
                  </a:cubicBezTo>
                  <a:cubicBezTo>
                    <a:pt x="77" y="206"/>
                    <a:pt x="73" y="207"/>
                    <a:pt x="71" y="197"/>
                  </a:cubicBezTo>
                  <a:cubicBezTo>
                    <a:pt x="70" y="193"/>
                    <a:pt x="68" y="187"/>
                    <a:pt x="67" y="184"/>
                  </a:cubicBezTo>
                  <a:cubicBezTo>
                    <a:pt x="66" y="181"/>
                    <a:pt x="65" y="175"/>
                    <a:pt x="64" y="171"/>
                  </a:cubicBezTo>
                  <a:cubicBezTo>
                    <a:pt x="63" y="167"/>
                    <a:pt x="63" y="162"/>
                    <a:pt x="63" y="162"/>
                  </a:cubicBezTo>
                  <a:cubicBezTo>
                    <a:pt x="61" y="154"/>
                    <a:pt x="62" y="127"/>
                    <a:pt x="64" y="106"/>
                  </a:cubicBezTo>
                  <a:cubicBezTo>
                    <a:pt x="67" y="69"/>
                    <a:pt x="82" y="23"/>
                    <a:pt x="94" y="13"/>
                  </a:cubicBezTo>
                  <a:cubicBezTo>
                    <a:pt x="98" y="10"/>
                    <a:pt x="98" y="8"/>
                    <a:pt x="97" y="6"/>
                  </a:cubicBezTo>
                  <a:cubicBezTo>
                    <a:pt x="96" y="5"/>
                    <a:pt x="95" y="5"/>
                    <a:pt x="95" y="5"/>
                  </a:cubicBezTo>
                  <a:close/>
                  <a:moveTo>
                    <a:pt x="1168" y="112"/>
                  </a:moveTo>
                  <a:cubicBezTo>
                    <a:pt x="1167" y="112"/>
                    <a:pt x="1166" y="112"/>
                    <a:pt x="1165" y="112"/>
                  </a:cubicBezTo>
                  <a:cubicBezTo>
                    <a:pt x="1163" y="114"/>
                    <a:pt x="1167" y="117"/>
                    <a:pt x="1179" y="120"/>
                  </a:cubicBezTo>
                  <a:cubicBezTo>
                    <a:pt x="1185" y="122"/>
                    <a:pt x="1194" y="124"/>
                    <a:pt x="1199" y="126"/>
                  </a:cubicBezTo>
                  <a:cubicBezTo>
                    <a:pt x="1207" y="129"/>
                    <a:pt x="1207" y="129"/>
                    <a:pt x="1207" y="129"/>
                  </a:cubicBezTo>
                  <a:cubicBezTo>
                    <a:pt x="1199" y="134"/>
                    <a:pt x="1199" y="134"/>
                    <a:pt x="1199" y="134"/>
                  </a:cubicBezTo>
                  <a:cubicBezTo>
                    <a:pt x="1195" y="136"/>
                    <a:pt x="1183" y="141"/>
                    <a:pt x="1174" y="145"/>
                  </a:cubicBezTo>
                  <a:cubicBezTo>
                    <a:pt x="1164" y="149"/>
                    <a:pt x="1156" y="153"/>
                    <a:pt x="1156" y="154"/>
                  </a:cubicBezTo>
                  <a:cubicBezTo>
                    <a:pt x="1155" y="163"/>
                    <a:pt x="1192" y="151"/>
                    <a:pt x="1213" y="136"/>
                  </a:cubicBezTo>
                  <a:cubicBezTo>
                    <a:pt x="1229" y="124"/>
                    <a:pt x="1226" y="121"/>
                    <a:pt x="1194" y="115"/>
                  </a:cubicBezTo>
                  <a:cubicBezTo>
                    <a:pt x="1183" y="113"/>
                    <a:pt x="1173" y="112"/>
                    <a:pt x="1168" y="112"/>
                  </a:cubicBezTo>
                  <a:close/>
                  <a:moveTo>
                    <a:pt x="454" y="50"/>
                  </a:moveTo>
                  <a:cubicBezTo>
                    <a:pt x="451" y="50"/>
                    <a:pt x="447" y="53"/>
                    <a:pt x="440" y="59"/>
                  </a:cubicBezTo>
                  <a:cubicBezTo>
                    <a:pt x="430" y="68"/>
                    <a:pt x="428" y="71"/>
                    <a:pt x="425" y="85"/>
                  </a:cubicBezTo>
                  <a:cubicBezTo>
                    <a:pt x="420" y="108"/>
                    <a:pt x="423" y="123"/>
                    <a:pt x="432" y="128"/>
                  </a:cubicBezTo>
                  <a:cubicBezTo>
                    <a:pt x="439" y="132"/>
                    <a:pt x="449" y="132"/>
                    <a:pt x="455" y="128"/>
                  </a:cubicBezTo>
                  <a:cubicBezTo>
                    <a:pt x="470" y="119"/>
                    <a:pt x="456" y="92"/>
                    <a:pt x="438" y="97"/>
                  </a:cubicBezTo>
                  <a:cubicBezTo>
                    <a:pt x="433" y="99"/>
                    <a:pt x="433" y="98"/>
                    <a:pt x="433" y="92"/>
                  </a:cubicBezTo>
                  <a:cubicBezTo>
                    <a:pt x="434" y="82"/>
                    <a:pt x="448" y="59"/>
                    <a:pt x="453" y="59"/>
                  </a:cubicBezTo>
                  <a:cubicBezTo>
                    <a:pt x="455" y="59"/>
                    <a:pt x="457" y="58"/>
                    <a:pt x="457" y="56"/>
                  </a:cubicBezTo>
                  <a:cubicBezTo>
                    <a:pt x="457" y="52"/>
                    <a:pt x="456" y="50"/>
                    <a:pt x="454" y="50"/>
                  </a:cubicBezTo>
                  <a:close/>
                  <a:moveTo>
                    <a:pt x="258" y="33"/>
                  </a:moveTo>
                  <a:cubicBezTo>
                    <a:pt x="254" y="33"/>
                    <a:pt x="252" y="37"/>
                    <a:pt x="255" y="42"/>
                  </a:cubicBezTo>
                  <a:cubicBezTo>
                    <a:pt x="263" y="52"/>
                    <a:pt x="275" y="83"/>
                    <a:pt x="273" y="86"/>
                  </a:cubicBezTo>
                  <a:cubicBezTo>
                    <a:pt x="272" y="87"/>
                    <a:pt x="272" y="88"/>
                    <a:pt x="273" y="89"/>
                  </a:cubicBezTo>
                  <a:cubicBezTo>
                    <a:pt x="277" y="89"/>
                    <a:pt x="278" y="106"/>
                    <a:pt x="274" y="135"/>
                  </a:cubicBezTo>
                  <a:cubicBezTo>
                    <a:pt x="274" y="138"/>
                    <a:pt x="274" y="142"/>
                    <a:pt x="274" y="146"/>
                  </a:cubicBezTo>
                  <a:cubicBezTo>
                    <a:pt x="274" y="159"/>
                    <a:pt x="267" y="183"/>
                    <a:pt x="258" y="201"/>
                  </a:cubicBezTo>
                  <a:cubicBezTo>
                    <a:pt x="247" y="223"/>
                    <a:pt x="252" y="224"/>
                    <a:pt x="265" y="202"/>
                  </a:cubicBezTo>
                  <a:cubicBezTo>
                    <a:pt x="286" y="169"/>
                    <a:pt x="293" y="107"/>
                    <a:pt x="280" y="74"/>
                  </a:cubicBezTo>
                  <a:cubicBezTo>
                    <a:pt x="269" y="45"/>
                    <a:pt x="264" y="35"/>
                    <a:pt x="260" y="34"/>
                  </a:cubicBezTo>
                  <a:cubicBezTo>
                    <a:pt x="259" y="33"/>
                    <a:pt x="259" y="33"/>
                    <a:pt x="258" y="33"/>
                  </a:cubicBezTo>
                  <a:close/>
                  <a:moveTo>
                    <a:pt x="411" y="49"/>
                  </a:moveTo>
                  <a:cubicBezTo>
                    <a:pt x="409" y="49"/>
                    <a:pt x="407" y="52"/>
                    <a:pt x="404" y="58"/>
                  </a:cubicBezTo>
                  <a:cubicBezTo>
                    <a:pt x="401" y="64"/>
                    <a:pt x="395" y="74"/>
                    <a:pt x="391" y="81"/>
                  </a:cubicBezTo>
                  <a:cubicBezTo>
                    <a:pt x="382" y="96"/>
                    <a:pt x="381" y="105"/>
                    <a:pt x="390" y="98"/>
                  </a:cubicBezTo>
                  <a:cubicBezTo>
                    <a:pt x="395" y="94"/>
                    <a:pt x="396" y="94"/>
                    <a:pt x="394" y="109"/>
                  </a:cubicBezTo>
                  <a:cubicBezTo>
                    <a:pt x="393" y="122"/>
                    <a:pt x="396" y="140"/>
                    <a:pt x="399" y="143"/>
                  </a:cubicBezTo>
                  <a:cubicBezTo>
                    <a:pt x="400" y="144"/>
                    <a:pt x="402" y="145"/>
                    <a:pt x="403" y="145"/>
                  </a:cubicBezTo>
                  <a:cubicBezTo>
                    <a:pt x="406" y="146"/>
                    <a:pt x="409" y="141"/>
                    <a:pt x="406" y="140"/>
                  </a:cubicBezTo>
                  <a:cubicBezTo>
                    <a:pt x="401" y="137"/>
                    <a:pt x="404" y="108"/>
                    <a:pt x="415" y="63"/>
                  </a:cubicBezTo>
                  <a:cubicBezTo>
                    <a:pt x="417" y="53"/>
                    <a:pt x="416" y="51"/>
                    <a:pt x="413" y="49"/>
                  </a:cubicBezTo>
                  <a:cubicBezTo>
                    <a:pt x="412" y="49"/>
                    <a:pt x="412" y="49"/>
                    <a:pt x="411" y="49"/>
                  </a:cubicBezTo>
                  <a:close/>
                  <a:moveTo>
                    <a:pt x="707" y="82"/>
                  </a:moveTo>
                  <a:cubicBezTo>
                    <a:pt x="703" y="81"/>
                    <a:pt x="703" y="82"/>
                    <a:pt x="705" y="84"/>
                  </a:cubicBezTo>
                  <a:cubicBezTo>
                    <a:pt x="708" y="86"/>
                    <a:pt x="708" y="87"/>
                    <a:pt x="704" y="88"/>
                  </a:cubicBezTo>
                  <a:cubicBezTo>
                    <a:pt x="700" y="89"/>
                    <a:pt x="700" y="91"/>
                    <a:pt x="700" y="98"/>
                  </a:cubicBezTo>
                  <a:cubicBezTo>
                    <a:pt x="701" y="107"/>
                    <a:pt x="701" y="107"/>
                    <a:pt x="701" y="107"/>
                  </a:cubicBezTo>
                  <a:cubicBezTo>
                    <a:pt x="690" y="106"/>
                    <a:pt x="690" y="106"/>
                    <a:pt x="690" y="106"/>
                  </a:cubicBezTo>
                  <a:cubicBezTo>
                    <a:pt x="675" y="104"/>
                    <a:pt x="675" y="109"/>
                    <a:pt x="690" y="112"/>
                  </a:cubicBezTo>
                  <a:cubicBezTo>
                    <a:pt x="701" y="115"/>
                    <a:pt x="702" y="116"/>
                    <a:pt x="704" y="127"/>
                  </a:cubicBezTo>
                  <a:cubicBezTo>
                    <a:pt x="705" y="135"/>
                    <a:pt x="707" y="139"/>
                    <a:pt x="710" y="139"/>
                  </a:cubicBezTo>
                  <a:cubicBezTo>
                    <a:pt x="713" y="139"/>
                    <a:pt x="714" y="137"/>
                    <a:pt x="714" y="128"/>
                  </a:cubicBezTo>
                  <a:cubicBezTo>
                    <a:pt x="714" y="116"/>
                    <a:pt x="714" y="116"/>
                    <a:pt x="714" y="116"/>
                  </a:cubicBezTo>
                  <a:cubicBezTo>
                    <a:pt x="725" y="115"/>
                    <a:pt x="725" y="115"/>
                    <a:pt x="725" y="115"/>
                  </a:cubicBezTo>
                  <a:cubicBezTo>
                    <a:pt x="738" y="115"/>
                    <a:pt x="745" y="107"/>
                    <a:pt x="735" y="104"/>
                  </a:cubicBezTo>
                  <a:cubicBezTo>
                    <a:pt x="732" y="103"/>
                    <a:pt x="728" y="103"/>
                    <a:pt x="728" y="105"/>
                  </a:cubicBezTo>
                  <a:cubicBezTo>
                    <a:pt x="727" y="106"/>
                    <a:pt x="723" y="106"/>
                    <a:pt x="720" y="106"/>
                  </a:cubicBezTo>
                  <a:cubicBezTo>
                    <a:pt x="714" y="106"/>
                    <a:pt x="711" y="97"/>
                    <a:pt x="712" y="86"/>
                  </a:cubicBezTo>
                  <a:cubicBezTo>
                    <a:pt x="713" y="83"/>
                    <a:pt x="711" y="82"/>
                    <a:pt x="707" y="82"/>
                  </a:cubicBezTo>
                  <a:close/>
                  <a:moveTo>
                    <a:pt x="853" y="101"/>
                  </a:moveTo>
                  <a:cubicBezTo>
                    <a:pt x="847" y="100"/>
                    <a:pt x="847" y="104"/>
                    <a:pt x="856" y="122"/>
                  </a:cubicBezTo>
                  <a:cubicBezTo>
                    <a:pt x="864" y="139"/>
                    <a:pt x="864" y="146"/>
                    <a:pt x="857" y="161"/>
                  </a:cubicBezTo>
                  <a:cubicBezTo>
                    <a:pt x="854" y="167"/>
                    <a:pt x="852" y="174"/>
                    <a:pt x="852" y="177"/>
                  </a:cubicBezTo>
                  <a:cubicBezTo>
                    <a:pt x="852" y="179"/>
                    <a:pt x="853" y="182"/>
                    <a:pt x="855" y="182"/>
                  </a:cubicBezTo>
                  <a:cubicBezTo>
                    <a:pt x="857" y="182"/>
                    <a:pt x="859" y="181"/>
                    <a:pt x="859" y="179"/>
                  </a:cubicBezTo>
                  <a:cubicBezTo>
                    <a:pt x="860" y="175"/>
                    <a:pt x="872" y="154"/>
                    <a:pt x="875" y="152"/>
                  </a:cubicBezTo>
                  <a:cubicBezTo>
                    <a:pt x="876" y="152"/>
                    <a:pt x="878" y="148"/>
                    <a:pt x="877" y="145"/>
                  </a:cubicBezTo>
                  <a:cubicBezTo>
                    <a:pt x="877" y="141"/>
                    <a:pt x="880" y="134"/>
                    <a:pt x="882" y="129"/>
                  </a:cubicBezTo>
                  <a:cubicBezTo>
                    <a:pt x="885" y="124"/>
                    <a:pt x="888" y="119"/>
                    <a:pt x="888" y="118"/>
                  </a:cubicBezTo>
                  <a:cubicBezTo>
                    <a:pt x="888" y="117"/>
                    <a:pt x="890" y="115"/>
                    <a:pt x="892" y="113"/>
                  </a:cubicBezTo>
                  <a:cubicBezTo>
                    <a:pt x="898" y="108"/>
                    <a:pt x="897" y="105"/>
                    <a:pt x="890" y="104"/>
                  </a:cubicBezTo>
                  <a:cubicBezTo>
                    <a:pt x="883" y="104"/>
                    <a:pt x="880" y="107"/>
                    <a:pt x="876" y="117"/>
                  </a:cubicBezTo>
                  <a:cubicBezTo>
                    <a:pt x="873" y="127"/>
                    <a:pt x="870" y="127"/>
                    <a:pt x="867" y="119"/>
                  </a:cubicBezTo>
                  <a:cubicBezTo>
                    <a:pt x="863" y="108"/>
                    <a:pt x="858" y="101"/>
                    <a:pt x="853" y="101"/>
                  </a:cubicBezTo>
                  <a:close/>
                  <a:moveTo>
                    <a:pt x="127" y="30"/>
                  </a:moveTo>
                  <a:cubicBezTo>
                    <a:pt x="128" y="30"/>
                    <a:pt x="129" y="30"/>
                    <a:pt x="130" y="30"/>
                  </a:cubicBezTo>
                  <a:cubicBezTo>
                    <a:pt x="136" y="31"/>
                    <a:pt x="139" y="32"/>
                    <a:pt x="138" y="33"/>
                  </a:cubicBezTo>
                  <a:cubicBezTo>
                    <a:pt x="137" y="34"/>
                    <a:pt x="139" y="36"/>
                    <a:pt x="141" y="38"/>
                  </a:cubicBezTo>
                  <a:cubicBezTo>
                    <a:pt x="149" y="45"/>
                    <a:pt x="145" y="60"/>
                    <a:pt x="134" y="66"/>
                  </a:cubicBezTo>
                  <a:cubicBezTo>
                    <a:pt x="123" y="72"/>
                    <a:pt x="106" y="72"/>
                    <a:pt x="104" y="65"/>
                  </a:cubicBezTo>
                  <a:cubicBezTo>
                    <a:pt x="102" y="59"/>
                    <a:pt x="107" y="46"/>
                    <a:pt x="114" y="37"/>
                  </a:cubicBezTo>
                  <a:cubicBezTo>
                    <a:pt x="119" y="31"/>
                    <a:pt x="121" y="30"/>
                    <a:pt x="127" y="30"/>
                  </a:cubicBezTo>
                  <a:close/>
                  <a:moveTo>
                    <a:pt x="953" y="111"/>
                  </a:moveTo>
                  <a:cubicBezTo>
                    <a:pt x="951" y="111"/>
                    <a:pt x="948" y="111"/>
                    <a:pt x="944" y="111"/>
                  </a:cubicBezTo>
                  <a:cubicBezTo>
                    <a:pt x="935" y="111"/>
                    <a:pt x="926" y="111"/>
                    <a:pt x="923" y="111"/>
                  </a:cubicBezTo>
                  <a:cubicBezTo>
                    <a:pt x="919" y="110"/>
                    <a:pt x="917" y="115"/>
                    <a:pt x="920" y="119"/>
                  </a:cubicBezTo>
                  <a:cubicBezTo>
                    <a:pt x="921" y="120"/>
                    <a:pt x="927" y="121"/>
                    <a:pt x="934" y="121"/>
                  </a:cubicBezTo>
                  <a:cubicBezTo>
                    <a:pt x="941" y="121"/>
                    <a:pt x="952" y="121"/>
                    <a:pt x="958" y="122"/>
                  </a:cubicBezTo>
                  <a:cubicBezTo>
                    <a:pt x="969" y="123"/>
                    <a:pt x="969" y="123"/>
                    <a:pt x="969" y="123"/>
                  </a:cubicBezTo>
                  <a:cubicBezTo>
                    <a:pt x="965" y="117"/>
                    <a:pt x="965" y="117"/>
                    <a:pt x="965" y="117"/>
                  </a:cubicBezTo>
                  <a:cubicBezTo>
                    <a:pt x="962" y="113"/>
                    <a:pt x="960" y="111"/>
                    <a:pt x="953" y="111"/>
                  </a:cubicBezTo>
                  <a:close/>
                  <a:moveTo>
                    <a:pt x="546" y="77"/>
                  </a:moveTo>
                  <a:cubicBezTo>
                    <a:pt x="546" y="77"/>
                    <a:pt x="546" y="78"/>
                    <a:pt x="545" y="78"/>
                  </a:cubicBezTo>
                  <a:cubicBezTo>
                    <a:pt x="539" y="79"/>
                    <a:pt x="541" y="82"/>
                    <a:pt x="556" y="93"/>
                  </a:cubicBezTo>
                  <a:cubicBezTo>
                    <a:pt x="569" y="101"/>
                    <a:pt x="572" y="108"/>
                    <a:pt x="566" y="111"/>
                  </a:cubicBezTo>
                  <a:cubicBezTo>
                    <a:pt x="559" y="114"/>
                    <a:pt x="552" y="133"/>
                    <a:pt x="555" y="138"/>
                  </a:cubicBezTo>
                  <a:cubicBezTo>
                    <a:pt x="557" y="141"/>
                    <a:pt x="558" y="140"/>
                    <a:pt x="563" y="132"/>
                  </a:cubicBezTo>
                  <a:cubicBezTo>
                    <a:pt x="565" y="127"/>
                    <a:pt x="570" y="121"/>
                    <a:pt x="573" y="118"/>
                  </a:cubicBezTo>
                  <a:cubicBezTo>
                    <a:pt x="578" y="112"/>
                    <a:pt x="578" y="112"/>
                    <a:pt x="578" y="112"/>
                  </a:cubicBezTo>
                  <a:cubicBezTo>
                    <a:pt x="584" y="119"/>
                    <a:pt x="584" y="119"/>
                    <a:pt x="584" y="119"/>
                  </a:cubicBezTo>
                  <a:cubicBezTo>
                    <a:pt x="591" y="125"/>
                    <a:pt x="601" y="128"/>
                    <a:pt x="604" y="123"/>
                  </a:cubicBezTo>
                  <a:cubicBezTo>
                    <a:pt x="605" y="122"/>
                    <a:pt x="604" y="121"/>
                    <a:pt x="602" y="121"/>
                  </a:cubicBezTo>
                  <a:cubicBezTo>
                    <a:pt x="600" y="120"/>
                    <a:pt x="595" y="116"/>
                    <a:pt x="591" y="112"/>
                  </a:cubicBezTo>
                  <a:cubicBezTo>
                    <a:pt x="584" y="103"/>
                    <a:pt x="584" y="103"/>
                    <a:pt x="584" y="103"/>
                  </a:cubicBezTo>
                  <a:cubicBezTo>
                    <a:pt x="590" y="98"/>
                    <a:pt x="590" y="98"/>
                    <a:pt x="590" y="98"/>
                  </a:cubicBezTo>
                  <a:cubicBezTo>
                    <a:pt x="601" y="88"/>
                    <a:pt x="595" y="82"/>
                    <a:pt x="583" y="90"/>
                  </a:cubicBezTo>
                  <a:cubicBezTo>
                    <a:pt x="576" y="94"/>
                    <a:pt x="576" y="94"/>
                    <a:pt x="576" y="94"/>
                  </a:cubicBezTo>
                  <a:cubicBezTo>
                    <a:pt x="563" y="85"/>
                    <a:pt x="563" y="85"/>
                    <a:pt x="563" y="85"/>
                  </a:cubicBezTo>
                  <a:cubicBezTo>
                    <a:pt x="556" y="81"/>
                    <a:pt x="550" y="78"/>
                    <a:pt x="546" y="77"/>
                  </a:cubicBezTo>
                  <a:close/>
                  <a:moveTo>
                    <a:pt x="814" y="113"/>
                  </a:moveTo>
                  <a:cubicBezTo>
                    <a:pt x="821" y="113"/>
                    <a:pt x="827" y="125"/>
                    <a:pt x="824" y="130"/>
                  </a:cubicBezTo>
                  <a:cubicBezTo>
                    <a:pt x="823" y="133"/>
                    <a:pt x="821" y="134"/>
                    <a:pt x="820" y="134"/>
                  </a:cubicBezTo>
                  <a:cubicBezTo>
                    <a:pt x="817" y="134"/>
                    <a:pt x="812" y="125"/>
                    <a:pt x="810" y="118"/>
                  </a:cubicBezTo>
                  <a:cubicBezTo>
                    <a:pt x="809" y="113"/>
                    <a:pt x="810" y="112"/>
                    <a:pt x="814" y="113"/>
                  </a:cubicBezTo>
                  <a:close/>
                  <a:moveTo>
                    <a:pt x="505" y="96"/>
                  </a:moveTo>
                  <a:cubicBezTo>
                    <a:pt x="498" y="96"/>
                    <a:pt x="492" y="96"/>
                    <a:pt x="488" y="98"/>
                  </a:cubicBezTo>
                  <a:cubicBezTo>
                    <a:pt x="486" y="99"/>
                    <a:pt x="482" y="99"/>
                    <a:pt x="480" y="99"/>
                  </a:cubicBezTo>
                  <a:cubicBezTo>
                    <a:pt x="476" y="97"/>
                    <a:pt x="471" y="101"/>
                    <a:pt x="470" y="106"/>
                  </a:cubicBezTo>
                  <a:cubicBezTo>
                    <a:pt x="470" y="109"/>
                    <a:pt x="479" y="109"/>
                    <a:pt x="493" y="107"/>
                  </a:cubicBezTo>
                  <a:cubicBezTo>
                    <a:pt x="504" y="105"/>
                    <a:pt x="514" y="105"/>
                    <a:pt x="521" y="105"/>
                  </a:cubicBezTo>
                  <a:cubicBezTo>
                    <a:pt x="524" y="105"/>
                    <a:pt x="524" y="104"/>
                    <a:pt x="520" y="101"/>
                  </a:cubicBezTo>
                  <a:cubicBezTo>
                    <a:pt x="518" y="98"/>
                    <a:pt x="511" y="97"/>
                    <a:pt x="505" y="96"/>
                  </a:cubicBezTo>
                  <a:close/>
                  <a:moveTo>
                    <a:pt x="345" y="81"/>
                  </a:moveTo>
                  <a:cubicBezTo>
                    <a:pt x="344" y="81"/>
                    <a:pt x="342" y="81"/>
                    <a:pt x="340" y="81"/>
                  </a:cubicBezTo>
                  <a:cubicBezTo>
                    <a:pt x="334" y="81"/>
                    <a:pt x="326" y="81"/>
                    <a:pt x="321" y="81"/>
                  </a:cubicBezTo>
                  <a:cubicBezTo>
                    <a:pt x="310" y="81"/>
                    <a:pt x="306" y="86"/>
                    <a:pt x="314" y="89"/>
                  </a:cubicBezTo>
                  <a:cubicBezTo>
                    <a:pt x="323" y="94"/>
                    <a:pt x="350" y="90"/>
                    <a:pt x="350" y="84"/>
                  </a:cubicBezTo>
                  <a:cubicBezTo>
                    <a:pt x="350" y="82"/>
                    <a:pt x="349" y="81"/>
                    <a:pt x="345" y="81"/>
                  </a:cubicBezTo>
                  <a:close/>
                  <a:moveTo>
                    <a:pt x="440" y="105"/>
                  </a:moveTo>
                  <a:cubicBezTo>
                    <a:pt x="443" y="105"/>
                    <a:pt x="446" y="107"/>
                    <a:pt x="449" y="111"/>
                  </a:cubicBezTo>
                  <a:cubicBezTo>
                    <a:pt x="453" y="116"/>
                    <a:pt x="453" y="118"/>
                    <a:pt x="451" y="121"/>
                  </a:cubicBezTo>
                  <a:cubicBezTo>
                    <a:pt x="446" y="125"/>
                    <a:pt x="439" y="124"/>
                    <a:pt x="436" y="117"/>
                  </a:cubicBezTo>
                  <a:cubicBezTo>
                    <a:pt x="433" y="110"/>
                    <a:pt x="436" y="105"/>
                    <a:pt x="440" y="105"/>
                  </a:cubicBezTo>
                  <a:close/>
                  <a:moveTo>
                    <a:pt x="40" y="75"/>
                  </a:moveTo>
                  <a:cubicBezTo>
                    <a:pt x="41" y="75"/>
                    <a:pt x="41" y="76"/>
                    <a:pt x="42" y="77"/>
                  </a:cubicBezTo>
                  <a:cubicBezTo>
                    <a:pt x="44" y="81"/>
                    <a:pt x="45" y="86"/>
                    <a:pt x="43" y="92"/>
                  </a:cubicBezTo>
                  <a:cubicBezTo>
                    <a:pt x="38" y="111"/>
                    <a:pt x="36" y="111"/>
                    <a:pt x="38" y="92"/>
                  </a:cubicBezTo>
                  <a:cubicBezTo>
                    <a:pt x="39" y="80"/>
                    <a:pt x="39" y="75"/>
                    <a:pt x="40" y="75"/>
                  </a:cubicBezTo>
                  <a:close/>
                  <a:moveTo>
                    <a:pt x="332" y="105"/>
                  </a:moveTo>
                  <a:cubicBezTo>
                    <a:pt x="323" y="105"/>
                    <a:pt x="315" y="105"/>
                    <a:pt x="315" y="107"/>
                  </a:cubicBezTo>
                  <a:cubicBezTo>
                    <a:pt x="315" y="109"/>
                    <a:pt x="316" y="111"/>
                    <a:pt x="317" y="113"/>
                  </a:cubicBezTo>
                  <a:cubicBezTo>
                    <a:pt x="319" y="115"/>
                    <a:pt x="321" y="116"/>
                    <a:pt x="322" y="115"/>
                  </a:cubicBezTo>
                  <a:cubicBezTo>
                    <a:pt x="324" y="115"/>
                    <a:pt x="330" y="114"/>
                    <a:pt x="336" y="115"/>
                  </a:cubicBezTo>
                  <a:cubicBezTo>
                    <a:pt x="342" y="116"/>
                    <a:pt x="349" y="115"/>
                    <a:pt x="352" y="113"/>
                  </a:cubicBezTo>
                  <a:cubicBezTo>
                    <a:pt x="356" y="110"/>
                    <a:pt x="356" y="110"/>
                    <a:pt x="348" y="108"/>
                  </a:cubicBezTo>
                  <a:cubicBezTo>
                    <a:pt x="343" y="107"/>
                    <a:pt x="337" y="106"/>
                    <a:pt x="332" y="105"/>
                  </a:cubicBezTo>
                  <a:close/>
                  <a:moveTo>
                    <a:pt x="161" y="166"/>
                  </a:moveTo>
                  <a:cubicBezTo>
                    <a:pt x="154" y="165"/>
                    <a:pt x="155" y="171"/>
                    <a:pt x="166" y="183"/>
                  </a:cubicBezTo>
                  <a:cubicBezTo>
                    <a:pt x="178" y="198"/>
                    <a:pt x="178" y="201"/>
                    <a:pt x="166" y="217"/>
                  </a:cubicBezTo>
                  <a:cubicBezTo>
                    <a:pt x="163" y="222"/>
                    <a:pt x="159" y="228"/>
                    <a:pt x="159" y="231"/>
                  </a:cubicBezTo>
                  <a:cubicBezTo>
                    <a:pt x="159" y="237"/>
                    <a:pt x="159" y="237"/>
                    <a:pt x="164" y="233"/>
                  </a:cubicBezTo>
                  <a:cubicBezTo>
                    <a:pt x="168" y="230"/>
                    <a:pt x="175" y="222"/>
                    <a:pt x="186" y="208"/>
                  </a:cubicBezTo>
                  <a:cubicBezTo>
                    <a:pt x="186" y="207"/>
                    <a:pt x="190" y="210"/>
                    <a:pt x="194" y="215"/>
                  </a:cubicBezTo>
                  <a:cubicBezTo>
                    <a:pt x="202" y="223"/>
                    <a:pt x="211" y="224"/>
                    <a:pt x="213" y="217"/>
                  </a:cubicBezTo>
                  <a:cubicBezTo>
                    <a:pt x="214" y="214"/>
                    <a:pt x="214" y="213"/>
                    <a:pt x="211" y="214"/>
                  </a:cubicBezTo>
                  <a:cubicBezTo>
                    <a:pt x="210" y="215"/>
                    <a:pt x="205" y="212"/>
                    <a:pt x="200" y="206"/>
                  </a:cubicBezTo>
                  <a:cubicBezTo>
                    <a:pt x="193" y="197"/>
                    <a:pt x="193" y="197"/>
                    <a:pt x="198" y="192"/>
                  </a:cubicBezTo>
                  <a:cubicBezTo>
                    <a:pt x="204" y="186"/>
                    <a:pt x="209" y="173"/>
                    <a:pt x="206" y="173"/>
                  </a:cubicBezTo>
                  <a:cubicBezTo>
                    <a:pt x="204" y="173"/>
                    <a:pt x="199" y="176"/>
                    <a:pt x="195" y="181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0" y="184"/>
                    <a:pt x="180" y="184"/>
                    <a:pt x="180" y="184"/>
                  </a:cubicBezTo>
                  <a:cubicBezTo>
                    <a:pt x="176" y="181"/>
                    <a:pt x="171" y="176"/>
                    <a:pt x="169" y="172"/>
                  </a:cubicBezTo>
                  <a:cubicBezTo>
                    <a:pt x="166" y="169"/>
                    <a:pt x="163" y="166"/>
                    <a:pt x="161" y="166"/>
                  </a:cubicBezTo>
                  <a:close/>
                  <a:moveTo>
                    <a:pt x="114" y="164"/>
                  </a:moveTo>
                  <a:cubicBezTo>
                    <a:pt x="117" y="165"/>
                    <a:pt x="119" y="166"/>
                    <a:pt x="121" y="169"/>
                  </a:cubicBezTo>
                  <a:cubicBezTo>
                    <a:pt x="122" y="172"/>
                    <a:pt x="125" y="176"/>
                    <a:pt x="126" y="178"/>
                  </a:cubicBezTo>
                  <a:cubicBezTo>
                    <a:pt x="130" y="184"/>
                    <a:pt x="127" y="192"/>
                    <a:pt x="116" y="201"/>
                  </a:cubicBezTo>
                  <a:cubicBezTo>
                    <a:pt x="104" y="211"/>
                    <a:pt x="96" y="212"/>
                    <a:pt x="88" y="204"/>
                  </a:cubicBezTo>
                  <a:cubicBezTo>
                    <a:pt x="82" y="196"/>
                    <a:pt x="83" y="187"/>
                    <a:pt x="93" y="176"/>
                  </a:cubicBezTo>
                  <a:cubicBezTo>
                    <a:pt x="100" y="168"/>
                    <a:pt x="108" y="163"/>
                    <a:pt x="114" y="16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 noEditPoints="1"/>
            </p:cNvSpPr>
            <p:nvPr/>
          </p:nvSpPr>
          <p:spPr bwMode="auto">
            <a:xfrm>
              <a:off x="6505575" y="1657350"/>
              <a:ext cx="1211262" cy="411163"/>
            </a:xfrm>
            <a:custGeom>
              <a:avLst/>
              <a:gdLst>
                <a:gd name="T0" fmla="*/ 351 w 795"/>
                <a:gd name="T1" fmla="*/ 2 h 269"/>
                <a:gd name="T2" fmla="*/ 269 w 795"/>
                <a:gd name="T3" fmla="*/ 43 h 269"/>
                <a:gd name="T4" fmla="*/ 297 w 795"/>
                <a:gd name="T5" fmla="*/ 12 h 269"/>
                <a:gd name="T6" fmla="*/ 521 w 795"/>
                <a:gd name="T7" fmla="*/ 2 h 269"/>
                <a:gd name="T8" fmla="*/ 370 w 795"/>
                <a:gd name="T9" fmla="*/ 63 h 269"/>
                <a:gd name="T10" fmla="*/ 426 w 795"/>
                <a:gd name="T11" fmla="*/ 66 h 269"/>
                <a:gd name="T12" fmla="*/ 376 w 795"/>
                <a:gd name="T13" fmla="*/ 41 h 269"/>
                <a:gd name="T14" fmla="*/ 458 w 795"/>
                <a:gd name="T15" fmla="*/ 61 h 269"/>
                <a:gd name="T16" fmla="*/ 473 w 795"/>
                <a:gd name="T17" fmla="*/ 107 h 269"/>
                <a:gd name="T18" fmla="*/ 595 w 795"/>
                <a:gd name="T19" fmla="*/ 108 h 269"/>
                <a:gd name="T20" fmla="*/ 615 w 795"/>
                <a:gd name="T21" fmla="*/ 67 h 269"/>
                <a:gd name="T22" fmla="*/ 530 w 795"/>
                <a:gd name="T23" fmla="*/ 68 h 269"/>
                <a:gd name="T24" fmla="*/ 569 w 795"/>
                <a:gd name="T25" fmla="*/ 68 h 269"/>
                <a:gd name="T26" fmla="*/ 301 w 795"/>
                <a:gd name="T27" fmla="*/ 60 h 269"/>
                <a:gd name="T28" fmla="*/ 325 w 795"/>
                <a:gd name="T29" fmla="*/ 105 h 269"/>
                <a:gd name="T30" fmla="*/ 68 w 795"/>
                <a:gd name="T31" fmla="*/ 22 h 269"/>
                <a:gd name="T32" fmla="*/ 68 w 795"/>
                <a:gd name="T33" fmla="*/ 22 h 269"/>
                <a:gd name="T34" fmla="*/ 126 w 795"/>
                <a:gd name="T35" fmla="*/ 69 h 269"/>
                <a:gd name="T36" fmla="*/ 138 w 795"/>
                <a:gd name="T37" fmla="*/ 98 h 269"/>
                <a:gd name="T38" fmla="*/ 145 w 795"/>
                <a:gd name="T39" fmla="*/ 76 h 269"/>
                <a:gd name="T40" fmla="*/ 78 w 795"/>
                <a:gd name="T41" fmla="*/ 113 h 269"/>
                <a:gd name="T42" fmla="*/ 745 w 795"/>
                <a:gd name="T43" fmla="*/ 139 h 269"/>
                <a:gd name="T44" fmla="*/ 406 w 795"/>
                <a:gd name="T45" fmla="*/ 123 h 269"/>
                <a:gd name="T46" fmla="*/ 370 w 795"/>
                <a:gd name="T47" fmla="*/ 130 h 269"/>
                <a:gd name="T48" fmla="*/ 723 w 795"/>
                <a:gd name="T49" fmla="*/ 147 h 269"/>
                <a:gd name="T50" fmla="*/ 670 w 795"/>
                <a:gd name="T51" fmla="*/ 162 h 269"/>
                <a:gd name="T52" fmla="*/ 315 w 795"/>
                <a:gd name="T53" fmla="*/ 206 h 269"/>
                <a:gd name="T54" fmla="*/ 305 w 795"/>
                <a:gd name="T55" fmla="*/ 213 h 269"/>
                <a:gd name="T56" fmla="*/ 339 w 795"/>
                <a:gd name="T57" fmla="*/ 159 h 269"/>
                <a:gd name="T58" fmla="*/ 743 w 795"/>
                <a:gd name="T59" fmla="*/ 177 h 269"/>
                <a:gd name="T60" fmla="*/ 282 w 795"/>
                <a:gd name="T61" fmla="*/ 161 h 269"/>
                <a:gd name="T62" fmla="*/ 288 w 795"/>
                <a:gd name="T63" fmla="*/ 189 h 269"/>
                <a:gd name="T64" fmla="*/ 303 w 795"/>
                <a:gd name="T65" fmla="*/ 147 h 269"/>
                <a:gd name="T66" fmla="*/ 697 w 795"/>
                <a:gd name="T67" fmla="*/ 233 h 269"/>
                <a:gd name="T68" fmla="*/ 558 w 795"/>
                <a:gd name="T69" fmla="*/ 178 h 269"/>
                <a:gd name="T70" fmla="*/ 531 w 795"/>
                <a:gd name="T71" fmla="*/ 245 h 269"/>
                <a:gd name="T72" fmla="*/ 563 w 795"/>
                <a:gd name="T73" fmla="*/ 178 h 269"/>
                <a:gd name="T74" fmla="*/ 483 w 795"/>
                <a:gd name="T75" fmla="*/ 214 h 269"/>
                <a:gd name="T76" fmla="*/ 364 w 795"/>
                <a:gd name="T77" fmla="*/ 177 h 269"/>
                <a:gd name="T78" fmla="*/ 364 w 795"/>
                <a:gd name="T79" fmla="*/ 214 h 269"/>
                <a:gd name="T80" fmla="*/ 377 w 795"/>
                <a:gd name="T81" fmla="*/ 238 h 269"/>
                <a:gd name="T82" fmla="*/ 133 w 795"/>
                <a:gd name="T83" fmla="*/ 161 h 269"/>
                <a:gd name="T84" fmla="*/ 142 w 795"/>
                <a:gd name="T85" fmla="*/ 182 h 269"/>
                <a:gd name="T86" fmla="*/ 221 w 795"/>
                <a:gd name="T87" fmla="*/ 200 h 269"/>
                <a:gd name="T88" fmla="*/ 143 w 795"/>
                <a:gd name="T89" fmla="*/ 165 h 269"/>
                <a:gd name="T90" fmla="*/ 507 w 795"/>
                <a:gd name="T91" fmla="*/ 210 h 269"/>
                <a:gd name="T92" fmla="*/ 521 w 795"/>
                <a:gd name="T93" fmla="*/ 222 h 269"/>
                <a:gd name="T94" fmla="*/ 8 w 795"/>
                <a:gd name="T95" fmla="*/ 175 h 269"/>
                <a:gd name="T96" fmla="*/ 25 w 795"/>
                <a:gd name="T97" fmla="*/ 213 h 269"/>
                <a:gd name="T98" fmla="*/ 21 w 795"/>
                <a:gd name="T99" fmla="*/ 155 h 269"/>
                <a:gd name="T100" fmla="*/ 72 w 795"/>
                <a:gd name="T101" fmla="*/ 177 h 269"/>
                <a:gd name="T102" fmla="*/ 84 w 795"/>
                <a:gd name="T103" fmla="*/ 200 h 269"/>
                <a:gd name="T104" fmla="*/ 596 w 795"/>
                <a:gd name="T105" fmla="*/ 212 h 269"/>
                <a:gd name="T106" fmla="*/ 607 w 795"/>
                <a:gd name="T107" fmla="*/ 256 h 269"/>
                <a:gd name="T108" fmla="*/ 588 w 795"/>
                <a:gd name="T109" fmla="*/ 240 h 269"/>
                <a:gd name="T110" fmla="*/ 161 w 795"/>
                <a:gd name="T111" fmla="*/ 184 h 269"/>
                <a:gd name="T112" fmla="*/ 196 w 795"/>
                <a:gd name="T113" fmla="*/ 181 h 269"/>
                <a:gd name="T114" fmla="*/ 408 w 795"/>
                <a:gd name="T115" fmla="*/ 245 h 269"/>
                <a:gd name="T116" fmla="*/ 431 w 795"/>
                <a:gd name="T117" fmla="*/ 224 h 269"/>
                <a:gd name="T118" fmla="*/ 641 w 795"/>
                <a:gd name="T119" fmla="*/ 236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5" h="269">
                  <a:moveTo>
                    <a:pt x="521" y="2"/>
                  </a:moveTo>
                  <a:cubicBezTo>
                    <a:pt x="520" y="2"/>
                    <a:pt x="519" y="2"/>
                    <a:pt x="516" y="3"/>
                  </a:cubicBezTo>
                  <a:cubicBezTo>
                    <a:pt x="512" y="4"/>
                    <a:pt x="495" y="3"/>
                    <a:pt x="477" y="2"/>
                  </a:cubicBezTo>
                  <a:cubicBezTo>
                    <a:pt x="460" y="0"/>
                    <a:pt x="441" y="0"/>
                    <a:pt x="434" y="1"/>
                  </a:cubicBezTo>
                  <a:cubicBezTo>
                    <a:pt x="428" y="2"/>
                    <a:pt x="410" y="2"/>
                    <a:pt x="395" y="2"/>
                  </a:cubicBezTo>
                  <a:cubicBezTo>
                    <a:pt x="380" y="1"/>
                    <a:pt x="360" y="1"/>
                    <a:pt x="351" y="2"/>
                  </a:cubicBezTo>
                  <a:cubicBezTo>
                    <a:pt x="341" y="2"/>
                    <a:pt x="324" y="2"/>
                    <a:pt x="313" y="2"/>
                  </a:cubicBezTo>
                  <a:cubicBezTo>
                    <a:pt x="301" y="1"/>
                    <a:pt x="291" y="2"/>
                    <a:pt x="289" y="3"/>
                  </a:cubicBezTo>
                  <a:cubicBezTo>
                    <a:pt x="287" y="5"/>
                    <a:pt x="284" y="15"/>
                    <a:pt x="283" y="24"/>
                  </a:cubicBezTo>
                  <a:cubicBezTo>
                    <a:pt x="282" y="32"/>
                    <a:pt x="278" y="29"/>
                    <a:pt x="277" y="20"/>
                  </a:cubicBezTo>
                  <a:cubicBezTo>
                    <a:pt x="274" y="7"/>
                    <a:pt x="267" y="8"/>
                    <a:pt x="267" y="21"/>
                  </a:cubicBezTo>
                  <a:cubicBezTo>
                    <a:pt x="266" y="35"/>
                    <a:pt x="267" y="41"/>
                    <a:pt x="269" y="43"/>
                  </a:cubicBezTo>
                  <a:cubicBezTo>
                    <a:pt x="270" y="44"/>
                    <a:pt x="270" y="58"/>
                    <a:pt x="269" y="75"/>
                  </a:cubicBezTo>
                  <a:cubicBezTo>
                    <a:pt x="269" y="91"/>
                    <a:pt x="269" y="106"/>
                    <a:pt x="269" y="108"/>
                  </a:cubicBezTo>
                  <a:cubicBezTo>
                    <a:pt x="269" y="110"/>
                    <a:pt x="271" y="111"/>
                    <a:pt x="272" y="111"/>
                  </a:cubicBezTo>
                  <a:cubicBezTo>
                    <a:pt x="278" y="112"/>
                    <a:pt x="280" y="104"/>
                    <a:pt x="282" y="78"/>
                  </a:cubicBezTo>
                  <a:cubicBezTo>
                    <a:pt x="284" y="61"/>
                    <a:pt x="287" y="44"/>
                    <a:pt x="291" y="32"/>
                  </a:cubicBezTo>
                  <a:cubicBezTo>
                    <a:pt x="294" y="21"/>
                    <a:pt x="297" y="12"/>
                    <a:pt x="297" y="12"/>
                  </a:cubicBezTo>
                  <a:cubicBezTo>
                    <a:pt x="298" y="12"/>
                    <a:pt x="313" y="12"/>
                    <a:pt x="331" y="11"/>
                  </a:cubicBezTo>
                  <a:cubicBezTo>
                    <a:pt x="349" y="11"/>
                    <a:pt x="371" y="10"/>
                    <a:pt x="380" y="11"/>
                  </a:cubicBezTo>
                  <a:cubicBezTo>
                    <a:pt x="421" y="11"/>
                    <a:pt x="431" y="11"/>
                    <a:pt x="439" y="10"/>
                  </a:cubicBezTo>
                  <a:cubicBezTo>
                    <a:pt x="444" y="9"/>
                    <a:pt x="461" y="9"/>
                    <a:pt x="477" y="11"/>
                  </a:cubicBezTo>
                  <a:cubicBezTo>
                    <a:pt x="510" y="14"/>
                    <a:pt x="520" y="13"/>
                    <a:pt x="522" y="6"/>
                  </a:cubicBezTo>
                  <a:cubicBezTo>
                    <a:pt x="523" y="4"/>
                    <a:pt x="523" y="3"/>
                    <a:pt x="521" y="2"/>
                  </a:cubicBezTo>
                  <a:close/>
                  <a:moveTo>
                    <a:pt x="366" y="17"/>
                  </a:moveTo>
                  <a:cubicBezTo>
                    <a:pt x="360" y="16"/>
                    <a:pt x="355" y="19"/>
                    <a:pt x="352" y="24"/>
                  </a:cubicBezTo>
                  <a:cubicBezTo>
                    <a:pt x="349" y="30"/>
                    <a:pt x="349" y="30"/>
                    <a:pt x="353" y="29"/>
                  </a:cubicBezTo>
                  <a:cubicBezTo>
                    <a:pt x="369" y="24"/>
                    <a:pt x="375" y="28"/>
                    <a:pt x="366" y="38"/>
                  </a:cubicBezTo>
                  <a:cubicBezTo>
                    <a:pt x="360" y="45"/>
                    <a:pt x="361" y="48"/>
                    <a:pt x="372" y="54"/>
                  </a:cubicBezTo>
                  <a:cubicBezTo>
                    <a:pt x="383" y="60"/>
                    <a:pt x="382" y="66"/>
                    <a:pt x="370" y="63"/>
                  </a:cubicBezTo>
                  <a:cubicBezTo>
                    <a:pt x="362" y="61"/>
                    <a:pt x="361" y="64"/>
                    <a:pt x="367" y="70"/>
                  </a:cubicBezTo>
                  <a:cubicBezTo>
                    <a:pt x="372" y="75"/>
                    <a:pt x="378" y="75"/>
                    <a:pt x="383" y="72"/>
                  </a:cubicBezTo>
                  <a:cubicBezTo>
                    <a:pt x="396" y="61"/>
                    <a:pt x="402" y="62"/>
                    <a:pt x="404" y="75"/>
                  </a:cubicBezTo>
                  <a:cubicBezTo>
                    <a:pt x="404" y="80"/>
                    <a:pt x="405" y="84"/>
                    <a:pt x="406" y="85"/>
                  </a:cubicBezTo>
                  <a:cubicBezTo>
                    <a:pt x="408" y="90"/>
                    <a:pt x="411" y="87"/>
                    <a:pt x="414" y="78"/>
                  </a:cubicBezTo>
                  <a:cubicBezTo>
                    <a:pt x="416" y="69"/>
                    <a:pt x="417" y="68"/>
                    <a:pt x="426" y="66"/>
                  </a:cubicBezTo>
                  <a:cubicBezTo>
                    <a:pt x="439" y="64"/>
                    <a:pt x="439" y="58"/>
                    <a:pt x="426" y="56"/>
                  </a:cubicBezTo>
                  <a:cubicBezTo>
                    <a:pt x="421" y="55"/>
                    <a:pt x="417" y="53"/>
                    <a:pt x="417" y="51"/>
                  </a:cubicBezTo>
                  <a:cubicBezTo>
                    <a:pt x="418" y="48"/>
                    <a:pt x="413" y="44"/>
                    <a:pt x="408" y="43"/>
                  </a:cubicBezTo>
                  <a:cubicBezTo>
                    <a:pt x="406" y="43"/>
                    <a:pt x="405" y="46"/>
                    <a:pt x="405" y="49"/>
                  </a:cubicBezTo>
                  <a:cubicBezTo>
                    <a:pt x="406" y="53"/>
                    <a:pt x="404" y="55"/>
                    <a:pt x="398" y="55"/>
                  </a:cubicBezTo>
                  <a:cubicBezTo>
                    <a:pt x="388" y="56"/>
                    <a:pt x="374" y="47"/>
                    <a:pt x="376" y="41"/>
                  </a:cubicBezTo>
                  <a:cubicBezTo>
                    <a:pt x="377" y="38"/>
                    <a:pt x="378" y="34"/>
                    <a:pt x="380" y="31"/>
                  </a:cubicBezTo>
                  <a:cubicBezTo>
                    <a:pt x="381" y="27"/>
                    <a:pt x="380" y="24"/>
                    <a:pt x="376" y="21"/>
                  </a:cubicBezTo>
                  <a:cubicBezTo>
                    <a:pt x="373" y="18"/>
                    <a:pt x="369" y="17"/>
                    <a:pt x="366" y="17"/>
                  </a:cubicBezTo>
                  <a:close/>
                  <a:moveTo>
                    <a:pt x="485" y="28"/>
                  </a:moveTo>
                  <a:cubicBezTo>
                    <a:pt x="482" y="28"/>
                    <a:pt x="477" y="33"/>
                    <a:pt x="471" y="42"/>
                  </a:cubicBezTo>
                  <a:cubicBezTo>
                    <a:pt x="465" y="50"/>
                    <a:pt x="459" y="58"/>
                    <a:pt x="458" y="61"/>
                  </a:cubicBezTo>
                  <a:cubicBezTo>
                    <a:pt x="457" y="63"/>
                    <a:pt x="454" y="66"/>
                    <a:pt x="453" y="66"/>
                  </a:cubicBezTo>
                  <a:cubicBezTo>
                    <a:pt x="451" y="68"/>
                    <a:pt x="451" y="69"/>
                    <a:pt x="454" y="71"/>
                  </a:cubicBezTo>
                  <a:cubicBezTo>
                    <a:pt x="456" y="73"/>
                    <a:pt x="459" y="71"/>
                    <a:pt x="464" y="64"/>
                  </a:cubicBezTo>
                  <a:cubicBezTo>
                    <a:pt x="468" y="59"/>
                    <a:pt x="472" y="55"/>
                    <a:pt x="473" y="55"/>
                  </a:cubicBezTo>
                  <a:cubicBezTo>
                    <a:pt x="474" y="55"/>
                    <a:pt x="474" y="67"/>
                    <a:pt x="473" y="81"/>
                  </a:cubicBezTo>
                  <a:cubicBezTo>
                    <a:pt x="472" y="95"/>
                    <a:pt x="472" y="107"/>
                    <a:pt x="473" y="107"/>
                  </a:cubicBezTo>
                  <a:cubicBezTo>
                    <a:pt x="478" y="107"/>
                    <a:pt x="478" y="106"/>
                    <a:pt x="488" y="35"/>
                  </a:cubicBezTo>
                  <a:cubicBezTo>
                    <a:pt x="489" y="30"/>
                    <a:pt x="488" y="28"/>
                    <a:pt x="485" y="28"/>
                  </a:cubicBezTo>
                  <a:close/>
                  <a:moveTo>
                    <a:pt x="604" y="54"/>
                  </a:moveTo>
                  <a:cubicBezTo>
                    <a:pt x="602" y="54"/>
                    <a:pt x="598" y="58"/>
                    <a:pt x="597" y="66"/>
                  </a:cubicBezTo>
                  <a:cubicBezTo>
                    <a:pt x="596" y="69"/>
                    <a:pt x="594" y="80"/>
                    <a:pt x="593" y="90"/>
                  </a:cubicBezTo>
                  <a:cubicBezTo>
                    <a:pt x="590" y="106"/>
                    <a:pt x="590" y="107"/>
                    <a:pt x="595" y="108"/>
                  </a:cubicBezTo>
                  <a:cubicBezTo>
                    <a:pt x="599" y="108"/>
                    <a:pt x="600" y="107"/>
                    <a:pt x="601" y="101"/>
                  </a:cubicBezTo>
                  <a:cubicBezTo>
                    <a:pt x="601" y="93"/>
                    <a:pt x="610" y="79"/>
                    <a:pt x="619" y="73"/>
                  </a:cubicBezTo>
                  <a:cubicBezTo>
                    <a:pt x="633" y="63"/>
                    <a:pt x="636" y="71"/>
                    <a:pt x="627" y="101"/>
                  </a:cubicBezTo>
                  <a:cubicBezTo>
                    <a:pt x="625" y="110"/>
                    <a:pt x="625" y="111"/>
                    <a:pt x="629" y="111"/>
                  </a:cubicBezTo>
                  <a:cubicBezTo>
                    <a:pt x="634" y="110"/>
                    <a:pt x="638" y="102"/>
                    <a:pt x="642" y="83"/>
                  </a:cubicBezTo>
                  <a:cubicBezTo>
                    <a:pt x="646" y="66"/>
                    <a:pt x="628" y="55"/>
                    <a:pt x="615" y="67"/>
                  </a:cubicBezTo>
                  <a:cubicBezTo>
                    <a:pt x="608" y="72"/>
                    <a:pt x="606" y="71"/>
                    <a:pt x="607" y="62"/>
                  </a:cubicBezTo>
                  <a:cubicBezTo>
                    <a:pt x="607" y="56"/>
                    <a:pt x="606" y="54"/>
                    <a:pt x="604" y="54"/>
                  </a:cubicBezTo>
                  <a:close/>
                  <a:moveTo>
                    <a:pt x="539" y="48"/>
                  </a:moveTo>
                  <a:cubicBezTo>
                    <a:pt x="537" y="48"/>
                    <a:pt x="537" y="49"/>
                    <a:pt x="537" y="52"/>
                  </a:cubicBezTo>
                  <a:cubicBezTo>
                    <a:pt x="538" y="54"/>
                    <a:pt x="539" y="59"/>
                    <a:pt x="540" y="62"/>
                  </a:cubicBezTo>
                  <a:cubicBezTo>
                    <a:pt x="541" y="68"/>
                    <a:pt x="540" y="69"/>
                    <a:pt x="530" y="68"/>
                  </a:cubicBezTo>
                  <a:cubicBezTo>
                    <a:pt x="517" y="67"/>
                    <a:pt x="516" y="71"/>
                    <a:pt x="529" y="76"/>
                  </a:cubicBezTo>
                  <a:cubicBezTo>
                    <a:pt x="539" y="79"/>
                    <a:pt x="539" y="80"/>
                    <a:pt x="538" y="90"/>
                  </a:cubicBezTo>
                  <a:cubicBezTo>
                    <a:pt x="537" y="101"/>
                    <a:pt x="541" y="104"/>
                    <a:pt x="544" y="93"/>
                  </a:cubicBezTo>
                  <a:cubicBezTo>
                    <a:pt x="546" y="89"/>
                    <a:pt x="547" y="84"/>
                    <a:pt x="548" y="82"/>
                  </a:cubicBezTo>
                  <a:cubicBezTo>
                    <a:pt x="549" y="80"/>
                    <a:pt x="553" y="78"/>
                    <a:pt x="558" y="77"/>
                  </a:cubicBezTo>
                  <a:cubicBezTo>
                    <a:pt x="568" y="76"/>
                    <a:pt x="571" y="74"/>
                    <a:pt x="569" y="68"/>
                  </a:cubicBezTo>
                  <a:cubicBezTo>
                    <a:pt x="568" y="64"/>
                    <a:pt x="567" y="64"/>
                    <a:pt x="560" y="67"/>
                  </a:cubicBezTo>
                  <a:cubicBezTo>
                    <a:pt x="551" y="71"/>
                    <a:pt x="550" y="70"/>
                    <a:pt x="547" y="58"/>
                  </a:cubicBezTo>
                  <a:cubicBezTo>
                    <a:pt x="546" y="54"/>
                    <a:pt x="544" y="49"/>
                    <a:pt x="541" y="48"/>
                  </a:cubicBezTo>
                  <a:cubicBezTo>
                    <a:pt x="540" y="48"/>
                    <a:pt x="539" y="48"/>
                    <a:pt x="539" y="48"/>
                  </a:cubicBezTo>
                  <a:close/>
                  <a:moveTo>
                    <a:pt x="307" y="40"/>
                  </a:moveTo>
                  <a:cubicBezTo>
                    <a:pt x="305" y="39"/>
                    <a:pt x="302" y="46"/>
                    <a:pt x="301" y="60"/>
                  </a:cubicBezTo>
                  <a:cubicBezTo>
                    <a:pt x="300" y="70"/>
                    <a:pt x="298" y="80"/>
                    <a:pt x="297" y="81"/>
                  </a:cubicBezTo>
                  <a:cubicBezTo>
                    <a:pt x="296" y="83"/>
                    <a:pt x="297" y="86"/>
                    <a:pt x="299" y="88"/>
                  </a:cubicBezTo>
                  <a:cubicBezTo>
                    <a:pt x="302" y="91"/>
                    <a:pt x="303" y="91"/>
                    <a:pt x="307" y="86"/>
                  </a:cubicBezTo>
                  <a:cubicBezTo>
                    <a:pt x="325" y="64"/>
                    <a:pt x="337" y="62"/>
                    <a:pt x="327" y="84"/>
                  </a:cubicBezTo>
                  <a:cubicBezTo>
                    <a:pt x="324" y="91"/>
                    <a:pt x="322" y="98"/>
                    <a:pt x="322" y="101"/>
                  </a:cubicBezTo>
                  <a:cubicBezTo>
                    <a:pt x="321" y="104"/>
                    <a:pt x="323" y="106"/>
                    <a:pt x="325" y="105"/>
                  </a:cubicBezTo>
                  <a:cubicBezTo>
                    <a:pt x="333" y="105"/>
                    <a:pt x="343" y="69"/>
                    <a:pt x="337" y="63"/>
                  </a:cubicBezTo>
                  <a:cubicBezTo>
                    <a:pt x="330" y="57"/>
                    <a:pt x="325" y="57"/>
                    <a:pt x="318" y="62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2"/>
                    <a:pt x="310" y="62"/>
                    <a:pt x="310" y="62"/>
                  </a:cubicBezTo>
                  <a:cubicBezTo>
                    <a:pt x="311" y="48"/>
                    <a:pt x="309" y="40"/>
                    <a:pt x="307" y="40"/>
                  </a:cubicBezTo>
                  <a:close/>
                  <a:moveTo>
                    <a:pt x="68" y="22"/>
                  </a:moveTo>
                  <a:cubicBezTo>
                    <a:pt x="65" y="22"/>
                    <a:pt x="62" y="25"/>
                    <a:pt x="63" y="28"/>
                  </a:cubicBezTo>
                  <a:cubicBezTo>
                    <a:pt x="63" y="30"/>
                    <a:pt x="61" y="47"/>
                    <a:pt x="58" y="66"/>
                  </a:cubicBezTo>
                  <a:cubicBezTo>
                    <a:pt x="55" y="85"/>
                    <a:pt x="53" y="102"/>
                    <a:pt x="54" y="104"/>
                  </a:cubicBezTo>
                  <a:cubicBezTo>
                    <a:pt x="57" y="110"/>
                    <a:pt x="62" y="106"/>
                    <a:pt x="65" y="95"/>
                  </a:cubicBezTo>
                  <a:cubicBezTo>
                    <a:pt x="69" y="74"/>
                    <a:pt x="74" y="29"/>
                    <a:pt x="72" y="25"/>
                  </a:cubicBezTo>
                  <a:cubicBezTo>
                    <a:pt x="71" y="23"/>
                    <a:pt x="69" y="22"/>
                    <a:pt x="68" y="22"/>
                  </a:cubicBezTo>
                  <a:close/>
                  <a:moveTo>
                    <a:pt x="99" y="48"/>
                  </a:moveTo>
                  <a:cubicBezTo>
                    <a:pt x="95" y="48"/>
                    <a:pt x="92" y="52"/>
                    <a:pt x="93" y="55"/>
                  </a:cubicBezTo>
                  <a:cubicBezTo>
                    <a:pt x="96" y="60"/>
                    <a:pt x="102" y="59"/>
                    <a:pt x="102" y="54"/>
                  </a:cubicBezTo>
                  <a:cubicBezTo>
                    <a:pt x="103" y="51"/>
                    <a:pt x="101" y="48"/>
                    <a:pt x="99" y="48"/>
                  </a:cubicBezTo>
                  <a:close/>
                  <a:moveTo>
                    <a:pt x="133" y="65"/>
                  </a:moveTo>
                  <a:cubicBezTo>
                    <a:pt x="131" y="64"/>
                    <a:pt x="128" y="66"/>
                    <a:pt x="126" y="69"/>
                  </a:cubicBezTo>
                  <a:cubicBezTo>
                    <a:pt x="122" y="74"/>
                    <a:pt x="121" y="74"/>
                    <a:pt x="119" y="69"/>
                  </a:cubicBezTo>
                  <a:cubicBezTo>
                    <a:pt x="115" y="60"/>
                    <a:pt x="110" y="66"/>
                    <a:pt x="106" y="84"/>
                  </a:cubicBezTo>
                  <a:cubicBezTo>
                    <a:pt x="101" y="111"/>
                    <a:pt x="106" y="114"/>
                    <a:pt x="119" y="92"/>
                  </a:cubicBezTo>
                  <a:cubicBezTo>
                    <a:pt x="124" y="83"/>
                    <a:pt x="129" y="77"/>
                    <a:pt x="130" y="77"/>
                  </a:cubicBezTo>
                  <a:cubicBezTo>
                    <a:pt x="130" y="77"/>
                    <a:pt x="130" y="84"/>
                    <a:pt x="129" y="92"/>
                  </a:cubicBezTo>
                  <a:cubicBezTo>
                    <a:pt x="126" y="110"/>
                    <a:pt x="130" y="113"/>
                    <a:pt x="138" y="98"/>
                  </a:cubicBezTo>
                  <a:cubicBezTo>
                    <a:pt x="144" y="85"/>
                    <a:pt x="147" y="92"/>
                    <a:pt x="141" y="106"/>
                  </a:cubicBezTo>
                  <a:cubicBezTo>
                    <a:pt x="138" y="113"/>
                    <a:pt x="138" y="115"/>
                    <a:pt x="140" y="117"/>
                  </a:cubicBezTo>
                  <a:cubicBezTo>
                    <a:pt x="144" y="120"/>
                    <a:pt x="149" y="119"/>
                    <a:pt x="150" y="115"/>
                  </a:cubicBezTo>
                  <a:cubicBezTo>
                    <a:pt x="150" y="113"/>
                    <a:pt x="151" y="106"/>
                    <a:pt x="153" y="99"/>
                  </a:cubicBezTo>
                  <a:cubicBezTo>
                    <a:pt x="155" y="90"/>
                    <a:pt x="155" y="86"/>
                    <a:pt x="152" y="80"/>
                  </a:cubicBezTo>
                  <a:cubicBezTo>
                    <a:pt x="149" y="75"/>
                    <a:pt x="148" y="74"/>
                    <a:pt x="145" y="76"/>
                  </a:cubicBezTo>
                  <a:cubicBezTo>
                    <a:pt x="143" y="77"/>
                    <a:pt x="141" y="76"/>
                    <a:pt x="139" y="71"/>
                  </a:cubicBezTo>
                  <a:cubicBezTo>
                    <a:pt x="138" y="67"/>
                    <a:pt x="136" y="65"/>
                    <a:pt x="133" y="65"/>
                  </a:cubicBezTo>
                  <a:close/>
                  <a:moveTo>
                    <a:pt x="86" y="65"/>
                  </a:moveTo>
                  <a:cubicBezTo>
                    <a:pt x="85" y="65"/>
                    <a:pt x="85" y="66"/>
                    <a:pt x="84" y="67"/>
                  </a:cubicBezTo>
                  <a:cubicBezTo>
                    <a:pt x="82" y="69"/>
                    <a:pt x="79" y="81"/>
                    <a:pt x="77" y="92"/>
                  </a:cubicBezTo>
                  <a:cubicBezTo>
                    <a:pt x="74" y="113"/>
                    <a:pt x="74" y="114"/>
                    <a:pt x="78" y="113"/>
                  </a:cubicBezTo>
                  <a:cubicBezTo>
                    <a:pt x="84" y="113"/>
                    <a:pt x="87" y="104"/>
                    <a:pt x="89" y="83"/>
                  </a:cubicBezTo>
                  <a:cubicBezTo>
                    <a:pt x="90" y="73"/>
                    <a:pt x="90" y="68"/>
                    <a:pt x="88" y="69"/>
                  </a:cubicBezTo>
                  <a:cubicBezTo>
                    <a:pt x="87" y="70"/>
                    <a:pt x="86" y="69"/>
                    <a:pt x="86" y="67"/>
                  </a:cubicBezTo>
                  <a:cubicBezTo>
                    <a:pt x="86" y="66"/>
                    <a:pt x="86" y="65"/>
                    <a:pt x="86" y="65"/>
                  </a:cubicBezTo>
                  <a:close/>
                  <a:moveTo>
                    <a:pt x="773" y="141"/>
                  </a:moveTo>
                  <a:cubicBezTo>
                    <a:pt x="766" y="140"/>
                    <a:pt x="757" y="139"/>
                    <a:pt x="745" y="139"/>
                  </a:cubicBezTo>
                  <a:cubicBezTo>
                    <a:pt x="718" y="137"/>
                    <a:pt x="692" y="135"/>
                    <a:pt x="688" y="136"/>
                  </a:cubicBezTo>
                  <a:cubicBezTo>
                    <a:pt x="683" y="136"/>
                    <a:pt x="653" y="135"/>
                    <a:pt x="619" y="132"/>
                  </a:cubicBezTo>
                  <a:cubicBezTo>
                    <a:pt x="586" y="130"/>
                    <a:pt x="553" y="128"/>
                    <a:pt x="545" y="128"/>
                  </a:cubicBezTo>
                  <a:cubicBezTo>
                    <a:pt x="537" y="128"/>
                    <a:pt x="522" y="127"/>
                    <a:pt x="511" y="127"/>
                  </a:cubicBezTo>
                  <a:cubicBezTo>
                    <a:pt x="500" y="127"/>
                    <a:pt x="481" y="126"/>
                    <a:pt x="470" y="126"/>
                  </a:cubicBezTo>
                  <a:cubicBezTo>
                    <a:pt x="459" y="126"/>
                    <a:pt x="430" y="124"/>
                    <a:pt x="406" y="123"/>
                  </a:cubicBezTo>
                  <a:cubicBezTo>
                    <a:pt x="382" y="121"/>
                    <a:pt x="355" y="120"/>
                    <a:pt x="348" y="121"/>
                  </a:cubicBezTo>
                  <a:cubicBezTo>
                    <a:pt x="340" y="121"/>
                    <a:pt x="326" y="122"/>
                    <a:pt x="316" y="122"/>
                  </a:cubicBezTo>
                  <a:cubicBezTo>
                    <a:pt x="269" y="121"/>
                    <a:pt x="261" y="122"/>
                    <a:pt x="261" y="129"/>
                  </a:cubicBezTo>
                  <a:cubicBezTo>
                    <a:pt x="261" y="130"/>
                    <a:pt x="265" y="131"/>
                    <a:pt x="271" y="131"/>
                  </a:cubicBezTo>
                  <a:cubicBezTo>
                    <a:pt x="277" y="131"/>
                    <a:pt x="295" y="130"/>
                    <a:pt x="310" y="130"/>
                  </a:cubicBezTo>
                  <a:cubicBezTo>
                    <a:pt x="325" y="130"/>
                    <a:pt x="352" y="130"/>
                    <a:pt x="370" y="130"/>
                  </a:cubicBezTo>
                  <a:cubicBezTo>
                    <a:pt x="388" y="130"/>
                    <a:pt x="406" y="130"/>
                    <a:pt x="409" y="131"/>
                  </a:cubicBezTo>
                  <a:cubicBezTo>
                    <a:pt x="413" y="132"/>
                    <a:pt x="433" y="133"/>
                    <a:pt x="452" y="133"/>
                  </a:cubicBezTo>
                  <a:cubicBezTo>
                    <a:pt x="471" y="133"/>
                    <a:pt x="494" y="134"/>
                    <a:pt x="501" y="135"/>
                  </a:cubicBezTo>
                  <a:cubicBezTo>
                    <a:pt x="509" y="136"/>
                    <a:pt x="525" y="137"/>
                    <a:pt x="538" y="136"/>
                  </a:cubicBezTo>
                  <a:cubicBezTo>
                    <a:pt x="551" y="136"/>
                    <a:pt x="589" y="138"/>
                    <a:pt x="624" y="140"/>
                  </a:cubicBezTo>
                  <a:cubicBezTo>
                    <a:pt x="658" y="143"/>
                    <a:pt x="703" y="146"/>
                    <a:pt x="723" y="147"/>
                  </a:cubicBezTo>
                  <a:cubicBezTo>
                    <a:pt x="744" y="148"/>
                    <a:pt x="768" y="149"/>
                    <a:pt x="777" y="150"/>
                  </a:cubicBezTo>
                  <a:cubicBezTo>
                    <a:pt x="792" y="152"/>
                    <a:pt x="794" y="152"/>
                    <a:pt x="794" y="147"/>
                  </a:cubicBezTo>
                  <a:cubicBezTo>
                    <a:pt x="795" y="143"/>
                    <a:pt x="794" y="142"/>
                    <a:pt x="773" y="141"/>
                  </a:cubicBezTo>
                  <a:close/>
                  <a:moveTo>
                    <a:pt x="748" y="168"/>
                  </a:moveTo>
                  <a:cubicBezTo>
                    <a:pt x="743" y="169"/>
                    <a:pt x="730" y="168"/>
                    <a:pt x="704" y="165"/>
                  </a:cubicBezTo>
                  <a:cubicBezTo>
                    <a:pt x="691" y="164"/>
                    <a:pt x="676" y="163"/>
                    <a:pt x="670" y="162"/>
                  </a:cubicBezTo>
                  <a:cubicBezTo>
                    <a:pt x="665" y="162"/>
                    <a:pt x="650" y="161"/>
                    <a:pt x="637" y="159"/>
                  </a:cubicBezTo>
                  <a:cubicBezTo>
                    <a:pt x="592" y="153"/>
                    <a:pt x="481" y="146"/>
                    <a:pt x="465" y="147"/>
                  </a:cubicBezTo>
                  <a:cubicBezTo>
                    <a:pt x="440" y="149"/>
                    <a:pt x="382" y="147"/>
                    <a:pt x="333" y="143"/>
                  </a:cubicBezTo>
                  <a:cubicBezTo>
                    <a:pt x="332" y="143"/>
                    <a:pt x="329" y="156"/>
                    <a:pt x="326" y="173"/>
                  </a:cubicBezTo>
                  <a:cubicBezTo>
                    <a:pt x="322" y="189"/>
                    <a:pt x="319" y="206"/>
                    <a:pt x="318" y="209"/>
                  </a:cubicBezTo>
                  <a:cubicBezTo>
                    <a:pt x="316" y="215"/>
                    <a:pt x="315" y="214"/>
                    <a:pt x="315" y="206"/>
                  </a:cubicBezTo>
                  <a:cubicBezTo>
                    <a:pt x="315" y="194"/>
                    <a:pt x="311" y="192"/>
                    <a:pt x="290" y="197"/>
                  </a:cubicBezTo>
                  <a:cubicBezTo>
                    <a:pt x="281" y="199"/>
                    <a:pt x="272" y="201"/>
                    <a:pt x="270" y="201"/>
                  </a:cubicBezTo>
                  <a:cubicBezTo>
                    <a:pt x="268" y="202"/>
                    <a:pt x="267" y="203"/>
                    <a:pt x="268" y="205"/>
                  </a:cubicBezTo>
                  <a:cubicBezTo>
                    <a:pt x="270" y="209"/>
                    <a:pt x="285" y="209"/>
                    <a:pt x="296" y="206"/>
                  </a:cubicBezTo>
                  <a:cubicBezTo>
                    <a:pt x="305" y="203"/>
                    <a:pt x="305" y="203"/>
                    <a:pt x="305" y="203"/>
                  </a:cubicBezTo>
                  <a:cubicBezTo>
                    <a:pt x="305" y="213"/>
                    <a:pt x="305" y="213"/>
                    <a:pt x="305" y="213"/>
                  </a:cubicBezTo>
                  <a:cubicBezTo>
                    <a:pt x="305" y="218"/>
                    <a:pt x="305" y="233"/>
                    <a:pt x="305" y="245"/>
                  </a:cubicBezTo>
                  <a:cubicBezTo>
                    <a:pt x="305" y="265"/>
                    <a:pt x="305" y="268"/>
                    <a:pt x="309" y="268"/>
                  </a:cubicBezTo>
                  <a:cubicBezTo>
                    <a:pt x="313" y="269"/>
                    <a:pt x="314" y="265"/>
                    <a:pt x="318" y="249"/>
                  </a:cubicBezTo>
                  <a:cubicBezTo>
                    <a:pt x="321" y="238"/>
                    <a:pt x="326" y="218"/>
                    <a:pt x="329" y="204"/>
                  </a:cubicBezTo>
                  <a:cubicBezTo>
                    <a:pt x="332" y="190"/>
                    <a:pt x="335" y="174"/>
                    <a:pt x="336" y="169"/>
                  </a:cubicBezTo>
                  <a:cubicBezTo>
                    <a:pt x="336" y="163"/>
                    <a:pt x="338" y="159"/>
                    <a:pt x="339" y="159"/>
                  </a:cubicBezTo>
                  <a:cubicBezTo>
                    <a:pt x="341" y="159"/>
                    <a:pt x="342" y="158"/>
                    <a:pt x="341" y="157"/>
                  </a:cubicBezTo>
                  <a:cubicBezTo>
                    <a:pt x="340" y="156"/>
                    <a:pt x="360" y="155"/>
                    <a:pt x="385" y="156"/>
                  </a:cubicBezTo>
                  <a:cubicBezTo>
                    <a:pt x="409" y="157"/>
                    <a:pt x="439" y="157"/>
                    <a:pt x="450" y="157"/>
                  </a:cubicBezTo>
                  <a:cubicBezTo>
                    <a:pt x="461" y="156"/>
                    <a:pt x="477" y="156"/>
                    <a:pt x="485" y="156"/>
                  </a:cubicBezTo>
                  <a:cubicBezTo>
                    <a:pt x="493" y="156"/>
                    <a:pt x="553" y="160"/>
                    <a:pt x="617" y="166"/>
                  </a:cubicBezTo>
                  <a:cubicBezTo>
                    <a:pt x="682" y="171"/>
                    <a:pt x="739" y="176"/>
                    <a:pt x="743" y="177"/>
                  </a:cubicBezTo>
                  <a:cubicBezTo>
                    <a:pt x="750" y="177"/>
                    <a:pt x="751" y="176"/>
                    <a:pt x="751" y="173"/>
                  </a:cubicBezTo>
                  <a:cubicBezTo>
                    <a:pt x="751" y="170"/>
                    <a:pt x="749" y="168"/>
                    <a:pt x="748" y="168"/>
                  </a:cubicBezTo>
                  <a:close/>
                  <a:moveTo>
                    <a:pt x="303" y="147"/>
                  </a:moveTo>
                  <a:cubicBezTo>
                    <a:pt x="302" y="147"/>
                    <a:pt x="300" y="147"/>
                    <a:pt x="298" y="148"/>
                  </a:cubicBezTo>
                  <a:cubicBezTo>
                    <a:pt x="281" y="149"/>
                    <a:pt x="274" y="153"/>
                    <a:pt x="273" y="158"/>
                  </a:cubicBezTo>
                  <a:cubicBezTo>
                    <a:pt x="273" y="164"/>
                    <a:pt x="278" y="166"/>
                    <a:pt x="282" y="161"/>
                  </a:cubicBezTo>
                  <a:cubicBezTo>
                    <a:pt x="284" y="160"/>
                    <a:pt x="288" y="160"/>
                    <a:pt x="291" y="160"/>
                  </a:cubicBezTo>
                  <a:cubicBezTo>
                    <a:pt x="297" y="162"/>
                    <a:pt x="297" y="162"/>
                    <a:pt x="297" y="162"/>
                  </a:cubicBezTo>
                  <a:cubicBezTo>
                    <a:pt x="289" y="169"/>
                    <a:pt x="289" y="169"/>
                    <a:pt x="289" y="169"/>
                  </a:cubicBezTo>
                  <a:cubicBezTo>
                    <a:pt x="280" y="178"/>
                    <a:pt x="280" y="181"/>
                    <a:pt x="290" y="180"/>
                  </a:cubicBezTo>
                  <a:cubicBezTo>
                    <a:pt x="297" y="179"/>
                    <a:pt x="298" y="179"/>
                    <a:pt x="293" y="183"/>
                  </a:cubicBezTo>
                  <a:cubicBezTo>
                    <a:pt x="291" y="185"/>
                    <a:pt x="288" y="188"/>
                    <a:pt x="288" y="189"/>
                  </a:cubicBezTo>
                  <a:cubicBezTo>
                    <a:pt x="288" y="194"/>
                    <a:pt x="301" y="191"/>
                    <a:pt x="308" y="185"/>
                  </a:cubicBezTo>
                  <a:cubicBezTo>
                    <a:pt x="316" y="177"/>
                    <a:pt x="316" y="177"/>
                    <a:pt x="316" y="177"/>
                  </a:cubicBezTo>
                  <a:cubicBezTo>
                    <a:pt x="311" y="172"/>
                    <a:pt x="311" y="172"/>
                    <a:pt x="311" y="172"/>
                  </a:cubicBezTo>
                  <a:cubicBezTo>
                    <a:pt x="308" y="170"/>
                    <a:pt x="307" y="166"/>
                    <a:pt x="308" y="165"/>
                  </a:cubicBezTo>
                  <a:cubicBezTo>
                    <a:pt x="309" y="164"/>
                    <a:pt x="310" y="159"/>
                    <a:pt x="309" y="155"/>
                  </a:cubicBezTo>
                  <a:cubicBezTo>
                    <a:pt x="308" y="149"/>
                    <a:pt x="307" y="147"/>
                    <a:pt x="303" y="147"/>
                  </a:cubicBezTo>
                  <a:close/>
                  <a:moveTo>
                    <a:pt x="706" y="189"/>
                  </a:moveTo>
                  <a:cubicBezTo>
                    <a:pt x="701" y="189"/>
                    <a:pt x="694" y="193"/>
                    <a:pt x="683" y="202"/>
                  </a:cubicBezTo>
                  <a:cubicBezTo>
                    <a:pt x="672" y="211"/>
                    <a:pt x="669" y="215"/>
                    <a:pt x="671" y="217"/>
                  </a:cubicBezTo>
                  <a:cubicBezTo>
                    <a:pt x="673" y="219"/>
                    <a:pt x="677" y="218"/>
                    <a:pt x="686" y="210"/>
                  </a:cubicBezTo>
                  <a:cubicBezTo>
                    <a:pt x="693" y="205"/>
                    <a:pt x="699" y="201"/>
                    <a:pt x="700" y="201"/>
                  </a:cubicBezTo>
                  <a:cubicBezTo>
                    <a:pt x="700" y="201"/>
                    <a:pt x="699" y="216"/>
                    <a:pt x="697" y="233"/>
                  </a:cubicBezTo>
                  <a:cubicBezTo>
                    <a:pt x="694" y="251"/>
                    <a:pt x="693" y="265"/>
                    <a:pt x="694" y="266"/>
                  </a:cubicBezTo>
                  <a:cubicBezTo>
                    <a:pt x="699" y="266"/>
                    <a:pt x="702" y="258"/>
                    <a:pt x="705" y="239"/>
                  </a:cubicBezTo>
                  <a:cubicBezTo>
                    <a:pt x="709" y="211"/>
                    <a:pt x="711" y="192"/>
                    <a:pt x="709" y="190"/>
                  </a:cubicBezTo>
                  <a:cubicBezTo>
                    <a:pt x="708" y="189"/>
                    <a:pt x="707" y="189"/>
                    <a:pt x="706" y="189"/>
                  </a:cubicBezTo>
                  <a:close/>
                  <a:moveTo>
                    <a:pt x="563" y="178"/>
                  </a:moveTo>
                  <a:cubicBezTo>
                    <a:pt x="562" y="178"/>
                    <a:pt x="560" y="178"/>
                    <a:pt x="558" y="178"/>
                  </a:cubicBezTo>
                  <a:cubicBezTo>
                    <a:pt x="546" y="178"/>
                    <a:pt x="538" y="185"/>
                    <a:pt x="542" y="190"/>
                  </a:cubicBezTo>
                  <a:cubicBezTo>
                    <a:pt x="544" y="192"/>
                    <a:pt x="545" y="192"/>
                    <a:pt x="547" y="190"/>
                  </a:cubicBezTo>
                  <a:cubicBezTo>
                    <a:pt x="548" y="188"/>
                    <a:pt x="552" y="187"/>
                    <a:pt x="556" y="186"/>
                  </a:cubicBezTo>
                  <a:cubicBezTo>
                    <a:pt x="562" y="185"/>
                    <a:pt x="563" y="186"/>
                    <a:pt x="562" y="191"/>
                  </a:cubicBezTo>
                  <a:cubicBezTo>
                    <a:pt x="562" y="198"/>
                    <a:pt x="544" y="225"/>
                    <a:pt x="536" y="231"/>
                  </a:cubicBezTo>
                  <a:cubicBezTo>
                    <a:pt x="531" y="235"/>
                    <a:pt x="528" y="242"/>
                    <a:pt x="531" y="245"/>
                  </a:cubicBezTo>
                  <a:cubicBezTo>
                    <a:pt x="532" y="247"/>
                    <a:pt x="565" y="249"/>
                    <a:pt x="566" y="247"/>
                  </a:cubicBezTo>
                  <a:cubicBezTo>
                    <a:pt x="569" y="245"/>
                    <a:pt x="564" y="237"/>
                    <a:pt x="560" y="237"/>
                  </a:cubicBezTo>
                  <a:cubicBezTo>
                    <a:pt x="546" y="237"/>
                    <a:pt x="545" y="237"/>
                    <a:pt x="551" y="228"/>
                  </a:cubicBezTo>
                  <a:cubicBezTo>
                    <a:pt x="554" y="224"/>
                    <a:pt x="561" y="214"/>
                    <a:pt x="565" y="207"/>
                  </a:cubicBezTo>
                  <a:cubicBezTo>
                    <a:pt x="571" y="195"/>
                    <a:pt x="572" y="192"/>
                    <a:pt x="570" y="185"/>
                  </a:cubicBezTo>
                  <a:cubicBezTo>
                    <a:pt x="568" y="180"/>
                    <a:pt x="567" y="178"/>
                    <a:pt x="563" y="178"/>
                  </a:cubicBezTo>
                  <a:close/>
                  <a:moveTo>
                    <a:pt x="469" y="178"/>
                  </a:moveTo>
                  <a:cubicBezTo>
                    <a:pt x="463" y="177"/>
                    <a:pt x="454" y="180"/>
                    <a:pt x="451" y="184"/>
                  </a:cubicBezTo>
                  <a:cubicBezTo>
                    <a:pt x="445" y="190"/>
                    <a:pt x="447" y="194"/>
                    <a:pt x="454" y="190"/>
                  </a:cubicBezTo>
                  <a:cubicBezTo>
                    <a:pt x="465" y="183"/>
                    <a:pt x="467" y="186"/>
                    <a:pt x="459" y="195"/>
                  </a:cubicBezTo>
                  <a:cubicBezTo>
                    <a:pt x="451" y="205"/>
                    <a:pt x="451" y="205"/>
                    <a:pt x="455" y="210"/>
                  </a:cubicBezTo>
                  <a:cubicBezTo>
                    <a:pt x="459" y="215"/>
                    <a:pt x="480" y="218"/>
                    <a:pt x="483" y="214"/>
                  </a:cubicBezTo>
                  <a:cubicBezTo>
                    <a:pt x="486" y="211"/>
                    <a:pt x="484" y="209"/>
                    <a:pt x="474" y="207"/>
                  </a:cubicBezTo>
                  <a:cubicBezTo>
                    <a:pt x="464" y="204"/>
                    <a:pt x="463" y="203"/>
                    <a:pt x="469" y="199"/>
                  </a:cubicBezTo>
                  <a:cubicBezTo>
                    <a:pt x="474" y="194"/>
                    <a:pt x="478" y="184"/>
                    <a:pt x="476" y="180"/>
                  </a:cubicBezTo>
                  <a:cubicBezTo>
                    <a:pt x="475" y="179"/>
                    <a:pt x="474" y="178"/>
                    <a:pt x="472" y="178"/>
                  </a:cubicBezTo>
                  <a:cubicBezTo>
                    <a:pt x="471" y="178"/>
                    <a:pt x="470" y="178"/>
                    <a:pt x="469" y="178"/>
                  </a:cubicBezTo>
                  <a:close/>
                  <a:moveTo>
                    <a:pt x="364" y="177"/>
                  </a:moveTo>
                  <a:cubicBezTo>
                    <a:pt x="363" y="177"/>
                    <a:pt x="362" y="177"/>
                    <a:pt x="361" y="177"/>
                  </a:cubicBezTo>
                  <a:cubicBezTo>
                    <a:pt x="356" y="177"/>
                    <a:pt x="347" y="186"/>
                    <a:pt x="347" y="192"/>
                  </a:cubicBezTo>
                  <a:cubicBezTo>
                    <a:pt x="346" y="197"/>
                    <a:pt x="346" y="197"/>
                    <a:pt x="350" y="194"/>
                  </a:cubicBezTo>
                  <a:cubicBezTo>
                    <a:pt x="354" y="188"/>
                    <a:pt x="366" y="185"/>
                    <a:pt x="371" y="187"/>
                  </a:cubicBezTo>
                  <a:cubicBezTo>
                    <a:pt x="376" y="190"/>
                    <a:pt x="375" y="196"/>
                    <a:pt x="367" y="202"/>
                  </a:cubicBezTo>
                  <a:cubicBezTo>
                    <a:pt x="359" y="208"/>
                    <a:pt x="358" y="213"/>
                    <a:pt x="364" y="214"/>
                  </a:cubicBezTo>
                  <a:cubicBezTo>
                    <a:pt x="368" y="214"/>
                    <a:pt x="379" y="224"/>
                    <a:pt x="379" y="227"/>
                  </a:cubicBezTo>
                  <a:cubicBezTo>
                    <a:pt x="379" y="227"/>
                    <a:pt x="375" y="229"/>
                    <a:pt x="371" y="231"/>
                  </a:cubicBezTo>
                  <a:cubicBezTo>
                    <a:pt x="362" y="235"/>
                    <a:pt x="347" y="234"/>
                    <a:pt x="350" y="230"/>
                  </a:cubicBezTo>
                  <a:cubicBezTo>
                    <a:pt x="351" y="228"/>
                    <a:pt x="350" y="228"/>
                    <a:pt x="348" y="228"/>
                  </a:cubicBezTo>
                  <a:cubicBezTo>
                    <a:pt x="342" y="230"/>
                    <a:pt x="342" y="237"/>
                    <a:pt x="348" y="240"/>
                  </a:cubicBezTo>
                  <a:cubicBezTo>
                    <a:pt x="354" y="243"/>
                    <a:pt x="365" y="242"/>
                    <a:pt x="377" y="238"/>
                  </a:cubicBezTo>
                  <a:cubicBezTo>
                    <a:pt x="388" y="234"/>
                    <a:pt x="389" y="226"/>
                    <a:pt x="380" y="215"/>
                  </a:cubicBezTo>
                  <a:cubicBezTo>
                    <a:pt x="374" y="207"/>
                    <a:pt x="374" y="206"/>
                    <a:pt x="377" y="203"/>
                  </a:cubicBezTo>
                  <a:cubicBezTo>
                    <a:pt x="382" y="198"/>
                    <a:pt x="384" y="186"/>
                    <a:pt x="380" y="182"/>
                  </a:cubicBezTo>
                  <a:cubicBezTo>
                    <a:pt x="377" y="179"/>
                    <a:pt x="370" y="177"/>
                    <a:pt x="364" y="177"/>
                  </a:cubicBezTo>
                  <a:close/>
                  <a:moveTo>
                    <a:pt x="138" y="156"/>
                  </a:moveTo>
                  <a:cubicBezTo>
                    <a:pt x="136" y="156"/>
                    <a:pt x="134" y="157"/>
                    <a:pt x="133" y="161"/>
                  </a:cubicBezTo>
                  <a:cubicBezTo>
                    <a:pt x="132" y="165"/>
                    <a:pt x="130" y="167"/>
                    <a:pt x="126" y="167"/>
                  </a:cubicBezTo>
                  <a:cubicBezTo>
                    <a:pt x="119" y="168"/>
                    <a:pt x="118" y="174"/>
                    <a:pt x="124" y="178"/>
                  </a:cubicBezTo>
                  <a:cubicBezTo>
                    <a:pt x="128" y="180"/>
                    <a:pt x="129" y="184"/>
                    <a:pt x="128" y="191"/>
                  </a:cubicBezTo>
                  <a:cubicBezTo>
                    <a:pt x="128" y="197"/>
                    <a:pt x="128" y="202"/>
                    <a:pt x="129" y="203"/>
                  </a:cubicBezTo>
                  <a:cubicBezTo>
                    <a:pt x="132" y="206"/>
                    <a:pt x="135" y="202"/>
                    <a:pt x="137" y="192"/>
                  </a:cubicBezTo>
                  <a:cubicBezTo>
                    <a:pt x="139" y="187"/>
                    <a:pt x="141" y="182"/>
                    <a:pt x="142" y="182"/>
                  </a:cubicBezTo>
                  <a:cubicBezTo>
                    <a:pt x="143" y="182"/>
                    <a:pt x="146" y="182"/>
                    <a:pt x="148" y="181"/>
                  </a:cubicBezTo>
                  <a:cubicBezTo>
                    <a:pt x="152" y="180"/>
                    <a:pt x="152" y="181"/>
                    <a:pt x="151" y="187"/>
                  </a:cubicBezTo>
                  <a:cubicBezTo>
                    <a:pt x="149" y="195"/>
                    <a:pt x="158" y="207"/>
                    <a:pt x="166" y="208"/>
                  </a:cubicBezTo>
                  <a:cubicBezTo>
                    <a:pt x="169" y="208"/>
                    <a:pt x="175" y="207"/>
                    <a:pt x="179" y="205"/>
                  </a:cubicBezTo>
                  <a:cubicBezTo>
                    <a:pt x="183" y="203"/>
                    <a:pt x="187" y="203"/>
                    <a:pt x="189" y="205"/>
                  </a:cubicBezTo>
                  <a:cubicBezTo>
                    <a:pt x="198" y="214"/>
                    <a:pt x="213" y="211"/>
                    <a:pt x="221" y="200"/>
                  </a:cubicBezTo>
                  <a:cubicBezTo>
                    <a:pt x="226" y="193"/>
                    <a:pt x="227" y="191"/>
                    <a:pt x="224" y="184"/>
                  </a:cubicBezTo>
                  <a:cubicBezTo>
                    <a:pt x="220" y="174"/>
                    <a:pt x="206" y="166"/>
                    <a:pt x="197" y="169"/>
                  </a:cubicBezTo>
                  <a:cubicBezTo>
                    <a:pt x="194" y="170"/>
                    <a:pt x="191" y="172"/>
                    <a:pt x="191" y="174"/>
                  </a:cubicBezTo>
                  <a:cubicBezTo>
                    <a:pt x="191" y="176"/>
                    <a:pt x="187" y="174"/>
                    <a:pt x="182" y="171"/>
                  </a:cubicBezTo>
                  <a:cubicBezTo>
                    <a:pt x="173" y="163"/>
                    <a:pt x="165" y="162"/>
                    <a:pt x="156" y="168"/>
                  </a:cubicBezTo>
                  <a:cubicBezTo>
                    <a:pt x="147" y="174"/>
                    <a:pt x="143" y="173"/>
                    <a:pt x="143" y="165"/>
                  </a:cubicBezTo>
                  <a:cubicBezTo>
                    <a:pt x="143" y="160"/>
                    <a:pt x="140" y="156"/>
                    <a:pt x="138" y="156"/>
                  </a:cubicBezTo>
                  <a:close/>
                  <a:moveTo>
                    <a:pt x="509" y="197"/>
                  </a:moveTo>
                  <a:cubicBezTo>
                    <a:pt x="508" y="197"/>
                    <a:pt x="507" y="197"/>
                    <a:pt x="507" y="198"/>
                  </a:cubicBezTo>
                  <a:cubicBezTo>
                    <a:pt x="504" y="198"/>
                    <a:pt x="504" y="200"/>
                    <a:pt x="508" y="204"/>
                  </a:cubicBezTo>
                  <a:cubicBezTo>
                    <a:pt x="514" y="209"/>
                    <a:pt x="514" y="209"/>
                    <a:pt x="514" y="209"/>
                  </a:cubicBezTo>
                  <a:cubicBezTo>
                    <a:pt x="507" y="210"/>
                    <a:pt x="507" y="210"/>
                    <a:pt x="507" y="210"/>
                  </a:cubicBezTo>
                  <a:cubicBezTo>
                    <a:pt x="504" y="211"/>
                    <a:pt x="499" y="211"/>
                    <a:pt x="496" y="210"/>
                  </a:cubicBezTo>
                  <a:cubicBezTo>
                    <a:pt x="487" y="208"/>
                    <a:pt x="488" y="213"/>
                    <a:pt x="497" y="217"/>
                  </a:cubicBezTo>
                  <a:cubicBezTo>
                    <a:pt x="504" y="219"/>
                    <a:pt x="506" y="221"/>
                    <a:pt x="506" y="226"/>
                  </a:cubicBezTo>
                  <a:cubicBezTo>
                    <a:pt x="506" y="229"/>
                    <a:pt x="506" y="232"/>
                    <a:pt x="507" y="233"/>
                  </a:cubicBezTo>
                  <a:cubicBezTo>
                    <a:pt x="509" y="236"/>
                    <a:pt x="510" y="236"/>
                    <a:pt x="514" y="228"/>
                  </a:cubicBezTo>
                  <a:cubicBezTo>
                    <a:pt x="516" y="222"/>
                    <a:pt x="518" y="220"/>
                    <a:pt x="521" y="222"/>
                  </a:cubicBezTo>
                  <a:cubicBezTo>
                    <a:pt x="524" y="223"/>
                    <a:pt x="527" y="223"/>
                    <a:pt x="527" y="222"/>
                  </a:cubicBezTo>
                  <a:cubicBezTo>
                    <a:pt x="530" y="219"/>
                    <a:pt x="526" y="213"/>
                    <a:pt x="522" y="213"/>
                  </a:cubicBezTo>
                  <a:cubicBezTo>
                    <a:pt x="520" y="214"/>
                    <a:pt x="518" y="212"/>
                    <a:pt x="518" y="209"/>
                  </a:cubicBezTo>
                  <a:cubicBezTo>
                    <a:pt x="518" y="203"/>
                    <a:pt x="513" y="198"/>
                    <a:pt x="509" y="197"/>
                  </a:cubicBezTo>
                  <a:close/>
                  <a:moveTo>
                    <a:pt x="18" y="151"/>
                  </a:moveTo>
                  <a:cubicBezTo>
                    <a:pt x="14" y="151"/>
                    <a:pt x="11" y="159"/>
                    <a:pt x="8" y="175"/>
                  </a:cubicBezTo>
                  <a:cubicBezTo>
                    <a:pt x="6" y="187"/>
                    <a:pt x="3" y="200"/>
                    <a:pt x="1" y="204"/>
                  </a:cubicBezTo>
                  <a:cubicBezTo>
                    <a:pt x="0" y="209"/>
                    <a:pt x="0" y="211"/>
                    <a:pt x="4" y="211"/>
                  </a:cubicBezTo>
                  <a:cubicBezTo>
                    <a:pt x="9" y="212"/>
                    <a:pt x="21" y="192"/>
                    <a:pt x="22" y="180"/>
                  </a:cubicBezTo>
                  <a:cubicBezTo>
                    <a:pt x="23" y="174"/>
                    <a:pt x="27" y="169"/>
                    <a:pt x="32" y="169"/>
                  </a:cubicBezTo>
                  <a:cubicBezTo>
                    <a:pt x="36" y="170"/>
                    <a:pt x="35" y="183"/>
                    <a:pt x="31" y="196"/>
                  </a:cubicBezTo>
                  <a:cubicBezTo>
                    <a:pt x="28" y="204"/>
                    <a:pt x="25" y="211"/>
                    <a:pt x="25" y="213"/>
                  </a:cubicBezTo>
                  <a:cubicBezTo>
                    <a:pt x="25" y="214"/>
                    <a:pt x="26" y="216"/>
                    <a:pt x="28" y="216"/>
                  </a:cubicBezTo>
                  <a:cubicBezTo>
                    <a:pt x="33" y="216"/>
                    <a:pt x="40" y="201"/>
                    <a:pt x="44" y="184"/>
                  </a:cubicBezTo>
                  <a:cubicBezTo>
                    <a:pt x="47" y="172"/>
                    <a:pt x="46" y="171"/>
                    <a:pt x="40" y="164"/>
                  </a:cubicBezTo>
                  <a:cubicBezTo>
                    <a:pt x="34" y="157"/>
                    <a:pt x="34" y="157"/>
                    <a:pt x="27" y="161"/>
                  </a:cubicBezTo>
                  <a:cubicBezTo>
                    <a:pt x="24" y="163"/>
                    <a:pt x="21" y="163"/>
                    <a:pt x="22" y="162"/>
                  </a:cubicBezTo>
                  <a:cubicBezTo>
                    <a:pt x="23" y="161"/>
                    <a:pt x="23" y="157"/>
                    <a:pt x="21" y="155"/>
                  </a:cubicBezTo>
                  <a:cubicBezTo>
                    <a:pt x="20" y="153"/>
                    <a:pt x="19" y="152"/>
                    <a:pt x="18" y="151"/>
                  </a:cubicBezTo>
                  <a:close/>
                  <a:moveTo>
                    <a:pt x="67" y="159"/>
                  </a:moveTo>
                  <a:cubicBezTo>
                    <a:pt x="67" y="159"/>
                    <a:pt x="66" y="159"/>
                    <a:pt x="66" y="159"/>
                  </a:cubicBezTo>
                  <a:cubicBezTo>
                    <a:pt x="60" y="161"/>
                    <a:pt x="63" y="166"/>
                    <a:pt x="74" y="171"/>
                  </a:cubicBezTo>
                  <a:cubicBezTo>
                    <a:pt x="80" y="174"/>
                    <a:pt x="84" y="177"/>
                    <a:pt x="83" y="177"/>
                  </a:cubicBezTo>
                  <a:cubicBezTo>
                    <a:pt x="81" y="177"/>
                    <a:pt x="77" y="177"/>
                    <a:pt x="72" y="177"/>
                  </a:cubicBezTo>
                  <a:cubicBezTo>
                    <a:pt x="68" y="178"/>
                    <a:pt x="63" y="178"/>
                    <a:pt x="60" y="178"/>
                  </a:cubicBezTo>
                  <a:cubicBezTo>
                    <a:pt x="57" y="178"/>
                    <a:pt x="55" y="180"/>
                    <a:pt x="54" y="182"/>
                  </a:cubicBezTo>
                  <a:cubicBezTo>
                    <a:pt x="54" y="186"/>
                    <a:pt x="61" y="187"/>
                    <a:pt x="84" y="187"/>
                  </a:cubicBezTo>
                  <a:cubicBezTo>
                    <a:pt x="96" y="187"/>
                    <a:pt x="96" y="187"/>
                    <a:pt x="96" y="187"/>
                  </a:cubicBezTo>
                  <a:cubicBezTo>
                    <a:pt x="90" y="192"/>
                    <a:pt x="90" y="192"/>
                    <a:pt x="90" y="192"/>
                  </a:cubicBezTo>
                  <a:cubicBezTo>
                    <a:pt x="87" y="195"/>
                    <a:pt x="85" y="198"/>
                    <a:pt x="84" y="200"/>
                  </a:cubicBezTo>
                  <a:cubicBezTo>
                    <a:pt x="84" y="201"/>
                    <a:pt x="83" y="202"/>
                    <a:pt x="81" y="202"/>
                  </a:cubicBezTo>
                  <a:cubicBezTo>
                    <a:pt x="79" y="201"/>
                    <a:pt x="78" y="204"/>
                    <a:pt x="77" y="207"/>
                  </a:cubicBezTo>
                  <a:cubicBezTo>
                    <a:pt x="75" y="215"/>
                    <a:pt x="78" y="214"/>
                    <a:pt x="93" y="201"/>
                  </a:cubicBezTo>
                  <a:cubicBezTo>
                    <a:pt x="110" y="187"/>
                    <a:pt x="114" y="183"/>
                    <a:pt x="114" y="180"/>
                  </a:cubicBezTo>
                  <a:cubicBezTo>
                    <a:pt x="114" y="177"/>
                    <a:pt x="76" y="160"/>
                    <a:pt x="67" y="159"/>
                  </a:cubicBezTo>
                  <a:close/>
                  <a:moveTo>
                    <a:pt x="596" y="212"/>
                  </a:moveTo>
                  <a:cubicBezTo>
                    <a:pt x="595" y="212"/>
                    <a:pt x="594" y="212"/>
                    <a:pt x="592" y="213"/>
                  </a:cubicBezTo>
                  <a:cubicBezTo>
                    <a:pt x="588" y="214"/>
                    <a:pt x="574" y="247"/>
                    <a:pt x="577" y="250"/>
                  </a:cubicBezTo>
                  <a:cubicBezTo>
                    <a:pt x="580" y="254"/>
                    <a:pt x="588" y="251"/>
                    <a:pt x="600" y="242"/>
                  </a:cubicBezTo>
                  <a:cubicBezTo>
                    <a:pt x="610" y="234"/>
                    <a:pt x="610" y="234"/>
                    <a:pt x="610" y="234"/>
                  </a:cubicBezTo>
                  <a:cubicBezTo>
                    <a:pt x="610" y="244"/>
                    <a:pt x="610" y="244"/>
                    <a:pt x="610" y="244"/>
                  </a:cubicBezTo>
                  <a:cubicBezTo>
                    <a:pt x="610" y="249"/>
                    <a:pt x="609" y="254"/>
                    <a:pt x="607" y="256"/>
                  </a:cubicBezTo>
                  <a:cubicBezTo>
                    <a:pt x="606" y="258"/>
                    <a:pt x="605" y="260"/>
                    <a:pt x="606" y="261"/>
                  </a:cubicBezTo>
                  <a:cubicBezTo>
                    <a:pt x="610" y="266"/>
                    <a:pt x="615" y="261"/>
                    <a:pt x="620" y="247"/>
                  </a:cubicBezTo>
                  <a:cubicBezTo>
                    <a:pt x="623" y="238"/>
                    <a:pt x="623" y="237"/>
                    <a:pt x="618" y="231"/>
                  </a:cubicBezTo>
                  <a:cubicBezTo>
                    <a:pt x="613" y="224"/>
                    <a:pt x="613" y="224"/>
                    <a:pt x="613" y="224"/>
                  </a:cubicBezTo>
                  <a:cubicBezTo>
                    <a:pt x="600" y="232"/>
                    <a:pt x="600" y="232"/>
                    <a:pt x="600" y="232"/>
                  </a:cubicBezTo>
                  <a:cubicBezTo>
                    <a:pt x="594" y="237"/>
                    <a:pt x="588" y="240"/>
                    <a:pt x="588" y="240"/>
                  </a:cubicBezTo>
                  <a:cubicBezTo>
                    <a:pt x="588" y="239"/>
                    <a:pt x="591" y="233"/>
                    <a:pt x="593" y="226"/>
                  </a:cubicBezTo>
                  <a:cubicBezTo>
                    <a:pt x="597" y="216"/>
                    <a:pt x="598" y="213"/>
                    <a:pt x="596" y="212"/>
                  </a:cubicBezTo>
                  <a:close/>
                  <a:moveTo>
                    <a:pt x="167" y="173"/>
                  </a:moveTo>
                  <a:cubicBezTo>
                    <a:pt x="176" y="172"/>
                    <a:pt x="184" y="186"/>
                    <a:pt x="179" y="194"/>
                  </a:cubicBezTo>
                  <a:cubicBezTo>
                    <a:pt x="176" y="198"/>
                    <a:pt x="165" y="200"/>
                    <a:pt x="163" y="195"/>
                  </a:cubicBezTo>
                  <a:cubicBezTo>
                    <a:pt x="162" y="194"/>
                    <a:pt x="161" y="189"/>
                    <a:pt x="161" y="184"/>
                  </a:cubicBezTo>
                  <a:cubicBezTo>
                    <a:pt x="160" y="175"/>
                    <a:pt x="161" y="174"/>
                    <a:pt x="166" y="173"/>
                  </a:cubicBezTo>
                  <a:cubicBezTo>
                    <a:pt x="166" y="173"/>
                    <a:pt x="167" y="173"/>
                    <a:pt x="167" y="173"/>
                  </a:cubicBezTo>
                  <a:close/>
                  <a:moveTo>
                    <a:pt x="203" y="178"/>
                  </a:moveTo>
                  <a:cubicBezTo>
                    <a:pt x="211" y="178"/>
                    <a:pt x="217" y="188"/>
                    <a:pt x="212" y="196"/>
                  </a:cubicBezTo>
                  <a:cubicBezTo>
                    <a:pt x="208" y="202"/>
                    <a:pt x="199" y="202"/>
                    <a:pt x="194" y="196"/>
                  </a:cubicBezTo>
                  <a:cubicBezTo>
                    <a:pt x="191" y="191"/>
                    <a:pt x="191" y="187"/>
                    <a:pt x="196" y="181"/>
                  </a:cubicBezTo>
                  <a:cubicBezTo>
                    <a:pt x="198" y="179"/>
                    <a:pt x="201" y="178"/>
                    <a:pt x="203" y="178"/>
                  </a:cubicBezTo>
                  <a:close/>
                  <a:moveTo>
                    <a:pt x="406" y="204"/>
                  </a:moveTo>
                  <a:cubicBezTo>
                    <a:pt x="406" y="204"/>
                    <a:pt x="406" y="204"/>
                    <a:pt x="405" y="205"/>
                  </a:cubicBezTo>
                  <a:cubicBezTo>
                    <a:pt x="405" y="205"/>
                    <a:pt x="403" y="215"/>
                    <a:pt x="401" y="227"/>
                  </a:cubicBezTo>
                  <a:cubicBezTo>
                    <a:pt x="397" y="247"/>
                    <a:pt x="398" y="248"/>
                    <a:pt x="402" y="249"/>
                  </a:cubicBezTo>
                  <a:cubicBezTo>
                    <a:pt x="405" y="249"/>
                    <a:pt x="408" y="247"/>
                    <a:pt x="408" y="245"/>
                  </a:cubicBezTo>
                  <a:cubicBezTo>
                    <a:pt x="408" y="243"/>
                    <a:pt x="411" y="239"/>
                    <a:pt x="415" y="235"/>
                  </a:cubicBezTo>
                  <a:cubicBezTo>
                    <a:pt x="422" y="228"/>
                    <a:pt x="422" y="228"/>
                    <a:pt x="422" y="228"/>
                  </a:cubicBezTo>
                  <a:cubicBezTo>
                    <a:pt x="421" y="240"/>
                    <a:pt x="421" y="240"/>
                    <a:pt x="421" y="240"/>
                  </a:cubicBezTo>
                  <a:cubicBezTo>
                    <a:pt x="420" y="246"/>
                    <a:pt x="421" y="253"/>
                    <a:pt x="421" y="254"/>
                  </a:cubicBezTo>
                  <a:cubicBezTo>
                    <a:pt x="425" y="259"/>
                    <a:pt x="429" y="253"/>
                    <a:pt x="430" y="239"/>
                  </a:cubicBezTo>
                  <a:cubicBezTo>
                    <a:pt x="431" y="224"/>
                    <a:pt x="431" y="224"/>
                    <a:pt x="431" y="224"/>
                  </a:cubicBezTo>
                  <a:cubicBezTo>
                    <a:pt x="422" y="223"/>
                    <a:pt x="422" y="223"/>
                    <a:pt x="422" y="223"/>
                  </a:cubicBezTo>
                  <a:cubicBezTo>
                    <a:pt x="413" y="223"/>
                    <a:pt x="412" y="222"/>
                    <a:pt x="413" y="215"/>
                  </a:cubicBezTo>
                  <a:cubicBezTo>
                    <a:pt x="413" y="210"/>
                    <a:pt x="409" y="203"/>
                    <a:pt x="406" y="204"/>
                  </a:cubicBezTo>
                  <a:close/>
                  <a:moveTo>
                    <a:pt x="635" y="226"/>
                  </a:moveTo>
                  <a:cubicBezTo>
                    <a:pt x="624" y="225"/>
                    <a:pt x="621" y="229"/>
                    <a:pt x="631" y="232"/>
                  </a:cubicBezTo>
                  <a:cubicBezTo>
                    <a:pt x="635" y="234"/>
                    <a:pt x="639" y="235"/>
                    <a:pt x="641" y="236"/>
                  </a:cubicBezTo>
                  <a:cubicBezTo>
                    <a:pt x="642" y="236"/>
                    <a:pt x="648" y="237"/>
                    <a:pt x="655" y="238"/>
                  </a:cubicBezTo>
                  <a:cubicBezTo>
                    <a:pt x="664" y="239"/>
                    <a:pt x="667" y="239"/>
                    <a:pt x="667" y="236"/>
                  </a:cubicBezTo>
                  <a:cubicBezTo>
                    <a:pt x="668" y="232"/>
                    <a:pt x="653" y="228"/>
                    <a:pt x="635" y="22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2"/>
            <p:cNvSpPr>
              <a:spLocks noEditPoints="1"/>
            </p:cNvSpPr>
            <p:nvPr/>
          </p:nvSpPr>
          <p:spPr bwMode="auto">
            <a:xfrm>
              <a:off x="8726488" y="6137275"/>
              <a:ext cx="1906587" cy="269875"/>
            </a:xfrm>
            <a:custGeom>
              <a:avLst/>
              <a:gdLst>
                <a:gd name="T0" fmla="*/ 213 w 1251"/>
                <a:gd name="T1" fmla="*/ 40 h 177"/>
                <a:gd name="T2" fmla="*/ 232 w 1251"/>
                <a:gd name="T3" fmla="*/ 0 h 177"/>
                <a:gd name="T4" fmla="*/ 247 w 1251"/>
                <a:gd name="T5" fmla="*/ 85 h 177"/>
                <a:gd name="T6" fmla="*/ 265 w 1251"/>
                <a:gd name="T7" fmla="*/ 4 h 177"/>
                <a:gd name="T8" fmla="*/ 879 w 1251"/>
                <a:gd name="T9" fmla="*/ 15 h 177"/>
                <a:gd name="T10" fmla="*/ 862 w 1251"/>
                <a:gd name="T11" fmla="*/ 85 h 177"/>
                <a:gd name="T12" fmla="*/ 886 w 1251"/>
                <a:gd name="T13" fmla="*/ 34 h 177"/>
                <a:gd name="T14" fmla="*/ 583 w 1251"/>
                <a:gd name="T15" fmla="*/ 98 h 177"/>
                <a:gd name="T16" fmla="*/ 615 w 1251"/>
                <a:gd name="T17" fmla="*/ 29 h 177"/>
                <a:gd name="T18" fmla="*/ 387 w 1251"/>
                <a:gd name="T19" fmla="*/ 73 h 177"/>
                <a:gd name="T20" fmla="*/ 428 w 1251"/>
                <a:gd name="T21" fmla="*/ 74 h 177"/>
                <a:gd name="T22" fmla="*/ 399 w 1251"/>
                <a:gd name="T23" fmla="*/ 35 h 177"/>
                <a:gd name="T24" fmla="*/ 690 w 1251"/>
                <a:gd name="T25" fmla="*/ 38 h 177"/>
                <a:gd name="T26" fmla="*/ 707 w 1251"/>
                <a:gd name="T27" fmla="*/ 80 h 177"/>
                <a:gd name="T28" fmla="*/ 721 w 1251"/>
                <a:gd name="T29" fmla="*/ 58 h 177"/>
                <a:gd name="T30" fmla="*/ 617 w 1251"/>
                <a:gd name="T31" fmla="*/ 40 h 177"/>
                <a:gd name="T32" fmla="*/ 601 w 1251"/>
                <a:gd name="T33" fmla="*/ 78 h 177"/>
                <a:gd name="T34" fmla="*/ 556 w 1251"/>
                <a:gd name="T35" fmla="*/ 45 h 177"/>
                <a:gd name="T36" fmla="*/ 580 w 1251"/>
                <a:gd name="T37" fmla="*/ 43 h 177"/>
                <a:gd name="T38" fmla="*/ 495 w 1251"/>
                <a:gd name="T39" fmla="*/ 45 h 177"/>
                <a:gd name="T40" fmla="*/ 299 w 1251"/>
                <a:gd name="T41" fmla="*/ 97 h 177"/>
                <a:gd name="T42" fmla="*/ 9 w 1251"/>
                <a:gd name="T43" fmla="*/ 48 h 177"/>
                <a:gd name="T44" fmla="*/ 0 w 1251"/>
                <a:gd name="T45" fmla="*/ 109 h 177"/>
                <a:gd name="T46" fmla="*/ 41 w 1251"/>
                <a:gd name="T47" fmla="*/ 81 h 177"/>
                <a:gd name="T48" fmla="*/ 45 w 1251"/>
                <a:gd name="T49" fmla="*/ 54 h 177"/>
                <a:gd name="T50" fmla="*/ 157 w 1251"/>
                <a:gd name="T51" fmla="*/ 52 h 177"/>
                <a:gd name="T52" fmla="*/ 1188 w 1251"/>
                <a:gd name="T53" fmla="*/ 50 h 177"/>
                <a:gd name="T54" fmla="*/ 1188 w 1251"/>
                <a:gd name="T55" fmla="*/ 128 h 177"/>
                <a:gd name="T56" fmla="*/ 1251 w 1251"/>
                <a:gd name="T57" fmla="*/ 145 h 177"/>
                <a:gd name="T58" fmla="*/ 1218 w 1251"/>
                <a:gd name="T59" fmla="*/ 54 h 177"/>
                <a:gd name="T60" fmla="*/ 90 w 1251"/>
                <a:gd name="T61" fmla="*/ 61 h 177"/>
                <a:gd name="T62" fmla="*/ 764 w 1251"/>
                <a:gd name="T63" fmla="*/ 55 h 177"/>
                <a:gd name="T64" fmla="*/ 753 w 1251"/>
                <a:gd name="T65" fmla="*/ 93 h 177"/>
                <a:gd name="T66" fmla="*/ 771 w 1251"/>
                <a:gd name="T67" fmla="*/ 112 h 177"/>
                <a:gd name="T68" fmla="*/ 475 w 1251"/>
                <a:gd name="T69" fmla="*/ 59 h 177"/>
                <a:gd name="T70" fmla="*/ 786 w 1251"/>
                <a:gd name="T71" fmla="*/ 56 h 177"/>
                <a:gd name="T72" fmla="*/ 804 w 1251"/>
                <a:gd name="T73" fmla="*/ 61 h 177"/>
                <a:gd name="T74" fmla="*/ 295 w 1251"/>
                <a:gd name="T75" fmla="*/ 75 h 177"/>
                <a:gd name="T76" fmla="*/ 1215 w 1251"/>
                <a:gd name="T77" fmla="*/ 102 h 177"/>
                <a:gd name="T78" fmla="*/ 1184 w 1251"/>
                <a:gd name="T79" fmla="*/ 60 h 177"/>
                <a:gd name="T80" fmla="*/ 433 w 1251"/>
                <a:gd name="T81" fmla="*/ 109 h 177"/>
                <a:gd name="T82" fmla="*/ 450 w 1251"/>
                <a:gd name="T83" fmla="*/ 61 h 177"/>
                <a:gd name="T84" fmla="*/ 906 w 1251"/>
                <a:gd name="T85" fmla="*/ 131 h 177"/>
                <a:gd name="T86" fmla="*/ 922 w 1251"/>
                <a:gd name="T87" fmla="*/ 67 h 177"/>
                <a:gd name="T88" fmla="*/ 133 w 1251"/>
                <a:gd name="T89" fmla="*/ 75 h 177"/>
                <a:gd name="T90" fmla="*/ 826 w 1251"/>
                <a:gd name="T91" fmla="*/ 80 h 177"/>
                <a:gd name="T92" fmla="*/ 1089 w 1251"/>
                <a:gd name="T93" fmla="*/ 134 h 177"/>
                <a:gd name="T94" fmla="*/ 1097 w 1251"/>
                <a:gd name="T95" fmla="*/ 126 h 177"/>
                <a:gd name="T96" fmla="*/ 1130 w 1251"/>
                <a:gd name="T97" fmla="*/ 83 h 177"/>
                <a:gd name="T98" fmla="*/ 662 w 1251"/>
                <a:gd name="T99" fmla="*/ 91 h 177"/>
                <a:gd name="T100" fmla="*/ 363 w 1251"/>
                <a:gd name="T101" fmla="*/ 113 h 177"/>
                <a:gd name="T102" fmla="*/ 937 w 1251"/>
                <a:gd name="T103" fmla="*/ 93 h 177"/>
                <a:gd name="T104" fmla="*/ 1025 w 1251"/>
                <a:gd name="T105" fmla="*/ 104 h 177"/>
                <a:gd name="T106" fmla="*/ 1068 w 1251"/>
                <a:gd name="T107" fmla="*/ 98 h 177"/>
                <a:gd name="T108" fmla="*/ 55 w 1251"/>
                <a:gd name="T109" fmla="*/ 100 h 177"/>
                <a:gd name="T110" fmla="*/ 78 w 1251"/>
                <a:gd name="T111" fmla="*/ 100 h 177"/>
                <a:gd name="T112" fmla="*/ 1038 w 1251"/>
                <a:gd name="T113" fmla="*/ 126 h 177"/>
                <a:gd name="T114" fmla="*/ 967 w 1251"/>
                <a:gd name="T115" fmla="*/ 15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1" h="177">
                  <a:moveTo>
                    <a:pt x="232" y="0"/>
                  </a:moveTo>
                  <a:cubicBezTo>
                    <a:pt x="231" y="1"/>
                    <a:pt x="229" y="2"/>
                    <a:pt x="227" y="3"/>
                  </a:cubicBezTo>
                  <a:cubicBezTo>
                    <a:pt x="224" y="6"/>
                    <a:pt x="222" y="8"/>
                    <a:pt x="222" y="9"/>
                  </a:cubicBezTo>
                  <a:cubicBezTo>
                    <a:pt x="222" y="12"/>
                    <a:pt x="210" y="30"/>
                    <a:pt x="205" y="34"/>
                  </a:cubicBezTo>
                  <a:cubicBezTo>
                    <a:pt x="202" y="36"/>
                    <a:pt x="202" y="38"/>
                    <a:pt x="204" y="40"/>
                  </a:cubicBezTo>
                  <a:cubicBezTo>
                    <a:pt x="207" y="43"/>
                    <a:pt x="208" y="43"/>
                    <a:pt x="213" y="40"/>
                  </a:cubicBezTo>
                  <a:cubicBezTo>
                    <a:pt x="218" y="37"/>
                    <a:pt x="218" y="37"/>
                    <a:pt x="216" y="47"/>
                  </a:cubicBezTo>
                  <a:cubicBezTo>
                    <a:pt x="216" y="52"/>
                    <a:pt x="214" y="63"/>
                    <a:pt x="214" y="72"/>
                  </a:cubicBezTo>
                  <a:cubicBezTo>
                    <a:pt x="212" y="85"/>
                    <a:pt x="213" y="87"/>
                    <a:pt x="217" y="87"/>
                  </a:cubicBezTo>
                  <a:cubicBezTo>
                    <a:pt x="222" y="87"/>
                    <a:pt x="223" y="84"/>
                    <a:pt x="227" y="52"/>
                  </a:cubicBezTo>
                  <a:cubicBezTo>
                    <a:pt x="228" y="43"/>
                    <a:pt x="230" y="29"/>
                    <a:pt x="233" y="20"/>
                  </a:cubicBezTo>
                  <a:cubicBezTo>
                    <a:pt x="236" y="7"/>
                    <a:pt x="236" y="0"/>
                    <a:pt x="232" y="0"/>
                  </a:cubicBezTo>
                  <a:close/>
                  <a:moveTo>
                    <a:pt x="265" y="4"/>
                  </a:moveTo>
                  <a:cubicBezTo>
                    <a:pt x="262" y="5"/>
                    <a:pt x="260" y="8"/>
                    <a:pt x="257" y="13"/>
                  </a:cubicBezTo>
                  <a:cubicBezTo>
                    <a:pt x="250" y="28"/>
                    <a:pt x="247" y="33"/>
                    <a:pt x="238" y="44"/>
                  </a:cubicBezTo>
                  <a:cubicBezTo>
                    <a:pt x="232" y="51"/>
                    <a:pt x="238" y="54"/>
                    <a:pt x="245" y="48"/>
                  </a:cubicBezTo>
                  <a:cubicBezTo>
                    <a:pt x="252" y="41"/>
                    <a:pt x="254" y="41"/>
                    <a:pt x="252" y="47"/>
                  </a:cubicBezTo>
                  <a:cubicBezTo>
                    <a:pt x="249" y="53"/>
                    <a:pt x="246" y="82"/>
                    <a:pt x="247" y="85"/>
                  </a:cubicBezTo>
                  <a:cubicBezTo>
                    <a:pt x="248" y="86"/>
                    <a:pt x="250" y="87"/>
                    <a:pt x="251" y="87"/>
                  </a:cubicBezTo>
                  <a:cubicBezTo>
                    <a:pt x="255" y="87"/>
                    <a:pt x="257" y="81"/>
                    <a:pt x="259" y="62"/>
                  </a:cubicBezTo>
                  <a:cubicBezTo>
                    <a:pt x="260" y="55"/>
                    <a:pt x="263" y="40"/>
                    <a:pt x="266" y="29"/>
                  </a:cubicBezTo>
                  <a:cubicBezTo>
                    <a:pt x="269" y="15"/>
                    <a:pt x="270" y="7"/>
                    <a:pt x="268" y="6"/>
                  </a:cubicBezTo>
                  <a:cubicBezTo>
                    <a:pt x="268" y="5"/>
                    <a:pt x="267" y="4"/>
                    <a:pt x="266" y="4"/>
                  </a:cubicBezTo>
                  <a:cubicBezTo>
                    <a:pt x="265" y="4"/>
                    <a:pt x="265" y="4"/>
                    <a:pt x="265" y="4"/>
                  </a:cubicBezTo>
                  <a:close/>
                  <a:moveTo>
                    <a:pt x="881" y="6"/>
                  </a:moveTo>
                  <a:cubicBezTo>
                    <a:pt x="877" y="6"/>
                    <a:pt x="871" y="7"/>
                    <a:pt x="864" y="9"/>
                  </a:cubicBezTo>
                  <a:cubicBezTo>
                    <a:pt x="854" y="12"/>
                    <a:pt x="844" y="15"/>
                    <a:pt x="842" y="15"/>
                  </a:cubicBezTo>
                  <a:cubicBezTo>
                    <a:pt x="838" y="17"/>
                    <a:pt x="838" y="24"/>
                    <a:pt x="842" y="24"/>
                  </a:cubicBezTo>
                  <a:cubicBezTo>
                    <a:pt x="844" y="24"/>
                    <a:pt x="853" y="22"/>
                    <a:pt x="861" y="19"/>
                  </a:cubicBezTo>
                  <a:cubicBezTo>
                    <a:pt x="870" y="16"/>
                    <a:pt x="878" y="14"/>
                    <a:pt x="879" y="15"/>
                  </a:cubicBezTo>
                  <a:cubicBezTo>
                    <a:pt x="881" y="17"/>
                    <a:pt x="869" y="53"/>
                    <a:pt x="866" y="56"/>
                  </a:cubicBezTo>
                  <a:cubicBezTo>
                    <a:pt x="863" y="58"/>
                    <a:pt x="850" y="57"/>
                    <a:pt x="846" y="54"/>
                  </a:cubicBezTo>
                  <a:cubicBezTo>
                    <a:pt x="845" y="53"/>
                    <a:pt x="844" y="55"/>
                    <a:pt x="843" y="57"/>
                  </a:cubicBezTo>
                  <a:cubicBezTo>
                    <a:pt x="841" y="61"/>
                    <a:pt x="849" y="66"/>
                    <a:pt x="858" y="66"/>
                  </a:cubicBezTo>
                  <a:cubicBezTo>
                    <a:pt x="863" y="66"/>
                    <a:pt x="864" y="67"/>
                    <a:pt x="864" y="75"/>
                  </a:cubicBezTo>
                  <a:cubicBezTo>
                    <a:pt x="864" y="80"/>
                    <a:pt x="863" y="84"/>
                    <a:pt x="862" y="85"/>
                  </a:cubicBezTo>
                  <a:cubicBezTo>
                    <a:pt x="859" y="87"/>
                    <a:pt x="857" y="99"/>
                    <a:pt x="859" y="101"/>
                  </a:cubicBezTo>
                  <a:cubicBezTo>
                    <a:pt x="863" y="106"/>
                    <a:pt x="868" y="99"/>
                    <a:pt x="873" y="81"/>
                  </a:cubicBezTo>
                  <a:cubicBezTo>
                    <a:pt x="875" y="72"/>
                    <a:pt x="877" y="65"/>
                    <a:pt x="878" y="64"/>
                  </a:cubicBezTo>
                  <a:cubicBezTo>
                    <a:pt x="878" y="64"/>
                    <a:pt x="884" y="62"/>
                    <a:pt x="890" y="61"/>
                  </a:cubicBezTo>
                  <a:cubicBezTo>
                    <a:pt x="909" y="58"/>
                    <a:pt x="904" y="51"/>
                    <a:pt x="884" y="53"/>
                  </a:cubicBezTo>
                  <a:cubicBezTo>
                    <a:pt x="878" y="53"/>
                    <a:pt x="878" y="51"/>
                    <a:pt x="886" y="34"/>
                  </a:cubicBezTo>
                  <a:cubicBezTo>
                    <a:pt x="895" y="13"/>
                    <a:pt x="894" y="5"/>
                    <a:pt x="881" y="6"/>
                  </a:cubicBezTo>
                  <a:close/>
                  <a:moveTo>
                    <a:pt x="601" y="24"/>
                  </a:moveTo>
                  <a:cubicBezTo>
                    <a:pt x="600" y="24"/>
                    <a:pt x="598" y="25"/>
                    <a:pt x="596" y="26"/>
                  </a:cubicBezTo>
                  <a:cubicBezTo>
                    <a:pt x="590" y="30"/>
                    <a:pt x="589" y="33"/>
                    <a:pt x="589" y="40"/>
                  </a:cubicBezTo>
                  <a:cubicBezTo>
                    <a:pt x="589" y="45"/>
                    <a:pt x="587" y="55"/>
                    <a:pt x="586" y="62"/>
                  </a:cubicBezTo>
                  <a:cubicBezTo>
                    <a:pt x="584" y="69"/>
                    <a:pt x="583" y="85"/>
                    <a:pt x="583" y="98"/>
                  </a:cubicBezTo>
                  <a:cubicBezTo>
                    <a:pt x="584" y="118"/>
                    <a:pt x="585" y="120"/>
                    <a:pt x="589" y="120"/>
                  </a:cubicBezTo>
                  <a:cubicBezTo>
                    <a:pt x="593" y="120"/>
                    <a:pt x="594" y="118"/>
                    <a:pt x="594" y="103"/>
                  </a:cubicBezTo>
                  <a:cubicBezTo>
                    <a:pt x="594" y="87"/>
                    <a:pt x="594" y="87"/>
                    <a:pt x="594" y="87"/>
                  </a:cubicBezTo>
                  <a:cubicBezTo>
                    <a:pt x="601" y="87"/>
                    <a:pt x="601" y="87"/>
                    <a:pt x="601" y="87"/>
                  </a:cubicBezTo>
                  <a:cubicBezTo>
                    <a:pt x="612" y="87"/>
                    <a:pt x="630" y="77"/>
                    <a:pt x="635" y="68"/>
                  </a:cubicBezTo>
                  <a:cubicBezTo>
                    <a:pt x="644" y="51"/>
                    <a:pt x="639" y="41"/>
                    <a:pt x="615" y="29"/>
                  </a:cubicBezTo>
                  <a:cubicBezTo>
                    <a:pt x="608" y="25"/>
                    <a:pt x="604" y="23"/>
                    <a:pt x="601" y="24"/>
                  </a:cubicBezTo>
                  <a:close/>
                  <a:moveTo>
                    <a:pt x="389" y="28"/>
                  </a:moveTo>
                  <a:cubicBezTo>
                    <a:pt x="389" y="28"/>
                    <a:pt x="389" y="28"/>
                    <a:pt x="388" y="28"/>
                  </a:cubicBezTo>
                  <a:cubicBezTo>
                    <a:pt x="384" y="29"/>
                    <a:pt x="385" y="31"/>
                    <a:pt x="391" y="41"/>
                  </a:cubicBezTo>
                  <a:cubicBezTo>
                    <a:pt x="397" y="52"/>
                    <a:pt x="397" y="53"/>
                    <a:pt x="393" y="59"/>
                  </a:cubicBezTo>
                  <a:cubicBezTo>
                    <a:pt x="391" y="62"/>
                    <a:pt x="388" y="69"/>
                    <a:pt x="387" y="73"/>
                  </a:cubicBezTo>
                  <a:cubicBezTo>
                    <a:pt x="385" y="80"/>
                    <a:pt x="385" y="81"/>
                    <a:pt x="388" y="81"/>
                  </a:cubicBezTo>
                  <a:cubicBezTo>
                    <a:pt x="390" y="81"/>
                    <a:pt x="392" y="79"/>
                    <a:pt x="393" y="77"/>
                  </a:cubicBezTo>
                  <a:cubicBezTo>
                    <a:pt x="394" y="74"/>
                    <a:pt x="397" y="69"/>
                    <a:pt x="400" y="66"/>
                  </a:cubicBezTo>
                  <a:cubicBezTo>
                    <a:pt x="405" y="60"/>
                    <a:pt x="405" y="60"/>
                    <a:pt x="405" y="60"/>
                  </a:cubicBezTo>
                  <a:cubicBezTo>
                    <a:pt x="411" y="68"/>
                    <a:pt x="411" y="68"/>
                    <a:pt x="411" y="68"/>
                  </a:cubicBezTo>
                  <a:cubicBezTo>
                    <a:pt x="417" y="76"/>
                    <a:pt x="425" y="79"/>
                    <a:pt x="428" y="74"/>
                  </a:cubicBezTo>
                  <a:cubicBezTo>
                    <a:pt x="429" y="72"/>
                    <a:pt x="428" y="71"/>
                    <a:pt x="427" y="71"/>
                  </a:cubicBezTo>
                  <a:cubicBezTo>
                    <a:pt x="422" y="71"/>
                    <a:pt x="411" y="52"/>
                    <a:pt x="414" y="51"/>
                  </a:cubicBezTo>
                  <a:cubicBezTo>
                    <a:pt x="420" y="49"/>
                    <a:pt x="430" y="39"/>
                    <a:pt x="430" y="36"/>
                  </a:cubicBezTo>
                  <a:cubicBezTo>
                    <a:pt x="430" y="30"/>
                    <a:pt x="426" y="30"/>
                    <a:pt x="416" y="37"/>
                  </a:cubicBezTo>
                  <a:cubicBezTo>
                    <a:pt x="406" y="44"/>
                    <a:pt x="406" y="44"/>
                    <a:pt x="406" y="44"/>
                  </a:cubicBezTo>
                  <a:cubicBezTo>
                    <a:pt x="399" y="35"/>
                    <a:pt x="399" y="35"/>
                    <a:pt x="399" y="35"/>
                  </a:cubicBezTo>
                  <a:cubicBezTo>
                    <a:pt x="395" y="30"/>
                    <a:pt x="392" y="27"/>
                    <a:pt x="389" y="28"/>
                  </a:cubicBezTo>
                  <a:close/>
                  <a:moveTo>
                    <a:pt x="737" y="31"/>
                  </a:moveTo>
                  <a:cubicBezTo>
                    <a:pt x="735" y="31"/>
                    <a:pt x="731" y="34"/>
                    <a:pt x="725" y="40"/>
                  </a:cubicBezTo>
                  <a:cubicBezTo>
                    <a:pt x="715" y="51"/>
                    <a:pt x="715" y="51"/>
                    <a:pt x="715" y="51"/>
                  </a:cubicBezTo>
                  <a:cubicBezTo>
                    <a:pt x="707" y="43"/>
                    <a:pt x="707" y="43"/>
                    <a:pt x="707" y="43"/>
                  </a:cubicBezTo>
                  <a:cubicBezTo>
                    <a:pt x="698" y="35"/>
                    <a:pt x="690" y="32"/>
                    <a:pt x="690" y="38"/>
                  </a:cubicBezTo>
                  <a:cubicBezTo>
                    <a:pt x="690" y="40"/>
                    <a:pt x="694" y="45"/>
                    <a:pt x="698" y="51"/>
                  </a:cubicBezTo>
                  <a:cubicBezTo>
                    <a:pt x="707" y="60"/>
                    <a:pt x="707" y="60"/>
                    <a:pt x="707" y="60"/>
                  </a:cubicBezTo>
                  <a:cubicBezTo>
                    <a:pt x="702" y="70"/>
                    <a:pt x="702" y="70"/>
                    <a:pt x="702" y="70"/>
                  </a:cubicBezTo>
                  <a:cubicBezTo>
                    <a:pt x="699" y="76"/>
                    <a:pt x="695" y="81"/>
                    <a:pt x="694" y="82"/>
                  </a:cubicBezTo>
                  <a:cubicBezTo>
                    <a:pt x="693" y="83"/>
                    <a:pt x="693" y="85"/>
                    <a:pt x="694" y="86"/>
                  </a:cubicBezTo>
                  <a:cubicBezTo>
                    <a:pt x="696" y="90"/>
                    <a:pt x="697" y="90"/>
                    <a:pt x="707" y="80"/>
                  </a:cubicBezTo>
                  <a:cubicBezTo>
                    <a:pt x="711" y="75"/>
                    <a:pt x="716" y="71"/>
                    <a:pt x="716" y="71"/>
                  </a:cubicBezTo>
                  <a:cubicBezTo>
                    <a:pt x="716" y="72"/>
                    <a:pt x="719" y="75"/>
                    <a:pt x="721" y="79"/>
                  </a:cubicBezTo>
                  <a:cubicBezTo>
                    <a:pt x="724" y="84"/>
                    <a:pt x="728" y="87"/>
                    <a:pt x="732" y="87"/>
                  </a:cubicBezTo>
                  <a:cubicBezTo>
                    <a:pt x="738" y="87"/>
                    <a:pt x="740" y="80"/>
                    <a:pt x="735" y="78"/>
                  </a:cubicBezTo>
                  <a:cubicBezTo>
                    <a:pt x="733" y="77"/>
                    <a:pt x="729" y="73"/>
                    <a:pt x="726" y="67"/>
                  </a:cubicBezTo>
                  <a:cubicBezTo>
                    <a:pt x="721" y="58"/>
                    <a:pt x="721" y="58"/>
                    <a:pt x="721" y="58"/>
                  </a:cubicBezTo>
                  <a:cubicBezTo>
                    <a:pt x="731" y="49"/>
                    <a:pt x="731" y="49"/>
                    <a:pt x="731" y="49"/>
                  </a:cubicBezTo>
                  <a:cubicBezTo>
                    <a:pt x="736" y="44"/>
                    <a:pt x="740" y="38"/>
                    <a:pt x="740" y="36"/>
                  </a:cubicBezTo>
                  <a:cubicBezTo>
                    <a:pt x="740" y="33"/>
                    <a:pt x="739" y="31"/>
                    <a:pt x="737" y="31"/>
                  </a:cubicBezTo>
                  <a:close/>
                  <a:moveTo>
                    <a:pt x="603" y="33"/>
                  </a:moveTo>
                  <a:cubicBezTo>
                    <a:pt x="604" y="33"/>
                    <a:pt x="606" y="34"/>
                    <a:pt x="609" y="35"/>
                  </a:cubicBezTo>
                  <a:cubicBezTo>
                    <a:pt x="613" y="37"/>
                    <a:pt x="617" y="39"/>
                    <a:pt x="617" y="40"/>
                  </a:cubicBezTo>
                  <a:cubicBezTo>
                    <a:pt x="617" y="41"/>
                    <a:pt x="619" y="43"/>
                    <a:pt x="622" y="44"/>
                  </a:cubicBezTo>
                  <a:cubicBezTo>
                    <a:pt x="624" y="45"/>
                    <a:pt x="627" y="47"/>
                    <a:pt x="628" y="50"/>
                  </a:cubicBezTo>
                  <a:cubicBezTo>
                    <a:pt x="630" y="57"/>
                    <a:pt x="625" y="69"/>
                    <a:pt x="619" y="70"/>
                  </a:cubicBezTo>
                  <a:cubicBezTo>
                    <a:pt x="616" y="71"/>
                    <a:pt x="614" y="72"/>
                    <a:pt x="614" y="73"/>
                  </a:cubicBezTo>
                  <a:cubicBezTo>
                    <a:pt x="614" y="74"/>
                    <a:pt x="613" y="75"/>
                    <a:pt x="611" y="76"/>
                  </a:cubicBezTo>
                  <a:cubicBezTo>
                    <a:pt x="609" y="76"/>
                    <a:pt x="605" y="77"/>
                    <a:pt x="601" y="78"/>
                  </a:cubicBezTo>
                  <a:cubicBezTo>
                    <a:pt x="594" y="79"/>
                    <a:pt x="593" y="79"/>
                    <a:pt x="595" y="73"/>
                  </a:cubicBezTo>
                  <a:cubicBezTo>
                    <a:pt x="595" y="70"/>
                    <a:pt x="597" y="61"/>
                    <a:pt x="598" y="53"/>
                  </a:cubicBezTo>
                  <a:cubicBezTo>
                    <a:pt x="599" y="38"/>
                    <a:pt x="600" y="34"/>
                    <a:pt x="603" y="33"/>
                  </a:cubicBezTo>
                  <a:close/>
                  <a:moveTo>
                    <a:pt x="577" y="41"/>
                  </a:moveTo>
                  <a:cubicBezTo>
                    <a:pt x="576" y="41"/>
                    <a:pt x="576" y="42"/>
                    <a:pt x="576" y="42"/>
                  </a:cubicBezTo>
                  <a:cubicBezTo>
                    <a:pt x="576" y="45"/>
                    <a:pt x="570" y="45"/>
                    <a:pt x="556" y="45"/>
                  </a:cubicBezTo>
                  <a:cubicBezTo>
                    <a:pt x="538" y="44"/>
                    <a:pt x="536" y="44"/>
                    <a:pt x="536" y="48"/>
                  </a:cubicBezTo>
                  <a:cubicBezTo>
                    <a:pt x="536" y="52"/>
                    <a:pt x="538" y="53"/>
                    <a:pt x="548" y="53"/>
                  </a:cubicBezTo>
                  <a:cubicBezTo>
                    <a:pt x="554" y="53"/>
                    <a:pt x="563" y="54"/>
                    <a:pt x="567" y="55"/>
                  </a:cubicBezTo>
                  <a:cubicBezTo>
                    <a:pt x="571" y="56"/>
                    <a:pt x="575" y="56"/>
                    <a:pt x="576" y="55"/>
                  </a:cubicBezTo>
                  <a:cubicBezTo>
                    <a:pt x="576" y="54"/>
                    <a:pt x="578" y="53"/>
                    <a:pt x="580" y="53"/>
                  </a:cubicBezTo>
                  <a:cubicBezTo>
                    <a:pt x="585" y="53"/>
                    <a:pt x="585" y="48"/>
                    <a:pt x="580" y="43"/>
                  </a:cubicBezTo>
                  <a:cubicBezTo>
                    <a:pt x="579" y="42"/>
                    <a:pt x="577" y="41"/>
                    <a:pt x="577" y="41"/>
                  </a:cubicBezTo>
                  <a:close/>
                  <a:moveTo>
                    <a:pt x="495" y="45"/>
                  </a:moveTo>
                  <a:cubicBezTo>
                    <a:pt x="479" y="45"/>
                    <a:pt x="476" y="48"/>
                    <a:pt x="488" y="52"/>
                  </a:cubicBezTo>
                  <a:cubicBezTo>
                    <a:pt x="501" y="57"/>
                    <a:pt x="531" y="52"/>
                    <a:pt x="525" y="47"/>
                  </a:cubicBezTo>
                  <a:cubicBezTo>
                    <a:pt x="525" y="46"/>
                    <a:pt x="515" y="45"/>
                    <a:pt x="503" y="45"/>
                  </a:cubicBezTo>
                  <a:cubicBezTo>
                    <a:pt x="500" y="45"/>
                    <a:pt x="498" y="45"/>
                    <a:pt x="495" y="45"/>
                  </a:cubicBezTo>
                  <a:close/>
                  <a:moveTo>
                    <a:pt x="294" y="46"/>
                  </a:moveTo>
                  <a:cubicBezTo>
                    <a:pt x="288" y="46"/>
                    <a:pt x="283" y="63"/>
                    <a:pt x="282" y="90"/>
                  </a:cubicBezTo>
                  <a:cubicBezTo>
                    <a:pt x="281" y="103"/>
                    <a:pt x="280" y="114"/>
                    <a:pt x="279" y="115"/>
                  </a:cubicBezTo>
                  <a:cubicBezTo>
                    <a:pt x="279" y="116"/>
                    <a:pt x="279" y="118"/>
                    <a:pt x="281" y="118"/>
                  </a:cubicBezTo>
                  <a:cubicBezTo>
                    <a:pt x="286" y="121"/>
                    <a:pt x="289" y="119"/>
                    <a:pt x="290" y="114"/>
                  </a:cubicBezTo>
                  <a:cubicBezTo>
                    <a:pt x="292" y="99"/>
                    <a:pt x="293" y="97"/>
                    <a:pt x="299" y="97"/>
                  </a:cubicBezTo>
                  <a:cubicBezTo>
                    <a:pt x="308" y="97"/>
                    <a:pt x="325" y="87"/>
                    <a:pt x="327" y="80"/>
                  </a:cubicBezTo>
                  <a:cubicBezTo>
                    <a:pt x="328" y="77"/>
                    <a:pt x="329" y="71"/>
                    <a:pt x="329" y="67"/>
                  </a:cubicBezTo>
                  <a:cubicBezTo>
                    <a:pt x="329" y="57"/>
                    <a:pt x="319" y="49"/>
                    <a:pt x="307" y="50"/>
                  </a:cubicBezTo>
                  <a:cubicBezTo>
                    <a:pt x="303" y="50"/>
                    <a:pt x="298" y="49"/>
                    <a:pt x="297" y="48"/>
                  </a:cubicBezTo>
                  <a:cubicBezTo>
                    <a:pt x="296" y="47"/>
                    <a:pt x="295" y="46"/>
                    <a:pt x="294" y="46"/>
                  </a:cubicBezTo>
                  <a:close/>
                  <a:moveTo>
                    <a:pt x="9" y="48"/>
                  </a:moveTo>
                  <a:cubicBezTo>
                    <a:pt x="7" y="48"/>
                    <a:pt x="5" y="49"/>
                    <a:pt x="5" y="51"/>
                  </a:cubicBezTo>
                  <a:cubicBezTo>
                    <a:pt x="5" y="53"/>
                    <a:pt x="7" y="56"/>
                    <a:pt x="9" y="56"/>
                  </a:cubicBezTo>
                  <a:cubicBezTo>
                    <a:pt x="11" y="57"/>
                    <a:pt x="13" y="60"/>
                    <a:pt x="13" y="62"/>
                  </a:cubicBezTo>
                  <a:cubicBezTo>
                    <a:pt x="13" y="64"/>
                    <a:pt x="15" y="66"/>
                    <a:pt x="18" y="67"/>
                  </a:cubicBezTo>
                  <a:cubicBezTo>
                    <a:pt x="26" y="70"/>
                    <a:pt x="24" y="78"/>
                    <a:pt x="11" y="93"/>
                  </a:cubicBezTo>
                  <a:cubicBezTo>
                    <a:pt x="5" y="100"/>
                    <a:pt x="0" y="108"/>
                    <a:pt x="0" y="109"/>
                  </a:cubicBezTo>
                  <a:cubicBezTo>
                    <a:pt x="0" y="118"/>
                    <a:pt x="15" y="108"/>
                    <a:pt x="26" y="92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5" y="97"/>
                    <a:pt x="38" y="99"/>
                    <a:pt x="41" y="99"/>
                  </a:cubicBezTo>
                  <a:cubicBezTo>
                    <a:pt x="45" y="99"/>
                    <a:pt x="46" y="98"/>
                    <a:pt x="44" y="91"/>
                  </a:cubicBezTo>
                  <a:cubicBezTo>
                    <a:pt x="43" y="87"/>
                    <a:pt x="42" y="82"/>
                    <a:pt x="41" y="81"/>
                  </a:cubicBezTo>
                  <a:cubicBezTo>
                    <a:pt x="38" y="80"/>
                    <a:pt x="38" y="71"/>
                    <a:pt x="41" y="73"/>
                  </a:cubicBezTo>
                  <a:cubicBezTo>
                    <a:pt x="42" y="73"/>
                    <a:pt x="43" y="72"/>
                    <a:pt x="43" y="70"/>
                  </a:cubicBezTo>
                  <a:cubicBezTo>
                    <a:pt x="43" y="67"/>
                    <a:pt x="45" y="65"/>
                    <a:pt x="47" y="64"/>
                  </a:cubicBezTo>
                  <a:cubicBezTo>
                    <a:pt x="49" y="63"/>
                    <a:pt x="51" y="60"/>
                    <a:pt x="50" y="54"/>
                  </a:cubicBezTo>
                  <a:cubicBezTo>
                    <a:pt x="50" y="50"/>
                    <a:pt x="50" y="48"/>
                    <a:pt x="49" y="51"/>
                  </a:cubicBezTo>
                  <a:cubicBezTo>
                    <a:pt x="48" y="53"/>
                    <a:pt x="46" y="55"/>
                    <a:pt x="45" y="54"/>
                  </a:cubicBezTo>
                  <a:cubicBezTo>
                    <a:pt x="43" y="53"/>
                    <a:pt x="40" y="56"/>
                    <a:pt x="37" y="59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18" y="51"/>
                    <a:pt x="12" y="48"/>
                    <a:pt x="9" y="48"/>
                  </a:cubicBezTo>
                  <a:close/>
                  <a:moveTo>
                    <a:pt x="158" y="48"/>
                  </a:moveTo>
                  <a:cubicBezTo>
                    <a:pt x="157" y="48"/>
                    <a:pt x="157" y="49"/>
                    <a:pt x="157" y="52"/>
                  </a:cubicBezTo>
                  <a:cubicBezTo>
                    <a:pt x="158" y="55"/>
                    <a:pt x="162" y="57"/>
                    <a:pt x="172" y="60"/>
                  </a:cubicBezTo>
                  <a:cubicBezTo>
                    <a:pt x="186" y="62"/>
                    <a:pt x="197" y="61"/>
                    <a:pt x="199" y="56"/>
                  </a:cubicBezTo>
                  <a:cubicBezTo>
                    <a:pt x="200" y="55"/>
                    <a:pt x="193" y="53"/>
                    <a:pt x="182" y="52"/>
                  </a:cubicBezTo>
                  <a:cubicBezTo>
                    <a:pt x="172" y="51"/>
                    <a:pt x="162" y="49"/>
                    <a:pt x="160" y="48"/>
                  </a:cubicBezTo>
                  <a:cubicBezTo>
                    <a:pt x="159" y="48"/>
                    <a:pt x="159" y="48"/>
                    <a:pt x="158" y="48"/>
                  </a:cubicBezTo>
                  <a:close/>
                  <a:moveTo>
                    <a:pt x="1188" y="50"/>
                  </a:moveTo>
                  <a:cubicBezTo>
                    <a:pt x="1177" y="51"/>
                    <a:pt x="1170" y="54"/>
                    <a:pt x="1170" y="58"/>
                  </a:cubicBezTo>
                  <a:cubicBezTo>
                    <a:pt x="1170" y="61"/>
                    <a:pt x="1171" y="63"/>
                    <a:pt x="1172" y="63"/>
                  </a:cubicBezTo>
                  <a:cubicBezTo>
                    <a:pt x="1174" y="63"/>
                    <a:pt x="1175" y="79"/>
                    <a:pt x="1174" y="103"/>
                  </a:cubicBezTo>
                  <a:cubicBezTo>
                    <a:pt x="1174" y="136"/>
                    <a:pt x="1174" y="142"/>
                    <a:pt x="1178" y="142"/>
                  </a:cubicBezTo>
                  <a:cubicBezTo>
                    <a:pt x="1180" y="142"/>
                    <a:pt x="1182" y="139"/>
                    <a:pt x="1182" y="127"/>
                  </a:cubicBezTo>
                  <a:cubicBezTo>
                    <a:pt x="1183" y="108"/>
                    <a:pt x="1188" y="108"/>
                    <a:pt x="1188" y="128"/>
                  </a:cubicBezTo>
                  <a:cubicBezTo>
                    <a:pt x="1188" y="136"/>
                    <a:pt x="1189" y="144"/>
                    <a:pt x="1190" y="145"/>
                  </a:cubicBezTo>
                  <a:cubicBezTo>
                    <a:pt x="1193" y="147"/>
                    <a:pt x="1198" y="136"/>
                    <a:pt x="1198" y="127"/>
                  </a:cubicBezTo>
                  <a:cubicBezTo>
                    <a:pt x="1198" y="120"/>
                    <a:pt x="1198" y="120"/>
                    <a:pt x="1198" y="120"/>
                  </a:cubicBezTo>
                  <a:cubicBezTo>
                    <a:pt x="1218" y="131"/>
                    <a:pt x="1218" y="131"/>
                    <a:pt x="1218" y="131"/>
                  </a:cubicBezTo>
                  <a:cubicBezTo>
                    <a:pt x="1231" y="137"/>
                    <a:pt x="1239" y="143"/>
                    <a:pt x="1240" y="146"/>
                  </a:cubicBezTo>
                  <a:cubicBezTo>
                    <a:pt x="1242" y="154"/>
                    <a:pt x="1251" y="153"/>
                    <a:pt x="1251" y="145"/>
                  </a:cubicBezTo>
                  <a:cubicBezTo>
                    <a:pt x="1251" y="137"/>
                    <a:pt x="1246" y="133"/>
                    <a:pt x="1224" y="122"/>
                  </a:cubicBezTo>
                  <a:cubicBezTo>
                    <a:pt x="1207" y="113"/>
                    <a:pt x="1207" y="113"/>
                    <a:pt x="1207" y="113"/>
                  </a:cubicBezTo>
                  <a:cubicBezTo>
                    <a:pt x="1215" y="111"/>
                    <a:pt x="1215" y="111"/>
                    <a:pt x="1215" y="111"/>
                  </a:cubicBezTo>
                  <a:cubicBezTo>
                    <a:pt x="1220" y="110"/>
                    <a:pt x="1228" y="105"/>
                    <a:pt x="1234" y="99"/>
                  </a:cubicBezTo>
                  <a:cubicBezTo>
                    <a:pt x="1243" y="90"/>
                    <a:pt x="1244" y="89"/>
                    <a:pt x="1243" y="78"/>
                  </a:cubicBezTo>
                  <a:cubicBezTo>
                    <a:pt x="1241" y="65"/>
                    <a:pt x="1235" y="60"/>
                    <a:pt x="1218" y="54"/>
                  </a:cubicBezTo>
                  <a:cubicBezTo>
                    <a:pt x="1209" y="52"/>
                    <a:pt x="1200" y="50"/>
                    <a:pt x="1192" y="50"/>
                  </a:cubicBezTo>
                  <a:cubicBezTo>
                    <a:pt x="1191" y="50"/>
                    <a:pt x="1189" y="50"/>
                    <a:pt x="1188" y="50"/>
                  </a:cubicBezTo>
                  <a:close/>
                  <a:moveTo>
                    <a:pt x="117" y="54"/>
                  </a:moveTo>
                  <a:cubicBezTo>
                    <a:pt x="115" y="54"/>
                    <a:pt x="113" y="54"/>
                    <a:pt x="110" y="54"/>
                  </a:cubicBezTo>
                  <a:cubicBezTo>
                    <a:pt x="102" y="55"/>
                    <a:pt x="94" y="57"/>
                    <a:pt x="93" y="59"/>
                  </a:cubicBezTo>
                  <a:cubicBezTo>
                    <a:pt x="92" y="60"/>
                    <a:pt x="91" y="62"/>
                    <a:pt x="90" y="61"/>
                  </a:cubicBezTo>
                  <a:cubicBezTo>
                    <a:pt x="89" y="61"/>
                    <a:pt x="89" y="61"/>
                    <a:pt x="89" y="62"/>
                  </a:cubicBezTo>
                  <a:cubicBezTo>
                    <a:pt x="89" y="63"/>
                    <a:pt x="89" y="64"/>
                    <a:pt x="89" y="64"/>
                  </a:cubicBezTo>
                  <a:cubicBezTo>
                    <a:pt x="89" y="66"/>
                    <a:pt x="109" y="66"/>
                    <a:pt x="116" y="63"/>
                  </a:cubicBezTo>
                  <a:cubicBezTo>
                    <a:pt x="120" y="62"/>
                    <a:pt x="123" y="60"/>
                    <a:pt x="123" y="58"/>
                  </a:cubicBezTo>
                  <a:cubicBezTo>
                    <a:pt x="124" y="55"/>
                    <a:pt x="123" y="54"/>
                    <a:pt x="117" y="54"/>
                  </a:cubicBezTo>
                  <a:close/>
                  <a:moveTo>
                    <a:pt x="764" y="55"/>
                  </a:moveTo>
                  <a:cubicBezTo>
                    <a:pt x="759" y="55"/>
                    <a:pt x="745" y="65"/>
                    <a:pt x="745" y="69"/>
                  </a:cubicBezTo>
                  <a:cubicBezTo>
                    <a:pt x="745" y="72"/>
                    <a:pt x="754" y="72"/>
                    <a:pt x="758" y="68"/>
                  </a:cubicBezTo>
                  <a:cubicBezTo>
                    <a:pt x="759" y="66"/>
                    <a:pt x="761" y="65"/>
                    <a:pt x="762" y="66"/>
                  </a:cubicBezTo>
                  <a:cubicBezTo>
                    <a:pt x="763" y="67"/>
                    <a:pt x="759" y="73"/>
                    <a:pt x="753" y="79"/>
                  </a:cubicBezTo>
                  <a:cubicBezTo>
                    <a:pt x="745" y="89"/>
                    <a:pt x="744" y="92"/>
                    <a:pt x="747" y="93"/>
                  </a:cubicBezTo>
                  <a:cubicBezTo>
                    <a:pt x="749" y="94"/>
                    <a:pt x="752" y="94"/>
                    <a:pt x="753" y="93"/>
                  </a:cubicBezTo>
                  <a:cubicBezTo>
                    <a:pt x="754" y="92"/>
                    <a:pt x="759" y="93"/>
                    <a:pt x="763" y="95"/>
                  </a:cubicBezTo>
                  <a:cubicBezTo>
                    <a:pt x="769" y="97"/>
                    <a:pt x="770" y="98"/>
                    <a:pt x="768" y="101"/>
                  </a:cubicBezTo>
                  <a:cubicBezTo>
                    <a:pt x="764" y="106"/>
                    <a:pt x="753" y="108"/>
                    <a:pt x="750" y="104"/>
                  </a:cubicBezTo>
                  <a:cubicBezTo>
                    <a:pt x="749" y="102"/>
                    <a:pt x="747" y="102"/>
                    <a:pt x="745" y="104"/>
                  </a:cubicBezTo>
                  <a:cubicBezTo>
                    <a:pt x="743" y="106"/>
                    <a:pt x="744" y="108"/>
                    <a:pt x="748" y="112"/>
                  </a:cubicBezTo>
                  <a:cubicBezTo>
                    <a:pt x="756" y="119"/>
                    <a:pt x="762" y="119"/>
                    <a:pt x="771" y="112"/>
                  </a:cubicBezTo>
                  <a:cubicBezTo>
                    <a:pt x="781" y="105"/>
                    <a:pt x="781" y="94"/>
                    <a:pt x="771" y="89"/>
                  </a:cubicBezTo>
                  <a:cubicBezTo>
                    <a:pt x="766" y="87"/>
                    <a:pt x="763" y="85"/>
                    <a:pt x="764" y="84"/>
                  </a:cubicBezTo>
                  <a:cubicBezTo>
                    <a:pt x="771" y="71"/>
                    <a:pt x="773" y="62"/>
                    <a:pt x="771" y="59"/>
                  </a:cubicBezTo>
                  <a:cubicBezTo>
                    <a:pt x="769" y="57"/>
                    <a:pt x="766" y="55"/>
                    <a:pt x="764" y="55"/>
                  </a:cubicBezTo>
                  <a:close/>
                  <a:moveTo>
                    <a:pt x="479" y="56"/>
                  </a:moveTo>
                  <a:cubicBezTo>
                    <a:pt x="476" y="56"/>
                    <a:pt x="475" y="57"/>
                    <a:pt x="475" y="59"/>
                  </a:cubicBezTo>
                  <a:cubicBezTo>
                    <a:pt x="475" y="63"/>
                    <a:pt x="481" y="65"/>
                    <a:pt x="500" y="67"/>
                  </a:cubicBezTo>
                  <a:cubicBezTo>
                    <a:pt x="505" y="67"/>
                    <a:pt x="511" y="68"/>
                    <a:pt x="512" y="68"/>
                  </a:cubicBezTo>
                  <a:cubicBezTo>
                    <a:pt x="514" y="68"/>
                    <a:pt x="516" y="67"/>
                    <a:pt x="516" y="65"/>
                  </a:cubicBezTo>
                  <a:cubicBezTo>
                    <a:pt x="516" y="61"/>
                    <a:pt x="511" y="59"/>
                    <a:pt x="488" y="57"/>
                  </a:cubicBezTo>
                  <a:cubicBezTo>
                    <a:pt x="484" y="56"/>
                    <a:pt x="481" y="56"/>
                    <a:pt x="479" y="56"/>
                  </a:cubicBezTo>
                  <a:close/>
                  <a:moveTo>
                    <a:pt x="786" y="56"/>
                  </a:moveTo>
                  <a:cubicBezTo>
                    <a:pt x="785" y="56"/>
                    <a:pt x="785" y="56"/>
                    <a:pt x="785" y="56"/>
                  </a:cubicBezTo>
                  <a:cubicBezTo>
                    <a:pt x="784" y="57"/>
                    <a:pt x="783" y="57"/>
                    <a:pt x="783" y="57"/>
                  </a:cubicBezTo>
                  <a:cubicBezTo>
                    <a:pt x="779" y="62"/>
                    <a:pt x="786" y="66"/>
                    <a:pt x="801" y="69"/>
                  </a:cubicBezTo>
                  <a:cubicBezTo>
                    <a:pt x="810" y="70"/>
                    <a:pt x="818" y="72"/>
                    <a:pt x="819" y="73"/>
                  </a:cubicBezTo>
                  <a:cubicBezTo>
                    <a:pt x="819" y="73"/>
                    <a:pt x="821" y="72"/>
                    <a:pt x="822" y="69"/>
                  </a:cubicBezTo>
                  <a:cubicBezTo>
                    <a:pt x="823" y="64"/>
                    <a:pt x="818" y="61"/>
                    <a:pt x="804" y="61"/>
                  </a:cubicBezTo>
                  <a:cubicBezTo>
                    <a:pt x="800" y="61"/>
                    <a:pt x="793" y="59"/>
                    <a:pt x="791" y="58"/>
                  </a:cubicBezTo>
                  <a:cubicBezTo>
                    <a:pt x="789" y="57"/>
                    <a:pt x="787" y="56"/>
                    <a:pt x="786" y="56"/>
                  </a:cubicBezTo>
                  <a:close/>
                  <a:moveTo>
                    <a:pt x="309" y="58"/>
                  </a:moveTo>
                  <a:cubicBezTo>
                    <a:pt x="311" y="58"/>
                    <a:pt x="313" y="59"/>
                    <a:pt x="316" y="60"/>
                  </a:cubicBezTo>
                  <a:cubicBezTo>
                    <a:pt x="322" y="64"/>
                    <a:pt x="317" y="81"/>
                    <a:pt x="308" y="85"/>
                  </a:cubicBezTo>
                  <a:cubicBezTo>
                    <a:pt x="296" y="92"/>
                    <a:pt x="292" y="89"/>
                    <a:pt x="295" y="75"/>
                  </a:cubicBezTo>
                  <a:cubicBezTo>
                    <a:pt x="297" y="65"/>
                    <a:pt x="302" y="58"/>
                    <a:pt x="309" y="58"/>
                  </a:cubicBezTo>
                  <a:close/>
                  <a:moveTo>
                    <a:pt x="1184" y="60"/>
                  </a:moveTo>
                  <a:cubicBezTo>
                    <a:pt x="1185" y="60"/>
                    <a:pt x="1186" y="60"/>
                    <a:pt x="1186" y="61"/>
                  </a:cubicBezTo>
                  <a:cubicBezTo>
                    <a:pt x="1188" y="62"/>
                    <a:pt x="1190" y="63"/>
                    <a:pt x="1190" y="61"/>
                  </a:cubicBezTo>
                  <a:cubicBezTo>
                    <a:pt x="1190" y="58"/>
                    <a:pt x="1220" y="62"/>
                    <a:pt x="1227" y="67"/>
                  </a:cubicBezTo>
                  <a:cubicBezTo>
                    <a:pt x="1240" y="76"/>
                    <a:pt x="1233" y="95"/>
                    <a:pt x="1215" y="102"/>
                  </a:cubicBezTo>
                  <a:cubicBezTo>
                    <a:pt x="1200" y="108"/>
                    <a:pt x="1199" y="106"/>
                    <a:pt x="1200" y="90"/>
                  </a:cubicBezTo>
                  <a:cubicBezTo>
                    <a:pt x="1201" y="82"/>
                    <a:pt x="1201" y="73"/>
                    <a:pt x="1201" y="70"/>
                  </a:cubicBezTo>
                  <a:cubicBezTo>
                    <a:pt x="1200" y="64"/>
                    <a:pt x="1194" y="65"/>
                    <a:pt x="1194" y="72"/>
                  </a:cubicBezTo>
                  <a:cubicBezTo>
                    <a:pt x="1193" y="81"/>
                    <a:pt x="1187" y="102"/>
                    <a:pt x="1185" y="102"/>
                  </a:cubicBezTo>
                  <a:cubicBezTo>
                    <a:pt x="1184" y="102"/>
                    <a:pt x="1183" y="92"/>
                    <a:pt x="1183" y="80"/>
                  </a:cubicBezTo>
                  <a:cubicBezTo>
                    <a:pt x="1183" y="65"/>
                    <a:pt x="1183" y="60"/>
                    <a:pt x="1184" y="60"/>
                  </a:cubicBezTo>
                  <a:close/>
                  <a:moveTo>
                    <a:pt x="450" y="61"/>
                  </a:moveTo>
                  <a:cubicBezTo>
                    <a:pt x="442" y="61"/>
                    <a:pt x="440" y="62"/>
                    <a:pt x="439" y="68"/>
                  </a:cubicBezTo>
                  <a:cubicBezTo>
                    <a:pt x="437" y="77"/>
                    <a:pt x="438" y="78"/>
                    <a:pt x="444" y="73"/>
                  </a:cubicBezTo>
                  <a:cubicBezTo>
                    <a:pt x="446" y="70"/>
                    <a:pt x="449" y="68"/>
                    <a:pt x="451" y="68"/>
                  </a:cubicBezTo>
                  <a:cubicBezTo>
                    <a:pt x="457" y="68"/>
                    <a:pt x="451" y="82"/>
                    <a:pt x="440" y="95"/>
                  </a:cubicBezTo>
                  <a:cubicBezTo>
                    <a:pt x="432" y="104"/>
                    <a:pt x="430" y="106"/>
                    <a:pt x="433" y="109"/>
                  </a:cubicBezTo>
                  <a:cubicBezTo>
                    <a:pt x="437" y="114"/>
                    <a:pt x="467" y="113"/>
                    <a:pt x="470" y="107"/>
                  </a:cubicBezTo>
                  <a:cubicBezTo>
                    <a:pt x="474" y="100"/>
                    <a:pt x="473" y="99"/>
                    <a:pt x="460" y="101"/>
                  </a:cubicBezTo>
                  <a:cubicBezTo>
                    <a:pt x="453" y="102"/>
                    <a:pt x="447" y="102"/>
                    <a:pt x="447" y="101"/>
                  </a:cubicBezTo>
                  <a:cubicBezTo>
                    <a:pt x="447" y="99"/>
                    <a:pt x="458" y="83"/>
                    <a:pt x="460" y="81"/>
                  </a:cubicBezTo>
                  <a:cubicBezTo>
                    <a:pt x="461" y="81"/>
                    <a:pt x="463" y="77"/>
                    <a:pt x="464" y="73"/>
                  </a:cubicBezTo>
                  <a:cubicBezTo>
                    <a:pt x="466" y="64"/>
                    <a:pt x="463" y="61"/>
                    <a:pt x="450" y="61"/>
                  </a:cubicBezTo>
                  <a:close/>
                  <a:moveTo>
                    <a:pt x="922" y="67"/>
                  </a:moveTo>
                  <a:cubicBezTo>
                    <a:pt x="911" y="73"/>
                    <a:pt x="911" y="73"/>
                    <a:pt x="911" y="73"/>
                  </a:cubicBezTo>
                  <a:cubicBezTo>
                    <a:pt x="900" y="79"/>
                    <a:pt x="900" y="79"/>
                    <a:pt x="900" y="79"/>
                  </a:cubicBezTo>
                  <a:cubicBezTo>
                    <a:pt x="898" y="98"/>
                    <a:pt x="898" y="98"/>
                    <a:pt x="898" y="98"/>
                  </a:cubicBezTo>
                  <a:cubicBezTo>
                    <a:pt x="897" y="116"/>
                    <a:pt x="898" y="125"/>
                    <a:pt x="901" y="130"/>
                  </a:cubicBezTo>
                  <a:cubicBezTo>
                    <a:pt x="902" y="132"/>
                    <a:pt x="904" y="132"/>
                    <a:pt x="906" y="131"/>
                  </a:cubicBezTo>
                  <a:cubicBezTo>
                    <a:pt x="909" y="130"/>
                    <a:pt x="910" y="127"/>
                    <a:pt x="908" y="115"/>
                  </a:cubicBezTo>
                  <a:cubicBezTo>
                    <a:pt x="907" y="103"/>
                    <a:pt x="907" y="101"/>
                    <a:pt x="910" y="104"/>
                  </a:cubicBezTo>
                  <a:cubicBezTo>
                    <a:pt x="915" y="109"/>
                    <a:pt x="935" y="108"/>
                    <a:pt x="942" y="103"/>
                  </a:cubicBezTo>
                  <a:cubicBezTo>
                    <a:pt x="947" y="99"/>
                    <a:pt x="948" y="96"/>
                    <a:pt x="947" y="88"/>
                  </a:cubicBezTo>
                  <a:cubicBezTo>
                    <a:pt x="946" y="78"/>
                    <a:pt x="945" y="77"/>
                    <a:pt x="934" y="72"/>
                  </a:cubicBezTo>
                  <a:lnTo>
                    <a:pt x="922" y="67"/>
                  </a:lnTo>
                  <a:close/>
                  <a:moveTo>
                    <a:pt x="125" y="69"/>
                  </a:moveTo>
                  <a:cubicBezTo>
                    <a:pt x="124" y="69"/>
                    <a:pt x="122" y="70"/>
                    <a:pt x="122" y="71"/>
                  </a:cubicBezTo>
                  <a:cubicBezTo>
                    <a:pt x="121" y="72"/>
                    <a:pt x="114" y="74"/>
                    <a:pt x="107" y="75"/>
                  </a:cubicBezTo>
                  <a:cubicBezTo>
                    <a:pt x="92" y="77"/>
                    <a:pt x="87" y="79"/>
                    <a:pt x="89" y="85"/>
                  </a:cubicBezTo>
                  <a:cubicBezTo>
                    <a:pt x="90" y="88"/>
                    <a:pt x="93" y="88"/>
                    <a:pt x="104" y="86"/>
                  </a:cubicBezTo>
                  <a:cubicBezTo>
                    <a:pt x="126" y="83"/>
                    <a:pt x="133" y="80"/>
                    <a:pt x="133" y="75"/>
                  </a:cubicBezTo>
                  <a:cubicBezTo>
                    <a:pt x="133" y="71"/>
                    <a:pt x="129" y="69"/>
                    <a:pt x="126" y="69"/>
                  </a:cubicBezTo>
                  <a:cubicBezTo>
                    <a:pt x="126" y="68"/>
                    <a:pt x="125" y="68"/>
                    <a:pt x="125" y="69"/>
                  </a:cubicBezTo>
                  <a:close/>
                  <a:moveTo>
                    <a:pt x="787" y="73"/>
                  </a:moveTo>
                  <a:cubicBezTo>
                    <a:pt x="783" y="73"/>
                    <a:pt x="782" y="74"/>
                    <a:pt x="782" y="76"/>
                  </a:cubicBezTo>
                  <a:cubicBezTo>
                    <a:pt x="782" y="79"/>
                    <a:pt x="786" y="81"/>
                    <a:pt x="795" y="82"/>
                  </a:cubicBezTo>
                  <a:cubicBezTo>
                    <a:pt x="813" y="84"/>
                    <a:pt x="825" y="83"/>
                    <a:pt x="826" y="80"/>
                  </a:cubicBezTo>
                  <a:cubicBezTo>
                    <a:pt x="826" y="78"/>
                    <a:pt x="821" y="76"/>
                    <a:pt x="812" y="75"/>
                  </a:cubicBezTo>
                  <a:cubicBezTo>
                    <a:pt x="799" y="73"/>
                    <a:pt x="791" y="73"/>
                    <a:pt x="787" y="73"/>
                  </a:cubicBezTo>
                  <a:close/>
                  <a:moveTo>
                    <a:pt x="1122" y="74"/>
                  </a:moveTo>
                  <a:cubicBezTo>
                    <a:pt x="1111" y="75"/>
                    <a:pt x="1092" y="89"/>
                    <a:pt x="1092" y="97"/>
                  </a:cubicBezTo>
                  <a:cubicBezTo>
                    <a:pt x="1092" y="100"/>
                    <a:pt x="1091" y="103"/>
                    <a:pt x="1089" y="103"/>
                  </a:cubicBezTo>
                  <a:cubicBezTo>
                    <a:pt x="1086" y="106"/>
                    <a:pt x="1086" y="127"/>
                    <a:pt x="1089" y="134"/>
                  </a:cubicBezTo>
                  <a:cubicBezTo>
                    <a:pt x="1091" y="137"/>
                    <a:pt x="1096" y="140"/>
                    <a:pt x="1100" y="142"/>
                  </a:cubicBezTo>
                  <a:cubicBezTo>
                    <a:pt x="1107" y="146"/>
                    <a:pt x="1117" y="146"/>
                    <a:pt x="1130" y="142"/>
                  </a:cubicBezTo>
                  <a:cubicBezTo>
                    <a:pt x="1136" y="140"/>
                    <a:pt x="1138" y="131"/>
                    <a:pt x="1134" y="126"/>
                  </a:cubicBezTo>
                  <a:cubicBezTo>
                    <a:pt x="1130" y="122"/>
                    <a:pt x="1130" y="122"/>
                    <a:pt x="1130" y="127"/>
                  </a:cubicBezTo>
                  <a:cubicBezTo>
                    <a:pt x="1130" y="132"/>
                    <a:pt x="1128" y="133"/>
                    <a:pt x="1120" y="134"/>
                  </a:cubicBezTo>
                  <a:cubicBezTo>
                    <a:pt x="1108" y="135"/>
                    <a:pt x="1100" y="133"/>
                    <a:pt x="1097" y="126"/>
                  </a:cubicBezTo>
                  <a:cubicBezTo>
                    <a:pt x="1092" y="117"/>
                    <a:pt x="1096" y="115"/>
                    <a:pt x="1110" y="115"/>
                  </a:cubicBezTo>
                  <a:cubicBezTo>
                    <a:pt x="1127" y="116"/>
                    <a:pt x="1140" y="113"/>
                    <a:pt x="1140" y="108"/>
                  </a:cubicBezTo>
                  <a:cubicBezTo>
                    <a:pt x="1140" y="105"/>
                    <a:pt x="1135" y="105"/>
                    <a:pt x="1119" y="105"/>
                  </a:cubicBezTo>
                  <a:cubicBezTo>
                    <a:pt x="1099" y="105"/>
                    <a:pt x="1099" y="105"/>
                    <a:pt x="1102" y="99"/>
                  </a:cubicBezTo>
                  <a:cubicBezTo>
                    <a:pt x="1107" y="89"/>
                    <a:pt x="1111" y="87"/>
                    <a:pt x="1120" y="88"/>
                  </a:cubicBezTo>
                  <a:cubicBezTo>
                    <a:pt x="1129" y="90"/>
                    <a:pt x="1130" y="89"/>
                    <a:pt x="1130" y="83"/>
                  </a:cubicBezTo>
                  <a:cubicBezTo>
                    <a:pt x="1130" y="79"/>
                    <a:pt x="1128" y="75"/>
                    <a:pt x="1126" y="74"/>
                  </a:cubicBezTo>
                  <a:cubicBezTo>
                    <a:pt x="1125" y="74"/>
                    <a:pt x="1123" y="74"/>
                    <a:pt x="1122" y="74"/>
                  </a:cubicBezTo>
                  <a:close/>
                  <a:moveTo>
                    <a:pt x="659" y="75"/>
                  </a:moveTo>
                  <a:cubicBezTo>
                    <a:pt x="653" y="74"/>
                    <a:pt x="647" y="97"/>
                    <a:pt x="652" y="107"/>
                  </a:cubicBezTo>
                  <a:cubicBezTo>
                    <a:pt x="656" y="115"/>
                    <a:pt x="660" y="113"/>
                    <a:pt x="660" y="102"/>
                  </a:cubicBezTo>
                  <a:cubicBezTo>
                    <a:pt x="660" y="97"/>
                    <a:pt x="661" y="91"/>
                    <a:pt x="662" y="91"/>
                  </a:cubicBezTo>
                  <a:cubicBezTo>
                    <a:pt x="664" y="89"/>
                    <a:pt x="664" y="81"/>
                    <a:pt x="661" y="77"/>
                  </a:cubicBezTo>
                  <a:cubicBezTo>
                    <a:pt x="660" y="75"/>
                    <a:pt x="660" y="75"/>
                    <a:pt x="659" y="75"/>
                  </a:cubicBezTo>
                  <a:close/>
                  <a:moveTo>
                    <a:pt x="362" y="76"/>
                  </a:moveTo>
                  <a:cubicBezTo>
                    <a:pt x="359" y="76"/>
                    <a:pt x="351" y="109"/>
                    <a:pt x="352" y="114"/>
                  </a:cubicBezTo>
                  <a:cubicBezTo>
                    <a:pt x="353" y="116"/>
                    <a:pt x="356" y="118"/>
                    <a:pt x="359" y="118"/>
                  </a:cubicBezTo>
                  <a:cubicBezTo>
                    <a:pt x="363" y="118"/>
                    <a:pt x="364" y="116"/>
                    <a:pt x="363" y="113"/>
                  </a:cubicBezTo>
                  <a:cubicBezTo>
                    <a:pt x="363" y="110"/>
                    <a:pt x="363" y="102"/>
                    <a:pt x="365" y="95"/>
                  </a:cubicBezTo>
                  <a:cubicBezTo>
                    <a:pt x="368" y="86"/>
                    <a:pt x="368" y="82"/>
                    <a:pt x="366" y="80"/>
                  </a:cubicBezTo>
                  <a:cubicBezTo>
                    <a:pt x="365" y="78"/>
                    <a:pt x="363" y="76"/>
                    <a:pt x="362" y="76"/>
                  </a:cubicBezTo>
                  <a:close/>
                  <a:moveTo>
                    <a:pt x="922" y="76"/>
                  </a:moveTo>
                  <a:cubicBezTo>
                    <a:pt x="923" y="76"/>
                    <a:pt x="927" y="78"/>
                    <a:pt x="932" y="81"/>
                  </a:cubicBezTo>
                  <a:cubicBezTo>
                    <a:pt x="939" y="86"/>
                    <a:pt x="940" y="87"/>
                    <a:pt x="937" y="93"/>
                  </a:cubicBezTo>
                  <a:cubicBezTo>
                    <a:pt x="935" y="98"/>
                    <a:pt x="932" y="100"/>
                    <a:pt x="925" y="99"/>
                  </a:cubicBezTo>
                  <a:cubicBezTo>
                    <a:pt x="913" y="99"/>
                    <a:pt x="910" y="97"/>
                    <a:pt x="910" y="92"/>
                  </a:cubicBezTo>
                  <a:cubicBezTo>
                    <a:pt x="910" y="87"/>
                    <a:pt x="918" y="76"/>
                    <a:pt x="922" y="76"/>
                  </a:cubicBezTo>
                  <a:close/>
                  <a:moveTo>
                    <a:pt x="1046" y="77"/>
                  </a:moveTo>
                  <a:cubicBezTo>
                    <a:pt x="1042" y="77"/>
                    <a:pt x="1037" y="78"/>
                    <a:pt x="1034" y="81"/>
                  </a:cubicBezTo>
                  <a:cubicBezTo>
                    <a:pt x="1027" y="85"/>
                    <a:pt x="1026" y="87"/>
                    <a:pt x="1025" y="104"/>
                  </a:cubicBezTo>
                  <a:cubicBezTo>
                    <a:pt x="1022" y="126"/>
                    <a:pt x="1024" y="169"/>
                    <a:pt x="1027" y="174"/>
                  </a:cubicBezTo>
                  <a:cubicBezTo>
                    <a:pt x="1028" y="176"/>
                    <a:pt x="1030" y="177"/>
                    <a:pt x="1032" y="176"/>
                  </a:cubicBezTo>
                  <a:cubicBezTo>
                    <a:pt x="1034" y="176"/>
                    <a:pt x="1035" y="169"/>
                    <a:pt x="1034" y="156"/>
                  </a:cubicBezTo>
                  <a:cubicBezTo>
                    <a:pt x="1033" y="137"/>
                    <a:pt x="1033" y="136"/>
                    <a:pt x="1038" y="136"/>
                  </a:cubicBezTo>
                  <a:cubicBezTo>
                    <a:pt x="1044" y="136"/>
                    <a:pt x="1060" y="120"/>
                    <a:pt x="1065" y="110"/>
                  </a:cubicBezTo>
                  <a:cubicBezTo>
                    <a:pt x="1067" y="106"/>
                    <a:pt x="1068" y="101"/>
                    <a:pt x="1068" y="98"/>
                  </a:cubicBezTo>
                  <a:cubicBezTo>
                    <a:pt x="1067" y="95"/>
                    <a:pt x="1067" y="92"/>
                    <a:pt x="1066" y="90"/>
                  </a:cubicBezTo>
                  <a:cubicBezTo>
                    <a:pt x="1066" y="83"/>
                    <a:pt x="1056" y="78"/>
                    <a:pt x="1046" y="77"/>
                  </a:cubicBezTo>
                  <a:close/>
                  <a:moveTo>
                    <a:pt x="76" y="82"/>
                  </a:moveTo>
                  <a:cubicBezTo>
                    <a:pt x="76" y="82"/>
                    <a:pt x="75" y="82"/>
                    <a:pt x="75" y="82"/>
                  </a:cubicBezTo>
                  <a:cubicBezTo>
                    <a:pt x="72" y="83"/>
                    <a:pt x="68" y="87"/>
                    <a:pt x="63" y="93"/>
                  </a:cubicBezTo>
                  <a:cubicBezTo>
                    <a:pt x="60" y="98"/>
                    <a:pt x="56" y="101"/>
                    <a:pt x="55" y="100"/>
                  </a:cubicBezTo>
                  <a:cubicBezTo>
                    <a:pt x="54" y="100"/>
                    <a:pt x="53" y="101"/>
                    <a:pt x="53" y="104"/>
                  </a:cubicBezTo>
                  <a:cubicBezTo>
                    <a:pt x="53" y="107"/>
                    <a:pt x="55" y="108"/>
                    <a:pt x="60" y="106"/>
                  </a:cubicBezTo>
                  <a:cubicBezTo>
                    <a:pt x="66" y="105"/>
                    <a:pt x="66" y="105"/>
                    <a:pt x="65" y="110"/>
                  </a:cubicBezTo>
                  <a:cubicBezTo>
                    <a:pt x="64" y="113"/>
                    <a:pt x="65" y="118"/>
                    <a:pt x="66" y="121"/>
                  </a:cubicBezTo>
                  <a:cubicBezTo>
                    <a:pt x="69" y="126"/>
                    <a:pt x="73" y="125"/>
                    <a:pt x="73" y="118"/>
                  </a:cubicBezTo>
                  <a:cubicBezTo>
                    <a:pt x="73" y="115"/>
                    <a:pt x="76" y="107"/>
                    <a:pt x="78" y="100"/>
                  </a:cubicBezTo>
                  <a:cubicBezTo>
                    <a:pt x="82" y="89"/>
                    <a:pt x="83" y="86"/>
                    <a:pt x="80" y="84"/>
                  </a:cubicBezTo>
                  <a:cubicBezTo>
                    <a:pt x="79" y="83"/>
                    <a:pt x="77" y="82"/>
                    <a:pt x="76" y="82"/>
                  </a:cubicBezTo>
                  <a:close/>
                  <a:moveTo>
                    <a:pt x="1048" y="86"/>
                  </a:moveTo>
                  <a:cubicBezTo>
                    <a:pt x="1051" y="86"/>
                    <a:pt x="1055" y="87"/>
                    <a:pt x="1056" y="89"/>
                  </a:cubicBezTo>
                  <a:cubicBezTo>
                    <a:pt x="1059" y="94"/>
                    <a:pt x="1056" y="105"/>
                    <a:pt x="1049" y="114"/>
                  </a:cubicBezTo>
                  <a:cubicBezTo>
                    <a:pt x="1046" y="119"/>
                    <a:pt x="1041" y="124"/>
                    <a:pt x="1038" y="126"/>
                  </a:cubicBezTo>
                  <a:cubicBezTo>
                    <a:pt x="1034" y="128"/>
                    <a:pt x="1034" y="127"/>
                    <a:pt x="1034" y="110"/>
                  </a:cubicBezTo>
                  <a:cubicBezTo>
                    <a:pt x="1034" y="97"/>
                    <a:pt x="1035" y="91"/>
                    <a:pt x="1037" y="89"/>
                  </a:cubicBezTo>
                  <a:cubicBezTo>
                    <a:pt x="1040" y="87"/>
                    <a:pt x="1044" y="86"/>
                    <a:pt x="1048" y="86"/>
                  </a:cubicBezTo>
                  <a:close/>
                  <a:moveTo>
                    <a:pt x="976" y="119"/>
                  </a:moveTo>
                  <a:cubicBezTo>
                    <a:pt x="976" y="119"/>
                    <a:pt x="975" y="119"/>
                    <a:pt x="974" y="119"/>
                  </a:cubicBezTo>
                  <a:cubicBezTo>
                    <a:pt x="968" y="122"/>
                    <a:pt x="962" y="147"/>
                    <a:pt x="967" y="152"/>
                  </a:cubicBezTo>
                  <a:cubicBezTo>
                    <a:pt x="970" y="156"/>
                    <a:pt x="972" y="154"/>
                    <a:pt x="976" y="139"/>
                  </a:cubicBezTo>
                  <a:cubicBezTo>
                    <a:pt x="981" y="125"/>
                    <a:pt x="981" y="118"/>
                    <a:pt x="976" y="11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3"/>
            <p:cNvSpPr>
              <a:spLocks noEditPoints="1"/>
            </p:cNvSpPr>
            <p:nvPr/>
          </p:nvSpPr>
          <p:spPr bwMode="auto">
            <a:xfrm>
              <a:off x="2895600" y="1979613"/>
              <a:ext cx="2054225" cy="558800"/>
            </a:xfrm>
            <a:custGeom>
              <a:avLst/>
              <a:gdLst>
                <a:gd name="T0" fmla="*/ 637 w 1347"/>
                <a:gd name="T1" fmla="*/ 134 h 367"/>
                <a:gd name="T2" fmla="*/ 583 w 1347"/>
                <a:gd name="T3" fmla="*/ 70 h 367"/>
                <a:gd name="T4" fmla="*/ 433 w 1347"/>
                <a:gd name="T5" fmla="*/ 52 h 367"/>
                <a:gd name="T6" fmla="*/ 452 w 1347"/>
                <a:gd name="T7" fmla="*/ 66 h 367"/>
                <a:gd name="T8" fmla="*/ 321 w 1347"/>
                <a:gd name="T9" fmla="*/ 93 h 367"/>
                <a:gd name="T10" fmla="*/ 345 w 1347"/>
                <a:gd name="T11" fmla="*/ 82 h 367"/>
                <a:gd name="T12" fmla="*/ 363 w 1347"/>
                <a:gd name="T13" fmla="*/ 105 h 367"/>
                <a:gd name="T14" fmla="*/ 411 w 1347"/>
                <a:gd name="T15" fmla="*/ 88 h 367"/>
                <a:gd name="T16" fmla="*/ 410 w 1347"/>
                <a:gd name="T17" fmla="*/ 117 h 367"/>
                <a:gd name="T18" fmla="*/ 1285 w 1347"/>
                <a:gd name="T19" fmla="*/ 95 h 367"/>
                <a:gd name="T20" fmla="*/ 1347 w 1347"/>
                <a:gd name="T21" fmla="*/ 164 h 367"/>
                <a:gd name="T22" fmla="*/ 166 w 1347"/>
                <a:gd name="T23" fmla="*/ 92 h 367"/>
                <a:gd name="T24" fmla="*/ 192 w 1347"/>
                <a:gd name="T25" fmla="*/ 350 h 367"/>
                <a:gd name="T26" fmla="*/ 1098 w 1347"/>
                <a:gd name="T27" fmla="*/ 125 h 367"/>
                <a:gd name="T28" fmla="*/ 1120 w 1347"/>
                <a:gd name="T29" fmla="*/ 100 h 367"/>
                <a:gd name="T30" fmla="*/ 200 w 1347"/>
                <a:gd name="T31" fmla="*/ 115 h 367"/>
                <a:gd name="T32" fmla="*/ 214 w 1347"/>
                <a:gd name="T33" fmla="*/ 144 h 367"/>
                <a:gd name="T34" fmla="*/ 854 w 1347"/>
                <a:gd name="T35" fmla="*/ 166 h 367"/>
                <a:gd name="T36" fmla="*/ 882 w 1347"/>
                <a:gd name="T37" fmla="*/ 190 h 367"/>
                <a:gd name="T38" fmla="*/ 1240 w 1347"/>
                <a:gd name="T39" fmla="*/ 133 h 367"/>
                <a:gd name="T40" fmla="*/ 1175 w 1347"/>
                <a:gd name="T41" fmla="*/ 157 h 367"/>
                <a:gd name="T42" fmla="*/ 1208 w 1347"/>
                <a:gd name="T43" fmla="*/ 155 h 367"/>
                <a:gd name="T44" fmla="*/ 270 w 1347"/>
                <a:gd name="T45" fmla="*/ 134 h 367"/>
                <a:gd name="T46" fmla="*/ 1015 w 1347"/>
                <a:gd name="T47" fmla="*/ 145 h 367"/>
                <a:gd name="T48" fmla="*/ 450 w 1347"/>
                <a:gd name="T49" fmla="*/ 170 h 367"/>
                <a:gd name="T50" fmla="*/ 740 w 1347"/>
                <a:gd name="T51" fmla="*/ 150 h 367"/>
                <a:gd name="T52" fmla="*/ 776 w 1347"/>
                <a:gd name="T53" fmla="*/ 179 h 367"/>
                <a:gd name="T54" fmla="*/ 805 w 1347"/>
                <a:gd name="T55" fmla="*/ 147 h 367"/>
                <a:gd name="T56" fmla="*/ 553 w 1347"/>
                <a:gd name="T57" fmla="*/ 192 h 367"/>
                <a:gd name="T58" fmla="*/ 958 w 1347"/>
                <a:gd name="T59" fmla="*/ 150 h 367"/>
                <a:gd name="T60" fmla="*/ 990 w 1347"/>
                <a:gd name="T61" fmla="*/ 192 h 367"/>
                <a:gd name="T62" fmla="*/ 1033 w 1347"/>
                <a:gd name="T63" fmla="*/ 169 h 367"/>
                <a:gd name="T64" fmla="*/ 805 w 1347"/>
                <a:gd name="T65" fmla="*/ 164 h 367"/>
                <a:gd name="T66" fmla="*/ 332 w 1347"/>
                <a:gd name="T67" fmla="*/ 235 h 367"/>
                <a:gd name="T68" fmla="*/ 371 w 1347"/>
                <a:gd name="T69" fmla="*/ 189 h 367"/>
                <a:gd name="T70" fmla="*/ 26 w 1347"/>
                <a:gd name="T71" fmla="*/ 187 h 367"/>
                <a:gd name="T72" fmla="*/ 39 w 1347"/>
                <a:gd name="T73" fmla="*/ 250 h 367"/>
                <a:gd name="T74" fmla="*/ 29 w 1347"/>
                <a:gd name="T75" fmla="*/ 176 h 367"/>
                <a:gd name="T76" fmla="*/ 705 w 1347"/>
                <a:gd name="T77" fmla="*/ 181 h 367"/>
                <a:gd name="T78" fmla="*/ 936 w 1347"/>
                <a:gd name="T79" fmla="*/ 182 h 367"/>
                <a:gd name="T80" fmla="*/ 205 w 1347"/>
                <a:gd name="T81" fmla="*/ 240 h 367"/>
                <a:gd name="T82" fmla="*/ 432 w 1347"/>
                <a:gd name="T83" fmla="*/ 189 h 367"/>
                <a:gd name="T84" fmla="*/ 428 w 1347"/>
                <a:gd name="T85" fmla="*/ 223 h 367"/>
                <a:gd name="T86" fmla="*/ 99 w 1347"/>
                <a:gd name="T87" fmla="*/ 207 h 367"/>
                <a:gd name="T88" fmla="*/ 24 w 1347"/>
                <a:gd name="T89" fmla="*/ 237 h 367"/>
                <a:gd name="T90" fmla="*/ 257 w 1347"/>
                <a:gd name="T91" fmla="*/ 221 h 367"/>
                <a:gd name="T92" fmla="*/ 108 w 1347"/>
                <a:gd name="T93" fmla="*/ 237 h 367"/>
                <a:gd name="T94" fmla="*/ 455 w 1347"/>
                <a:gd name="T95" fmla="*/ 263 h 367"/>
                <a:gd name="T96" fmla="*/ 546 w 1347"/>
                <a:gd name="T97" fmla="*/ 314 h 367"/>
                <a:gd name="T98" fmla="*/ 587 w 1347"/>
                <a:gd name="T99" fmla="*/ 313 h 367"/>
                <a:gd name="T100" fmla="*/ 332 w 1347"/>
                <a:gd name="T101" fmla="*/ 304 h 367"/>
                <a:gd name="T102" fmla="*/ 411 w 1347"/>
                <a:gd name="T103" fmla="*/ 292 h 367"/>
                <a:gd name="T104" fmla="*/ 448 w 1347"/>
                <a:gd name="T105" fmla="*/ 301 h 367"/>
                <a:gd name="T106" fmla="*/ 198 w 1347"/>
                <a:gd name="T107" fmla="*/ 320 h 367"/>
                <a:gd name="T108" fmla="*/ 228 w 1347"/>
                <a:gd name="T109" fmla="*/ 307 h 367"/>
                <a:gd name="T110" fmla="*/ 369 w 1347"/>
                <a:gd name="T111" fmla="*/ 337 h 367"/>
                <a:gd name="T112" fmla="*/ 367 w 1347"/>
                <a:gd name="T113" fmla="*/ 283 h 367"/>
                <a:gd name="T114" fmla="*/ 266 w 1347"/>
                <a:gd name="T115" fmla="*/ 33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7" h="367">
                  <a:moveTo>
                    <a:pt x="618" y="0"/>
                  </a:moveTo>
                  <a:cubicBezTo>
                    <a:pt x="612" y="0"/>
                    <a:pt x="611" y="7"/>
                    <a:pt x="615" y="13"/>
                  </a:cubicBezTo>
                  <a:cubicBezTo>
                    <a:pt x="624" y="26"/>
                    <a:pt x="627" y="54"/>
                    <a:pt x="627" y="109"/>
                  </a:cubicBezTo>
                  <a:cubicBezTo>
                    <a:pt x="628" y="190"/>
                    <a:pt x="626" y="355"/>
                    <a:pt x="625" y="348"/>
                  </a:cubicBezTo>
                  <a:cubicBezTo>
                    <a:pt x="625" y="345"/>
                    <a:pt x="623" y="343"/>
                    <a:pt x="622" y="344"/>
                  </a:cubicBezTo>
                  <a:cubicBezTo>
                    <a:pt x="618" y="346"/>
                    <a:pt x="619" y="357"/>
                    <a:pt x="623" y="361"/>
                  </a:cubicBezTo>
                  <a:cubicBezTo>
                    <a:pt x="628" y="366"/>
                    <a:pt x="634" y="364"/>
                    <a:pt x="636" y="357"/>
                  </a:cubicBezTo>
                  <a:cubicBezTo>
                    <a:pt x="637" y="354"/>
                    <a:pt x="637" y="320"/>
                    <a:pt x="637" y="282"/>
                  </a:cubicBezTo>
                  <a:cubicBezTo>
                    <a:pt x="636" y="245"/>
                    <a:pt x="636" y="178"/>
                    <a:pt x="637" y="134"/>
                  </a:cubicBezTo>
                  <a:cubicBezTo>
                    <a:pt x="638" y="66"/>
                    <a:pt x="637" y="50"/>
                    <a:pt x="633" y="33"/>
                  </a:cubicBezTo>
                  <a:cubicBezTo>
                    <a:pt x="629" y="11"/>
                    <a:pt x="624" y="0"/>
                    <a:pt x="618" y="0"/>
                  </a:cubicBezTo>
                  <a:close/>
                  <a:moveTo>
                    <a:pt x="586" y="29"/>
                  </a:moveTo>
                  <a:cubicBezTo>
                    <a:pt x="581" y="29"/>
                    <a:pt x="578" y="33"/>
                    <a:pt x="569" y="51"/>
                  </a:cubicBezTo>
                  <a:cubicBezTo>
                    <a:pt x="557" y="77"/>
                    <a:pt x="556" y="86"/>
                    <a:pt x="564" y="86"/>
                  </a:cubicBezTo>
                  <a:cubicBezTo>
                    <a:pt x="567" y="86"/>
                    <a:pt x="569" y="84"/>
                    <a:pt x="569" y="80"/>
                  </a:cubicBezTo>
                  <a:cubicBezTo>
                    <a:pt x="569" y="77"/>
                    <a:pt x="571" y="70"/>
                    <a:pt x="574" y="65"/>
                  </a:cubicBezTo>
                  <a:cubicBezTo>
                    <a:pt x="579" y="57"/>
                    <a:pt x="580" y="56"/>
                    <a:pt x="581" y="61"/>
                  </a:cubicBezTo>
                  <a:cubicBezTo>
                    <a:pt x="581" y="64"/>
                    <a:pt x="582" y="68"/>
                    <a:pt x="583" y="70"/>
                  </a:cubicBezTo>
                  <a:cubicBezTo>
                    <a:pt x="584" y="72"/>
                    <a:pt x="585" y="81"/>
                    <a:pt x="585" y="89"/>
                  </a:cubicBezTo>
                  <a:cubicBezTo>
                    <a:pt x="585" y="98"/>
                    <a:pt x="587" y="107"/>
                    <a:pt x="588" y="109"/>
                  </a:cubicBezTo>
                  <a:cubicBezTo>
                    <a:pt x="591" y="114"/>
                    <a:pt x="594" y="107"/>
                    <a:pt x="593" y="96"/>
                  </a:cubicBezTo>
                  <a:cubicBezTo>
                    <a:pt x="593" y="91"/>
                    <a:pt x="592" y="74"/>
                    <a:pt x="592" y="58"/>
                  </a:cubicBezTo>
                  <a:cubicBezTo>
                    <a:pt x="592" y="29"/>
                    <a:pt x="592" y="29"/>
                    <a:pt x="586" y="29"/>
                  </a:cubicBezTo>
                  <a:close/>
                  <a:moveTo>
                    <a:pt x="442" y="39"/>
                  </a:moveTo>
                  <a:cubicBezTo>
                    <a:pt x="441" y="39"/>
                    <a:pt x="440" y="39"/>
                    <a:pt x="438" y="39"/>
                  </a:cubicBezTo>
                  <a:cubicBezTo>
                    <a:pt x="427" y="41"/>
                    <a:pt x="422" y="47"/>
                    <a:pt x="424" y="53"/>
                  </a:cubicBezTo>
                  <a:cubicBezTo>
                    <a:pt x="426" y="59"/>
                    <a:pt x="432" y="58"/>
                    <a:pt x="433" y="52"/>
                  </a:cubicBezTo>
                  <a:cubicBezTo>
                    <a:pt x="435" y="46"/>
                    <a:pt x="445" y="45"/>
                    <a:pt x="445" y="50"/>
                  </a:cubicBezTo>
                  <a:cubicBezTo>
                    <a:pt x="446" y="52"/>
                    <a:pt x="446" y="55"/>
                    <a:pt x="446" y="57"/>
                  </a:cubicBezTo>
                  <a:cubicBezTo>
                    <a:pt x="446" y="59"/>
                    <a:pt x="446" y="62"/>
                    <a:pt x="445" y="62"/>
                  </a:cubicBezTo>
                  <a:cubicBezTo>
                    <a:pt x="442" y="65"/>
                    <a:pt x="430" y="85"/>
                    <a:pt x="430" y="86"/>
                  </a:cubicBezTo>
                  <a:cubicBezTo>
                    <a:pt x="430" y="87"/>
                    <a:pt x="433" y="88"/>
                    <a:pt x="436" y="89"/>
                  </a:cubicBezTo>
                  <a:cubicBezTo>
                    <a:pt x="445" y="90"/>
                    <a:pt x="461" y="85"/>
                    <a:pt x="462" y="80"/>
                  </a:cubicBezTo>
                  <a:cubicBezTo>
                    <a:pt x="463" y="76"/>
                    <a:pt x="461" y="75"/>
                    <a:pt x="456" y="75"/>
                  </a:cubicBezTo>
                  <a:cubicBezTo>
                    <a:pt x="448" y="75"/>
                    <a:pt x="448" y="75"/>
                    <a:pt x="448" y="75"/>
                  </a:cubicBezTo>
                  <a:cubicBezTo>
                    <a:pt x="452" y="66"/>
                    <a:pt x="452" y="66"/>
                    <a:pt x="452" y="66"/>
                  </a:cubicBezTo>
                  <a:cubicBezTo>
                    <a:pt x="456" y="54"/>
                    <a:pt x="456" y="49"/>
                    <a:pt x="451" y="42"/>
                  </a:cubicBezTo>
                  <a:cubicBezTo>
                    <a:pt x="448" y="39"/>
                    <a:pt x="446" y="38"/>
                    <a:pt x="442" y="39"/>
                  </a:cubicBezTo>
                  <a:close/>
                  <a:moveTo>
                    <a:pt x="326" y="58"/>
                  </a:moveTo>
                  <a:cubicBezTo>
                    <a:pt x="322" y="58"/>
                    <a:pt x="319" y="64"/>
                    <a:pt x="315" y="76"/>
                  </a:cubicBezTo>
                  <a:cubicBezTo>
                    <a:pt x="313" y="84"/>
                    <a:pt x="308" y="97"/>
                    <a:pt x="305" y="104"/>
                  </a:cubicBezTo>
                  <a:cubicBezTo>
                    <a:pt x="301" y="111"/>
                    <a:pt x="299" y="119"/>
                    <a:pt x="300" y="121"/>
                  </a:cubicBezTo>
                  <a:cubicBezTo>
                    <a:pt x="302" y="127"/>
                    <a:pt x="309" y="125"/>
                    <a:pt x="310" y="118"/>
                  </a:cubicBezTo>
                  <a:cubicBezTo>
                    <a:pt x="311" y="114"/>
                    <a:pt x="314" y="107"/>
                    <a:pt x="316" y="102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22" y="113"/>
                    <a:pt x="322" y="113"/>
                    <a:pt x="322" y="113"/>
                  </a:cubicBezTo>
                  <a:cubicBezTo>
                    <a:pt x="323" y="124"/>
                    <a:pt x="325" y="135"/>
                    <a:pt x="327" y="137"/>
                  </a:cubicBezTo>
                  <a:cubicBezTo>
                    <a:pt x="332" y="143"/>
                    <a:pt x="335" y="138"/>
                    <a:pt x="335" y="124"/>
                  </a:cubicBezTo>
                  <a:cubicBezTo>
                    <a:pt x="335" y="116"/>
                    <a:pt x="334" y="109"/>
                    <a:pt x="333" y="109"/>
                  </a:cubicBezTo>
                  <a:cubicBezTo>
                    <a:pt x="332" y="109"/>
                    <a:pt x="331" y="98"/>
                    <a:pt x="331" y="84"/>
                  </a:cubicBezTo>
                  <a:cubicBezTo>
                    <a:pt x="331" y="71"/>
                    <a:pt x="330" y="59"/>
                    <a:pt x="329" y="59"/>
                  </a:cubicBezTo>
                  <a:cubicBezTo>
                    <a:pt x="328" y="58"/>
                    <a:pt x="327" y="58"/>
                    <a:pt x="326" y="58"/>
                  </a:cubicBezTo>
                  <a:close/>
                  <a:moveTo>
                    <a:pt x="346" y="81"/>
                  </a:moveTo>
                  <a:cubicBezTo>
                    <a:pt x="345" y="81"/>
                    <a:pt x="345" y="81"/>
                    <a:pt x="345" y="82"/>
                  </a:cubicBezTo>
                  <a:cubicBezTo>
                    <a:pt x="344" y="82"/>
                    <a:pt x="345" y="86"/>
                    <a:pt x="346" y="90"/>
                  </a:cubicBezTo>
                  <a:cubicBezTo>
                    <a:pt x="348" y="93"/>
                    <a:pt x="349" y="97"/>
                    <a:pt x="349" y="99"/>
                  </a:cubicBezTo>
                  <a:cubicBezTo>
                    <a:pt x="349" y="102"/>
                    <a:pt x="341" y="102"/>
                    <a:pt x="337" y="98"/>
                  </a:cubicBezTo>
                  <a:cubicBezTo>
                    <a:pt x="336" y="97"/>
                    <a:pt x="335" y="98"/>
                    <a:pt x="335" y="102"/>
                  </a:cubicBezTo>
                  <a:cubicBezTo>
                    <a:pt x="336" y="106"/>
                    <a:pt x="337" y="108"/>
                    <a:pt x="343" y="108"/>
                  </a:cubicBezTo>
                  <a:cubicBezTo>
                    <a:pt x="350" y="109"/>
                    <a:pt x="351" y="110"/>
                    <a:pt x="353" y="120"/>
                  </a:cubicBezTo>
                  <a:cubicBezTo>
                    <a:pt x="354" y="126"/>
                    <a:pt x="356" y="132"/>
                    <a:pt x="357" y="134"/>
                  </a:cubicBezTo>
                  <a:cubicBezTo>
                    <a:pt x="362" y="141"/>
                    <a:pt x="364" y="137"/>
                    <a:pt x="364" y="121"/>
                  </a:cubicBezTo>
                  <a:cubicBezTo>
                    <a:pt x="363" y="105"/>
                    <a:pt x="363" y="105"/>
                    <a:pt x="363" y="105"/>
                  </a:cubicBezTo>
                  <a:cubicBezTo>
                    <a:pt x="371" y="103"/>
                    <a:pt x="371" y="103"/>
                    <a:pt x="371" y="103"/>
                  </a:cubicBezTo>
                  <a:cubicBezTo>
                    <a:pt x="380" y="101"/>
                    <a:pt x="381" y="99"/>
                    <a:pt x="377" y="94"/>
                  </a:cubicBezTo>
                  <a:cubicBezTo>
                    <a:pt x="375" y="91"/>
                    <a:pt x="374" y="91"/>
                    <a:pt x="372" y="95"/>
                  </a:cubicBezTo>
                  <a:cubicBezTo>
                    <a:pt x="371" y="98"/>
                    <a:pt x="369" y="99"/>
                    <a:pt x="369" y="97"/>
                  </a:cubicBezTo>
                  <a:cubicBezTo>
                    <a:pt x="369" y="95"/>
                    <a:pt x="367" y="94"/>
                    <a:pt x="364" y="95"/>
                  </a:cubicBezTo>
                  <a:cubicBezTo>
                    <a:pt x="361" y="95"/>
                    <a:pt x="359" y="94"/>
                    <a:pt x="358" y="91"/>
                  </a:cubicBezTo>
                  <a:cubicBezTo>
                    <a:pt x="356" y="86"/>
                    <a:pt x="349" y="80"/>
                    <a:pt x="346" y="81"/>
                  </a:cubicBezTo>
                  <a:close/>
                  <a:moveTo>
                    <a:pt x="421" y="83"/>
                  </a:moveTo>
                  <a:cubicBezTo>
                    <a:pt x="421" y="83"/>
                    <a:pt x="416" y="85"/>
                    <a:pt x="411" y="88"/>
                  </a:cubicBezTo>
                  <a:cubicBezTo>
                    <a:pt x="404" y="92"/>
                    <a:pt x="401" y="93"/>
                    <a:pt x="396" y="91"/>
                  </a:cubicBezTo>
                  <a:cubicBezTo>
                    <a:pt x="392" y="89"/>
                    <a:pt x="389" y="88"/>
                    <a:pt x="388" y="88"/>
                  </a:cubicBezTo>
                  <a:cubicBezTo>
                    <a:pt x="386" y="88"/>
                    <a:pt x="387" y="95"/>
                    <a:pt x="391" y="99"/>
                  </a:cubicBezTo>
                  <a:cubicBezTo>
                    <a:pt x="394" y="103"/>
                    <a:pt x="394" y="104"/>
                    <a:pt x="388" y="114"/>
                  </a:cubicBezTo>
                  <a:cubicBezTo>
                    <a:pt x="385" y="121"/>
                    <a:pt x="382" y="130"/>
                    <a:pt x="382" y="134"/>
                  </a:cubicBezTo>
                  <a:cubicBezTo>
                    <a:pt x="382" y="139"/>
                    <a:pt x="382" y="143"/>
                    <a:pt x="383" y="143"/>
                  </a:cubicBezTo>
                  <a:cubicBezTo>
                    <a:pt x="384" y="143"/>
                    <a:pt x="388" y="136"/>
                    <a:pt x="392" y="129"/>
                  </a:cubicBezTo>
                  <a:cubicBezTo>
                    <a:pt x="396" y="121"/>
                    <a:pt x="400" y="114"/>
                    <a:pt x="402" y="113"/>
                  </a:cubicBezTo>
                  <a:cubicBezTo>
                    <a:pt x="403" y="112"/>
                    <a:pt x="407" y="114"/>
                    <a:pt x="410" y="117"/>
                  </a:cubicBezTo>
                  <a:cubicBezTo>
                    <a:pt x="419" y="125"/>
                    <a:pt x="425" y="126"/>
                    <a:pt x="429" y="120"/>
                  </a:cubicBezTo>
                  <a:cubicBezTo>
                    <a:pt x="432" y="116"/>
                    <a:pt x="432" y="115"/>
                    <a:pt x="426" y="114"/>
                  </a:cubicBezTo>
                  <a:cubicBezTo>
                    <a:pt x="423" y="113"/>
                    <a:pt x="418" y="110"/>
                    <a:pt x="415" y="107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2" y="88"/>
                    <a:pt x="424" y="83"/>
                    <a:pt x="421" y="83"/>
                  </a:cubicBezTo>
                  <a:close/>
                  <a:moveTo>
                    <a:pt x="1313" y="88"/>
                  </a:moveTo>
                  <a:cubicBezTo>
                    <a:pt x="1311" y="88"/>
                    <a:pt x="1308" y="89"/>
                    <a:pt x="1305" y="89"/>
                  </a:cubicBezTo>
                  <a:cubicBezTo>
                    <a:pt x="1293" y="89"/>
                    <a:pt x="1288" y="91"/>
                    <a:pt x="1285" y="95"/>
                  </a:cubicBezTo>
                  <a:cubicBezTo>
                    <a:pt x="1281" y="100"/>
                    <a:pt x="1280" y="108"/>
                    <a:pt x="1283" y="115"/>
                  </a:cubicBezTo>
                  <a:cubicBezTo>
                    <a:pt x="1286" y="122"/>
                    <a:pt x="1289" y="120"/>
                    <a:pt x="1290" y="110"/>
                  </a:cubicBezTo>
                  <a:cubicBezTo>
                    <a:pt x="1292" y="100"/>
                    <a:pt x="1297" y="98"/>
                    <a:pt x="1313" y="99"/>
                  </a:cubicBezTo>
                  <a:cubicBezTo>
                    <a:pt x="1322" y="100"/>
                    <a:pt x="1323" y="101"/>
                    <a:pt x="1324" y="107"/>
                  </a:cubicBezTo>
                  <a:cubicBezTo>
                    <a:pt x="1325" y="115"/>
                    <a:pt x="1318" y="126"/>
                    <a:pt x="1303" y="144"/>
                  </a:cubicBezTo>
                  <a:cubicBezTo>
                    <a:pt x="1296" y="151"/>
                    <a:pt x="1289" y="162"/>
                    <a:pt x="1289" y="164"/>
                  </a:cubicBezTo>
                  <a:cubicBezTo>
                    <a:pt x="1289" y="165"/>
                    <a:pt x="1294" y="168"/>
                    <a:pt x="1300" y="171"/>
                  </a:cubicBezTo>
                  <a:cubicBezTo>
                    <a:pt x="1308" y="175"/>
                    <a:pt x="1313" y="176"/>
                    <a:pt x="1323" y="175"/>
                  </a:cubicBezTo>
                  <a:cubicBezTo>
                    <a:pt x="1338" y="173"/>
                    <a:pt x="1347" y="169"/>
                    <a:pt x="1347" y="164"/>
                  </a:cubicBezTo>
                  <a:cubicBezTo>
                    <a:pt x="1347" y="161"/>
                    <a:pt x="1345" y="161"/>
                    <a:pt x="1338" y="162"/>
                  </a:cubicBezTo>
                  <a:cubicBezTo>
                    <a:pt x="1323" y="165"/>
                    <a:pt x="1311" y="166"/>
                    <a:pt x="1306" y="163"/>
                  </a:cubicBezTo>
                  <a:cubicBezTo>
                    <a:pt x="1303" y="160"/>
                    <a:pt x="1303" y="158"/>
                    <a:pt x="1312" y="148"/>
                  </a:cubicBezTo>
                  <a:cubicBezTo>
                    <a:pt x="1317" y="141"/>
                    <a:pt x="1322" y="135"/>
                    <a:pt x="1322" y="133"/>
                  </a:cubicBezTo>
                  <a:cubicBezTo>
                    <a:pt x="1322" y="132"/>
                    <a:pt x="1324" y="128"/>
                    <a:pt x="1328" y="125"/>
                  </a:cubicBezTo>
                  <a:cubicBezTo>
                    <a:pt x="1331" y="121"/>
                    <a:pt x="1334" y="114"/>
                    <a:pt x="1334" y="109"/>
                  </a:cubicBezTo>
                  <a:cubicBezTo>
                    <a:pt x="1335" y="101"/>
                    <a:pt x="1334" y="98"/>
                    <a:pt x="1328" y="93"/>
                  </a:cubicBezTo>
                  <a:cubicBezTo>
                    <a:pt x="1323" y="90"/>
                    <a:pt x="1320" y="88"/>
                    <a:pt x="1313" y="88"/>
                  </a:cubicBezTo>
                  <a:close/>
                  <a:moveTo>
                    <a:pt x="166" y="92"/>
                  </a:moveTo>
                  <a:cubicBezTo>
                    <a:pt x="160" y="93"/>
                    <a:pt x="154" y="105"/>
                    <a:pt x="150" y="125"/>
                  </a:cubicBezTo>
                  <a:cubicBezTo>
                    <a:pt x="146" y="144"/>
                    <a:pt x="144" y="194"/>
                    <a:pt x="147" y="217"/>
                  </a:cubicBezTo>
                  <a:cubicBezTo>
                    <a:pt x="150" y="237"/>
                    <a:pt x="153" y="266"/>
                    <a:pt x="153" y="273"/>
                  </a:cubicBezTo>
                  <a:cubicBezTo>
                    <a:pt x="153" y="275"/>
                    <a:pt x="154" y="277"/>
                    <a:pt x="155" y="277"/>
                  </a:cubicBezTo>
                  <a:cubicBezTo>
                    <a:pt x="156" y="277"/>
                    <a:pt x="157" y="280"/>
                    <a:pt x="157" y="284"/>
                  </a:cubicBezTo>
                  <a:cubicBezTo>
                    <a:pt x="157" y="295"/>
                    <a:pt x="167" y="322"/>
                    <a:pt x="173" y="330"/>
                  </a:cubicBezTo>
                  <a:cubicBezTo>
                    <a:pt x="177" y="334"/>
                    <a:pt x="180" y="340"/>
                    <a:pt x="181" y="342"/>
                  </a:cubicBezTo>
                  <a:cubicBezTo>
                    <a:pt x="182" y="345"/>
                    <a:pt x="185" y="348"/>
                    <a:pt x="187" y="348"/>
                  </a:cubicBezTo>
                  <a:cubicBezTo>
                    <a:pt x="189" y="349"/>
                    <a:pt x="192" y="350"/>
                    <a:pt x="192" y="350"/>
                  </a:cubicBezTo>
                  <a:cubicBezTo>
                    <a:pt x="194" y="351"/>
                    <a:pt x="192" y="337"/>
                    <a:pt x="189" y="334"/>
                  </a:cubicBezTo>
                  <a:cubicBezTo>
                    <a:pt x="187" y="331"/>
                    <a:pt x="185" y="328"/>
                    <a:pt x="185" y="327"/>
                  </a:cubicBezTo>
                  <a:cubicBezTo>
                    <a:pt x="185" y="326"/>
                    <a:pt x="184" y="324"/>
                    <a:pt x="183" y="324"/>
                  </a:cubicBezTo>
                  <a:cubicBezTo>
                    <a:pt x="180" y="322"/>
                    <a:pt x="172" y="303"/>
                    <a:pt x="170" y="293"/>
                  </a:cubicBezTo>
                  <a:cubicBezTo>
                    <a:pt x="153" y="212"/>
                    <a:pt x="151" y="140"/>
                    <a:pt x="166" y="107"/>
                  </a:cubicBezTo>
                  <a:cubicBezTo>
                    <a:pt x="172" y="94"/>
                    <a:pt x="172" y="94"/>
                    <a:pt x="167" y="93"/>
                  </a:cubicBezTo>
                  <a:cubicBezTo>
                    <a:pt x="167" y="92"/>
                    <a:pt x="166" y="92"/>
                    <a:pt x="166" y="92"/>
                  </a:cubicBezTo>
                  <a:close/>
                  <a:moveTo>
                    <a:pt x="1117" y="99"/>
                  </a:moveTo>
                  <a:cubicBezTo>
                    <a:pt x="1115" y="99"/>
                    <a:pt x="1112" y="104"/>
                    <a:pt x="1098" y="125"/>
                  </a:cubicBezTo>
                  <a:cubicBezTo>
                    <a:pt x="1092" y="135"/>
                    <a:pt x="1087" y="144"/>
                    <a:pt x="1087" y="147"/>
                  </a:cubicBezTo>
                  <a:cubicBezTo>
                    <a:pt x="1087" y="149"/>
                    <a:pt x="1086" y="150"/>
                    <a:pt x="1084" y="149"/>
                  </a:cubicBezTo>
                  <a:cubicBezTo>
                    <a:pt x="1083" y="148"/>
                    <a:pt x="1082" y="149"/>
                    <a:pt x="1082" y="152"/>
                  </a:cubicBezTo>
                  <a:cubicBezTo>
                    <a:pt x="1082" y="160"/>
                    <a:pt x="1092" y="155"/>
                    <a:pt x="1100" y="142"/>
                  </a:cubicBezTo>
                  <a:cubicBezTo>
                    <a:pt x="1103" y="138"/>
                    <a:pt x="1103" y="142"/>
                    <a:pt x="1103" y="163"/>
                  </a:cubicBezTo>
                  <a:cubicBezTo>
                    <a:pt x="1102" y="188"/>
                    <a:pt x="1102" y="189"/>
                    <a:pt x="1106" y="189"/>
                  </a:cubicBezTo>
                  <a:cubicBezTo>
                    <a:pt x="1110" y="189"/>
                    <a:pt x="1111" y="188"/>
                    <a:pt x="1110" y="182"/>
                  </a:cubicBezTo>
                  <a:cubicBezTo>
                    <a:pt x="1109" y="170"/>
                    <a:pt x="1114" y="123"/>
                    <a:pt x="1119" y="112"/>
                  </a:cubicBezTo>
                  <a:cubicBezTo>
                    <a:pt x="1121" y="105"/>
                    <a:pt x="1122" y="102"/>
                    <a:pt x="1120" y="100"/>
                  </a:cubicBezTo>
                  <a:cubicBezTo>
                    <a:pt x="1119" y="99"/>
                    <a:pt x="1118" y="99"/>
                    <a:pt x="1117" y="99"/>
                  </a:cubicBezTo>
                  <a:close/>
                  <a:moveTo>
                    <a:pt x="501" y="101"/>
                  </a:moveTo>
                  <a:cubicBezTo>
                    <a:pt x="495" y="101"/>
                    <a:pt x="494" y="106"/>
                    <a:pt x="500" y="120"/>
                  </a:cubicBezTo>
                  <a:cubicBezTo>
                    <a:pt x="503" y="128"/>
                    <a:pt x="505" y="129"/>
                    <a:pt x="506" y="126"/>
                  </a:cubicBezTo>
                  <a:cubicBezTo>
                    <a:pt x="508" y="123"/>
                    <a:pt x="508" y="116"/>
                    <a:pt x="506" y="103"/>
                  </a:cubicBezTo>
                  <a:cubicBezTo>
                    <a:pt x="506" y="102"/>
                    <a:pt x="504" y="101"/>
                    <a:pt x="501" y="101"/>
                  </a:cubicBezTo>
                  <a:close/>
                  <a:moveTo>
                    <a:pt x="223" y="105"/>
                  </a:moveTo>
                  <a:cubicBezTo>
                    <a:pt x="221" y="105"/>
                    <a:pt x="217" y="108"/>
                    <a:pt x="210" y="115"/>
                  </a:cubicBezTo>
                  <a:cubicBezTo>
                    <a:pt x="205" y="120"/>
                    <a:pt x="205" y="120"/>
                    <a:pt x="200" y="115"/>
                  </a:cubicBezTo>
                  <a:cubicBezTo>
                    <a:pt x="195" y="110"/>
                    <a:pt x="182" y="108"/>
                    <a:pt x="182" y="112"/>
                  </a:cubicBezTo>
                  <a:cubicBezTo>
                    <a:pt x="182" y="113"/>
                    <a:pt x="187" y="117"/>
                    <a:pt x="192" y="122"/>
                  </a:cubicBezTo>
                  <a:cubicBezTo>
                    <a:pt x="201" y="130"/>
                    <a:pt x="201" y="130"/>
                    <a:pt x="201" y="130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0" y="153"/>
                    <a:pt x="188" y="162"/>
                    <a:pt x="189" y="163"/>
                  </a:cubicBezTo>
                  <a:cubicBezTo>
                    <a:pt x="191" y="167"/>
                    <a:pt x="195" y="166"/>
                    <a:pt x="198" y="161"/>
                  </a:cubicBezTo>
                  <a:cubicBezTo>
                    <a:pt x="199" y="159"/>
                    <a:pt x="202" y="152"/>
                    <a:pt x="204" y="147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8" y="149"/>
                    <a:pt x="221" y="151"/>
                    <a:pt x="224" y="150"/>
                  </a:cubicBezTo>
                  <a:cubicBezTo>
                    <a:pt x="229" y="147"/>
                    <a:pt x="229" y="145"/>
                    <a:pt x="221" y="136"/>
                  </a:cubicBezTo>
                  <a:cubicBezTo>
                    <a:pt x="214" y="127"/>
                    <a:pt x="214" y="126"/>
                    <a:pt x="221" y="118"/>
                  </a:cubicBezTo>
                  <a:cubicBezTo>
                    <a:pt x="228" y="111"/>
                    <a:pt x="229" y="108"/>
                    <a:pt x="225" y="105"/>
                  </a:cubicBezTo>
                  <a:cubicBezTo>
                    <a:pt x="225" y="105"/>
                    <a:pt x="224" y="105"/>
                    <a:pt x="223" y="105"/>
                  </a:cubicBezTo>
                  <a:close/>
                  <a:moveTo>
                    <a:pt x="884" y="114"/>
                  </a:moveTo>
                  <a:cubicBezTo>
                    <a:pt x="879" y="115"/>
                    <a:pt x="875" y="118"/>
                    <a:pt x="872" y="125"/>
                  </a:cubicBezTo>
                  <a:cubicBezTo>
                    <a:pt x="869" y="130"/>
                    <a:pt x="865" y="135"/>
                    <a:pt x="864" y="135"/>
                  </a:cubicBezTo>
                  <a:cubicBezTo>
                    <a:pt x="860" y="135"/>
                    <a:pt x="854" y="152"/>
                    <a:pt x="854" y="166"/>
                  </a:cubicBezTo>
                  <a:cubicBezTo>
                    <a:pt x="854" y="180"/>
                    <a:pt x="860" y="197"/>
                    <a:pt x="865" y="200"/>
                  </a:cubicBezTo>
                  <a:cubicBezTo>
                    <a:pt x="871" y="204"/>
                    <a:pt x="881" y="202"/>
                    <a:pt x="886" y="198"/>
                  </a:cubicBezTo>
                  <a:cubicBezTo>
                    <a:pt x="892" y="192"/>
                    <a:pt x="901" y="176"/>
                    <a:pt x="904" y="163"/>
                  </a:cubicBezTo>
                  <a:cubicBezTo>
                    <a:pt x="907" y="155"/>
                    <a:pt x="907" y="151"/>
                    <a:pt x="905" y="134"/>
                  </a:cubicBezTo>
                  <a:cubicBezTo>
                    <a:pt x="905" y="132"/>
                    <a:pt x="902" y="126"/>
                    <a:pt x="898" y="122"/>
                  </a:cubicBezTo>
                  <a:cubicBezTo>
                    <a:pt x="894" y="116"/>
                    <a:pt x="889" y="114"/>
                    <a:pt x="884" y="114"/>
                  </a:cubicBezTo>
                  <a:close/>
                  <a:moveTo>
                    <a:pt x="886" y="123"/>
                  </a:moveTo>
                  <a:cubicBezTo>
                    <a:pt x="887" y="123"/>
                    <a:pt x="888" y="124"/>
                    <a:pt x="890" y="126"/>
                  </a:cubicBezTo>
                  <a:cubicBezTo>
                    <a:pt x="900" y="135"/>
                    <a:pt x="895" y="178"/>
                    <a:pt x="882" y="190"/>
                  </a:cubicBezTo>
                  <a:cubicBezTo>
                    <a:pt x="879" y="192"/>
                    <a:pt x="877" y="194"/>
                    <a:pt x="877" y="194"/>
                  </a:cubicBezTo>
                  <a:cubicBezTo>
                    <a:pt x="871" y="194"/>
                    <a:pt x="862" y="176"/>
                    <a:pt x="862" y="165"/>
                  </a:cubicBezTo>
                  <a:cubicBezTo>
                    <a:pt x="862" y="156"/>
                    <a:pt x="865" y="149"/>
                    <a:pt x="867" y="153"/>
                  </a:cubicBezTo>
                  <a:cubicBezTo>
                    <a:pt x="868" y="155"/>
                    <a:pt x="871" y="151"/>
                    <a:pt x="873" y="143"/>
                  </a:cubicBezTo>
                  <a:cubicBezTo>
                    <a:pt x="876" y="137"/>
                    <a:pt x="880" y="129"/>
                    <a:pt x="882" y="126"/>
                  </a:cubicBezTo>
                  <a:cubicBezTo>
                    <a:pt x="884" y="124"/>
                    <a:pt x="885" y="123"/>
                    <a:pt x="886" y="123"/>
                  </a:cubicBezTo>
                  <a:close/>
                  <a:moveTo>
                    <a:pt x="1247" y="124"/>
                  </a:moveTo>
                  <a:cubicBezTo>
                    <a:pt x="1240" y="124"/>
                    <a:pt x="1232" y="125"/>
                    <a:pt x="1231" y="126"/>
                  </a:cubicBezTo>
                  <a:cubicBezTo>
                    <a:pt x="1225" y="129"/>
                    <a:pt x="1229" y="132"/>
                    <a:pt x="1240" y="133"/>
                  </a:cubicBezTo>
                  <a:cubicBezTo>
                    <a:pt x="1247" y="133"/>
                    <a:pt x="1257" y="134"/>
                    <a:pt x="1262" y="134"/>
                  </a:cubicBezTo>
                  <a:cubicBezTo>
                    <a:pt x="1273" y="135"/>
                    <a:pt x="1276" y="129"/>
                    <a:pt x="1266" y="126"/>
                  </a:cubicBezTo>
                  <a:cubicBezTo>
                    <a:pt x="1263" y="125"/>
                    <a:pt x="1255" y="124"/>
                    <a:pt x="1247" y="124"/>
                  </a:cubicBezTo>
                  <a:close/>
                  <a:moveTo>
                    <a:pt x="1184" y="125"/>
                  </a:moveTo>
                  <a:cubicBezTo>
                    <a:pt x="1172" y="125"/>
                    <a:pt x="1165" y="130"/>
                    <a:pt x="1166" y="138"/>
                  </a:cubicBezTo>
                  <a:cubicBezTo>
                    <a:pt x="1167" y="145"/>
                    <a:pt x="1172" y="147"/>
                    <a:pt x="1174" y="140"/>
                  </a:cubicBezTo>
                  <a:cubicBezTo>
                    <a:pt x="1177" y="130"/>
                    <a:pt x="1194" y="130"/>
                    <a:pt x="1197" y="140"/>
                  </a:cubicBezTo>
                  <a:cubicBezTo>
                    <a:pt x="1199" y="147"/>
                    <a:pt x="1199" y="147"/>
                    <a:pt x="1188" y="149"/>
                  </a:cubicBezTo>
                  <a:cubicBezTo>
                    <a:pt x="1177" y="151"/>
                    <a:pt x="1175" y="152"/>
                    <a:pt x="1175" y="157"/>
                  </a:cubicBezTo>
                  <a:cubicBezTo>
                    <a:pt x="1175" y="159"/>
                    <a:pt x="1178" y="161"/>
                    <a:pt x="1183" y="161"/>
                  </a:cubicBezTo>
                  <a:cubicBezTo>
                    <a:pt x="1190" y="161"/>
                    <a:pt x="1190" y="161"/>
                    <a:pt x="1190" y="161"/>
                  </a:cubicBezTo>
                  <a:cubicBezTo>
                    <a:pt x="1186" y="169"/>
                    <a:pt x="1186" y="169"/>
                    <a:pt x="1186" y="169"/>
                  </a:cubicBezTo>
                  <a:cubicBezTo>
                    <a:pt x="1183" y="174"/>
                    <a:pt x="1181" y="178"/>
                    <a:pt x="1182" y="179"/>
                  </a:cubicBezTo>
                  <a:cubicBezTo>
                    <a:pt x="1184" y="183"/>
                    <a:pt x="1204" y="182"/>
                    <a:pt x="1211" y="178"/>
                  </a:cubicBezTo>
                  <a:cubicBezTo>
                    <a:pt x="1219" y="174"/>
                    <a:pt x="1216" y="170"/>
                    <a:pt x="1205" y="171"/>
                  </a:cubicBezTo>
                  <a:cubicBezTo>
                    <a:pt x="1196" y="172"/>
                    <a:pt x="1196" y="172"/>
                    <a:pt x="1196" y="172"/>
                  </a:cubicBezTo>
                  <a:cubicBezTo>
                    <a:pt x="1200" y="164"/>
                    <a:pt x="1200" y="164"/>
                    <a:pt x="1200" y="164"/>
                  </a:cubicBezTo>
                  <a:cubicBezTo>
                    <a:pt x="1202" y="159"/>
                    <a:pt x="1206" y="156"/>
                    <a:pt x="1208" y="155"/>
                  </a:cubicBezTo>
                  <a:cubicBezTo>
                    <a:pt x="1212" y="155"/>
                    <a:pt x="1221" y="150"/>
                    <a:pt x="1221" y="147"/>
                  </a:cubicBezTo>
                  <a:cubicBezTo>
                    <a:pt x="1221" y="146"/>
                    <a:pt x="1218" y="145"/>
                    <a:pt x="1214" y="145"/>
                  </a:cubicBezTo>
                  <a:cubicBezTo>
                    <a:pt x="1208" y="145"/>
                    <a:pt x="1207" y="144"/>
                    <a:pt x="1206" y="139"/>
                  </a:cubicBezTo>
                  <a:cubicBezTo>
                    <a:pt x="1206" y="131"/>
                    <a:pt x="1197" y="125"/>
                    <a:pt x="1184" y="125"/>
                  </a:cubicBezTo>
                  <a:close/>
                  <a:moveTo>
                    <a:pt x="269" y="127"/>
                  </a:moveTo>
                  <a:cubicBezTo>
                    <a:pt x="268" y="127"/>
                    <a:pt x="267" y="127"/>
                    <a:pt x="265" y="128"/>
                  </a:cubicBezTo>
                  <a:cubicBezTo>
                    <a:pt x="258" y="129"/>
                    <a:pt x="254" y="145"/>
                    <a:pt x="258" y="157"/>
                  </a:cubicBezTo>
                  <a:cubicBezTo>
                    <a:pt x="262" y="169"/>
                    <a:pt x="265" y="168"/>
                    <a:pt x="267" y="154"/>
                  </a:cubicBezTo>
                  <a:cubicBezTo>
                    <a:pt x="268" y="147"/>
                    <a:pt x="269" y="138"/>
                    <a:pt x="270" y="134"/>
                  </a:cubicBezTo>
                  <a:cubicBezTo>
                    <a:pt x="271" y="129"/>
                    <a:pt x="271" y="127"/>
                    <a:pt x="269" y="127"/>
                  </a:cubicBezTo>
                  <a:close/>
                  <a:moveTo>
                    <a:pt x="1243" y="137"/>
                  </a:moveTo>
                  <a:cubicBezTo>
                    <a:pt x="1231" y="137"/>
                    <a:pt x="1238" y="150"/>
                    <a:pt x="1251" y="153"/>
                  </a:cubicBezTo>
                  <a:cubicBezTo>
                    <a:pt x="1265" y="156"/>
                    <a:pt x="1271" y="156"/>
                    <a:pt x="1271" y="152"/>
                  </a:cubicBezTo>
                  <a:cubicBezTo>
                    <a:pt x="1271" y="149"/>
                    <a:pt x="1255" y="143"/>
                    <a:pt x="1247" y="143"/>
                  </a:cubicBezTo>
                  <a:cubicBezTo>
                    <a:pt x="1245" y="143"/>
                    <a:pt x="1244" y="141"/>
                    <a:pt x="1245" y="140"/>
                  </a:cubicBezTo>
                  <a:cubicBezTo>
                    <a:pt x="1246" y="139"/>
                    <a:pt x="1245" y="137"/>
                    <a:pt x="1243" y="137"/>
                  </a:cubicBezTo>
                  <a:close/>
                  <a:moveTo>
                    <a:pt x="1029" y="138"/>
                  </a:moveTo>
                  <a:cubicBezTo>
                    <a:pt x="1016" y="138"/>
                    <a:pt x="1012" y="140"/>
                    <a:pt x="1015" y="145"/>
                  </a:cubicBezTo>
                  <a:cubicBezTo>
                    <a:pt x="1017" y="149"/>
                    <a:pt x="1039" y="149"/>
                    <a:pt x="1048" y="145"/>
                  </a:cubicBezTo>
                  <a:cubicBezTo>
                    <a:pt x="1059" y="141"/>
                    <a:pt x="1054" y="138"/>
                    <a:pt x="1035" y="138"/>
                  </a:cubicBezTo>
                  <a:cubicBezTo>
                    <a:pt x="1033" y="138"/>
                    <a:pt x="1031" y="138"/>
                    <a:pt x="1029" y="138"/>
                  </a:cubicBezTo>
                  <a:close/>
                  <a:moveTo>
                    <a:pt x="453" y="139"/>
                  </a:moveTo>
                  <a:cubicBezTo>
                    <a:pt x="448" y="139"/>
                    <a:pt x="443" y="142"/>
                    <a:pt x="438" y="147"/>
                  </a:cubicBezTo>
                  <a:cubicBezTo>
                    <a:pt x="432" y="153"/>
                    <a:pt x="430" y="166"/>
                    <a:pt x="435" y="166"/>
                  </a:cubicBezTo>
                  <a:cubicBezTo>
                    <a:pt x="436" y="166"/>
                    <a:pt x="438" y="165"/>
                    <a:pt x="438" y="164"/>
                  </a:cubicBezTo>
                  <a:cubicBezTo>
                    <a:pt x="438" y="160"/>
                    <a:pt x="450" y="148"/>
                    <a:pt x="453" y="148"/>
                  </a:cubicBezTo>
                  <a:cubicBezTo>
                    <a:pt x="456" y="148"/>
                    <a:pt x="453" y="166"/>
                    <a:pt x="450" y="170"/>
                  </a:cubicBezTo>
                  <a:cubicBezTo>
                    <a:pt x="447" y="173"/>
                    <a:pt x="447" y="182"/>
                    <a:pt x="449" y="185"/>
                  </a:cubicBezTo>
                  <a:cubicBezTo>
                    <a:pt x="451" y="187"/>
                    <a:pt x="464" y="185"/>
                    <a:pt x="477" y="183"/>
                  </a:cubicBezTo>
                  <a:cubicBezTo>
                    <a:pt x="486" y="181"/>
                    <a:pt x="485" y="174"/>
                    <a:pt x="476" y="173"/>
                  </a:cubicBezTo>
                  <a:cubicBezTo>
                    <a:pt x="462" y="173"/>
                    <a:pt x="461" y="173"/>
                    <a:pt x="462" y="166"/>
                  </a:cubicBezTo>
                  <a:cubicBezTo>
                    <a:pt x="462" y="162"/>
                    <a:pt x="463" y="156"/>
                    <a:pt x="464" y="153"/>
                  </a:cubicBezTo>
                  <a:cubicBezTo>
                    <a:pt x="467" y="143"/>
                    <a:pt x="461" y="138"/>
                    <a:pt x="453" y="139"/>
                  </a:cubicBezTo>
                  <a:close/>
                  <a:moveTo>
                    <a:pt x="740" y="139"/>
                  </a:moveTo>
                  <a:cubicBezTo>
                    <a:pt x="738" y="140"/>
                    <a:pt x="737" y="141"/>
                    <a:pt x="738" y="144"/>
                  </a:cubicBezTo>
                  <a:cubicBezTo>
                    <a:pt x="738" y="147"/>
                    <a:pt x="739" y="150"/>
                    <a:pt x="740" y="150"/>
                  </a:cubicBezTo>
                  <a:cubicBezTo>
                    <a:pt x="741" y="151"/>
                    <a:pt x="745" y="155"/>
                    <a:pt x="748" y="159"/>
                  </a:cubicBezTo>
                  <a:cubicBezTo>
                    <a:pt x="754" y="166"/>
                    <a:pt x="754" y="166"/>
                    <a:pt x="754" y="166"/>
                  </a:cubicBezTo>
                  <a:cubicBezTo>
                    <a:pt x="746" y="175"/>
                    <a:pt x="746" y="175"/>
                    <a:pt x="746" y="175"/>
                  </a:cubicBezTo>
                  <a:cubicBezTo>
                    <a:pt x="737" y="185"/>
                    <a:pt x="736" y="193"/>
                    <a:pt x="743" y="190"/>
                  </a:cubicBezTo>
                  <a:cubicBezTo>
                    <a:pt x="745" y="189"/>
                    <a:pt x="749" y="185"/>
                    <a:pt x="752" y="182"/>
                  </a:cubicBezTo>
                  <a:cubicBezTo>
                    <a:pt x="758" y="175"/>
                    <a:pt x="758" y="175"/>
                    <a:pt x="758" y="175"/>
                  </a:cubicBezTo>
                  <a:cubicBezTo>
                    <a:pt x="767" y="185"/>
                    <a:pt x="767" y="185"/>
                    <a:pt x="767" y="185"/>
                  </a:cubicBezTo>
                  <a:cubicBezTo>
                    <a:pt x="776" y="194"/>
                    <a:pt x="781" y="196"/>
                    <a:pt x="783" y="190"/>
                  </a:cubicBezTo>
                  <a:cubicBezTo>
                    <a:pt x="783" y="189"/>
                    <a:pt x="780" y="184"/>
                    <a:pt x="776" y="179"/>
                  </a:cubicBezTo>
                  <a:cubicBezTo>
                    <a:pt x="772" y="174"/>
                    <a:pt x="769" y="169"/>
                    <a:pt x="769" y="167"/>
                  </a:cubicBezTo>
                  <a:cubicBezTo>
                    <a:pt x="769" y="166"/>
                    <a:pt x="772" y="161"/>
                    <a:pt x="777" y="157"/>
                  </a:cubicBezTo>
                  <a:cubicBezTo>
                    <a:pt x="782" y="153"/>
                    <a:pt x="786" y="149"/>
                    <a:pt x="786" y="148"/>
                  </a:cubicBezTo>
                  <a:cubicBezTo>
                    <a:pt x="786" y="143"/>
                    <a:pt x="777" y="145"/>
                    <a:pt x="770" y="150"/>
                  </a:cubicBezTo>
                  <a:cubicBezTo>
                    <a:pt x="762" y="157"/>
                    <a:pt x="761" y="157"/>
                    <a:pt x="753" y="148"/>
                  </a:cubicBezTo>
                  <a:cubicBezTo>
                    <a:pt x="749" y="142"/>
                    <a:pt x="743" y="139"/>
                    <a:pt x="740" y="139"/>
                  </a:cubicBezTo>
                  <a:close/>
                  <a:moveTo>
                    <a:pt x="834" y="145"/>
                  </a:moveTo>
                  <a:cubicBezTo>
                    <a:pt x="833" y="145"/>
                    <a:pt x="832" y="146"/>
                    <a:pt x="832" y="148"/>
                  </a:cubicBezTo>
                  <a:cubicBezTo>
                    <a:pt x="832" y="150"/>
                    <a:pt x="825" y="150"/>
                    <a:pt x="805" y="147"/>
                  </a:cubicBezTo>
                  <a:cubicBezTo>
                    <a:pt x="801" y="146"/>
                    <a:pt x="796" y="147"/>
                    <a:pt x="794" y="148"/>
                  </a:cubicBezTo>
                  <a:cubicBezTo>
                    <a:pt x="790" y="150"/>
                    <a:pt x="794" y="152"/>
                    <a:pt x="810" y="158"/>
                  </a:cubicBezTo>
                  <a:cubicBezTo>
                    <a:pt x="826" y="163"/>
                    <a:pt x="842" y="159"/>
                    <a:pt x="840" y="150"/>
                  </a:cubicBezTo>
                  <a:cubicBezTo>
                    <a:pt x="839" y="147"/>
                    <a:pt x="836" y="145"/>
                    <a:pt x="834" y="145"/>
                  </a:cubicBezTo>
                  <a:close/>
                  <a:moveTo>
                    <a:pt x="580" y="148"/>
                  </a:moveTo>
                  <a:cubicBezTo>
                    <a:pt x="576" y="148"/>
                    <a:pt x="574" y="150"/>
                    <a:pt x="573" y="154"/>
                  </a:cubicBezTo>
                  <a:cubicBezTo>
                    <a:pt x="570" y="163"/>
                    <a:pt x="561" y="182"/>
                    <a:pt x="558" y="182"/>
                  </a:cubicBezTo>
                  <a:cubicBezTo>
                    <a:pt x="557" y="182"/>
                    <a:pt x="556" y="183"/>
                    <a:pt x="556" y="185"/>
                  </a:cubicBezTo>
                  <a:cubicBezTo>
                    <a:pt x="556" y="187"/>
                    <a:pt x="555" y="190"/>
                    <a:pt x="553" y="192"/>
                  </a:cubicBezTo>
                  <a:cubicBezTo>
                    <a:pt x="547" y="196"/>
                    <a:pt x="548" y="200"/>
                    <a:pt x="554" y="200"/>
                  </a:cubicBezTo>
                  <a:cubicBezTo>
                    <a:pt x="556" y="200"/>
                    <a:pt x="562" y="195"/>
                    <a:pt x="566" y="190"/>
                  </a:cubicBezTo>
                  <a:cubicBezTo>
                    <a:pt x="573" y="181"/>
                    <a:pt x="573" y="181"/>
                    <a:pt x="573" y="181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6" y="194"/>
                    <a:pt x="578" y="201"/>
                    <a:pt x="580" y="203"/>
                  </a:cubicBezTo>
                  <a:cubicBezTo>
                    <a:pt x="584" y="212"/>
                    <a:pt x="586" y="203"/>
                    <a:pt x="584" y="185"/>
                  </a:cubicBezTo>
                  <a:cubicBezTo>
                    <a:pt x="582" y="174"/>
                    <a:pt x="582" y="165"/>
                    <a:pt x="584" y="160"/>
                  </a:cubicBezTo>
                  <a:cubicBezTo>
                    <a:pt x="588" y="149"/>
                    <a:pt x="587" y="148"/>
                    <a:pt x="580" y="148"/>
                  </a:cubicBezTo>
                  <a:close/>
                  <a:moveTo>
                    <a:pt x="958" y="150"/>
                  </a:moveTo>
                  <a:cubicBezTo>
                    <a:pt x="956" y="150"/>
                    <a:pt x="955" y="152"/>
                    <a:pt x="955" y="154"/>
                  </a:cubicBezTo>
                  <a:cubicBezTo>
                    <a:pt x="955" y="156"/>
                    <a:pt x="958" y="162"/>
                    <a:pt x="962" y="167"/>
                  </a:cubicBezTo>
                  <a:cubicBezTo>
                    <a:pt x="965" y="172"/>
                    <a:pt x="968" y="177"/>
                    <a:pt x="968" y="178"/>
                  </a:cubicBezTo>
                  <a:cubicBezTo>
                    <a:pt x="968" y="179"/>
                    <a:pt x="970" y="182"/>
                    <a:pt x="972" y="184"/>
                  </a:cubicBezTo>
                  <a:cubicBezTo>
                    <a:pt x="975" y="188"/>
                    <a:pt x="976" y="191"/>
                    <a:pt x="973" y="204"/>
                  </a:cubicBezTo>
                  <a:cubicBezTo>
                    <a:pt x="972" y="212"/>
                    <a:pt x="971" y="222"/>
                    <a:pt x="971" y="225"/>
                  </a:cubicBezTo>
                  <a:cubicBezTo>
                    <a:pt x="971" y="240"/>
                    <a:pt x="983" y="221"/>
                    <a:pt x="983" y="205"/>
                  </a:cubicBezTo>
                  <a:cubicBezTo>
                    <a:pt x="983" y="202"/>
                    <a:pt x="985" y="200"/>
                    <a:pt x="987" y="200"/>
                  </a:cubicBezTo>
                  <a:cubicBezTo>
                    <a:pt x="990" y="200"/>
                    <a:pt x="991" y="198"/>
                    <a:pt x="990" y="192"/>
                  </a:cubicBezTo>
                  <a:cubicBezTo>
                    <a:pt x="989" y="187"/>
                    <a:pt x="990" y="181"/>
                    <a:pt x="993" y="174"/>
                  </a:cubicBezTo>
                  <a:cubicBezTo>
                    <a:pt x="999" y="162"/>
                    <a:pt x="1000" y="150"/>
                    <a:pt x="995" y="151"/>
                  </a:cubicBezTo>
                  <a:cubicBezTo>
                    <a:pt x="994" y="151"/>
                    <a:pt x="989" y="156"/>
                    <a:pt x="986" y="163"/>
                  </a:cubicBezTo>
                  <a:cubicBezTo>
                    <a:pt x="980" y="176"/>
                    <a:pt x="980" y="176"/>
                    <a:pt x="980" y="176"/>
                  </a:cubicBezTo>
                  <a:cubicBezTo>
                    <a:pt x="971" y="163"/>
                    <a:pt x="971" y="163"/>
                    <a:pt x="971" y="163"/>
                  </a:cubicBezTo>
                  <a:cubicBezTo>
                    <a:pt x="966" y="155"/>
                    <a:pt x="960" y="150"/>
                    <a:pt x="958" y="150"/>
                  </a:cubicBezTo>
                  <a:close/>
                  <a:moveTo>
                    <a:pt x="1031" y="159"/>
                  </a:moveTo>
                  <a:cubicBezTo>
                    <a:pt x="1021" y="159"/>
                    <a:pt x="1011" y="161"/>
                    <a:pt x="1011" y="165"/>
                  </a:cubicBezTo>
                  <a:cubicBezTo>
                    <a:pt x="1011" y="168"/>
                    <a:pt x="1016" y="169"/>
                    <a:pt x="1033" y="169"/>
                  </a:cubicBezTo>
                  <a:cubicBezTo>
                    <a:pt x="1049" y="169"/>
                    <a:pt x="1054" y="168"/>
                    <a:pt x="1053" y="165"/>
                  </a:cubicBezTo>
                  <a:cubicBezTo>
                    <a:pt x="1052" y="161"/>
                    <a:pt x="1042" y="159"/>
                    <a:pt x="1031" y="159"/>
                  </a:cubicBezTo>
                  <a:close/>
                  <a:moveTo>
                    <a:pt x="805" y="164"/>
                  </a:moveTo>
                  <a:cubicBezTo>
                    <a:pt x="801" y="164"/>
                    <a:pt x="799" y="164"/>
                    <a:pt x="799" y="165"/>
                  </a:cubicBezTo>
                  <a:cubicBezTo>
                    <a:pt x="799" y="169"/>
                    <a:pt x="802" y="171"/>
                    <a:pt x="815" y="174"/>
                  </a:cubicBezTo>
                  <a:cubicBezTo>
                    <a:pt x="828" y="176"/>
                    <a:pt x="843" y="177"/>
                    <a:pt x="845" y="175"/>
                  </a:cubicBezTo>
                  <a:cubicBezTo>
                    <a:pt x="846" y="174"/>
                    <a:pt x="844" y="171"/>
                    <a:pt x="840" y="169"/>
                  </a:cubicBezTo>
                  <a:cubicBezTo>
                    <a:pt x="834" y="166"/>
                    <a:pt x="820" y="164"/>
                    <a:pt x="810" y="164"/>
                  </a:cubicBezTo>
                  <a:cubicBezTo>
                    <a:pt x="808" y="164"/>
                    <a:pt x="807" y="164"/>
                    <a:pt x="805" y="164"/>
                  </a:cubicBezTo>
                  <a:close/>
                  <a:moveTo>
                    <a:pt x="332" y="169"/>
                  </a:moveTo>
                  <a:cubicBezTo>
                    <a:pt x="328" y="169"/>
                    <a:pt x="325" y="174"/>
                    <a:pt x="311" y="206"/>
                  </a:cubicBezTo>
                  <a:cubicBezTo>
                    <a:pt x="309" y="209"/>
                    <a:pt x="309" y="215"/>
                    <a:pt x="309" y="218"/>
                  </a:cubicBezTo>
                  <a:cubicBezTo>
                    <a:pt x="310" y="225"/>
                    <a:pt x="316" y="228"/>
                    <a:pt x="316" y="221"/>
                  </a:cubicBezTo>
                  <a:cubicBezTo>
                    <a:pt x="316" y="219"/>
                    <a:pt x="319" y="211"/>
                    <a:pt x="322" y="204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30" y="204"/>
                    <a:pt x="330" y="204"/>
                    <a:pt x="330" y="204"/>
                  </a:cubicBezTo>
                  <a:cubicBezTo>
                    <a:pt x="331" y="211"/>
                    <a:pt x="331" y="219"/>
                    <a:pt x="330" y="223"/>
                  </a:cubicBezTo>
                  <a:cubicBezTo>
                    <a:pt x="330" y="226"/>
                    <a:pt x="330" y="231"/>
                    <a:pt x="332" y="235"/>
                  </a:cubicBezTo>
                  <a:cubicBezTo>
                    <a:pt x="335" y="245"/>
                    <a:pt x="340" y="241"/>
                    <a:pt x="340" y="229"/>
                  </a:cubicBezTo>
                  <a:cubicBezTo>
                    <a:pt x="340" y="218"/>
                    <a:pt x="340" y="218"/>
                    <a:pt x="351" y="215"/>
                  </a:cubicBezTo>
                  <a:cubicBezTo>
                    <a:pt x="364" y="212"/>
                    <a:pt x="363" y="212"/>
                    <a:pt x="364" y="218"/>
                  </a:cubicBezTo>
                  <a:cubicBezTo>
                    <a:pt x="364" y="224"/>
                    <a:pt x="372" y="236"/>
                    <a:pt x="375" y="236"/>
                  </a:cubicBezTo>
                  <a:cubicBezTo>
                    <a:pt x="376" y="236"/>
                    <a:pt x="377" y="233"/>
                    <a:pt x="376" y="229"/>
                  </a:cubicBezTo>
                  <a:cubicBezTo>
                    <a:pt x="371" y="208"/>
                    <a:pt x="371" y="207"/>
                    <a:pt x="378" y="210"/>
                  </a:cubicBezTo>
                  <a:cubicBezTo>
                    <a:pt x="383" y="212"/>
                    <a:pt x="384" y="211"/>
                    <a:pt x="386" y="208"/>
                  </a:cubicBezTo>
                  <a:cubicBezTo>
                    <a:pt x="388" y="202"/>
                    <a:pt x="387" y="201"/>
                    <a:pt x="380" y="200"/>
                  </a:cubicBezTo>
                  <a:cubicBezTo>
                    <a:pt x="372" y="200"/>
                    <a:pt x="369" y="196"/>
                    <a:pt x="371" y="189"/>
                  </a:cubicBezTo>
                  <a:cubicBezTo>
                    <a:pt x="371" y="186"/>
                    <a:pt x="371" y="185"/>
                    <a:pt x="369" y="185"/>
                  </a:cubicBezTo>
                  <a:cubicBezTo>
                    <a:pt x="368" y="186"/>
                    <a:pt x="367" y="185"/>
                    <a:pt x="366" y="183"/>
                  </a:cubicBezTo>
                  <a:cubicBezTo>
                    <a:pt x="364" y="178"/>
                    <a:pt x="362" y="183"/>
                    <a:pt x="361" y="192"/>
                  </a:cubicBezTo>
                  <a:cubicBezTo>
                    <a:pt x="361" y="201"/>
                    <a:pt x="359" y="202"/>
                    <a:pt x="350" y="206"/>
                  </a:cubicBezTo>
                  <a:cubicBezTo>
                    <a:pt x="340" y="209"/>
                    <a:pt x="340" y="210"/>
                    <a:pt x="340" y="204"/>
                  </a:cubicBezTo>
                  <a:cubicBezTo>
                    <a:pt x="340" y="200"/>
                    <a:pt x="339" y="191"/>
                    <a:pt x="338" y="183"/>
                  </a:cubicBezTo>
                  <a:cubicBezTo>
                    <a:pt x="337" y="172"/>
                    <a:pt x="335" y="169"/>
                    <a:pt x="332" y="169"/>
                  </a:cubicBezTo>
                  <a:close/>
                  <a:moveTo>
                    <a:pt x="29" y="176"/>
                  </a:moveTo>
                  <a:cubicBezTo>
                    <a:pt x="26" y="176"/>
                    <a:pt x="25" y="179"/>
                    <a:pt x="26" y="187"/>
                  </a:cubicBezTo>
                  <a:cubicBezTo>
                    <a:pt x="27" y="192"/>
                    <a:pt x="27" y="196"/>
                    <a:pt x="26" y="196"/>
                  </a:cubicBezTo>
                  <a:cubicBezTo>
                    <a:pt x="24" y="195"/>
                    <a:pt x="23" y="198"/>
                    <a:pt x="22" y="202"/>
                  </a:cubicBezTo>
                  <a:cubicBezTo>
                    <a:pt x="21" y="205"/>
                    <a:pt x="19" y="212"/>
                    <a:pt x="18" y="215"/>
                  </a:cubicBezTo>
                  <a:cubicBezTo>
                    <a:pt x="17" y="219"/>
                    <a:pt x="15" y="226"/>
                    <a:pt x="14" y="231"/>
                  </a:cubicBezTo>
                  <a:cubicBezTo>
                    <a:pt x="13" y="236"/>
                    <a:pt x="10" y="247"/>
                    <a:pt x="6" y="256"/>
                  </a:cubicBezTo>
                  <a:cubicBezTo>
                    <a:pt x="1" y="269"/>
                    <a:pt x="0" y="273"/>
                    <a:pt x="3" y="276"/>
                  </a:cubicBezTo>
                  <a:cubicBezTo>
                    <a:pt x="7" y="281"/>
                    <a:pt x="10" y="279"/>
                    <a:pt x="15" y="266"/>
                  </a:cubicBezTo>
                  <a:cubicBezTo>
                    <a:pt x="18" y="259"/>
                    <a:pt x="21" y="254"/>
                    <a:pt x="22" y="254"/>
                  </a:cubicBezTo>
                  <a:cubicBezTo>
                    <a:pt x="25" y="254"/>
                    <a:pt x="31" y="252"/>
                    <a:pt x="39" y="250"/>
                  </a:cubicBezTo>
                  <a:cubicBezTo>
                    <a:pt x="45" y="249"/>
                    <a:pt x="46" y="249"/>
                    <a:pt x="47" y="259"/>
                  </a:cubicBezTo>
                  <a:cubicBezTo>
                    <a:pt x="48" y="267"/>
                    <a:pt x="50" y="270"/>
                    <a:pt x="54" y="270"/>
                  </a:cubicBezTo>
                  <a:cubicBezTo>
                    <a:pt x="58" y="270"/>
                    <a:pt x="59" y="268"/>
                    <a:pt x="58" y="258"/>
                  </a:cubicBezTo>
                  <a:cubicBezTo>
                    <a:pt x="58" y="250"/>
                    <a:pt x="59" y="245"/>
                    <a:pt x="61" y="244"/>
                  </a:cubicBezTo>
                  <a:cubicBezTo>
                    <a:pt x="65" y="241"/>
                    <a:pt x="62" y="236"/>
                    <a:pt x="57" y="236"/>
                  </a:cubicBezTo>
                  <a:cubicBezTo>
                    <a:pt x="55" y="236"/>
                    <a:pt x="54" y="234"/>
                    <a:pt x="54" y="231"/>
                  </a:cubicBezTo>
                  <a:cubicBezTo>
                    <a:pt x="54" y="229"/>
                    <a:pt x="51" y="222"/>
                    <a:pt x="49" y="216"/>
                  </a:cubicBezTo>
                  <a:cubicBezTo>
                    <a:pt x="46" y="211"/>
                    <a:pt x="42" y="201"/>
                    <a:pt x="41" y="194"/>
                  </a:cubicBezTo>
                  <a:cubicBezTo>
                    <a:pt x="37" y="181"/>
                    <a:pt x="34" y="176"/>
                    <a:pt x="29" y="176"/>
                  </a:cubicBezTo>
                  <a:close/>
                  <a:moveTo>
                    <a:pt x="1143" y="176"/>
                  </a:moveTo>
                  <a:cubicBezTo>
                    <a:pt x="1142" y="176"/>
                    <a:pt x="1141" y="177"/>
                    <a:pt x="1141" y="177"/>
                  </a:cubicBezTo>
                  <a:cubicBezTo>
                    <a:pt x="1138" y="180"/>
                    <a:pt x="1136" y="217"/>
                    <a:pt x="1138" y="222"/>
                  </a:cubicBezTo>
                  <a:cubicBezTo>
                    <a:pt x="1141" y="229"/>
                    <a:pt x="1145" y="225"/>
                    <a:pt x="1146" y="213"/>
                  </a:cubicBezTo>
                  <a:cubicBezTo>
                    <a:pt x="1147" y="207"/>
                    <a:pt x="1148" y="197"/>
                    <a:pt x="1149" y="192"/>
                  </a:cubicBezTo>
                  <a:cubicBezTo>
                    <a:pt x="1150" y="184"/>
                    <a:pt x="1146" y="177"/>
                    <a:pt x="1143" y="176"/>
                  </a:cubicBezTo>
                  <a:close/>
                  <a:moveTo>
                    <a:pt x="699" y="177"/>
                  </a:moveTo>
                  <a:cubicBezTo>
                    <a:pt x="695" y="177"/>
                    <a:pt x="694" y="180"/>
                    <a:pt x="697" y="182"/>
                  </a:cubicBezTo>
                  <a:cubicBezTo>
                    <a:pt x="700" y="185"/>
                    <a:pt x="705" y="184"/>
                    <a:pt x="705" y="181"/>
                  </a:cubicBezTo>
                  <a:cubicBezTo>
                    <a:pt x="705" y="179"/>
                    <a:pt x="703" y="177"/>
                    <a:pt x="700" y="177"/>
                  </a:cubicBezTo>
                  <a:cubicBezTo>
                    <a:pt x="700" y="177"/>
                    <a:pt x="699" y="177"/>
                    <a:pt x="699" y="177"/>
                  </a:cubicBezTo>
                  <a:close/>
                  <a:moveTo>
                    <a:pt x="934" y="182"/>
                  </a:moveTo>
                  <a:cubicBezTo>
                    <a:pt x="931" y="182"/>
                    <a:pt x="930" y="184"/>
                    <a:pt x="930" y="190"/>
                  </a:cubicBezTo>
                  <a:cubicBezTo>
                    <a:pt x="930" y="194"/>
                    <a:pt x="928" y="203"/>
                    <a:pt x="926" y="210"/>
                  </a:cubicBezTo>
                  <a:cubicBezTo>
                    <a:pt x="923" y="220"/>
                    <a:pt x="923" y="224"/>
                    <a:pt x="925" y="229"/>
                  </a:cubicBezTo>
                  <a:cubicBezTo>
                    <a:pt x="928" y="234"/>
                    <a:pt x="929" y="234"/>
                    <a:pt x="933" y="221"/>
                  </a:cubicBezTo>
                  <a:cubicBezTo>
                    <a:pt x="936" y="213"/>
                    <a:pt x="938" y="201"/>
                    <a:pt x="939" y="194"/>
                  </a:cubicBezTo>
                  <a:cubicBezTo>
                    <a:pt x="941" y="182"/>
                    <a:pt x="941" y="182"/>
                    <a:pt x="936" y="182"/>
                  </a:cubicBezTo>
                  <a:cubicBezTo>
                    <a:pt x="935" y="182"/>
                    <a:pt x="935" y="181"/>
                    <a:pt x="934" y="182"/>
                  </a:cubicBezTo>
                  <a:close/>
                  <a:moveTo>
                    <a:pt x="229" y="188"/>
                  </a:moveTo>
                  <a:cubicBezTo>
                    <a:pt x="229" y="188"/>
                    <a:pt x="228" y="188"/>
                    <a:pt x="228" y="188"/>
                  </a:cubicBezTo>
                  <a:cubicBezTo>
                    <a:pt x="227" y="188"/>
                    <a:pt x="227" y="189"/>
                    <a:pt x="226" y="189"/>
                  </a:cubicBezTo>
                  <a:cubicBezTo>
                    <a:pt x="223" y="191"/>
                    <a:pt x="220" y="195"/>
                    <a:pt x="219" y="198"/>
                  </a:cubicBezTo>
                  <a:cubicBezTo>
                    <a:pt x="215" y="210"/>
                    <a:pt x="213" y="210"/>
                    <a:pt x="204" y="201"/>
                  </a:cubicBezTo>
                  <a:cubicBezTo>
                    <a:pt x="196" y="192"/>
                    <a:pt x="190" y="191"/>
                    <a:pt x="190" y="197"/>
                  </a:cubicBezTo>
                  <a:cubicBezTo>
                    <a:pt x="190" y="198"/>
                    <a:pt x="194" y="205"/>
                    <a:pt x="199" y="212"/>
                  </a:cubicBezTo>
                  <a:cubicBezTo>
                    <a:pt x="208" y="226"/>
                    <a:pt x="208" y="226"/>
                    <a:pt x="205" y="240"/>
                  </a:cubicBezTo>
                  <a:cubicBezTo>
                    <a:pt x="204" y="249"/>
                    <a:pt x="203" y="258"/>
                    <a:pt x="203" y="262"/>
                  </a:cubicBezTo>
                  <a:cubicBezTo>
                    <a:pt x="203" y="268"/>
                    <a:pt x="204" y="270"/>
                    <a:pt x="208" y="270"/>
                  </a:cubicBezTo>
                  <a:cubicBezTo>
                    <a:pt x="213" y="270"/>
                    <a:pt x="214" y="267"/>
                    <a:pt x="216" y="245"/>
                  </a:cubicBezTo>
                  <a:cubicBezTo>
                    <a:pt x="217" y="238"/>
                    <a:pt x="219" y="231"/>
                    <a:pt x="220" y="229"/>
                  </a:cubicBezTo>
                  <a:cubicBezTo>
                    <a:pt x="222" y="228"/>
                    <a:pt x="223" y="225"/>
                    <a:pt x="223" y="224"/>
                  </a:cubicBezTo>
                  <a:cubicBezTo>
                    <a:pt x="222" y="220"/>
                    <a:pt x="226" y="205"/>
                    <a:pt x="228" y="203"/>
                  </a:cubicBezTo>
                  <a:cubicBezTo>
                    <a:pt x="229" y="203"/>
                    <a:pt x="230" y="198"/>
                    <a:pt x="230" y="194"/>
                  </a:cubicBezTo>
                  <a:cubicBezTo>
                    <a:pt x="230" y="190"/>
                    <a:pt x="230" y="188"/>
                    <a:pt x="229" y="188"/>
                  </a:cubicBezTo>
                  <a:close/>
                  <a:moveTo>
                    <a:pt x="432" y="189"/>
                  </a:moveTo>
                  <a:cubicBezTo>
                    <a:pt x="429" y="189"/>
                    <a:pt x="420" y="200"/>
                    <a:pt x="420" y="204"/>
                  </a:cubicBezTo>
                  <a:cubicBezTo>
                    <a:pt x="420" y="210"/>
                    <a:pt x="415" y="208"/>
                    <a:pt x="409" y="200"/>
                  </a:cubicBezTo>
                  <a:cubicBezTo>
                    <a:pt x="404" y="192"/>
                    <a:pt x="395" y="189"/>
                    <a:pt x="395" y="195"/>
                  </a:cubicBezTo>
                  <a:cubicBezTo>
                    <a:pt x="395" y="199"/>
                    <a:pt x="407" y="218"/>
                    <a:pt x="410" y="218"/>
                  </a:cubicBezTo>
                  <a:cubicBezTo>
                    <a:pt x="412" y="218"/>
                    <a:pt x="412" y="223"/>
                    <a:pt x="411" y="232"/>
                  </a:cubicBezTo>
                  <a:cubicBezTo>
                    <a:pt x="410" y="240"/>
                    <a:pt x="410" y="249"/>
                    <a:pt x="411" y="253"/>
                  </a:cubicBezTo>
                  <a:cubicBezTo>
                    <a:pt x="413" y="262"/>
                    <a:pt x="419" y="261"/>
                    <a:pt x="419" y="251"/>
                  </a:cubicBezTo>
                  <a:cubicBezTo>
                    <a:pt x="420" y="237"/>
                    <a:pt x="421" y="234"/>
                    <a:pt x="426" y="230"/>
                  </a:cubicBezTo>
                  <a:cubicBezTo>
                    <a:pt x="431" y="226"/>
                    <a:pt x="431" y="225"/>
                    <a:pt x="428" y="223"/>
                  </a:cubicBezTo>
                  <a:cubicBezTo>
                    <a:pt x="424" y="221"/>
                    <a:pt x="425" y="219"/>
                    <a:pt x="429" y="209"/>
                  </a:cubicBezTo>
                  <a:cubicBezTo>
                    <a:pt x="436" y="196"/>
                    <a:pt x="437" y="189"/>
                    <a:pt x="432" y="189"/>
                  </a:cubicBezTo>
                  <a:close/>
                  <a:moveTo>
                    <a:pt x="506" y="194"/>
                  </a:moveTo>
                  <a:cubicBezTo>
                    <a:pt x="502" y="194"/>
                    <a:pt x="501" y="197"/>
                    <a:pt x="500" y="209"/>
                  </a:cubicBezTo>
                  <a:cubicBezTo>
                    <a:pt x="499" y="217"/>
                    <a:pt x="499" y="225"/>
                    <a:pt x="500" y="227"/>
                  </a:cubicBezTo>
                  <a:cubicBezTo>
                    <a:pt x="502" y="234"/>
                    <a:pt x="505" y="231"/>
                    <a:pt x="508" y="217"/>
                  </a:cubicBezTo>
                  <a:cubicBezTo>
                    <a:pt x="512" y="198"/>
                    <a:pt x="512" y="194"/>
                    <a:pt x="506" y="194"/>
                  </a:cubicBezTo>
                  <a:close/>
                  <a:moveTo>
                    <a:pt x="104" y="206"/>
                  </a:moveTo>
                  <a:cubicBezTo>
                    <a:pt x="102" y="206"/>
                    <a:pt x="101" y="206"/>
                    <a:pt x="99" y="207"/>
                  </a:cubicBezTo>
                  <a:cubicBezTo>
                    <a:pt x="87" y="209"/>
                    <a:pt x="66" y="218"/>
                    <a:pt x="68" y="221"/>
                  </a:cubicBezTo>
                  <a:cubicBezTo>
                    <a:pt x="69" y="224"/>
                    <a:pt x="76" y="224"/>
                    <a:pt x="92" y="220"/>
                  </a:cubicBezTo>
                  <a:cubicBezTo>
                    <a:pt x="107" y="216"/>
                    <a:pt x="112" y="214"/>
                    <a:pt x="110" y="209"/>
                  </a:cubicBezTo>
                  <a:cubicBezTo>
                    <a:pt x="109" y="207"/>
                    <a:pt x="107" y="206"/>
                    <a:pt x="104" y="206"/>
                  </a:cubicBezTo>
                  <a:close/>
                  <a:moveTo>
                    <a:pt x="33" y="206"/>
                  </a:moveTo>
                  <a:cubicBezTo>
                    <a:pt x="33" y="206"/>
                    <a:pt x="33" y="206"/>
                    <a:pt x="33" y="207"/>
                  </a:cubicBezTo>
                  <a:cubicBezTo>
                    <a:pt x="36" y="210"/>
                    <a:pt x="43" y="239"/>
                    <a:pt x="41" y="239"/>
                  </a:cubicBezTo>
                  <a:cubicBezTo>
                    <a:pt x="40" y="239"/>
                    <a:pt x="35" y="239"/>
                    <a:pt x="31" y="240"/>
                  </a:cubicBezTo>
                  <a:cubicBezTo>
                    <a:pt x="24" y="242"/>
                    <a:pt x="23" y="241"/>
                    <a:pt x="24" y="237"/>
                  </a:cubicBezTo>
                  <a:cubicBezTo>
                    <a:pt x="25" y="234"/>
                    <a:pt x="27" y="226"/>
                    <a:pt x="28" y="218"/>
                  </a:cubicBezTo>
                  <a:cubicBezTo>
                    <a:pt x="30" y="212"/>
                    <a:pt x="32" y="207"/>
                    <a:pt x="33" y="206"/>
                  </a:cubicBezTo>
                  <a:close/>
                  <a:moveTo>
                    <a:pt x="694" y="215"/>
                  </a:moveTo>
                  <a:cubicBezTo>
                    <a:pt x="690" y="215"/>
                    <a:pt x="684" y="239"/>
                    <a:pt x="686" y="245"/>
                  </a:cubicBezTo>
                  <a:cubicBezTo>
                    <a:pt x="688" y="251"/>
                    <a:pt x="693" y="250"/>
                    <a:pt x="695" y="242"/>
                  </a:cubicBezTo>
                  <a:cubicBezTo>
                    <a:pt x="699" y="233"/>
                    <a:pt x="698" y="215"/>
                    <a:pt x="694" y="215"/>
                  </a:cubicBezTo>
                  <a:close/>
                  <a:moveTo>
                    <a:pt x="262" y="216"/>
                  </a:moveTo>
                  <a:cubicBezTo>
                    <a:pt x="261" y="216"/>
                    <a:pt x="261" y="217"/>
                    <a:pt x="261" y="219"/>
                  </a:cubicBezTo>
                  <a:cubicBezTo>
                    <a:pt x="261" y="221"/>
                    <a:pt x="259" y="222"/>
                    <a:pt x="257" y="221"/>
                  </a:cubicBezTo>
                  <a:cubicBezTo>
                    <a:pt x="253" y="220"/>
                    <a:pt x="253" y="222"/>
                    <a:pt x="253" y="231"/>
                  </a:cubicBezTo>
                  <a:cubicBezTo>
                    <a:pt x="254" y="237"/>
                    <a:pt x="255" y="244"/>
                    <a:pt x="257" y="246"/>
                  </a:cubicBezTo>
                  <a:cubicBezTo>
                    <a:pt x="258" y="248"/>
                    <a:pt x="260" y="248"/>
                    <a:pt x="261" y="247"/>
                  </a:cubicBezTo>
                  <a:cubicBezTo>
                    <a:pt x="264" y="243"/>
                    <a:pt x="266" y="218"/>
                    <a:pt x="263" y="217"/>
                  </a:cubicBezTo>
                  <a:cubicBezTo>
                    <a:pt x="263" y="216"/>
                    <a:pt x="263" y="216"/>
                    <a:pt x="262" y="216"/>
                  </a:cubicBezTo>
                  <a:close/>
                  <a:moveTo>
                    <a:pt x="90" y="229"/>
                  </a:moveTo>
                  <a:cubicBezTo>
                    <a:pt x="82" y="229"/>
                    <a:pt x="72" y="231"/>
                    <a:pt x="72" y="233"/>
                  </a:cubicBezTo>
                  <a:cubicBezTo>
                    <a:pt x="72" y="236"/>
                    <a:pt x="74" y="238"/>
                    <a:pt x="76" y="239"/>
                  </a:cubicBezTo>
                  <a:cubicBezTo>
                    <a:pt x="80" y="240"/>
                    <a:pt x="103" y="239"/>
                    <a:pt x="108" y="237"/>
                  </a:cubicBezTo>
                  <a:cubicBezTo>
                    <a:pt x="110" y="237"/>
                    <a:pt x="112" y="235"/>
                    <a:pt x="112" y="234"/>
                  </a:cubicBezTo>
                  <a:cubicBezTo>
                    <a:pt x="112" y="232"/>
                    <a:pt x="110" y="232"/>
                    <a:pt x="108" y="232"/>
                  </a:cubicBezTo>
                  <a:cubicBezTo>
                    <a:pt x="106" y="233"/>
                    <a:pt x="103" y="233"/>
                    <a:pt x="101" y="231"/>
                  </a:cubicBezTo>
                  <a:cubicBezTo>
                    <a:pt x="99" y="230"/>
                    <a:pt x="94" y="229"/>
                    <a:pt x="90" y="229"/>
                  </a:cubicBezTo>
                  <a:close/>
                  <a:moveTo>
                    <a:pt x="459" y="249"/>
                  </a:moveTo>
                  <a:cubicBezTo>
                    <a:pt x="451" y="249"/>
                    <a:pt x="440" y="254"/>
                    <a:pt x="440" y="258"/>
                  </a:cubicBezTo>
                  <a:cubicBezTo>
                    <a:pt x="440" y="263"/>
                    <a:pt x="445" y="266"/>
                    <a:pt x="448" y="262"/>
                  </a:cubicBezTo>
                  <a:cubicBezTo>
                    <a:pt x="450" y="261"/>
                    <a:pt x="453" y="259"/>
                    <a:pt x="455" y="259"/>
                  </a:cubicBezTo>
                  <a:cubicBezTo>
                    <a:pt x="458" y="259"/>
                    <a:pt x="458" y="260"/>
                    <a:pt x="455" y="263"/>
                  </a:cubicBezTo>
                  <a:cubicBezTo>
                    <a:pt x="449" y="267"/>
                    <a:pt x="449" y="276"/>
                    <a:pt x="453" y="278"/>
                  </a:cubicBezTo>
                  <a:cubicBezTo>
                    <a:pt x="461" y="281"/>
                    <a:pt x="477" y="277"/>
                    <a:pt x="479" y="270"/>
                  </a:cubicBezTo>
                  <a:cubicBezTo>
                    <a:pt x="480" y="267"/>
                    <a:pt x="479" y="267"/>
                    <a:pt x="473" y="268"/>
                  </a:cubicBezTo>
                  <a:cubicBezTo>
                    <a:pt x="464" y="269"/>
                    <a:pt x="464" y="269"/>
                    <a:pt x="468" y="262"/>
                  </a:cubicBezTo>
                  <a:cubicBezTo>
                    <a:pt x="472" y="256"/>
                    <a:pt x="467" y="249"/>
                    <a:pt x="459" y="249"/>
                  </a:cubicBezTo>
                  <a:close/>
                  <a:moveTo>
                    <a:pt x="584" y="255"/>
                  </a:moveTo>
                  <a:cubicBezTo>
                    <a:pt x="580" y="255"/>
                    <a:pt x="567" y="268"/>
                    <a:pt x="561" y="279"/>
                  </a:cubicBezTo>
                  <a:cubicBezTo>
                    <a:pt x="558" y="285"/>
                    <a:pt x="553" y="294"/>
                    <a:pt x="550" y="301"/>
                  </a:cubicBezTo>
                  <a:cubicBezTo>
                    <a:pt x="546" y="307"/>
                    <a:pt x="544" y="313"/>
                    <a:pt x="546" y="314"/>
                  </a:cubicBezTo>
                  <a:cubicBezTo>
                    <a:pt x="548" y="315"/>
                    <a:pt x="549" y="317"/>
                    <a:pt x="549" y="321"/>
                  </a:cubicBezTo>
                  <a:cubicBezTo>
                    <a:pt x="549" y="322"/>
                    <a:pt x="551" y="318"/>
                    <a:pt x="554" y="312"/>
                  </a:cubicBezTo>
                  <a:cubicBezTo>
                    <a:pt x="562" y="297"/>
                    <a:pt x="565" y="293"/>
                    <a:pt x="568" y="295"/>
                  </a:cubicBezTo>
                  <a:cubicBezTo>
                    <a:pt x="569" y="296"/>
                    <a:pt x="569" y="296"/>
                    <a:pt x="568" y="294"/>
                  </a:cubicBezTo>
                  <a:cubicBezTo>
                    <a:pt x="567" y="293"/>
                    <a:pt x="569" y="289"/>
                    <a:pt x="571" y="285"/>
                  </a:cubicBezTo>
                  <a:cubicBezTo>
                    <a:pt x="576" y="279"/>
                    <a:pt x="576" y="279"/>
                    <a:pt x="576" y="279"/>
                  </a:cubicBezTo>
                  <a:cubicBezTo>
                    <a:pt x="576" y="294"/>
                    <a:pt x="576" y="294"/>
                    <a:pt x="576" y="294"/>
                  </a:cubicBezTo>
                  <a:cubicBezTo>
                    <a:pt x="576" y="309"/>
                    <a:pt x="580" y="320"/>
                    <a:pt x="585" y="318"/>
                  </a:cubicBezTo>
                  <a:cubicBezTo>
                    <a:pt x="587" y="317"/>
                    <a:pt x="587" y="315"/>
                    <a:pt x="587" y="313"/>
                  </a:cubicBezTo>
                  <a:cubicBezTo>
                    <a:pt x="586" y="311"/>
                    <a:pt x="586" y="301"/>
                    <a:pt x="586" y="290"/>
                  </a:cubicBezTo>
                  <a:cubicBezTo>
                    <a:pt x="587" y="280"/>
                    <a:pt x="587" y="268"/>
                    <a:pt x="588" y="263"/>
                  </a:cubicBezTo>
                  <a:cubicBezTo>
                    <a:pt x="588" y="259"/>
                    <a:pt x="587" y="256"/>
                    <a:pt x="585" y="255"/>
                  </a:cubicBezTo>
                  <a:cubicBezTo>
                    <a:pt x="585" y="255"/>
                    <a:pt x="585" y="255"/>
                    <a:pt x="584" y="255"/>
                  </a:cubicBezTo>
                  <a:close/>
                  <a:moveTo>
                    <a:pt x="336" y="275"/>
                  </a:moveTo>
                  <a:cubicBezTo>
                    <a:pt x="331" y="275"/>
                    <a:pt x="318" y="296"/>
                    <a:pt x="311" y="316"/>
                  </a:cubicBezTo>
                  <a:cubicBezTo>
                    <a:pt x="306" y="326"/>
                    <a:pt x="306" y="327"/>
                    <a:pt x="311" y="327"/>
                  </a:cubicBezTo>
                  <a:cubicBezTo>
                    <a:pt x="313" y="327"/>
                    <a:pt x="318" y="321"/>
                    <a:pt x="322" y="312"/>
                  </a:cubicBezTo>
                  <a:cubicBezTo>
                    <a:pt x="329" y="298"/>
                    <a:pt x="330" y="298"/>
                    <a:pt x="332" y="304"/>
                  </a:cubicBezTo>
                  <a:cubicBezTo>
                    <a:pt x="333" y="307"/>
                    <a:pt x="334" y="313"/>
                    <a:pt x="334" y="317"/>
                  </a:cubicBezTo>
                  <a:cubicBezTo>
                    <a:pt x="334" y="321"/>
                    <a:pt x="336" y="328"/>
                    <a:pt x="338" y="332"/>
                  </a:cubicBezTo>
                  <a:cubicBezTo>
                    <a:pt x="341" y="338"/>
                    <a:pt x="343" y="340"/>
                    <a:pt x="349" y="340"/>
                  </a:cubicBezTo>
                  <a:cubicBezTo>
                    <a:pt x="358" y="340"/>
                    <a:pt x="359" y="336"/>
                    <a:pt x="352" y="333"/>
                  </a:cubicBezTo>
                  <a:cubicBezTo>
                    <a:pt x="346" y="331"/>
                    <a:pt x="345" y="326"/>
                    <a:pt x="342" y="297"/>
                  </a:cubicBezTo>
                  <a:cubicBezTo>
                    <a:pt x="341" y="278"/>
                    <a:pt x="340" y="275"/>
                    <a:pt x="336" y="275"/>
                  </a:cubicBezTo>
                  <a:close/>
                  <a:moveTo>
                    <a:pt x="420" y="282"/>
                  </a:moveTo>
                  <a:cubicBezTo>
                    <a:pt x="412" y="282"/>
                    <a:pt x="406" y="283"/>
                    <a:pt x="404" y="286"/>
                  </a:cubicBezTo>
                  <a:cubicBezTo>
                    <a:pt x="397" y="292"/>
                    <a:pt x="399" y="293"/>
                    <a:pt x="411" y="292"/>
                  </a:cubicBezTo>
                  <a:cubicBezTo>
                    <a:pt x="425" y="289"/>
                    <a:pt x="435" y="292"/>
                    <a:pt x="435" y="297"/>
                  </a:cubicBezTo>
                  <a:cubicBezTo>
                    <a:pt x="435" y="299"/>
                    <a:pt x="431" y="301"/>
                    <a:pt x="426" y="302"/>
                  </a:cubicBezTo>
                  <a:cubicBezTo>
                    <a:pt x="417" y="304"/>
                    <a:pt x="415" y="308"/>
                    <a:pt x="421" y="310"/>
                  </a:cubicBezTo>
                  <a:cubicBezTo>
                    <a:pt x="424" y="311"/>
                    <a:pt x="424" y="313"/>
                    <a:pt x="420" y="319"/>
                  </a:cubicBezTo>
                  <a:cubicBezTo>
                    <a:pt x="414" y="327"/>
                    <a:pt x="414" y="331"/>
                    <a:pt x="418" y="333"/>
                  </a:cubicBezTo>
                  <a:cubicBezTo>
                    <a:pt x="427" y="336"/>
                    <a:pt x="457" y="326"/>
                    <a:pt x="455" y="320"/>
                  </a:cubicBezTo>
                  <a:cubicBezTo>
                    <a:pt x="454" y="318"/>
                    <a:pt x="451" y="317"/>
                    <a:pt x="439" y="320"/>
                  </a:cubicBezTo>
                  <a:cubicBezTo>
                    <a:pt x="429" y="323"/>
                    <a:pt x="431" y="316"/>
                    <a:pt x="443" y="310"/>
                  </a:cubicBezTo>
                  <a:cubicBezTo>
                    <a:pt x="454" y="305"/>
                    <a:pt x="456" y="301"/>
                    <a:pt x="448" y="301"/>
                  </a:cubicBezTo>
                  <a:cubicBezTo>
                    <a:pt x="444" y="301"/>
                    <a:pt x="443" y="299"/>
                    <a:pt x="443" y="294"/>
                  </a:cubicBezTo>
                  <a:cubicBezTo>
                    <a:pt x="443" y="286"/>
                    <a:pt x="435" y="282"/>
                    <a:pt x="420" y="282"/>
                  </a:cubicBezTo>
                  <a:close/>
                  <a:moveTo>
                    <a:pt x="200" y="283"/>
                  </a:moveTo>
                  <a:cubicBezTo>
                    <a:pt x="191" y="283"/>
                    <a:pt x="186" y="288"/>
                    <a:pt x="189" y="294"/>
                  </a:cubicBezTo>
                  <a:cubicBezTo>
                    <a:pt x="191" y="297"/>
                    <a:pt x="192" y="298"/>
                    <a:pt x="194" y="296"/>
                  </a:cubicBezTo>
                  <a:cubicBezTo>
                    <a:pt x="197" y="291"/>
                    <a:pt x="207" y="293"/>
                    <a:pt x="210" y="299"/>
                  </a:cubicBezTo>
                  <a:cubicBezTo>
                    <a:pt x="214" y="305"/>
                    <a:pt x="210" y="308"/>
                    <a:pt x="201" y="308"/>
                  </a:cubicBezTo>
                  <a:cubicBezTo>
                    <a:pt x="195" y="309"/>
                    <a:pt x="187" y="315"/>
                    <a:pt x="187" y="319"/>
                  </a:cubicBezTo>
                  <a:cubicBezTo>
                    <a:pt x="187" y="321"/>
                    <a:pt x="191" y="321"/>
                    <a:pt x="198" y="320"/>
                  </a:cubicBezTo>
                  <a:cubicBezTo>
                    <a:pt x="208" y="318"/>
                    <a:pt x="208" y="318"/>
                    <a:pt x="208" y="318"/>
                  </a:cubicBezTo>
                  <a:cubicBezTo>
                    <a:pt x="202" y="328"/>
                    <a:pt x="202" y="328"/>
                    <a:pt x="202" y="328"/>
                  </a:cubicBezTo>
                  <a:cubicBezTo>
                    <a:pt x="195" y="338"/>
                    <a:pt x="193" y="345"/>
                    <a:pt x="197" y="349"/>
                  </a:cubicBezTo>
                  <a:cubicBezTo>
                    <a:pt x="199" y="351"/>
                    <a:pt x="216" y="349"/>
                    <a:pt x="226" y="345"/>
                  </a:cubicBezTo>
                  <a:cubicBezTo>
                    <a:pt x="238" y="341"/>
                    <a:pt x="235" y="335"/>
                    <a:pt x="221" y="336"/>
                  </a:cubicBezTo>
                  <a:cubicBezTo>
                    <a:pt x="209" y="338"/>
                    <a:pt x="208" y="337"/>
                    <a:pt x="213" y="326"/>
                  </a:cubicBezTo>
                  <a:cubicBezTo>
                    <a:pt x="215" y="321"/>
                    <a:pt x="219" y="318"/>
                    <a:pt x="225" y="317"/>
                  </a:cubicBezTo>
                  <a:cubicBezTo>
                    <a:pt x="231" y="316"/>
                    <a:pt x="234" y="313"/>
                    <a:pt x="235" y="310"/>
                  </a:cubicBezTo>
                  <a:cubicBezTo>
                    <a:pt x="236" y="306"/>
                    <a:pt x="235" y="306"/>
                    <a:pt x="228" y="307"/>
                  </a:cubicBezTo>
                  <a:cubicBezTo>
                    <a:pt x="221" y="309"/>
                    <a:pt x="220" y="308"/>
                    <a:pt x="220" y="302"/>
                  </a:cubicBezTo>
                  <a:cubicBezTo>
                    <a:pt x="220" y="293"/>
                    <a:pt x="210" y="283"/>
                    <a:pt x="200" y="283"/>
                  </a:cubicBezTo>
                  <a:close/>
                  <a:moveTo>
                    <a:pt x="367" y="283"/>
                  </a:moveTo>
                  <a:cubicBezTo>
                    <a:pt x="365" y="283"/>
                    <a:pt x="364" y="286"/>
                    <a:pt x="364" y="292"/>
                  </a:cubicBezTo>
                  <a:cubicBezTo>
                    <a:pt x="363" y="301"/>
                    <a:pt x="362" y="302"/>
                    <a:pt x="355" y="304"/>
                  </a:cubicBezTo>
                  <a:cubicBezTo>
                    <a:pt x="343" y="308"/>
                    <a:pt x="344" y="315"/>
                    <a:pt x="355" y="313"/>
                  </a:cubicBezTo>
                  <a:cubicBezTo>
                    <a:pt x="364" y="312"/>
                    <a:pt x="364" y="312"/>
                    <a:pt x="364" y="312"/>
                  </a:cubicBezTo>
                  <a:cubicBezTo>
                    <a:pt x="364" y="322"/>
                    <a:pt x="364" y="322"/>
                    <a:pt x="364" y="322"/>
                  </a:cubicBezTo>
                  <a:cubicBezTo>
                    <a:pt x="364" y="328"/>
                    <a:pt x="366" y="334"/>
                    <a:pt x="369" y="337"/>
                  </a:cubicBezTo>
                  <a:cubicBezTo>
                    <a:pt x="372" y="340"/>
                    <a:pt x="376" y="342"/>
                    <a:pt x="377" y="341"/>
                  </a:cubicBezTo>
                  <a:cubicBezTo>
                    <a:pt x="379" y="340"/>
                    <a:pt x="379" y="338"/>
                    <a:pt x="377" y="336"/>
                  </a:cubicBezTo>
                  <a:cubicBezTo>
                    <a:pt x="376" y="335"/>
                    <a:pt x="374" y="328"/>
                    <a:pt x="374" y="321"/>
                  </a:cubicBezTo>
                  <a:cubicBezTo>
                    <a:pt x="374" y="308"/>
                    <a:pt x="374" y="308"/>
                    <a:pt x="374" y="308"/>
                  </a:cubicBezTo>
                  <a:cubicBezTo>
                    <a:pt x="383" y="308"/>
                    <a:pt x="383" y="308"/>
                    <a:pt x="383" y="308"/>
                  </a:cubicBezTo>
                  <a:cubicBezTo>
                    <a:pt x="391" y="308"/>
                    <a:pt x="392" y="308"/>
                    <a:pt x="392" y="304"/>
                  </a:cubicBezTo>
                  <a:cubicBezTo>
                    <a:pt x="391" y="301"/>
                    <a:pt x="388" y="299"/>
                    <a:pt x="383" y="299"/>
                  </a:cubicBezTo>
                  <a:cubicBezTo>
                    <a:pt x="377" y="298"/>
                    <a:pt x="375" y="296"/>
                    <a:pt x="372" y="290"/>
                  </a:cubicBezTo>
                  <a:cubicBezTo>
                    <a:pt x="370" y="285"/>
                    <a:pt x="368" y="283"/>
                    <a:pt x="367" y="283"/>
                  </a:cubicBezTo>
                  <a:close/>
                  <a:moveTo>
                    <a:pt x="499" y="314"/>
                  </a:moveTo>
                  <a:cubicBezTo>
                    <a:pt x="496" y="314"/>
                    <a:pt x="496" y="317"/>
                    <a:pt x="496" y="332"/>
                  </a:cubicBezTo>
                  <a:cubicBezTo>
                    <a:pt x="496" y="341"/>
                    <a:pt x="496" y="350"/>
                    <a:pt x="497" y="351"/>
                  </a:cubicBezTo>
                  <a:cubicBezTo>
                    <a:pt x="502" y="355"/>
                    <a:pt x="503" y="351"/>
                    <a:pt x="503" y="333"/>
                  </a:cubicBezTo>
                  <a:cubicBezTo>
                    <a:pt x="503" y="318"/>
                    <a:pt x="502" y="314"/>
                    <a:pt x="499" y="314"/>
                  </a:cubicBezTo>
                  <a:close/>
                  <a:moveTo>
                    <a:pt x="264" y="325"/>
                  </a:moveTo>
                  <a:cubicBezTo>
                    <a:pt x="263" y="325"/>
                    <a:pt x="262" y="326"/>
                    <a:pt x="261" y="327"/>
                  </a:cubicBezTo>
                  <a:cubicBezTo>
                    <a:pt x="256" y="329"/>
                    <a:pt x="252" y="345"/>
                    <a:pt x="255" y="355"/>
                  </a:cubicBezTo>
                  <a:cubicBezTo>
                    <a:pt x="258" y="367"/>
                    <a:pt x="264" y="359"/>
                    <a:pt x="266" y="339"/>
                  </a:cubicBezTo>
                  <a:cubicBezTo>
                    <a:pt x="267" y="329"/>
                    <a:pt x="267" y="325"/>
                    <a:pt x="264" y="32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11155363" y="4087813"/>
              <a:ext cx="950912" cy="374650"/>
            </a:xfrm>
            <a:custGeom>
              <a:avLst/>
              <a:gdLst>
                <a:gd name="T0" fmla="*/ 265 w 624"/>
                <a:gd name="T1" fmla="*/ 10 h 245"/>
                <a:gd name="T2" fmla="*/ 271 w 624"/>
                <a:gd name="T3" fmla="*/ 40 h 245"/>
                <a:gd name="T4" fmla="*/ 293 w 624"/>
                <a:gd name="T5" fmla="*/ 15 h 245"/>
                <a:gd name="T6" fmla="*/ 313 w 624"/>
                <a:gd name="T7" fmla="*/ 42 h 245"/>
                <a:gd name="T8" fmla="*/ 323 w 624"/>
                <a:gd name="T9" fmla="*/ 26 h 245"/>
                <a:gd name="T10" fmla="*/ 420 w 624"/>
                <a:gd name="T11" fmla="*/ 22 h 245"/>
                <a:gd name="T12" fmla="*/ 414 w 624"/>
                <a:gd name="T13" fmla="*/ 51 h 245"/>
                <a:gd name="T14" fmla="*/ 420 w 624"/>
                <a:gd name="T15" fmla="*/ 22 h 245"/>
                <a:gd name="T16" fmla="*/ 195 w 624"/>
                <a:gd name="T17" fmla="*/ 92 h 245"/>
                <a:gd name="T18" fmla="*/ 231 w 624"/>
                <a:gd name="T19" fmla="*/ 54 h 245"/>
                <a:gd name="T20" fmla="*/ 552 w 624"/>
                <a:gd name="T21" fmla="*/ 62 h 245"/>
                <a:gd name="T22" fmla="*/ 574 w 624"/>
                <a:gd name="T23" fmla="*/ 112 h 245"/>
                <a:gd name="T24" fmla="*/ 601 w 624"/>
                <a:gd name="T25" fmla="*/ 67 h 245"/>
                <a:gd name="T26" fmla="*/ 11 w 624"/>
                <a:gd name="T27" fmla="*/ 47 h 245"/>
                <a:gd name="T28" fmla="*/ 18 w 624"/>
                <a:gd name="T29" fmla="*/ 150 h 245"/>
                <a:gd name="T30" fmla="*/ 15 w 624"/>
                <a:gd name="T31" fmla="*/ 44 h 245"/>
                <a:gd name="T32" fmla="*/ 197 w 624"/>
                <a:gd name="T33" fmla="*/ 64 h 245"/>
                <a:gd name="T34" fmla="*/ 362 w 624"/>
                <a:gd name="T35" fmla="*/ 68 h 245"/>
                <a:gd name="T36" fmla="*/ 373 w 624"/>
                <a:gd name="T37" fmla="*/ 69 h 245"/>
                <a:gd name="T38" fmla="*/ 46 w 624"/>
                <a:gd name="T39" fmla="*/ 77 h 245"/>
                <a:gd name="T40" fmla="*/ 65 w 624"/>
                <a:gd name="T41" fmla="*/ 96 h 245"/>
                <a:gd name="T42" fmla="*/ 80 w 624"/>
                <a:gd name="T43" fmla="*/ 125 h 245"/>
                <a:gd name="T44" fmla="*/ 100 w 624"/>
                <a:gd name="T45" fmla="*/ 129 h 245"/>
                <a:gd name="T46" fmla="*/ 95 w 624"/>
                <a:gd name="T47" fmla="*/ 107 h 245"/>
                <a:gd name="T48" fmla="*/ 485 w 624"/>
                <a:gd name="T49" fmla="*/ 99 h 245"/>
                <a:gd name="T50" fmla="*/ 38 w 624"/>
                <a:gd name="T51" fmla="*/ 118 h 245"/>
                <a:gd name="T52" fmla="*/ 39 w 624"/>
                <a:gd name="T53" fmla="*/ 99 h 245"/>
                <a:gd name="T54" fmla="*/ 200 w 624"/>
                <a:gd name="T55" fmla="*/ 130 h 245"/>
                <a:gd name="T56" fmla="*/ 433 w 624"/>
                <a:gd name="T57" fmla="*/ 118 h 245"/>
                <a:gd name="T58" fmla="*/ 481 w 624"/>
                <a:gd name="T59" fmla="*/ 127 h 245"/>
                <a:gd name="T60" fmla="*/ 618 w 624"/>
                <a:gd name="T61" fmla="*/ 124 h 245"/>
                <a:gd name="T62" fmla="*/ 595 w 624"/>
                <a:gd name="T63" fmla="*/ 134 h 245"/>
                <a:gd name="T64" fmla="*/ 567 w 624"/>
                <a:gd name="T65" fmla="*/ 154 h 245"/>
                <a:gd name="T66" fmla="*/ 587 w 624"/>
                <a:gd name="T67" fmla="*/ 202 h 245"/>
                <a:gd name="T68" fmla="*/ 596 w 624"/>
                <a:gd name="T69" fmla="*/ 197 h 245"/>
                <a:gd name="T70" fmla="*/ 330 w 624"/>
                <a:gd name="T71" fmla="*/ 149 h 245"/>
                <a:gd name="T72" fmla="*/ 306 w 624"/>
                <a:gd name="T73" fmla="*/ 201 h 245"/>
                <a:gd name="T74" fmla="*/ 304 w 624"/>
                <a:gd name="T75" fmla="*/ 186 h 245"/>
                <a:gd name="T76" fmla="*/ 345 w 624"/>
                <a:gd name="T77" fmla="*/ 151 h 245"/>
                <a:gd name="T78" fmla="*/ 132 w 624"/>
                <a:gd name="T79" fmla="*/ 189 h 245"/>
                <a:gd name="T80" fmla="*/ 118 w 624"/>
                <a:gd name="T81" fmla="*/ 192 h 245"/>
                <a:gd name="T82" fmla="*/ 159 w 624"/>
                <a:gd name="T83" fmla="*/ 191 h 245"/>
                <a:gd name="T84" fmla="*/ 76 w 624"/>
                <a:gd name="T85" fmla="*/ 188 h 245"/>
                <a:gd name="T86" fmla="*/ 70 w 624"/>
                <a:gd name="T87" fmla="*/ 199 h 245"/>
                <a:gd name="T88" fmla="*/ 102 w 624"/>
                <a:gd name="T89" fmla="*/ 195 h 245"/>
                <a:gd name="T90" fmla="*/ 371 w 624"/>
                <a:gd name="T91" fmla="*/ 188 h 245"/>
                <a:gd name="T92" fmla="*/ 333 w 624"/>
                <a:gd name="T93" fmla="*/ 242 h 245"/>
                <a:gd name="T94" fmla="*/ 379 w 624"/>
                <a:gd name="T95" fmla="*/ 213 h 245"/>
                <a:gd name="T96" fmla="*/ 3 w 624"/>
                <a:gd name="T97" fmla="*/ 191 h 245"/>
                <a:gd name="T98" fmla="*/ 5 w 624"/>
                <a:gd name="T99" fmla="*/ 237 h 245"/>
                <a:gd name="T100" fmla="*/ 34 w 624"/>
                <a:gd name="T101" fmla="*/ 20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4" h="245">
                  <a:moveTo>
                    <a:pt x="259" y="0"/>
                  </a:moveTo>
                  <a:cubicBezTo>
                    <a:pt x="253" y="0"/>
                    <a:pt x="247" y="3"/>
                    <a:pt x="244" y="6"/>
                  </a:cubicBezTo>
                  <a:cubicBezTo>
                    <a:pt x="241" y="10"/>
                    <a:pt x="241" y="11"/>
                    <a:pt x="243" y="15"/>
                  </a:cubicBezTo>
                  <a:cubicBezTo>
                    <a:pt x="246" y="19"/>
                    <a:pt x="247" y="19"/>
                    <a:pt x="250" y="14"/>
                  </a:cubicBezTo>
                  <a:cubicBezTo>
                    <a:pt x="253" y="10"/>
                    <a:pt x="265" y="7"/>
                    <a:pt x="265" y="10"/>
                  </a:cubicBezTo>
                  <a:cubicBezTo>
                    <a:pt x="265" y="14"/>
                    <a:pt x="256" y="32"/>
                    <a:pt x="252" y="37"/>
                  </a:cubicBezTo>
                  <a:cubicBezTo>
                    <a:pt x="250" y="41"/>
                    <a:pt x="247" y="45"/>
                    <a:pt x="247" y="47"/>
                  </a:cubicBezTo>
                  <a:cubicBezTo>
                    <a:pt x="247" y="50"/>
                    <a:pt x="250" y="51"/>
                    <a:pt x="263" y="49"/>
                  </a:cubicBezTo>
                  <a:cubicBezTo>
                    <a:pt x="272" y="48"/>
                    <a:pt x="280" y="47"/>
                    <a:pt x="281" y="46"/>
                  </a:cubicBezTo>
                  <a:cubicBezTo>
                    <a:pt x="285" y="44"/>
                    <a:pt x="279" y="40"/>
                    <a:pt x="271" y="40"/>
                  </a:cubicBezTo>
                  <a:cubicBezTo>
                    <a:pt x="262" y="40"/>
                    <a:pt x="261" y="39"/>
                    <a:pt x="266" y="31"/>
                  </a:cubicBezTo>
                  <a:cubicBezTo>
                    <a:pt x="268" y="28"/>
                    <a:pt x="270" y="21"/>
                    <a:pt x="271" y="15"/>
                  </a:cubicBezTo>
                  <a:cubicBezTo>
                    <a:pt x="273" y="6"/>
                    <a:pt x="272" y="4"/>
                    <a:pt x="268" y="2"/>
                  </a:cubicBezTo>
                  <a:cubicBezTo>
                    <a:pt x="265" y="0"/>
                    <a:pt x="262" y="0"/>
                    <a:pt x="259" y="0"/>
                  </a:cubicBezTo>
                  <a:close/>
                  <a:moveTo>
                    <a:pt x="293" y="15"/>
                  </a:moveTo>
                  <a:cubicBezTo>
                    <a:pt x="288" y="15"/>
                    <a:pt x="290" y="21"/>
                    <a:pt x="297" y="27"/>
                  </a:cubicBezTo>
                  <a:cubicBezTo>
                    <a:pt x="304" y="34"/>
                    <a:pt x="304" y="37"/>
                    <a:pt x="298" y="46"/>
                  </a:cubicBezTo>
                  <a:cubicBezTo>
                    <a:pt x="295" y="49"/>
                    <a:pt x="293" y="54"/>
                    <a:pt x="293" y="57"/>
                  </a:cubicBezTo>
                  <a:cubicBezTo>
                    <a:pt x="293" y="64"/>
                    <a:pt x="297" y="62"/>
                    <a:pt x="305" y="5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7" y="50"/>
                    <a:pt x="317" y="50"/>
                    <a:pt x="317" y="50"/>
                  </a:cubicBezTo>
                  <a:cubicBezTo>
                    <a:pt x="322" y="62"/>
                    <a:pt x="333" y="64"/>
                    <a:pt x="333" y="53"/>
                  </a:cubicBezTo>
                  <a:cubicBezTo>
                    <a:pt x="333" y="50"/>
                    <a:pt x="332" y="49"/>
                    <a:pt x="330" y="50"/>
                  </a:cubicBezTo>
                  <a:cubicBezTo>
                    <a:pt x="326" y="51"/>
                    <a:pt x="317" y="34"/>
                    <a:pt x="321" y="31"/>
                  </a:cubicBezTo>
                  <a:cubicBezTo>
                    <a:pt x="322" y="30"/>
                    <a:pt x="323" y="28"/>
                    <a:pt x="323" y="26"/>
                  </a:cubicBezTo>
                  <a:cubicBezTo>
                    <a:pt x="323" y="23"/>
                    <a:pt x="322" y="22"/>
                    <a:pt x="317" y="23"/>
                  </a:cubicBezTo>
                  <a:cubicBezTo>
                    <a:pt x="312" y="25"/>
                    <a:pt x="308" y="24"/>
                    <a:pt x="306" y="21"/>
                  </a:cubicBezTo>
                  <a:cubicBezTo>
                    <a:pt x="304" y="19"/>
                    <a:pt x="299" y="17"/>
                    <a:pt x="296" y="16"/>
                  </a:cubicBezTo>
                  <a:cubicBezTo>
                    <a:pt x="295" y="16"/>
                    <a:pt x="294" y="15"/>
                    <a:pt x="293" y="15"/>
                  </a:cubicBezTo>
                  <a:close/>
                  <a:moveTo>
                    <a:pt x="420" y="22"/>
                  </a:moveTo>
                  <a:cubicBezTo>
                    <a:pt x="417" y="23"/>
                    <a:pt x="412" y="26"/>
                    <a:pt x="412" y="29"/>
                  </a:cubicBezTo>
                  <a:cubicBezTo>
                    <a:pt x="412" y="31"/>
                    <a:pt x="408" y="38"/>
                    <a:pt x="404" y="45"/>
                  </a:cubicBezTo>
                  <a:cubicBezTo>
                    <a:pt x="400" y="51"/>
                    <a:pt x="397" y="58"/>
                    <a:pt x="398" y="59"/>
                  </a:cubicBezTo>
                  <a:cubicBezTo>
                    <a:pt x="401" y="63"/>
                    <a:pt x="406" y="61"/>
                    <a:pt x="409" y="54"/>
                  </a:cubicBezTo>
                  <a:cubicBezTo>
                    <a:pt x="411" y="49"/>
                    <a:pt x="412" y="48"/>
                    <a:pt x="414" y="51"/>
                  </a:cubicBezTo>
                  <a:cubicBezTo>
                    <a:pt x="416" y="53"/>
                    <a:pt x="417" y="59"/>
                    <a:pt x="417" y="63"/>
                  </a:cubicBezTo>
                  <a:cubicBezTo>
                    <a:pt x="417" y="68"/>
                    <a:pt x="418" y="77"/>
                    <a:pt x="420" y="82"/>
                  </a:cubicBezTo>
                  <a:cubicBezTo>
                    <a:pt x="425" y="101"/>
                    <a:pt x="427" y="93"/>
                    <a:pt x="425" y="58"/>
                  </a:cubicBezTo>
                  <a:cubicBezTo>
                    <a:pt x="424" y="39"/>
                    <a:pt x="423" y="23"/>
                    <a:pt x="423" y="23"/>
                  </a:cubicBezTo>
                  <a:cubicBezTo>
                    <a:pt x="422" y="22"/>
                    <a:pt x="421" y="22"/>
                    <a:pt x="420" y="22"/>
                  </a:cubicBezTo>
                  <a:close/>
                  <a:moveTo>
                    <a:pt x="218" y="38"/>
                  </a:moveTo>
                  <a:cubicBezTo>
                    <a:pt x="205" y="38"/>
                    <a:pt x="186" y="50"/>
                    <a:pt x="188" y="58"/>
                  </a:cubicBezTo>
                  <a:cubicBezTo>
                    <a:pt x="189" y="60"/>
                    <a:pt x="188" y="61"/>
                    <a:pt x="187" y="61"/>
                  </a:cubicBezTo>
                  <a:cubicBezTo>
                    <a:pt x="185" y="61"/>
                    <a:pt x="184" y="64"/>
                    <a:pt x="185" y="71"/>
                  </a:cubicBezTo>
                  <a:cubicBezTo>
                    <a:pt x="188" y="87"/>
                    <a:pt x="190" y="90"/>
                    <a:pt x="195" y="92"/>
                  </a:cubicBezTo>
                  <a:cubicBezTo>
                    <a:pt x="206" y="97"/>
                    <a:pt x="219" y="94"/>
                    <a:pt x="230" y="85"/>
                  </a:cubicBezTo>
                  <a:cubicBezTo>
                    <a:pt x="239" y="77"/>
                    <a:pt x="236" y="73"/>
                    <a:pt x="225" y="79"/>
                  </a:cubicBezTo>
                  <a:cubicBezTo>
                    <a:pt x="215" y="85"/>
                    <a:pt x="198" y="86"/>
                    <a:pt x="200" y="81"/>
                  </a:cubicBezTo>
                  <a:cubicBezTo>
                    <a:pt x="201" y="80"/>
                    <a:pt x="205" y="77"/>
                    <a:pt x="210" y="76"/>
                  </a:cubicBezTo>
                  <a:cubicBezTo>
                    <a:pt x="219" y="74"/>
                    <a:pt x="229" y="64"/>
                    <a:pt x="231" y="54"/>
                  </a:cubicBezTo>
                  <a:cubicBezTo>
                    <a:pt x="233" y="46"/>
                    <a:pt x="226" y="38"/>
                    <a:pt x="218" y="38"/>
                  </a:cubicBezTo>
                  <a:close/>
                  <a:moveTo>
                    <a:pt x="572" y="40"/>
                  </a:moveTo>
                  <a:cubicBezTo>
                    <a:pt x="571" y="40"/>
                    <a:pt x="570" y="40"/>
                    <a:pt x="569" y="40"/>
                  </a:cubicBezTo>
                  <a:cubicBezTo>
                    <a:pt x="564" y="40"/>
                    <a:pt x="561" y="42"/>
                    <a:pt x="556" y="47"/>
                  </a:cubicBezTo>
                  <a:cubicBezTo>
                    <a:pt x="547" y="55"/>
                    <a:pt x="546" y="60"/>
                    <a:pt x="552" y="62"/>
                  </a:cubicBezTo>
                  <a:cubicBezTo>
                    <a:pt x="557" y="64"/>
                    <a:pt x="556" y="64"/>
                    <a:pt x="560" y="56"/>
                  </a:cubicBezTo>
                  <a:cubicBezTo>
                    <a:pt x="567" y="43"/>
                    <a:pt x="591" y="44"/>
                    <a:pt x="591" y="59"/>
                  </a:cubicBezTo>
                  <a:cubicBezTo>
                    <a:pt x="591" y="72"/>
                    <a:pt x="583" y="84"/>
                    <a:pt x="564" y="101"/>
                  </a:cubicBezTo>
                  <a:cubicBezTo>
                    <a:pt x="561" y="103"/>
                    <a:pt x="558" y="107"/>
                    <a:pt x="558" y="109"/>
                  </a:cubicBezTo>
                  <a:cubicBezTo>
                    <a:pt x="558" y="113"/>
                    <a:pt x="560" y="113"/>
                    <a:pt x="574" y="112"/>
                  </a:cubicBezTo>
                  <a:cubicBezTo>
                    <a:pt x="600" y="109"/>
                    <a:pt x="603" y="108"/>
                    <a:pt x="602" y="103"/>
                  </a:cubicBezTo>
                  <a:cubicBezTo>
                    <a:pt x="601" y="101"/>
                    <a:pt x="597" y="100"/>
                    <a:pt x="589" y="100"/>
                  </a:cubicBezTo>
                  <a:cubicBezTo>
                    <a:pt x="578" y="101"/>
                    <a:pt x="575" y="99"/>
                    <a:pt x="583" y="95"/>
                  </a:cubicBezTo>
                  <a:cubicBezTo>
                    <a:pt x="585" y="94"/>
                    <a:pt x="590" y="87"/>
                    <a:pt x="594" y="80"/>
                  </a:cubicBezTo>
                  <a:cubicBezTo>
                    <a:pt x="597" y="73"/>
                    <a:pt x="600" y="67"/>
                    <a:pt x="601" y="67"/>
                  </a:cubicBezTo>
                  <a:cubicBezTo>
                    <a:pt x="602" y="66"/>
                    <a:pt x="602" y="63"/>
                    <a:pt x="601" y="58"/>
                  </a:cubicBezTo>
                  <a:cubicBezTo>
                    <a:pt x="599" y="47"/>
                    <a:pt x="590" y="40"/>
                    <a:pt x="575" y="40"/>
                  </a:cubicBezTo>
                  <a:cubicBezTo>
                    <a:pt x="574" y="40"/>
                    <a:pt x="573" y="40"/>
                    <a:pt x="572" y="40"/>
                  </a:cubicBezTo>
                  <a:close/>
                  <a:moveTo>
                    <a:pt x="15" y="44"/>
                  </a:moveTo>
                  <a:cubicBezTo>
                    <a:pt x="14" y="44"/>
                    <a:pt x="13" y="46"/>
                    <a:pt x="11" y="47"/>
                  </a:cubicBezTo>
                  <a:cubicBezTo>
                    <a:pt x="7" y="52"/>
                    <a:pt x="6" y="64"/>
                    <a:pt x="10" y="64"/>
                  </a:cubicBezTo>
                  <a:cubicBezTo>
                    <a:pt x="13" y="64"/>
                    <a:pt x="13" y="64"/>
                    <a:pt x="11" y="66"/>
                  </a:cubicBezTo>
                  <a:cubicBezTo>
                    <a:pt x="8" y="67"/>
                    <a:pt x="8" y="70"/>
                    <a:pt x="10" y="77"/>
                  </a:cubicBezTo>
                  <a:cubicBezTo>
                    <a:pt x="11" y="82"/>
                    <a:pt x="13" y="100"/>
                    <a:pt x="14" y="117"/>
                  </a:cubicBezTo>
                  <a:cubicBezTo>
                    <a:pt x="15" y="134"/>
                    <a:pt x="17" y="149"/>
                    <a:pt x="18" y="150"/>
                  </a:cubicBezTo>
                  <a:cubicBezTo>
                    <a:pt x="20" y="151"/>
                    <a:pt x="23" y="150"/>
                    <a:pt x="24" y="149"/>
                  </a:cubicBezTo>
                  <a:cubicBezTo>
                    <a:pt x="27" y="147"/>
                    <a:pt x="27" y="140"/>
                    <a:pt x="27" y="121"/>
                  </a:cubicBezTo>
                  <a:cubicBezTo>
                    <a:pt x="26" y="107"/>
                    <a:pt x="25" y="93"/>
                    <a:pt x="24" y="88"/>
                  </a:cubicBezTo>
                  <a:cubicBezTo>
                    <a:pt x="23" y="84"/>
                    <a:pt x="22" y="73"/>
                    <a:pt x="21" y="63"/>
                  </a:cubicBezTo>
                  <a:cubicBezTo>
                    <a:pt x="20" y="49"/>
                    <a:pt x="18" y="43"/>
                    <a:pt x="15" y="44"/>
                  </a:cubicBezTo>
                  <a:close/>
                  <a:moveTo>
                    <a:pt x="215" y="46"/>
                  </a:moveTo>
                  <a:cubicBezTo>
                    <a:pt x="216" y="46"/>
                    <a:pt x="217" y="47"/>
                    <a:pt x="218" y="48"/>
                  </a:cubicBezTo>
                  <a:cubicBezTo>
                    <a:pt x="223" y="52"/>
                    <a:pt x="223" y="54"/>
                    <a:pt x="218" y="60"/>
                  </a:cubicBezTo>
                  <a:cubicBezTo>
                    <a:pt x="215" y="63"/>
                    <a:pt x="210" y="66"/>
                    <a:pt x="205" y="67"/>
                  </a:cubicBezTo>
                  <a:cubicBezTo>
                    <a:pt x="198" y="69"/>
                    <a:pt x="197" y="69"/>
                    <a:pt x="197" y="64"/>
                  </a:cubicBezTo>
                  <a:cubicBezTo>
                    <a:pt x="197" y="59"/>
                    <a:pt x="207" y="44"/>
                    <a:pt x="207" y="49"/>
                  </a:cubicBezTo>
                  <a:cubicBezTo>
                    <a:pt x="207" y="50"/>
                    <a:pt x="209" y="50"/>
                    <a:pt x="211" y="48"/>
                  </a:cubicBezTo>
                  <a:cubicBezTo>
                    <a:pt x="212" y="47"/>
                    <a:pt x="213" y="46"/>
                    <a:pt x="215" y="46"/>
                  </a:cubicBezTo>
                  <a:close/>
                  <a:moveTo>
                    <a:pt x="365" y="68"/>
                  </a:moveTo>
                  <a:cubicBezTo>
                    <a:pt x="364" y="68"/>
                    <a:pt x="363" y="68"/>
                    <a:pt x="362" y="68"/>
                  </a:cubicBezTo>
                  <a:cubicBezTo>
                    <a:pt x="359" y="69"/>
                    <a:pt x="356" y="70"/>
                    <a:pt x="353" y="71"/>
                  </a:cubicBezTo>
                  <a:cubicBezTo>
                    <a:pt x="345" y="75"/>
                    <a:pt x="345" y="75"/>
                    <a:pt x="345" y="75"/>
                  </a:cubicBezTo>
                  <a:cubicBezTo>
                    <a:pt x="351" y="78"/>
                    <a:pt x="351" y="78"/>
                    <a:pt x="351" y="78"/>
                  </a:cubicBezTo>
                  <a:cubicBezTo>
                    <a:pt x="360" y="81"/>
                    <a:pt x="385" y="81"/>
                    <a:pt x="386" y="78"/>
                  </a:cubicBezTo>
                  <a:cubicBezTo>
                    <a:pt x="387" y="73"/>
                    <a:pt x="385" y="72"/>
                    <a:pt x="373" y="69"/>
                  </a:cubicBezTo>
                  <a:cubicBezTo>
                    <a:pt x="370" y="69"/>
                    <a:pt x="367" y="68"/>
                    <a:pt x="365" y="68"/>
                  </a:cubicBezTo>
                  <a:close/>
                  <a:moveTo>
                    <a:pt x="46" y="77"/>
                  </a:moveTo>
                  <a:cubicBezTo>
                    <a:pt x="40" y="77"/>
                    <a:pt x="36" y="81"/>
                    <a:pt x="41" y="83"/>
                  </a:cubicBezTo>
                  <a:cubicBezTo>
                    <a:pt x="45" y="85"/>
                    <a:pt x="49" y="83"/>
                    <a:pt x="50" y="80"/>
                  </a:cubicBezTo>
                  <a:cubicBezTo>
                    <a:pt x="50" y="78"/>
                    <a:pt x="48" y="77"/>
                    <a:pt x="46" y="77"/>
                  </a:cubicBezTo>
                  <a:close/>
                  <a:moveTo>
                    <a:pt x="86" y="95"/>
                  </a:moveTo>
                  <a:cubicBezTo>
                    <a:pt x="83" y="95"/>
                    <a:pt x="79" y="98"/>
                    <a:pt x="76" y="103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99"/>
                    <a:pt x="67" y="96"/>
                    <a:pt x="65" y="96"/>
                  </a:cubicBezTo>
                  <a:cubicBezTo>
                    <a:pt x="62" y="96"/>
                    <a:pt x="61" y="101"/>
                    <a:pt x="62" y="117"/>
                  </a:cubicBezTo>
                  <a:cubicBezTo>
                    <a:pt x="62" y="135"/>
                    <a:pt x="62" y="138"/>
                    <a:pt x="66" y="138"/>
                  </a:cubicBezTo>
                  <a:cubicBezTo>
                    <a:pt x="69" y="138"/>
                    <a:pt x="73" y="133"/>
                    <a:pt x="77" y="125"/>
                  </a:cubicBezTo>
                  <a:cubicBezTo>
                    <a:pt x="80" y="117"/>
                    <a:pt x="83" y="114"/>
                    <a:pt x="82" y="117"/>
                  </a:cubicBezTo>
                  <a:cubicBezTo>
                    <a:pt x="82" y="120"/>
                    <a:pt x="81" y="124"/>
                    <a:pt x="80" y="125"/>
                  </a:cubicBezTo>
                  <a:cubicBezTo>
                    <a:pt x="77" y="130"/>
                    <a:pt x="80" y="139"/>
                    <a:pt x="84" y="139"/>
                  </a:cubicBezTo>
                  <a:cubicBezTo>
                    <a:pt x="86" y="139"/>
                    <a:pt x="89" y="137"/>
                    <a:pt x="89" y="134"/>
                  </a:cubicBezTo>
                  <a:cubicBezTo>
                    <a:pt x="90" y="132"/>
                    <a:pt x="93" y="127"/>
                    <a:pt x="96" y="123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100" y="136"/>
                    <a:pt x="102" y="143"/>
                    <a:pt x="103" y="145"/>
                  </a:cubicBezTo>
                  <a:cubicBezTo>
                    <a:pt x="105" y="147"/>
                    <a:pt x="107" y="149"/>
                    <a:pt x="108" y="149"/>
                  </a:cubicBezTo>
                  <a:cubicBezTo>
                    <a:pt x="109" y="149"/>
                    <a:pt x="110" y="139"/>
                    <a:pt x="110" y="125"/>
                  </a:cubicBezTo>
                  <a:cubicBezTo>
                    <a:pt x="110" y="103"/>
                    <a:pt x="109" y="101"/>
                    <a:pt x="105" y="101"/>
                  </a:cubicBezTo>
                  <a:cubicBezTo>
                    <a:pt x="101" y="100"/>
                    <a:pt x="98" y="102"/>
                    <a:pt x="95" y="107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97"/>
                    <a:pt x="90" y="95"/>
                    <a:pt x="86" y="95"/>
                  </a:cubicBezTo>
                  <a:close/>
                  <a:moveTo>
                    <a:pt x="495" y="97"/>
                  </a:moveTo>
                  <a:cubicBezTo>
                    <a:pt x="492" y="98"/>
                    <a:pt x="489" y="98"/>
                    <a:pt x="485" y="99"/>
                  </a:cubicBezTo>
                  <a:cubicBezTo>
                    <a:pt x="476" y="102"/>
                    <a:pt x="481" y="106"/>
                    <a:pt x="495" y="108"/>
                  </a:cubicBezTo>
                  <a:cubicBezTo>
                    <a:pt x="511" y="109"/>
                    <a:pt x="513" y="109"/>
                    <a:pt x="513" y="104"/>
                  </a:cubicBezTo>
                  <a:cubicBezTo>
                    <a:pt x="513" y="99"/>
                    <a:pt x="505" y="97"/>
                    <a:pt x="495" y="97"/>
                  </a:cubicBezTo>
                  <a:close/>
                  <a:moveTo>
                    <a:pt x="39" y="99"/>
                  </a:moveTo>
                  <a:cubicBezTo>
                    <a:pt x="38" y="100"/>
                    <a:pt x="38" y="108"/>
                    <a:pt x="38" y="118"/>
                  </a:cubicBezTo>
                  <a:cubicBezTo>
                    <a:pt x="38" y="131"/>
                    <a:pt x="38" y="141"/>
                    <a:pt x="39" y="142"/>
                  </a:cubicBezTo>
                  <a:cubicBezTo>
                    <a:pt x="40" y="143"/>
                    <a:pt x="43" y="144"/>
                    <a:pt x="44" y="144"/>
                  </a:cubicBezTo>
                  <a:cubicBezTo>
                    <a:pt x="47" y="144"/>
                    <a:pt x="48" y="139"/>
                    <a:pt x="48" y="122"/>
                  </a:cubicBezTo>
                  <a:cubicBezTo>
                    <a:pt x="48" y="103"/>
                    <a:pt x="47" y="100"/>
                    <a:pt x="44" y="101"/>
                  </a:cubicBezTo>
                  <a:cubicBezTo>
                    <a:pt x="42" y="102"/>
                    <a:pt x="40" y="101"/>
                    <a:pt x="39" y="99"/>
                  </a:cubicBezTo>
                  <a:cubicBezTo>
                    <a:pt x="39" y="99"/>
                    <a:pt x="39" y="99"/>
                    <a:pt x="39" y="99"/>
                  </a:cubicBezTo>
                  <a:close/>
                  <a:moveTo>
                    <a:pt x="389" y="113"/>
                  </a:moveTo>
                  <a:cubicBezTo>
                    <a:pt x="343" y="113"/>
                    <a:pt x="260" y="116"/>
                    <a:pt x="241" y="119"/>
                  </a:cubicBezTo>
                  <a:cubicBezTo>
                    <a:pt x="230" y="121"/>
                    <a:pt x="217" y="124"/>
                    <a:pt x="212" y="124"/>
                  </a:cubicBezTo>
                  <a:cubicBezTo>
                    <a:pt x="208" y="125"/>
                    <a:pt x="202" y="128"/>
                    <a:pt x="200" y="130"/>
                  </a:cubicBezTo>
                  <a:cubicBezTo>
                    <a:pt x="196" y="134"/>
                    <a:pt x="197" y="134"/>
                    <a:pt x="211" y="133"/>
                  </a:cubicBezTo>
                  <a:cubicBezTo>
                    <a:pt x="219" y="132"/>
                    <a:pt x="234" y="130"/>
                    <a:pt x="244" y="128"/>
                  </a:cubicBezTo>
                  <a:cubicBezTo>
                    <a:pt x="280" y="122"/>
                    <a:pt x="404" y="121"/>
                    <a:pt x="425" y="126"/>
                  </a:cubicBezTo>
                  <a:cubicBezTo>
                    <a:pt x="440" y="129"/>
                    <a:pt x="450" y="128"/>
                    <a:pt x="445" y="123"/>
                  </a:cubicBezTo>
                  <a:cubicBezTo>
                    <a:pt x="444" y="122"/>
                    <a:pt x="438" y="119"/>
                    <a:pt x="433" y="118"/>
                  </a:cubicBezTo>
                  <a:cubicBezTo>
                    <a:pt x="427" y="117"/>
                    <a:pt x="421" y="115"/>
                    <a:pt x="418" y="114"/>
                  </a:cubicBezTo>
                  <a:cubicBezTo>
                    <a:pt x="415" y="113"/>
                    <a:pt x="404" y="113"/>
                    <a:pt x="389" y="113"/>
                  </a:cubicBezTo>
                  <a:close/>
                  <a:moveTo>
                    <a:pt x="489" y="116"/>
                  </a:moveTo>
                  <a:cubicBezTo>
                    <a:pt x="485" y="116"/>
                    <a:pt x="482" y="116"/>
                    <a:pt x="480" y="117"/>
                  </a:cubicBezTo>
                  <a:cubicBezTo>
                    <a:pt x="473" y="119"/>
                    <a:pt x="473" y="126"/>
                    <a:pt x="481" y="127"/>
                  </a:cubicBezTo>
                  <a:cubicBezTo>
                    <a:pt x="484" y="128"/>
                    <a:pt x="488" y="129"/>
                    <a:pt x="491" y="130"/>
                  </a:cubicBezTo>
                  <a:cubicBezTo>
                    <a:pt x="498" y="131"/>
                    <a:pt x="516" y="129"/>
                    <a:pt x="519" y="126"/>
                  </a:cubicBezTo>
                  <a:cubicBezTo>
                    <a:pt x="520" y="125"/>
                    <a:pt x="520" y="123"/>
                    <a:pt x="519" y="121"/>
                  </a:cubicBezTo>
                  <a:cubicBezTo>
                    <a:pt x="518" y="119"/>
                    <a:pt x="500" y="116"/>
                    <a:pt x="489" y="116"/>
                  </a:cubicBezTo>
                  <a:close/>
                  <a:moveTo>
                    <a:pt x="618" y="124"/>
                  </a:moveTo>
                  <a:cubicBezTo>
                    <a:pt x="614" y="124"/>
                    <a:pt x="609" y="124"/>
                    <a:pt x="601" y="125"/>
                  </a:cubicBezTo>
                  <a:cubicBezTo>
                    <a:pt x="588" y="126"/>
                    <a:pt x="572" y="127"/>
                    <a:pt x="566" y="127"/>
                  </a:cubicBezTo>
                  <a:cubicBezTo>
                    <a:pt x="550" y="128"/>
                    <a:pt x="539" y="134"/>
                    <a:pt x="544" y="139"/>
                  </a:cubicBezTo>
                  <a:cubicBezTo>
                    <a:pt x="545" y="140"/>
                    <a:pt x="550" y="140"/>
                    <a:pt x="556" y="139"/>
                  </a:cubicBezTo>
                  <a:cubicBezTo>
                    <a:pt x="562" y="137"/>
                    <a:pt x="579" y="136"/>
                    <a:pt x="595" y="134"/>
                  </a:cubicBezTo>
                  <a:cubicBezTo>
                    <a:pt x="619" y="133"/>
                    <a:pt x="623" y="132"/>
                    <a:pt x="623" y="128"/>
                  </a:cubicBezTo>
                  <a:cubicBezTo>
                    <a:pt x="624" y="125"/>
                    <a:pt x="624" y="124"/>
                    <a:pt x="618" y="124"/>
                  </a:cubicBezTo>
                  <a:close/>
                  <a:moveTo>
                    <a:pt x="576" y="142"/>
                  </a:moveTo>
                  <a:cubicBezTo>
                    <a:pt x="571" y="142"/>
                    <a:pt x="567" y="142"/>
                    <a:pt x="566" y="143"/>
                  </a:cubicBezTo>
                  <a:cubicBezTo>
                    <a:pt x="562" y="145"/>
                    <a:pt x="563" y="154"/>
                    <a:pt x="567" y="154"/>
                  </a:cubicBezTo>
                  <a:cubicBezTo>
                    <a:pt x="571" y="154"/>
                    <a:pt x="571" y="155"/>
                    <a:pt x="568" y="158"/>
                  </a:cubicBezTo>
                  <a:cubicBezTo>
                    <a:pt x="563" y="164"/>
                    <a:pt x="569" y="179"/>
                    <a:pt x="578" y="182"/>
                  </a:cubicBezTo>
                  <a:cubicBezTo>
                    <a:pt x="584" y="184"/>
                    <a:pt x="586" y="187"/>
                    <a:pt x="586" y="192"/>
                  </a:cubicBezTo>
                  <a:cubicBezTo>
                    <a:pt x="586" y="196"/>
                    <a:pt x="587" y="199"/>
                    <a:pt x="589" y="199"/>
                  </a:cubicBezTo>
                  <a:cubicBezTo>
                    <a:pt x="591" y="199"/>
                    <a:pt x="590" y="200"/>
                    <a:pt x="587" y="202"/>
                  </a:cubicBezTo>
                  <a:cubicBezTo>
                    <a:pt x="584" y="204"/>
                    <a:pt x="580" y="206"/>
                    <a:pt x="577" y="205"/>
                  </a:cubicBezTo>
                  <a:cubicBezTo>
                    <a:pt x="574" y="204"/>
                    <a:pt x="569" y="203"/>
                    <a:pt x="565" y="202"/>
                  </a:cubicBezTo>
                  <a:cubicBezTo>
                    <a:pt x="556" y="201"/>
                    <a:pt x="555" y="208"/>
                    <a:pt x="564" y="211"/>
                  </a:cubicBezTo>
                  <a:cubicBezTo>
                    <a:pt x="567" y="213"/>
                    <a:pt x="574" y="214"/>
                    <a:pt x="580" y="214"/>
                  </a:cubicBezTo>
                  <a:cubicBezTo>
                    <a:pt x="592" y="214"/>
                    <a:pt x="596" y="210"/>
                    <a:pt x="596" y="197"/>
                  </a:cubicBezTo>
                  <a:cubicBezTo>
                    <a:pt x="596" y="185"/>
                    <a:pt x="593" y="178"/>
                    <a:pt x="588" y="176"/>
                  </a:cubicBezTo>
                  <a:cubicBezTo>
                    <a:pt x="570" y="170"/>
                    <a:pt x="573" y="154"/>
                    <a:pt x="591" y="154"/>
                  </a:cubicBezTo>
                  <a:cubicBezTo>
                    <a:pt x="605" y="154"/>
                    <a:pt x="616" y="152"/>
                    <a:pt x="616" y="148"/>
                  </a:cubicBezTo>
                  <a:cubicBezTo>
                    <a:pt x="616" y="145"/>
                    <a:pt x="591" y="142"/>
                    <a:pt x="576" y="142"/>
                  </a:cubicBezTo>
                  <a:close/>
                  <a:moveTo>
                    <a:pt x="330" y="149"/>
                  </a:moveTo>
                  <a:cubicBezTo>
                    <a:pt x="326" y="149"/>
                    <a:pt x="321" y="149"/>
                    <a:pt x="316" y="149"/>
                  </a:cubicBezTo>
                  <a:cubicBezTo>
                    <a:pt x="301" y="150"/>
                    <a:pt x="288" y="151"/>
                    <a:pt x="287" y="152"/>
                  </a:cubicBezTo>
                  <a:cubicBezTo>
                    <a:pt x="283" y="156"/>
                    <a:pt x="279" y="178"/>
                    <a:pt x="282" y="185"/>
                  </a:cubicBezTo>
                  <a:cubicBezTo>
                    <a:pt x="284" y="191"/>
                    <a:pt x="286" y="192"/>
                    <a:pt x="295" y="193"/>
                  </a:cubicBezTo>
                  <a:cubicBezTo>
                    <a:pt x="306" y="195"/>
                    <a:pt x="307" y="195"/>
                    <a:pt x="306" y="201"/>
                  </a:cubicBezTo>
                  <a:cubicBezTo>
                    <a:pt x="305" y="215"/>
                    <a:pt x="280" y="229"/>
                    <a:pt x="280" y="217"/>
                  </a:cubicBezTo>
                  <a:cubicBezTo>
                    <a:pt x="280" y="214"/>
                    <a:pt x="279" y="211"/>
                    <a:pt x="276" y="211"/>
                  </a:cubicBezTo>
                  <a:cubicBezTo>
                    <a:pt x="272" y="211"/>
                    <a:pt x="271" y="222"/>
                    <a:pt x="276" y="227"/>
                  </a:cubicBezTo>
                  <a:cubicBezTo>
                    <a:pt x="283" y="234"/>
                    <a:pt x="300" y="229"/>
                    <a:pt x="311" y="216"/>
                  </a:cubicBezTo>
                  <a:cubicBezTo>
                    <a:pt x="322" y="203"/>
                    <a:pt x="318" y="186"/>
                    <a:pt x="304" y="186"/>
                  </a:cubicBezTo>
                  <a:cubicBezTo>
                    <a:pt x="292" y="185"/>
                    <a:pt x="290" y="183"/>
                    <a:pt x="292" y="170"/>
                  </a:cubicBezTo>
                  <a:cubicBezTo>
                    <a:pt x="293" y="160"/>
                    <a:pt x="293" y="160"/>
                    <a:pt x="293" y="160"/>
                  </a:cubicBezTo>
                  <a:cubicBezTo>
                    <a:pt x="308" y="159"/>
                    <a:pt x="308" y="159"/>
                    <a:pt x="308" y="159"/>
                  </a:cubicBezTo>
                  <a:cubicBezTo>
                    <a:pt x="327" y="159"/>
                    <a:pt x="344" y="157"/>
                    <a:pt x="345" y="156"/>
                  </a:cubicBezTo>
                  <a:cubicBezTo>
                    <a:pt x="346" y="155"/>
                    <a:pt x="346" y="153"/>
                    <a:pt x="345" y="151"/>
                  </a:cubicBezTo>
                  <a:cubicBezTo>
                    <a:pt x="345" y="149"/>
                    <a:pt x="341" y="149"/>
                    <a:pt x="330" y="149"/>
                  </a:cubicBezTo>
                  <a:close/>
                  <a:moveTo>
                    <a:pt x="138" y="173"/>
                  </a:moveTo>
                  <a:cubicBezTo>
                    <a:pt x="135" y="173"/>
                    <a:pt x="132" y="174"/>
                    <a:pt x="130" y="176"/>
                  </a:cubicBezTo>
                  <a:cubicBezTo>
                    <a:pt x="126" y="181"/>
                    <a:pt x="122" y="193"/>
                    <a:pt x="124" y="195"/>
                  </a:cubicBezTo>
                  <a:cubicBezTo>
                    <a:pt x="125" y="196"/>
                    <a:pt x="129" y="193"/>
                    <a:pt x="132" y="189"/>
                  </a:cubicBezTo>
                  <a:cubicBezTo>
                    <a:pt x="136" y="185"/>
                    <a:pt x="139" y="183"/>
                    <a:pt x="142" y="184"/>
                  </a:cubicBezTo>
                  <a:cubicBezTo>
                    <a:pt x="147" y="186"/>
                    <a:pt x="151" y="193"/>
                    <a:pt x="147" y="196"/>
                  </a:cubicBezTo>
                  <a:cubicBezTo>
                    <a:pt x="146" y="196"/>
                    <a:pt x="143" y="200"/>
                    <a:pt x="142" y="204"/>
                  </a:cubicBezTo>
                  <a:cubicBezTo>
                    <a:pt x="138" y="212"/>
                    <a:pt x="128" y="215"/>
                    <a:pt x="121" y="210"/>
                  </a:cubicBezTo>
                  <a:cubicBezTo>
                    <a:pt x="116" y="206"/>
                    <a:pt x="114" y="195"/>
                    <a:pt x="118" y="192"/>
                  </a:cubicBezTo>
                  <a:cubicBezTo>
                    <a:pt x="122" y="190"/>
                    <a:pt x="122" y="180"/>
                    <a:pt x="119" y="180"/>
                  </a:cubicBezTo>
                  <a:cubicBezTo>
                    <a:pt x="114" y="180"/>
                    <a:pt x="108" y="192"/>
                    <a:pt x="108" y="201"/>
                  </a:cubicBezTo>
                  <a:cubicBezTo>
                    <a:pt x="108" y="209"/>
                    <a:pt x="110" y="212"/>
                    <a:pt x="115" y="217"/>
                  </a:cubicBezTo>
                  <a:cubicBezTo>
                    <a:pt x="123" y="223"/>
                    <a:pt x="126" y="223"/>
                    <a:pt x="138" y="218"/>
                  </a:cubicBezTo>
                  <a:cubicBezTo>
                    <a:pt x="148" y="214"/>
                    <a:pt x="159" y="200"/>
                    <a:pt x="159" y="191"/>
                  </a:cubicBezTo>
                  <a:cubicBezTo>
                    <a:pt x="159" y="181"/>
                    <a:pt x="148" y="173"/>
                    <a:pt x="138" y="173"/>
                  </a:cubicBezTo>
                  <a:close/>
                  <a:moveTo>
                    <a:pt x="61" y="173"/>
                  </a:moveTo>
                  <a:cubicBezTo>
                    <a:pt x="59" y="173"/>
                    <a:pt x="58" y="175"/>
                    <a:pt x="58" y="178"/>
                  </a:cubicBezTo>
                  <a:cubicBezTo>
                    <a:pt x="58" y="181"/>
                    <a:pt x="60" y="183"/>
                    <a:pt x="63" y="183"/>
                  </a:cubicBezTo>
                  <a:cubicBezTo>
                    <a:pt x="69" y="183"/>
                    <a:pt x="76" y="186"/>
                    <a:pt x="76" y="188"/>
                  </a:cubicBezTo>
                  <a:cubicBezTo>
                    <a:pt x="76" y="190"/>
                    <a:pt x="69" y="191"/>
                    <a:pt x="60" y="191"/>
                  </a:cubicBezTo>
                  <a:cubicBezTo>
                    <a:pt x="47" y="191"/>
                    <a:pt x="45" y="191"/>
                    <a:pt x="45" y="196"/>
                  </a:cubicBezTo>
                  <a:cubicBezTo>
                    <a:pt x="45" y="198"/>
                    <a:pt x="48" y="203"/>
                    <a:pt x="51" y="205"/>
                  </a:cubicBezTo>
                  <a:cubicBezTo>
                    <a:pt x="54" y="208"/>
                    <a:pt x="55" y="209"/>
                    <a:pt x="55" y="207"/>
                  </a:cubicBezTo>
                  <a:cubicBezTo>
                    <a:pt x="53" y="204"/>
                    <a:pt x="57" y="202"/>
                    <a:pt x="70" y="199"/>
                  </a:cubicBezTo>
                  <a:cubicBezTo>
                    <a:pt x="75" y="199"/>
                    <a:pt x="80" y="197"/>
                    <a:pt x="82" y="197"/>
                  </a:cubicBezTo>
                  <a:cubicBezTo>
                    <a:pt x="83" y="196"/>
                    <a:pt x="82" y="197"/>
                    <a:pt x="80" y="200"/>
                  </a:cubicBezTo>
                  <a:cubicBezTo>
                    <a:pt x="77" y="203"/>
                    <a:pt x="76" y="207"/>
                    <a:pt x="77" y="209"/>
                  </a:cubicBezTo>
                  <a:cubicBezTo>
                    <a:pt x="79" y="213"/>
                    <a:pt x="82" y="212"/>
                    <a:pt x="90" y="204"/>
                  </a:cubicBezTo>
                  <a:cubicBezTo>
                    <a:pt x="94" y="200"/>
                    <a:pt x="99" y="196"/>
                    <a:pt x="102" y="195"/>
                  </a:cubicBezTo>
                  <a:cubicBezTo>
                    <a:pt x="113" y="191"/>
                    <a:pt x="100" y="180"/>
                    <a:pt x="79" y="177"/>
                  </a:cubicBezTo>
                  <a:cubicBezTo>
                    <a:pt x="74" y="176"/>
                    <a:pt x="67" y="174"/>
                    <a:pt x="64" y="174"/>
                  </a:cubicBezTo>
                  <a:cubicBezTo>
                    <a:pt x="63" y="173"/>
                    <a:pt x="62" y="173"/>
                    <a:pt x="61" y="173"/>
                  </a:cubicBezTo>
                  <a:close/>
                  <a:moveTo>
                    <a:pt x="382" y="183"/>
                  </a:moveTo>
                  <a:cubicBezTo>
                    <a:pt x="378" y="183"/>
                    <a:pt x="373" y="185"/>
                    <a:pt x="371" y="188"/>
                  </a:cubicBezTo>
                  <a:cubicBezTo>
                    <a:pt x="368" y="195"/>
                    <a:pt x="363" y="195"/>
                    <a:pt x="353" y="188"/>
                  </a:cubicBezTo>
                  <a:cubicBezTo>
                    <a:pt x="348" y="185"/>
                    <a:pt x="343" y="183"/>
                    <a:pt x="340" y="183"/>
                  </a:cubicBezTo>
                  <a:cubicBezTo>
                    <a:pt x="332" y="183"/>
                    <a:pt x="335" y="190"/>
                    <a:pt x="346" y="196"/>
                  </a:cubicBezTo>
                  <a:cubicBezTo>
                    <a:pt x="358" y="203"/>
                    <a:pt x="360" y="205"/>
                    <a:pt x="355" y="209"/>
                  </a:cubicBezTo>
                  <a:cubicBezTo>
                    <a:pt x="347" y="217"/>
                    <a:pt x="333" y="238"/>
                    <a:pt x="333" y="242"/>
                  </a:cubicBezTo>
                  <a:cubicBezTo>
                    <a:pt x="333" y="244"/>
                    <a:pt x="334" y="245"/>
                    <a:pt x="334" y="245"/>
                  </a:cubicBezTo>
                  <a:cubicBezTo>
                    <a:pt x="337" y="245"/>
                    <a:pt x="364" y="215"/>
                    <a:pt x="364" y="213"/>
                  </a:cubicBezTo>
                  <a:cubicBezTo>
                    <a:pt x="364" y="212"/>
                    <a:pt x="367" y="214"/>
                    <a:pt x="372" y="219"/>
                  </a:cubicBezTo>
                  <a:cubicBezTo>
                    <a:pt x="378" y="224"/>
                    <a:pt x="381" y="226"/>
                    <a:pt x="384" y="225"/>
                  </a:cubicBezTo>
                  <a:cubicBezTo>
                    <a:pt x="387" y="223"/>
                    <a:pt x="386" y="221"/>
                    <a:pt x="379" y="213"/>
                  </a:cubicBezTo>
                  <a:cubicBezTo>
                    <a:pt x="371" y="204"/>
                    <a:pt x="371" y="204"/>
                    <a:pt x="371" y="204"/>
                  </a:cubicBezTo>
                  <a:cubicBezTo>
                    <a:pt x="379" y="196"/>
                    <a:pt x="379" y="196"/>
                    <a:pt x="379" y="196"/>
                  </a:cubicBezTo>
                  <a:cubicBezTo>
                    <a:pt x="383" y="192"/>
                    <a:pt x="386" y="187"/>
                    <a:pt x="386" y="186"/>
                  </a:cubicBezTo>
                  <a:cubicBezTo>
                    <a:pt x="386" y="184"/>
                    <a:pt x="385" y="183"/>
                    <a:pt x="382" y="183"/>
                  </a:cubicBezTo>
                  <a:close/>
                  <a:moveTo>
                    <a:pt x="3" y="191"/>
                  </a:moveTo>
                  <a:cubicBezTo>
                    <a:pt x="1" y="191"/>
                    <a:pt x="0" y="192"/>
                    <a:pt x="0" y="195"/>
                  </a:cubicBezTo>
                  <a:cubicBezTo>
                    <a:pt x="0" y="197"/>
                    <a:pt x="3" y="202"/>
                    <a:pt x="8" y="206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7" y="230"/>
                    <a:pt x="5" y="236"/>
                    <a:pt x="5" y="237"/>
                  </a:cubicBezTo>
                  <a:cubicBezTo>
                    <a:pt x="5" y="242"/>
                    <a:pt x="11" y="240"/>
                    <a:pt x="16" y="233"/>
                  </a:cubicBezTo>
                  <a:cubicBezTo>
                    <a:pt x="21" y="227"/>
                    <a:pt x="22" y="227"/>
                    <a:pt x="27" y="229"/>
                  </a:cubicBezTo>
                  <a:cubicBezTo>
                    <a:pt x="31" y="232"/>
                    <a:pt x="34" y="232"/>
                    <a:pt x="38" y="230"/>
                  </a:cubicBezTo>
                  <a:cubicBezTo>
                    <a:pt x="44" y="226"/>
                    <a:pt x="44" y="219"/>
                    <a:pt x="38" y="221"/>
                  </a:cubicBezTo>
                  <a:cubicBezTo>
                    <a:pt x="32" y="223"/>
                    <a:pt x="29" y="215"/>
                    <a:pt x="34" y="208"/>
                  </a:cubicBezTo>
                  <a:cubicBezTo>
                    <a:pt x="36" y="205"/>
                    <a:pt x="38" y="201"/>
                    <a:pt x="38" y="199"/>
                  </a:cubicBezTo>
                  <a:cubicBezTo>
                    <a:pt x="38" y="194"/>
                    <a:pt x="30" y="195"/>
                    <a:pt x="26" y="200"/>
                  </a:cubicBezTo>
                  <a:cubicBezTo>
                    <a:pt x="23" y="204"/>
                    <a:pt x="23" y="204"/>
                    <a:pt x="17" y="198"/>
                  </a:cubicBezTo>
                  <a:cubicBezTo>
                    <a:pt x="13" y="193"/>
                    <a:pt x="7" y="190"/>
                    <a:pt x="3" y="19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"/>
            <p:cNvSpPr>
              <a:spLocks noEditPoints="1"/>
            </p:cNvSpPr>
            <p:nvPr/>
          </p:nvSpPr>
          <p:spPr bwMode="auto">
            <a:xfrm>
              <a:off x="8926513" y="6413500"/>
              <a:ext cx="1035050" cy="415925"/>
            </a:xfrm>
            <a:custGeom>
              <a:avLst/>
              <a:gdLst>
                <a:gd name="T0" fmla="*/ 464 w 679"/>
                <a:gd name="T1" fmla="*/ 88 h 272"/>
                <a:gd name="T2" fmla="*/ 479 w 679"/>
                <a:gd name="T3" fmla="*/ 95 h 272"/>
                <a:gd name="T4" fmla="*/ 289 w 679"/>
                <a:gd name="T5" fmla="*/ 34 h 272"/>
                <a:gd name="T6" fmla="*/ 266 w 679"/>
                <a:gd name="T7" fmla="*/ 47 h 272"/>
                <a:gd name="T8" fmla="*/ 305 w 679"/>
                <a:gd name="T9" fmla="*/ 75 h 272"/>
                <a:gd name="T10" fmla="*/ 95 w 679"/>
                <a:gd name="T11" fmla="*/ 1 h 272"/>
                <a:gd name="T12" fmla="*/ 87 w 679"/>
                <a:gd name="T13" fmla="*/ 12 h 272"/>
                <a:gd name="T14" fmla="*/ 124 w 679"/>
                <a:gd name="T15" fmla="*/ 45 h 272"/>
                <a:gd name="T16" fmla="*/ 98 w 679"/>
                <a:gd name="T17" fmla="*/ 0 h 272"/>
                <a:gd name="T18" fmla="*/ 651 w 679"/>
                <a:gd name="T19" fmla="*/ 126 h 272"/>
                <a:gd name="T20" fmla="*/ 627 w 679"/>
                <a:gd name="T21" fmla="*/ 143 h 272"/>
                <a:gd name="T22" fmla="*/ 655 w 679"/>
                <a:gd name="T23" fmla="*/ 196 h 272"/>
                <a:gd name="T24" fmla="*/ 433 w 679"/>
                <a:gd name="T25" fmla="*/ 88 h 272"/>
                <a:gd name="T26" fmla="*/ 429 w 679"/>
                <a:gd name="T27" fmla="*/ 114 h 272"/>
                <a:gd name="T28" fmla="*/ 444 w 679"/>
                <a:gd name="T29" fmla="*/ 144 h 272"/>
                <a:gd name="T30" fmla="*/ 440 w 679"/>
                <a:gd name="T31" fmla="*/ 118 h 272"/>
                <a:gd name="T32" fmla="*/ 39 w 679"/>
                <a:gd name="T33" fmla="*/ 45 h 272"/>
                <a:gd name="T34" fmla="*/ 64 w 679"/>
                <a:gd name="T35" fmla="*/ 82 h 272"/>
                <a:gd name="T36" fmla="*/ 57 w 679"/>
                <a:gd name="T37" fmla="*/ 44 h 272"/>
                <a:gd name="T38" fmla="*/ 215 w 679"/>
                <a:gd name="T39" fmla="*/ 63 h 272"/>
                <a:gd name="T40" fmla="*/ 225 w 679"/>
                <a:gd name="T41" fmla="*/ 155 h 272"/>
                <a:gd name="T42" fmla="*/ 238 w 679"/>
                <a:gd name="T43" fmla="*/ 140 h 272"/>
                <a:gd name="T44" fmla="*/ 239 w 679"/>
                <a:gd name="T45" fmla="*/ 98 h 272"/>
                <a:gd name="T46" fmla="*/ 350 w 679"/>
                <a:gd name="T47" fmla="*/ 122 h 272"/>
                <a:gd name="T48" fmla="*/ 339 w 679"/>
                <a:gd name="T49" fmla="*/ 146 h 272"/>
                <a:gd name="T50" fmla="*/ 361 w 679"/>
                <a:gd name="T51" fmla="*/ 170 h 272"/>
                <a:gd name="T52" fmla="*/ 359 w 679"/>
                <a:gd name="T53" fmla="*/ 137 h 272"/>
                <a:gd name="T54" fmla="*/ 543 w 679"/>
                <a:gd name="T55" fmla="*/ 170 h 272"/>
                <a:gd name="T56" fmla="*/ 543 w 679"/>
                <a:gd name="T57" fmla="*/ 177 h 272"/>
                <a:gd name="T58" fmla="*/ 493 w 679"/>
                <a:gd name="T59" fmla="*/ 168 h 272"/>
                <a:gd name="T60" fmla="*/ 497 w 679"/>
                <a:gd name="T61" fmla="*/ 169 h 272"/>
                <a:gd name="T62" fmla="*/ 154 w 679"/>
                <a:gd name="T63" fmla="*/ 137 h 272"/>
                <a:gd name="T64" fmla="*/ 188 w 679"/>
                <a:gd name="T65" fmla="*/ 143 h 272"/>
                <a:gd name="T66" fmla="*/ 167 w 679"/>
                <a:gd name="T67" fmla="*/ 109 h 272"/>
                <a:gd name="T68" fmla="*/ 9 w 679"/>
                <a:gd name="T69" fmla="*/ 117 h 272"/>
                <a:gd name="T70" fmla="*/ 67 w 679"/>
                <a:gd name="T71" fmla="*/ 125 h 272"/>
                <a:gd name="T72" fmla="*/ 472 w 679"/>
                <a:gd name="T73" fmla="*/ 195 h 272"/>
                <a:gd name="T74" fmla="*/ 508 w 679"/>
                <a:gd name="T75" fmla="*/ 228 h 272"/>
                <a:gd name="T76" fmla="*/ 457 w 679"/>
                <a:gd name="T77" fmla="*/ 195 h 272"/>
                <a:gd name="T78" fmla="*/ 432 w 679"/>
                <a:gd name="T79" fmla="*/ 251 h 272"/>
                <a:gd name="T80" fmla="*/ 447 w 679"/>
                <a:gd name="T81" fmla="*/ 245 h 272"/>
                <a:gd name="T82" fmla="*/ 468 w 679"/>
                <a:gd name="T83" fmla="*/ 207 h 272"/>
                <a:gd name="T84" fmla="*/ 89 w 679"/>
                <a:gd name="T85" fmla="*/ 148 h 272"/>
                <a:gd name="T86" fmla="*/ 100 w 679"/>
                <a:gd name="T87" fmla="*/ 154 h 272"/>
                <a:gd name="T88" fmla="*/ 260 w 679"/>
                <a:gd name="T89" fmla="*/ 178 h 272"/>
                <a:gd name="T90" fmla="*/ 268 w 679"/>
                <a:gd name="T91" fmla="*/ 205 h 272"/>
                <a:gd name="T92" fmla="*/ 54 w 679"/>
                <a:gd name="T93" fmla="*/ 138 h 272"/>
                <a:gd name="T94" fmla="*/ 70 w 679"/>
                <a:gd name="T95" fmla="*/ 200 h 272"/>
                <a:gd name="T96" fmla="*/ 54 w 679"/>
                <a:gd name="T97" fmla="*/ 138 h 272"/>
                <a:gd name="T98" fmla="*/ 33 w 679"/>
                <a:gd name="T99" fmla="*/ 179 h 272"/>
                <a:gd name="T100" fmla="*/ 228 w 679"/>
                <a:gd name="T101" fmla="*/ 240 h 272"/>
                <a:gd name="T102" fmla="*/ 246 w 679"/>
                <a:gd name="T103" fmla="*/ 227 h 272"/>
                <a:gd name="T104" fmla="*/ 262 w 679"/>
                <a:gd name="T105" fmla="*/ 228 h 272"/>
                <a:gd name="T106" fmla="*/ 262 w 679"/>
                <a:gd name="T107" fmla="*/ 22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9" h="272">
                  <a:moveTo>
                    <a:pt x="472" y="61"/>
                  </a:moveTo>
                  <a:cubicBezTo>
                    <a:pt x="469" y="61"/>
                    <a:pt x="465" y="61"/>
                    <a:pt x="459" y="63"/>
                  </a:cubicBezTo>
                  <a:cubicBezTo>
                    <a:pt x="449" y="66"/>
                    <a:pt x="451" y="70"/>
                    <a:pt x="462" y="70"/>
                  </a:cubicBezTo>
                  <a:cubicBezTo>
                    <a:pt x="471" y="71"/>
                    <a:pt x="472" y="71"/>
                    <a:pt x="470" y="79"/>
                  </a:cubicBezTo>
                  <a:cubicBezTo>
                    <a:pt x="469" y="84"/>
                    <a:pt x="467" y="87"/>
                    <a:pt x="464" y="88"/>
                  </a:cubicBezTo>
                  <a:cubicBezTo>
                    <a:pt x="459" y="89"/>
                    <a:pt x="456" y="96"/>
                    <a:pt x="459" y="100"/>
                  </a:cubicBezTo>
                  <a:cubicBezTo>
                    <a:pt x="460" y="102"/>
                    <a:pt x="465" y="103"/>
                    <a:pt x="471" y="103"/>
                  </a:cubicBezTo>
                  <a:cubicBezTo>
                    <a:pt x="476" y="103"/>
                    <a:pt x="482" y="103"/>
                    <a:pt x="485" y="103"/>
                  </a:cubicBezTo>
                  <a:cubicBezTo>
                    <a:pt x="487" y="103"/>
                    <a:pt x="489" y="101"/>
                    <a:pt x="489" y="99"/>
                  </a:cubicBezTo>
                  <a:cubicBezTo>
                    <a:pt x="490" y="97"/>
                    <a:pt x="487" y="95"/>
                    <a:pt x="479" y="95"/>
                  </a:cubicBezTo>
                  <a:cubicBezTo>
                    <a:pt x="469" y="93"/>
                    <a:pt x="469" y="93"/>
                    <a:pt x="469" y="93"/>
                  </a:cubicBezTo>
                  <a:cubicBezTo>
                    <a:pt x="475" y="84"/>
                    <a:pt x="475" y="84"/>
                    <a:pt x="475" y="84"/>
                  </a:cubicBezTo>
                  <a:cubicBezTo>
                    <a:pt x="484" y="72"/>
                    <a:pt x="484" y="67"/>
                    <a:pt x="478" y="64"/>
                  </a:cubicBezTo>
                  <a:cubicBezTo>
                    <a:pt x="476" y="62"/>
                    <a:pt x="474" y="62"/>
                    <a:pt x="472" y="61"/>
                  </a:cubicBezTo>
                  <a:close/>
                  <a:moveTo>
                    <a:pt x="289" y="34"/>
                  </a:moveTo>
                  <a:cubicBezTo>
                    <a:pt x="287" y="34"/>
                    <a:pt x="285" y="34"/>
                    <a:pt x="283" y="34"/>
                  </a:cubicBezTo>
                  <a:cubicBezTo>
                    <a:pt x="268" y="33"/>
                    <a:pt x="259" y="37"/>
                    <a:pt x="259" y="47"/>
                  </a:cubicBezTo>
                  <a:cubicBezTo>
                    <a:pt x="258" y="52"/>
                    <a:pt x="260" y="54"/>
                    <a:pt x="264" y="55"/>
                  </a:cubicBezTo>
                  <a:cubicBezTo>
                    <a:pt x="269" y="57"/>
                    <a:pt x="270" y="56"/>
                    <a:pt x="268" y="53"/>
                  </a:cubicBezTo>
                  <a:cubicBezTo>
                    <a:pt x="267" y="51"/>
                    <a:pt x="266" y="49"/>
                    <a:pt x="266" y="47"/>
                  </a:cubicBezTo>
                  <a:cubicBezTo>
                    <a:pt x="266" y="44"/>
                    <a:pt x="285" y="41"/>
                    <a:pt x="287" y="43"/>
                  </a:cubicBezTo>
                  <a:cubicBezTo>
                    <a:pt x="290" y="46"/>
                    <a:pt x="289" y="53"/>
                    <a:pt x="283" y="61"/>
                  </a:cubicBezTo>
                  <a:cubicBezTo>
                    <a:pt x="276" y="69"/>
                    <a:pt x="276" y="73"/>
                    <a:pt x="281" y="77"/>
                  </a:cubicBezTo>
                  <a:cubicBezTo>
                    <a:pt x="283" y="79"/>
                    <a:pt x="287" y="80"/>
                    <a:pt x="289" y="80"/>
                  </a:cubicBezTo>
                  <a:cubicBezTo>
                    <a:pt x="302" y="79"/>
                    <a:pt x="304" y="78"/>
                    <a:pt x="305" y="75"/>
                  </a:cubicBezTo>
                  <a:cubicBezTo>
                    <a:pt x="305" y="72"/>
                    <a:pt x="303" y="71"/>
                    <a:pt x="298" y="70"/>
                  </a:cubicBezTo>
                  <a:cubicBezTo>
                    <a:pt x="291" y="68"/>
                    <a:pt x="290" y="68"/>
                    <a:pt x="293" y="63"/>
                  </a:cubicBezTo>
                  <a:cubicBezTo>
                    <a:pt x="302" y="44"/>
                    <a:pt x="302" y="37"/>
                    <a:pt x="289" y="34"/>
                  </a:cubicBezTo>
                  <a:close/>
                  <a:moveTo>
                    <a:pt x="98" y="0"/>
                  </a:moveTo>
                  <a:cubicBezTo>
                    <a:pt x="97" y="0"/>
                    <a:pt x="96" y="0"/>
                    <a:pt x="95" y="1"/>
                  </a:cubicBezTo>
                  <a:cubicBezTo>
                    <a:pt x="94" y="2"/>
                    <a:pt x="91" y="3"/>
                    <a:pt x="89" y="2"/>
                  </a:cubicBezTo>
                  <a:cubicBezTo>
                    <a:pt x="86" y="2"/>
                    <a:pt x="84" y="3"/>
                    <a:pt x="83" y="4"/>
                  </a:cubicBezTo>
                  <a:cubicBezTo>
                    <a:pt x="83" y="5"/>
                    <a:pt x="84" y="7"/>
                    <a:pt x="86" y="7"/>
                  </a:cubicBezTo>
                  <a:cubicBezTo>
                    <a:pt x="87" y="7"/>
                    <a:pt x="87" y="9"/>
                    <a:pt x="86" y="10"/>
                  </a:cubicBezTo>
                  <a:cubicBezTo>
                    <a:pt x="85" y="11"/>
                    <a:pt x="85" y="12"/>
                    <a:pt x="87" y="12"/>
                  </a:cubicBezTo>
                  <a:cubicBezTo>
                    <a:pt x="88" y="13"/>
                    <a:pt x="90" y="12"/>
                    <a:pt x="91" y="10"/>
                  </a:cubicBezTo>
                  <a:cubicBezTo>
                    <a:pt x="95" y="6"/>
                    <a:pt x="97" y="15"/>
                    <a:pt x="94" y="24"/>
                  </a:cubicBezTo>
                  <a:cubicBezTo>
                    <a:pt x="92" y="30"/>
                    <a:pt x="92" y="34"/>
                    <a:pt x="94" y="38"/>
                  </a:cubicBezTo>
                  <a:cubicBezTo>
                    <a:pt x="97" y="43"/>
                    <a:pt x="100" y="44"/>
                    <a:pt x="107" y="44"/>
                  </a:cubicBezTo>
                  <a:cubicBezTo>
                    <a:pt x="112" y="43"/>
                    <a:pt x="120" y="44"/>
                    <a:pt x="124" y="45"/>
                  </a:cubicBezTo>
                  <a:cubicBezTo>
                    <a:pt x="133" y="47"/>
                    <a:pt x="134" y="46"/>
                    <a:pt x="130" y="38"/>
                  </a:cubicBezTo>
                  <a:cubicBezTo>
                    <a:pt x="128" y="33"/>
                    <a:pt x="127" y="32"/>
                    <a:pt x="117" y="33"/>
                  </a:cubicBezTo>
                  <a:cubicBezTo>
                    <a:pt x="103" y="34"/>
                    <a:pt x="101" y="33"/>
                    <a:pt x="104" y="25"/>
                  </a:cubicBezTo>
                  <a:cubicBezTo>
                    <a:pt x="108" y="16"/>
                    <a:pt x="104" y="1"/>
                    <a:pt x="99" y="0"/>
                  </a:cubicBezTo>
                  <a:cubicBezTo>
                    <a:pt x="99" y="0"/>
                    <a:pt x="98" y="0"/>
                    <a:pt x="98" y="0"/>
                  </a:cubicBezTo>
                  <a:close/>
                  <a:moveTo>
                    <a:pt x="642" y="109"/>
                  </a:moveTo>
                  <a:cubicBezTo>
                    <a:pt x="636" y="108"/>
                    <a:pt x="631" y="109"/>
                    <a:pt x="628" y="113"/>
                  </a:cubicBezTo>
                  <a:cubicBezTo>
                    <a:pt x="621" y="119"/>
                    <a:pt x="611" y="137"/>
                    <a:pt x="613" y="140"/>
                  </a:cubicBezTo>
                  <a:cubicBezTo>
                    <a:pt x="614" y="142"/>
                    <a:pt x="622" y="136"/>
                    <a:pt x="627" y="127"/>
                  </a:cubicBezTo>
                  <a:cubicBezTo>
                    <a:pt x="634" y="116"/>
                    <a:pt x="641" y="115"/>
                    <a:pt x="651" y="126"/>
                  </a:cubicBezTo>
                  <a:cubicBezTo>
                    <a:pt x="663" y="139"/>
                    <a:pt x="668" y="154"/>
                    <a:pt x="664" y="167"/>
                  </a:cubicBezTo>
                  <a:cubicBezTo>
                    <a:pt x="659" y="184"/>
                    <a:pt x="653" y="190"/>
                    <a:pt x="637" y="194"/>
                  </a:cubicBezTo>
                  <a:cubicBezTo>
                    <a:pt x="626" y="197"/>
                    <a:pt x="614" y="191"/>
                    <a:pt x="614" y="182"/>
                  </a:cubicBezTo>
                  <a:cubicBezTo>
                    <a:pt x="613" y="171"/>
                    <a:pt x="616" y="159"/>
                    <a:pt x="623" y="153"/>
                  </a:cubicBezTo>
                  <a:cubicBezTo>
                    <a:pt x="627" y="148"/>
                    <a:pt x="629" y="145"/>
                    <a:pt x="627" y="143"/>
                  </a:cubicBezTo>
                  <a:cubicBezTo>
                    <a:pt x="625" y="140"/>
                    <a:pt x="623" y="141"/>
                    <a:pt x="618" y="144"/>
                  </a:cubicBezTo>
                  <a:cubicBezTo>
                    <a:pt x="609" y="150"/>
                    <a:pt x="603" y="167"/>
                    <a:pt x="604" y="181"/>
                  </a:cubicBezTo>
                  <a:cubicBezTo>
                    <a:pt x="606" y="193"/>
                    <a:pt x="607" y="195"/>
                    <a:pt x="618" y="200"/>
                  </a:cubicBezTo>
                  <a:cubicBezTo>
                    <a:pt x="622" y="202"/>
                    <a:pt x="626" y="203"/>
                    <a:pt x="626" y="204"/>
                  </a:cubicBezTo>
                  <a:cubicBezTo>
                    <a:pt x="631" y="205"/>
                    <a:pt x="648" y="201"/>
                    <a:pt x="655" y="196"/>
                  </a:cubicBezTo>
                  <a:cubicBezTo>
                    <a:pt x="665" y="190"/>
                    <a:pt x="675" y="175"/>
                    <a:pt x="677" y="163"/>
                  </a:cubicBezTo>
                  <a:cubicBezTo>
                    <a:pt x="679" y="154"/>
                    <a:pt x="672" y="138"/>
                    <a:pt x="662" y="123"/>
                  </a:cubicBezTo>
                  <a:cubicBezTo>
                    <a:pt x="656" y="115"/>
                    <a:pt x="649" y="110"/>
                    <a:pt x="642" y="109"/>
                  </a:cubicBezTo>
                  <a:close/>
                  <a:moveTo>
                    <a:pt x="436" y="88"/>
                  </a:moveTo>
                  <a:cubicBezTo>
                    <a:pt x="435" y="88"/>
                    <a:pt x="434" y="88"/>
                    <a:pt x="433" y="88"/>
                  </a:cubicBezTo>
                  <a:cubicBezTo>
                    <a:pt x="417" y="86"/>
                    <a:pt x="408" y="87"/>
                    <a:pt x="406" y="91"/>
                  </a:cubicBezTo>
                  <a:cubicBezTo>
                    <a:pt x="403" y="96"/>
                    <a:pt x="410" y="100"/>
                    <a:pt x="417" y="97"/>
                  </a:cubicBezTo>
                  <a:cubicBezTo>
                    <a:pt x="420" y="96"/>
                    <a:pt x="426" y="96"/>
                    <a:pt x="430" y="97"/>
                  </a:cubicBezTo>
                  <a:cubicBezTo>
                    <a:pt x="439" y="98"/>
                    <a:pt x="439" y="98"/>
                    <a:pt x="434" y="105"/>
                  </a:cubicBezTo>
                  <a:cubicBezTo>
                    <a:pt x="432" y="108"/>
                    <a:pt x="429" y="112"/>
                    <a:pt x="429" y="114"/>
                  </a:cubicBezTo>
                  <a:cubicBezTo>
                    <a:pt x="428" y="118"/>
                    <a:pt x="422" y="119"/>
                    <a:pt x="413" y="117"/>
                  </a:cubicBezTo>
                  <a:cubicBezTo>
                    <a:pt x="404" y="116"/>
                    <a:pt x="403" y="117"/>
                    <a:pt x="410" y="124"/>
                  </a:cubicBezTo>
                  <a:cubicBezTo>
                    <a:pt x="414" y="129"/>
                    <a:pt x="414" y="130"/>
                    <a:pt x="410" y="133"/>
                  </a:cubicBezTo>
                  <a:cubicBezTo>
                    <a:pt x="405" y="138"/>
                    <a:pt x="406" y="144"/>
                    <a:pt x="413" y="147"/>
                  </a:cubicBezTo>
                  <a:cubicBezTo>
                    <a:pt x="429" y="152"/>
                    <a:pt x="443" y="151"/>
                    <a:pt x="444" y="144"/>
                  </a:cubicBezTo>
                  <a:cubicBezTo>
                    <a:pt x="445" y="138"/>
                    <a:pt x="441" y="134"/>
                    <a:pt x="438" y="137"/>
                  </a:cubicBezTo>
                  <a:cubicBezTo>
                    <a:pt x="435" y="140"/>
                    <a:pt x="425" y="140"/>
                    <a:pt x="424" y="138"/>
                  </a:cubicBezTo>
                  <a:cubicBezTo>
                    <a:pt x="422" y="134"/>
                    <a:pt x="427" y="128"/>
                    <a:pt x="431" y="128"/>
                  </a:cubicBezTo>
                  <a:cubicBezTo>
                    <a:pt x="436" y="129"/>
                    <a:pt x="453" y="122"/>
                    <a:pt x="454" y="119"/>
                  </a:cubicBezTo>
                  <a:cubicBezTo>
                    <a:pt x="454" y="116"/>
                    <a:pt x="450" y="116"/>
                    <a:pt x="440" y="118"/>
                  </a:cubicBezTo>
                  <a:cubicBezTo>
                    <a:pt x="435" y="119"/>
                    <a:pt x="435" y="119"/>
                    <a:pt x="440" y="114"/>
                  </a:cubicBezTo>
                  <a:cubicBezTo>
                    <a:pt x="452" y="100"/>
                    <a:pt x="451" y="91"/>
                    <a:pt x="436" y="88"/>
                  </a:cubicBezTo>
                  <a:close/>
                  <a:moveTo>
                    <a:pt x="30" y="26"/>
                  </a:moveTo>
                  <a:cubicBezTo>
                    <a:pt x="29" y="26"/>
                    <a:pt x="28" y="27"/>
                    <a:pt x="28" y="28"/>
                  </a:cubicBezTo>
                  <a:cubicBezTo>
                    <a:pt x="27" y="31"/>
                    <a:pt x="30" y="35"/>
                    <a:pt x="39" y="45"/>
                  </a:cubicBezTo>
                  <a:cubicBezTo>
                    <a:pt x="46" y="53"/>
                    <a:pt x="47" y="57"/>
                    <a:pt x="41" y="62"/>
                  </a:cubicBezTo>
                  <a:cubicBezTo>
                    <a:pt x="35" y="68"/>
                    <a:pt x="27" y="80"/>
                    <a:pt x="26" y="85"/>
                  </a:cubicBezTo>
                  <a:cubicBezTo>
                    <a:pt x="24" y="93"/>
                    <a:pt x="28" y="92"/>
                    <a:pt x="38" y="82"/>
                  </a:cubicBezTo>
                  <a:cubicBezTo>
                    <a:pt x="50" y="69"/>
                    <a:pt x="52" y="69"/>
                    <a:pt x="55" y="75"/>
                  </a:cubicBezTo>
                  <a:cubicBezTo>
                    <a:pt x="56" y="78"/>
                    <a:pt x="60" y="81"/>
                    <a:pt x="64" y="82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1" y="56"/>
                    <a:pt x="61" y="55"/>
                    <a:pt x="66" y="51"/>
                  </a:cubicBezTo>
                  <a:cubicBezTo>
                    <a:pt x="69" y="49"/>
                    <a:pt x="71" y="46"/>
                    <a:pt x="71" y="43"/>
                  </a:cubicBezTo>
                  <a:cubicBezTo>
                    <a:pt x="72" y="38"/>
                    <a:pt x="63" y="39"/>
                    <a:pt x="57" y="44"/>
                  </a:cubicBezTo>
                  <a:cubicBezTo>
                    <a:pt x="54" y="48"/>
                    <a:pt x="53" y="48"/>
                    <a:pt x="52" y="45"/>
                  </a:cubicBezTo>
                  <a:cubicBezTo>
                    <a:pt x="52" y="42"/>
                    <a:pt x="47" y="37"/>
                    <a:pt x="42" y="33"/>
                  </a:cubicBezTo>
                  <a:cubicBezTo>
                    <a:pt x="35" y="28"/>
                    <a:pt x="32" y="26"/>
                    <a:pt x="30" y="26"/>
                  </a:cubicBezTo>
                  <a:close/>
                  <a:moveTo>
                    <a:pt x="217" y="61"/>
                  </a:moveTo>
                  <a:cubicBezTo>
                    <a:pt x="216" y="60"/>
                    <a:pt x="216" y="61"/>
                    <a:pt x="215" y="63"/>
                  </a:cubicBezTo>
                  <a:cubicBezTo>
                    <a:pt x="213" y="69"/>
                    <a:pt x="216" y="80"/>
                    <a:pt x="222" y="90"/>
                  </a:cubicBezTo>
                  <a:cubicBezTo>
                    <a:pt x="229" y="101"/>
                    <a:pt x="231" y="110"/>
                    <a:pt x="228" y="125"/>
                  </a:cubicBezTo>
                  <a:cubicBezTo>
                    <a:pt x="226" y="138"/>
                    <a:pt x="226" y="138"/>
                    <a:pt x="216" y="140"/>
                  </a:cubicBezTo>
                  <a:cubicBezTo>
                    <a:pt x="202" y="144"/>
                    <a:pt x="201" y="151"/>
                    <a:pt x="214" y="151"/>
                  </a:cubicBezTo>
                  <a:cubicBezTo>
                    <a:pt x="222" y="151"/>
                    <a:pt x="225" y="152"/>
                    <a:pt x="225" y="155"/>
                  </a:cubicBezTo>
                  <a:cubicBezTo>
                    <a:pt x="226" y="161"/>
                    <a:pt x="231" y="161"/>
                    <a:pt x="232" y="155"/>
                  </a:cubicBezTo>
                  <a:cubicBezTo>
                    <a:pt x="232" y="152"/>
                    <a:pt x="236" y="150"/>
                    <a:pt x="249" y="149"/>
                  </a:cubicBezTo>
                  <a:cubicBezTo>
                    <a:pt x="258" y="148"/>
                    <a:pt x="269" y="149"/>
                    <a:pt x="273" y="150"/>
                  </a:cubicBezTo>
                  <a:cubicBezTo>
                    <a:pt x="282" y="153"/>
                    <a:pt x="286" y="145"/>
                    <a:pt x="277" y="141"/>
                  </a:cubicBezTo>
                  <a:cubicBezTo>
                    <a:pt x="272" y="138"/>
                    <a:pt x="248" y="138"/>
                    <a:pt x="238" y="140"/>
                  </a:cubicBezTo>
                  <a:cubicBezTo>
                    <a:pt x="231" y="141"/>
                    <a:pt x="236" y="127"/>
                    <a:pt x="244" y="123"/>
                  </a:cubicBezTo>
                  <a:cubicBezTo>
                    <a:pt x="252" y="118"/>
                    <a:pt x="255" y="111"/>
                    <a:pt x="248" y="112"/>
                  </a:cubicBezTo>
                  <a:cubicBezTo>
                    <a:pt x="243" y="113"/>
                    <a:pt x="243" y="112"/>
                    <a:pt x="254" y="90"/>
                  </a:cubicBezTo>
                  <a:cubicBezTo>
                    <a:pt x="261" y="77"/>
                    <a:pt x="263" y="71"/>
                    <a:pt x="261" y="71"/>
                  </a:cubicBezTo>
                  <a:cubicBezTo>
                    <a:pt x="254" y="70"/>
                    <a:pt x="238" y="89"/>
                    <a:pt x="239" y="98"/>
                  </a:cubicBezTo>
                  <a:cubicBezTo>
                    <a:pt x="239" y="100"/>
                    <a:pt x="236" y="97"/>
                    <a:pt x="234" y="91"/>
                  </a:cubicBezTo>
                  <a:cubicBezTo>
                    <a:pt x="231" y="85"/>
                    <a:pt x="228" y="78"/>
                    <a:pt x="226" y="76"/>
                  </a:cubicBezTo>
                  <a:cubicBezTo>
                    <a:pt x="225" y="74"/>
                    <a:pt x="223" y="69"/>
                    <a:pt x="220" y="66"/>
                  </a:cubicBezTo>
                  <a:cubicBezTo>
                    <a:pt x="219" y="62"/>
                    <a:pt x="218" y="61"/>
                    <a:pt x="217" y="6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49" y="122"/>
                  </a:cubicBezTo>
                  <a:cubicBezTo>
                    <a:pt x="349" y="122"/>
                    <a:pt x="349" y="122"/>
                    <a:pt x="349" y="122"/>
                  </a:cubicBezTo>
                  <a:cubicBezTo>
                    <a:pt x="348" y="123"/>
                    <a:pt x="347" y="129"/>
                    <a:pt x="348" y="135"/>
                  </a:cubicBezTo>
                  <a:cubicBezTo>
                    <a:pt x="348" y="147"/>
                    <a:pt x="348" y="147"/>
                    <a:pt x="348" y="147"/>
                  </a:cubicBezTo>
                  <a:cubicBezTo>
                    <a:pt x="339" y="146"/>
                    <a:pt x="339" y="146"/>
                    <a:pt x="339" y="146"/>
                  </a:cubicBezTo>
                  <a:cubicBezTo>
                    <a:pt x="333" y="145"/>
                    <a:pt x="328" y="145"/>
                    <a:pt x="327" y="146"/>
                  </a:cubicBezTo>
                  <a:cubicBezTo>
                    <a:pt x="324" y="149"/>
                    <a:pt x="335" y="156"/>
                    <a:pt x="342" y="155"/>
                  </a:cubicBezTo>
                  <a:cubicBezTo>
                    <a:pt x="346" y="155"/>
                    <a:pt x="348" y="157"/>
                    <a:pt x="351" y="166"/>
                  </a:cubicBezTo>
                  <a:cubicBezTo>
                    <a:pt x="354" y="177"/>
                    <a:pt x="358" y="180"/>
                    <a:pt x="362" y="177"/>
                  </a:cubicBezTo>
                  <a:cubicBezTo>
                    <a:pt x="363" y="177"/>
                    <a:pt x="363" y="173"/>
                    <a:pt x="361" y="170"/>
                  </a:cubicBezTo>
                  <a:cubicBezTo>
                    <a:pt x="357" y="161"/>
                    <a:pt x="359" y="159"/>
                    <a:pt x="368" y="157"/>
                  </a:cubicBezTo>
                  <a:cubicBezTo>
                    <a:pt x="377" y="155"/>
                    <a:pt x="380" y="147"/>
                    <a:pt x="373" y="143"/>
                  </a:cubicBezTo>
                  <a:cubicBezTo>
                    <a:pt x="370" y="142"/>
                    <a:pt x="368" y="142"/>
                    <a:pt x="369" y="145"/>
                  </a:cubicBezTo>
                  <a:cubicBezTo>
                    <a:pt x="369" y="146"/>
                    <a:pt x="367" y="148"/>
                    <a:pt x="364" y="148"/>
                  </a:cubicBezTo>
                  <a:cubicBezTo>
                    <a:pt x="358" y="149"/>
                    <a:pt x="356" y="144"/>
                    <a:pt x="359" y="137"/>
                  </a:cubicBezTo>
                  <a:cubicBezTo>
                    <a:pt x="360" y="133"/>
                    <a:pt x="354" y="123"/>
                    <a:pt x="350" y="122"/>
                  </a:cubicBezTo>
                  <a:close/>
                  <a:moveTo>
                    <a:pt x="576" y="164"/>
                  </a:moveTo>
                  <a:cubicBezTo>
                    <a:pt x="572" y="164"/>
                    <a:pt x="560" y="162"/>
                    <a:pt x="551" y="161"/>
                  </a:cubicBezTo>
                  <a:cubicBezTo>
                    <a:pt x="536" y="158"/>
                    <a:pt x="534" y="158"/>
                    <a:pt x="533" y="163"/>
                  </a:cubicBezTo>
                  <a:cubicBezTo>
                    <a:pt x="533" y="167"/>
                    <a:pt x="534" y="168"/>
                    <a:pt x="543" y="170"/>
                  </a:cubicBezTo>
                  <a:cubicBezTo>
                    <a:pt x="559" y="173"/>
                    <a:pt x="583" y="172"/>
                    <a:pt x="584" y="169"/>
                  </a:cubicBezTo>
                  <a:cubicBezTo>
                    <a:pt x="584" y="167"/>
                    <a:pt x="581" y="165"/>
                    <a:pt x="576" y="164"/>
                  </a:cubicBezTo>
                  <a:close/>
                  <a:moveTo>
                    <a:pt x="587" y="177"/>
                  </a:moveTo>
                  <a:cubicBezTo>
                    <a:pt x="584" y="176"/>
                    <a:pt x="578" y="176"/>
                    <a:pt x="569" y="178"/>
                  </a:cubicBezTo>
                  <a:cubicBezTo>
                    <a:pt x="558" y="179"/>
                    <a:pt x="548" y="179"/>
                    <a:pt x="543" y="177"/>
                  </a:cubicBezTo>
                  <a:cubicBezTo>
                    <a:pt x="536" y="174"/>
                    <a:pt x="531" y="177"/>
                    <a:pt x="533" y="185"/>
                  </a:cubicBezTo>
                  <a:cubicBezTo>
                    <a:pt x="534" y="190"/>
                    <a:pt x="536" y="190"/>
                    <a:pt x="562" y="188"/>
                  </a:cubicBezTo>
                  <a:cubicBezTo>
                    <a:pt x="581" y="186"/>
                    <a:pt x="591" y="184"/>
                    <a:pt x="592" y="182"/>
                  </a:cubicBezTo>
                  <a:cubicBezTo>
                    <a:pt x="592" y="179"/>
                    <a:pt x="591" y="177"/>
                    <a:pt x="587" y="177"/>
                  </a:cubicBezTo>
                  <a:close/>
                  <a:moveTo>
                    <a:pt x="493" y="168"/>
                  </a:moveTo>
                  <a:cubicBezTo>
                    <a:pt x="476" y="165"/>
                    <a:pt x="413" y="161"/>
                    <a:pt x="404" y="163"/>
                  </a:cubicBezTo>
                  <a:cubicBezTo>
                    <a:pt x="400" y="164"/>
                    <a:pt x="397" y="166"/>
                    <a:pt x="396" y="168"/>
                  </a:cubicBezTo>
                  <a:cubicBezTo>
                    <a:pt x="396" y="173"/>
                    <a:pt x="395" y="173"/>
                    <a:pt x="422" y="173"/>
                  </a:cubicBezTo>
                  <a:cubicBezTo>
                    <a:pt x="433" y="173"/>
                    <a:pt x="454" y="174"/>
                    <a:pt x="468" y="175"/>
                  </a:cubicBezTo>
                  <a:cubicBezTo>
                    <a:pt x="491" y="176"/>
                    <a:pt x="501" y="175"/>
                    <a:pt x="497" y="169"/>
                  </a:cubicBezTo>
                  <a:cubicBezTo>
                    <a:pt x="497" y="169"/>
                    <a:pt x="495" y="168"/>
                    <a:pt x="493" y="168"/>
                  </a:cubicBezTo>
                  <a:close/>
                  <a:moveTo>
                    <a:pt x="167" y="109"/>
                  </a:moveTo>
                  <a:cubicBezTo>
                    <a:pt x="165" y="109"/>
                    <a:pt x="165" y="111"/>
                    <a:pt x="165" y="118"/>
                  </a:cubicBezTo>
                  <a:cubicBezTo>
                    <a:pt x="165" y="129"/>
                    <a:pt x="164" y="129"/>
                    <a:pt x="155" y="130"/>
                  </a:cubicBezTo>
                  <a:cubicBezTo>
                    <a:pt x="140" y="130"/>
                    <a:pt x="139" y="136"/>
                    <a:pt x="154" y="137"/>
                  </a:cubicBezTo>
                  <a:cubicBezTo>
                    <a:pt x="162" y="138"/>
                    <a:pt x="165" y="139"/>
                    <a:pt x="165" y="142"/>
                  </a:cubicBezTo>
                  <a:cubicBezTo>
                    <a:pt x="165" y="143"/>
                    <a:pt x="165" y="148"/>
                    <a:pt x="166" y="152"/>
                  </a:cubicBezTo>
                  <a:cubicBezTo>
                    <a:pt x="169" y="163"/>
                    <a:pt x="175" y="162"/>
                    <a:pt x="175" y="150"/>
                  </a:cubicBezTo>
                  <a:cubicBezTo>
                    <a:pt x="175" y="140"/>
                    <a:pt x="175" y="140"/>
                    <a:pt x="181" y="142"/>
                  </a:cubicBezTo>
                  <a:cubicBezTo>
                    <a:pt x="185" y="144"/>
                    <a:pt x="188" y="144"/>
                    <a:pt x="188" y="143"/>
                  </a:cubicBezTo>
                  <a:cubicBezTo>
                    <a:pt x="189" y="139"/>
                    <a:pt x="184" y="133"/>
                    <a:pt x="179" y="132"/>
                  </a:cubicBezTo>
                  <a:cubicBezTo>
                    <a:pt x="176" y="132"/>
                    <a:pt x="175" y="128"/>
                    <a:pt x="175" y="122"/>
                  </a:cubicBezTo>
                  <a:cubicBezTo>
                    <a:pt x="175" y="117"/>
                    <a:pt x="174" y="113"/>
                    <a:pt x="174" y="113"/>
                  </a:cubicBezTo>
                  <a:cubicBezTo>
                    <a:pt x="173" y="113"/>
                    <a:pt x="171" y="112"/>
                    <a:pt x="169" y="110"/>
                  </a:cubicBezTo>
                  <a:cubicBezTo>
                    <a:pt x="168" y="110"/>
                    <a:pt x="167" y="109"/>
                    <a:pt x="167" y="109"/>
                  </a:cubicBezTo>
                  <a:close/>
                  <a:moveTo>
                    <a:pt x="115" y="110"/>
                  </a:moveTo>
                  <a:cubicBezTo>
                    <a:pt x="113" y="110"/>
                    <a:pt x="110" y="110"/>
                    <a:pt x="107" y="112"/>
                  </a:cubicBezTo>
                  <a:cubicBezTo>
                    <a:pt x="105" y="114"/>
                    <a:pt x="94" y="115"/>
                    <a:pt x="84" y="115"/>
                  </a:cubicBezTo>
                  <a:cubicBezTo>
                    <a:pt x="74" y="115"/>
                    <a:pt x="54" y="115"/>
                    <a:pt x="39" y="116"/>
                  </a:cubicBezTo>
                  <a:cubicBezTo>
                    <a:pt x="25" y="117"/>
                    <a:pt x="11" y="117"/>
                    <a:pt x="9" y="117"/>
                  </a:cubicBezTo>
                  <a:cubicBezTo>
                    <a:pt x="4" y="116"/>
                    <a:pt x="0" y="123"/>
                    <a:pt x="3" y="126"/>
                  </a:cubicBezTo>
                  <a:cubicBezTo>
                    <a:pt x="5" y="128"/>
                    <a:pt x="9" y="128"/>
                    <a:pt x="12" y="128"/>
                  </a:cubicBezTo>
                  <a:cubicBezTo>
                    <a:pt x="22" y="125"/>
                    <a:pt x="55" y="125"/>
                    <a:pt x="57" y="127"/>
                  </a:cubicBezTo>
                  <a:cubicBezTo>
                    <a:pt x="58" y="128"/>
                    <a:pt x="60" y="128"/>
                    <a:pt x="60" y="126"/>
                  </a:cubicBezTo>
                  <a:cubicBezTo>
                    <a:pt x="60" y="125"/>
                    <a:pt x="63" y="124"/>
                    <a:pt x="67" y="125"/>
                  </a:cubicBezTo>
                  <a:cubicBezTo>
                    <a:pt x="77" y="127"/>
                    <a:pt x="107" y="124"/>
                    <a:pt x="113" y="121"/>
                  </a:cubicBezTo>
                  <a:cubicBezTo>
                    <a:pt x="115" y="119"/>
                    <a:pt x="118" y="116"/>
                    <a:pt x="118" y="114"/>
                  </a:cubicBezTo>
                  <a:cubicBezTo>
                    <a:pt x="119" y="112"/>
                    <a:pt x="117" y="110"/>
                    <a:pt x="115" y="110"/>
                  </a:cubicBezTo>
                  <a:close/>
                  <a:moveTo>
                    <a:pt x="483" y="184"/>
                  </a:moveTo>
                  <a:cubicBezTo>
                    <a:pt x="477" y="182"/>
                    <a:pt x="472" y="187"/>
                    <a:pt x="472" y="195"/>
                  </a:cubicBezTo>
                  <a:cubicBezTo>
                    <a:pt x="473" y="203"/>
                    <a:pt x="480" y="206"/>
                    <a:pt x="481" y="198"/>
                  </a:cubicBezTo>
                  <a:cubicBezTo>
                    <a:pt x="482" y="195"/>
                    <a:pt x="483" y="194"/>
                    <a:pt x="485" y="195"/>
                  </a:cubicBezTo>
                  <a:cubicBezTo>
                    <a:pt x="491" y="199"/>
                    <a:pt x="488" y="206"/>
                    <a:pt x="479" y="213"/>
                  </a:cubicBezTo>
                  <a:cubicBezTo>
                    <a:pt x="475" y="217"/>
                    <a:pt x="472" y="221"/>
                    <a:pt x="473" y="223"/>
                  </a:cubicBezTo>
                  <a:cubicBezTo>
                    <a:pt x="475" y="227"/>
                    <a:pt x="503" y="232"/>
                    <a:pt x="508" y="228"/>
                  </a:cubicBezTo>
                  <a:cubicBezTo>
                    <a:pt x="511" y="226"/>
                    <a:pt x="510" y="225"/>
                    <a:pt x="502" y="222"/>
                  </a:cubicBezTo>
                  <a:cubicBezTo>
                    <a:pt x="490" y="218"/>
                    <a:pt x="489" y="217"/>
                    <a:pt x="494" y="212"/>
                  </a:cubicBezTo>
                  <a:cubicBezTo>
                    <a:pt x="502" y="201"/>
                    <a:pt x="499" y="190"/>
                    <a:pt x="486" y="185"/>
                  </a:cubicBezTo>
                  <a:cubicBezTo>
                    <a:pt x="485" y="184"/>
                    <a:pt x="484" y="184"/>
                    <a:pt x="483" y="184"/>
                  </a:cubicBezTo>
                  <a:close/>
                  <a:moveTo>
                    <a:pt x="457" y="195"/>
                  </a:moveTo>
                  <a:cubicBezTo>
                    <a:pt x="456" y="195"/>
                    <a:pt x="454" y="195"/>
                    <a:pt x="453" y="195"/>
                  </a:cubicBezTo>
                  <a:cubicBezTo>
                    <a:pt x="444" y="194"/>
                    <a:pt x="440" y="196"/>
                    <a:pt x="431" y="202"/>
                  </a:cubicBezTo>
                  <a:cubicBezTo>
                    <a:pt x="417" y="213"/>
                    <a:pt x="415" y="224"/>
                    <a:pt x="424" y="240"/>
                  </a:cubicBezTo>
                  <a:cubicBezTo>
                    <a:pt x="426" y="242"/>
                    <a:pt x="427" y="245"/>
                    <a:pt x="427" y="246"/>
                  </a:cubicBezTo>
                  <a:cubicBezTo>
                    <a:pt x="426" y="247"/>
                    <a:pt x="429" y="249"/>
                    <a:pt x="432" y="251"/>
                  </a:cubicBezTo>
                  <a:cubicBezTo>
                    <a:pt x="441" y="255"/>
                    <a:pt x="456" y="255"/>
                    <a:pt x="462" y="251"/>
                  </a:cubicBezTo>
                  <a:cubicBezTo>
                    <a:pt x="466" y="249"/>
                    <a:pt x="468" y="245"/>
                    <a:pt x="468" y="240"/>
                  </a:cubicBezTo>
                  <a:cubicBezTo>
                    <a:pt x="469" y="229"/>
                    <a:pt x="465" y="228"/>
                    <a:pt x="459" y="237"/>
                  </a:cubicBezTo>
                  <a:cubicBezTo>
                    <a:pt x="456" y="241"/>
                    <a:pt x="452" y="244"/>
                    <a:pt x="451" y="243"/>
                  </a:cubicBezTo>
                  <a:cubicBezTo>
                    <a:pt x="449" y="243"/>
                    <a:pt x="448" y="243"/>
                    <a:pt x="447" y="245"/>
                  </a:cubicBezTo>
                  <a:cubicBezTo>
                    <a:pt x="447" y="247"/>
                    <a:pt x="439" y="245"/>
                    <a:pt x="435" y="241"/>
                  </a:cubicBezTo>
                  <a:cubicBezTo>
                    <a:pt x="431" y="238"/>
                    <a:pt x="428" y="220"/>
                    <a:pt x="431" y="215"/>
                  </a:cubicBezTo>
                  <a:cubicBezTo>
                    <a:pt x="432" y="211"/>
                    <a:pt x="437" y="207"/>
                    <a:pt x="441" y="206"/>
                  </a:cubicBezTo>
                  <a:cubicBezTo>
                    <a:pt x="450" y="202"/>
                    <a:pt x="460" y="203"/>
                    <a:pt x="459" y="207"/>
                  </a:cubicBezTo>
                  <a:cubicBezTo>
                    <a:pt x="458" y="211"/>
                    <a:pt x="466" y="212"/>
                    <a:pt x="468" y="207"/>
                  </a:cubicBezTo>
                  <a:cubicBezTo>
                    <a:pt x="472" y="202"/>
                    <a:pt x="466" y="197"/>
                    <a:pt x="457" y="195"/>
                  </a:cubicBezTo>
                  <a:close/>
                  <a:moveTo>
                    <a:pt x="93" y="136"/>
                  </a:moveTo>
                  <a:cubicBezTo>
                    <a:pt x="87" y="135"/>
                    <a:pt x="78" y="139"/>
                    <a:pt x="79" y="144"/>
                  </a:cubicBezTo>
                  <a:cubicBezTo>
                    <a:pt x="80" y="149"/>
                    <a:pt x="85" y="150"/>
                    <a:pt x="88" y="146"/>
                  </a:cubicBezTo>
                  <a:cubicBezTo>
                    <a:pt x="89" y="145"/>
                    <a:pt x="90" y="145"/>
                    <a:pt x="89" y="148"/>
                  </a:cubicBezTo>
                  <a:cubicBezTo>
                    <a:pt x="89" y="151"/>
                    <a:pt x="86" y="156"/>
                    <a:pt x="83" y="160"/>
                  </a:cubicBezTo>
                  <a:cubicBezTo>
                    <a:pt x="77" y="166"/>
                    <a:pt x="77" y="167"/>
                    <a:pt x="81" y="171"/>
                  </a:cubicBezTo>
                  <a:cubicBezTo>
                    <a:pt x="89" y="179"/>
                    <a:pt x="110" y="177"/>
                    <a:pt x="112" y="168"/>
                  </a:cubicBezTo>
                  <a:cubicBezTo>
                    <a:pt x="112" y="165"/>
                    <a:pt x="110" y="164"/>
                    <a:pt x="103" y="164"/>
                  </a:cubicBezTo>
                  <a:cubicBezTo>
                    <a:pt x="93" y="165"/>
                    <a:pt x="93" y="165"/>
                    <a:pt x="100" y="154"/>
                  </a:cubicBezTo>
                  <a:cubicBezTo>
                    <a:pt x="105" y="145"/>
                    <a:pt x="105" y="142"/>
                    <a:pt x="95" y="137"/>
                  </a:cubicBezTo>
                  <a:cubicBezTo>
                    <a:pt x="95" y="136"/>
                    <a:pt x="94" y="136"/>
                    <a:pt x="93" y="136"/>
                  </a:cubicBezTo>
                  <a:close/>
                  <a:moveTo>
                    <a:pt x="279" y="173"/>
                  </a:moveTo>
                  <a:cubicBezTo>
                    <a:pt x="277" y="172"/>
                    <a:pt x="274" y="172"/>
                    <a:pt x="271" y="172"/>
                  </a:cubicBezTo>
                  <a:cubicBezTo>
                    <a:pt x="264" y="172"/>
                    <a:pt x="262" y="173"/>
                    <a:pt x="260" y="178"/>
                  </a:cubicBezTo>
                  <a:cubicBezTo>
                    <a:pt x="257" y="184"/>
                    <a:pt x="260" y="191"/>
                    <a:pt x="264" y="189"/>
                  </a:cubicBezTo>
                  <a:cubicBezTo>
                    <a:pt x="266" y="188"/>
                    <a:pt x="268" y="186"/>
                    <a:pt x="268" y="184"/>
                  </a:cubicBezTo>
                  <a:cubicBezTo>
                    <a:pt x="268" y="182"/>
                    <a:pt x="270" y="181"/>
                    <a:pt x="273" y="181"/>
                  </a:cubicBezTo>
                  <a:cubicBezTo>
                    <a:pt x="277" y="182"/>
                    <a:pt x="276" y="182"/>
                    <a:pt x="272" y="186"/>
                  </a:cubicBezTo>
                  <a:cubicBezTo>
                    <a:pt x="266" y="191"/>
                    <a:pt x="264" y="199"/>
                    <a:pt x="268" y="205"/>
                  </a:cubicBezTo>
                  <a:cubicBezTo>
                    <a:pt x="273" y="212"/>
                    <a:pt x="290" y="213"/>
                    <a:pt x="297" y="206"/>
                  </a:cubicBezTo>
                  <a:cubicBezTo>
                    <a:pt x="302" y="202"/>
                    <a:pt x="300" y="199"/>
                    <a:pt x="292" y="200"/>
                  </a:cubicBezTo>
                  <a:cubicBezTo>
                    <a:pt x="279" y="203"/>
                    <a:pt x="277" y="201"/>
                    <a:pt x="281" y="188"/>
                  </a:cubicBezTo>
                  <a:cubicBezTo>
                    <a:pt x="285" y="178"/>
                    <a:pt x="285" y="174"/>
                    <a:pt x="279" y="173"/>
                  </a:cubicBezTo>
                  <a:close/>
                  <a:moveTo>
                    <a:pt x="54" y="138"/>
                  </a:moveTo>
                  <a:cubicBezTo>
                    <a:pt x="48" y="138"/>
                    <a:pt x="40" y="139"/>
                    <a:pt x="35" y="144"/>
                  </a:cubicBezTo>
                  <a:cubicBezTo>
                    <a:pt x="10" y="166"/>
                    <a:pt x="21" y="202"/>
                    <a:pt x="48" y="190"/>
                  </a:cubicBezTo>
                  <a:cubicBezTo>
                    <a:pt x="52" y="189"/>
                    <a:pt x="57" y="186"/>
                    <a:pt x="58" y="185"/>
                  </a:cubicBezTo>
                  <a:cubicBezTo>
                    <a:pt x="59" y="184"/>
                    <a:pt x="61" y="187"/>
                    <a:pt x="63" y="191"/>
                  </a:cubicBezTo>
                  <a:cubicBezTo>
                    <a:pt x="64" y="195"/>
                    <a:pt x="68" y="199"/>
                    <a:pt x="70" y="200"/>
                  </a:cubicBezTo>
                  <a:cubicBezTo>
                    <a:pt x="76" y="202"/>
                    <a:pt x="80" y="199"/>
                    <a:pt x="76" y="194"/>
                  </a:cubicBezTo>
                  <a:cubicBezTo>
                    <a:pt x="71" y="189"/>
                    <a:pt x="69" y="177"/>
                    <a:pt x="71" y="166"/>
                  </a:cubicBezTo>
                  <a:cubicBezTo>
                    <a:pt x="72" y="161"/>
                    <a:pt x="71" y="157"/>
                    <a:pt x="70" y="157"/>
                  </a:cubicBezTo>
                  <a:cubicBezTo>
                    <a:pt x="69" y="157"/>
                    <a:pt x="68" y="154"/>
                    <a:pt x="68" y="152"/>
                  </a:cubicBezTo>
                  <a:cubicBezTo>
                    <a:pt x="69" y="144"/>
                    <a:pt x="63" y="139"/>
                    <a:pt x="54" y="138"/>
                  </a:cubicBezTo>
                  <a:close/>
                  <a:moveTo>
                    <a:pt x="51" y="147"/>
                  </a:moveTo>
                  <a:cubicBezTo>
                    <a:pt x="56" y="148"/>
                    <a:pt x="57" y="149"/>
                    <a:pt x="57" y="154"/>
                  </a:cubicBezTo>
                  <a:cubicBezTo>
                    <a:pt x="57" y="157"/>
                    <a:pt x="58" y="160"/>
                    <a:pt x="59" y="160"/>
                  </a:cubicBezTo>
                  <a:cubicBezTo>
                    <a:pt x="63" y="161"/>
                    <a:pt x="57" y="173"/>
                    <a:pt x="51" y="178"/>
                  </a:cubicBezTo>
                  <a:cubicBezTo>
                    <a:pt x="43" y="185"/>
                    <a:pt x="38" y="185"/>
                    <a:pt x="33" y="179"/>
                  </a:cubicBezTo>
                  <a:cubicBezTo>
                    <a:pt x="29" y="175"/>
                    <a:pt x="28" y="172"/>
                    <a:pt x="31" y="165"/>
                  </a:cubicBezTo>
                  <a:cubicBezTo>
                    <a:pt x="35" y="154"/>
                    <a:pt x="43" y="147"/>
                    <a:pt x="51" y="147"/>
                  </a:cubicBezTo>
                  <a:close/>
                  <a:moveTo>
                    <a:pt x="235" y="193"/>
                  </a:moveTo>
                  <a:cubicBezTo>
                    <a:pt x="231" y="192"/>
                    <a:pt x="227" y="197"/>
                    <a:pt x="228" y="202"/>
                  </a:cubicBezTo>
                  <a:cubicBezTo>
                    <a:pt x="229" y="210"/>
                    <a:pt x="229" y="234"/>
                    <a:pt x="228" y="240"/>
                  </a:cubicBezTo>
                  <a:cubicBezTo>
                    <a:pt x="228" y="243"/>
                    <a:pt x="226" y="247"/>
                    <a:pt x="225" y="250"/>
                  </a:cubicBezTo>
                  <a:cubicBezTo>
                    <a:pt x="223" y="254"/>
                    <a:pt x="223" y="257"/>
                    <a:pt x="226" y="262"/>
                  </a:cubicBezTo>
                  <a:cubicBezTo>
                    <a:pt x="233" y="272"/>
                    <a:pt x="250" y="272"/>
                    <a:pt x="268" y="260"/>
                  </a:cubicBezTo>
                  <a:cubicBezTo>
                    <a:pt x="281" y="252"/>
                    <a:pt x="282" y="234"/>
                    <a:pt x="270" y="222"/>
                  </a:cubicBezTo>
                  <a:cubicBezTo>
                    <a:pt x="263" y="214"/>
                    <a:pt x="254" y="215"/>
                    <a:pt x="246" y="227"/>
                  </a:cubicBezTo>
                  <a:cubicBezTo>
                    <a:pt x="239" y="237"/>
                    <a:pt x="239" y="237"/>
                    <a:pt x="239" y="237"/>
                  </a:cubicBezTo>
                  <a:cubicBezTo>
                    <a:pt x="239" y="216"/>
                    <a:pt x="239" y="216"/>
                    <a:pt x="239" y="216"/>
                  </a:cubicBezTo>
                  <a:cubicBezTo>
                    <a:pt x="239" y="203"/>
                    <a:pt x="238" y="195"/>
                    <a:pt x="236" y="193"/>
                  </a:cubicBezTo>
                  <a:cubicBezTo>
                    <a:pt x="236" y="193"/>
                    <a:pt x="235" y="193"/>
                    <a:pt x="235" y="193"/>
                  </a:cubicBezTo>
                  <a:close/>
                  <a:moveTo>
                    <a:pt x="262" y="228"/>
                  </a:moveTo>
                  <a:cubicBezTo>
                    <a:pt x="265" y="228"/>
                    <a:pt x="267" y="234"/>
                    <a:pt x="266" y="242"/>
                  </a:cubicBezTo>
                  <a:cubicBezTo>
                    <a:pt x="264" y="251"/>
                    <a:pt x="258" y="256"/>
                    <a:pt x="248" y="258"/>
                  </a:cubicBezTo>
                  <a:cubicBezTo>
                    <a:pt x="245" y="259"/>
                    <a:pt x="241" y="259"/>
                    <a:pt x="239" y="259"/>
                  </a:cubicBezTo>
                  <a:cubicBezTo>
                    <a:pt x="237" y="259"/>
                    <a:pt x="252" y="234"/>
                    <a:pt x="258" y="229"/>
                  </a:cubicBezTo>
                  <a:cubicBezTo>
                    <a:pt x="259" y="228"/>
                    <a:pt x="261" y="228"/>
                    <a:pt x="262" y="22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6"/>
            <p:cNvSpPr>
              <a:spLocks noEditPoints="1"/>
            </p:cNvSpPr>
            <p:nvPr/>
          </p:nvSpPr>
          <p:spPr bwMode="auto">
            <a:xfrm>
              <a:off x="10615613" y="5011738"/>
              <a:ext cx="1546225" cy="238125"/>
            </a:xfrm>
            <a:custGeom>
              <a:avLst/>
              <a:gdLst>
                <a:gd name="T0" fmla="*/ 420 w 1014"/>
                <a:gd name="T1" fmla="*/ 6 h 157"/>
                <a:gd name="T2" fmla="*/ 420 w 1014"/>
                <a:gd name="T3" fmla="*/ 44 h 157"/>
                <a:gd name="T4" fmla="*/ 452 w 1014"/>
                <a:gd name="T5" fmla="*/ 24 h 157"/>
                <a:gd name="T6" fmla="*/ 455 w 1014"/>
                <a:gd name="T7" fmla="*/ 0 h 157"/>
                <a:gd name="T8" fmla="*/ 953 w 1014"/>
                <a:gd name="T9" fmla="*/ 34 h 157"/>
                <a:gd name="T10" fmla="*/ 947 w 1014"/>
                <a:gd name="T11" fmla="*/ 72 h 157"/>
                <a:gd name="T12" fmla="*/ 981 w 1014"/>
                <a:gd name="T13" fmla="*/ 51 h 157"/>
                <a:gd name="T14" fmla="*/ 996 w 1014"/>
                <a:gd name="T15" fmla="*/ 20 h 157"/>
                <a:gd name="T16" fmla="*/ 378 w 1014"/>
                <a:gd name="T17" fmla="*/ 18 h 157"/>
                <a:gd name="T18" fmla="*/ 396 w 1014"/>
                <a:gd name="T19" fmla="*/ 26 h 157"/>
                <a:gd name="T20" fmla="*/ 23 w 1014"/>
                <a:gd name="T21" fmla="*/ 60 h 157"/>
                <a:gd name="T22" fmla="*/ 9 w 1014"/>
                <a:gd name="T23" fmla="*/ 97 h 157"/>
                <a:gd name="T24" fmla="*/ 7 w 1014"/>
                <a:gd name="T25" fmla="*/ 140 h 157"/>
                <a:gd name="T26" fmla="*/ 29 w 1014"/>
                <a:gd name="T27" fmla="*/ 104 h 157"/>
                <a:gd name="T28" fmla="*/ 31 w 1014"/>
                <a:gd name="T29" fmla="*/ 84 h 157"/>
                <a:gd name="T30" fmla="*/ 62 w 1014"/>
                <a:gd name="T31" fmla="*/ 42 h 157"/>
                <a:gd name="T32" fmla="*/ 769 w 1014"/>
                <a:gd name="T33" fmla="*/ 17 h 157"/>
                <a:gd name="T34" fmla="*/ 755 w 1014"/>
                <a:gd name="T35" fmla="*/ 94 h 157"/>
                <a:gd name="T36" fmla="*/ 528 w 1014"/>
                <a:gd name="T37" fmla="*/ 18 h 157"/>
                <a:gd name="T38" fmla="*/ 506 w 1014"/>
                <a:gd name="T39" fmla="*/ 62 h 157"/>
                <a:gd name="T40" fmla="*/ 524 w 1014"/>
                <a:gd name="T41" fmla="*/ 94 h 157"/>
                <a:gd name="T42" fmla="*/ 767 w 1014"/>
                <a:gd name="T43" fmla="*/ 76 h 157"/>
                <a:gd name="T44" fmla="*/ 629 w 1014"/>
                <a:gd name="T45" fmla="*/ 28 h 157"/>
                <a:gd name="T46" fmla="*/ 630 w 1014"/>
                <a:gd name="T47" fmla="*/ 110 h 157"/>
                <a:gd name="T48" fmla="*/ 599 w 1014"/>
                <a:gd name="T49" fmla="*/ 90 h 157"/>
                <a:gd name="T50" fmla="*/ 614 w 1014"/>
                <a:gd name="T51" fmla="*/ 68 h 157"/>
                <a:gd name="T52" fmla="*/ 645 w 1014"/>
                <a:gd name="T53" fmla="*/ 49 h 157"/>
                <a:gd name="T54" fmla="*/ 864 w 1014"/>
                <a:gd name="T55" fmla="*/ 29 h 157"/>
                <a:gd name="T56" fmla="*/ 874 w 1014"/>
                <a:gd name="T57" fmla="*/ 75 h 157"/>
                <a:gd name="T58" fmla="*/ 901 w 1014"/>
                <a:gd name="T59" fmla="*/ 34 h 157"/>
                <a:gd name="T60" fmla="*/ 926 w 1014"/>
                <a:gd name="T61" fmla="*/ 75 h 157"/>
                <a:gd name="T62" fmla="*/ 320 w 1014"/>
                <a:gd name="T63" fmla="*/ 38 h 157"/>
                <a:gd name="T64" fmla="*/ 300 w 1014"/>
                <a:gd name="T65" fmla="*/ 59 h 157"/>
                <a:gd name="T66" fmla="*/ 334 w 1014"/>
                <a:gd name="T67" fmla="*/ 56 h 157"/>
                <a:gd name="T68" fmla="*/ 329 w 1014"/>
                <a:gd name="T69" fmla="*/ 116 h 157"/>
                <a:gd name="T70" fmla="*/ 319 w 1014"/>
                <a:gd name="T71" fmla="*/ 101 h 157"/>
                <a:gd name="T72" fmla="*/ 335 w 1014"/>
                <a:gd name="T73" fmla="*/ 41 h 157"/>
                <a:gd name="T74" fmla="*/ 914 w 1014"/>
                <a:gd name="T75" fmla="*/ 74 h 157"/>
                <a:gd name="T76" fmla="*/ 861 w 1014"/>
                <a:gd name="T77" fmla="*/ 41 h 157"/>
                <a:gd name="T78" fmla="*/ 837 w 1014"/>
                <a:gd name="T79" fmla="*/ 88 h 157"/>
                <a:gd name="T80" fmla="*/ 86 w 1014"/>
                <a:gd name="T81" fmla="*/ 48 h 157"/>
                <a:gd name="T82" fmla="*/ 71 w 1014"/>
                <a:gd name="T83" fmla="*/ 120 h 157"/>
                <a:gd name="T84" fmla="*/ 87 w 1014"/>
                <a:gd name="T85" fmla="*/ 59 h 157"/>
                <a:gd name="T86" fmla="*/ 667 w 1014"/>
                <a:gd name="T87" fmla="*/ 54 h 157"/>
                <a:gd name="T88" fmla="*/ 693 w 1014"/>
                <a:gd name="T89" fmla="*/ 52 h 157"/>
                <a:gd name="T90" fmla="*/ 158 w 1014"/>
                <a:gd name="T91" fmla="*/ 114 h 157"/>
                <a:gd name="T92" fmla="*/ 159 w 1014"/>
                <a:gd name="T93" fmla="*/ 59 h 157"/>
                <a:gd name="T94" fmla="*/ 663 w 1014"/>
                <a:gd name="T95" fmla="*/ 80 h 157"/>
                <a:gd name="T96" fmla="*/ 695 w 1014"/>
                <a:gd name="T97" fmla="*/ 69 h 157"/>
                <a:gd name="T98" fmla="*/ 247 w 1014"/>
                <a:gd name="T99" fmla="*/ 80 h 157"/>
                <a:gd name="T100" fmla="*/ 456 w 1014"/>
                <a:gd name="T101" fmla="*/ 76 h 157"/>
                <a:gd name="T102" fmla="*/ 456 w 1014"/>
                <a:gd name="T103" fmla="*/ 94 h 157"/>
                <a:gd name="T104" fmla="*/ 481 w 1014"/>
                <a:gd name="T105" fmla="*/ 89 h 157"/>
                <a:gd name="T106" fmla="*/ 465 w 1014"/>
                <a:gd name="T107" fmla="*/ 77 h 157"/>
                <a:gd name="T108" fmla="*/ 98 w 1014"/>
                <a:gd name="T109" fmla="*/ 91 h 157"/>
                <a:gd name="T110" fmla="*/ 103 w 1014"/>
                <a:gd name="T111" fmla="*/ 115 h 157"/>
                <a:gd name="T112" fmla="*/ 127 w 1014"/>
                <a:gd name="T113" fmla="*/ 97 h 157"/>
                <a:gd name="T114" fmla="*/ 93 w 1014"/>
                <a:gd name="T115" fmla="*/ 74 h 157"/>
                <a:gd name="T116" fmla="*/ 261 w 1014"/>
                <a:gd name="T117" fmla="*/ 92 h 157"/>
                <a:gd name="T118" fmla="*/ 799 w 1014"/>
                <a:gd name="T119" fmla="*/ 87 h 157"/>
                <a:gd name="T120" fmla="*/ 806 w 1014"/>
                <a:gd name="T121" fmla="*/ 94 h 157"/>
                <a:gd name="T122" fmla="*/ 550 w 1014"/>
                <a:gd name="T123" fmla="*/ 132 h 157"/>
                <a:gd name="T124" fmla="*/ 564 w 1014"/>
                <a:gd name="T125" fmla="*/ 8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4" h="157">
                  <a:moveTo>
                    <a:pt x="455" y="0"/>
                  </a:moveTo>
                  <a:cubicBezTo>
                    <a:pt x="454" y="0"/>
                    <a:pt x="451" y="1"/>
                    <a:pt x="447" y="5"/>
                  </a:cubicBezTo>
                  <a:cubicBezTo>
                    <a:pt x="441" y="9"/>
                    <a:pt x="438" y="10"/>
                    <a:pt x="436" y="9"/>
                  </a:cubicBezTo>
                  <a:cubicBezTo>
                    <a:pt x="433" y="5"/>
                    <a:pt x="420" y="4"/>
                    <a:pt x="420" y="6"/>
                  </a:cubicBezTo>
                  <a:cubicBezTo>
                    <a:pt x="420" y="7"/>
                    <a:pt x="423" y="11"/>
                    <a:pt x="426" y="15"/>
                  </a:cubicBezTo>
                  <a:cubicBezTo>
                    <a:pt x="431" y="22"/>
                    <a:pt x="431" y="22"/>
                    <a:pt x="431" y="22"/>
                  </a:cubicBezTo>
                  <a:cubicBezTo>
                    <a:pt x="424" y="31"/>
                    <a:pt x="424" y="31"/>
                    <a:pt x="424" y="31"/>
                  </a:cubicBezTo>
                  <a:cubicBezTo>
                    <a:pt x="421" y="36"/>
                    <a:pt x="419" y="42"/>
                    <a:pt x="420" y="44"/>
                  </a:cubicBezTo>
                  <a:cubicBezTo>
                    <a:pt x="422" y="49"/>
                    <a:pt x="432" y="48"/>
                    <a:pt x="431" y="42"/>
                  </a:cubicBezTo>
                  <a:cubicBezTo>
                    <a:pt x="431" y="40"/>
                    <a:pt x="433" y="36"/>
                    <a:pt x="435" y="34"/>
                  </a:cubicBezTo>
                  <a:cubicBezTo>
                    <a:pt x="440" y="29"/>
                    <a:pt x="441" y="29"/>
                    <a:pt x="445" y="33"/>
                  </a:cubicBezTo>
                  <a:cubicBezTo>
                    <a:pt x="455" y="42"/>
                    <a:pt x="460" y="34"/>
                    <a:pt x="452" y="24"/>
                  </a:cubicBezTo>
                  <a:cubicBezTo>
                    <a:pt x="448" y="20"/>
                    <a:pt x="448" y="19"/>
                    <a:pt x="452" y="13"/>
                  </a:cubicBezTo>
                  <a:cubicBezTo>
                    <a:pt x="454" y="9"/>
                    <a:pt x="457" y="6"/>
                    <a:pt x="459" y="6"/>
                  </a:cubicBezTo>
                  <a:cubicBezTo>
                    <a:pt x="460" y="6"/>
                    <a:pt x="460" y="5"/>
                    <a:pt x="458" y="2"/>
                  </a:cubicBezTo>
                  <a:cubicBezTo>
                    <a:pt x="457" y="1"/>
                    <a:pt x="456" y="0"/>
                    <a:pt x="455" y="0"/>
                  </a:cubicBezTo>
                  <a:close/>
                  <a:moveTo>
                    <a:pt x="1006" y="8"/>
                  </a:moveTo>
                  <a:cubicBezTo>
                    <a:pt x="1006" y="8"/>
                    <a:pt x="1005" y="8"/>
                    <a:pt x="1003" y="8"/>
                  </a:cubicBezTo>
                  <a:cubicBezTo>
                    <a:pt x="1000" y="8"/>
                    <a:pt x="996" y="8"/>
                    <a:pt x="991" y="9"/>
                  </a:cubicBezTo>
                  <a:cubicBezTo>
                    <a:pt x="966" y="12"/>
                    <a:pt x="959" y="17"/>
                    <a:pt x="953" y="34"/>
                  </a:cubicBezTo>
                  <a:cubicBezTo>
                    <a:pt x="945" y="56"/>
                    <a:pt x="947" y="61"/>
                    <a:pt x="963" y="59"/>
                  </a:cubicBezTo>
                  <a:cubicBezTo>
                    <a:pt x="967" y="58"/>
                    <a:pt x="971" y="58"/>
                    <a:pt x="971" y="59"/>
                  </a:cubicBezTo>
                  <a:cubicBezTo>
                    <a:pt x="971" y="62"/>
                    <a:pt x="955" y="79"/>
                    <a:pt x="952" y="79"/>
                  </a:cubicBezTo>
                  <a:cubicBezTo>
                    <a:pt x="950" y="79"/>
                    <a:pt x="948" y="76"/>
                    <a:pt x="947" y="72"/>
                  </a:cubicBezTo>
                  <a:cubicBezTo>
                    <a:pt x="946" y="65"/>
                    <a:pt x="945" y="65"/>
                    <a:pt x="942" y="70"/>
                  </a:cubicBezTo>
                  <a:cubicBezTo>
                    <a:pt x="938" y="75"/>
                    <a:pt x="939" y="84"/>
                    <a:pt x="944" y="87"/>
                  </a:cubicBezTo>
                  <a:cubicBezTo>
                    <a:pt x="951" y="92"/>
                    <a:pt x="958" y="89"/>
                    <a:pt x="968" y="78"/>
                  </a:cubicBezTo>
                  <a:cubicBezTo>
                    <a:pt x="982" y="63"/>
                    <a:pt x="985" y="56"/>
                    <a:pt x="981" y="51"/>
                  </a:cubicBezTo>
                  <a:cubicBezTo>
                    <a:pt x="979" y="48"/>
                    <a:pt x="975" y="48"/>
                    <a:pt x="968" y="49"/>
                  </a:cubicBezTo>
                  <a:cubicBezTo>
                    <a:pt x="958" y="50"/>
                    <a:pt x="958" y="50"/>
                    <a:pt x="958" y="50"/>
                  </a:cubicBezTo>
                  <a:cubicBezTo>
                    <a:pt x="960" y="42"/>
                    <a:pt x="960" y="42"/>
                    <a:pt x="960" y="42"/>
                  </a:cubicBezTo>
                  <a:cubicBezTo>
                    <a:pt x="964" y="25"/>
                    <a:pt x="966" y="23"/>
                    <a:pt x="996" y="20"/>
                  </a:cubicBezTo>
                  <a:cubicBezTo>
                    <a:pt x="1011" y="19"/>
                    <a:pt x="1014" y="18"/>
                    <a:pt x="1014" y="14"/>
                  </a:cubicBezTo>
                  <a:cubicBezTo>
                    <a:pt x="1014" y="9"/>
                    <a:pt x="1013" y="8"/>
                    <a:pt x="1006" y="8"/>
                  </a:cubicBezTo>
                  <a:close/>
                  <a:moveTo>
                    <a:pt x="399" y="15"/>
                  </a:moveTo>
                  <a:cubicBezTo>
                    <a:pt x="393" y="15"/>
                    <a:pt x="386" y="16"/>
                    <a:pt x="378" y="18"/>
                  </a:cubicBezTo>
                  <a:cubicBezTo>
                    <a:pt x="367" y="21"/>
                    <a:pt x="358" y="23"/>
                    <a:pt x="357" y="24"/>
                  </a:cubicBezTo>
                  <a:cubicBezTo>
                    <a:pt x="357" y="24"/>
                    <a:pt x="358" y="27"/>
                    <a:pt x="361" y="30"/>
                  </a:cubicBezTo>
                  <a:cubicBezTo>
                    <a:pt x="365" y="35"/>
                    <a:pt x="366" y="35"/>
                    <a:pt x="372" y="31"/>
                  </a:cubicBezTo>
                  <a:cubicBezTo>
                    <a:pt x="376" y="28"/>
                    <a:pt x="384" y="26"/>
                    <a:pt x="396" y="26"/>
                  </a:cubicBezTo>
                  <a:cubicBezTo>
                    <a:pt x="410" y="26"/>
                    <a:pt x="414" y="25"/>
                    <a:pt x="415" y="22"/>
                  </a:cubicBezTo>
                  <a:cubicBezTo>
                    <a:pt x="416" y="17"/>
                    <a:pt x="409" y="15"/>
                    <a:pt x="399" y="15"/>
                  </a:cubicBezTo>
                  <a:close/>
                  <a:moveTo>
                    <a:pt x="40" y="17"/>
                  </a:moveTo>
                  <a:cubicBezTo>
                    <a:pt x="32" y="17"/>
                    <a:pt x="26" y="32"/>
                    <a:pt x="23" y="60"/>
                  </a:cubicBezTo>
                  <a:cubicBezTo>
                    <a:pt x="20" y="82"/>
                    <a:pt x="20" y="84"/>
                    <a:pt x="15" y="84"/>
                  </a:cubicBezTo>
                  <a:cubicBezTo>
                    <a:pt x="6" y="84"/>
                    <a:pt x="1" y="87"/>
                    <a:pt x="1" y="92"/>
                  </a:cubicBezTo>
                  <a:cubicBezTo>
                    <a:pt x="1" y="94"/>
                    <a:pt x="3" y="97"/>
                    <a:pt x="5" y="98"/>
                  </a:cubicBezTo>
                  <a:cubicBezTo>
                    <a:pt x="7" y="99"/>
                    <a:pt x="9" y="98"/>
                    <a:pt x="9" y="97"/>
                  </a:cubicBezTo>
                  <a:cubicBezTo>
                    <a:pt x="9" y="96"/>
                    <a:pt x="11" y="94"/>
                    <a:pt x="14" y="94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4" y="136"/>
                    <a:pt x="11" y="142"/>
                    <a:pt x="7" y="140"/>
                  </a:cubicBezTo>
                  <a:cubicBezTo>
                    <a:pt x="5" y="139"/>
                    <a:pt x="3" y="141"/>
                    <a:pt x="2" y="143"/>
                  </a:cubicBezTo>
                  <a:cubicBezTo>
                    <a:pt x="0" y="148"/>
                    <a:pt x="0" y="148"/>
                    <a:pt x="5" y="153"/>
                  </a:cubicBezTo>
                  <a:cubicBezTo>
                    <a:pt x="9" y="157"/>
                    <a:pt x="15" y="156"/>
                    <a:pt x="19" y="148"/>
                  </a:cubicBezTo>
                  <a:cubicBezTo>
                    <a:pt x="23" y="140"/>
                    <a:pt x="29" y="115"/>
                    <a:pt x="29" y="104"/>
                  </a:cubicBezTo>
                  <a:cubicBezTo>
                    <a:pt x="29" y="95"/>
                    <a:pt x="29" y="94"/>
                    <a:pt x="37" y="94"/>
                  </a:cubicBezTo>
                  <a:cubicBezTo>
                    <a:pt x="47" y="94"/>
                    <a:pt x="52" y="90"/>
                    <a:pt x="46" y="87"/>
                  </a:cubicBezTo>
                  <a:cubicBezTo>
                    <a:pt x="44" y="85"/>
                    <a:pt x="40" y="84"/>
                    <a:pt x="37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39"/>
                    <a:pt x="37" y="27"/>
                    <a:pt x="42" y="27"/>
                  </a:cubicBezTo>
                  <a:cubicBezTo>
                    <a:pt x="43" y="27"/>
                    <a:pt x="45" y="32"/>
                    <a:pt x="47" y="38"/>
                  </a:cubicBezTo>
                  <a:cubicBezTo>
                    <a:pt x="50" y="51"/>
                    <a:pt x="53" y="51"/>
                    <a:pt x="62" y="42"/>
                  </a:cubicBezTo>
                  <a:cubicBezTo>
                    <a:pt x="69" y="36"/>
                    <a:pt x="66" y="22"/>
                    <a:pt x="58" y="22"/>
                  </a:cubicBezTo>
                  <a:cubicBezTo>
                    <a:pt x="54" y="22"/>
                    <a:pt x="49" y="21"/>
                    <a:pt x="47" y="19"/>
                  </a:cubicBezTo>
                  <a:cubicBezTo>
                    <a:pt x="45" y="17"/>
                    <a:pt x="42" y="17"/>
                    <a:pt x="40" y="17"/>
                  </a:cubicBezTo>
                  <a:close/>
                  <a:moveTo>
                    <a:pt x="769" y="17"/>
                  </a:moveTo>
                  <a:cubicBezTo>
                    <a:pt x="767" y="17"/>
                    <a:pt x="764" y="18"/>
                    <a:pt x="762" y="19"/>
                  </a:cubicBezTo>
                  <a:cubicBezTo>
                    <a:pt x="751" y="24"/>
                    <a:pt x="745" y="32"/>
                    <a:pt x="739" y="48"/>
                  </a:cubicBezTo>
                  <a:cubicBezTo>
                    <a:pt x="732" y="64"/>
                    <a:pt x="733" y="81"/>
                    <a:pt x="741" y="90"/>
                  </a:cubicBezTo>
                  <a:cubicBezTo>
                    <a:pt x="744" y="93"/>
                    <a:pt x="750" y="94"/>
                    <a:pt x="755" y="94"/>
                  </a:cubicBezTo>
                  <a:cubicBezTo>
                    <a:pt x="762" y="94"/>
                    <a:pt x="765" y="92"/>
                    <a:pt x="774" y="82"/>
                  </a:cubicBezTo>
                  <a:cubicBezTo>
                    <a:pt x="789" y="65"/>
                    <a:pt x="793" y="46"/>
                    <a:pt x="786" y="29"/>
                  </a:cubicBezTo>
                  <a:cubicBezTo>
                    <a:pt x="782" y="21"/>
                    <a:pt x="777" y="17"/>
                    <a:pt x="769" y="17"/>
                  </a:cubicBezTo>
                  <a:close/>
                  <a:moveTo>
                    <a:pt x="528" y="18"/>
                  </a:moveTo>
                  <a:cubicBezTo>
                    <a:pt x="527" y="18"/>
                    <a:pt x="526" y="18"/>
                    <a:pt x="526" y="18"/>
                  </a:cubicBezTo>
                  <a:cubicBezTo>
                    <a:pt x="524" y="19"/>
                    <a:pt x="521" y="22"/>
                    <a:pt x="520" y="26"/>
                  </a:cubicBezTo>
                  <a:cubicBezTo>
                    <a:pt x="520" y="29"/>
                    <a:pt x="517" y="33"/>
                    <a:pt x="516" y="35"/>
                  </a:cubicBezTo>
                  <a:cubicBezTo>
                    <a:pt x="511" y="40"/>
                    <a:pt x="504" y="61"/>
                    <a:pt x="506" y="62"/>
                  </a:cubicBezTo>
                  <a:cubicBezTo>
                    <a:pt x="507" y="63"/>
                    <a:pt x="509" y="61"/>
                    <a:pt x="511" y="58"/>
                  </a:cubicBezTo>
                  <a:cubicBezTo>
                    <a:pt x="517" y="50"/>
                    <a:pt x="518" y="52"/>
                    <a:pt x="516" y="68"/>
                  </a:cubicBezTo>
                  <a:cubicBezTo>
                    <a:pt x="513" y="91"/>
                    <a:pt x="513" y="110"/>
                    <a:pt x="517" y="116"/>
                  </a:cubicBezTo>
                  <a:cubicBezTo>
                    <a:pt x="521" y="124"/>
                    <a:pt x="523" y="119"/>
                    <a:pt x="524" y="94"/>
                  </a:cubicBezTo>
                  <a:cubicBezTo>
                    <a:pt x="526" y="70"/>
                    <a:pt x="530" y="35"/>
                    <a:pt x="533" y="27"/>
                  </a:cubicBezTo>
                  <a:cubicBezTo>
                    <a:pt x="534" y="22"/>
                    <a:pt x="531" y="18"/>
                    <a:pt x="528" y="18"/>
                  </a:cubicBezTo>
                  <a:close/>
                  <a:moveTo>
                    <a:pt x="767" y="27"/>
                  </a:moveTo>
                  <a:cubicBezTo>
                    <a:pt x="780" y="25"/>
                    <a:pt x="782" y="57"/>
                    <a:pt x="767" y="76"/>
                  </a:cubicBezTo>
                  <a:cubicBezTo>
                    <a:pt x="760" y="85"/>
                    <a:pt x="750" y="87"/>
                    <a:pt x="748" y="80"/>
                  </a:cubicBezTo>
                  <a:cubicBezTo>
                    <a:pt x="743" y="67"/>
                    <a:pt x="749" y="41"/>
                    <a:pt x="759" y="32"/>
                  </a:cubicBezTo>
                  <a:cubicBezTo>
                    <a:pt x="762" y="29"/>
                    <a:pt x="765" y="27"/>
                    <a:pt x="767" y="27"/>
                  </a:cubicBezTo>
                  <a:close/>
                  <a:moveTo>
                    <a:pt x="629" y="28"/>
                  </a:moveTo>
                  <a:cubicBezTo>
                    <a:pt x="615" y="29"/>
                    <a:pt x="600" y="44"/>
                    <a:pt x="600" y="62"/>
                  </a:cubicBezTo>
                  <a:cubicBezTo>
                    <a:pt x="600" y="68"/>
                    <a:pt x="598" y="72"/>
                    <a:pt x="594" y="75"/>
                  </a:cubicBezTo>
                  <a:cubicBezTo>
                    <a:pt x="583" y="82"/>
                    <a:pt x="585" y="108"/>
                    <a:pt x="597" y="111"/>
                  </a:cubicBezTo>
                  <a:cubicBezTo>
                    <a:pt x="605" y="113"/>
                    <a:pt x="626" y="112"/>
                    <a:pt x="630" y="110"/>
                  </a:cubicBezTo>
                  <a:cubicBezTo>
                    <a:pt x="633" y="108"/>
                    <a:pt x="635" y="105"/>
                    <a:pt x="635" y="101"/>
                  </a:cubicBezTo>
                  <a:cubicBezTo>
                    <a:pt x="635" y="94"/>
                    <a:pt x="632" y="93"/>
                    <a:pt x="627" y="98"/>
                  </a:cubicBezTo>
                  <a:cubicBezTo>
                    <a:pt x="622" y="103"/>
                    <a:pt x="614" y="103"/>
                    <a:pt x="605" y="98"/>
                  </a:cubicBezTo>
                  <a:cubicBezTo>
                    <a:pt x="599" y="96"/>
                    <a:pt x="598" y="93"/>
                    <a:pt x="599" y="90"/>
                  </a:cubicBezTo>
                  <a:cubicBezTo>
                    <a:pt x="602" y="82"/>
                    <a:pt x="605" y="79"/>
                    <a:pt x="612" y="79"/>
                  </a:cubicBezTo>
                  <a:cubicBezTo>
                    <a:pt x="616" y="79"/>
                    <a:pt x="621" y="77"/>
                    <a:pt x="623" y="75"/>
                  </a:cubicBezTo>
                  <a:cubicBezTo>
                    <a:pt x="627" y="72"/>
                    <a:pt x="627" y="72"/>
                    <a:pt x="623" y="70"/>
                  </a:cubicBezTo>
                  <a:cubicBezTo>
                    <a:pt x="621" y="69"/>
                    <a:pt x="617" y="68"/>
                    <a:pt x="614" y="68"/>
                  </a:cubicBezTo>
                  <a:cubicBezTo>
                    <a:pt x="607" y="69"/>
                    <a:pt x="609" y="55"/>
                    <a:pt x="616" y="46"/>
                  </a:cubicBezTo>
                  <a:cubicBezTo>
                    <a:pt x="621" y="40"/>
                    <a:pt x="625" y="38"/>
                    <a:pt x="630" y="38"/>
                  </a:cubicBezTo>
                  <a:cubicBezTo>
                    <a:pt x="634" y="38"/>
                    <a:pt x="637" y="39"/>
                    <a:pt x="636" y="40"/>
                  </a:cubicBezTo>
                  <a:cubicBezTo>
                    <a:pt x="634" y="43"/>
                    <a:pt x="642" y="51"/>
                    <a:pt x="645" y="49"/>
                  </a:cubicBezTo>
                  <a:cubicBezTo>
                    <a:pt x="650" y="46"/>
                    <a:pt x="648" y="36"/>
                    <a:pt x="641" y="31"/>
                  </a:cubicBezTo>
                  <a:cubicBezTo>
                    <a:pt x="638" y="29"/>
                    <a:pt x="635" y="28"/>
                    <a:pt x="632" y="28"/>
                  </a:cubicBezTo>
                  <a:cubicBezTo>
                    <a:pt x="631" y="28"/>
                    <a:pt x="630" y="28"/>
                    <a:pt x="629" y="28"/>
                  </a:cubicBezTo>
                  <a:close/>
                  <a:moveTo>
                    <a:pt x="864" y="29"/>
                  </a:moveTo>
                  <a:cubicBezTo>
                    <a:pt x="859" y="29"/>
                    <a:pt x="854" y="31"/>
                    <a:pt x="848" y="33"/>
                  </a:cubicBezTo>
                  <a:cubicBezTo>
                    <a:pt x="832" y="40"/>
                    <a:pt x="825" y="51"/>
                    <a:pt x="823" y="72"/>
                  </a:cubicBezTo>
                  <a:cubicBezTo>
                    <a:pt x="822" y="85"/>
                    <a:pt x="822" y="87"/>
                    <a:pt x="828" y="93"/>
                  </a:cubicBezTo>
                  <a:cubicBezTo>
                    <a:pt x="841" y="106"/>
                    <a:pt x="862" y="98"/>
                    <a:pt x="874" y="75"/>
                  </a:cubicBezTo>
                  <a:cubicBezTo>
                    <a:pt x="879" y="64"/>
                    <a:pt x="881" y="58"/>
                    <a:pt x="880" y="49"/>
                  </a:cubicBezTo>
                  <a:cubicBezTo>
                    <a:pt x="878" y="36"/>
                    <a:pt x="873" y="29"/>
                    <a:pt x="864" y="29"/>
                  </a:cubicBezTo>
                  <a:close/>
                  <a:moveTo>
                    <a:pt x="917" y="30"/>
                  </a:moveTo>
                  <a:cubicBezTo>
                    <a:pt x="911" y="29"/>
                    <a:pt x="905" y="31"/>
                    <a:pt x="901" y="34"/>
                  </a:cubicBezTo>
                  <a:cubicBezTo>
                    <a:pt x="886" y="49"/>
                    <a:pt x="882" y="61"/>
                    <a:pt x="889" y="74"/>
                  </a:cubicBezTo>
                  <a:cubicBezTo>
                    <a:pt x="891" y="77"/>
                    <a:pt x="893" y="82"/>
                    <a:pt x="894" y="84"/>
                  </a:cubicBezTo>
                  <a:cubicBezTo>
                    <a:pt x="895" y="86"/>
                    <a:pt x="898" y="89"/>
                    <a:pt x="899" y="90"/>
                  </a:cubicBezTo>
                  <a:cubicBezTo>
                    <a:pt x="906" y="95"/>
                    <a:pt x="921" y="87"/>
                    <a:pt x="926" y="75"/>
                  </a:cubicBezTo>
                  <a:cubicBezTo>
                    <a:pt x="927" y="72"/>
                    <a:pt x="930" y="67"/>
                    <a:pt x="932" y="63"/>
                  </a:cubicBezTo>
                  <a:cubicBezTo>
                    <a:pt x="939" y="50"/>
                    <a:pt x="939" y="43"/>
                    <a:pt x="932" y="36"/>
                  </a:cubicBezTo>
                  <a:cubicBezTo>
                    <a:pt x="928" y="32"/>
                    <a:pt x="922" y="30"/>
                    <a:pt x="917" y="30"/>
                  </a:cubicBezTo>
                  <a:close/>
                  <a:moveTo>
                    <a:pt x="320" y="38"/>
                  </a:moveTo>
                  <a:cubicBezTo>
                    <a:pt x="315" y="38"/>
                    <a:pt x="311" y="39"/>
                    <a:pt x="309" y="42"/>
                  </a:cubicBezTo>
                  <a:cubicBezTo>
                    <a:pt x="307" y="44"/>
                    <a:pt x="304" y="47"/>
                    <a:pt x="302" y="49"/>
                  </a:cubicBezTo>
                  <a:cubicBezTo>
                    <a:pt x="301" y="51"/>
                    <a:pt x="300" y="53"/>
                    <a:pt x="301" y="54"/>
                  </a:cubicBezTo>
                  <a:cubicBezTo>
                    <a:pt x="302" y="55"/>
                    <a:pt x="301" y="57"/>
                    <a:pt x="300" y="59"/>
                  </a:cubicBezTo>
                  <a:cubicBezTo>
                    <a:pt x="296" y="63"/>
                    <a:pt x="300" y="70"/>
                    <a:pt x="304" y="67"/>
                  </a:cubicBezTo>
                  <a:cubicBezTo>
                    <a:pt x="305" y="66"/>
                    <a:pt x="309" y="61"/>
                    <a:pt x="312" y="55"/>
                  </a:cubicBezTo>
                  <a:cubicBezTo>
                    <a:pt x="315" y="50"/>
                    <a:pt x="318" y="45"/>
                    <a:pt x="320" y="45"/>
                  </a:cubicBezTo>
                  <a:cubicBezTo>
                    <a:pt x="325" y="45"/>
                    <a:pt x="334" y="53"/>
                    <a:pt x="334" y="56"/>
                  </a:cubicBezTo>
                  <a:cubicBezTo>
                    <a:pt x="334" y="60"/>
                    <a:pt x="327" y="72"/>
                    <a:pt x="306" y="100"/>
                  </a:cubicBezTo>
                  <a:cubicBezTo>
                    <a:pt x="300" y="109"/>
                    <a:pt x="295" y="117"/>
                    <a:pt x="296" y="118"/>
                  </a:cubicBezTo>
                  <a:cubicBezTo>
                    <a:pt x="296" y="120"/>
                    <a:pt x="301" y="120"/>
                    <a:pt x="306" y="119"/>
                  </a:cubicBezTo>
                  <a:cubicBezTo>
                    <a:pt x="311" y="118"/>
                    <a:pt x="322" y="116"/>
                    <a:pt x="329" y="116"/>
                  </a:cubicBezTo>
                  <a:cubicBezTo>
                    <a:pt x="341" y="114"/>
                    <a:pt x="343" y="113"/>
                    <a:pt x="343" y="109"/>
                  </a:cubicBezTo>
                  <a:cubicBezTo>
                    <a:pt x="343" y="104"/>
                    <a:pt x="342" y="104"/>
                    <a:pt x="330" y="104"/>
                  </a:cubicBezTo>
                  <a:cubicBezTo>
                    <a:pt x="321" y="105"/>
                    <a:pt x="317" y="104"/>
                    <a:pt x="317" y="102"/>
                  </a:cubicBezTo>
                  <a:cubicBezTo>
                    <a:pt x="317" y="101"/>
                    <a:pt x="318" y="100"/>
                    <a:pt x="319" y="101"/>
                  </a:cubicBezTo>
                  <a:cubicBezTo>
                    <a:pt x="321" y="102"/>
                    <a:pt x="322" y="101"/>
                    <a:pt x="322" y="99"/>
                  </a:cubicBezTo>
                  <a:cubicBezTo>
                    <a:pt x="322" y="94"/>
                    <a:pt x="329" y="79"/>
                    <a:pt x="332" y="79"/>
                  </a:cubicBezTo>
                  <a:cubicBezTo>
                    <a:pt x="335" y="79"/>
                    <a:pt x="342" y="63"/>
                    <a:pt x="342" y="55"/>
                  </a:cubicBezTo>
                  <a:cubicBezTo>
                    <a:pt x="342" y="47"/>
                    <a:pt x="341" y="45"/>
                    <a:pt x="335" y="41"/>
                  </a:cubicBezTo>
                  <a:cubicBezTo>
                    <a:pt x="330" y="39"/>
                    <a:pt x="324" y="38"/>
                    <a:pt x="320" y="38"/>
                  </a:cubicBezTo>
                  <a:close/>
                  <a:moveTo>
                    <a:pt x="917" y="38"/>
                  </a:moveTo>
                  <a:cubicBezTo>
                    <a:pt x="918" y="38"/>
                    <a:pt x="919" y="38"/>
                    <a:pt x="921" y="39"/>
                  </a:cubicBezTo>
                  <a:cubicBezTo>
                    <a:pt x="930" y="42"/>
                    <a:pt x="926" y="61"/>
                    <a:pt x="914" y="74"/>
                  </a:cubicBezTo>
                  <a:cubicBezTo>
                    <a:pt x="904" y="85"/>
                    <a:pt x="900" y="84"/>
                    <a:pt x="900" y="67"/>
                  </a:cubicBezTo>
                  <a:cubicBezTo>
                    <a:pt x="900" y="49"/>
                    <a:pt x="907" y="38"/>
                    <a:pt x="917" y="38"/>
                  </a:cubicBezTo>
                  <a:close/>
                  <a:moveTo>
                    <a:pt x="859" y="40"/>
                  </a:moveTo>
                  <a:cubicBezTo>
                    <a:pt x="860" y="40"/>
                    <a:pt x="860" y="41"/>
                    <a:pt x="861" y="41"/>
                  </a:cubicBezTo>
                  <a:cubicBezTo>
                    <a:pt x="868" y="41"/>
                    <a:pt x="869" y="42"/>
                    <a:pt x="870" y="51"/>
                  </a:cubicBezTo>
                  <a:cubicBezTo>
                    <a:pt x="870" y="57"/>
                    <a:pt x="869" y="65"/>
                    <a:pt x="867" y="68"/>
                  </a:cubicBezTo>
                  <a:cubicBezTo>
                    <a:pt x="864" y="75"/>
                    <a:pt x="861" y="78"/>
                    <a:pt x="850" y="87"/>
                  </a:cubicBezTo>
                  <a:cubicBezTo>
                    <a:pt x="844" y="93"/>
                    <a:pt x="842" y="93"/>
                    <a:pt x="837" y="88"/>
                  </a:cubicBezTo>
                  <a:cubicBezTo>
                    <a:pt x="832" y="85"/>
                    <a:pt x="830" y="67"/>
                    <a:pt x="835" y="65"/>
                  </a:cubicBezTo>
                  <a:cubicBezTo>
                    <a:pt x="836" y="64"/>
                    <a:pt x="837" y="61"/>
                    <a:pt x="837" y="58"/>
                  </a:cubicBezTo>
                  <a:cubicBezTo>
                    <a:pt x="837" y="51"/>
                    <a:pt x="850" y="41"/>
                    <a:pt x="859" y="40"/>
                  </a:cubicBezTo>
                  <a:close/>
                  <a:moveTo>
                    <a:pt x="86" y="48"/>
                  </a:moveTo>
                  <a:cubicBezTo>
                    <a:pt x="78" y="48"/>
                    <a:pt x="62" y="67"/>
                    <a:pt x="62" y="79"/>
                  </a:cubicBezTo>
                  <a:cubicBezTo>
                    <a:pt x="62" y="83"/>
                    <a:pt x="60" y="87"/>
                    <a:pt x="59" y="88"/>
                  </a:cubicBezTo>
                  <a:cubicBezTo>
                    <a:pt x="55" y="91"/>
                    <a:pt x="56" y="108"/>
                    <a:pt x="60" y="115"/>
                  </a:cubicBezTo>
                  <a:cubicBezTo>
                    <a:pt x="63" y="118"/>
                    <a:pt x="67" y="120"/>
                    <a:pt x="71" y="120"/>
                  </a:cubicBezTo>
                  <a:cubicBezTo>
                    <a:pt x="78" y="120"/>
                    <a:pt x="78" y="120"/>
                    <a:pt x="73" y="117"/>
                  </a:cubicBezTo>
                  <a:cubicBezTo>
                    <a:pt x="69" y="113"/>
                    <a:pt x="69" y="110"/>
                    <a:pt x="70" y="95"/>
                  </a:cubicBezTo>
                  <a:cubicBezTo>
                    <a:pt x="71" y="80"/>
                    <a:pt x="72" y="75"/>
                    <a:pt x="78" y="67"/>
                  </a:cubicBezTo>
                  <a:cubicBezTo>
                    <a:pt x="82" y="62"/>
                    <a:pt x="86" y="59"/>
                    <a:pt x="87" y="59"/>
                  </a:cubicBezTo>
                  <a:cubicBezTo>
                    <a:pt x="90" y="62"/>
                    <a:pt x="92" y="53"/>
                    <a:pt x="89" y="49"/>
                  </a:cubicBezTo>
                  <a:cubicBezTo>
                    <a:pt x="89" y="49"/>
                    <a:pt x="87" y="48"/>
                    <a:pt x="86" y="48"/>
                  </a:cubicBezTo>
                  <a:close/>
                  <a:moveTo>
                    <a:pt x="693" y="52"/>
                  </a:moveTo>
                  <a:cubicBezTo>
                    <a:pt x="683" y="52"/>
                    <a:pt x="672" y="53"/>
                    <a:pt x="667" y="54"/>
                  </a:cubicBezTo>
                  <a:cubicBezTo>
                    <a:pt x="664" y="54"/>
                    <a:pt x="658" y="61"/>
                    <a:pt x="658" y="64"/>
                  </a:cubicBezTo>
                  <a:cubicBezTo>
                    <a:pt x="658" y="67"/>
                    <a:pt x="662" y="66"/>
                    <a:pt x="684" y="63"/>
                  </a:cubicBezTo>
                  <a:cubicBezTo>
                    <a:pt x="703" y="60"/>
                    <a:pt x="711" y="57"/>
                    <a:pt x="711" y="53"/>
                  </a:cubicBezTo>
                  <a:cubicBezTo>
                    <a:pt x="711" y="52"/>
                    <a:pt x="703" y="52"/>
                    <a:pt x="693" y="52"/>
                  </a:cubicBezTo>
                  <a:close/>
                  <a:moveTo>
                    <a:pt x="159" y="59"/>
                  </a:moveTo>
                  <a:cubicBezTo>
                    <a:pt x="159" y="59"/>
                    <a:pt x="159" y="59"/>
                    <a:pt x="158" y="59"/>
                  </a:cubicBezTo>
                  <a:cubicBezTo>
                    <a:pt x="155" y="61"/>
                    <a:pt x="156" y="62"/>
                    <a:pt x="163" y="69"/>
                  </a:cubicBezTo>
                  <a:cubicBezTo>
                    <a:pt x="176" y="80"/>
                    <a:pt x="176" y="86"/>
                    <a:pt x="158" y="114"/>
                  </a:cubicBezTo>
                  <a:cubicBezTo>
                    <a:pt x="154" y="122"/>
                    <a:pt x="150" y="129"/>
                    <a:pt x="150" y="131"/>
                  </a:cubicBezTo>
                  <a:cubicBezTo>
                    <a:pt x="150" y="137"/>
                    <a:pt x="161" y="127"/>
                    <a:pt x="170" y="112"/>
                  </a:cubicBezTo>
                  <a:cubicBezTo>
                    <a:pt x="181" y="96"/>
                    <a:pt x="184" y="83"/>
                    <a:pt x="182" y="75"/>
                  </a:cubicBezTo>
                  <a:cubicBezTo>
                    <a:pt x="180" y="68"/>
                    <a:pt x="166" y="59"/>
                    <a:pt x="159" y="59"/>
                  </a:cubicBezTo>
                  <a:close/>
                  <a:moveTo>
                    <a:pt x="695" y="69"/>
                  </a:moveTo>
                  <a:cubicBezTo>
                    <a:pt x="684" y="69"/>
                    <a:pt x="668" y="73"/>
                    <a:pt x="668" y="77"/>
                  </a:cubicBezTo>
                  <a:cubicBezTo>
                    <a:pt x="668" y="78"/>
                    <a:pt x="667" y="79"/>
                    <a:pt x="665" y="78"/>
                  </a:cubicBezTo>
                  <a:cubicBezTo>
                    <a:pt x="664" y="77"/>
                    <a:pt x="663" y="78"/>
                    <a:pt x="663" y="80"/>
                  </a:cubicBezTo>
                  <a:cubicBezTo>
                    <a:pt x="663" y="84"/>
                    <a:pt x="664" y="84"/>
                    <a:pt x="671" y="83"/>
                  </a:cubicBezTo>
                  <a:cubicBezTo>
                    <a:pt x="676" y="82"/>
                    <a:pt x="684" y="80"/>
                    <a:pt x="691" y="80"/>
                  </a:cubicBezTo>
                  <a:cubicBezTo>
                    <a:pt x="697" y="79"/>
                    <a:pt x="704" y="78"/>
                    <a:pt x="706" y="78"/>
                  </a:cubicBezTo>
                  <a:cubicBezTo>
                    <a:pt x="712" y="75"/>
                    <a:pt x="704" y="69"/>
                    <a:pt x="695" y="69"/>
                  </a:cubicBezTo>
                  <a:close/>
                  <a:moveTo>
                    <a:pt x="246" y="69"/>
                  </a:moveTo>
                  <a:cubicBezTo>
                    <a:pt x="240" y="69"/>
                    <a:pt x="235" y="69"/>
                    <a:pt x="231" y="70"/>
                  </a:cubicBezTo>
                  <a:cubicBezTo>
                    <a:pt x="228" y="71"/>
                    <a:pt x="226" y="74"/>
                    <a:pt x="226" y="76"/>
                  </a:cubicBezTo>
                  <a:cubicBezTo>
                    <a:pt x="226" y="80"/>
                    <a:pt x="229" y="80"/>
                    <a:pt x="247" y="80"/>
                  </a:cubicBezTo>
                  <a:cubicBezTo>
                    <a:pt x="269" y="80"/>
                    <a:pt x="272" y="78"/>
                    <a:pt x="266" y="72"/>
                  </a:cubicBezTo>
                  <a:cubicBezTo>
                    <a:pt x="264" y="70"/>
                    <a:pt x="255" y="69"/>
                    <a:pt x="246" y="69"/>
                  </a:cubicBezTo>
                  <a:close/>
                  <a:moveTo>
                    <a:pt x="459" y="69"/>
                  </a:moveTo>
                  <a:cubicBezTo>
                    <a:pt x="457" y="69"/>
                    <a:pt x="456" y="71"/>
                    <a:pt x="456" y="76"/>
                  </a:cubicBezTo>
                  <a:cubicBezTo>
                    <a:pt x="456" y="83"/>
                    <a:pt x="455" y="84"/>
                    <a:pt x="442" y="87"/>
                  </a:cubicBezTo>
                  <a:cubicBezTo>
                    <a:pt x="434" y="89"/>
                    <a:pt x="427" y="91"/>
                    <a:pt x="427" y="92"/>
                  </a:cubicBezTo>
                  <a:cubicBezTo>
                    <a:pt x="424" y="96"/>
                    <a:pt x="435" y="98"/>
                    <a:pt x="446" y="96"/>
                  </a:cubicBezTo>
                  <a:cubicBezTo>
                    <a:pt x="456" y="94"/>
                    <a:pt x="456" y="94"/>
                    <a:pt x="456" y="94"/>
                  </a:cubicBezTo>
                  <a:cubicBezTo>
                    <a:pt x="456" y="103"/>
                    <a:pt x="456" y="103"/>
                    <a:pt x="456" y="103"/>
                  </a:cubicBezTo>
                  <a:cubicBezTo>
                    <a:pt x="456" y="116"/>
                    <a:pt x="460" y="115"/>
                    <a:pt x="464" y="102"/>
                  </a:cubicBezTo>
                  <a:cubicBezTo>
                    <a:pt x="466" y="93"/>
                    <a:pt x="468" y="92"/>
                    <a:pt x="473" y="92"/>
                  </a:cubicBezTo>
                  <a:cubicBezTo>
                    <a:pt x="478" y="93"/>
                    <a:pt x="480" y="92"/>
                    <a:pt x="481" y="89"/>
                  </a:cubicBezTo>
                  <a:cubicBezTo>
                    <a:pt x="481" y="86"/>
                    <a:pt x="480" y="84"/>
                    <a:pt x="476" y="84"/>
                  </a:cubicBezTo>
                  <a:cubicBezTo>
                    <a:pt x="473" y="84"/>
                    <a:pt x="471" y="83"/>
                    <a:pt x="471" y="81"/>
                  </a:cubicBezTo>
                  <a:cubicBezTo>
                    <a:pt x="471" y="79"/>
                    <a:pt x="470" y="79"/>
                    <a:pt x="469" y="81"/>
                  </a:cubicBezTo>
                  <a:cubicBezTo>
                    <a:pt x="467" y="84"/>
                    <a:pt x="466" y="83"/>
                    <a:pt x="465" y="77"/>
                  </a:cubicBezTo>
                  <a:cubicBezTo>
                    <a:pt x="465" y="71"/>
                    <a:pt x="462" y="68"/>
                    <a:pt x="459" y="69"/>
                  </a:cubicBezTo>
                  <a:close/>
                  <a:moveTo>
                    <a:pt x="93" y="74"/>
                  </a:moveTo>
                  <a:cubicBezTo>
                    <a:pt x="91" y="74"/>
                    <a:pt x="89" y="75"/>
                    <a:pt x="89" y="78"/>
                  </a:cubicBezTo>
                  <a:cubicBezTo>
                    <a:pt x="89" y="80"/>
                    <a:pt x="93" y="86"/>
                    <a:pt x="98" y="91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93" y="112"/>
                    <a:pt x="92" y="116"/>
                    <a:pt x="93" y="119"/>
                  </a:cubicBezTo>
                  <a:cubicBezTo>
                    <a:pt x="94" y="123"/>
                    <a:pt x="95" y="123"/>
                    <a:pt x="103" y="115"/>
                  </a:cubicBezTo>
                  <a:cubicBezTo>
                    <a:pt x="111" y="109"/>
                    <a:pt x="113" y="108"/>
                    <a:pt x="117" y="110"/>
                  </a:cubicBezTo>
                  <a:cubicBezTo>
                    <a:pt x="122" y="114"/>
                    <a:pt x="135" y="111"/>
                    <a:pt x="135" y="107"/>
                  </a:cubicBezTo>
                  <a:cubicBezTo>
                    <a:pt x="135" y="106"/>
                    <a:pt x="133" y="105"/>
                    <a:pt x="130" y="105"/>
                  </a:cubicBezTo>
                  <a:cubicBezTo>
                    <a:pt x="123" y="105"/>
                    <a:pt x="121" y="101"/>
                    <a:pt x="127" y="97"/>
                  </a:cubicBezTo>
                  <a:cubicBezTo>
                    <a:pt x="132" y="93"/>
                    <a:pt x="137" y="84"/>
                    <a:pt x="137" y="80"/>
                  </a:cubicBezTo>
                  <a:cubicBezTo>
                    <a:pt x="137" y="74"/>
                    <a:pt x="129" y="78"/>
                    <a:pt x="124" y="85"/>
                  </a:cubicBezTo>
                  <a:cubicBezTo>
                    <a:pt x="117" y="94"/>
                    <a:pt x="114" y="94"/>
                    <a:pt x="106" y="83"/>
                  </a:cubicBezTo>
                  <a:cubicBezTo>
                    <a:pt x="101" y="77"/>
                    <a:pt x="96" y="74"/>
                    <a:pt x="93" y="74"/>
                  </a:cubicBezTo>
                  <a:close/>
                  <a:moveTo>
                    <a:pt x="248" y="84"/>
                  </a:moveTo>
                  <a:cubicBezTo>
                    <a:pt x="246" y="84"/>
                    <a:pt x="244" y="85"/>
                    <a:pt x="242" y="85"/>
                  </a:cubicBezTo>
                  <a:cubicBezTo>
                    <a:pt x="226" y="86"/>
                    <a:pt x="220" y="90"/>
                    <a:pt x="226" y="95"/>
                  </a:cubicBezTo>
                  <a:cubicBezTo>
                    <a:pt x="230" y="99"/>
                    <a:pt x="234" y="98"/>
                    <a:pt x="261" y="92"/>
                  </a:cubicBezTo>
                  <a:cubicBezTo>
                    <a:pt x="261" y="92"/>
                    <a:pt x="260" y="90"/>
                    <a:pt x="258" y="88"/>
                  </a:cubicBezTo>
                  <a:cubicBezTo>
                    <a:pt x="256" y="85"/>
                    <a:pt x="254" y="84"/>
                    <a:pt x="248" y="84"/>
                  </a:cubicBezTo>
                  <a:close/>
                  <a:moveTo>
                    <a:pt x="800" y="85"/>
                  </a:moveTo>
                  <a:cubicBezTo>
                    <a:pt x="800" y="85"/>
                    <a:pt x="799" y="85"/>
                    <a:pt x="799" y="87"/>
                  </a:cubicBezTo>
                  <a:cubicBezTo>
                    <a:pt x="799" y="90"/>
                    <a:pt x="799" y="90"/>
                    <a:pt x="797" y="87"/>
                  </a:cubicBezTo>
                  <a:cubicBezTo>
                    <a:pt x="796" y="85"/>
                    <a:pt x="794" y="84"/>
                    <a:pt x="792" y="85"/>
                  </a:cubicBezTo>
                  <a:cubicBezTo>
                    <a:pt x="789" y="87"/>
                    <a:pt x="788" y="95"/>
                    <a:pt x="791" y="98"/>
                  </a:cubicBezTo>
                  <a:cubicBezTo>
                    <a:pt x="793" y="100"/>
                    <a:pt x="802" y="98"/>
                    <a:pt x="806" y="94"/>
                  </a:cubicBezTo>
                  <a:cubicBezTo>
                    <a:pt x="807" y="93"/>
                    <a:pt x="806" y="90"/>
                    <a:pt x="804" y="87"/>
                  </a:cubicBezTo>
                  <a:cubicBezTo>
                    <a:pt x="802" y="86"/>
                    <a:pt x="801" y="85"/>
                    <a:pt x="800" y="85"/>
                  </a:cubicBezTo>
                  <a:close/>
                  <a:moveTo>
                    <a:pt x="564" y="89"/>
                  </a:moveTo>
                  <a:cubicBezTo>
                    <a:pt x="559" y="89"/>
                    <a:pt x="548" y="123"/>
                    <a:pt x="550" y="132"/>
                  </a:cubicBezTo>
                  <a:cubicBezTo>
                    <a:pt x="552" y="139"/>
                    <a:pt x="557" y="139"/>
                    <a:pt x="557" y="133"/>
                  </a:cubicBezTo>
                  <a:cubicBezTo>
                    <a:pt x="557" y="131"/>
                    <a:pt x="559" y="126"/>
                    <a:pt x="561" y="122"/>
                  </a:cubicBezTo>
                  <a:cubicBezTo>
                    <a:pt x="563" y="118"/>
                    <a:pt x="565" y="109"/>
                    <a:pt x="566" y="102"/>
                  </a:cubicBezTo>
                  <a:cubicBezTo>
                    <a:pt x="567" y="92"/>
                    <a:pt x="567" y="89"/>
                    <a:pt x="564" y="8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7"/>
            <p:cNvSpPr>
              <a:spLocks noEditPoints="1"/>
            </p:cNvSpPr>
            <p:nvPr/>
          </p:nvSpPr>
          <p:spPr bwMode="auto">
            <a:xfrm>
              <a:off x="3648075" y="4624388"/>
              <a:ext cx="698500" cy="182563"/>
            </a:xfrm>
            <a:custGeom>
              <a:avLst/>
              <a:gdLst>
                <a:gd name="T0" fmla="*/ 406 w 458"/>
                <a:gd name="T1" fmla="*/ 24 h 120"/>
                <a:gd name="T2" fmla="*/ 387 w 458"/>
                <a:gd name="T3" fmla="*/ 81 h 120"/>
                <a:gd name="T4" fmla="*/ 421 w 458"/>
                <a:gd name="T5" fmla="*/ 103 h 120"/>
                <a:gd name="T6" fmla="*/ 440 w 458"/>
                <a:gd name="T7" fmla="*/ 83 h 120"/>
                <a:gd name="T8" fmla="*/ 439 w 458"/>
                <a:gd name="T9" fmla="*/ 94 h 120"/>
                <a:gd name="T10" fmla="*/ 391 w 458"/>
                <a:gd name="T11" fmla="*/ 58 h 120"/>
                <a:gd name="T12" fmla="*/ 404 w 458"/>
                <a:gd name="T13" fmla="*/ 37 h 120"/>
                <a:gd name="T14" fmla="*/ 428 w 458"/>
                <a:gd name="T15" fmla="*/ 35 h 120"/>
                <a:gd name="T16" fmla="*/ 437 w 458"/>
                <a:gd name="T17" fmla="*/ 39 h 120"/>
                <a:gd name="T18" fmla="*/ 236 w 458"/>
                <a:gd name="T19" fmla="*/ 7 h 120"/>
                <a:gd name="T20" fmla="*/ 227 w 458"/>
                <a:gd name="T21" fmla="*/ 48 h 120"/>
                <a:gd name="T22" fmla="*/ 229 w 458"/>
                <a:gd name="T23" fmla="*/ 17 h 120"/>
                <a:gd name="T24" fmla="*/ 236 w 458"/>
                <a:gd name="T25" fmla="*/ 40 h 120"/>
                <a:gd name="T26" fmla="*/ 234 w 458"/>
                <a:gd name="T27" fmla="*/ 105 h 120"/>
                <a:gd name="T28" fmla="*/ 250 w 458"/>
                <a:gd name="T29" fmla="*/ 47 h 120"/>
                <a:gd name="T30" fmla="*/ 264 w 458"/>
                <a:gd name="T31" fmla="*/ 56 h 120"/>
                <a:gd name="T32" fmla="*/ 276 w 458"/>
                <a:gd name="T33" fmla="*/ 61 h 120"/>
                <a:gd name="T34" fmla="*/ 268 w 458"/>
                <a:gd name="T35" fmla="*/ 32 h 120"/>
                <a:gd name="T36" fmla="*/ 249 w 458"/>
                <a:gd name="T37" fmla="*/ 38 h 120"/>
                <a:gd name="T38" fmla="*/ 244 w 458"/>
                <a:gd name="T39" fmla="*/ 10 h 120"/>
                <a:gd name="T40" fmla="*/ 142 w 458"/>
                <a:gd name="T41" fmla="*/ 3 h 120"/>
                <a:gd name="T42" fmla="*/ 112 w 458"/>
                <a:gd name="T43" fmla="*/ 83 h 120"/>
                <a:gd name="T44" fmla="*/ 122 w 458"/>
                <a:gd name="T45" fmla="*/ 105 h 120"/>
                <a:gd name="T46" fmla="*/ 124 w 458"/>
                <a:gd name="T47" fmla="*/ 39 h 120"/>
                <a:gd name="T48" fmla="*/ 145 w 458"/>
                <a:gd name="T49" fmla="*/ 13 h 120"/>
                <a:gd name="T50" fmla="*/ 139 w 458"/>
                <a:gd name="T51" fmla="*/ 42 h 120"/>
                <a:gd name="T52" fmla="*/ 163 w 458"/>
                <a:gd name="T53" fmla="*/ 62 h 120"/>
                <a:gd name="T54" fmla="*/ 140 w 458"/>
                <a:gd name="T55" fmla="*/ 67 h 120"/>
                <a:gd name="T56" fmla="*/ 156 w 458"/>
                <a:gd name="T57" fmla="*/ 81 h 120"/>
                <a:gd name="T58" fmla="*/ 155 w 458"/>
                <a:gd name="T59" fmla="*/ 48 h 120"/>
                <a:gd name="T60" fmla="*/ 159 w 458"/>
                <a:gd name="T61" fmla="*/ 22 h 120"/>
                <a:gd name="T62" fmla="*/ 347 w 458"/>
                <a:gd name="T63" fmla="*/ 33 h 120"/>
                <a:gd name="T64" fmla="*/ 318 w 458"/>
                <a:gd name="T65" fmla="*/ 92 h 120"/>
                <a:gd name="T66" fmla="*/ 347 w 458"/>
                <a:gd name="T67" fmla="*/ 83 h 120"/>
                <a:gd name="T68" fmla="*/ 314 w 458"/>
                <a:gd name="T69" fmla="*/ 76 h 120"/>
                <a:gd name="T70" fmla="*/ 317 w 458"/>
                <a:gd name="T71" fmla="*/ 68 h 120"/>
                <a:gd name="T72" fmla="*/ 354 w 458"/>
                <a:gd name="T73" fmla="*/ 70 h 120"/>
                <a:gd name="T74" fmla="*/ 326 w 458"/>
                <a:gd name="T75" fmla="*/ 50 h 120"/>
                <a:gd name="T76" fmla="*/ 344 w 458"/>
                <a:gd name="T77" fmla="*/ 43 h 120"/>
                <a:gd name="T78" fmla="*/ 355 w 458"/>
                <a:gd name="T79" fmla="*/ 35 h 120"/>
                <a:gd name="T80" fmla="*/ 64 w 458"/>
                <a:gd name="T81" fmla="*/ 4 h 120"/>
                <a:gd name="T82" fmla="*/ 45 w 458"/>
                <a:gd name="T83" fmla="*/ 24 h 120"/>
                <a:gd name="T84" fmla="*/ 20 w 458"/>
                <a:gd name="T85" fmla="*/ 45 h 120"/>
                <a:gd name="T86" fmla="*/ 2 w 458"/>
                <a:gd name="T87" fmla="*/ 71 h 120"/>
                <a:gd name="T88" fmla="*/ 31 w 458"/>
                <a:gd name="T89" fmla="*/ 70 h 120"/>
                <a:gd name="T90" fmla="*/ 41 w 458"/>
                <a:gd name="T91" fmla="*/ 64 h 120"/>
                <a:gd name="T92" fmla="*/ 54 w 458"/>
                <a:gd name="T93" fmla="*/ 27 h 120"/>
                <a:gd name="T94" fmla="*/ 64 w 458"/>
                <a:gd name="T95" fmla="*/ 4 h 120"/>
                <a:gd name="T96" fmla="*/ 193 w 458"/>
                <a:gd name="T97" fmla="*/ 86 h 120"/>
                <a:gd name="T98" fmla="*/ 196 w 458"/>
                <a:gd name="T99" fmla="*/ 117 h 120"/>
                <a:gd name="T100" fmla="*/ 202 w 458"/>
                <a:gd name="T101" fmla="*/ 68 h 120"/>
                <a:gd name="T102" fmla="*/ 13 w 458"/>
                <a:gd name="T103" fmla="*/ 52 h 120"/>
                <a:gd name="T104" fmla="*/ 16 w 458"/>
                <a:gd name="T105" fmla="*/ 56 h 120"/>
                <a:gd name="T106" fmla="*/ 11 w 458"/>
                <a:gd name="T107" fmla="*/ 58 h 120"/>
                <a:gd name="T108" fmla="*/ 78 w 458"/>
                <a:gd name="T109" fmla="*/ 64 h 120"/>
                <a:gd name="T110" fmla="*/ 77 w 458"/>
                <a:gd name="T111" fmla="*/ 69 h 120"/>
                <a:gd name="T112" fmla="*/ 78 w 458"/>
                <a:gd name="T113" fmla="*/ 64 h 120"/>
                <a:gd name="T114" fmla="*/ 73 w 458"/>
                <a:gd name="T115" fmla="*/ 91 h 120"/>
                <a:gd name="T116" fmla="*/ 77 w 458"/>
                <a:gd name="T117" fmla="*/ 7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8" h="120">
                  <a:moveTo>
                    <a:pt x="424" y="18"/>
                  </a:moveTo>
                  <a:cubicBezTo>
                    <a:pt x="419" y="17"/>
                    <a:pt x="412" y="19"/>
                    <a:pt x="406" y="24"/>
                  </a:cubicBezTo>
                  <a:cubicBezTo>
                    <a:pt x="401" y="28"/>
                    <a:pt x="393" y="36"/>
                    <a:pt x="389" y="42"/>
                  </a:cubicBezTo>
                  <a:cubicBezTo>
                    <a:pt x="380" y="55"/>
                    <a:pt x="379" y="67"/>
                    <a:pt x="387" y="81"/>
                  </a:cubicBezTo>
                  <a:cubicBezTo>
                    <a:pt x="394" y="92"/>
                    <a:pt x="399" y="96"/>
                    <a:pt x="411" y="99"/>
                  </a:cubicBezTo>
                  <a:cubicBezTo>
                    <a:pt x="416" y="100"/>
                    <a:pt x="420" y="102"/>
                    <a:pt x="421" y="103"/>
                  </a:cubicBezTo>
                  <a:cubicBezTo>
                    <a:pt x="422" y="105"/>
                    <a:pt x="435" y="104"/>
                    <a:pt x="444" y="102"/>
                  </a:cubicBezTo>
                  <a:cubicBezTo>
                    <a:pt x="458" y="97"/>
                    <a:pt x="454" y="80"/>
                    <a:pt x="440" y="83"/>
                  </a:cubicBezTo>
                  <a:cubicBezTo>
                    <a:pt x="431" y="84"/>
                    <a:pt x="428" y="89"/>
                    <a:pt x="435" y="90"/>
                  </a:cubicBezTo>
                  <a:cubicBezTo>
                    <a:pt x="439" y="91"/>
                    <a:pt x="440" y="92"/>
                    <a:pt x="439" y="94"/>
                  </a:cubicBezTo>
                  <a:cubicBezTo>
                    <a:pt x="436" y="97"/>
                    <a:pt x="411" y="91"/>
                    <a:pt x="403" y="86"/>
                  </a:cubicBezTo>
                  <a:cubicBezTo>
                    <a:pt x="396" y="81"/>
                    <a:pt x="390" y="67"/>
                    <a:pt x="391" y="58"/>
                  </a:cubicBezTo>
                  <a:cubicBezTo>
                    <a:pt x="393" y="49"/>
                    <a:pt x="399" y="38"/>
                    <a:pt x="402" y="38"/>
                  </a:cubicBezTo>
                  <a:cubicBezTo>
                    <a:pt x="404" y="39"/>
                    <a:pt x="404" y="38"/>
                    <a:pt x="404" y="37"/>
                  </a:cubicBezTo>
                  <a:cubicBezTo>
                    <a:pt x="402" y="33"/>
                    <a:pt x="421" y="25"/>
                    <a:pt x="425" y="27"/>
                  </a:cubicBezTo>
                  <a:cubicBezTo>
                    <a:pt x="427" y="28"/>
                    <a:pt x="428" y="32"/>
                    <a:pt x="428" y="35"/>
                  </a:cubicBezTo>
                  <a:cubicBezTo>
                    <a:pt x="427" y="39"/>
                    <a:pt x="429" y="43"/>
                    <a:pt x="431" y="45"/>
                  </a:cubicBezTo>
                  <a:cubicBezTo>
                    <a:pt x="436" y="49"/>
                    <a:pt x="436" y="48"/>
                    <a:pt x="437" y="39"/>
                  </a:cubicBezTo>
                  <a:cubicBezTo>
                    <a:pt x="439" y="27"/>
                    <a:pt x="433" y="19"/>
                    <a:pt x="424" y="18"/>
                  </a:cubicBezTo>
                  <a:close/>
                  <a:moveTo>
                    <a:pt x="236" y="7"/>
                  </a:moveTo>
                  <a:cubicBezTo>
                    <a:pt x="225" y="6"/>
                    <a:pt x="214" y="18"/>
                    <a:pt x="217" y="32"/>
                  </a:cubicBezTo>
                  <a:cubicBezTo>
                    <a:pt x="219" y="41"/>
                    <a:pt x="224" y="49"/>
                    <a:pt x="227" y="48"/>
                  </a:cubicBezTo>
                  <a:cubicBezTo>
                    <a:pt x="231" y="46"/>
                    <a:pt x="232" y="34"/>
                    <a:pt x="229" y="34"/>
                  </a:cubicBezTo>
                  <a:cubicBezTo>
                    <a:pt x="224" y="33"/>
                    <a:pt x="225" y="21"/>
                    <a:pt x="229" y="17"/>
                  </a:cubicBezTo>
                  <a:cubicBezTo>
                    <a:pt x="237" y="11"/>
                    <a:pt x="241" y="17"/>
                    <a:pt x="240" y="29"/>
                  </a:cubicBezTo>
                  <a:cubicBezTo>
                    <a:pt x="239" y="35"/>
                    <a:pt x="237" y="40"/>
                    <a:pt x="236" y="40"/>
                  </a:cubicBezTo>
                  <a:cubicBezTo>
                    <a:pt x="234" y="40"/>
                    <a:pt x="224" y="100"/>
                    <a:pt x="226" y="105"/>
                  </a:cubicBezTo>
                  <a:cubicBezTo>
                    <a:pt x="227" y="108"/>
                    <a:pt x="230" y="108"/>
                    <a:pt x="234" y="105"/>
                  </a:cubicBezTo>
                  <a:cubicBezTo>
                    <a:pt x="236" y="103"/>
                    <a:pt x="239" y="93"/>
                    <a:pt x="241" y="74"/>
                  </a:cubicBezTo>
                  <a:cubicBezTo>
                    <a:pt x="245" y="49"/>
                    <a:pt x="245" y="47"/>
                    <a:pt x="250" y="47"/>
                  </a:cubicBezTo>
                  <a:cubicBezTo>
                    <a:pt x="252" y="48"/>
                    <a:pt x="256" y="48"/>
                    <a:pt x="258" y="47"/>
                  </a:cubicBezTo>
                  <a:cubicBezTo>
                    <a:pt x="261" y="47"/>
                    <a:pt x="263" y="49"/>
                    <a:pt x="264" y="56"/>
                  </a:cubicBezTo>
                  <a:cubicBezTo>
                    <a:pt x="266" y="66"/>
                    <a:pt x="270" y="70"/>
                    <a:pt x="275" y="67"/>
                  </a:cubicBezTo>
                  <a:cubicBezTo>
                    <a:pt x="278" y="66"/>
                    <a:pt x="279" y="64"/>
                    <a:pt x="276" y="61"/>
                  </a:cubicBezTo>
                  <a:cubicBezTo>
                    <a:pt x="275" y="58"/>
                    <a:pt x="274" y="50"/>
                    <a:pt x="275" y="43"/>
                  </a:cubicBezTo>
                  <a:cubicBezTo>
                    <a:pt x="277" y="29"/>
                    <a:pt x="272" y="22"/>
                    <a:pt x="268" y="32"/>
                  </a:cubicBezTo>
                  <a:cubicBezTo>
                    <a:pt x="267" y="35"/>
                    <a:pt x="263" y="37"/>
                    <a:pt x="259" y="37"/>
                  </a:cubicBezTo>
                  <a:cubicBezTo>
                    <a:pt x="256" y="38"/>
                    <a:pt x="251" y="38"/>
                    <a:pt x="249" y="38"/>
                  </a:cubicBezTo>
                  <a:cubicBezTo>
                    <a:pt x="247" y="39"/>
                    <a:pt x="246" y="35"/>
                    <a:pt x="248" y="26"/>
                  </a:cubicBezTo>
                  <a:cubicBezTo>
                    <a:pt x="249" y="15"/>
                    <a:pt x="249" y="13"/>
                    <a:pt x="244" y="10"/>
                  </a:cubicBezTo>
                  <a:cubicBezTo>
                    <a:pt x="241" y="8"/>
                    <a:pt x="239" y="7"/>
                    <a:pt x="236" y="7"/>
                  </a:cubicBezTo>
                  <a:close/>
                  <a:moveTo>
                    <a:pt x="142" y="3"/>
                  </a:moveTo>
                  <a:cubicBezTo>
                    <a:pt x="121" y="0"/>
                    <a:pt x="112" y="10"/>
                    <a:pt x="112" y="43"/>
                  </a:cubicBezTo>
                  <a:cubicBezTo>
                    <a:pt x="113" y="54"/>
                    <a:pt x="112" y="72"/>
                    <a:pt x="112" y="83"/>
                  </a:cubicBezTo>
                  <a:cubicBezTo>
                    <a:pt x="112" y="95"/>
                    <a:pt x="113" y="107"/>
                    <a:pt x="115" y="111"/>
                  </a:cubicBezTo>
                  <a:cubicBezTo>
                    <a:pt x="119" y="120"/>
                    <a:pt x="125" y="116"/>
                    <a:pt x="122" y="105"/>
                  </a:cubicBezTo>
                  <a:cubicBezTo>
                    <a:pt x="122" y="101"/>
                    <a:pt x="121" y="89"/>
                    <a:pt x="122" y="78"/>
                  </a:cubicBezTo>
                  <a:cubicBezTo>
                    <a:pt x="122" y="68"/>
                    <a:pt x="123" y="50"/>
                    <a:pt x="124" y="39"/>
                  </a:cubicBezTo>
                  <a:cubicBezTo>
                    <a:pt x="124" y="29"/>
                    <a:pt x="126" y="18"/>
                    <a:pt x="127" y="16"/>
                  </a:cubicBezTo>
                  <a:cubicBezTo>
                    <a:pt x="130" y="11"/>
                    <a:pt x="139" y="9"/>
                    <a:pt x="145" y="13"/>
                  </a:cubicBezTo>
                  <a:cubicBezTo>
                    <a:pt x="150" y="15"/>
                    <a:pt x="150" y="16"/>
                    <a:pt x="147" y="25"/>
                  </a:cubicBezTo>
                  <a:cubicBezTo>
                    <a:pt x="146" y="31"/>
                    <a:pt x="142" y="38"/>
                    <a:pt x="139" y="42"/>
                  </a:cubicBezTo>
                  <a:cubicBezTo>
                    <a:pt x="134" y="51"/>
                    <a:pt x="134" y="58"/>
                    <a:pt x="140" y="56"/>
                  </a:cubicBezTo>
                  <a:cubicBezTo>
                    <a:pt x="146" y="53"/>
                    <a:pt x="162" y="58"/>
                    <a:pt x="163" y="62"/>
                  </a:cubicBezTo>
                  <a:cubicBezTo>
                    <a:pt x="165" y="71"/>
                    <a:pt x="147" y="76"/>
                    <a:pt x="144" y="68"/>
                  </a:cubicBezTo>
                  <a:cubicBezTo>
                    <a:pt x="143" y="67"/>
                    <a:pt x="141" y="66"/>
                    <a:pt x="140" y="67"/>
                  </a:cubicBezTo>
                  <a:cubicBezTo>
                    <a:pt x="135" y="69"/>
                    <a:pt x="136" y="74"/>
                    <a:pt x="142" y="79"/>
                  </a:cubicBezTo>
                  <a:cubicBezTo>
                    <a:pt x="147" y="82"/>
                    <a:pt x="149" y="83"/>
                    <a:pt x="156" y="81"/>
                  </a:cubicBezTo>
                  <a:cubicBezTo>
                    <a:pt x="168" y="78"/>
                    <a:pt x="177" y="71"/>
                    <a:pt x="177" y="66"/>
                  </a:cubicBezTo>
                  <a:cubicBezTo>
                    <a:pt x="176" y="61"/>
                    <a:pt x="165" y="52"/>
                    <a:pt x="155" y="48"/>
                  </a:cubicBezTo>
                  <a:cubicBezTo>
                    <a:pt x="149" y="46"/>
                    <a:pt x="149" y="46"/>
                    <a:pt x="153" y="37"/>
                  </a:cubicBezTo>
                  <a:cubicBezTo>
                    <a:pt x="156" y="32"/>
                    <a:pt x="158" y="25"/>
                    <a:pt x="159" y="22"/>
                  </a:cubicBezTo>
                  <a:cubicBezTo>
                    <a:pt x="160" y="14"/>
                    <a:pt x="152" y="4"/>
                    <a:pt x="142" y="3"/>
                  </a:cubicBezTo>
                  <a:close/>
                  <a:moveTo>
                    <a:pt x="347" y="33"/>
                  </a:moveTo>
                  <a:cubicBezTo>
                    <a:pt x="328" y="31"/>
                    <a:pt x="309" y="47"/>
                    <a:pt x="306" y="69"/>
                  </a:cubicBezTo>
                  <a:cubicBezTo>
                    <a:pt x="304" y="82"/>
                    <a:pt x="306" y="87"/>
                    <a:pt x="318" y="92"/>
                  </a:cubicBezTo>
                  <a:cubicBezTo>
                    <a:pt x="333" y="98"/>
                    <a:pt x="362" y="94"/>
                    <a:pt x="361" y="86"/>
                  </a:cubicBezTo>
                  <a:cubicBezTo>
                    <a:pt x="360" y="83"/>
                    <a:pt x="349" y="80"/>
                    <a:pt x="347" y="83"/>
                  </a:cubicBezTo>
                  <a:cubicBezTo>
                    <a:pt x="346" y="84"/>
                    <a:pt x="339" y="85"/>
                    <a:pt x="332" y="84"/>
                  </a:cubicBezTo>
                  <a:cubicBezTo>
                    <a:pt x="322" y="82"/>
                    <a:pt x="318" y="81"/>
                    <a:pt x="314" y="76"/>
                  </a:cubicBezTo>
                  <a:cubicBezTo>
                    <a:pt x="310" y="70"/>
                    <a:pt x="310" y="70"/>
                    <a:pt x="310" y="70"/>
                  </a:cubicBezTo>
                  <a:cubicBezTo>
                    <a:pt x="317" y="68"/>
                    <a:pt x="317" y="68"/>
                    <a:pt x="317" y="68"/>
                  </a:cubicBezTo>
                  <a:cubicBezTo>
                    <a:pt x="321" y="67"/>
                    <a:pt x="330" y="68"/>
                    <a:pt x="339" y="70"/>
                  </a:cubicBezTo>
                  <a:cubicBezTo>
                    <a:pt x="351" y="73"/>
                    <a:pt x="353" y="73"/>
                    <a:pt x="354" y="70"/>
                  </a:cubicBezTo>
                  <a:cubicBezTo>
                    <a:pt x="355" y="64"/>
                    <a:pt x="348" y="60"/>
                    <a:pt x="334" y="57"/>
                  </a:cubicBezTo>
                  <a:cubicBezTo>
                    <a:pt x="321" y="54"/>
                    <a:pt x="321" y="54"/>
                    <a:pt x="326" y="50"/>
                  </a:cubicBezTo>
                  <a:cubicBezTo>
                    <a:pt x="328" y="47"/>
                    <a:pt x="333" y="44"/>
                    <a:pt x="335" y="42"/>
                  </a:cubicBezTo>
                  <a:cubicBezTo>
                    <a:pt x="340" y="39"/>
                    <a:pt x="346" y="40"/>
                    <a:pt x="344" y="43"/>
                  </a:cubicBezTo>
                  <a:cubicBezTo>
                    <a:pt x="343" y="44"/>
                    <a:pt x="346" y="45"/>
                    <a:pt x="350" y="45"/>
                  </a:cubicBezTo>
                  <a:cubicBezTo>
                    <a:pt x="361" y="46"/>
                    <a:pt x="364" y="39"/>
                    <a:pt x="355" y="35"/>
                  </a:cubicBezTo>
                  <a:cubicBezTo>
                    <a:pt x="353" y="34"/>
                    <a:pt x="350" y="34"/>
                    <a:pt x="347" y="33"/>
                  </a:cubicBezTo>
                  <a:close/>
                  <a:moveTo>
                    <a:pt x="64" y="4"/>
                  </a:moveTo>
                  <a:cubicBezTo>
                    <a:pt x="62" y="4"/>
                    <a:pt x="58" y="5"/>
                    <a:pt x="57" y="8"/>
                  </a:cubicBezTo>
                  <a:cubicBezTo>
                    <a:pt x="56" y="10"/>
                    <a:pt x="50" y="17"/>
                    <a:pt x="45" y="24"/>
                  </a:cubicBezTo>
                  <a:cubicBezTo>
                    <a:pt x="39" y="30"/>
                    <a:pt x="34" y="37"/>
                    <a:pt x="34" y="38"/>
                  </a:cubicBezTo>
                  <a:cubicBezTo>
                    <a:pt x="33" y="44"/>
                    <a:pt x="25" y="49"/>
                    <a:pt x="20" y="45"/>
                  </a:cubicBezTo>
                  <a:cubicBezTo>
                    <a:pt x="14" y="40"/>
                    <a:pt x="7" y="40"/>
                    <a:pt x="4" y="44"/>
                  </a:cubicBezTo>
                  <a:cubicBezTo>
                    <a:pt x="1" y="50"/>
                    <a:pt x="0" y="65"/>
                    <a:pt x="2" y="71"/>
                  </a:cubicBezTo>
                  <a:cubicBezTo>
                    <a:pt x="4" y="79"/>
                    <a:pt x="10" y="79"/>
                    <a:pt x="19" y="72"/>
                  </a:cubicBezTo>
                  <a:cubicBezTo>
                    <a:pt x="25" y="67"/>
                    <a:pt x="27" y="67"/>
                    <a:pt x="31" y="70"/>
                  </a:cubicBezTo>
                  <a:cubicBezTo>
                    <a:pt x="36" y="74"/>
                    <a:pt x="37" y="74"/>
                    <a:pt x="41" y="70"/>
                  </a:cubicBezTo>
                  <a:cubicBezTo>
                    <a:pt x="45" y="66"/>
                    <a:pt x="45" y="66"/>
                    <a:pt x="41" y="64"/>
                  </a:cubicBezTo>
                  <a:cubicBezTo>
                    <a:pt x="31" y="61"/>
                    <a:pt x="31" y="56"/>
                    <a:pt x="43" y="42"/>
                  </a:cubicBezTo>
                  <a:cubicBezTo>
                    <a:pt x="49" y="35"/>
                    <a:pt x="54" y="28"/>
                    <a:pt x="54" y="27"/>
                  </a:cubicBezTo>
                  <a:cubicBezTo>
                    <a:pt x="54" y="26"/>
                    <a:pt x="56" y="23"/>
                    <a:pt x="59" y="20"/>
                  </a:cubicBezTo>
                  <a:cubicBezTo>
                    <a:pt x="69" y="10"/>
                    <a:pt x="70" y="5"/>
                    <a:pt x="64" y="4"/>
                  </a:cubicBezTo>
                  <a:close/>
                  <a:moveTo>
                    <a:pt x="199" y="65"/>
                  </a:moveTo>
                  <a:cubicBezTo>
                    <a:pt x="197" y="65"/>
                    <a:pt x="196" y="70"/>
                    <a:pt x="193" y="86"/>
                  </a:cubicBezTo>
                  <a:cubicBezTo>
                    <a:pt x="188" y="108"/>
                    <a:pt x="187" y="110"/>
                    <a:pt x="191" y="114"/>
                  </a:cubicBezTo>
                  <a:cubicBezTo>
                    <a:pt x="193" y="116"/>
                    <a:pt x="196" y="117"/>
                    <a:pt x="196" y="117"/>
                  </a:cubicBezTo>
                  <a:cubicBezTo>
                    <a:pt x="197" y="116"/>
                    <a:pt x="200" y="106"/>
                    <a:pt x="202" y="95"/>
                  </a:cubicBezTo>
                  <a:cubicBezTo>
                    <a:pt x="205" y="76"/>
                    <a:pt x="205" y="72"/>
                    <a:pt x="202" y="68"/>
                  </a:cubicBezTo>
                  <a:cubicBezTo>
                    <a:pt x="201" y="66"/>
                    <a:pt x="200" y="65"/>
                    <a:pt x="199" y="65"/>
                  </a:cubicBezTo>
                  <a:close/>
                  <a:moveTo>
                    <a:pt x="13" y="5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14" y="53"/>
                    <a:pt x="15" y="54"/>
                    <a:pt x="16" y="56"/>
                  </a:cubicBezTo>
                  <a:cubicBezTo>
                    <a:pt x="18" y="59"/>
                    <a:pt x="18" y="60"/>
                    <a:pt x="14" y="62"/>
                  </a:cubicBezTo>
                  <a:cubicBezTo>
                    <a:pt x="11" y="65"/>
                    <a:pt x="10" y="64"/>
                    <a:pt x="11" y="58"/>
                  </a:cubicBezTo>
                  <a:cubicBezTo>
                    <a:pt x="12" y="54"/>
                    <a:pt x="12" y="52"/>
                    <a:pt x="13" y="52"/>
                  </a:cubicBezTo>
                  <a:close/>
                  <a:moveTo>
                    <a:pt x="78" y="64"/>
                  </a:moveTo>
                  <a:cubicBezTo>
                    <a:pt x="78" y="64"/>
                    <a:pt x="78" y="65"/>
                    <a:pt x="77" y="65"/>
                  </a:cubicBezTo>
                  <a:cubicBezTo>
                    <a:pt x="77" y="65"/>
                    <a:pt x="76" y="67"/>
                    <a:pt x="77" y="69"/>
                  </a:cubicBezTo>
                  <a:cubicBezTo>
                    <a:pt x="79" y="73"/>
                    <a:pt x="83" y="74"/>
                    <a:pt x="83" y="70"/>
                  </a:cubicBezTo>
                  <a:cubicBezTo>
                    <a:pt x="84" y="68"/>
                    <a:pt x="80" y="64"/>
                    <a:pt x="78" y="64"/>
                  </a:cubicBezTo>
                  <a:close/>
                  <a:moveTo>
                    <a:pt x="77" y="74"/>
                  </a:moveTo>
                  <a:cubicBezTo>
                    <a:pt x="72" y="74"/>
                    <a:pt x="71" y="80"/>
                    <a:pt x="73" y="91"/>
                  </a:cubicBezTo>
                  <a:cubicBezTo>
                    <a:pt x="75" y="99"/>
                    <a:pt x="78" y="100"/>
                    <a:pt x="81" y="94"/>
                  </a:cubicBezTo>
                  <a:cubicBezTo>
                    <a:pt x="84" y="87"/>
                    <a:pt x="81" y="75"/>
                    <a:pt x="77" y="7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8"/>
            <p:cNvSpPr>
              <a:spLocks noEditPoints="1"/>
            </p:cNvSpPr>
            <p:nvPr/>
          </p:nvSpPr>
          <p:spPr bwMode="auto">
            <a:xfrm>
              <a:off x="2895600" y="109538"/>
              <a:ext cx="1117600" cy="315913"/>
            </a:xfrm>
            <a:custGeom>
              <a:avLst/>
              <a:gdLst>
                <a:gd name="T0" fmla="*/ 515 w 733"/>
                <a:gd name="T1" fmla="*/ 19 h 207"/>
                <a:gd name="T2" fmla="*/ 532 w 733"/>
                <a:gd name="T3" fmla="*/ 42 h 207"/>
                <a:gd name="T4" fmla="*/ 556 w 733"/>
                <a:gd name="T5" fmla="*/ 51 h 207"/>
                <a:gd name="T6" fmla="*/ 551 w 733"/>
                <a:gd name="T7" fmla="*/ 33 h 207"/>
                <a:gd name="T8" fmla="*/ 352 w 733"/>
                <a:gd name="T9" fmla="*/ 64 h 207"/>
                <a:gd name="T10" fmla="*/ 163 w 733"/>
                <a:gd name="T11" fmla="*/ 20 h 207"/>
                <a:gd name="T12" fmla="*/ 175 w 733"/>
                <a:gd name="T13" fmla="*/ 37 h 207"/>
                <a:gd name="T14" fmla="*/ 195 w 733"/>
                <a:gd name="T15" fmla="*/ 88 h 207"/>
                <a:gd name="T16" fmla="*/ 186 w 733"/>
                <a:gd name="T17" fmla="*/ 35 h 207"/>
                <a:gd name="T18" fmla="*/ 704 w 733"/>
                <a:gd name="T19" fmla="*/ 25 h 207"/>
                <a:gd name="T20" fmla="*/ 681 w 733"/>
                <a:gd name="T21" fmla="*/ 58 h 207"/>
                <a:gd name="T22" fmla="*/ 700 w 733"/>
                <a:gd name="T23" fmla="*/ 73 h 207"/>
                <a:gd name="T24" fmla="*/ 671 w 733"/>
                <a:gd name="T25" fmla="*/ 105 h 207"/>
                <a:gd name="T26" fmla="*/ 708 w 733"/>
                <a:gd name="T27" fmla="*/ 117 h 207"/>
                <a:gd name="T28" fmla="*/ 692 w 733"/>
                <a:gd name="T29" fmla="*/ 106 h 207"/>
                <a:gd name="T30" fmla="*/ 721 w 733"/>
                <a:gd name="T31" fmla="*/ 29 h 207"/>
                <a:gd name="T32" fmla="*/ 0 w 733"/>
                <a:gd name="T33" fmla="*/ 57 h 207"/>
                <a:gd name="T34" fmla="*/ 36 w 733"/>
                <a:gd name="T35" fmla="*/ 71 h 207"/>
                <a:gd name="T36" fmla="*/ 9 w 733"/>
                <a:gd name="T37" fmla="*/ 137 h 207"/>
                <a:gd name="T38" fmla="*/ 79 w 733"/>
                <a:gd name="T39" fmla="*/ 129 h 207"/>
                <a:gd name="T40" fmla="*/ 42 w 733"/>
                <a:gd name="T41" fmla="*/ 109 h 207"/>
                <a:gd name="T42" fmla="*/ 31 w 733"/>
                <a:gd name="T43" fmla="*/ 30 h 207"/>
                <a:gd name="T44" fmla="*/ 598 w 733"/>
                <a:gd name="T45" fmla="*/ 57 h 207"/>
                <a:gd name="T46" fmla="*/ 602 w 733"/>
                <a:gd name="T47" fmla="*/ 70 h 207"/>
                <a:gd name="T48" fmla="*/ 640 w 733"/>
                <a:gd name="T49" fmla="*/ 54 h 207"/>
                <a:gd name="T50" fmla="*/ 397 w 733"/>
                <a:gd name="T51" fmla="*/ 74 h 207"/>
                <a:gd name="T52" fmla="*/ 370 w 733"/>
                <a:gd name="T53" fmla="*/ 91 h 207"/>
                <a:gd name="T54" fmla="*/ 411 w 733"/>
                <a:gd name="T55" fmla="*/ 110 h 207"/>
                <a:gd name="T56" fmla="*/ 408 w 733"/>
                <a:gd name="T57" fmla="*/ 70 h 207"/>
                <a:gd name="T58" fmla="*/ 453 w 733"/>
                <a:gd name="T59" fmla="*/ 69 h 207"/>
                <a:gd name="T60" fmla="*/ 476 w 733"/>
                <a:gd name="T61" fmla="*/ 133 h 207"/>
                <a:gd name="T62" fmla="*/ 479 w 733"/>
                <a:gd name="T63" fmla="*/ 160 h 207"/>
                <a:gd name="T64" fmla="*/ 506 w 733"/>
                <a:gd name="T65" fmla="*/ 97 h 207"/>
                <a:gd name="T66" fmla="*/ 474 w 733"/>
                <a:gd name="T67" fmla="*/ 78 h 207"/>
                <a:gd name="T68" fmla="*/ 291 w 733"/>
                <a:gd name="T69" fmla="*/ 92 h 207"/>
                <a:gd name="T70" fmla="*/ 302 w 733"/>
                <a:gd name="T71" fmla="*/ 142 h 207"/>
                <a:gd name="T72" fmla="*/ 297 w 733"/>
                <a:gd name="T73" fmla="*/ 190 h 207"/>
                <a:gd name="T74" fmla="*/ 321 w 733"/>
                <a:gd name="T75" fmla="*/ 126 h 207"/>
                <a:gd name="T76" fmla="*/ 320 w 733"/>
                <a:gd name="T77" fmla="*/ 94 h 207"/>
                <a:gd name="T78" fmla="*/ 291 w 733"/>
                <a:gd name="T79" fmla="*/ 78 h 207"/>
                <a:gd name="T80" fmla="*/ 107 w 733"/>
                <a:gd name="T81" fmla="*/ 85 h 207"/>
                <a:gd name="T82" fmla="*/ 104 w 733"/>
                <a:gd name="T83" fmla="*/ 101 h 207"/>
                <a:gd name="T84" fmla="*/ 97 w 733"/>
                <a:gd name="T85" fmla="*/ 144 h 207"/>
                <a:gd name="T86" fmla="*/ 100 w 733"/>
                <a:gd name="T87" fmla="*/ 134 h 207"/>
                <a:gd name="T88" fmla="*/ 115 w 733"/>
                <a:gd name="T89" fmla="*/ 110 h 207"/>
                <a:gd name="T90" fmla="*/ 129 w 733"/>
                <a:gd name="T91" fmla="*/ 104 h 207"/>
                <a:gd name="T92" fmla="*/ 128 w 733"/>
                <a:gd name="T93" fmla="*/ 79 h 207"/>
                <a:gd name="T94" fmla="*/ 583 w 733"/>
                <a:gd name="T95" fmla="*/ 87 h 207"/>
                <a:gd name="T96" fmla="*/ 573 w 733"/>
                <a:gd name="T97" fmla="*/ 97 h 207"/>
                <a:gd name="T98" fmla="*/ 616 w 733"/>
                <a:gd name="T99" fmla="*/ 83 h 207"/>
                <a:gd name="T100" fmla="*/ 219 w 733"/>
                <a:gd name="T101" fmla="*/ 81 h 207"/>
                <a:gd name="T102" fmla="*/ 237 w 733"/>
                <a:gd name="T103" fmla="*/ 132 h 207"/>
                <a:gd name="T104" fmla="*/ 218 w 733"/>
                <a:gd name="T105" fmla="*/ 202 h 207"/>
                <a:gd name="T106" fmla="*/ 269 w 733"/>
                <a:gd name="T107" fmla="*/ 88 h 207"/>
                <a:gd name="T108" fmla="*/ 241 w 733"/>
                <a:gd name="T109" fmla="*/ 1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33" h="206">
                  <a:moveTo>
                    <a:pt x="540" y="0"/>
                  </a:moveTo>
                  <a:cubicBezTo>
                    <a:pt x="538" y="0"/>
                    <a:pt x="535" y="0"/>
                    <a:pt x="533" y="1"/>
                  </a:cubicBezTo>
                  <a:cubicBezTo>
                    <a:pt x="522" y="3"/>
                    <a:pt x="514" y="12"/>
                    <a:pt x="515" y="19"/>
                  </a:cubicBezTo>
                  <a:cubicBezTo>
                    <a:pt x="517" y="27"/>
                    <a:pt x="523" y="27"/>
                    <a:pt x="526" y="19"/>
                  </a:cubicBezTo>
                  <a:cubicBezTo>
                    <a:pt x="530" y="12"/>
                    <a:pt x="541" y="8"/>
                    <a:pt x="545" y="13"/>
                  </a:cubicBezTo>
                  <a:cubicBezTo>
                    <a:pt x="548" y="16"/>
                    <a:pt x="540" y="34"/>
                    <a:pt x="532" y="42"/>
                  </a:cubicBezTo>
                  <a:cubicBezTo>
                    <a:pt x="524" y="50"/>
                    <a:pt x="522" y="57"/>
                    <a:pt x="526" y="61"/>
                  </a:cubicBezTo>
                  <a:cubicBezTo>
                    <a:pt x="530" y="65"/>
                    <a:pt x="562" y="63"/>
                    <a:pt x="567" y="58"/>
                  </a:cubicBezTo>
                  <a:cubicBezTo>
                    <a:pt x="574" y="51"/>
                    <a:pt x="573" y="50"/>
                    <a:pt x="556" y="51"/>
                  </a:cubicBezTo>
                  <a:cubicBezTo>
                    <a:pt x="548" y="52"/>
                    <a:pt x="541" y="52"/>
                    <a:pt x="540" y="50"/>
                  </a:cubicBezTo>
                  <a:cubicBezTo>
                    <a:pt x="539" y="49"/>
                    <a:pt x="539" y="47"/>
                    <a:pt x="541" y="47"/>
                  </a:cubicBezTo>
                  <a:cubicBezTo>
                    <a:pt x="542" y="47"/>
                    <a:pt x="547" y="41"/>
                    <a:pt x="551" y="33"/>
                  </a:cubicBezTo>
                  <a:cubicBezTo>
                    <a:pt x="561" y="13"/>
                    <a:pt x="557" y="0"/>
                    <a:pt x="540" y="0"/>
                  </a:cubicBezTo>
                  <a:close/>
                  <a:moveTo>
                    <a:pt x="366" y="20"/>
                  </a:moveTo>
                  <a:cubicBezTo>
                    <a:pt x="361" y="20"/>
                    <a:pt x="352" y="47"/>
                    <a:pt x="352" y="64"/>
                  </a:cubicBezTo>
                  <a:cubicBezTo>
                    <a:pt x="352" y="83"/>
                    <a:pt x="359" y="77"/>
                    <a:pt x="365" y="52"/>
                  </a:cubicBezTo>
                  <a:cubicBezTo>
                    <a:pt x="371" y="26"/>
                    <a:pt x="371" y="20"/>
                    <a:pt x="366" y="20"/>
                  </a:cubicBezTo>
                  <a:close/>
                  <a:moveTo>
                    <a:pt x="163" y="20"/>
                  </a:moveTo>
                  <a:cubicBezTo>
                    <a:pt x="151" y="21"/>
                    <a:pt x="142" y="26"/>
                    <a:pt x="142" y="34"/>
                  </a:cubicBezTo>
                  <a:cubicBezTo>
                    <a:pt x="142" y="44"/>
                    <a:pt x="147" y="46"/>
                    <a:pt x="151" y="38"/>
                  </a:cubicBezTo>
                  <a:cubicBezTo>
                    <a:pt x="155" y="31"/>
                    <a:pt x="175" y="29"/>
                    <a:pt x="175" y="37"/>
                  </a:cubicBezTo>
                  <a:cubicBezTo>
                    <a:pt x="175" y="42"/>
                    <a:pt x="166" y="60"/>
                    <a:pt x="163" y="63"/>
                  </a:cubicBezTo>
                  <a:cubicBezTo>
                    <a:pt x="158" y="67"/>
                    <a:pt x="145" y="85"/>
                    <a:pt x="145" y="88"/>
                  </a:cubicBezTo>
                  <a:cubicBezTo>
                    <a:pt x="145" y="94"/>
                    <a:pt x="191" y="94"/>
                    <a:pt x="195" y="88"/>
                  </a:cubicBezTo>
                  <a:cubicBezTo>
                    <a:pt x="201" y="81"/>
                    <a:pt x="196" y="79"/>
                    <a:pt x="177" y="78"/>
                  </a:cubicBezTo>
                  <a:cubicBezTo>
                    <a:pt x="168" y="78"/>
                    <a:pt x="166" y="72"/>
                    <a:pt x="173" y="66"/>
                  </a:cubicBezTo>
                  <a:cubicBezTo>
                    <a:pt x="180" y="60"/>
                    <a:pt x="186" y="44"/>
                    <a:pt x="186" y="35"/>
                  </a:cubicBezTo>
                  <a:cubicBezTo>
                    <a:pt x="186" y="28"/>
                    <a:pt x="184" y="25"/>
                    <a:pt x="179" y="23"/>
                  </a:cubicBezTo>
                  <a:cubicBezTo>
                    <a:pt x="173" y="21"/>
                    <a:pt x="168" y="20"/>
                    <a:pt x="163" y="20"/>
                  </a:cubicBezTo>
                  <a:close/>
                  <a:moveTo>
                    <a:pt x="704" y="25"/>
                  </a:moveTo>
                  <a:cubicBezTo>
                    <a:pt x="701" y="24"/>
                    <a:pt x="699" y="25"/>
                    <a:pt x="699" y="27"/>
                  </a:cubicBezTo>
                  <a:cubicBezTo>
                    <a:pt x="699" y="28"/>
                    <a:pt x="697" y="29"/>
                    <a:pt x="696" y="28"/>
                  </a:cubicBezTo>
                  <a:cubicBezTo>
                    <a:pt x="693" y="26"/>
                    <a:pt x="681" y="49"/>
                    <a:pt x="681" y="58"/>
                  </a:cubicBezTo>
                  <a:cubicBezTo>
                    <a:pt x="681" y="71"/>
                    <a:pt x="689" y="67"/>
                    <a:pt x="696" y="51"/>
                  </a:cubicBezTo>
                  <a:cubicBezTo>
                    <a:pt x="704" y="36"/>
                    <a:pt x="713" y="30"/>
                    <a:pt x="713" y="41"/>
                  </a:cubicBezTo>
                  <a:cubicBezTo>
                    <a:pt x="713" y="49"/>
                    <a:pt x="705" y="69"/>
                    <a:pt x="700" y="73"/>
                  </a:cubicBezTo>
                  <a:cubicBezTo>
                    <a:pt x="698" y="74"/>
                    <a:pt x="698" y="75"/>
                    <a:pt x="700" y="75"/>
                  </a:cubicBezTo>
                  <a:cubicBezTo>
                    <a:pt x="702" y="75"/>
                    <a:pt x="696" y="82"/>
                    <a:pt x="688" y="90"/>
                  </a:cubicBezTo>
                  <a:cubicBezTo>
                    <a:pt x="680" y="98"/>
                    <a:pt x="673" y="105"/>
                    <a:pt x="671" y="105"/>
                  </a:cubicBezTo>
                  <a:cubicBezTo>
                    <a:pt x="666" y="105"/>
                    <a:pt x="660" y="114"/>
                    <a:pt x="661" y="119"/>
                  </a:cubicBezTo>
                  <a:cubicBezTo>
                    <a:pt x="663" y="124"/>
                    <a:pt x="682" y="125"/>
                    <a:pt x="685" y="120"/>
                  </a:cubicBezTo>
                  <a:cubicBezTo>
                    <a:pt x="686" y="119"/>
                    <a:pt x="696" y="117"/>
                    <a:pt x="708" y="117"/>
                  </a:cubicBezTo>
                  <a:cubicBezTo>
                    <a:pt x="724" y="117"/>
                    <a:pt x="729" y="116"/>
                    <a:pt x="730" y="113"/>
                  </a:cubicBezTo>
                  <a:cubicBezTo>
                    <a:pt x="733" y="105"/>
                    <a:pt x="730" y="104"/>
                    <a:pt x="710" y="105"/>
                  </a:cubicBezTo>
                  <a:cubicBezTo>
                    <a:pt x="692" y="106"/>
                    <a:pt x="692" y="106"/>
                    <a:pt x="692" y="106"/>
                  </a:cubicBezTo>
                  <a:cubicBezTo>
                    <a:pt x="702" y="92"/>
                    <a:pt x="702" y="92"/>
                    <a:pt x="702" y="92"/>
                  </a:cubicBezTo>
                  <a:cubicBezTo>
                    <a:pt x="714" y="78"/>
                    <a:pt x="725" y="52"/>
                    <a:pt x="725" y="40"/>
                  </a:cubicBezTo>
                  <a:cubicBezTo>
                    <a:pt x="725" y="36"/>
                    <a:pt x="723" y="31"/>
                    <a:pt x="721" y="29"/>
                  </a:cubicBezTo>
                  <a:cubicBezTo>
                    <a:pt x="718" y="26"/>
                    <a:pt x="710" y="25"/>
                    <a:pt x="704" y="25"/>
                  </a:cubicBezTo>
                  <a:close/>
                  <a:moveTo>
                    <a:pt x="31" y="30"/>
                  </a:moveTo>
                  <a:cubicBezTo>
                    <a:pt x="17" y="30"/>
                    <a:pt x="0" y="44"/>
                    <a:pt x="0" y="57"/>
                  </a:cubicBezTo>
                  <a:cubicBezTo>
                    <a:pt x="0" y="69"/>
                    <a:pt x="4" y="68"/>
                    <a:pt x="13" y="55"/>
                  </a:cubicBezTo>
                  <a:cubicBezTo>
                    <a:pt x="19" y="44"/>
                    <a:pt x="35" y="35"/>
                    <a:pt x="36" y="42"/>
                  </a:cubicBezTo>
                  <a:cubicBezTo>
                    <a:pt x="36" y="44"/>
                    <a:pt x="36" y="57"/>
                    <a:pt x="36" y="71"/>
                  </a:cubicBezTo>
                  <a:cubicBezTo>
                    <a:pt x="36" y="92"/>
                    <a:pt x="34" y="99"/>
                    <a:pt x="28" y="111"/>
                  </a:cubicBezTo>
                  <a:cubicBezTo>
                    <a:pt x="24" y="119"/>
                    <a:pt x="18" y="128"/>
                    <a:pt x="15" y="129"/>
                  </a:cubicBezTo>
                  <a:cubicBezTo>
                    <a:pt x="11" y="131"/>
                    <a:pt x="9" y="135"/>
                    <a:pt x="9" y="137"/>
                  </a:cubicBezTo>
                  <a:cubicBezTo>
                    <a:pt x="9" y="142"/>
                    <a:pt x="18" y="143"/>
                    <a:pt x="27" y="138"/>
                  </a:cubicBezTo>
                  <a:cubicBezTo>
                    <a:pt x="31" y="136"/>
                    <a:pt x="44" y="134"/>
                    <a:pt x="56" y="134"/>
                  </a:cubicBezTo>
                  <a:cubicBezTo>
                    <a:pt x="73" y="134"/>
                    <a:pt x="79" y="132"/>
                    <a:pt x="79" y="129"/>
                  </a:cubicBezTo>
                  <a:cubicBezTo>
                    <a:pt x="80" y="122"/>
                    <a:pt x="68" y="120"/>
                    <a:pt x="50" y="122"/>
                  </a:cubicBezTo>
                  <a:cubicBezTo>
                    <a:pt x="37" y="124"/>
                    <a:pt x="35" y="124"/>
                    <a:pt x="37" y="118"/>
                  </a:cubicBezTo>
                  <a:cubicBezTo>
                    <a:pt x="38" y="115"/>
                    <a:pt x="41" y="111"/>
                    <a:pt x="42" y="109"/>
                  </a:cubicBezTo>
                  <a:cubicBezTo>
                    <a:pt x="46" y="104"/>
                    <a:pt x="47" y="72"/>
                    <a:pt x="45" y="50"/>
                  </a:cubicBezTo>
                  <a:cubicBezTo>
                    <a:pt x="44" y="35"/>
                    <a:pt x="43" y="32"/>
                    <a:pt x="37" y="30"/>
                  </a:cubicBezTo>
                  <a:cubicBezTo>
                    <a:pt x="35" y="30"/>
                    <a:pt x="33" y="30"/>
                    <a:pt x="31" y="30"/>
                  </a:cubicBezTo>
                  <a:close/>
                  <a:moveTo>
                    <a:pt x="640" y="54"/>
                  </a:moveTo>
                  <a:cubicBezTo>
                    <a:pt x="637" y="54"/>
                    <a:pt x="633" y="54"/>
                    <a:pt x="627" y="55"/>
                  </a:cubicBezTo>
                  <a:cubicBezTo>
                    <a:pt x="617" y="56"/>
                    <a:pt x="604" y="57"/>
                    <a:pt x="598" y="57"/>
                  </a:cubicBezTo>
                  <a:cubicBezTo>
                    <a:pt x="588" y="57"/>
                    <a:pt x="586" y="58"/>
                    <a:pt x="586" y="62"/>
                  </a:cubicBezTo>
                  <a:cubicBezTo>
                    <a:pt x="586" y="66"/>
                    <a:pt x="588" y="69"/>
                    <a:pt x="591" y="70"/>
                  </a:cubicBezTo>
                  <a:cubicBezTo>
                    <a:pt x="594" y="70"/>
                    <a:pt x="599" y="71"/>
                    <a:pt x="602" y="70"/>
                  </a:cubicBezTo>
                  <a:cubicBezTo>
                    <a:pt x="606" y="69"/>
                    <a:pt x="615" y="68"/>
                    <a:pt x="623" y="67"/>
                  </a:cubicBezTo>
                  <a:cubicBezTo>
                    <a:pt x="642" y="65"/>
                    <a:pt x="645" y="63"/>
                    <a:pt x="645" y="57"/>
                  </a:cubicBezTo>
                  <a:cubicBezTo>
                    <a:pt x="645" y="55"/>
                    <a:pt x="644" y="54"/>
                    <a:pt x="640" y="54"/>
                  </a:cubicBezTo>
                  <a:close/>
                  <a:moveTo>
                    <a:pt x="400" y="58"/>
                  </a:moveTo>
                  <a:cubicBezTo>
                    <a:pt x="399" y="58"/>
                    <a:pt x="399" y="58"/>
                    <a:pt x="399" y="59"/>
                  </a:cubicBezTo>
                  <a:cubicBezTo>
                    <a:pt x="397" y="60"/>
                    <a:pt x="397" y="67"/>
                    <a:pt x="397" y="74"/>
                  </a:cubicBezTo>
                  <a:cubicBezTo>
                    <a:pt x="397" y="87"/>
                    <a:pt x="397" y="87"/>
                    <a:pt x="397" y="87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73" y="87"/>
                    <a:pt x="370" y="88"/>
                    <a:pt x="370" y="91"/>
                  </a:cubicBezTo>
                  <a:cubicBezTo>
                    <a:pt x="370" y="94"/>
                    <a:pt x="373" y="96"/>
                    <a:pt x="377" y="96"/>
                  </a:cubicBezTo>
                  <a:cubicBezTo>
                    <a:pt x="392" y="96"/>
                    <a:pt x="399" y="101"/>
                    <a:pt x="401" y="113"/>
                  </a:cubicBezTo>
                  <a:cubicBezTo>
                    <a:pt x="404" y="129"/>
                    <a:pt x="411" y="127"/>
                    <a:pt x="411" y="110"/>
                  </a:cubicBezTo>
                  <a:cubicBezTo>
                    <a:pt x="411" y="96"/>
                    <a:pt x="411" y="96"/>
                    <a:pt x="423" y="95"/>
                  </a:cubicBezTo>
                  <a:cubicBezTo>
                    <a:pt x="437" y="94"/>
                    <a:pt x="438" y="86"/>
                    <a:pt x="423" y="85"/>
                  </a:cubicBezTo>
                  <a:cubicBezTo>
                    <a:pt x="412" y="84"/>
                    <a:pt x="409" y="80"/>
                    <a:pt x="408" y="70"/>
                  </a:cubicBezTo>
                  <a:cubicBezTo>
                    <a:pt x="408" y="64"/>
                    <a:pt x="403" y="57"/>
                    <a:pt x="400" y="58"/>
                  </a:cubicBezTo>
                  <a:close/>
                  <a:moveTo>
                    <a:pt x="457" y="63"/>
                  </a:moveTo>
                  <a:cubicBezTo>
                    <a:pt x="454" y="63"/>
                    <a:pt x="453" y="65"/>
                    <a:pt x="453" y="69"/>
                  </a:cubicBezTo>
                  <a:cubicBezTo>
                    <a:pt x="453" y="72"/>
                    <a:pt x="460" y="83"/>
                    <a:pt x="469" y="93"/>
                  </a:cubicBezTo>
                  <a:cubicBezTo>
                    <a:pt x="486" y="111"/>
                    <a:pt x="486" y="111"/>
                    <a:pt x="486" y="111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61" y="165"/>
                    <a:pt x="456" y="178"/>
                    <a:pt x="456" y="185"/>
                  </a:cubicBezTo>
                  <a:cubicBezTo>
                    <a:pt x="456" y="189"/>
                    <a:pt x="458" y="190"/>
                    <a:pt x="462" y="190"/>
                  </a:cubicBezTo>
                  <a:cubicBezTo>
                    <a:pt x="467" y="189"/>
                    <a:pt x="471" y="182"/>
                    <a:pt x="479" y="160"/>
                  </a:cubicBezTo>
                  <a:cubicBezTo>
                    <a:pt x="486" y="144"/>
                    <a:pt x="493" y="128"/>
                    <a:pt x="497" y="124"/>
                  </a:cubicBezTo>
                  <a:cubicBezTo>
                    <a:pt x="501" y="120"/>
                    <a:pt x="503" y="115"/>
                    <a:pt x="502" y="112"/>
                  </a:cubicBezTo>
                  <a:cubicBezTo>
                    <a:pt x="501" y="110"/>
                    <a:pt x="503" y="103"/>
                    <a:pt x="506" y="97"/>
                  </a:cubicBezTo>
                  <a:cubicBezTo>
                    <a:pt x="509" y="91"/>
                    <a:pt x="512" y="83"/>
                    <a:pt x="512" y="79"/>
                  </a:cubicBezTo>
                  <a:cubicBezTo>
                    <a:pt x="512" y="67"/>
                    <a:pt x="500" y="70"/>
                    <a:pt x="496" y="83"/>
                  </a:cubicBezTo>
                  <a:cubicBezTo>
                    <a:pt x="492" y="97"/>
                    <a:pt x="486" y="96"/>
                    <a:pt x="474" y="78"/>
                  </a:cubicBezTo>
                  <a:cubicBezTo>
                    <a:pt x="467" y="68"/>
                    <a:pt x="460" y="63"/>
                    <a:pt x="457" y="63"/>
                  </a:cubicBezTo>
                  <a:close/>
                  <a:moveTo>
                    <a:pt x="291" y="78"/>
                  </a:moveTo>
                  <a:cubicBezTo>
                    <a:pt x="286" y="78"/>
                    <a:pt x="286" y="90"/>
                    <a:pt x="291" y="92"/>
                  </a:cubicBezTo>
                  <a:cubicBezTo>
                    <a:pt x="293" y="93"/>
                    <a:pt x="298" y="100"/>
                    <a:pt x="302" y="108"/>
                  </a:cubicBezTo>
                  <a:cubicBezTo>
                    <a:pt x="309" y="123"/>
                    <a:pt x="309" y="123"/>
                    <a:pt x="309" y="123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298" y="153"/>
                    <a:pt x="294" y="164"/>
                    <a:pt x="293" y="167"/>
                  </a:cubicBezTo>
                  <a:cubicBezTo>
                    <a:pt x="291" y="169"/>
                    <a:pt x="290" y="176"/>
                    <a:pt x="290" y="181"/>
                  </a:cubicBezTo>
                  <a:cubicBezTo>
                    <a:pt x="290" y="189"/>
                    <a:pt x="291" y="191"/>
                    <a:pt x="297" y="190"/>
                  </a:cubicBezTo>
                  <a:cubicBezTo>
                    <a:pt x="301" y="189"/>
                    <a:pt x="304" y="186"/>
                    <a:pt x="304" y="183"/>
                  </a:cubicBezTo>
                  <a:cubicBezTo>
                    <a:pt x="305" y="174"/>
                    <a:pt x="311" y="154"/>
                    <a:pt x="314" y="146"/>
                  </a:cubicBezTo>
                  <a:cubicBezTo>
                    <a:pt x="315" y="143"/>
                    <a:pt x="318" y="134"/>
                    <a:pt x="321" y="126"/>
                  </a:cubicBezTo>
                  <a:cubicBezTo>
                    <a:pt x="323" y="119"/>
                    <a:pt x="327" y="108"/>
                    <a:pt x="330" y="101"/>
                  </a:cubicBezTo>
                  <a:cubicBezTo>
                    <a:pt x="332" y="95"/>
                    <a:pt x="334" y="87"/>
                    <a:pt x="334" y="84"/>
                  </a:cubicBezTo>
                  <a:cubicBezTo>
                    <a:pt x="334" y="74"/>
                    <a:pt x="324" y="81"/>
                    <a:pt x="320" y="94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06" y="91"/>
                    <a:pt x="306" y="91"/>
                    <a:pt x="306" y="91"/>
                  </a:cubicBezTo>
                  <a:cubicBezTo>
                    <a:pt x="300" y="84"/>
                    <a:pt x="294" y="78"/>
                    <a:pt x="291" y="78"/>
                  </a:cubicBezTo>
                  <a:close/>
                  <a:moveTo>
                    <a:pt x="128" y="79"/>
                  </a:moveTo>
                  <a:cubicBezTo>
                    <a:pt x="126" y="79"/>
                    <a:pt x="123" y="81"/>
                    <a:pt x="120" y="83"/>
                  </a:cubicBezTo>
                  <a:cubicBezTo>
                    <a:pt x="114" y="89"/>
                    <a:pt x="113" y="90"/>
                    <a:pt x="107" y="85"/>
                  </a:cubicBezTo>
                  <a:cubicBezTo>
                    <a:pt x="98" y="79"/>
                    <a:pt x="86" y="77"/>
                    <a:pt x="86" y="82"/>
                  </a:cubicBezTo>
                  <a:cubicBezTo>
                    <a:pt x="86" y="84"/>
                    <a:pt x="90" y="89"/>
                    <a:pt x="95" y="9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86" y="126"/>
                    <a:pt x="83" y="140"/>
                    <a:pt x="91" y="142"/>
                  </a:cubicBezTo>
                  <a:cubicBezTo>
                    <a:pt x="94" y="143"/>
                    <a:pt x="97" y="144"/>
                    <a:pt x="97" y="144"/>
                  </a:cubicBezTo>
                  <a:cubicBezTo>
                    <a:pt x="98" y="145"/>
                    <a:pt x="98" y="143"/>
                    <a:pt x="97" y="140"/>
                  </a:cubicBezTo>
                  <a:cubicBezTo>
                    <a:pt x="96" y="138"/>
                    <a:pt x="96" y="135"/>
                    <a:pt x="98" y="135"/>
                  </a:cubicBezTo>
                  <a:cubicBezTo>
                    <a:pt x="100" y="135"/>
                    <a:pt x="101" y="135"/>
                    <a:pt x="100" y="134"/>
                  </a:cubicBezTo>
                  <a:cubicBezTo>
                    <a:pt x="99" y="133"/>
                    <a:pt x="99" y="130"/>
                    <a:pt x="101" y="128"/>
                  </a:cubicBezTo>
                  <a:cubicBezTo>
                    <a:pt x="102" y="126"/>
                    <a:pt x="106" y="121"/>
                    <a:pt x="109" y="117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28" y="125"/>
                    <a:pt x="136" y="124"/>
                    <a:pt x="136" y="115"/>
                  </a:cubicBezTo>
                  <a:cubicBezTo>
                    <a:pt x="136" y="112"/>
                    <a:pt x="133" y="107"/>
                    <a:pt x="129" y="104"/>
                  </a:cubicBezTo>
                  <a:cubicBezTo>
                    <a:pt x="123" y="100"/>
                    <a:pt x="123" y="99"/>
                    <a:pt x="128" y="95"/>
                  </a:cubicBezTo>
                  <a:cubicBezTo>
                    <a:pt x="134" y="90"/>
                    <a:pt x="135" y="82"/>
                    <a:pt x="130" y="79"/>
                  </a:cubicBezTo>
                  <a:cubicBezTo>
                    <a:pt x="130" y="79"/>
                    <a:pt x="129" y="79"/>
                    <a:pt x="128" y="79"/>
                  </a:cubicBezTo>
                  <a:close/>
                  <a:moveTo>
                    <a:pt x="597" y="80"/>
                  </a:moveTo>
                  <a:cubicBezTo>
                    <a:pt x="596" y="80"/>
                    <a:pt x="595" y="81"/>
                    <a:pt x="593" y="82"/>
                  </a:cubicBezTo>
                  <a:cubicBezTo>
                    <a:pt x="591" y="85"/>
                    <a:pt x="586" y="87"/>
                    <a:pt x="583" y="87"/>
                  </a:cubicBezTo>
                  <a:cubicBezTo>
                    <a:pt x="580" y="87"/>
                    <a:pt x="577" y="88"/>
                    <a:pt x="577" y="90"/>
                  </a:cubicBezTo>
                  <a:cubicBezTo>
                    <a:pt x="577" y="92"/>
                    <a:pt x="576" y="93"/>
                    <a:pt x="574" y="91"/>
                  </a:cubicBezTo>
                  <a:cubicBezTo>
                    <a:pt x="571" y="90"/>
                    <a:pt x="570" y="94"/>
                    <a:pt x="573" y="97"/>
                  </a:cubicBezTo>
                  <a:cubicBezTo>
                    <a:pt x="575" y="99"/>
                    <a:pt x="622" y="96"/>
                    <a:pt x="628" y="93"/>
                  </a:cubicBezTo>
                  <a:cubicBezTo>
                    <a:pt x="631" y="91"/>
                    <a:pt x="633" y="88"/>
                    <a:pt x="633" y="86"/>
                  </a:cubicBezTo>
                  <a:cubicBezTo>
                    <a:pt x="633" y="84"/>
                    <a:pt x="628" y="83"/>
                    <a:pt x="616" y="83"/>
                  </a:cubicBezTo>
                  <a:cubicBezTo>
                    <a:pt x="604" y="84"/>
                    <a:pt x="598" y="83"/>
                    <a:pt x="598" y="81"/>
                  </a:cubicBezTo>
                  <a:cubicBezTo>
                    <a:pt x="598" y="80"/>
                    <a:pt x="597" y="79"/>
                    <a:pt x="597" y="80"/>
                  </a:cubicBezTo>
                  <a:close/>
                  <a:moveTo>
                    <a:pt x="219" y="81"/>
                  </a:moveTo>
                  <a:cubicBezTo>
                    <a:pt x="218" y="81"/>
                    <a:pt x="217" y="82"/>
                    <a:pt x="217" y="82"/>
                  </a:cubicBezTo>
                  <a:cubicBezTo>
                    <a:pt x="215" y="83"/>
                    <a:pt x="220" y="96"/>
                    <a:pt x="231" y="119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27" y="162"/>
                    <a:pt x="223" y="173"/>
                    <a:pt x="222" y="177"/>
                  </a:cubicBezTo>
                  <a:cubicBezTo>
                    <a:pt x="218" y="186"/>
                    <a:pt x="216" y="199"/>
                    <a:pt x="218" y="202"/>
                  </a:cubicBezTo>
                  <a:cubicBezTo>
                    <a:pt x="221" y="207"/>
                    <a:pt x="229" y="204"/>
                    <a:pt x="230" y="198"/>
                  </a:cubicBezTo>
                  <a:cubicBezTo>
                    <a:pt x="231" y="189"/>
                    <a:pt x="242" y="157"/>
                    <a:pt x="247" y="146"/>
                  </a:cubicBezTo>
                  <a:cubicBezTo>
                    <a:pt x="257" y="127"/>
                    <a:pt x="270" y="90"/>
                    <a:pt x="269" y="88"/>
                  </a:cubicBezTo>
                  <a:cubicBezTo>
                    <a:pt x="265" y="84"/>
                    <a:pt x="255" y="91"/>
                    <a:pt x="251" y="100"/>
                  </a:cubicBezTo>
                  <a:cubicBezTo>
                    <a:pt x="249" y="105"/>
                    <a:pt x="248" y="111"/>
                    <a:pt x="248" y="113"/>
                  </a:cubicBezTo>
                  <a:cubicBezTo>
                    <a:pt x="248" y="114"/>
                    <a:pt x="245" y="112"/>
                    <a:pt x="241" y="107"/>
                  </a:cubicBezTo>
                  <a:cubicBezTo>
                    <a:pt x="237" y="102"/>
                    <a:pt x="234" y="95"/>
                    <a:pt x="234" y="92"/>
                  </a:cubicBezTo>
                  <a:cubicBezTo>
                    <a:pt x="234" y="88"/>
                    <a:pt x="223" y="81"/>
                    <a:pt x="219" y="8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9"/>
            <p:cNvSpPr>
              <a:spLocks noEditPoints="1"/>
            </p:cNvSpPr>
            <p:nvPr/>
          </p:nvSpPr>
          <p:spPr bwMode="auto">
            <a:xfrm>
              <a:off x="5180013" y="4202113"/>
              <a:ext cx="1189037" cy="304800"/>
            </a:xfrm>
            <a:custGeom>
              <a:avLst/>
              <a:gdLst>
                <a:gd name="T0" fmla="*/ 19 w 780"/>
                <a:gd name="T1" fmla="*/ 151 h 199"/>
                <a:gd name="T2" fmla="*/ 52 w 780"/>
                <a:gd name="T3" fmla="*/ 25 h 199"/>
                <a:gd name="T4" fmla="*/ 89 w 780"/>
                <a:gd name="T5" fmla="*/ 54 h 199"/>
                <a:gd name="T6" fmla="*/ 90 w 780"/>
                <a:gd name="T7" fmla="*/ 100 h 199"/>
                <a:gd name="T8" fmla="*/ 120 w 780"/>
                <a:gd name="T9" fmla="*/ 115 h 199"/>
                <a:gd name="T10" fmla="*/ 99 w 780"/>
                <a:gd name="T11" fmla="*/ 55 h 199"/>
                <a:gd name="T12" fmla="*/ 104 w 780"/>
                <a:gd name="T13" fmla="*/ 92 h 199"/>
                <a:gd name="T14" fmla="*/ 152 w 780"/>
                <a:gd name="T15" fmla="*/ 117 h 199"/>
                <a:gd name="T16" fmla="*/ 176 w 780"/>
                <a:gd name="T17" fmla="*/ 47 h 199"/>
                <a:gd name="T18" fmla="*/ 207 w 780"/>
                <a:gd name="T19" fmla="*/ 95 h 199"/>
                <a:gd name="T20" fmla="*/ 239 w 780"/>
                <a:gd name="T21" fmla="*/ 115 h 199"/>
                <a:gd name="T22" fmla="*/ 199 w 780"/>
                <a:gd name="T23" fmla="*/ 72 h 199"/>
                <a:gd name="T24" fmla="*/ 304 w 780"/>
                <a:gd name="T25" fmla="*/ 49 h 199"/>
                <a:gd name="T26" fmla="*/ 329 w 780"/>
                <a:gd name="T27" fmla="*/ 22 h 199"/>
                <a:gd name="T28" fmla="*/ 354 w 780"/>
                <a:gd name="T29" fmla="*/ 10 h 199"/>
                <a:gd name="T30" fmla="*/ 313 w 780"/>
                <a:gd name="T31" fmla="*/ 64 h 199"/>
                <a:gd name="T32" fmla="*/ 333 w 780"/>
                <a:gd name="T33" fmla="*/ 159 h 199"/>
                <a:gd name="T34" fmla="*/ 364 w 780"/>
                <a:gd name="T35" fmla="*/ 27 h 199"/>
                <a:gd name="T36" fmla="*/ 598 w 780"/>
                <a:gd name="T37" fmla="*/ 24 h 199"/>
                <a:gd name="T38" fmla="*/ 471 w 780"/>
                <a:gd name="T39" fmla="*/ 1 h 199"/>
                <a:gd name="T40" fmla="*/ 389 w 780"/>
                <a:gd name="T41" fmla="*/ 33 h 199"/>
                <a:gd name="T42" fmla="*/ 411 w 780"/>
                <a:gd name="T43" fmla="*/ 34 h 199"/>
                <a:gd name="T44" fmla="*/ 267 w 780"/>
                <a:gd name="T45" fmla="*/ 151 h 199"/>
                <a:gd name="T46" fmla="*/ 402 w 780"/>
                <a:gd name="T47" fmla="*/ 49 h 199"/>
                <a:gd name="T48" fmla="*/ 423 w 780"/>
                <a:gd name="T49" fmla="*/ 33 h 199"/>
                <a:gd name="T50" fmla="*/ 432 w 780"/>
                <a:gd name="T51" fmla="*/ 77 h 199"/>
                <a:gd name="T52" fmla="*/ 456 w 780"/>
                <a:gd name="T53" fmla="*/ 61 h 199"/>
                <a:gd name="T54" fmla="*/ 491 w 780"/>
                <a:gd name="T55" fmla="*/ 55 h 199"/>
                <a:gd name="T56" fmla="*/ 460 w 780"/>
                <a:gd name="T57" fmla="*/ 38 h 199"/>
                <a:gd name="T58" fmla="*/ 404 w 780"/>
                <a:gd name="T59" fmla="*/ 105 h 199"/>
                <a:gd name="T60" fmla="*/ 595 w 780"/>
                <a:gd name="T61" fmla="*/ 131 h 199"/>
                <a:gd name="T62" fmla="*/ 517 w 780"/>
                <a:gd name="T63" fmla="*/ 29 h 199"/>
                <a:gd name="T64" fmla="*/ 531 w 780"/>
                <a:gd name="T65" fmla="*/ 50 h 199"/>
                <a:gd name="T66" fmla="*/ 381 w 780"/>
                <a:gd name="T67" fmla="*/ 171 h 199"/>
                <a:gd name="T68" fmla="*/ 405 w 780"/>
                <a:gd name="T69" fmla="*/ 134 h 199"/>
                <a:gd name="T70" fmla="*/ 547 w 780"/>
                <a:gd name="T71" fmla="*/ 74 h 199"/>
                <a:gd name="T72" fmla="*/ 429 w 780"/>
                <a:gd name="T73" fmla="*/ 154 h 199"/>
                <a:gd name="T74" fmla="*/ 458 w 780"/>
                <a:gd name="T75" fmla="*/ 177 h 199"/>
                <a:gd name="T76" fmla="*/ 426 w 780"/>
                <a:gd name="T77" fmla="*/ 140 h 199"/>
                <a:gd name="T78" fmla="*/ 640 w 780"/>
                <a:gd name="T79" fmla="*/ 103 h 199"/>
                <a:gd name="T80" fmla="*/ 636 w 780"/>
                <a:gd name="T81" fmla="*/ 157 h 199"/>
                <a:gd name="T82" fmla="*/ 647 w 780"/>
                <a:gd name="T83" fmla="*/ 52 h 199"/>
                <a:gd name="T84" fmla="*/ 461 w 780"/>
                <a:gd name="T85" fmla="*/ 157 h 199"/>
                <a:gd name="T86" fmla="*/ 487 w 780"/>
                <a:gd name="T87" fmla="*/ 172 h 199"/>
                <a:gd name="T88" fmla="*/ 551 w 780"/>
                <a:gd name="T89" fmla="*/ 146 h 199"/>
                <a:gd name="T90" fmla="*/ 529 w 780"/>
                <a:gd name="T91" fmla="*/ 148 h 199"/>
                <a:gd name="T92" fmla="*/ 535 w 780"/>
                <a:gd name="T93" fmla="*/ 171 h 199"/>
                <a:gd name="T94" fmla="*/ 707 w 780"/>
                <a:gd name="T95" fmla="*/ 72 h 199"/>
                <a:gd name="T96" fmla="*/ 663 w 780"/>
                <a:gd name="T97" fmla="*/ 109 h 199"/>
                <a:gd name="T98" fmla="*/ 683 w 780"/>
                <a:gd name="T99" fmla="*/ 155 h 199"/>
                <a:gd name="T100" fmla="*/ 716 w 780"/>
                <a:gd name="T101" fmla="*/ 100 h 199"/>
                <a:gd name="T102" fmla="*/ 692 w 780"/>
                <a:gd name="T103" fmla="*/ 132 h 199"/>
                <a:gd name="T104" fmla="*/ 732 w 780"/>
                <a:gd name="T105" fmla="*/ 106 h 199"/>
                <a:gd name="T106" fmla="*/ 774 w 780"/>
                <a:gd name="T107" fmla="*/ 156 h 199"/>
                <a:gd name="T108" fmla="*/ 765 w 780"/>
                <a:gd name="T109" fmla="*/ 10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0" h="199">
                  <a:moveTo>
                    <a:pt x="47" y="13"/>
                  </a:moveTo>
                  <a:cubicBezTo>
                    <a:pt x="42" y="17"/>
                    <a:pt x="37" y="22"/>
                    <a:pt x="38" y="24"/>
                  </a:cubicBezTo>
                  <a:cubicBezTo>
                    <a:pt x="39" y="25"/>
                    <a:pt x="38" y="29"/>
                    <a:pt x="37" y="33"/>
                  </a:cubicBezTo>
                  <a:cubicBezTo>
                    <a:pt x="35" y="43"/>
                    <a:pt x="35" y="58"/>
                    <a:pt x="38" y="87"/>
                  </a:cubicBezTo>
                  <a:cubicBezTo>
                    <a:pt x="41" y="111"/>
                    <a:pt x="40" y="152"/>
                    <a:pt x="37" y="158"/>
                  </a:cubicBezTo>
                  <a:cubicBezTo>
                    <a:pt x="35" y="162"/>
                    <a:pt x="22" y="157"/>
                    <a:pt x="19" y="151"/>
                  </a:cubicBezTo>
                  <a:cubicBezTo>
                    <a:pt x="15" y="145"/>
                    <a:pt x="6" y="141"/>
                    <a:pt x="4" y="145"/>
                  </a:cubicBezTo>
                  <a:cubicBezTo>
                    <a:pt x="0" y="151"/>
                    <a:pt x="17" y="168"/>
                    <a:pt x="29" y="171"/>
                  </a:cubicBezTo>
                  <a:cubicBezTo>
                    <a:pt x="33" y="172"/>
                    <a:pt x="37" y="171"/>
                    <a:pt x="41" y="168"/>
                  </a:cubicBezTo>
                  <a:cubicBezTo>
                    <a:pt x="47" y="164"/>
                    <a:pt x="48" y="160"/>
                    <a:pt x="50" y="140"/>
                  </a:cubicBezTo>
                  <a:cubicBezTo>
                    <a:pt x="51" y="127"/>
                    <a:pt x="51" y="110"/>
                    <a:pt x="50" y="102"/>
                  </a:cubicBezTo>
                  <a:cubicBezTo>
                    <a:pt x="44" y="37"/>
                    <a:pt x="44" y="23"/>
                    <a:pt x="52" y="25"/>
                  </a:cubicBezTo>
                  <a:cubicBezTo>
                    <a:pt x="55" y="25"/>
                    <a:pt x="57" y="28"/>
                    <a:pt x="58" y="35"/>
                  </a:cubicBezTo>
                  <a:cubicBezTo>
                    <a:pt x="60" y="42"/>
                    <a:pt x="62" y="44"/>
                    <a:pt x="65" y="44"/>
                  </a:cubicBezTo>
                  <a:cubicBezTo>
                    <a:pt x="71" y="45"/>
                    <a:pt x="71" y="35"/>
                    <a:pt x="63" y="22"/>
                  </a:cubicBezTo>
                  <a:cubicBezTo>
                    <a:pt x="58" y="12"/>
                    <a:pt x="56" y="10"/>
                    <a:pt x="52" y="11"/>
                  </a:cubicBezTo>
                  <a:cubicBezTo>
                    <a:pt x="50" y="12"/>
                    <a:pt x="49" y="12"/>
                    <a:pt x="47" y="13"/>
                  </a:cubicBezTo>
                  <a:close/>
                  <a:moveTo>
                    <a:pt x="89" y="54"/>
                  </a:moveTo>
                  <a:cubicBezTo>
                    <a:pt x="89" y="54"/>
                    <a:pt x="88" y="56"/>
                    <a:pt x="88" y="59"/>
                  </a:cubicBezTo>
                  <a:cubicBezTo>
                    <a:pt x="88" y="62"/>
                    <a:pt x="89" y="67"/>
                    <a:pt x="90" y="68"/>
                  </a:cubicBezTo>
                  <a:cubicBezTo>
                    <a:pt x="92" y="70"/>
                    <a:pt x="93" y="72"/>
                    <a:pt x="92" y="73"/>
                  </a:cubicBezTo>
                  <a:cubicBezTo>
                    <a:pt x="91" y="73"/>
                    <a:pt x="90" y="76"/>
                    <a:pt x="91" y="79"/>
                  </a:cubicBezTo>
                  <a:cubicBezTo>
                    <a:pt x="92" y="82"/>
                    <a:pt x="90" y="87"/>
                    <a:pt x="88" y="90"/>
                  </a:cubicBezTo>
                  <a:cubicBezTo>
                    <a:pt x="84" y="96"/>
                    <a:pt x="84" y="100"/>
                    <a:pt x="90" y="100"/>
                  </a:cubicBezTo>
                  <a:cubicBezTo>
                    <a:pt x="93" y="100"/>
                    <a:pt x="93" y="112"/>
                    <a:pt x="89" y="125"/>
                  </a:cubicBezTo>
                  <a:cubicBezTo>
                    <a:pt x="88" y="130"/>
                    <a:pt x="88" y="133"/>
                    <a:pt x="90" y="134"/>
                  </a:cubicBezTo>
                  <a:cubicBezTo>
                    <a:pt x="93" y="135"/>
                    <a:pt x="95" y="131"/>
                    <a:pt x="98" y="123"/>
                  </a:cubicBezTo>
                  <a:cubicBezTo>
                    <a:pt x="103" y="107"/>
                    <a:pt x="105" y="107"/>
                    <a:pt x="112" y="120"/>
                  </a:cubicBezTo>
                  <a:cubicBezTo>
                    <a:pt x="115" y="126"/>
                    <a:pt x="119" y="132"/>
                    <a:pt x="121" y="133"/>
                  </a:cubicBezTo>
                  <a:cubicBezTo>
                    <a:pt x="128" y="137"/>
                    <a:pt x="128" y="129"/>
                    <a:pt x="120" y="115"/>
                  </a:cubicBezTo>
                  <a:cubicBezTo>
                    <a:pt x="115" y="106"/>
                    <a:pt x="112" y="100"/>
                    <a:pt x="114" y="99"/>
                  </a:cubicBezTo>
                  <a:cubicBezTo>
                    <a:pt x="115" y="99"/>
                    <a:pt x="121" y="94"/>
                    <a:pt x="126" y="88"/>
                  </a:cubicBezTo>
                  <a:cubicBezTo>
                    <a:pt x="131" y="82"/>
                    <a:pt x="135" y="78"/>
                    <a:pt x="136" y="78"/>
                  </a:cubicBezTo>
                  <a:cubicBezTo>
                    <a:pt x="138" y="82"/>
                    <a:pt x="139" y="68"/>
                    <a:pt x="137" y="63"/>
                  </a:cubicBezTo>
                  <a:cubicBezTo>
                    <a:pt x="135" y="58"/>
                    <a:pt x="132" y="56"/>
                    <a:pt x="124" y="54"/>
                  </a:cubicBezTo>
                  <a:cubicBezTo>
                    <a:pt x="114" y="52"/>
                    <a:pt x="104" y="53"/>
                    <a:pt x="99" y="55"/>
                  </a:cubicBezTo>
                  <a:cubicBezTo>
                    <a:pt x="98" y="56"/>
                    <a:pt x="95" y="55"/>
                    <a:pt x="93" y="54"/>
                  </a:cubicBezTo>
                  <a:cubicBezTo>
                    <a:pt x="91" y="53"/>
                    <a:pt x="90" y="53"/>
                    <a:pt x="89" y="54"/>
                  </a:cubicBezTo>
                  <a:close/>
                  <a:moveTo>
                    <a:pt x="102" y="63"/>
                  </a:moveTo>
                  <a:cubicBezTo>
                    <a:pt x="105" y="62"/>
                    <a:pt x="109" y="62"/>
                    <a:pt x="116" y="62"/>
                  </a:cubicBezTo>
                  <a:cubicBezTo>
                    <a:pt x="126" y="63"/>
                    <a:pt x="130" y="68"/>
                    <a:pt x="126" y="76"/>
                  </a:cubicBezTo>
                  <a:cubicBezTo>
                    <a:pt x="122" y="84"/>
                    <a:pt x="108" y="94"/>
                    <a:pt x="104" y="92"/>
                  </a:cubicBezTo>
                  <a:cubicBezTo>
                    <a:pt x="103" y="92"/>
                    <a:pt x="101" y="85"/>
                    <a:pt x="100" y="77"/>
                  </a:cubicBezTo>
                  <a:cubicBezTo>
                    <a:pt x="99" y="69"/>
                    <a:pt x="99" y="65"/>
                    <a:pt x="102" y="63"/>
                  </a:cubicBezTo>
                  <a:close/>
                  <a:moveTo>
                    <a:pt x="183" y="19"/>
                  </a:moveTo>
                  <a:cubicBezTo>
                    <a:pt x="178" y="22"/>
                    <a:pt x="165" y="42"/>
                    <a:pt x="162" y="51"/>
                  </a:cubicBezTo>
                  <a:cubicBezTo>
                    <a:pt x="161" y="55"/>
                    <a:pt x="159" y="61"/>
                    <a:pt x="157" y="66"/>
                  </a:cubicBezTo>
                  <a:cubicBezTo>
                    <a:pt x="153" y="80"/>
                    <a:pt x="150" y="102"/>
                    <a:pt x="152" y="117"/>
                  </a:cubicBezTo>
                  <a:cubicBezTo>
                    <a:pt x="153" y="136"/>
                    <a:pt x="161" y="155"/>
                    <a:pt x="169" y="157"/>
                  </a:cubicBezTo>
                  <a:cubicBezTo>
                    <a:pt x="171" y="158"/>
                    <a:pt x="175" y="158"/>
                    <a:pt x="177" y="156"/>
                  </a:cubicBezTo>
                  <a:cubicBezTo>
                    <a:pt x="181" y="154"/>
                    <a:pt x="181" y="153"/>
                    <a:pt x="177" y="151"/>
                  </a:cubicBezTo>
                  <a:cubicBezTo>
                    <a:pt x="170" y="146"/>
                    <a:pt x="161" y="125"/>
                    <a:pt x="161" y="110"/>
                  </a:cubicBezTo>
                  <a:cubicBezTo>
                    <a:pt x="160" y="94"/>
                    <a:pt x="170" y="49"/>
                    <a:pt x="175" y="49"/>
                  </a:cubicBezTo>
                  <a:cubicBezTo>
                    <a:pt x="176" y="49"/>
                    <a:pt x="177" y="48"/>
                    <a:pt x="176" y="47"/>
                  </a:cubicBezTo>
                  <a:cubicBezTo>
                    <a:pt x="175" y="44"/>
                    <a:pt x="185" y="26"/>
                    <a:pt x="190" y="23"/>
                  </a:cubicBezTo>
                  <a:cubicBezTo>
                    <a:pt x="193" y="22"/>
                    <a:pt x="193" y="20"/>
                    <a:pt x="191" y="18"/>
                  </a:cubicBezTo>
                  <a:cubicBezTo>
                    <a:pt x="189" y="17"/>
                    <a:pt x="186" y="17"/>
                    <a:pt x="183" y="19"/>
                  </a:cubicBezTo>
                  <a:close/>
                  <a:moveTo>
                    <a:pt x="199" y="72"/>
                  </a:moveTo>
                  <a:cubicBezTo>
                    <a:pt x="194" y="75"/>
                    <a:pt x="194" y="76"/>
                    <a:pt x="200" y="85"/>
                  </a:cubicBezTo>
                  <a:cubicBezTo>
                    <a:pt x="207" y="95"/>
                    <a:pt x="207" y="95"/>
                    <a:pt x="207" y="95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85" y="128"/>
                    <a:pt x="190" y="131"/>
                    <a:pt x="204" y="114"/>
                  </a:cubicBezTo>
                  <a:cubicBezTo>
                    <a:pt x="215" y="102"/>
                    <a:pt x="215" y="102"/>
                    <a:pt x="215" y="102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9" y="120"/>
                    <a:pt x="235" y="126"/>
                    <a:pt x="237" y="126"/>
                  </a:cubicBezTo>
                  <a:cubicBezTo>
                    <a:pt x="244" y="130"/>
                    <a:pt x="245" y="122"/>
                    <a:pt x="239" y="115"/>
                  </a:cubicBezTo>
                  <a:cubicBezTo>
                    <a:pt x="237" y="113"/>
                    <a:pt x="233" y="107"/>
                    <a:pt x="230" y="102"/>
                  </a:cubicBezTo>
                  <a:cubicBezTo>
                    <a:pt x="224" y="94"/>
                    <a:pt x="224" y="93"/>
                    <a:pt x="228" y="90"/>
                  </a:cubicBezTo>
                  <a:cubicBezTo>
                    <a:pt x="236" y="85"/>
                    <a:pt x="241" y="79"/>
                    <a:pt x="239" y="76"/>
                  </a:cubicBezTo>
                  <a:cubicBezTo>
                    <a:pt x="238" y="74"/>
                    <a:pt x="234" y="74"/>
                    <a:pt x="227" y="79"/>
                  </a:cubicBezTo>
                  <a:cubicBezTo>
                    <a:pt x="215" y="86"/>
                    <a:pt x="212" y="85"/>
                    <a:pt x="206" y="75"/>
                  </a:cubicBezTo>
                  <a:cubicBezTo>
                    <a:pt x="204" y="70"/>
                    <a:pt x="202" y="70"/>
                    <a:pt x="199" y="72"/>
                  </a:cubicBezTo>
                  <a:close/>
                  <a:moveTo>
                    <a:pt x="316" y="6"/>
                  </a:moveTo>
                  <a:cubicBezTo>
                    <a:pt x="315" y="6"/>
                    <a:pt x="314" y="6"/>
                    <a:pt x="314" y="7"/>
                  </a:cubicBezTo>
                  <a:cubicBezTo>
                    <a:pt x="308" y="11"/>
                    <a:pt x="307" y="14"/>
                    <a:pt x="308" y="23"/>
                  </a:cubicBezTo>
                  <a:cubicBezTo>
                    <a:pt x="308" y="32"/>
                    <a:pt x="310" y="35"/>
                    <a:pt x="314" y="37"/>
                  </a:cubicBezTo>
                  <a:cubicBezTo>
                    <a:pt x="320" y="41"/>
                    <a:pt x="319" y="45"/>
                    <a:pt x="313" y="42"/>
                  </a:cubicBezTo>
                  <a:cubicBezTo>
                    <a:pt x="306" y="39"/>
                    <a:pt x="302" y="42"/>
                    <a:pt x="304" y="49"/>
                  </a:cubicBezTo>
                  <a:cubicBezTo>
                    <a:pt x="304" y="54"/>
                    <a:pt x="306" y="55"/>
                    <a:pt x="315" y="54"/>
                  </a:cubicBezTo>
                  <a:cubicBezTo>
                    <a:pt x="328" y="53"/>
                    <a:pt x="330" y="52"/>
                    <a:pt x="330" y="43"/>
                  </a:cubicBezTo>
                  <a:cubicBezTo>
                    <a:pt x="329" y="37"/>
                    <a:pt x="328" y="36"/>
                    <a:pt x="325" y="36"/>
                  </a:cubicBezTo>
                  <a:cubicBezTo>
                    <a:pt x="319" y="35"/>
                    <a:pt x="313" y="20"/>
                    <a:pt x="318" y="17"/>
                  </a:cubicBezTo>
                  <a:cubicBezTo>
                    <a:pt x="320" y="16"/>
                    <a:pt x="323" y="16"/>
                    <a:pt x="323" y="17"/>
                  </a:cubicBezTo>
                  <a:cubicBezTo>
                    <a:pt x="324" y="18"/>
                    <a:pt x="327" y="20"/>
                    <a:pt x="329" y="22"/>
                  </a:cubicBezTo>
                  <a:cubicBezTo>
                    <a:pt x="334" y="25"/>
                    <a:pt x="334" y="25"/>
                    <a:pt x="334" y="18"/>
                  </a:cubicBezTo>
                  <a:cubicBezTo>
                    <a:pt x="335" y="12"/>
                    <a:pt x="334" y="11"/>
                    <a:pt x="328" y="7"/>
                  </a:cubicBezTo>
                  <a:cubicBezTo>
                    <a:pt x="322" y="3"/>
                    <a:pt x="320" y="3"/>
                    <a:pt x="316" y="6"/>
                  </a:cubicBezTo>
                  <a:close/>
                  <a:moveTo>
                    <a:pt x="358" y="1"/>
                  </a:moveTo>
                  <a:cubicBezTo>
                    <a:pt x="356" y="3"/>
                    <a:pt x="355" y="5"/>
                    <a:pt x="354" y="8"/>
                  </a:cubicBezTo>
                  <a:cubicBezTo>
                    <a:pt x="353" y="11"/>
                    <a:pt x="353" y="12"/>
                    <a:pt x="354" y="10"/>
                  </a:cubicBezTo>
                  <a:cubicBezTo>
                    <a:pt x="356" y="7"/>
                    <a:pt x="356" y="13"/>
                    <a:pt x="353" y="43"/>
                  </a:cubicBezTo>
                  <a:cubicBezTo>
                    <a:pt x="350" y="68"/>
                    <a:pt x="350" y="69"/>
                    <a:pt x="345" y="89"/>
                  </a:cubicBezTo>
                  <a:cubicBezTo>
                    <a:pt x="341" y="106"/>
                    <a:pt x="337" y="111"/>
                    <a:pt x="336" y="99"/>
                  </a:cubicBezTo>
                  <a:cubicBezTo>
                    <a:pt x="336" y="96"/>
                    <a:pt x="334" y="88"/>
                    <a:pt x="331" y="81"/>
                  </a:cubicBezTo>
                  <a:cubicBezTo>
                    <a:pt x="327" y="70"/>
                    <a:pt x="325" y="68"/>
                    <a:pt x="319" y="67"/>
                  </a:cubicBezTo>
                  <a:cubicBezTo>
                    <a:pt x="314" y="66"/>
                    <a:pt x="312" y="64"/>
                    <a:pt x="313" y="64"/>
                  </a:cubicBezTo>
                  <a:cubicBezTo>
                    <a:pt x="314" y="63"/>
                    <a:pt x="312" y="62"/>
                    <a:pt x="310" y="61"/>
                  </a:cubicBezTo>
                  <a:cubicBezTo>
                    <a:pt x="304" y="59"/>
                    <a:pt x="296" y="63"/>
                    <a:pt x="299" y="67"/>
                  </a:cubicBezTo>
                  <a:cubicBezTo>
                    <a:pt x="300" y="69"/>
                    <a:pt x="304" y="71"/>
                    <a:pt x="308" y="71"/>
                  </a:cubicBezTo>
                  <a:cubicBezTo>
                    <a:pt x="317" y="71"/>
                    <a:pt x="323" y="80"/>
                    <a:pt x="327" y="101"/>
                  </a:cubicBezTo>
                  <a:cubicBezTo>
                    <a:pt x="328" y="109"/>
                    <a:pt x="331" y="120"/>
                    <a:pt x="333" y="125"/>
                  </a:cubicBezTo>
                  <a:cubicBezTo>
                    <a:pt x="336" y="135"/>
                    <a:pt x="336" y="157"/>
                    <a:pt x="333" y="159"/>
                  </a:cubicBezTo>
                  <a:cubicBezTo>
                    <a:pt x="330" y="161"/>
                    <a:pt x="334" y="174"/>
                    <a:pt x="338" y="175"/>
                  </a:cubicBezTo>
                  <a:cubicBezTo>
                    <a:pt x="343" y="176"/>
                    <a:pt x="346" y="161"/>
                    <a:pt x="347" y="137"/>
                  </a:cubicBezTo>
                  <a:cubicBezTo>
                    <a:pt x="347" y="128"/>
                    <a:pt x="350" y="109"/>
                    <a:pt x="354" y="95"/>
                  </a:cubicBezTo>
                  <a:cubicBezTo>
                    <a:pt x="358" y="82"/>
                    <a:pt x="361" y="67"/>
                    <a:pt x="361" y="61"/>
                  </a:cubicBezTo>
                  <a:cubicBezTo>
                    <a:pt x="360" y="56"/>
                    <a:pt x="361" y="49"/>
                    <a:pt x="361" y="47"/>
                  </a:cubicBezTo>
                  <a:cubicBezTo>
                    <a:pt x="362" y="44"/>
                    <a:pt x="364" y="35"/>
                    <a:pt x="364" y="27"/>
                  </a:cubicBezTo>
                  <a:cubicBezTo>
                    <a:pt x="365" y="12"/>
                    <a:pt x="365" y="12"/>
                    <a:pt x="365" y="12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97" y="17"/>
                    <a:pt x="401" y="17"/>
                    <a:pt x="402" y="16"/>
                  </a:cubicBezTo>
                  <a:cubicBezTo>
                    <a:pt x="406" y="14"/>
                    <a:pt x="463" y="11"/>
                    <a:pt x="484" y="12"/>
                  </a:cubicBezTo>
                  <a:cubicBezTo>
                    <a:pt x="491" y="13"/>
                    <a:pt x="509" y="13"/>
                    <a:pt x="524" y="13"/>
                  </a:cubicBezTo>
                  <a:cubicBezTo>
                    <a:pt x="547" y="13"/>
                    <a:pt x="566" y="16"/>
                    <a:pt x="598" y="24"/>
                  </a:cubicBezTo>
                  <a:cubicBezTo>
                    <a:pt x="608" y="26"/>
                    <a:pt x="613" y="24"/>
                    <a:pt x="612" y="18"/>
                  </a:cubicBezTo>
                  <a:cubicBezTo>
                    <a:pt x="611" y="13"/>
                    <a:pt x="610" y="13"/>
                    <a:pt x="574" y="7"/>
                  </a:cubicBezTo>
                  <a:cubicBezTo>
                    <a:pt x="553" y="3"/>
                    <a:pt x="544" y="2"/>
                    <a:pt x="531" y="3"/>
                  </a:cubicBezTo>
                  <a:cubicBezTo>
                    <a:pt x="526" y="4"/>
                    <a:pt x="520" y="3"/>
                    <a:pt x="517" y="3"/>
                  </a:cubicBezTo>
                  <a:cubicBezTo>
                    <a:pt x="515" y="2"/>
                    <a:pt x="504" y="2"/>
                    <a:pt x="494" y="2"/>
                  </a:cubicBezTo>
                  <a:cubicBezTo>
                    <a:pt x="484" y="2"/>
                    <a:pt x="474" y="1"/>
                    <a:pt x="471" y="1"/>
                  </a:cubicBezTo>
                  <a:cubicBezTo>
                    <a:pt x="469" y="0"/>
                    <a:pt x="465" y="0"/>
                    <a:pt x="462" y="2"/>
                  </a:cubicBezTo>
                  <a:cubicBezTo>
                    <a:pt x="459" y="4"/>
                    <a:pt x="456" y="4"/>
                    <a:pt x="455" y="3"/>
                  </a:cubicBezTo>
                  <a:cubicBezTo>
                    <a:pt x="455" y="2"/>
                    <a:pt x="441" y="2"/>
                    <a:pt x="424" y="3"/>
                  </a:cubicBezTo>
                  <a:cubicBezTo>
                    <a:pt x="407" y="4"/>
                    <a:pt x="386" y="4"/>
                    <a:pt x="377" y="2"/>
                  </a:cubicBezTo>
                  <a:cubicBezTo>
                    <a:pt x="365" y="0"/>
                    <a:pt x="361" y="0"/>
                    <a:pt x="358" y="1"/>
                  </a:cubicBezTo>
                  <a:close/>
                  <a:moveTo>
                    <a:pt x="389" y="33"/>
                  </a:moveTo>
                  <a:cubicBezTo>
                    <a:pt x="384" y="36"/>
                    <a:pt x="380" y="40"/>
                    <a:pt x="376" y="45"/>
                  </a:cubicBezTo>
                  <a:cubicBezTo>
                    <a:pt x="363" y="63"/>
                    <a:pt x="375" y="84"/>
                    <a:pt x="395" y="77"/>
                  </a:cubicBezTo>
                  <a:cubicBezTo>
                    <a:pt x="400" y="75"/>
                    <a:pt x="403" y="76"/>
                    <a:pt x="406" y="79"/>
                  </a:cubicBezTo>
                  <a:cubicBezTo>
                    <a:pt x="412" y="85"/>
                    <a:pt x="417" y="81"/>
                    <a:pt x="413" y="73"/>
                  </a:cubicBezTo>
                  <a:cubicBezTo>
                    <a:pt x="411" y="70"/>
                    <a:pt x="410" y="64"/>
                    <a:pt x="412" y="60"/>
                  </a:cubicBezTo>
                  <a:cubicBezTo>
                    <a:pt x="414" y="54"/>
                    <a:pt x="413" y="37"/>
                    <a:pt x="411" y="34"/>
                  </a:cubicBezTo>
                  <a:cubicBezTo>
                    <a:pt x="411" y="33"/>
                    <a:pt x="407" y="32"/>
                    <a:pt x="403" y="31"/>
                  </a:cubicBezTo>
                  <a:cubicBezTo>
                    <a:pt x="399" y="30"/>
                    <a:pt x="394" y="31"/>
                    <a:pt x="389" y="33"/>
                  </a:cubicBezTo>
                  <a:close/>
                  <a:moveTo>
                    <a:pt x="272" y="109"/>
                  </a:moveTo>
                  <a:cubicBezTo>
                    <a:pt x="271" y="110"/>
                    <a:pt x="271" y="111"/>
                    <a:pt x="272" y="113"/>
                  </a:cubicBezTo>
                  <a:cubicBezTo>
                    <a:pt x="273" y="115"/>
                    <a:pt x="272" y="124"/>
                    <a:pt x="270" y="132"/>
                  </a:cubicBezTo>
                  <a:cubicBezTo>
                    <a:pt x="267" y="141"/>
                    <a:pt x="266" y="150"/>
                    <a:pt x="267" y="151"/>
                  </a:cubicBezTo>
                  <a:cubicBezTo>
                    <a:pt x="269" y="156"/>
                    <a:pt x="273" y="150"/>
                    <a:pt x="278" y="134"/>
                  </a:cubicBezTo>
                  <a:cubicBezTo>
                    <a:pt x="281" y="122"/>
                    <a:pt x="282" y="115"/>
                    <a:pt x="280" y="112"/>
                  </a:cubicBezTo>
                  <a:cubicBezTo>
                    <a:pt x="277" y="109"/>
                    <a:pt x="274" y="109"/>
                    <a:pt x="272" y="109"/>
                  </a:cubicBezTo>
                  <a:close/>
                  <a:moveTo>
                    <a:pt x="390" y="43"/>
                  </a:moveTo>
                  <a:cubicBezTo>
                    <a:pt x="393" y="41"/>
                    <a:pt x="396" y="39"/>
                    <a:pt x="399" y="40"/>
                  </a:cubicBezTo>
                  <a:cubicBezTo>
                    <a:pt x="403" y="40"/>
                    <a:pt x="403" y="42"/>
                    <a:pt x="402" y="49"/>
                  </a:cubicBezTo>
                  <a:cubicBezTo>
                    <a:pt x="401" y="53"/>
                    <a:pt x="401" y="56"/>
                    <a:pt x="402" y="56"/>
                  </a:cubicBezTo>
                  <a:cubicBezTo>
                    <a:pt x="403" y="55"/>
                    <a:pt x="403" y="56"/>
                    <a:pt x="402" y="59"/>
                  </a:cubicBezTo>
                  <a:cubicBezTo>
                    <a:pt x="401" y="61"/>
                    <a:pt x="397" y="64"/>
                    <a:pt x="394" y="66"/>
                  </a:cubicBezTo>
                  <a:cubicBezTo>
                    <a:pt x="387" y="70"/>
                    <a:pt x="381" y="66"/>
                    <a:pt x="380" y="57"/>
                  </a:cubicBezTo>
                  <a:cubicBezTo>
                    <a:pt x="380" y="53"/>
                    <a:pt x="385" y="46"/>
                    <a:pt x="390" y="43"/>
                  </a:cubicBezTo>
                  <a:close/>
                  <a:moveTo>
                    <a:pt x="423" y="33"/>
                  </a:moveTo>
                  <a:cubicBezTo>
                    <a:pt x="423" y="33"/>
                    <a:pt x="423" y="34"/>
                    <a:pt x="423" y="36"/>
                  </a:cubicBezTo>
                  <a:cubicBezTo>
                    <a:pt x="423" y="38"/>
                    <a:pt x="426" y="45"/>
                    <a:pt x="430" y="51"/>
                  </a:cubicBezTo>
                  <a:cubicBezTo>
                    <a:pt x="436" y="62"/>
                    <a:pt x="436" y="62"/>
                    <a:pt x="436" y="62"/>
                  </a:cubicBezTo>
                  <a:cubicBezTo>
                    <a:pt x="427" y="69"/>
                    <a:pt x="427" y="69"/>
                    <a:pt x="427" y="69"/>
                  </a:cubicBezTo>
                  <a:cubicBezTo>
                    <a:pt x="419" y="75"/>
                    <a:pt x="418" y="77"/>
                    <a:pt x="420" y="80"/>
                  </a:cubicBezTo>
                  <a:cubicBezTo>
                    <a:pt x="423" y="83"/>
                    <a:pt x="425" y="82"/>
                    <a:pt x="432" y="77"/>
                  </a:cubicBezTo>
                  <a:cubicBezTo>
                    <a:pt x="440" y="71"/>
                    <a:pt x="441" y="71"/>
                    <a:pt x="444" y="76"/>
                  </a:cubicBezTo>
                  <a:cubicBezTo>
                    <a:pt x="448" y="83"/>
                    <a:pt x="451" y="84"/>
                    <a:pt x="455" y="79"/>
                  </a:cubicBezTo>
                  <a:cubicBezTo>
                    <a:pt x="457" y="77"/>
                    <a:pt x="456" y="73"/>
                    <a:pt x="453" y="67"/>
                  </a:cubicBezTo>
                  <a:cubicBezTo>
                    <a:pt x="450" y="62"/>
                    <a:pt x="449" y="57"/>
                    <a:pt x="451" y="56"/>
                  </a:cubicBezTo>
                  <a:cubicBezTo>
                    <a:pt x="452" y="56"/>
                    <a:pt x="453" y="57"/>
                    <a:pt x="454" y="59"/>
                  </a:cubicBezTo>
                  <a:cubicBezTo>
                    <a:pt x="454" y="62"/>
                    <a:pt x="455" y="62"/>
                    <a:pt x="456" y="61"/>
                  </a:cubicBezTo>
                  <a:cubicBezTo>
                    <a:pt x="456" y="59"/>
                    <a:pt x="458" y="59"/>
                    <a:pt x="458" y="61"/>
                  </a:cubicBezTo>
                  <a:cubicBezTo>
                    <a:pt x="459" y="62"/>
                    <a:pt x="461" y="62"/>
                    <a:pt x="463" y="61"/>
                  </a:cubicBezTo>
                  <a:cubicBezTo>
                    <a:pt x="467" y="58"/>
                    <a:pt x="475" y="64"/>
                    <a:pt x="477" y="71"/>
                  </a:cubicBezTo>
                  <a:cubicBezTo>
                    <a:pt x="478" y="76"/>
                    <a:pt x="479" y="76"/>
                    <a:pt x="485" y="71"/>
                  </a:cubicBezTo>
                  <a:cubicBezTo>
                    <a:pt x="488" y="68"/>
                    <a:pt x="492" y="65"/>
                    <a:pt x="493" y="64"/>
                  </a:cubicBezTo>
                  <a:cubicBezTo>
                    <a:pt x="493" y="64"/>
                    <a:pt x="493" y="60"/>
                    <a:pt x="491" y="55"/>
                  </a:cubicBezTo>
                  <a:cubicBezTo>
                    <a:pt x="490" y="51"/>
                    <a:pt x="488" y="44"/>
                    <a:pt x="487" y="40"/>
                  </a:cubicBezTo>
                  <a:cubicBezTo>
                    <a:pt x="485" y="35"/>
                    <a:pt x="484" y="34"/>
                    <a:pt x="481" y="35"/>
                  </a:cubicBezTo>
                  <a:cubicBezTo>
                    <a:pt x="479" y="36"/>
                    <a:pt x="477" y="40"/>
                    <a:pt x="477" y="43"/>
                  </a:cubicBezTo>
                  <a:cubicBezTo>
                    <a:pt x="477" y="48"/>
                    <a:pt x="477" y="49"/>
                    <a:pt x="467" y="50"/>
                  </a:cubicBezTo>
                  <a:cubicBezTo>
                    <a:pt x="455" y="52"/>
                    <a:pt x="453" y="50"/>
                    <a:pt x="458" y="45"/>
                  </a:cubicBezTo>
                  <a:cubicBezTo>
                    <a:pt x="460" y="43"/>
                    <a:pt x="461" y="40"/>
                    <a:pt x="460" y="38"/>
                  </a:cubicBezTo>
                  <a:cubicBezTo>
                    <a:pt x="458" y="34"/>
                    <a:pt x="447" y="41"/>
                    <a:pt x="444" y="48"/>
                  </a:cubicBezTo>
                  <a:cubicBezTo>
                    <a:pt x="443" y="52"/>
                    <a:pt x="442" y="52"/>
                    <a:pt x="438" y="44"/>
                  </a:cubicBezTo>
                  <a:cubicBezTo>
                    <a:pt x="433" y="36"/>
                    <a:pt x="425" y="31"/>
                    <a:pt x="423" y="33"/>
                  </a:cubicBezTo>
                  <a:close/>
                  <a:moveTo>
                    <a:pt x="375" y="95"/>
                  </a:moveTo>
                  <a:cubicBezTo>
                    <a:pt x="375" y="95"/>
                    <a:pt x="375" y="95"/>
                    <a:pt x="375" y="95"/>
                  </a:cubicBezTo>
                  <a:cubicBezTo>
                    <a:pt x="374" y="100"/>
                    <a:pt x="378" y="102"/>
                    <a:pt x="404" y="105"/>
                  </a:cubicBezTo>
                  <a:cubicBezTo>
                    <a:pt x="417" y="106"/>
                    <a:pt x="429" y="108"/>
                    <a:pt x="431" y="108"/>
                  </a:cubicBezTo>
                  <a:cubicBezTo>
                    <a:pt x="438" y="111"/>
                    <a:pt x="467" y="115"/>
                    <a:pt x="474" y="114"/>
                  </a:cubicBezTo>
                  <a:cubicBezTo>
                    <a:pt x="483" y="114"/>
                    <a:pt x="495" y="115"/>
                    <a:pt x="514" y="120"/>
                  </a:cubicBezTo>
                  <a:cubicBezTo>
                    <a:pt x="523" y="122"/>
                    <a:pt x="536" y="124"/>
                    <a:pt x="542" y="125"/>
                  </a:cubicBezTo>
                  <a:cubicBezTo>
                    <a:pt x="549" y="126"/>
                    <a:pt x="563" y="129"/>
                    <a:pt x="574" y="132"/>
                  </a:cubicBezTo>
                  <a:cubicBezTo>
                    <a:pt x="594" y="137"/>
                    <a:pt x="596" y="137"/>
                    <a:pt x="595" y="131"/>
                  </a:cubicBezTo>
                  <a:cubicBezTo>
                    <a:pt x="594" y="126"/>
                    <a:pt x="585" y="123"/>
                    <a:pt x="542" y="114"/>
                  </a:cubicBezTo>
                  <a:cubicBezTo>
                    <a:pt x="514" y="108"/>
                    <a:pt x="495" y="105"/>
                    <a:pt x="482" y="105"/>
                  </a:cubicBezTo>
                  <a:cubicBezTo>
                    <a:pt x="465" y="104"/>
                    <a:pt x="457" y="103"/>
                    <a:pt x="441" y="100"/>
                  </a:cubicBezTo>
                  <a:cubicBezTo>
                    <a:pt x="415" y="94"/>
                    <a:pt x="380" y="92"/>
                    <a:pt x="375" y="95"/>
                  </a:cubicBezTo>
                  <a:close/>
                  <a:moveTo>
                    <a:pt x="520" y="19"/>
                  </a:moveTo>
                  <a:cubicBezTo>
                    <a:pt x="518" y="20"/>
                    <a:pt x="518" y="23"/>
                    <a:pt x="517" y="29"/>
                  </a:cubicBezTo>
                  <a:cubicBezTo>
                    <a:pt x="515" y="35"/>
                    <a:pt x="515" y="47"/>
                    <a:pt x="515" y="56"/>
                  </a:cubicBezTo>
                  <a:cubicBezTo>
                    <a:pt x="515" y="65"/>
                    <a:pt x="514" y="71"/>
                    <a:pt x="512" y="72"/>
                  </a:cubicBezTo>
                  <a:cubicBezTo>
                    <a:pt x="509" y="72"/>
                    <a:pt x="510" y="75"/>
                    <a:pt x="514" y="81"/>
                  </a:cubicBezTo>
                  <a:cubicBezTo>
                    <a:pt x="518" y="88"/>
                    <a:pt x="521" y="91"/>
                    <a:pt x="527" y="93"/>
                  </a:cubicBezTo>
                  <a:cubicBezTo>
                    <a:pt x="544" y="98"/>
                    <a:pt x="562" y="81"/>
                    <a:pt x="558" y="64"/>
                  </a:cubicBezTo>
                  <a:cubicBezTo>
                    <a:pt x="556" y="55"/>
                    <a:pt x="538" y="46"/>
                    <a:pt x="531" y="50"/>
                  </a:cubicBezTo>
                  <a:cubicBezTo>
                    <a:pt x="526" y="53"/>
                    <a:pt x="524" y="51"/>
                    <a:pt x="526" y="44"/>
                  </a:cubicBezTo>
                  <a:cubicBezTo>
                    <a:pt x="528" y="33"/>
                    <a:pt x="527" y="21"/>
                    <a:pt x="523" y="19"/>
                  </a:cubicBezTo>
                  <a:cubicBezTo>
                    <a:pt x="521" y="19"/>
                    <a:pt x="521" y="19"/>
                    <a:pt x="520" y="19"/>
                  </a:cubicBezTo>
                  <a:close/>
                  <a:moveTo>
                    <a:pt x="389" y="121"/>
                  </a:moveTo>
                  <a:cubicBezTo>
                    <a:pt x="385" y="123"/>
                    <a:pt x="382" y="127"/>
                    <a:pt x="378" y="134"/>
                  </a:cubicBezTo>
                  <a:cubicBezTo>
                    <a:pt x="369" y="151"/>
                    <a:pt x="370" y="160"/>
                    <a:pt x="381" y="171"/>
                  </a:cubicBezTo>
                  <a:cubicBezTo>
                    <a:pt x="386" y="176"/>
                    <a:pt x="393" y="181"/>
                    <a:pt x="397" y="182"/>
                  </a:cubicBezTo>
                  <a:cubicBezTo>
                    <a:pt x="400" y="183"/>
                    <a:pt x="404" y="183"/>
                    <a:pt x="406" y="182"/>
                  </a:cubicBezTo>
                  <a:cubicBezTo>
                    <a:pt x="410" y="179"/>
                    <a:pt x="404" y="172"/>
                    <a:pt x="398" y="171"/>
                  </a:cubicBezTo>
                  <a:cubicBezTo>
                    <a:pt x="390" y="170"/>
                    <a:pt x="381" y="157"/>
                    <a:pt x="383" y="148"/>
                  </a:cubicBezTo>
                  <a:cubicBezTo>
                    <a:pt x="385" y="137"/>
                    <a:pt x="393" y="128"/>
                    <a:pt x="399" y="129"/>
                  </a:cubicBezTo>
                  <a:cubicBezTo>
                    <a:pt x="402" y="130"/>
                    <a:pt x="404" y="132"/>
                    <a:pt x="405" y="134"/>
                  </a:cubicBezTo>
                  <a:cubicBezTo>
                    <a:pt x="406" y="139"/>
                    <a:pt x="411" y="140"/>
                    <a:pt x="415" y="136"/>
                  </a:cubicBezTo>
                  <a:cubicBezTo>
                    <a:pt x="419" y="130"/>
                    <a:pt x="411" y="120"/>
                    <a:pt x="402" y="119"/>
                  </a:cubicBezTo>
                  <a:cubicBezTo>
                    <a:pt x="396" y="118"/>
                    <a:pt x="392" y="118"/>
                    <a:pt x="389" y="121"/>
                  </a:cubicBezTo>
                  <a:close/>
                  <a:moveTo>
                    <a:pt x="531" y="60"/>
                  </a:moveTo>
                  <a:cubicBezTo>
                    <a:pt x="533" y="59"/>
                    <a:pt x="535" y="59"/>
                    <a:pt x="538" y="59"/>
                  </a:cubicBezTo>
                  <a:cubicBezTo>
                    <a:pt x="544" y="61"/>
                    <a:pt x="547" y="66"/>
                    <a:pt x="547" y="74"/>
                  </a:cubicBezTo>
                  <a:cubicBezTo>
                    <a:pt x="548" y="81"/>
                    <a:pt x="544" y="83"/>
                    <a:pt x="534" y="82"/>
                  </a:cubicBezTo>
                  <a:cubicBezTo>
                    <a:pt x="527" y="81"/>
                    <a:pt x="527" y="80"/>
                    <a:pt x="526" y="73"/>
                  </a:cubicBezTo>
                  <a:cubicBezTo>
                    <a:pt x="526" y="67"/>
                    <a:pt x="528" y="63"/>
                    <a:pt x="531" y="60"/>
                  </a:cubicBezTo>
                  <a:close/>
                  <a:moveTo>
                    <a:pt x="426" y="140"/>
                  </a:moveTo>
                  <a:cubicBezTo>
                    <a:pt x="424" y="141"/>
                    <a:pt x="423" y="143"/>
                    <a:pt x="423" y="146"/>
                  </a:cubicBezTo>
                  <a:cubicBezTo>
                    <a:pt x="424" y="148"/>
                    <a:pt x="426" y="152"/>
                    <a:pt x="429" y="154"/>
                  </a:cubicBezTo>
                  <a:cubicBezTo>
                    <a:pt x="433" y="158"/>
                    <a:pt x="433" y="159"/>
                    <a:pt x="427" y="166"/>
                  </a:cubicBezTo>
                  <a:cubicBezTo>
                    <a:pt x="419" y="174"/>
                    <a:pt x="419" y="181"/>
                    <a:pt x="426" y="182"/>
                  </a:cubicBezTo>
                  <a:cubicBezTo>
                    <a:pt x="430" y="183"/>
                    <a:pt x="431" y="182"/>
                    <a:pt x="431" y="179"/>
                  </a:cubicBezTo>
                  <a:cubicBezTo>
                    <a:pt x="431" y="178"/>
                    <a:pt x="434" y="174"/>
                    <a:pt x="436" y="172"/>
                  </a:cubicBezTo>
                  <a:cubicBezTo>
                    <a:pt x="440" y="169"/>
                    <a:pt x="442" y="169"/>
                    <a:pt x="447" y="174"/>
                  </a:cubicBezTo>
                  <a:cubicBezTo>
                    <a:pt x="452" y="179"/>
                    <a:pt x="455" y="180"/>
                    <a:pt x="458" y="177"/>
                  </a:cubicBezTo>
                  <a:cubicBezTo>
                    <a:pt x="462" y="174"/>
                    <a:pt x="461" y="171"/>
                    <a:pt x="453" y="162"/>
                  </a:cubicBezTo>
                  <a:cubicBezTo>
                    <a:pt x="448" y="157"/>
                    <a:pt x="448" y="157"/>
                    <a:pt x="454" y="153"/>
                  </a:cubicBezTo>
                  <a:cubicBezTo>
                    <a:pt x="463" y="148"/>
                    <a:pt x="462" y="140"/>
                    <a:pt x="453" y="143"/>
                  </a:cubicBezTo>
                  <a:cubicBezTo>
                    <a:pt x="450" y="144"/>
                    <a:pt x="447" y="146"/>
                    <a:pt x="446" y="147"/>
                  </a:cubicBezTo>
                  <a:cubicBezTo>
                    <a:pt x="446" y="150"/>
                    <a:pt x="433" y="145"/>
                    <a:pt x="431" y="141"/>
                  </a:cubicBezTo>
                  <a:cubicBezTo>
                    <a:pt x="429" y="139"/>
                    <a:pt x="427" y="139"/>
                    <a:pt x="426" y="140"/>
                  </a:cubicBezTo>
                  <a:close/>
                  <a:moveTo>
                    <a:pt x="640" y="39"/>
                  </a:moveTo>
                  <a:cubicBezTo>
                    <a:pt x="636" y="41"/>
                    <a:pt x="636" y="44"/>
                    <a:pt x="637" y="46"/>
                  </a:cubicBezTo>
                  <a:cubicBezTo>
                    <a:pt x="639" y="49"/>
                    <a:pt x="639" y="53"/>
                    <a:pt x="638" y="55"/>
                  </a:cubicBezTo>
                  <a:cubicBezTo>
                    <a:pt x="637" y="58"/>
                    <a:pt x="637" y="61"/>
                    <a:pt x="638" y="61"/>
                  </a:cubicBezTo>
                  <a:cubicBezTo>
                    <a:pt x="641" y="63"/>
                    <a:pt x="642" y="98"/>
                    <a:pt x="640" y="99"/>
                  </a:cubicBezTo>
                  <a:cubicBezTo>
                    <a:pt x="639" y="100"/>
                    <a:pt x="639" y="102"/>
                    <a:pt x="640" y="103"/>
                  </a:cubicBezTo>
                  <a:cubicBezTo>
                    <a:pt x="641" y="106"/>
                    <a:pt x="632" y="146"/>
                    <a:pt x="629" y="148"/>
                  </a:cubicBezTo>
                  <a:cubicBezTo>
                    <a:pt x="628" y="148"/>
                    <a:pt x="626" y="153"/>
                    <a:pt x="625" y="158"/>
                  </a:cubicBezTo>
                  <a:cubicBezTo>
                    <a:pt x="622" y="168"/>
                    <a:pt x="613" y="181"/>
                    <a:pt x="607" y="185"/>
                  </a:cubicBezTo>
                  <a:cubicBezTo>
                    <a:pt x="602" y="188"/>
                    <a:pt x="599" y="194"/>
                    <a:pt x="602" y="196"/>
                  </a:cubicBezTo>
                  <a:cubicBezTo>
                    <a:pt x="608" y="199"/>
                    <a:pt x="618" y="191"/>
                    <a:pt x="627" y="176"/>
                  </a:cubicBezTo>
                  <a:cubicBezTo>
                    <a:pt x="631" y="168"/>
                    <a:pt x="636" y="160"/>
                    <a:pt x="636" y="157"/>
                  </a:cubicBezTo>
                  <a:cubicBezTo>
                    <a:pt x="636" y="155"/>
                    <a:pt x="639" y="148"/>
                    <a:pt x="642" y="142"/>
                  </a:cubicBezTo>
                  <a:cubicBezTo>
                    <a:pt x="645" y="136"/>
                    <a:pt x="647" y="131"/>
                    <a:pt x="646" y="131"/>
                  </a:cubicBezTo>
                  <a:cubicBezTo>
                    <a:pt x="646" y="132"/>
                    <a:pt x="647" y="126"/>
                    <a:pt x="648" y="118"/>
                  </a:cubicBezTo>
                  <a:cubicBezTo>
                    <a:pt x="650" y="110"/>
                    <a:pt x="652" y="99"/>
                    <a:pt x="652" y="93"/>
                  </a:cubicBezTo>
                  <a:cubicBezTo>
                    <a:pt x="651" y="87"/>
                    <a:pt x="652" y="77"/>
                    <a:pt x="652" y="72"/>
                  </a:cubicBezTo>
                  <a:cubicBezTo>
                    <a:pt x="652" y="66"/>
                    <a:pt x="650" y="57"/>
                    <a:pt x="647" y="52"/>
                  </a:cubicBezTo>
                  <a:cubicBezTo>
                    <a:pt x="644" y="47"/>
                    <a:pt x="643" y="41"/>
                    <a:pt x="644" y="40"/>
                  </a:cubicBezTo>
                  <a:cubicBezTo>
                    <a:pt x="644" y="38"/>
                    <a:pt x="643" y="38"/>
                    <a:pt x="640" y="39"/>
                  </a:cubicBezTo>
                  <a:close/>
                  <a:moveTo>
                    <a:pt x="482" y="138"/>
                  </a:moveTo>
                  <a:cubicBezTo>
                    <a:pt x="480" y="139"/>
                    <a:pt x="479" y="143"/>
                    <a:pt x="480" y="146"/>
                  </a:cubicBezTo>
                  <a:cubicBezTo>
                    <a:pt x="483" y="155"/>
                    <a:pt x="480" y="157"/>
                    <a:pt x="469" y="154"/>
                  </a:cubicBezTo>
                  <a:cubicBezTo>
                    <a:pt x="461" y="152"/>
                    <a:pt x="460" y="153"/>
                    <a:pt x="461" y="157"/>
                  </a:cubicBezTo>
                  <a:cubicBezTo>
                    <a:pt x="461" y="160"/>
                    <a:pt x="464" y="162"/>
                    <a:pt x="469" y="163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76"/>
                    <a:pt x="478" y="176"/>
                    <a:pt x="478" y="176"/>
                  </a:cubicBezTo>
                  <a:cubicBezTo>
                    <a:pt x="478" y="184"/>
                    <a:pt x="479" y="187"/>
                    <a:pt x="482" y="188"/>
                  </a:cubicBezTo>
                  <a:cubicBezTo>
                    <a:pt x="485" y="189"/>
                    <a:pt x="486" y="188"/>
                    <a:pt x="485" y="184"/>
                  </a:cubicBezTo>
                  <a:cubicBezTo>
                    <a:pt x="485" y="181"/>
                    <a:pt x="485" y="175"/>
                    <a:pt x="487" y="172"/>
                  </a:cubicBezTo>
                  <a:cubicBezTo>
                    <a:pt x="490" y="162"/>
                    <a:pt x="496" y="164"/>
                    <a:pt x="505" y="177"/>
                  </a:cubicBezTo>
                  <a:cubicBezTo>
                    <a:pt x="513" y="191"/>
                    <a:pt x="520" y="193"/>
                    <a:pt x="530" y="185"/>
                  </a:cubicBezTo>
                  <a:cubicBezTo>
                    <a:pt x="536" y="180"/>
                    <a:pt x="537" y="180"/>
                    <a:pt x="539" y="187"/>
                  </a:cubicBezTo>
                  <a:cubicBezTo>
                    <a:pt x="543" y="199"/>
                    <a:pt x="548" y="191"/>
                    <a:pt x="549" y="173"/>
                  </a:cubicBezTo>
                  <a:cubicBezTo>
                    <a:pt x="550" y="164"/>
                    <a:pt x="551" y="155"/>
                    <a:pt x="551" y="151"/>
                  </a:cubicBezTo>
                  <a:cubicBezTo>
                    <a:pt x="552" y="148"/>
                    <a:pt x="552" y="146"/>
                    <a:pt x="551" y="146"/>
                  </a:cubicBezTo>
                  <a:cubicBezTo>
                    <a:pt x="550" y="147"/>
                    <a:pt x="551" y="143"/>
                    <a:pt x="552" y="139"/>
                  </a:cubicBezTo>
                  <a:cubicBezTo>
                    <a:pt x="554" y="131"/>
                    <a:pt x="554" y="131"/>
                    <a:pt x="554" y="131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6" y="134"/>
                    <a:pt x="542" y="138"/>
                    <a:pt x="541" y="143"/>
                  </a:cubicBezTo>
                  <a:cubicBezTo>
                    <a:pt x="539" y="150"/>
                    <a:pt x="539" y="150"/>
                    <a:pt x="539" y="150"/>
                  </a:cubicBezTo>
                  <a:cubicBezTo>
                    <a:pt x="529" y="148"/>
                    <a:pt x="529" y="148"/>
                    <a:pt x="529" y="148"/>
                  </a:cubicBezTo>
                  <a:cubicBezTo>
                    <a:pt x="522" y="147"/>
                    <a:pt x="518" y="147"/>
                    <a:pt x="512" y="152"/>
                  </a:cubicBezTo>
                  <a:cubicBezTo>
                    <a:pt x="503" y="159"/>
                    <a:pt x="490" y="159"/>
                    <a:pt x="491" y="151"/>
                  </a:cubicBezTo>
                  <a:cubicBezTo>
                    <a:pt x="492" y="144"/>
                    <a:pt x="486" y="136"/>
                    <a:pt x="482" y="138"/>
                  </a:cubicBezTo>
                  <a:close/>
                  <a:moveTo>
                    <a:pt x="517" y="159"/>
                  </a:moveTo>
                  <a:cubicBezTo>
                    <a:pt x="519" y="157"/>
                    <a:pt x="522" y="157"/>
                    <a:pt x="526" y="157"/>
                  </a:cubicBezTo>
                  <a:cubicBezTo>
                    <a:pt x="535" y="157"/>
                    <a:pt x="541" y="167"/>
                    <a:pt x="535" y="171"/>
                  </a:cubicBezTo>
                  <a:cubicBezTo>
                    <a:pt x="533" y="172"/>
                    <a:pt x="530" y="175"/>
                    <a:pt x="528" y="176"/>
                  </a:cubicBezTo>
                  <a:cubicBezTo>
                    <a:pt x="524" y="181"/>
                    <a:pt x="516" y="178"/>
                    <a:pt x="513" y="171"/>
                  </a:cubicBezTo>
                  <a:cubicBezTo>
                    <a:pt x="512" y="166"/>
                    <a:pt x="513" y="162"/>
                    <a:pt x="517" y="159"/>
                  </a:cubicBezTo>
                  <a:close/>
                  <a:moveTo>
                    <a:pt x="711" y="63"/>
                  </a:moveTo>
                  <a:cubicBezTo>
                    <a:pt x="710" y="64"/>
                    <a:pt x="709" y="65"/>
                    <a:pt x="710" y="66"/>
                  </a:cubicBezTo>
                  <a:cubicBezTo>
                    <a:pt x="710" y="68"/>
                    <a:pt x="709" y="70"/>
                    <a:pt x="707" y="72"/>
                  </a:cubicBezTo>
                  <a:cubicBezTo>
                    <a:pt x="706" y="74"/>
                    <a:pt x="704" y="79"/>
                    <a:pt x="704" y="84"/>
                  </a:cubicBezTo>
                  <a:cubicBezTo>
                    <a:pt x="705" y="88"/>
                    <a:pt x="704" y="96"/>
                    <a:pt x="703" y="101"/>
                  </a:cubicBezTo>
                  <a:cubicBezTo>
                    <a:pt x="700" y="110"/>
                    <a:pt x="700" y="110"/>
                    <a:pt x="700" y="110"/>
                  </a:cubicBezTo>
                  <a:cubicBezTo>
                    <a:pt x="693" y="106"/>
                    <a:pt x="693" y="106"/>
                    <a:pt x="693" y="106"/>
                  </a:cubicBezTo>
                  <a:cubicBezTo>
                    <a:pt x="690" y="104"/>
                    <a:pt x="683" y="102"/>
                    <a:pt x="678" y="102"/>
                  </a:cubicBezTo>
                  <a:cubicBezTo>
                    <a:pt x="672" y="101"/>
                    <a:pt x="669" y="102"/>
                    <a:pt x="663" y="109"/>
                  </a:cubicBezTo>
                  <a:cubicBezTo>
                    <a:pt x="659" y="113"/>
                    <a:pt x="656" y="118"/>
                    <a:pt x="657" y="119"/>
                  </a:cubicBezTo>
                  <a:cubicBezTo>
                    <a:pt x="658" y="120"/>
                    <a:pt x="656" y="123"/>
                    <a:pt x="654" y="125"/>
                  </a:cubicBezTo>
                  <a:cubicBezTo>
                    <a:pt x="651" y="128"/>
                    <a:pt x="650" y="131"/>
                    <a:pt x="651" y="133"/>
                  </a:cubicBezTo>
                  <a:cubicBezTo>
                    <a:pt x="652" y="135"/>
                    <a:pt x="651" y="138"/>
                    <a:pt x="650" y="139"/>
                  </a:cubicBezTo>
                  <a:cubicBezTo>
                    <a:pt x="648" y="141"/>
                    <a:pt x="649" y="145"/>
                    <a:pt x="651" y="149"/>
                  </a:cubicBezTo>
                  <a:cubicBezTo>
                    <a:pt x="656" y="158"/>
                    <a:pt x="672" y="161"/>
                    <a:pt x="683" y="155"/>
                  </a:cubicBezTo>
                  <a:cubicBezTo>
                    <a:pt x="696" y="147"/>
                    <a:pt x="701" y="146"/>
                    <a:pt x="703" y="153"/>
                  </a:cubicBezTo>
                  <a:cubicBezTo>
                    <a:pt x="705" y="158"/>
                    <a:pt x="706" y="158"/>
                    <a:pt x="710" y="156"/>
                  </a:cubicBezTo>
                  <a:cubicBezTo>
                    <a:pt x="713" y="154"/>
                    <a:pt x="714" y="152"/>
                    <a:pt x="712" y="149"/>
                  </a:cubicBezTo>
                  <a:cubicBezTo>
                    <a:pt x="711" y="146"/>
                    <a:pt x="710" y="144"/>
                    <a:pt x="711" y="143"/>
                  </a:cubicBezTo>
                  <a:cubicBezTo>
                    <a:pt x="713" y="143"/>
                    <a:pt x="713" y="137"/>
                    <a:pt x="712" y="132"/>
                  </a:cubicBezTo>
                  <a:cubicBezTo>
                    <a:pt x="711" y="126"/>
                    <a:pt x="713" y="112"/>
                    <a:pt x="716" y="100"/>
                  </a:cubicBezTo>
                  <a:cubicBezTo>
                    <a:pt x="722" y="77"/>
                    <a:pt x="723" y="65"/>
                    <a:pt x="719" y="62"/>
                  </a:cubicBezTo>
                  <a:cubicBezTo>
                    <a:pt x="718" y="60"/>
                    <a:pt x="715" y="61"/>
                    <a:pt x="713" y="62"/>
                  </a:cubicBezTo>
                  <a:cubicBezTo>
                    <a:pt x="712" y="62"/>
                    <a:pt x="712" y="62"/>
                    <a:pt x="711" y="63"/>
                  </a:cubicBezTo>
                  <a:close/>
                  <a:moveTo>
                    <a:pt x="673" y="113"/>
                  </a:moveTo>
                  <a:cubicBezTo>
                    <a:pt x="677" y="111"/>
                    <a:pt x="680" y="111"/>
                    <a:pt x="686" y="114"/>
                  </a:cubicBezTo>
                  <a:cubicBezTo>
                    <a:pt x="698" y="120"/>
                    <a:pt x="699" y="122"/>
                    <a:pt x="692" y="132"/>
                  </a:cubicBezTo>
                  <a:cubicBezTo>
                    <a:pt x="689" y="136"/>
                    <a:pt x="683" y="143"/>
                    <a:pt x="677" y="146"/>
                  </a:cubicBezTo>
                  <a:cubicBezTo>
                    <a:pt x="668" y="151"/>
                    <a:pt x="667" y="151"/>
                    <a:pt x="662" y="147"/>
                  </a:cubicBezTo>
                  <a:cubicBezTo>
                    <a:pt x="655" y="140"/>
                    <a:pt x="660" y="124"/>
                    <a:pt x="672" y="114"/>
                  </a:cubicBezTo>
                  <a:cubicBezTo>
                    <a:pt x="672" y="114"/>
                    <a:pt x="673" y="113"/>
                    <a:pt x="673" y="113"/>
                  </a:cubicBezTo>
                  <a:close/>
                  <a:moveTo>
                    <a:pt x="734" y="102"/>
                  </a:moveTo>
                  <a:cubicBezTo>
                    <a:pt x="734" y="102"/>
                    <a:pt x="733" y="103"/>
                    <a:pt x="732" y="106"/>
                  </a:cubicBezTo>
                  <a:cubicBezTo>
                    <a:pt x="730" y="111"/>
                    <a:pt x="731" y="116"/>
                    <a:pt x="736" y="123"/>
                  </a:cubicBezTo>
                  <a:cubicBezTo>
                    <a:pt x="742" y="135"/>
                    <a:pt x="742" y="137"/>
                    <a:pt x="730" y="150"/>
                  </a:cubicBezTo>
                  <a:cubicBezTo>
                    <a:pt x="721" y="161"/>
                    <a:pt x="721" y="169"/>
                    <a:pt x="730" y="161"/>
                  </a:cubicBezTo>
                  <a:cubicBezTo>
                    <a:pt x="749" y="144"/>
                    <a:pt x="750" y="143"/>
                    <a:pt x="753" y="149"/>
                  </a:cubicBezTo>
                  <a:cubicBezTo>
                    <a:pt x="755" y="152"/>
                    <a:pt x="759" y="156"/>
                    <a:pt x="762" y="158"/>
                  </a:cubicBezTo>
                  <a:cubicBezTo>
                    <a:pt x="767" y="160"/>
                    <a:pt x="770" y="159"/>
                    <a:pt x="774" y="156"/>
                  </a:cubicBezTo>
                  <a:cubicBezTo>
                    <a:pt x="779" y="152"/>
                    <a:pt x="780" y="144"/>
                    <a:pt x="775" y="148"/>
                  </a:cubicBezTo>
                  <a:cubicBezTo>
                    <a:pt x="771" y="149"/>
                    <a:pt x="761" y="144"/>
                    <a:pt x="758" y="138"/>
                  </a:cubicBezTo>
                  <a:cubicBezTo>
                    <a:pt x="757" y="135"/>
                    <a:pt x="759" y="130"/>
                    <a:pt x="767" y="124"/>
                  </a:cubicBezTo>
                  <a:cubicBezTo>
                    <a:pt x="769" y="122"/>
                    <a:pt x="773" y="117"/>
                    <a:pt x="776" y="113"/>
                  </a:cubicBezTo>
                  <a:cubicBezTo>
                    <a:pt x="780" y="107"/>
                    <a:pt x="780" y="105"/>
                    <a:pt x="777" y="105"/>
                  </a:cubicBezTo>
                  <a:cubicBezTo>
                    <a:pt x="771" y="104"/>
                    <a:pt x="764" y="106"/>
                    <a:pt x="765" y="109"/>
                  </a:cubicBezTo>
                  <a:cubicBezTo>
                    <a:pt x="765" y="110"/>
                    <a:pt x="763" y="113"/>
                    <a:pt x="760" y="116"/>
                  </a:cubicBezTo>
                  <a:cubicBezTo>
                    <a:pt x="757" y="118"/>
                    <a:pt x="754" y="122"/>
                    <a:pt x="753" y="123"/>
                  </a:cubicBezTo>
                  <a:cubicBezTo>
                    <a:pt x="752" y="126"/>
                    <a:pt x="748" y="122"/>
                    <a:pt x="744" y="113"/>
                  </a:cubicBezTo>
                  <a:cubicBezTo>
                    <a:pt x="743" y="111"/>
                    <a:pt x="740" y="107"/>
                    <a:pt x="738" y="104"/>
                  </a:cubicBezTo>
                  <a:cubicBezTo>
                    <a:pt x="736" y="102"/>
                    <a:pt x="735" y="101"/>
                    <a:pt x="734" y="10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0"/>
            <p:cNvSpPr>
              <a:spLocks noEditPoints="1"/>
            </p:cNvSpPr>
            <p:nvPr/>
          </p:nvSpPr>
          <p:spPr bwMode="auto">
            <a:xfrm>
              <a:off x="8661400" y="5619750"/>
              <a:ext cx="1395412" cy="504825"/>
            </a:xfrm>
            <a:custGeom>
              <a:avLst/>
              <a:gdLst>
                <a:gd name="T0" fmla="*/ 101 w 916"/>
                <a:gd name="T1" fmla="*/ 22 h 331"/>
                <a:gd name="T2" fmla="*/ 133 w 916"/>
                <a:gd name="T3" fmla="*/ 47 h 331"/>
                <a:gd name="T4" fmla="*/ 142 w 916"/>
                <a:gd name="T5" fmla="*/ 14 h 331"/>
                <a:gd name="T6" fmla="*/ 171 w 916"/>
                <a:gd name="T7" fmla="*/ 29 h 331"/>
                <a:gd name="T8" fmla="*/ 137 w 916"/>
                <a:gd name="T9" fmla="*/ 89 h 331"/>
                <a:gd name="T10" fmla="*/ 184 w 916"/>
                <a:gd name="T11" fmla="*/ 20 h 331"/>
                <a:gd name="T12" fmla="*/ 30 w 916"/>
                <a:gd name="T13" fmla="*/ 247 h 331"/>
                <a:gd name="T14" fmla="*/ 50 w 916"/>
                <a:gd name="T15" fmla="*/ 188 h 331"/>
                <a:gd name="T16" fmla="*/ 79 w 916"/>
                <a:gd name="T17" fmla="*/ 79 h 331"/>
                <a:gd name="T18" fmla="*/ 182 w 916"/>
                <a:gd name="T19" fmla="*/ 76 h 331"/>
                <a:gd name="T20" fmla="*/ 195 w 916"/>
                <a:gd name="T21" fmla="*/ 69 h 331"/>
                <a:gd name="T22" fmla="*/ 680 w 916"/>
                <a:gd name="T23" fmla="*/ 93 h 331"/>
                <a:gd name="T24" fmla="*/ 694 w 916"/>
                <a:gd name="T25" fmla="*/ 129 h 331"/>
                <a:gd name="T26" fmla="*/ 844 w 916"/>
                <a:gd name="T27" fmla="*/ 87 h 331"/>
                <a:gd name="T28" fmla="*/ 821 w 916"/>
                <a:gd name="T29" fmla="*/ 141 h 331"/>
                <a:gd name="T30" fmla="*/ 809 w 916"/>
                <a:gd name="T31" fmla="*/ 188 h 331"/>
                <a:gd name="T32" fmla="*/ 845 w 916"/>
                <a:gd name="T33" fmla="*/ 122 h 331"/>
                <a:gd name="T34" fmla="*/ 361 w 916"/>
                <a:gd name="T35" fmla="*/ 135 h 331"/>
                <a:gd name="T36" fmla="*/ 394 w 916"/>
                <a:gd name="T37" fmla="*/ 124 h 331"/>
                <a:gd name="T38" fmla="*/ 612 w 916"/>
                <a:gd name="T39" fmla="*/ 141 h 331"/>
                <a:gd name="T40" fmla="*/ 634 w 916"/>
                <a:gd name="T41" fmla="*/ 189 h 331"/>
                <a:gd name="T42" fmla="*/ 644 w 916"/>
                <a:gd name="T43" fmla="*/ 133 h 331"/>
                <a:gd name="T44" fmla="*/ 299 w 916"/>
                <a:gd name="T45" fmla="*/ 127 h 331"/>
                <a:gd name="T46" fmla="*/ 582 w 916"/>
                <a:gd name="T47" fmla="*/ 180 h 331"/>
                <a:gd name="T48" fmla="*/ 569 w 916"/>
                <a:gd name="T49" fmla="*/ 148 h 331"/>
                <a:gd name="T50" fmla="*/ 538 w 916"/>
                <a:gd name="T51" fmla="*/ 129 h 331"/>
                <a:gd name="T52" fmla="*/ 247 w 916"/>
                <a:gd name="T53" fmla="*/ 165 h 331"/>
                <a:gd name="T54" fmla="*/ 264 w 916"/>
                <a:gd name="T55" fmla="*/ 136 h 331"/>
                <a:gd name="T56" fmla="*/ 858 w 916"/>
                <a:gd name="T57" fmla="*/ 143 h 331"/>
                <a:gd name="T58" fmla="*/ 856 w 916"/>
                <a:gd name="T59" fmla="*/ 199 h 331"/>
                <a:gd name="T60" fmla="*/ 911 w 916"/>
                <a:gd name="T61" fmla="*/ 180 h 331"/>
                <a:gd name="T62" fmla="*/ 892 w 916"/>
                <a:gd name="T63" fmla="*/ 160 h 331"/>
                <a:gd name="T64" fmla="*/ 719 w 916"/>
                <a:gd name="T65" fmla="*/ 149 h 331"/>
                <a:gd name="T66" fmla="*/ 723 w 916"/>
                <a:gd name="T67" fmla="*/ 185 h 331"/>
                <a:gd name="T68" fmla="*/ 741 w 916"/>
                <a:gd name="T69" fmla="*/ 166 h 331"/>
                <a:gd name="T70" fmla="*/ 817 w 916"/>
                <a:gd name="T71" fmla="*/ 153 h 331"/>
                <a:gd name="T72" fmla="*/ 794 w 916"/>
                <a:gd name="T73" fmla="*/ 183 h 331"/>
                <a:gd name="T74" fmla="*/ 596 w 916"/>
                <a:gd name="T75" fmla="*/ 152 h 331"/>
                <a:gd name="T76" fmla="*/ 585 w 916"/>
                <a:gd name="T77" fmla="*/ 147 h 331"/>
                <a:gd name="T78" fmla="*/ 405 w 916"/>
                <a:gd name="T79" fmla="*/ 198 h 331"/>
                <a:gd name="T80" fmla="*/ 445 w 916"/>
                <a:gd name="T81" fmla="*/ 169 h 331"/>
                <a:gd name="T82" fmla="*/ 419 w 916"/>
                <a:gd name="T83" fmla="*/ 152 h 331"/>
                <a:gd name="T84" fmla="*/ 333 w 916"/>
                <a:gd name="T85" fmla="*/ 169 h 331"/>
                <a:gd name="T86" fmla="*/ 319 w 916"/>
                <a:gd name="T87" fmla="*/ 158 h 331"/>
                <a:gd name="T88" fmla="*/ 292 w 916"/>
                <a:gd name="T89" fmla="*/ 155 h 331"/>
                <a:gd name="T90" fmla="*/ 250 w 916"/>
                <a:gd name="T91" fmla="*/ 175 h 331"/>
                <a:gd name="T92" fmla="*/ 266 w 916"/>
                <a:gd name="T93" fmla="*/ 183 h 331"/>
                <a:gd name="T94" fmla="*/ 103 w 916"/>
                <a:gd name="T95" fmla="*/ 230 h 331"/>
                <a:gd name="T96" fmla="*/ 136 w 916"/>
                <a:gd name="T97" fmla="*/ 267 h 331"/>
                <a:gd name="T98" fmla="*/ 123 w 916"/>
                <a:gd name="T99" fmla="*/ 227 h 331"/>
                <a:gd name="T100" fmla="*/ 82 w 916"/>
                <a:gd name="T101" fmla="*/ 266 h 331"/>
                <a:gd name="T102" fmla="*/ 89 w 916"/>
                <a:gd name="T103" fmla="*/ 258 h 331"/>
                <a:gd name="T104" fmla="*/ 153 w 916"/>
                <a:gd name="T105" fmla="*/ 275 h 331"/>
                <a:gd name="T106" fmla="*/ 171 w 916"/>
                <a:gd name="T107" fmla="*/ 293 h 331"/>
                <a:gd name="T108" fmla="*/ 170 w 916"/>
                <a:gd name="T109" fmla="*/ 331 h 331"/>
                <a:gd name="T110" fmla="*/ 184 w 916"/>
                <a:gd name="T111" fmla="*/ 30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16" h="331">
                  <a:moveTo>
                    <a:pt x="156" y="0"/>
                  </a:moveTo>
                  <a:cubicBezTo>
                    <a:pt x="153" y="0"/>
                    <a:pt x="149" y="1"/>
                    <a:pt x="144" y="4"/>
                  </a:cubicBezTo>
                  <a:cubicBezTo>
                    <a:pt x="140" y="5"/>
                    <a:pt x="137" y="6"/>
                    <a:pt x="137" y="5"/>
                  </a:cubicBezTo>
                  <a:cubicBezTo>
                    <a:pt x="137" y="4"/>
                    <a:pt x="135" y="5"/>
                    <a:pt x="134" y="6"/>
                  </a:cubicBezTo>
                  <a:cubicBezTo>
                    <a:pt x="132" y="7"/>
                    <a:pt x="126" y="9"/>
                    <a:pt x="122" y="10"/>
                  </a:cubicBezTo>
                  <a:cubicBezTo>
                    <a:pt x="109" y="13"/>
                    <a:pt x="101" y="17"/>
                    <a:pt x="101" y="22"/>
                  </a:cubicBezTo>
                  <a:cubicBezTo>
                    <a:pt x="101" y="24"/>
                    <a:pt x="103" y="25"/>
                    <a:pt x="110" y="24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2" y="65"/>
                    <a:pt x="123" y="69"/>
                    <a:pt x="126" y="68"/>
                  </a:cubicBezTo>
                  <a:cubicBezTo>
                    <a:pt x="129" y="68"/>
                    <a:pt x="131" y="64"/>
                    <a:pt x="132" y="57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8" y="58"/>
                    <a:pt x="140" y="61"/>
                    <a:pt x="142" y="60"/>
                  </a:cubicBezTo>
                  <a:cubicBezTo>
                    <a:pt x="145" y="58"/>
                    <a:pt x="144" y="33"/>
                    <a:pt x="141" y="33"/>
                  </a:cubicBezTo>
                  <a:cubicBezTo>
                    <a:pt x="140" y="33"/>
                    <a:pt x="139" y="30"/>
                    <a:pt x="139" y="27"/>
                  </a:cubicBezTo>
                  <a:cubicBezTo>
                    <a:pt x="138" y="24"/>
                    <a:pt x="136" y="21"/>
                    <a:pt x="135" y="22"/>
                  </a:cubicBezTo>
                  <a:cubicBezTo>
                    <a:pt x="128" y="23"/>
                    <a:pt x="134" y="18"/>
                    <a:pt x="142" y="14"/>
                  </a:cubicBezTo>
                  <a:cubicBezTo>
                    <a:pt x="161" y="7"/>
                    <a:pt x="162" y="7"/>
                    <a:pt x="161" y="3"/>
                  </a:cubicBezTo>
                  <a:cubicBezTo>
                    <a:pt x="160" y="1"/>
                    <a:pt x="158" y="0"/>
                    <a:pt x="156" y="0"/>
                  </a:cubicBezTo>
                  <a:close/>
                  <a:moveTo>
                    <a:pt x="182" y="20"/>
                  </a:moveTo>
                  <a:cubicBezTo>
                    <a:pt x="181" y="20"/>
                    <a:pt x="181" y="21"/>
                    <a:pt x="180" y="22"/>
                  </a:cubicBezTo>
                  <a:cubicBezTo>
                    <a:pt x="180" y="23"/>
                    <a:pt x="178" y="24"/>
                    <a:pt x="177" y="23"/>
                  </a:cubicBezTo>
                  <a:cubicBezTo>
                    <a:pt x="176" y="23"/>
                    <a:pt x="173" y="25"/>
                    <a:pt x="171" y="29"/>
                  </a:cubicBezTo>
                  <a:cubicBezTo>
                    <a:pt x="169" y="33"/>
                    <a:pt x="164" y="41"/>
                    <a:pt x="161" y="47"/>
                  </a:cubicBezTo>
                  <a:cubicBezTo>
                    <a:pt x="158" y="52"/>
                    <a:pt x="154" y="57"/>
                    <a:pt x="152" y="57"/>
                  </a:cubicBezTo>
                  <a:cubicBezTo>
                    <a:pt x="151" y="56"/>
                    <a:pt x="150" y="57"/>
                    <a:pt x="151" y="59"/>
                  </a:cubicBezTo>
                  <a:cubicBezTo>
                    <a:pt x="152" y="61"/>
                    <a:pt x="149" y="66"/>
                    <a:pt x="146" y="69"/>
                  </a:cubicBezTo>
                  <a:cubicBezTo>
                    <a:pt x="143" y="73"/>
                    <a:pt x="140" y="77"/>
                    <a:pt x="141" y="77"/>
                  </a:cubicBezTo>
                  <a:cubicBezTo>
                    <a:pt x="141" y="78"/>
                    <a:pt x="140" y="83"/>
                    <a:pt x="137" y="89"/>
                  </a:cubicBezTo>
                  <a:cubicBezTo>
                    <a:pt x="134" y="95"/>
                    <a:pt x="132" y="101"/>
                    <a:pt x="132" y="104"/>
                  </a:cubicBezTo>
                  <a:cubicBezTo>
                    <a:pt x="132" y="110"/>
                    <a:pt x="135" y="109"/>
                    <a:pt x="139" y="101"/>
                  </a:cubicBezTo>
                  <a:cubicBezTo>
                    <a:pt x="141" y="98"/>
                    <a:pt x="144" y="96"/>
                    <a:pt x="145" y="97"/>
                  </a:cubicBezTo>
                  <a:cubicBezTo>
                    <a:pt x="146" y="97"/>
                    <a:pt x="147" y="97"/>
                    <a:pt x="146" y="95"/>
                  </a:cubicBezTo>
                  <a:cubicBezTo>
                    <a:pt x="144" y="93"/>
                    <a:pt x="164" y="57"/>
                    <a:pt x="169" y="53"/>
                  </a:cubicBezTo>
                  <a:cubicBezTo>
                    <a:pt x="174" y="50"/>
                    <a:pt x="186" y="22"/>
                    <a:pt x="184" y="20"/>
                  </a:cubicBezTo>
                  <a:cubicBezTo>
                    <a:pt x="183" y="20"/>
                    <a:pt x="182" y="20"/>
                    <a:pt x="182" y="20"/>
                  </a:cubicBezTo>
                  <a:close/>
                  <a:moveTo>
                    <a:pt x="62" y="52"/>
                  </a:moveTo>
                  <a:cubicBezTo>
                    <a:pt x="60" y="53"/>
                    <a:pt x="58" y="54"/>
                    <a:pt x="54" y="58"/>
                  </a:cubicBezTo>
                  <a:cubicBezTo>
                    <a:pt x="42" y="70"/>
                    <a:pt x="40" y="92"/>
                    <a:pt x="40" y="177"/>
                  </a:cubicBezTo>
                  <a:cubicBezTo>
                    <a:pt x="40" y="217"/>
                    <a:pt x="39" y="251"/>
                    <a:pt x="38" y="252"/>
                  </a:cubicBezTo>
                  <a:cubicBezTo>
                    <a:pt x="37" y="254"/>
                    <a:pt x="35" y="253"/>
                    <a:pt x="30" y="247"/>
                  </a:cubicBezTo>
                  <a:cubicBezTo>
                    <a:pt x="15" y="227"/>
                    <a:pt x="11" y="224"/>
                    <a:pt x="3" y="229"/>
                  </a:cubicBezTo>
                  <a:cubicBezTo>
                    <a:pt x="0" y="232"/>
                    <a:pt x="2" y="240"/>
                    <a:pt x="6" y="240"/>
                  </a:cubicBezTo>
                  <a:cubicBezTo>
                    <a:pt x="8" y="240"/>
                    <a:pt x="15" y="247"/>
                    <a:pt x="23" y="255"/>
                  </a:cubicBezTo>
                  <a:cubicBezTo>
                    <a:pt x="31" y="264"/>
                    <a:pt x="39" y="271"/>
                    <a:pt x="41" y="271"/>
                  </a:cubicBezTo>
                  <a:cubicBezTo>
                    <a:pt x="42" y="271"/>
                    <a:pt x="45" y="267"/>
                    <a:pt x="47" y="262"/>
                  </a:cubicBezTo>
                  <a:cubicBezTo>
                    <a:pt x="51" y="254"/>
                    <a:pt x="51" y="241"/>
                    <a:pt x="50" y="188"/>
                  </a:cubicBezTo>
                  <a:cubicBezTo>
                    <a:pt x="49" y="153"/>
                    <a:pt x="50" y="114"/>
                    <a:pt x="51" y="102"/>
                  </a:cubicBezTo>
                  <a:cubicBezTo>
                    <a:pt x="55" y="68"/>
                    <a:pt x="66" y="49"/>
                    <a:pt x="66" y="77"/>
                  </a:cubicBezTo>
                  <a:cubicBezTo>
                    <a:pt x="66" y="84"/>
                    <a:pt x="67" y="90"/>
                    <a:pt x="68" y="90"/>
                  </a:cubicBezTo>
                  <a:cubicBezTo>
                    <a:pt x="70" y="90"/>
                    <a:pt x="70" y="91"/>
                    <a:pt x="70" y="93"/>
                  </a:cubicBezTo>
                  <a:cubicBezTo>
                    <a:pt x="69" y="95"/>
                    <a:pt x="69" y="98"/>
                    <a:pt x="71" y="99"/>
                  </a:cubicBezTo>
                  <a:cubicBezTo>
                    <a:pt x="74" y="101"/>
                    <a:pt x="79" y="89"/>
                    <a:pt x="79" y="79"/>
                  </a:cubicBezTo>
                  <a:cubicBezTo>
                    <a:pt x="79" y="68"/>
                    <a:pt x="74" y="57"/>
                    <a:pt x="67" y="54"/>
                  </a:cubicBezTo>
                  <a:cubicBezTo>
                    <a:pt x="65" y="53"/>
                    <a:pt x="64" y="52"/>
                    <a:pt x="62" y="52"/>
                  </a:cubicBezTo>
                  <a:close/>
                  <a:moveTo>
                    <a:pt x="185" y="64"/>
                  </a:moveTo>
                  <a:cubicBezTo>
                    <a:pt x="175" y="64"/>
                    <a:pt x="167" y="69"/>
                    <a:pt x="167" y="75"/>
                  </a:cubicBezTo>
                  <a:cubicBezTo>
                    <a:pt x="167" y="80"/>
                    <a:pt x="168" y="80"/>
                    <a:pt x="176" y="75"/>
                  </a:cubicBezTo>
                  <a:cubicBezTo>
                    <a:pt x="182" y="71"/>
                    <a:pt x="182" y="71"/>
                    <a:pt x="182" y="76"/>
                  </a:cubicBezTo>
                  <a:cubicBezTo>
                    <a:pt x="182" y="79"/>
                    <a:pt x="178" y="85"/>
                    <a:pt x="172" y="91"/>
                  </a:cubicBezTo>
                  <a:cubicBezTo>
                    <a:pt x="162" y="101"/>
                    <a:pt x="159" y="109"/>
                    <a:pt x="165" y="111"/>
                  </a:cubicBezTo>
                  <a:cubicBezTo>
                    <a:pt x="175" y="115"/>
                    <a:pt x="205" y="108"/>
                    <a:pt x="214" y="98"/>
                  </a:cubicBezTo>
                  <a:cubicBezTo>
                    <a:pt x="220" y="93"/>
                    <a:pt x="211" y="92"/>
                    <a:pt x="201" y="96"/>
                  </a:cubicBezTo>
                  <a:cubicBezTo>
                    <a:pt x="192" y="100"/>
                    <a:pt x="174" y="101"/>
                    <a:pt x="178" y="98"/>
                  </a:cubicBezTo>
                  <a:cubicBezTo>
                    <a:pt x="184" y="94"/>
                    <a:pt x="195" y="75"/>
                    <a:pt x="195" y="69"/>
                  </a:cubicBezTo>
                  <a:cubicBezTo>
                    <a:pt x="195" y="64"/>
                    <a:pt x="193" y="64"/>
                    <a:pt x="185" y="64"/>
                  </a:cubicBezTo>
                  <a:close/>
                  <a:moveTo>
                    <a:pt x="671" y="79"/>
                  </a:moveTo>
                  <a:cubicBezTo>
                    <a:pt x="669" y="79"/>
                    <a:pt x="666" y="79"/>
                    <a:pt x="664" y="80"/>
                  </a:cubicBezTo>
                  <a:cubicBezTo>
                    <a:pt x="657" y="82"/>
                    <a:pt x="653" y="91"/>
                    <a:pt x="657" y="96"/>
                  </a:cubicBezTo>
                  <a:cubicBezTo>
                    <a:pt x="659" y="98"/>
                    <a:pt x="661" y="97"/>
                    <a:pt x="665" y="93"/>
                  </a:cubicBezTo>
                  <a:cubicBezTo>
                    <a:pt x="670" y="86"/>
                    <a:pt x="678" y="86"/>
                    <a:pt x="680" y="93"/>
                  </a:cubicBezTo>
                  <a:cubicBezTo>
                    <a:pt x="680" y="95"/>
                    <a:pt x="677" y="100"/>
                    <a:pt x="674" y="104"/>
                  </a:cubicBezTo>
                  <a:cubicBezTo>
                    <a:pt x="667" y="111"/>
                    <a:pt x="666" y="116"/>
                    <a:pt x="671" y="116"/>
                  </a:cubicBezTo>
                  <a:cubicBezTo>
                    <a:pt x="673" y="116"/>
                    <a:pt x="677" y="117"/>
                    <a:pt x="681" y="118"/>
                  </a:cubicBezTo>
                  <a:cubicBezTo>
                    <a:pt x="689" y="121"/>
                    <a:pt x="687" y="128"/>
                    <a:pt x="678" y="128"/>
                  </a:cubicBezTo>
                  <a:cubicBezTo>
                    <a:pt x="672" y="128"/>
                    <a:pt x="670" y="135"/>
                    <a:pt x="676" y="137"/>
                  </a:cubicBezTo>
                  <a:cubicBezTo>
                    <a:pt x="681" y="139"/>
                    <a:pt x="687" y="136"/>
                    <a:pt x="694" y="129"/>
                  </a:cubicBezTo>
                  <a:cubicBezTo>
                    <a:pt x="702" y="121"/>
                    <a:pt x="701" y="118"/>
                    <a:pt x="691" y="113"/>
                  </a:cubicBezTo>
                  <a:cubicBezTo>
                    <a:pt x="686" y="111"/>
                    <a:pt x="682" y="108"/>
                    <a:pt x="681" y="106"/>
                  </a:cubicBezTo>
                  <a:cubicBezTo>
                    <a:pt x="681" y="104"/>
                    <a:pt x="681" y="103"/>
                    <a:pt x="682" y="104"/>
                  </a:cubicBezTo>
                  <a:cubicBezTo>
                    <a:pt x="685" y="106"/>
                    <a:pt x="690" y="92"/>
                    <a:pt x="689" y="87"/>
                  </a:cubicBezTo>
                  <a:cubicBezTo>
                    <a:pt x="687" y="83"/>
                    <a:pt x="679" y="79"/>
                    <a:pt x="671" y="79"/>
                  </a:cubicBezTo>
                  <a:close/>
                  <a:moveTo>
                    <a:pt x="844" y="87"/>
                  </a:moveTo>
                  <a:cubicBezTo>
                    <a:pt x="839" y="87"/>
                    <a:pt x="833" y="99"/>
                    <a:pt x="837" y="104"/>
                  </a:cubicBezTo>
                  <a:cubicBezTo>
                    <a:pt x="838" y="106"/>
                    <a:pt x="838" y="108"/>
                    <a:pt x="837" y="109"/>
                  </a:cubicBezTo>
                  <a:cubicBezTo>
                    <a:pt x="836" y="110"/>
                    <a:pt x="834" y="116"/>
                    <a:pt x="833" y="123"/>
                  </a:cubicBezTo>
                  <a:cubicBezTo>
                    <a:pt x="832" y="129"/>
                    <a:pt x="831" y="138"/>
                    <a:pt x="830" y="141"/>
                  </a:cubicBezTo>
                  <a:cubicBezTo>
                    <a:pt x="829" y="146"/>
                    <a:pt x="829" y="146"/>
                    <a:pt x="829" y="146"/>
                  </a:cubicBezTo>
                  <a:cubicBezTo>
                    <a:pt x="821" y="141"/>
                    <a:pt x="821" y="141"/>
                    <a:pt x="821" y="141"/>
                  </a:cubicBezTo>
                  <a:cubicBezTo>
                    <a:pt x="816" y="138"/>
                    <a:pt x="812" y="134"/>
                    <a:pt x="812" y="133"/>
                  </a:cubicBezTo>
                  <a:cubicBezTo>
                    <a:pt x="811" y="132"/>
                    <a:pt x="809" y="132"/>
                    <a:pt x="807" y="133"/>
                  </a:cubicBezTo>
                  <a:cubicBezTo>
                    <a:pt x="804" y="135"/>
                    <a:pt x="799" y="137"/>
                    <a:pt x="796" y="139"/>
                  </a:cubicBezTo>
                  <a:cubicBezTo>
                    <a:pt x="787" y="143"/>
                    <a:pt x="778" y="160"/>
                    <a:pt x="778" y="173"/>
                  </a:cubicBezTo>
                  <a:cubicBezTo>
                    <a:pt x="777" y="181"/>
                    <a:pt x="779" y="185"/>
                    <a:pt x="783" y="188"/>
                  </a:cubicBezTo>
                  <a:cubicBezTo>
                    <a:pt x="791" y="195"/>
                    <a:pt x="797" y="195"/>
                    <a:pt x="809" y="188"/>
                  </a:cubicBezTo>
                  <a:cubicBezTo>
                    <a:pt x="819" y="182"/>
                    <a:pt x="824" y="176"/>
                    <a:pt x="831" y="162"/>
                  </a:cubicBezTo>
                  <a:cubicBezTo>
                    <a:pt x="834" y="156"/>
                    <a:pt x="834" y="156"/>
                    <a:pt x="834" y="156"/>
                  </a:cubicBezTo>
                  <a:cubicBezTo>
                    <a:pt x="834" y="162"/>
                    <a:pt x="834" y="162"/>
                    <a:pt x="834" y="162"/>
                  </a:cubicBezTo>
                  <a:cubicBezTo>
                    <a:pt x="834" y="172"/>
                    <a:pt x="837" y="180"/>
                    <a:pt x="841" y="181"/>
                  </a:cubicBezTo>
                  <a:cubicBezTo>
                    <a:pt x="848" y="184"/>
                    <a:pt x="849" y="181"/>
                    <a:pt x="845" y="168"/>
                  </a:cubicBezTo>
                  <a:cubicBezTo>
                    <a:pt x="841" y="153"/>
                    <a:pt x="841" y="130"/>
                    <a:pt x="845" y="122"/>
                  </a:cubicBezTo>
                  <a:cubicBezTo>
                    <a:pt x="846" y="119"/>
                    <a:pt x="847" y="114"/>
                    <a:pt x="847" y="111"/>
                  </a:cubicBezTo>
                  <a:cubicBezTo>
                    <a:pt x="847" y="108"/>
                    <a:pt x="847" y="105"/>
                    <a:pt x="849" y="105"/>
                  </a:cubicBezTo>
                  <a:cubicBezTo>
                    <a:pt x="850" y="105"/>
                    <a:pt x="850" y="101"/>
                    <a:pt x="850" y="96"/>
                  </a:cubicBezTo>
                  <a:cubicBezTo>
                    <a:pt x="849" y="90"/>
                    <a:pt x="847" y="87"/>
                    <a:pt x="844" y="87"/>
                  </a:cubicBezTo>
                  <a:close/>
                  <a:moveTo>
                    <a:pt x="381" y="100"/>
                  </a:moveTo>
                  <a:cubicBezTo>
                    <a:pt x="377" y="100"/>
                    <a:pt x="364" y="124"/>
                    <a:pt x="361" y="135"/>
                  </a:cubicBezTo>
                  <a:cubicBezTo>
                    <a:pt x="359" y="145"/>
                    <a:pt x="365" y="152"/>
                    <a:pt x="373" y="150"/>
                  </a:cubicBezTo>
                  <a:cubicBezTo>
                    <a:pt x="379" y="149"/>
                    <a:pt x="379" y="149"/>
                    <a:pt x="379" y="162"/>
                  </a:cubicBezTo>
                  <a:cubicBezTo>
                    <a:pt x="379" y="173"/>
                    <a:pt x="380" y="175"/>
                    <a:pt x="384" y="175"/>
                  </a:cubicBezTo>
                  <a:cubicBezTo>
                    <a:pt x="386" y="174"/>
                    <a:pt x="388" y="172"/>
                    <a:pt x="387" y="169"/>
                  </a:cubicBezTo>
                  <a:cubicBezTo>
                    <a:pt x="387" y="167"/>
                    <a:pt x="389" y="159"/>
                    <a:pt x="392" y="152"/>
                  </a:cubicBezTo>
                  <a:cubicBezTo>
                    <a:pt x="399" y="137"/>
                    <a:pt x="400" y="125"/>
                    <a:pt x="394" y="124"/>
                  </a:cubicBezTo>
                  <a:cubicBezTo>
                    <a:pt x="391" y="123"/>
                    <a:pt x="389" y="124"/>
                    <a:pt x="389" y="127"/>
                  </a:cubicBezTo>
                  <a:cubicBezTo>
                    <a:pt x="389" y="132"/>
                    <a:pt x="382" y="139"/>
                    <a:pt x="377" y="139"/>
                  </a:cubicBezTo>
                  <a:cubicBezTo>
                    <a:pt x="370" y="139"/>
                    <a:pt x="370" y="135"/>
                    <a:pt x="376" y="122"/>
                  </a:cubicBezTo>
                  <a:cubicBezTo>
                    <a:pt x="384" y="106"/>
                    <a:pt x="385" y="100"/>
                    <a:pt x="381" y="100"/>
                  </a:cubicBezTo>
                  <a:close/>
                  <a:moveTo>
                    <a:pt x="631" y="121"/>
                  </a:moveTo>
                  <a:cubicBezTo>
                    <a:pt x="622" y="121"/>
                    <a:pt x="612" y="131"/>
                    <a:pt x="612" y="141"/>
                  </a:cubicBezTo>
                  <a:cubicBezTo>
                    <a:pt x="612" y="147"/>
                    <a:pt x="624" y="168"/>
                    <a:pt x="630" y="173"/>
                  </a:cubicBezTo>
                  <a:cubicBezTo>
                    <a:pt x="632" y="174"/>
                    <a:pt x="632" y="176"/>
                    <a:pt x="631" y="179"/>
                  </a:cubicBezTo>
                  <a:cubicBezTo>
                    <a:pt x="629" y="184"/>
                    <a:pt x="621" y="183"/>
                    <a:pt x="620" y="178"/>
                  </a:cubicBezTo>
                  <a:cubicBezTo>
                    <a:pt x="620" y="172"/>
                    <a:pt x="619" y="172"/>
                    <a:pt x="616" y="177"/>
                  </a:cubicBezTo>
                  <a:cubicBezTo>
                    <a:pt x="613" y="181"/>
                    <a:pt x="613" y="182"/>
                    <a:pt x="616" y="186"/>
                  </a:cubicBezTo>
                  <a:cubicBezTo>
                    <a:pt x="620" y="191"/>
                    <a:pt x="624" y="192"/>
                    <a:pt x="634" y="189"/>
                  </a:cubicBezTo>
                  <a:cubicBezTo>
                    <a:pt x="644" y="186"/>
                    <a:pt x="643" y="174"/>
                    <a:pt x="632" y="162"/>
                  </a:cubicBezTo>
                  <a:cubicBezTo>
                    <a:pt x="629" y="159"/>
                    <a:pt x="627" y="156"/>
                    <a:pt x="628" y="154"/>
                  </a:cubicBezTo>
                  <a:cubicBezTo>
                    <a:pt x="629" y="153"/>
                    <a:pt x="627" y="151"/>
                    <a:pt x="623" y="150"/>
                  </a:cubicBezTo>
                  <a:cubicBezTo>
                    <a:pt x="619" y="149"/>
                    <a:pt x="617" y="148"/>
                    <a:pt x="619" y="147"/>
                  </a:cubicBezTo>
                  <a:cubicBezTo>
                    <a:pt x="620" y="146"/>
                    <a:pt x="622" y="142"/>
                    <a:pt x="623" y="138"/>
                  </a:cubicBezTo>
                  <a:cubicBezTo>
                    <a:pt x="625" y="129"/>
                    <a:pt x="633" y="127"/>
                    <a:pt x="644" y="133"/>
                  </a:cubicBezTo>
                  <a:cubicBezTo>
                    <a:pt x="654" y="139"/>
                    <a:pt x="656" y="139"/>
                    <a:pt x="653" y="133"/>
                  </a:cubicBezTo>
                  <a:cubicBezTo>
                    <a:pt x="651" y="127"/>
                    <a:pt x="639" y="121"/>
                    <a:pt x="631" y="121"/>
                  </a:cubicBezTo>
                  <a:close/>
                  <a:moveTo>
                    <a:pt x="299" y="127"/>
                  </a:moveTo>
                  <a:cubicBezTo>
                    <a:pt x="295" y="127"/>
                    <a:pt x="293" y="128"/>
                    <a:pt x="293" y="131"/>
                  </a:cubicBezTo>
                  <a:cubicBezTo>
                    <a:pt x="293" y="138"/>
                    <a:pt x="302" y="138"/>
                    <a:pt x="304" y="131"/>
                  </a:cubicBezTo>
                  <a:cubicBezTo>
                    <a:pt x="305" y="128"/>
                    <a:pt x="304" y="127"/>
                    <a:pt x="299" y="127"/>
                  </a:cubicBezTo>
                  <a:close/>
                  <a:moveTo>
                    <a:pt x="538" y="129"/>
                  </a:moveTo>
                  <a:cubicBezTo>
                    <a:pt x="525" y="130"/>
                    <a:pt x="522" y="143"/>
                    <a:pt x="531" y="160"/>
                  </a:cubicBezTo>
                  <a:cubicBezTo>
                    <a:pt x="542" y="178"/>
                    <a:pt x="553" y="182"/>
                    <a:pt x="565" y="172"/>
                  </a:cubicBezTo>
                  <a:cubicBezTo>
                    <a:pt x="571" y="167"/>
                    <a:pt x="572" y="167"/>
                    <a:pt x="576" y="171"/>
                  </a:cubicBezTo>
                  <a:cubicBezTo>
                    <a:pt x="579" y="174"/>
                    <a:pt x="581" y="177"/>
                    <a:pt x="580" y="178"/>
                  </a:cubicBezTo>
                  <a:cubicBezTo>
                    <a:pt x="579" y="180"/>
                    <a:pt x="580" y="180"/>
                    <a:pt x="582" y="180"/>
                  </a:cubicBezTo>
                  <a:cubicBezTo>
                    <a:pt x="584" y="179"/>
                    <a:pt x="587" y="179"/>
                    <a:pt x="588" y="180"/>
                  </a:cubicBezTo>
                  <a:cubicBezTo>
                    <a:pt x="589" y="182"/>
                    <a:pt x="593" y="183"/>
                    <a:pt x="596" y="183"/>
                  </a:cubicBezTo>
                  <a:cubicBezTo>
                    <a:pt x="605" y="183"/>
                    <a:pt x="617" y="170"/>
                    <a:pt x="615" y="163"/>
                  </a:cubicBezTo>
                  <a:cubicBezTo>
                    <a:pt x="610" y="145"/>
                    <a:pt x="601" y="139"/>
                    <a:pt x="582" y="139"/>
                  </a:cubicBezTo>
                  <a:cubicBezTo>
                    <a:pt x="569" y="139"/>
                    <a:pt x="569" y="139"/>
                    <a:pt x="569" y="139"/>
                  </a:cubicBezTo>
                  <a:cubicBezTo>
                    <a:pt x="569" y="148"/>
                    <a:pt x="569" y="148"/>
                    <a:pt x="569" y="148"/>
                  </a:cubicBezTo>
                  <a:cubicBezTo>
                    <a:pt x="569" y="152"/>
                    <a:pt x="567" y="158"/>
                    <a:pt x="565" y="160"/>
                  </a:cubicBezTo>
                  <a:cubicBezTo>
                    <a:pt x="563" y="161"/>
                    <a:pt x="561" y="164"/>
                    <a:pt x="561" y="166"/>
                  </a:cubicBezTo>
                  <a:cubicBezTo>
                    <a:pt x="561" y="172"/>
                    <a:pt x="552" y="170"/>
                    <a:pt x="545" y="163"/>
                  </a:cubicBezTo>
                  <a:cubicBezTo>
                    <a:pt x="534" y="152"/>
                    <a:pt x="535" y="133"/>
                    <a:pt x="546" y="130"/>
                  </a:cubicBezTo>
                  <a:cubicBezTo>
                    <a:pt x="548" y="130"/>
                    <a:pt x="546" y="129"/>
                    <a:pt x="540" y="129"/>
                  </a:cubicBezTo>
                  <a:cubicBezTo>
                    <a:pt x="539" y="129"/>
                    <a:pt x="539" y="129"/>
                    <a:pt x="538" y="129"/>
                  </a:cubicBezTo>
                  <a:close/>
                  <a:moveTo>
                    <a:pt x="262" y="135"/>
                  </a:moveTo>
                  <a:cubicBezTo>
                    <a:pt x="259" y="135"/>
                    <a:pt x="256" y="136"/>
                    <a:pt x="253" y="136"/>
                  </a:cubicBezTo>
                  <a:cubicBezTo>
                    <a:pt x="246" y="137"/>
                    <a:pt x="240" y="138"/>
                    <a:pt x="239" y="139"/>
                  </a:cubicBezTo>
                  <a:cubicBezTo>
                    <a:pt x="238" y="140"/>
                    <a:pt x="237" y="145"/>
                    <a:pt x="236" y="150"/>
                  </a:cubicBezTo>
                  <a:cubicBezTo>
                    <a:pt x="235" y="158"/>
                    <a:pt x="235" y="160"/>
                    <a:pt x="241" y="162"/>
                  </a:cubicBezTo>
                  <a:cubicBezTo>
                    <a:pt x="244" y="163"/>
                    <a:pt x="247" y="164"/>
                    <a:pt x="247" y="165"/>
                  </a:cubicBezTo>
                  <a:cubicBezTo>
                    <a:pt x="248" y="165"/>
                    <a:pt x="247" y="162"/>
                    <a:pt x="245" y="158"/>
                  </a:cubicBezTo>
                  <a:cubicBezTo>
                    <a:pt x="243" y="155"/>
                    <a:pt x="243" y="150"/>
                    <a:pt x="244" y="148"/>
                  </a:cubicBezTo>
                  <a:cubicBezTo>
                    <a:pt x="245" y="143"/>
                    <a:pt x="251" y="143"/>
                    <a:pt x="271" y="148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6" y="140"/>
                    <a:pt x="264" y="136"/>
                    <a:pt x="264" y="136"/>
                  </a:cubicBezTo>
                  <a:cubicBezTo>
                    <a:pt x="265" y="135"/>
                    <a:pt x="264" y="135"/>
                    <a:pt x="262" y="135"/>
                  </a:cubicBezTo>
                  <a:close/>
                  <a:moveTo>
                    <a:pt x="903" y="137"/>
                  </a:moveTo>
                  <a:cubicBezTo>
                    <a:pt x="901" y="137"/>
                    <a:pt x="898" y="140"/>
                    <a:pt x="885" y="152"/>
                  </a:cubicBezTo>
                  <a:cubicBezTo>
                    <a:pt x="874" y="162"/>
                    <a:pt x="874" y="162"/>
                    <a:pt x="874" y="162"/>
                  </a:cubicBezTo>
                  <a:cubicBezTo>
                    <a:pt x="868" y="155"/>
                    <a:pt x="868" y="155"/>
                    <a:pt x="868" y="155"/>
                  </a:cubicBezTo>
                  <a:cubicBezTo>
                    <a:pt x="865" y="152"/>
                    <a:pt x="860" y="146"/>
                    <a:pt x="858" y="143"/>
                  </a:cubicBezTo>
                  <a:cubicBezTo>
                    <a:pt x="856" y="139"/>
                    <a:pt x="853" y="137"/>
                    <a:pt x="852" y="138"/>
                  </a:cubicBezTo>
                  <a:cubicBezTo>
                    <a:pt x="847" y="141"/>
                    <a:pt x="850" y="151"/>
                    <a:pt x="858" y="161"/>
                  </a:cubicBezTo>
                  <a:cubicBezTo>
                    <a:pt x="866" y="171"/>
                    <a:pt x="866" y="171"/>
                    <a:pt x="866" y="171"/>
                  </a:cubicBezTo>
                  <a:cubicBezTo>
                    <a:pt x="859" y="181"/>
                    <a:pt x="859" y="181"/>
                    <a:pt x="859" y="181"/>
                  </a:cubicBezTo>
                  <a:cubicBezTo>
                    <a:pt x="855" y="187"/>
                    <a:pt x="852" y="194"/>
                    <a:pt x="852" y="196"/>
                  </a:cubicBezTo>
                  <a:cubicBezTo>
                    <a:pt x="852" y="199"/>
                    <a:pt x="853" y="200"/>
                    <a:pt x="856" y="199"/>
                  </a:cubicBezTo>
                  <a:cubicBezTo>
                    <a:pt x="858" y="199"/>
                    <a:pt x="859" y="197"/>
                    <a:pt x="859" y="196"/>
                  </a:cubicBezTo>
                  <a:cubicBezTo>
                    <a:pt x="859" y="195"/>
                    <a:pt x="863" y="190"/>
                    <a:pt x="867" y="186"/>
                  </a:cubicBezTo>
                  <a:cubicBezTo>
                    <a:pt x="874" y="178"/>
                    <a:pt x="874" y="178"/>
                    <a:pt x="874" y="178"/>
                  </a:cubicBezTo>
                  <a:cubicBezTo>
                    <a:pt x="883" y="183"/>
                    <a:pt x="883" y="183"/>
                    <a:pt x="883" y="183"/>
                  </a:cubicBezTo>
                  <a:cubicBezTo>
                    <a:pt x="892" y="189"/>
                    <a:pt x="902" y="189"/>
                    <a:pt x="908" y="184"/>
                  </a:cubicBezTo>
                  <a:cubicBezTo>
                    <a:pt x="911" y="182"/>
                    <a:pt x="912" y="180"/>
                    <a:pt x="911" y="180"/>
                  </a:cubicBezTo>
                  <a:cubicBezTo>
                    <a:pt x="910" y="180"/>
                    <a:pt x="910" y="179"/>
                    <a:pt x="912" y="178"/>
                  </a:cubicBezTo>
                  <a:cubicBezTo>
                    <a:pt x="916" y="176"/>
                    <a:pt x="916" y="175"/>
                    <a:pt x="912" y="175"/>
                  </a:cubicBezTo>
                  <a:cubicBezTo>
                    <a:pt x="910" y="175"/>
                    <a:pt x="907" y="176"/>
                    <a:pt x="906" y="178"/>
                  </a:cubicBezTo>
                  <a:cubicBezTo>
                    <a:pt x="904" y="180"/>
                    <a:pt x="900" y="179"/>
                    <a:pt x="893" y="176"/>
                  </a:cubicBezTo>
                  <a:cubicBezTo>
                    <a:pt x="887" y="174"/>
                    <a:pt x="882" y="172"/>
                    <a:pt x="882" y="171"/>
                  </a:cubicBezTo>
                  <a:cubicBezTo>
                    <a:pt x="882" y="171"/>
                    <a:pt x="887" y="166"/>
                    <a:pt x="892" y="160"/>
                  </a:cubicBezTo>
                  <a:cubicBezTo>
                    <a:pt x="902" y="149"/>
                    <a:pt x="907" y="140"/>
                    <a:pt x="904" y="137"/>
                  </a:cubicBezTo>
                  <a:cubicBezTo>
                    <a:pt x="904" y="137"/>
                    <a:pt x="903" y="136"/>
                    <a:pt x="903" y="137"/>
                  </a:cubicBezTo>
                  <a:close/>
                  <a:moveTo>
                    <a:pt x="743" y="139"/>
                  </a:moveTo>
                  <a:cubicBezTo>
                    <a:pt x="740" y="139"/>
                    <a:pt x="736" y="142"/>
                    <a:pt x="732" y="147"/>
                  </a:cubicBezTo>
                  <a:cubicBezTo>
                    <a:pt x="726" y="155"/>
                    <a:pt x="726" y="155"/>
                    <a:pt x="726" y="155"/>
                  </a:cubicBezTo>
                  <a:cubicBezTo>
                    <a:pt x="719" y="149"/>
                    <a:pt x="719" y="149"/>
                    <a:pt x="719" y="149"/>
                  </a:cubicBezTo>
                  <a:cubicBezTo>
                    <a:pt x="714" y="145"/>
                    <a:pt x="712" y="144"/>
                    <a:pt x="710" y="146"/>
                  </a:cubicBezTo>
                  <a:cubicBezTo>
                    <a:pt x="707" y="148"/>
                    <a:pt x="708" y="150"/>
                    <a:pt x="712" y="155"/>
                  </a:cubicBezTo>
                  <a:cubicBezTo>
                    <a:pt x="720" y="163"/>
                    <a:pt x="719" y="167"/>
                    <a:pt x="710" y="183"/>
                  </a:cubicBezTo>
                  <a:cubicBezTo>
                    <a:pt x="706" y="189"/>
                    <a:pt x="703" y="197"/>
                    <a:pt x="703" y="198"/>
                  </a:cubicBezTo>
                  <a:cubicBezTo>
                    <a:pt x="703" y="203"/>
                    <a:pt x="711" y="197"/>
                    <a:pt x="716" y="189"/>
                  </a:cubicBezTo>
                  <a:cubicBezTo>
                    <a:pt x="719" y="186"/>
                    <a:pt x="722" y="184"/>
                    <a:pt x="723" y="185"/>
                  </a:cubicBezTo>
                  <a:cubicBezTo>
                    <a:pt x="725" y="186"/>
                    <a:pt x="726" y="185"/>
                    <a:pt x="725" y="184"/>
                  </a:cubicBezTo>
                  <a:cubicBezTo>
                    <a:pt x="722" y="180"/>
                    <a:pt x="725" y="173"/>
                    <a:pt x="729" y="173"/>
                  </a:cubicBezTo>
                  <a:cubicBezTo>
                    <a:pt x="732" y="173"/>
                    <a:pt x="757" y="191"/>
                    <a:pt x="758" y="194"/>
                  </a:cubicBezTo>
                  <a:cubicBezTo>
                    <a:pt x="758" y="195"/>
                    <a:pt x="760" y="196"/>
                    <a:pt x="762" y="196"/>
                  </a:cubicBezTo>
                  <a:cubicBezTo>
                    <a:pt x="769" y="196"/>
                    <a:pt x="766" y="186"/>
                    <a:pt x="756" y="179"/>
                  </a:cubicBezTo>
                  <a:cubicBezTo>
                    <a:pt x="751" y="175"/>
                    <a:pt x="744" y="170"/>
                    <a:pt x="741" y="166"/>
                  </a:cubicBezTo>
                  <a:cubicBezTo>
                    <a:pt x="735" y="160"/>
                    <a:pt x="735" y="160"/>
                    <a:pt x="735" y="160"/>
                  </a:cubicBezTo>
                  <a:cubicBezTo>
                    <a:pt x="740" y="153"/>
                    <a:pt x="740" y="153"/>
                    <a:pt x="740" y="153"/>
                  </a:cubicBezTo>
                  <a:cubicBezTo>
                    <a:pt x="743" y="149"/>
                    <a:pt x="746" y="144"/>
                    <a:pt x="746" y="142"/>
                  </a:cubicBezTo>
                  <a:cubicBezTo>
                    <a:pt x="746" y="140"/>
                    <a:pt x="745" y="139"/>
                    <a:pt x="743" y="139"/>
                  </a:cubicBezTo>
                  <a:close/>
                  <a:moveTo>
                    <a:pt x="807" y="144"/>
                  </a:moveTo>
                  <a:cubicBezTo>
                    <a:pt x="812" y="144"/>
                    <a:pt x="820" y="150"/>
                    <a:pt x="817" y="153"/>
                  </a:cubicBezTo>
                  <a:cubicBezTo>
                    <a:pt x="816" y="154"/>
                    <a:pt x="817" y="154"/>
                    <a:pt x="818" y="154"/>
                  </a:cubicBezTo>
                  <a:cubicBezTo>
                    <a:pt x="820" y="154"/>
                    <a:pt x="821" y="156"/>
                    <a:pt x="821" y="158"/>
                  </a:cubicBezTo>
                  <a:cubicBezTo>
                    <a:pt x="821" y="163"/>
                    <a:pt x="817" y="163"/>
                    <a:pt x="815" y="159"/>
                  </a:cubicBezTo>
                  <a:cubicBezTo>
                    <a:pt x="814" y="157"/>
                    <a:pt x="814" y="159"/>
                    <a:pt x="815" y="163"/>
                  </a:cubicBezTo>
                  <a:cubicBezTo>
                    <a:pt x="816" y="168"/>
                    <a:pt x="814" y="172"/>
                    <a:pt x="808" y="176"/>
                  </a:cubicBezTo>
                  <a:cubicBezTo>
                    <a:pt x="804" y="180"/>
                    <a:pt x="798" y="183"/>
                    <a:pt x="794" y="183"/>
                  </a:cubicBezTo>
                  <a:cubicBezTo>
                    <a:pt x="787" y="183"/>
                    <a:pt x="787" y="183"/>
                    <a:pt x="787" y="167"/>
                  </a:cubicBezTo>
                  <a:cubicBezTo>
                    <a:pt x="787" y="156"/>
                    <a:pt x="788" y="152"/>
                    <a:pt x="791" y="152"/>
                  </a:cubicBezTo>
                  <a:cubicBezTo>
                    <a:pt x="793" y="152"/>
                    <a:pt x="796" y="150"/>
                    <a:pt x="798" y="148"/>
                  </a:cubicBezTo>
                  <a:cubicBezTo>
                    <a:pt x="800" y="146"/>
                    <a:pt x="804" y="144"/>
                    <a:pt x="807" y="144"/>
                  </a:cubicBezTo>
                  <a:close/>
                  <a:moveTo>
                    <a:pt x="585" y="147"/>
                  </a:moveTo>
                  <a:cubicBezTo>
                    <a:pt x="587" y="147"/>
                    <a:pt x="591" y="149"/>
                    <a:pt x="596" y="152"/>
                  </a:cubicBezTo>
                  <a:cubicBezTo>
                    <a:pt x="602" y="156"/>
                    <a:pt x="604" y="159"/>
                    <a:pt x="604" y="165"/>
                  </a:cubicBezTo>
                  <a:cubicBezTo>
                    <a:pt x="604" y="171"/>
                    <a:pt x="603" y="173"/>
                    <a:pt x="600" y="172"/>
                  </a:cubicBezTo>
                  <a:cubicBezTo>
                    <a:pt x="598" y="171"/>
                    <a:pt x="597" y="171"/>
                    <a:pt x="598" y="173"/>
                  </a:cubicBezTo>
                  <a:cubicBezTo>
                    <a:pt x="600" y="176"/>
                    <a:pt x="597" y="176"/>
                    <a:pt x="590" y="172"/>
                  </a:cubicBezTo>
                  <a:cubicBezTo>
                    <a:pt x="583" y="168"/>
                    <a:pt x="578" y="159"/>
                    <a:pt x="580" y="152"/>
                  </a:cubicBezTo>
                  <a:cubicBezTo>
                    <a:pt x="581" y="149"/>
                    <a:pt x="582" y="147"/>
                    <a:pt x="585" y="147"/>
                  </a:cubicBezTo>
                  <a:close/>
                  <a:moveTo>
                    <a:pt x="416" y="151"/>
                  </a:moveTo>
                  <a:cubicBezTo>
                    <a:pt x="416" y="151"/>
                    <a:pt x="415" y="152"/>
                    <a:pt x="413" y="154"/>
                  </a:cubicBezTo>
                  <a:cubicBezTo>
                    <a:pt x="409" y="160"/>
                    <a:pt x="410" y="166"/>
                    <a:pt x="416" y="172"/>
                  </a:cubicBezTo>
                  <a:cubicBezTo>
                    <a:pt x="420" y="177"/>
                    <a:pt x="420" y="178"/>
                    <a:pt x="415" y="185"/>
                  </a:cubicBezTo>
                  <a:cubicBezTo>
                    <a:pt x="412" y="190"/>
                    <a:pt x="408" y="193"/>
                    <a:pt x="407" y="193"/>
                  </a:cubicBezTo>
                  <a:cubicBezTo>
                    <a:pt x="406" y="193"/>
                    <a:pt x="405" y="196"/>
                    <a:pt x="405" y="198"/>
                  </a:cubicBezTo>
                  <a:cubicBezTo>
                    <a:pt x="405" y="207"/>
                    <a:pt x="411" y="205"/>
                    <a:pt x="420" y="193"/>
                  </a:cubicBezTo>
                  <a:cubicBezTo>
                    <a:pt x="426" y="187"/>
                    <a:pt x="430" y="184"/>
                    <a:pt x="431" y="185"/>
                  </a:cubicBezTo>
                  <a:cubicBezTo>
                    <a:pt x="433" y="189"/>
                    <a:pt x="451" y="189"/>
                    <a:pt x="449" y="185"/>
                  </a:cubicBezTo>
                  <a:cubicBezTo>
                    <a:pt x="449" y="183"/>
                    <a:pt x="447" y="182"/>
                    <a:pt x="446" y="182"/>
                  </a:cubicBezTo>
                  <a:cubicBezTo>
                    <a:pt x="443" y="183"/>
                    <a:pt x="437" y="178"/>
                    <a:pt x="437" y="175"/>
                  </a:cubicBezTo>
                  <a:cubicBezTo>
                    <a:pt x="437" y="174"/>
                    <a:pt x="441" y="172"/>
                    <a:pt x="445" y="169"/>
                  </a:cubicBezTo>
                  <a:cubicBezTo>
                    <a:pt x="449" y="166"/>
                    <a:pt x="453" y="162"/>
                    <a:pt x="453" y="159"/>
                  </a:cubicBezTo>
                  <a:cubicBezTo>
                    <a:pt x="453" y="157"/>
                    <a:pt x="452" y="154"/>
                    <a:pt x="451" y="154"/>
                  </a:cubicBezTo>
                  <a:cubicBezTo>
                    <a:pt x="448" y="154"/>
                    <a:pt x="436" y="162"/>
                    <a:pt x="433" y="166"/>
                  </a:cubicBezTo>
                  <a:cubicBezTo>
                    <a:pt x="430" y="169"/>
                    <a:pt x="429" y="169"/>
                    <a:pt x="426" y="166"/>
                  </a:cubicBezTo>
                  <a:cubicBezTo>
                    <a:pt x="424" y="164"/>
                    <a:pt x="422" y="161"/>
                    <a:pt x="421" y="159"/>
                  </a:cubicBezTo>
                  <a:cubicBezTo>
                    <a:pt x="421" y="157"/>
                    <a:pt x="420" y="154"/>
                    <a:pt x="419" y="152"/>
                  </a:cubicBezTo>
                  <a:cubicBezTo>
                    <a:pt x="418" y="151"/>
                    <a:pt x="417" y="150"/>
                    <a:pt x="416" y="151"/>
                  </a:cubicBezTo>
                  <a:close/>
                  <a:moveTo>
                    <a:pt x="312" y="151"/>
                  </a:moveTo>
                  <a:cubicBezTo>
                    <a:pt x="310" y="152"/>
                    <a:pt x="309" y="157"/>
                    <a:pt x="309" y="166"/>
                  </a:cubicBezTo>
                  <a:cubicBezTo>
                    <a:pt x="309" y="174"/>
                    <a:pt x="309" y="182"/>
                    <a:pt x="310" y="184"/>
                  </a:cubicBezTo>
                  <a:cubicBezTo>
                    <a:pt x="313" y="191"/>
                    <a:pt x="320" y="188"/>
                    <a:pt x="325" y="178"/>
                  </a:cubicBezTo>
                  <a:cubicBezTo>
                    <a:pt x="328" y="173"/>
                    <a:pt x="331" y="169"/>
                    <a:pt x="333" y="169"/>
                  </a:cubicBezTo>
                  <a:cubicBezTo>
                    <a:pt x="334" y="169"/>
                    <a:pt x="335" y="176"/>
                    <a:pt x="336" y="185"/>
                  </a:cubicBezTo>
                  <a:cubicBezTo>
                    <a:pt x="336" y="195"/>
                    <a:pt x="338" y="203"/>
                    <a:pt x="340" y="204"/>
                  </a:cubicBezTo>
                  <a:cubicBezTo>
                    <a:pt x="345" y="207"/>
                    <a:pt x="346" y="204"/>
                    <a:pt x="346" y="190"/>
                  </a:cubicBezTo>
                  <a:cubicBezTo>
                    <a:pt x="346" y="166"/>
                    <a:pt x="343" y="156"/>
                    <a:pt x="337" y="155"/>
                  </a:cubicBezTo>
                  <a:cubicBezTo>
                    <a:pt x="333" y="154"/>
                    <a:pt x="331" y="156"/>
                    <a:pt x="329" y="159"/>
                  </a:cubicBezTo>
                  <a:cubicBezTo>
                    <a:pt x="327" y="166"/>
                    <a:pt x="323" y="166"/>
                    <a:pt x="319" y="158"/>
                  </a:cubicBezTo>
                  <a:cubicBezTo>
                    <a:pt x="317" y="153"/>
                    <a:pt x="314" y="151"/>
                    <a:pt x="312" y="151"/>
                  </a:cubicBezTo>
                  <a:close/>
                  <a:moveTo>
                    <a:pt x="499" y="154"/>
                  </a:moveTo>
                  <a:cubicBezTo>
                    <a:pt x="498" y="154"/>
                    <a:pt x="496" y="163"/>
                    <a:pt x="497" y="165"/>
                  </a:cubicBezTo>
                  <a:cubicBezTo>
                    <a:pt x="500" y="169"/>
                    <a:pt x="508" y="168"/>
                    <a:pt x="508" y="162"/>
                  </a:cubicBezTo>
                  <a:cubicBezTo>
                    <a:pt x="508" y="158"/>
                    <a:pt x="504" y="154"/>
                    <a:pt x="499" y="154"/>
                  </a:cubicBezTo>
                  <a:close/>
                  <a:moveTo>
                    <a:pt x="292" y="155"/>
                  </a:moveTo>
                  <a:cubicBezTo>
                    <a:pt x="291" y="155"/>
                    <a:pt x="289" y="157"/>
                    <a:pt x="287" y="160"/>
                  </a:cubicBezTo>
                  <a:cubicBezTo>
                    <a:pt x="282" y="167"/>
                    <a:pt x="282" y="197"/>
                    <a:pt x="286" y="199"/>
                  </a:cubicBezTo>
                  <a:cubicBezTo>
                    <a:pt x="293" y="202"/>
                    <a:pt x="294" y="199"/>
                    <a:pt x="295" y="177"/>
                  </a:cubicBezTo>
                  <a:cubicBezTo>
                    <a:pt x="296" y="161"/>
                    <a:pt x="295" y="154"/>
                    <a:pt x="292" y="155"/>
                  </a:cubicBezTo>
                  <a:close/>
                  <a:moveTo>
                    <a:pt x="242" y="167"/>
                  </a:moveTo>
                  <a:cubicBezTo>
                    <a:pt x="250" y="175"/>
                    <a:pt x="250" y="175"/>
                    <a:pt x="250" y="175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1" y="185"/>
                    <a:pt x="251" y="185"/>
                    <a:pt x="251" y="185"/>
                  </a:cubicBezTo>
                  <a:cubicBezTo>
                    <a:pt x="246" y="187"/>
                    <a:pt x="240" y="188"/>
                    <a:pt x="235" y="187"/>
                  </a:cubicBezTo>
                  <a:cubicBezTo>
                    <a:pt x="228" y="185"/>
                    <a:pt x="227" y="186"/>
                    <a:pt x="228" y="190"/>
                  </a:cubicBezTo>
                  <a:cubicBezTo>
                    <a:pt x="229" y="193"/>
                    <a:pt x="232" y="195"/>
                    <a:pt x="237" y="196"/>
                  </a:cubicBezTo>
                  <a:cubicBezTo>
                    <a:pt x="249" y="198"/>
                    <a:pt x="266" y="191"/>
                    <a:pt x="266" y="183"/>
                  </a:cubicBezTo>
                  <a:cubicBezTo>
                    <a:pt x="266" y="177"/>
                    <a:pt x="255" y="167"/>
                    <a:pt x="248" y="167"/>
                  </a:cubicBezTo>
                  <a:lnTo>
                    <a:pt x="242" y="167"/>
                  </a:lnTo>
                  <a:close/>
                  <a:moveTo>
                    <a:pt x="141" y="215"/>
                  </a:moveTo>
                  <a:cubicBezTo>
                    <a:pt x="137" y="216"/>
                    <a:pt x="132" y="216"/>
                    <a:pt x="127" y="217"/>
                  </a:cubicBezTo>
                  <a:cubicBezTo>
                    <a:pt x="97" y="220"/>
                    <a:pt x="95" y="220"/>
                    <a:pt x="94" y="225"/>
                  </a:cubicBezTo>
                  <a:cubicBezTo>
                    <a:pt x="94" y="229"/>
                    <a:pt x="95" y="230"/>
                    <a:pt x="103" y="230"/>
                  </a:cubicBezTo>
                  <a:cubicBezTo>
                    <a:pt x="113" y="230"/>
                    <a:pt x="113" y="230"/>
                    <a:pt x="113" y="230"/>
                  </a:cubicBezTo>
                  <a:cubicBezTo>
                    <a:pt x="114" y="252"/>
                    <a:pt x="114" y="252"/>
                    <a:pt x="114" y="252"/>
                  </a:cubicBezTo>
                  <a:cubicBezTo>
                    <a:pt x="114" y="264"/>
                    <a:pt x="115" y="276"/>
                    <a:pt x="116" y="277"/>
                  </a:cubicBezTo>
                  <a:cubicBezTo>
                    <a:pt x="116" y="278"/>
                    <a:pt x="119" y="279"/>
                    <a:pt x="122" y="278"/>
                  </a:cubicBezTo>
                  <a:cubicBezTo>
                    <a:pt x="125" y="277"/>
                    <a:pt x="130" y="276"/>
                    <a:pt x="132" y="276"/>
                  </a:cubicBezTo>
                  <a:cubicBezTo>
                    <a:pt x="135" y="276"/>
                    <a:pt x="136" y="274"/>
                    <a:pt x="136" y="267"/>
                  </a:cubicBezTo>
                  <a:cubicBezTo>
                    <a:pt x="136" y="261"/>
                    <a:pt x="137" y="252"/>
                    <a:pt x="139" y="246"/>
                  </a:cubicBezTo>
                  <a:cubicBezTo>
                    <a:pt x="141" y="236"/>
                    <a:pt x="141" y="234"/>
                    <a:pt x="138" y="233"/>
                  </a:cubicBezTo>
                  <a:cubicBezTo>
                    <a:pt x="132" y="231"/>
                    <a:pt x="130" y="234"/>
                    <a:pt x="127" y="248"/>
                  </a:cubicBezTo>
                  <a:cubicBezTo>
                    <a:pt x="125" y="259"/>
                    <a:pt x="125" y="259"/>
                    <a:pt x="125" y="259"/>
                  </a:cubicBezTo>
                  <a:cubicBezTo>
                    <a:pt x="124" y="243"/>
                    <a:pt x="124" y="243"/>
                    <a:pt x="124" y="243"/>
                  </a:cubicBezTo>
                  <a:cubicBezTo>
                    <a:pt x="123" y="227"/>
                    <a:pt x="123" y="227"/>
                    <a:pt x="123" y="227"/>
                  </a:cubicBezTo>
                  <a:cubicBezTo>
                    <a:pt x="137" y="226"/>
                    <a:pt x="137" y="226"/>
                    <a:pt x="137" y="226"/>
                  </a:cubicBezTo>
                  <a:cubicBezTo>
                    <a:pt x="154" y="224"/>
                    <a:pt x="160" y="222"/>
                    <a:pt x="160" y="219"/>
                  </a:cubicBezTo>
                  <a:cubicBezTo>
                    <a:pt x="160" y="216"/>
                    <a:pt x="153" y="215"/>
                    <a:pt x="141" y="215"/>
                  </a:cubicBezTo>
                  <a:close/>
                  <a:moveTo>
                    <a:pt x="89" y="258"/>
                  </a:moveTo>
                  <a:cubicBezTo>
                    <a:pt x="89" y="258"/>
                    <a:pt x="89" y="259"/>
                    <a:pt x="89" y="261"/>
                  </a:cubicBezTo>
                  <a:cubicBezTo>
                    <a:pt x="89" y="265"/>
                    <a:pt x="87" y="266"/>
                    <a:pt x="82" y="266"/>
                  </a:cubicBezTo>
                  <a:cubicBezTo>
                    <a:pt x="66" y="266"/>
                    <a:pt x="51" y="269"/>
                    <a:pt x="51" y="273"/>
                  </a:cubicBezTo>
                  <a:cubicBezTo>
                    <a:pt x="51" y="275"/>
                    <a:pt x="56" y="276"/>
                    <a:pt x="70" y="276"/>
                  </a:cubicBezTo>
                  <a:cubicBezTo>
                    <a:pt x="93" y="276"/>
                    <a:pt x="101" y="272"/>
                    <a:pt x="97" y="264"/>
                  </a:cubicBezTo>
                  <a:cubicBezTo>
                    <a:pt x="95" y="262"/>
                    <a:pt x="94" y="261"/>
                    <a:pt x="94" y="262"/>
                  </a:cubicBezTo>
                  <a:cubicBezTo>
                    <a:pt x="94" y="263"/>
                    <a:pt x="93" y="263"/>
                    <a:pt x="91" y="261"/>
                  </a:cubicBezTo>
                  <a:cubicBezTo>
                    <a:pt x="90" y="259"/>
                    <a:pt x="90" y="258"/>
                    <a:pt x="89" y="258"/>
                  </a:cubicBezTo>
                  <a:close/>
                  <a:moveTo>
                    <a:pt x="157" y="259"/>
                  </a:moveTo>
                  <a:cubicBezTo>
                    <a:pt x="147" y="261"/>
                    <a:pt x="122" y="299"/>
                    <a:pt x="122" y="315"/>
                  </a:cubicBezTo>
                  <a:cubicBezTo>
                    <a:pt x="122" y="326"/>
                    <a:pt x="125" y="324"/>
                    <a:pt x="133" y="307"/>
                  </a:cubicBezTo>
                  <a:cubicBezTo>
                    <a:pt x="137" y="299"/>
                    <a:pt x="142" y="292"/>
                    <a:pt x="144" y="290"/>
                  </a:cubicBezTo>
                  <a:cubicBezTo>
                    <a:pt x="146" y="288"/>
                    <a:pt x="147" y="287"/>
                    <a:pt x="146" y="287"/>
                  </a:cubicBezTo>
                  <a:cubicBezTo>
                    <a:pt x="145" y="287"/>
                    <a:pt x="148" y="281"/>
                    <a:pt x="153" y="275"/>
                  </a:cubicBezTo>
                  <a:cubicBezTo>
                    <a:pt x="160" y="266"/>
                    <a:pt x="162" y="262"/>
                    <a:pt x="160" y="260"/>
                  </a:cubicBezTo>
                  <a:cubicBezTo>
                    <a:pt x="159" y="259"/>
                    <a:pt x="158" y="259"/>
                    <a:pt x="157" y="259"/>
                  </a:cubicBezTo>
                  <a:close/>
                  <a:moveTo>
                    <a:pt x="180" y="275"/>
                  </a:moveTo>
                  <a:cubicBezTo>
                    <a:pt x="179" y="275"/>
                    <a:pt x="178" y="275"/>
                    <a:pt x="177" y="276"/>
                  </a:cubicBezTo>
                  <a:cubicBezTo>
                    <a:pt x="171" y="277"/>
                    <a:pt x="164" y="288"/>
                    <a:pt x="166" y="293"/>
                  </a:cubicBezTo>
                  <a:cubicBezTo>
                    <a:pt x="168" y="297"/>
                    <a:pt x="168" y="297"/>
                    <a:pt x="171" y="293"/>
                  </a:cubicBezTo>
                  <a:cubicBezTo>
                    <a:pt x="173" y="291"/>
                    <a:pt x="176" y="290"/>
                    <a:pt x="177" y="291"/>
                  </a:cubicBezTo>
                  <a:cubicBezTo>
                    <a:pt x="179" y="292"/>
                    <a:pt x="180" y="292"/>
                    <a:pt x="179" y="290"/>
                  </a:cubicBezTo>
                  <a:cubicBezTo>
                    <a:pt x="178" y="288"/>
                    <a:pt x="179" y="286"/>
                    <a:pt x="181" y="286"/>
                  </a:cubicBezTo>
                  <a:cubicBezTo>
                    <a:pt x="193" y="281"/>
                    <a:pt x="189" y="291"/>
                    <a:pt x="172" y="307"/>
                  </a:cubicBezTo>
                  <a:cubicBezTo>
                    <a:pt x="159" y="320"/>
                    <a:pt x="157" y="324"/>
                    <a:pt x="160" y="327"/>
                  </a:cubicBezTo>
                  <a:cubicBezTo>
                    <a:pt x="161" y="329"/>
                    <a:pt x="166" y="331"/>
                    <a:pt x="170" y="331"/>
                  </a:cubicBezTo>
                  <a:cubicBezTo>
                    <a:pt x="180" y="331"/>
                    <a:pt x="211" y="320"/>
                    <a:pt x="216" y="315"/>
                  </a:cubicBezTo>
                  <a:cubicBezTo>
                    <a:pt x="221" y="310"/>
                    <a:pt x="221" y="310"/>
                    <a:pt x="215" y="310"/>
                  </a:cubicBezTo>
                  <a:cubicBezTo>
                    <a:pt x="211" y="310"/>
                    <a:pt x="206" y="311"/>
                    <a:pt x="204" y="313"/>
                  </a:cubicBezTo>
                  <a:cubicBezTo>
                    <a:pt x="203" y="315"/>
                    <a:pt x="197" y="317"/>
                    <a:pt x="191" y="317"/>
                  </a:cubicBezTo>
                  <a:cubicBezTo>
                    <a:pt x="186" y="318"/>
                    <a:pt x="180" y="318"/>
                    <a:pt x="179" y="319"/>
                  </a:cubicBezTo>
                  <a:cubicBezTo>
                    <a:pt x="175" y="322"/>
                    <a:pt x="178" y="314"/>
                    <a:pt x="184" y="308"/>
                  </a:cubicBezTo>
                  <a:cubicBezTo>
                    <a:pt x="192" y="299"/>
                    <a:pt x="198" y="286"/>
                    <a:pt x="196" y="281"/>
                  </a:cubicBezTo>
                  <a:cubicBezTo>
                    <a:pt x="195" y="277"/>
                    <a:pt x="187" y="275"/>
                    <a:pt x="180" y="27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1"/>
            <p:cNvSpPr>
              <a:spLocks noEditPoints="1"/>
            </p:cNvSpPr>
            <p:nvPr/>
          </p:nvSpPr>
          <p:spPr bwMode="auto">
            <a:xfrm>
              <a:off x="2790826" y="3605213"/>
              <a:ext cx="947737" cy="425450"/>
            </a:xfrm>
            <a:custGeom>
              <a:avLst/>
              <a:gdLst>
                <a:gd name="T0" fmla="*/ 56 w 622"/>
                <a:gd name="T1" fmla="*/ 46 h 279"/>
                <a:gd name="T2" fmla="*/ 88 w 622"/>
                <a:gd name="T3" fmla="*/ 41 h 279"/>
                <a:gd name="T4" fmla="*/ 65 w 622"/>
                <a:gd name="T5" fmla="*/ 8 h 279"/>
                <a:gd name="T6" fmla="*/ 577 w 622"/>
                <a:gd name="T7" fmla="*/ 54 h 279"/>
                <a:gd name="T8" fmla="*/ 587 w 622"/>
                <a:gd name="T9" fmla="*/ 86 h 279"/>
                <a:gd name="T10" fmla="*/ 600 w 622"/>
                <a:gd name="T11" fmla="*/ 79 h 279"/>
                <a:gd name="T12" fmla="*/ 85 w 622"/>
                <a:gd name="T13" fmla="*/ 60 h 279"/>
                <a:gd name="T14" fmla="*/ 38 w 622"/>
                <a:gd name="T15" fmla="*/ 93 h 279"/>
                <a:gd name="T16" fmla="*/ 27 w 622"/>
                <a:gd name="T17" fmla="*/ 189 h 279"/>
                <a:gd name="T18" fmla="*/ 90 w 622"/>
                <a:gd name="T19" fmla="*/ 178 h 279"/>
                <a:gd name="T20" fmla="*/ 51 w 622"/>
                <a:gd name="T21" fmla="*/ 138 h 279"/>
                <a:gd name="T22" fmla="*/ 37 w 622"/>
                <a:gd name="T23" fmla="*/ 75 h 279"/>
                <a:gd name="T24" fmla="*/ 95 w 622"/>
                <a:gd name="T25" fmla="*/ 89 h 279"/>
                <a:gd name="T26" fmla="*/ 85 w 622"/>
                <a:gd name="T27" fmla="*/ 60 h 279"/>
                <a:gd name="T28" fmla="*/ 270 w 622"/>
                <a:gd name="T29" fmla="*/ 164 h 279"/>
                <a:gd name="T30" fmla="*/ 172 w 622"/>
                <a:gd name="T31" fmla="*/ 71 h 279"/>
                <a:gd name="T32" fmla="*/ 158 w 622"/>
                <a:gd name="T33" fmla="*/ 138 h 279"/>
                <a:gd name="T34" fmla="*/ 172 w 622"/>
                <a:gd name="T35" fmla="*/ 71 h 279"/>
                <a:gd name="T36" fmla="*/ 533 w 622"/>
                <a:gd name="T37" fmla="*/ 183 h 279"/>
                <a:gd name="T38" fmla="*/ 565 w 622"/>
                <a:gd name="T39" fmla="*/ 113 h 279"/>
                <a:gd name="T40" fmla="*/ 361 w 622"/>
                <a:gd name="T41" fmla="*/ 91 h 279"/>
                <a:gd name="T42" fmla="*/ 370 w 622"/>
                <a:gd name="T43" fmla="*/ 87 h 279"/>
                <a:gd name="T44" fmla="*/ 480 w 622"/>
                <a:gd name="T45" fmla="*/ 114 h 279"/>
                <a:gd name="T46" fmla="*/ 460 w 622"/>
                <a:gd name="T47" fmla="*/ 120 h 279"/>
                <a:gd name="T48" fmla="*/ 468 w 622"/>
                <a:gd name="T49" fmla="*/ 189 h 279"/>
                <a:gd name="T50" fmla="*/ 494 w 622"/>
                <a:gd name="T51" fmla="*/ 102 h 279"/>
                <a:gd name="T52" fmla="*/ 290 w 622"/>
                <a:gd name="T53" fmla="*/ 128 h 279"/>
                <a:gd name="T54" fmla="*/ 299 w 622"/>
                <a:gd name="T55" fmla="*/ 137 h 279"/>
                <a:gd name="T56" fmla="*/ 308 w 622"/>
                <a:gd name="T57" fmla="*/ 130 h 279"/>
                <a:gd name="T58" fmla="*/ 293 w 622"/>
                <a:gd name="T59" fmla="*/ 112 h 279"/>
                <a:gd name="T60" fmla="*/ 182 w 622"/>
                <a:gd name="T61" fmla="*/ 123 h 279"/>
                <a:gd name="T62" fmla="*/ 198 w 622"/>
                <a:gd name="T63" fmla="*/ 157 h 279"/>
                <a:gd name="T64" fmla="*/ 235 w 622"/>
                <a:gd name="T65" fmla="*/ 150 h 279"/>
                <a:gd name="T66" fmla="*/ 242 w 622"/>
                <a:gd name="T67" fmla="*/ 173 h 279"/>
                <a:gd name="T68" fmla="*/ 234 w 622"/>
                <a:gd name="T69" fmla="*/ 143 h 279"/>
                <a:gd name="T70" fmla="*/ 199 w 622"/>
                <a:gd name="T71" fmla="*/ 98 h 279"/>
                <a:gd name="T72" fmla="*/ 193 w 622"/>
                <a:gd name="T73" fmla="*/ 107 h 279"/>
                <a:gd name="T74" fmla="*/ 509 w 622"/>
                <a:gd name="T75" fmla="*/ 122 h 279"/>
                <a:gd name="T76" fmla="*/ 332 w 622"/>
                <a:gd name="T77" fmla="*/ 119 h 279"/>
                <a:gd name="T78" fmla="*/ 332 w 622"/>
                <a:gd name="T79" fmla="*/ 119 h 279"/>
                <a:gd name="T80" fmla="*/ 425 w 622"/>
                <a:gd name="T81" fmla="*/ 121 h 279"/>
                <a:gd name="T82" fmla="*/ 333 w 622"/>
                <a:gd name="T83" fmla="*/ 163 h 279"/>
                <a:gd name="T84" fmla="*/ 504 w 622"/>
                <a:gd name="T85" fmla="*/ 147 h 279"/>
                <a:gd name="T86" fmla="*/ 509 w 622"/>
                <a:gd name="T87" fmla="*/ 155 h 279"/>
                <a:gd name="T88" fmla="*/ 69 w 622"/>
                <a:gd name="T89" fmla="*/ 228 h 279"/>
                <a:gd name="T90" fmla="*/ 51 w 622"/>
                <a:gd name="T91" fmla="*/ 238 h 279"/>
                <a:gd name="T92" fmla="*/ 97 w 622"/>
                <a:gd name="T93" fmla="*/ 220 h 279"/>
                <a:gd name="T94" fmla="*/ 9 w 622"/>
                <a:gd name="T95" fmla="*/ 227 h 279"/>
                <a:gd name="T96" fmla="*/ 102 w 622"/>
                <a:gd name="T97" fmla="*/ 238 h 279"/>
                <a:gd name="T98" fmla="*/ 93 w 622"/>
                <a:gd name="T99" fmla="*/ 258 h 279"/>
                <a:gd name="T100" fmla="*/ 5 w 622"/>
                <a:gd name="T101" fmla="*/ 236 h 279"/>
                <a:gd name="T102" fmla="*/ 10 w 622"/>
                <a:gd name="T103" fmla="*/ 239 h 279"/>
                <a:gd name="T104" fmla="*/ 53 w 622"/>
                <a:gd name="T105" fmla="*/ 25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2" h="279">
                  <a:moveTo>
                    <a:pt x="57" y="1"/>
                  </a:moveTo>
                  <a:cubicBezTo>
                    <a:pt x="56" y="1"/>
                    <a:pt x="56" y="1"/>
                    <a:pt x="56" y="1"/>
                  </a:cubicBezTo>
                  <a:cubicBezTo>
                    <a:pt x="54" y="2"/>
                    <a:pt x="53" y="13"/>
                    <a:pt x="52" y="25"/>
                  </a:cubicBezTo>
                  <a:cubicBezTo>
                    <a:pt x="52" y="43"/>
                    <a:pt x="52" y="46"/>
                    <a:pt x="56" y="46"/>
                  </a:cubicBezTo>
                  <a:cubicBezTo>
                    <a:pt x="58" y="46"/>
                    <a:pt x="60" y="44"/>
                    <a:pt x="60" y="40"/>
                  </a:cubicBezTo>
                  <a:cubicBezTo>
                    <a:pt x="60" y="35"/>
                    <a:pt x="76" y="17"/>
                    <a:pt x="80" y="19"/>
                  </a:cubicBezTo>
                  <a:cubicBezTo>
                    <a:pt x="81" y="19"/>
                    <a:pt x="81" y="25"/>
                    <a:pt x="81" y="30"/>
                  </a:cubicBezTo>
                  <a:cubicBezTo>
                    <a:pt x="79" y="41"/>
                    <a:pt x="83" y="46"/>
                    <a:pt x="88" y="41"/>
                  </a:cubicBezTo>
                  <a:cubicBezTo>
                    <a:pt x="90" y="39"/>
                    <a:pt x="91" y="33"/>
                    <a:pt x="90" y="24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8" y="12"/>
                    <a:pt x="65" y="11"/>
                    <a:pt x="65" y="8"/>
                  </a:cubicBezTo>
                  <a:cubicBezTo>
                    <a:pt x="65" y="4"/>
                    <a:pt x="60" y="0"/>
                    <a:pt x="57" y="1"/>
                  </a:cubicBezTo>
                  <a:close/>
                  <a:moveTo>
                    <a:pt x="594" y="36"/>
                  </a:moveTo>
                  <a:cubicBezTo>
                    <a:pt x="591" y="36"/>
                    <a:pt x="588" y="37"/>
                    <a:pt x="585" y="38"/>
                  </a:cubicBezTo>
                  <a:cubicBezTo>
                    <a:pt x="577" y="41"/>
                    <a:pt x="573" y="50"/>
                    <a:pt x="577" y="54"/>
                  </a:cubicBezTo>
                  <a:cubicBezTo>
                    <a:pt x="579" y="56"/>
                    <a:pt x="580" y="55"/>
                    <a:pt x="581" y="51"/>
                  </a:cubicBezTo>
                  <a:cubicBezTo>
                    <a:pt x="583" y="45"/>
                    <a:pt x="595" y="44"/>
                    <a:pt x="595" y="50"/>
                  </a:cubicBezTo>
                  <a:cubicBezTo>
                    <a:pt x="595" y="55"/>
                    <a:pt x="589" y="68"/>
                    <a:pt x="584" y="72"/>
                  </a:cubicBezTo>
                  <a:cubicBezTo>
                    <a:pt x="578" y="77"/>
                    <a:pt x="579" y="85"/>
                    <a:pt x="587" y="86"/>
                  </a:cubicBezTo>
                  <a:cubicBezTo>
                    <a:pt x="591" y="87"/>
                    <a:pt x="595" y="88"/>
                    <a:pt x="596" y="89"/>
                  </a:cubicBezTo>
                  <a:cubicBezTo>
                    <a:pt x="602" y="91"/>
                    <a:pt x="610" y="90"/>
                    <a:pt x="615" y="86"/>
                  </a:cubicBezTo>
                  <a:cubicBezTo>
                    <a:pt x="622" y="81"/>
                    <a:pt x="620" y="76"/>
                    <a:pt x="612" y="79"/>
                  </a:cubicBezTo>
                  <a:cubicBezTo>
                    <a:pt x="609" y="81"/>
                    <a:pt x="604" y="80"/>
                    <a:pt x="600" y="79"/>
                  </a:cubicBezTo>
                  <a:cubicBezTo>
                    <a:pt x="593" y="77"/>
                    <a:pt x="593" y="77"/>
                    <a:pt x="593" y="77"/>
                  </a:cubicBezTo>
                  <a:cubicBezTo>
                    <a:pt x="599" y="64"/>
                    <a:pt x="599" y="64"/>
                    <a:pt x="599" y="64"/>
                  </a:cubicBezTo>
                  <a:cubicBezTo>
                    <a:pt x="608" y="48"/>
                    <a:pt x="605" y="36"/>
                    <a:pt x="594" y="36"/>
                  </a:cubicBezTo>
                  <a:close/>
                  <a:moveTo>
                    <a:pt x="85" y="60"/>
                  </a:moveTo>
                  <a:cubicBezTo>
                    <a:pt x="78" y="60"/>
                    <a:pt x="71" y="61"/>
                    <a:pt x="63" y="62"/>
                  </a:cubicBezTo>
                  <a:cubicBezTo>
                    <a:pt x="56" y="63"/>
                    <a:pt x="44" y="64"/>
                    <a:pt x="36" y="65"/>
                  </a:cubicBezTo>
                  <a:cubicBezTo>
                    <a:pt x="23" y="67"/>
                    <a:pt x="22" y="68"/>
                    <a:pt x="22" y="73"/>
                  </a:cubicBezTo>
                  <a:cubicBezTo>
                    <a:pt x="22" y="80"/>
                    <a:pt x="23" y="82"/>
                    <a:pt x="38" y="93"/>
                  </a:cubicBezTo>
                  <a:cubicBezTo>
                    <a:pt x="46" y="99"/>
                    <a:pt x="52" y="105"/>
                    <a:pt x="53" y="107"/>
                  </a:cubicBezTo>
                  <a:cubicBezTo>
                    <a:pt x="55" y="112"/>
                    <a:pt x="37" y="145"/>
                    <a:pt x="20" y="168"/>
                  </a:cubicBezTo>
                  <a:cubicBezTo>
                    <a:pt x="14" y="176"/>
                    <a:pt x="9" y="184"/>
                    <a:pt x="9" y="186"/>
                  </a:cubicBezTo>
                  <a:cubicBezTo>
                    <a:pt x="9" y="187"/>
                    <a:pt x="17" y="189"/>
                    <a:pt x="27" y="189"/>
                  </a:cubicBezTo>
                  <a:cubicBezTo>
                    <a:pt x="50" y="190"/>
                    <a:pt x="103" y="189"/>
                    <a:pt x="104" y="188"/>
                  </a:cubicBezTo>
                  <a:cubicBezTo>
                    <a:pt x="106" y="185"/>
                    <a:pt x="98" y="157"/>
                    <a:pt x="94" y="154"/>
                  </a:cubicBezTo>
                  <a:cubicBezTo>
                    <a:pt x="88" y="151"/>
                    <a:pt x="86" y="157"/>
                    <a:pt x="88" y="169"/>
                  </a:cubicBezTo>
                  <a:cubicBezTo>
                    <a:pt x="90" y="178"/>
                    <a:pt x="90" y="178"/>
                    <a:pt x="90" y="17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60" y="179"/>
                    <a:pt x="29" y="179"/>
                    <a:pt x="27" y="177"/>
                  </a:cubicBezTo>
                  <a:cubicBezTo>
                    <a:pt x="27" y="176"/>
                    <a:pt x="29" y="172"/>
                    <a:pt x="32" y="168"/>
                  </a:cubicBezTo>
                  <a:cubicBezTo>
                    <a:pt x="35" y="164"/>
                    <a:pt x="44" y="151"/>
                    <a:pt x="51" y="138"/>
                  </a:cubicBezTo>
                  <a:cubicBezTo>
                    <a:pt x="57" y="126"/>
                    <a:pt x="64" y="116"/>
                    <a:pt x="65" y="116"/>
                  </a:cubicBezTo>
                  <a:cubicBezTo>
                    <a:pt x="66" y="116"/>
                    <a:pt x="67" y="114"/>
                    <a:pt x="68" y="112"/>
                  </a:cubicBezTo>
                  <a:cubicBezTo>
                    <a:pt x="69" y="109"/>
                    <a:pt x="64" y="102"/>
                    <a:pt x="53" y="92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7" y="73"/>
                    <a:pt x="70" y="72"/>
                    <a:pt x="78" y="72"/>
                  </a:cubicBezTo>
                  <a:cubicBezTo>
                    <a:pt x="92" y="72"/>
                    <a:pt x="92" y="72"/>
                    <a:pt x="92" y="80"/>
                  </a:cubicBezTo>
                  <a:cubicBezTo>
                    <a:pt x="92" y="84"/>
                    <a:pt x="94" y="88"/>
                    <a:pt x="95" y="89"/>
                  </a:cubicBezTo>
                  <a:cubicBezTo>
                    <a:pt x="99" y="92"/>
                    <a:pt x="105" y="85"/>
                    <a:pt x="105" y="77"/>
                  </a:cubicBezTo>
                  <a:cubicBezTo>
                    <a:pt x="105" y="73"/>
                    <a:pt x="106" y="69"/>
                    <a:pt x="108" y="69"/>
                  </a:cubicBezTo>
                  <a:cubicBezTo>
                    <a:pt x="110" y="69"/>
                    <a:pt x="110" y="68"/>
                    <a:pt x="107" y="65"/>
                  </a:cubicBezTo>
                  <a:cubicBezTo>
                    <a:pt x="104" y="62"/>
                    <a:pt x="95" y="60"/>
                    <a:pt x="85" y="60"/>
                  </a:cubicBezTo>
                  <a:close/>
                  <a:moveTo>
                    <a:pt x="272" y="69"/>
                  </a:moveTo>
                  <a:cubicBezTo>
                    <a:pt x="271" y="69"/>
                    <a:pt x="267" y="75"/>
                    <a:pt x="264" y="82"/>
                  </a:cubicBezTo>
                  <a:cubicBezTo>
                    <a:pt x="256" y="99"/>
                    <a:pt x="254" y="131"/>
                    <a:pt x="261" y="148"/>
                  </a:cubicBezTo>
                  <a:cubicBezTo>
                    <a:pt x="264" y="154"/>
                    <a:pt x="268" y="162"/>
                    <a:pt x="270" y="164"/>
                  </a:cubicBezTo>
                  <a:cubicBezTo>
                    <a:pt x="275" y="169"/>
                    <a:pt x="275" y="167"/>
                    <a:pt x="270" y="151"/>
                  </a:cubicBezTo>
                  <a:cubicBezTo>
                    <a:pt x="265" y="132"/>
                    <a:pt x="266" y="98"/>
                    <a:pt x="273" y="84"/>
                  </a:cubicBezTo>
                  <a:cubicBezTo>
                    <a:pt x="277" y="75"/>
                    <a:pt x="277" y="69"/>
                    <a:pt x="272" y="69"/>
                  </a:cubicBezTo>
                  <a:close/>
                  <a:moveTo>
                    <a:pt x="172" y="71"/>
                  </a:moveTo>
                  <a:cubicBezTo>
                    <a:pt x="167" y="71"/>
                    <a:pt x="162" y="80"/>
                    <a:pt x="158" y="97"/>
                  </a:cubicBezTo>
                  <a:cubicBezTo>
                    <a:pt x="146" y="144"/>
                    <a:pt x="145" y="181"/>
                    <a:pt x="154" y="188"/>
                  </a:cubicBezTo>
                  <a:cubicBezTo>
                    <a:pt x="164" y="195"/>
                    <a:pt x="165" y="192"/>
                    <a:pt x="159" y="180"/>
                  </a:cubicBezTo>
                  <a:cubicBezTo>
                    <a:pt x="155" y="172"/>
                    <a:pt x="155" y="153"/>
                    <a:pt x="158" y="138"/>
                  </a:cubicBezTo>
                  <a:cubicBezTo>
                    <a:pt x="159" y="134"/>
                    <a:pt x="161" y="123"/>
                    <a:pt x="163" y="115"/>
                  </a:cubicBezTo>
                  <a:cubicBezTo>
                    <a:pt x="168" y="92"/>
                    <a:pt x="171" y="81"/>
                    <a:pt x="175" y="77"/>
                  </a:cubicBezTo>
                  <a:cubicBezTo>
                    <a:pt x="178" y="73"/>
                    <a:pt x="178" y="72"/>
                    <a:pt x="175" y="71"/>
                  </a:cubicBezTo>
                  <a:cubicBezTo>
                    <a:pt x="174" y="71"/>
                    <a:pt x="173" y="71"/>
                    <a:pt x="172" y="71"/>
                  </a:cubicBezTo>
                  <a:close/>
                  <a:moveTo>
                    <a:pt x="546" y="74"/>
                  </a:moveTo>
                  <a:cubicBezTo>
                    <a:pt x="544" y="74"/>
                    <a:pt x="545" y="78"/>
                    <a:pt x="548" y="86"/>
                  </a:cubicBezTo>
                  <a:cubicBezTo>
                    <a:pt x="555" y="102"/>
                    <a:pt x="553" y="130"/>
                    <a:pt x="545" y="155"/>
                  </a:cubicBezTo>
                  <a:cubicBezTo>
                    <a:pt x="540" y="167"/>
                    <a:pt x="535" y="180"/>
                    <a:pt x="533" y="183"/>
                  </a:cubicBezTo>
                  <a:cubicBezTo>
                    <a:pt x="530" y="187"/>
                    <a:pt x="527" y="191"/>
                    <a:pt x="526" y="193"/>
                  </a:cubicBezTo>
                  <a:cubicBezTo>
                    <a:pt x="525" y="195"/>
                    <a:pt x="526" y="196"/>
                    <a:pt x="528" y="196"/>
                  </a:cubicBezTo>
                  <a:cubicBezTo>
                    <a:pt x="533" y="196"/>
                    <a:pt x="544" y="184"/>
                    <a:pt x="550" y="171"/>
                  </a:cubicBezTo>
                  <a:cubicBezTo>
                    <a:pt x="556" y="155"/>
                    <a:pt x="565" y="124"/>
                    <a:pt x="565" y="113"/>
                  </a:cubicBezTo>
                  <a:cubicBezTo>
                    <a:pt x="565" y="98"/>
                    <a:pt x="559" y="82"/>
                    <a:pt x="552" y="77"/>
                  </a:cubicBezTo>
                  <a:cubicBezTo>
                    <a:pt x="549" y="74"/>
                    <a:pt x="547" y="73"/>
                    <a:pt x="546" y="74"/>
                  </a:cubicBezTo>
                  <a:close/>
                  <a:moveTo>
                    <a:pt x="363" y="80"/>
                  </a:moveTo>
                  <a:cubicBezTo>
                    <a:pt x="361" y="80"/>
                    <a:pt x="360" y="83"/>
                    <a:pt x="361" y="91"/>
                  </a:cubicBezTo>
                  <a:cubicBezTo>
                    <a:pt x="362" y="97"/>
                    <a:pt x="363" y="109"/>
                    <a:pt x="363" y="117"/>
                  </a:cubicBezTo>
                  <a:cubicBezTo>
                    <a:pt x="363" y="132"/>
                    <a:pt x="361" y="138"/>
                    <a:pt x="351" y="162"/>
                  </a:cubicBezTo>
                  <a:cubicBezTo>
                    <a:pt x="347" y="172"/>
                    <a:pt x="350" y="173"/>
                    <a:pt x="358" y="165"/>
                  </a:cubicBezTo>
                  <a:cubicBezTo>
                    <a:pt x="372" y="149"/>
                    <a:pt x="379" y="102"/>
                    <a:pt x="370" y="87"/>
                  </a:cubicBezTo>
                  <a:cubicBezTo>
                    <a:pt x="367" y="82"/>
                    <a:pt x="364" y="80"/>
                    <a:pt x="363" y="80"/>
                  </a:cubicBezTo>
                  <a:close/>
                  <a:moveTo>
                    <a:pt x="493" y="90"/>
                  </a:moveTo>
                  <a:cubicBezTo>
                    <a:pt x="492" y="90"/>
                    <a:pt x="492" y="90"/>
                    <a:pt x="491" y="91"/>
                  </a:cubicBezTo>
                  <a:cubicBezTo>
                    <a:pt x="486" y="91"/>
                    <a:pt x="483" y="97"/>
                    <a:pt x="480" y="114"/>
                  </a:cubicBezTo>
                  <a:cubicBezTo>
                    <a:pt x="479" y="124"/>
                    <a:pt x="479" y="124"/>
                    <a:pt x="479" y="124"/>
                  </a:cubicBezTo>
                  <a:cubicBezTo>
                    <a:pt x="467" y="111"/>
                    <a:pt x="467" y="111"/>
                    <a:pt x="467" y="111"/>
                  </a:cubicBezTo>
                  <a:cubicBezTo>
                    <a:pt x="461" y="104"/>
                    <a:pt x="454" y="98"/>
                    <a:pt x="452" y="98"/>
                  </a:cubicBezTo>
                  <a:cubicBezTo>
                    <a:pt x="446" y="98"/>
                    <a:pt x="449" y="107"/>
                    <a:pt x="460" y="120"/>
                  </a:cubicBezTo>
                  <a:cubicBezTo>
                    <a:pt x="469" y="131"/>
                    <a:pt x="471" y="135"/>
                    <a:pt x="471" y="143"/>
                  </a:cubicBezTo>
                  <a:cubicBezTo>
                    <a:pt x="471" y="153"/>
                    <a:pt x="469" y="165"/>
                    <a:pt x="462" y="179"/>
                  </a:cubicBezTo>
                  <a:cubicBezTo>
                    <a:pt x="461" y="184"/>
                    <a:pt x="460" y="188"/>
                    <a:pt x="460" y="189"/>
                  </a:cubicBezTo>
                  <a:cubicBezTo>
                    <a:pt x="462" y="192"/>
                    <a:pt x="464" y="192"/>
                    <a:pt x="468" y="189"/>
                  </a:cubicBezTo>
                  <a:cubicBezTo>
                    <a:pt x="471" y="187"/>
                    <a:pt x="481" y="158"/>
                    <a:pt x="482" y="150"/>
                  </a:cubicBezTo>
                  <a:cubicBezTo>
                    <a:pt x="482" y="148"/>
                    <a:pt x="483" y="141"/>
                    <a:pt x="486" y="135"/>
                  </a:cubicBezTo>
                  <a:cubicBezTo>
                    <a:pt x="488" y="130"/>
                    <a:pt x="490" y="123"/>
                    <a:pt x="490" y="120"/>
                  </a:cubicBezTo>
                  <a:cubicBezTo>
                    <a:pt x="491" y="117"/>
                    <a:pt x="492" y="109"/>
                    <a:pt x="494" y="102"/>
                  </a:cubicBezTo>
                  <a:cubicBezTo>
                    <a:pt x="496" y="92"/>
                    <a:pt x="496" y="90"/>
                    <a:pt x="493" y="90"/>
                  </a:cubicBezTo>
                  <a:close/>
                  <a:moveTo>
                    <a:pt x="274" y="93"/>
                  </a:moveTo>
                  <a:cubicBezTo>
                    <a:pt x="269" y="93"/>
                    <a:pt x="272" y="101"/>
                    <a:pt x="281" y="113"/>
                  </a:cubicBezTo>
                  <a:cubicBezTo>
                    <a:pt x="286" y="119"/>
                    <a:pt x="290" y="126"/>
                    <a:pt x="290" y="128"/>
                  </a:cubicBezTo>
                  <a:cubicBezTo>
                    <a:pt x="290" y="130"/>
                    <a:pt x="287" y="137"/>
                    <a:pt x="283" y="143"/>
                  </a:cubicBezTo>
                  <a:cubicBezTo>
                    <a:pt x="279" y="150"/>
                    <a:pt x="277" y="157"/>
                    <a:pt x="278" y="159"/>
                  </a:cubicBezTo>
                  <a:cubicBezTo>
                    <a:pt x="280" y="164"/>
                    <a:pt x="280" y="164"/>
                    <a:pt x="290" y="149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306" y="144"/>
                    <a:pt x="306" y="144"/>
                    <a:pt x="306" y="144"/>
                  </a:cubicBezTo>
                  <a:cubicBezTo>
                    <a:pt x="311" y="150"/>
                    <a:pt x="314" y="152"/>
                    <a:pt x="316" y="149"/>
                  </a:cubicBezTo>
                  <a:cubicBezTo>
                    <a:pt x="321" y="145"/>
                    <a:pt x="321" y="137"/>
                    <a:pt x="316" y="137"/>
                  </a:cubicBezTo>
                  <a:cubicBezTo>
                    <a:pt x="314" y="137"/>
                    <a:pt x="310" y="134"/>
                    <a:pt x="308" y="130"/>
                  </a:cubicBezTo>
                  <a:cubicBezTo>
                    <a:pt x="304" y="124"/>
                    <a:pt x="304" y="123"/>
                    <a:pt x="312" y="112"/>
                  </a:cubicBezTo>
                  <a:cubicBezTo>
                    <a:pt x="322" y="97"/>
                    <a:pt x="319" y="92"/>
                    <a:pt x="308" y="103"/>
                  </a:cubicBezTo>
                  <a:cubicBezTo>
                    <a:pt x="303" y="108"/>
                    <a:pt x="300" y="112"/>
                    <a:pt x="300" y="114"/>
                  </a:cubicBezTo>
                  <a:cubicBezTo>
                    <a:pt x="300" y="118"/>
                    <a:pt x="294" y="116"/>
                    <a:pt x="293" y="112"/>
                  </a:cubicBezTo>
                  <a:cubicBezTo>
                    <a:pt x="291" y="106"/>
                    <a:pt x="278" y="93"/>
                    <a:pt x="274" y="93"/>
                  </a:cubicBezTo>
                  <a:close/>
                  <a:moveTo>
                    <a:pt x="199" y="98"/>
                  </a:moveTo>
                  <a:cubicBezTo>
                    <a:pt x="195" y="98"/>
                    <a:pt x="191" y="99"/>
                    <a:pt x="187" y="101"/>
                  </a:cubicBezTo>
                  <a:cubicBezTo>
                    <a:pt x="180" y="104"/>
                    <a:pt x="180" y="104"/>
                    <a:pt x="182" y="123"/>
                  </a:cubicBezTo>
                  <a:cubicBezTo>
                    <a:pt x="183" y="134"/>
                    <a:pt x="183" y="155"/>
                    <a:pt x="183" y="169"/>
                  </a:cubicBezTo>
                  <a:cubicBezTo>
                    <a:pt x="183" y="191"/>
                    <a:pt x="184" y="196"/>
                    <a:pt x="187" y="196"/>
                  </a:cubicBezTo>
                  <a:cubicBezTo>
                    <a:pt x="191" y="196"/>
                    <a:pt x="193" y="188"/>
                    <a:pt x="193" y="170"/>
                  </a:cubicBezTo>
                  <a:cubicBezTo>
                    <a:pt x="193" y="156"/>
                    <a:pt x="194" y="155"/>
                    <a:pt x="198" y="157"/>
                  </a:cubicBezTo>
                  <a:cubicBezTo>
                    <a:pt x="201" y="159"/>
                    <a:pt x="204" y="158"/>
                    <a:pt x="209" y="156"/>
                  </a:cubicBezTo>
                  <a:cubicBezTo>
                    <a:pt x="213" y="154"/>
                    <a:pt x="218" y="152"/>
                    <a:pt x="219" y="153"/>
                  </a:cubicBezTo>
                  <a:cubicBezTo>
                    <a:pt x="221" y="153"/>
                    <a:pt x="225" y="152"/>
                    <a:pt x="228" y="151"/>
                  </a:cubicBezTo>
                  <a:cubicBezTo>
                    <a:pt x="232" y="150"/>
                    <a:pt x="235" y="150"/>
                    <a:pt x="235" y="150"/>
                  </a:cubicBezTo>
                  <a:cubicBezTo>
                    <a:pt x="237" y="152"/>
                    <a:pt x="231" y="165"/>
                    <a:pt x="229" y="165"/>
                  </a:cubicBezTo>
                  <a:cubicBezTo>
                    <a:pt x="226" y="165"/>
                    <a:pt x="214" y="179"/>
                    <a:pt x="215" y="181"/>
                  </a:cubicBezTo>
                  <a:cubicBezTo>
                    <a:pt x="217" y="184"/>
                    <a:pt x="237" y="184"/>
                    <a:pt x="246" y="182"/>
                  </a:cubicBezTo>
                  <a:cubicBezTo>
                    <a:pt x="254" y="180"/>
                    <a:pt x="252" y="174"/>
                    <a:pt x="242" y="173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41" y="163"/>
                    <a:pt x="241" y="163"/>
                    <a:pt x="241" y="163"/>
                  </a:cubicBezTo>
                  <a:cubicBezTo>
                    <a:pt x="244" y="158"/>
                    <a:pt x="246" y="151"/>
                    <a:pt x="246" y="148"/>
                  </a:cubicBezTo>
                  <a:cubicBezTo>
                    <a:pt x="245" y="144"/>
                    <a:pt x="243" y="143"/>
                    <a:pt x="234" y="143"/>
                  </a:cubicBezTo>
                  <a:cubicBezTo>
                    <a:pt x="223" y="143"/>
                    <a:pt x="223" y="143"/>
                    <a:pt x="223" y="14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24"/>
                    <a:pt x="217" y="108"/>
                    <a:pt x="209" y="102"/>
                  </a:cubicBezTo>
                  <a:cubicBezTo>
                    <a:pt x="207" y="99"/>
                    <a:pt x="203" y="98"/>
                    <a:pt x="199" y="98"/>
                  </a:cubicBezTo>
                  <a:close/>
                  <a:moveTo>
                    <a:pt x="198" y="106"/>
                  </a:moveTo>
                  <a:cubicBezTo>
                    <a:pt x="208" y="106"/>
                    <a:pt x="218" y="128"/>
                    <a:pt x="212" y="143"/>
                  </a:cubicBezTo>
                  <a:cubicBezTo>
                    <a:pt x="211" y="147"/>
                    <a:pt x="202" y="148"/>
                    <a:pt x="197" y="145"/>
                  </a:cubicBezTo>
                  <a:cubicBezTo>
                    <a:pt x="192" y="142"/>
                    <a:pt x="189" y="109"/>
                    <a:pt x="193" y="107"/>
                  </a:cubicBezTo>
                  <a:cubicBezTo>
                    <a:pt x="195" y="106"/>
                    <a:pt x="196" y="106"/>
                    <a:pt x="198" y="106"/>
                  </a:cubicBezTo>
                  <a:close/>
                  <a:moveTo>
                    <a:pt x="520" y="117"/>
                  </a:moveTo>
                  <a:cubicBezTo>
                    <a:pt x="517" y="117"/>
                    <a:pt x="509" y="117"/>
                    <a:pt x="507" y="118"/>
                  </a:cubicBezTo>
                  <a:cubicBezTo>
                    <a:pt x="507" y="118"/>
                    <a:pt x="508" y="120"/>
                    <a:pt x="509" y="122"/>
                  </a:cubicBezTo>
                  <a:cubicBezTo>
                    <a:pt x="513" y="127"/>
                    <a:pt x="518" y="127"/>
                    <a:pt x="520" y="122"/>
                  </a:cubicBezTo>
                  <a:cubicBezTo>
                    <a:pt x="521" y="120"/>
                    <a:pt x="522" y="118"/>
                    <a:pt x="522" y="117"/>
                  </a:cubicBezTo>
                  <a:cubicBezTo>
                    <a:pt x="522" y="117"/>
                    <a:pt x="521" y="117"/>
                    <a:pt x="520" y="117"/>
                  </a:cubicBezTo>
                  <a:close/>
                  <a:moveTo>
                    <a:pt x="332" y="119"/>
                  </a:moveTo>
                  <a:cubicBezTo>
                    <a:pt x="329" y="119"/>
                    <a:pt x="327" y="120"/>
                    <a:pt x="327" y="124"/>
                  </a:cubicBezTo>
                  <a:cubicBezTo>
                    <a:pt x="327" y="127"/>
                    <a:pt x="329" y="129"/>
                    <a:pt x="332" y="129"/>
                  </a:cubicBezTo>
                  <a:cubicBezTo>
                    <a:pt x="336" y="129"/>
                    <a:pt x="338" y="127"/>
                    <a:pt x="338" y="124"/>
                  </a:cubicBezTo>
                  <a:cubicBezTo>
                    <a:pt x="338" y="120"/>
                    <a:pt x="336" y="119"/>
                    <a:pt x="332" y="119"/>
                  </a:cubicBezTo>
                  <a:close/>
                  <a:moveTo>
                    <a:pt x="410" y="120"/>
                  </a:moveTo>
                  <a:cubicBezTo>
                    <a:pt x="398" y="120"/>
                    <a:pt x="396" y="122"/>
                    <a:pt x="396" y="126"/>
                  </a:cubicBezTo>
                  <a:cubicBezTo>
                    <a:pt x="396" y="131"/>
                    <a:pt x="397" y="132"/>
                    <a:pt x="406" y="132"/>
                  </a:cubicBezTo>
                  <a:cubicBezTo>
                    <a:pt x="443" y="131"/>
                    <a:pt x="459" y="122"/>
                    <a:pt x="425" y="121"/>
                  </a:cubicBezTo>
                  <a:cubicBezTo>
                    <a:pt x="419" y="120"/>
                    <a:pt x="414" y="120"/>
                    <a:pt x="410" y="120"/>
                  </a:cubicBezTo>
                  <a:close/>
                  <a:moveTo>
                    <a:pt x="336" y="143"/>
                  </a:moveTo>
                  <a:cubicBezTo>
                    <a:pt x="334" y="143"/>
                    <a:pt x="332" y="146"/>
                    <a:pt x="331" y="151"/>
                  </a:cubicBezTo>
                  <a:cubicBezTo>
                    <a:pt x="330" y="158"/>
                    <a:pt x="330" y="161"/>
                    <a:pt x="333" y="163"/>
                  </a:cubicBezTo>
                  <a:cubicBezTo>
                    <a:pt x="339" y="167"/>
                    <a:pt x="344" y="159"/>
                    <a:pt x="341" y="151"/>
                  </a:cubicBezTo>
                  <a:cubicBezTo>
                    <a:pt x="339" y="145"/>
                    <a:pt x="337" y="143"/>
                    <a:pt x="336" y="143"/>
                  </a:cubicBezTo>
                  <a:close/>
                  <a:moveTo>
                    <a:pt x="507" y="146"/>
                  </a:moveTo>
                  <a:cubicBezTo>
                    <a:pt x="506" y="146"/>
                    <a:pt x="505" y="146"/>
                    <a:pt x="504" y="147"/>
                  </a:cubicBezTo>
                  <a:cubicBezTo>
                    <a:pt x="499" y="150"/>
                    <a:pt x="497" y="160"/>
                    <a:pt x="501" y="169"/>
                  </a:cubicBezTo>
                  <a:cubicBezTo>
                    <a:pt x="502" y="173"/>
                    <a:pt x="511" y="174"/>
                    <a:pt x="513" y="171"/>
                  </a:cubicBezTo>
                  <a:cubicBezTo>
                    <a:pt x="514" y="169"/>
                    <a:pt x="513" y="167"/>
                    <a:pt x="512" y="167"/>
                  </a:cubicBezTo>
                  <a:cubicBezTo>
                    <a:pt x="510" y="166"/>
                    <a:pt x="509" y="160"/>
                    <a:pt x="509" y="155"/>
                  </a:cubicBezTo>
                  <a:cubicBezTo>
                    <a:pt x="509" y="148"/>
                    <a:pt x="509" y="145"/>
                    <a:pt x="507" y="146"/>
                  </a:cubicBezTo>
                  <a:close/>
                  <a:moveTo>
                    <a:pt x="93" y="218"/>
                  </a:moveTo>
                  <a:cubicBezTo>
                    <a:pt x="90" y="219"/>
                    <a:pt x="87" y="220"/>
                    <a:pt x="81" y="223"/>
                  </a:cubicBezTo>
                  <a:cubicBezTo>
                    <a:pt x="75" y="227"/>
                    <a:pt x="70" y="229"/>
                    <a:pt x="69" y="228"/>
                  </a:cubicBezTo>
                  <a:cubicBezTo>
                    <a:pt x="68" y="227"/>
                    <a:pt x="67" y="229"/>
                    <a:pt x="66" y="231"/>
                  </a:cubicBezTo>
                  <a:cubicBezTo>
                    <a:pt x="64" y="234"/>
                    <a:pt x="63" y="234"/>
                    <a:pt x="56" y="231"/>
                  </a:cubicBezTo>
                  <a:cubicBezTo>
                    <a:pt x="47" y="227"/>
                    <a:pt x="36" y="227"/>
                    <a:pt x="33" y="230"/>
                  </a:cubicBezTo>
                  <a:cubicBezTo>
                    <a:pt x="30" y="234"/>
                    <a:pt x="40" y="238"/>
                    <a:pt x="51" y="238"/>
                  </a:cubicBezTo>
                  <a:cubicBezTo>
                    <a:pt x="61" y="238"/>
                    <a:pt x="62" y="239"/>
                    <a:pt x="62" y="244"/>
                  </a:cubicBezTo>
                  <a:cubicBezTo>
                    <a:pt x="62" y="252"/>
                    <a:pt x="69" y="261"/>
                    <a:pt x="78" y="265"/>
                  </a:cubicBezTo>
                  <a:cubicBezTo>
                    <a:pt x="94" y="272"/>
                    <a:pt x="116" y="262"/>
                    <a:pt x="116" y="247"/>
                  </a:cubicBezTo>
                  <a:cubicBezTo>
                    <a:pt x="116" y="240"/>
                    <a:pt x="105" y="224"/>
                    <a:pt x="97" y="220"/>
                  </a:cubicBezTo>
                  <a:cubicBezTo>
                    <a:pt x="96" y="219"/>
                    <a:pt x="94" y="218"/>
                    <a:pt x="93" y="218"/>
                  </a:cubicBezTo>
                  <a:close/>
                  <a:moveTo>
                    <a:pt x="6" y="220"/>
                  </a:moveTo>
                  <a:cubicBezTo>
                    <a:pt x="3" y="220"/>
                    <a:pt x="1" y="221"/>
                    <a:pt x="1" y="225"/>
                  </a:cubicBezTo>
                  <a:cubicBezTo>
                    <a:pt x="1" y="231"/>
                    <a:pt x="4" y="231"/>
                    <a:pt x="9" y="227"/>
                  </a:cubicBezTo>
                  <a:cubicBezTo>
                    <a:pt x="13" y="222"/>
                    <a:pt x="12" y="220"/>
                    <a:pt x="6" y="220"/>
                  </a:cubicBezTo>
                  <a:close/>
                  <a:moveTo>
                    <a:pt x="91" y="229"/>
                  </a:moveTo>
                  <a:cubicBezTo>
                    <a:pt x="92" y="229"/>
                    <a:pt x="93" y="229"/>
                    <a:pt x="93" y="229"/>
                  </a:cubicBezTo>
                  <a:cubicBezTo>
                    <a:pt x="95" y="230"/>
                    <a:pt x="99" y="234"/>
                    <a:pt x="102" y="238"/>
                  </a:cubicBezTo>
                  <a:cubicBezTo>
                    <a:pt x="106" y="244"/>
                    <a:pt x="107" y="248"/>
                    <a:pt x="105" y="251"/>
                  </a:cubicBezTo>
                  <a:cubicBezTo>
                    <a:pt x="103" y="254"/>
                    <a:pt x="101" y="255"/>
                    <a:pt x="100" y="255"/>
                  </a:cubicBezTo>
                  <a:cubicBezTo>
                    <a:pt x="99" y="254"/>
                    <a:pt x="97" y="254"/>
                    <a:pt x="96" y="256"/>
                  </a:cubicBezTo>
                  <a:cubicBezTo>
                    <a:pt x="95" y="257"/>
                    <a:pt x="94" y="258"/>
                    <a:pt x="93" y="258"/>
                  </a:cubicBezTo>
                  <a:cubicBezTo>
                    <a:pt x="92" y="258"/>
                    <a:pt x="89" y="257"/>
                    <a:pt x="86" y="257"/>
                  </a:cubicBezTo>
                  <a:cubicBezTo>
                    <a:pt x="79" y="255"/>
                    <a:pt x="71" y="247"/>
                    <a:pt x="73" y="242"/>
                  </a:cubicBezTo>
                  <a:cubicBezTo>
                    <a:pt x="73" y="237"/>
                    <a:pt x="85" y="229"/>
                    <a:pt x="91" y="229"/>
                  </a:cubicBezTo>
                  <a:close/>
                  <a:moveTo>
                    <a:pt x="5" y="236"/>
                  </a:moveTo>
                  <a:cubicBezTo>
                    <a:pt x="5" y="236"/>
                    <a:pt x="4" y="236"/>
                    <a:pt x="4" y="236"/>
                  </a:cubicBezTo>
                  <a:cubicBezTo>
                    <a:pt x="1" y="238"/>
                    <a:pt x="0" y="275"/>
                    <a:pt x="3" y="278"/>
                  </a:cubicBezTo>
                  <a:cubicBezTo>
                    <a:pt x="4" y="279"/>
                    <a:pt x="7" y="279"/>
                    <a:pt x="9" y="279"/>
                  </a:cubicBezTo>
                  <a:cubicBezTo>
                    <a:pt x="14" y="278"/>
                    <a:pt x="16" y="246"/>
                    <a:pt x="10" y="239"/>
                  </a:cubicBezTo>
                  <a:cubicBezTo>
                    <a:pt x="9" y="238"/>
                    <a:pt x="7" y="236"/>
                    <a:pt x="5" y="236"/>
                  </a:cubicBezTo>
                  <a:close/>
                  <a:moveTo>
                    <a:pt x="39" y="249"/>
                  </a:moveTo>
                  <a:cubicBezTo>
                    <a:pt x="25" y="249"/>
                    <a:pt x="22" y="254"/>
                    <a:pt x="34" y="258"/>
                  </a:cubicBezTo>
                  <a:cubicBezTo>
                    <a:pt x="48" y="263"/>
                    <a:pt x="56" y="261"/>
                    <a:pt x="53" y="252"/>
                  </a:cubicBezTo>
                  <a:cubicBezTo>
                    <a:pt x="52" y="249"/>
                    <a:pt x="48" y="249"/>
                    <a:pt x="39" y="24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2"/>
            <p:cNvSpPr>
              <a:spLocks noEditPoints="1"/>
            </p:cNvSpPr>
            <p:nvPr/>
          </p:nvSpPr>
          <p:spPr bwMode="auto">
            <a:xfrm>
              <a:off x="10839450" y="3263900"/>
              <a:ext cx="790575" cy="236538"/>
            </a:xfrm>
            <a:custGeom>
              <a:avLst/>
              <a:gdLst>
                <a:gd name="T0" fmla="*/ 346 w 518"/>
                <a:gd name="T1" fmla="*/ 36 h 155"/>
                <a:gd name="T2" fmla="*/ 334 w 518"/>
                <a:gd name="T3" fmla="*/ 23 h 155"/>
                <a:gd name="T4" fmla="*/ 339 w 518"/>
                <a:gd name="T5" fmla="*/ 98 h 155"/>
                <a:gd name="T6" fmla="*/ 349 w 518"/>
                <a:gd name="T7" fmla="*/ 91 h 155"/>
                <a:gd name="T8" fmla="*/ 361 w 518"/>
                <a:gd name="T9" fmla="*/ 10 h 155"/>
                <a:gd name="T10" fmla="*/ 511 w 518"/>
                <a:gd name="T11" fmla="*/ 19 h 155"/>
                <a:gd name="T12" fmla="*/ 375 w 518"/>
                <a:gd name="T13" fmla="*/ 1 h 155"/>
                <a:gd name="T14" fmla="*/ 61 w 518"/>
                <a:gd name="T15" fmla="*/ 12 h 155"/>
                <a:gd name="T16" fmla="*/ 33 w 518"/>
                <a:gd name="T17" fmla="*/ 34 h 155"/>
                <a:gd name="T18" fmla="*/ 46 w 518"/>
                <a:gd name="T19" fmla="*/ 70 h 155"/>
                <a:gd name="T20" fmla="*/ 12 w 518"/>
                <a:gd name="T21" fmla="*/ 107 h 155"/>
                <a:gd name="T22" fmla="*/ 43 w 518"/>
                <a:gd name="T23" fmla="*/ 28 h 155"/>
                <a:gd name="T24" fmla="*/ 66 w 518"/>
                <a:gd name="T25" fmla="*/ 12 h 155"/>
                <a:gd name="T26" fmla="*/ 196 w 518"/>
                <a:gd name="T27" fmla="*/ 41 h 155"/>
                <a:gd name="T28" fmla="*/ 199 w 518"/>
                <a:gd name="T29" fmla="*/ 130 h 155"/>
                <a:gd name="T30" fmla="*/ 202 w 518"/>
                <a:gd name="T31" fmla="*/ 142 h 155"/>
                <a:gd name="T32" fmla="*/ 197 w 518"/>
                <a:gd name="T33" fmla="*/ 28 h 155"/>
                <a:gd name="T34" fmla="*/ 87 w 518"/>
                <a:gd name="T35" fmla="*/ 116 h 155"/>
                <a:gd name="T36" fmla="*/ 102 w 518"/>
                <a:gd name="T37" fmla="*/ 30 h 155"/>
                <a:gd name="T38" fmla="*/ 375 w 518"/>
                <a:gd name="T39" fmla="*/ 96 h 155"/>
                <a:gd name="T40" fmla="*/ 406 w 518"/>
                <a:gd name="T41" fmla="*/ 52 h 155"/>
                <a:gd name="T42" fmla="*/ 452 w 518"/>
                <a:gd name="T43" fmla="*/ 41 h 155"/>
                <a:gd name="T44" fmla="*/ 438 w 518"/>
                <a:gd name="T45" fmla="*/ 73 h 155"/>
                <a:gd name="T46" fmla="*/ 448 w 518"/>
                <a:gd name="T47" fmla="*/ 109 h 155"/>
                <a:gd name="T48" fmla="*/ 483 w 518"/>
                <a:gd name="T49" fmla="*/ 49 h 155"/>
                <a:gd name="T50" fmla="*/ 474 w 518"/>
                <a:gd name="T51" fmla="*/ 103 h 155"/>
                <a:gd name="T52" fmla="*/ 478 w 518"/>
                <a:gd name="T53" fmla="*/ 73 h 155"/>
                <a:gd name="T54" fmla="*/ 384 w 518"/>
                <a:gd name="T55" fmla="*/ 50 h 155"/>
                <a:gd name="T56" fmla="*/ 378 w 518"/>
                <a:gd name="T57" fmla="*/ 87 h 155"/>
                <a:gd name="T58" fmla="*/ 130 w 518"/>
                <a:gd name="T59" fmla="*/ 52 h 155"/>
                <a:gd name="T60" fmla="*/ 111 w 518"/>
                <a:gd name="T61" fmla="*/ 78 h 155"/>
                <a:gd name="T62" fmla="*/ 118 w 518"/>
                <a:gd name="T63" fmla="*/ 130 h 155"/>
                <a:gd name="T64" fmla="*/ 128 w 518"/>
                <a:gd name="T65" fmla="*/ 121 h 155"/>
                <a:gd name="T66" fmla="*/ 147 w 518"/>
                <a:gd name="T67" fmla="*/ 98 h 155"/>
                <a:gd name="T68" fmla="*/ 159 w 518"/>
                <a:gd name="T69" fmla="*/ 108 h 155"/>
                <a:gd name="T70" fmla="*/ 175 w 518"/>
                <a:gd name="T71" fmla="*/ 116 h 155"/>
                <a:gd name="T72" fmla="*/ 177 w 518"/>
                <a:gd name="T73" fmla="*/ 98 h 155"/>
                <a:gd name="T74" fmla="*/ 159 w 518"/>
                <a:gd name="T75" fmla="*/ 90 h 155"/>
                <a:gd name="T76" fmla="*/ 130 w 518"/>
                <a:gd name="T77" fmla="*/ 52 h 155"/>
                <a:gd name="T78" fmla="*/ 243 w 518"/>
                <a:gd name="T79" fmla="*/ 67 h 155"/>
                <a:gd name="T80" fmla="*/ 284 w 518"/>
                <a:gd name="T81" fmla="*/ 60 h 155"/>
                <a:gd name="T82" fmla="*/ 142 w 518"/>
                <a:gd name="T83" fmla="*/ 67 h 155"/>
                <a:gd name="T84" fmla="*/ 130 w 518"/>
                <a:gd name="T85" fmla="*/ 64 h 155"/>
                <a:gd name="T86" fmla="*/ 33 w 518"/>
                <a:gd name="T87" fmla="*/ 73 h 155"/>
                <a:gd name="T88" fmla="*/ 41 w 518"/>
                <a:gd name="T89" fmla="*/ 90 h 155"/>
                <a:gd name="T90" fmla="*/ 9 w 518"/>
                <a:gd name="T91" fmla="*/ 90 h 155"/>
                <a:gd name="T92" fmla="*/ 418 w 518"/>
                <a:gd name="T93" fmla="*/ 81 h 155"/>
                <a:gd name="T94" fmla="*/ 430 w 518"/>
                <a:gd name="T95" fmla="*/ 83 h 155"/>
                <a:gd name="T96" fmla="*/ 281 w 518"/>
                <a:gd name="T97" fmla="*/ 86 h 155"/>
                <a:gd name="T98" fmla="*/ 276 w 518"/>
                <a:gd name="T99" fmla="*/ 96 h 155"/>
                <a:gd name="T100" fmla="*/ 411 w 518"/>
                <a:gd name="T101" fmla="*/ 89 h 155"/>
                <a:gd name="T102" fmla="*/ 412 w 518"/>
                <a:gd name="T103" fmla="*/ 111 h 155"/>
                <a:gd name="T104" fmla="*/ 492 w 518"/>
                <a:gd name="T105" fmla="*/ 94 h 155"/>
                <a:gd name="T106" fmla="*/ 482 w 518"/>
                <a:gd name="T107" fmla="*/ 9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8" h="155">
                  <a:moveTo>
                    <a:pt x="349" y="0"/>
                  </a:moveTo>
                  <a:cubicBezTo>
                    <a:pt x="350" y="11"/>
                    <a:pt x="350" y="11"/>
                    <a:pt x="350" y="11"/>
                  </a:cubicBezTo>
                  <a:cubicBezTo>
                    <a:pt x="350" y="17"/>
                    <a:pt x="349" y="28"/>
                    <a:pt x="346" y="36"/>
                  </a:cubicBezTo>
                  <a:cubicBezTo>
                    <a:pt x="342" y="50"/>
                    <a:pt x="342" y="50"/>
                    <a:pt x="342" y="50"/>
                  </a:cubicBezTo>
                  <a:cubicBezTo>
                    <a:pt x="339" y="38"/>
                    <a:pt x="339" y="38"/>
                    <a:pt x="339" y="38"/>
                  </a:cubicBezTo>
                  <a:cubicBezTo>
                    <a:pt x="337" y="32"/>
                    <a:pt x="335" y="25"/>
                    <a:pt x="334" y="23"/>
                  </a:cubicBezTo>
                  <a:cubicBezTo>
                    <a:pt x="331" y="19"/>
                    <a:pt x="331" y="19"/>
                    <a:pt x="329" y="23"/>
                  </a:cubicBezTo>
                  <a:cubicBezTo>
                    <a:pt x="327" y="25"/>
                    <a:pt x="327" y="29"/>
                    <a:pt x="327" y="31"/>
                  </a:cubicBezTo>
                  <a:cubicBezTo>
                    <a:pt x="333" y="45"/>
                    <a:pt x="339" y="78"/>
                    <a:pt x="339" y="98"/>
                  </a:cubicBezTo>
                  <a:cubicBezTo>
                    <a:pt x="339" y="110"/>
                    <a:pt x="339" y="121"/>
                    <a:pt x="340" y="122"/>
                  </a:cubicBezTo>
                  <a:cubicBezTo>
                    <a:pt x="343" y="125"/>
                    <a:pt x="346" y="124"/>
                    <a:pt x="347" y="122"/>
                  </a:cubicBezTo>
                  <a:cubicBezTo>
                    <a:pt x="348" y="120"/>
                    <a:pt x="349" y="107"/>
                    <a:pt x="349" y="91"/>
                  </a:cubicBezTo>
                  <a:cubicBezTo>
                    <a:pt x="349" y="73"/>
                    <a:pt x="351" y="56"/>
                    <a:pt x="354" y="44"/>
                  </a:cubicBezTo>
                  <a:cubicBezTo>
                    <a:pt x="356" y="33"/>
                    <a:pt x="359" y="21"/>
                    <a:pt x="360" y="17"/>
                  </a:cubicBezTo>
                  <a:cubicBezTo>
                    <a:pt x="361" y="10"/>
                    <a:pt x="361" y="10"/>
                    <a:pt x="361" y="10"/>
                  </a:cubicBezTo>
                  <a:cubicBezTo>
                    <a:pt x="381" y="11"/>
                    <a:pt x="381" y="11"/>
                    <a:pt x="381" y="11"/>
                  </a:cubicBezTo>
                  <a:cubicBezTo>
                    <a:pt x="392" y="12"/>
                    <a:pt x="425" y="14"/>
                    <a:pt x="455" y="15"/>
                  </a:cubicBezTo>
                  <a:cubicBezTo>
                    <a:pt x="484" y="17"/>
                    <a:pt x="510" y="18"/>
                    <a:pt x="511" y="19"/>
                  </a:cubicBezTo>
                  <a:cubicBezTo>
                    <a:pt x="512" y="20"/>
                    <a:pt x="518" y="12"/>
                    <a:pt x="518" y="9"/>
                  </a:cubicBezTo>
                  <a:cubicBezTo>
                    <a:pt x="518" y="8"/>
                    <a:pt x="484" y="6"/>
                    <a:pt x="430" y="3"/>
                  </a:cubicBezTo>
                  <a:cubicBezTo>
                    <a:pt x="414" y="3"/>
                    <a:pt x="389" y="1"/>
                    <a:pt x="375" y="1"/>
                  </a:cubicBezTo>
                  <a:lnTo>
                    <a:pt x="349" y="0"/>
                  </a:lnTo>
                  <a:close/>
                  <a:moveTo>
                    <a:pt x="66" y="12"/>
                  </a:moveTo>
                  <a:cubicBezTo>
                    <a:pt x="65" y="12"/>
                    <a:pt x="63" y="12"/>
                    <a:pt x="61" y="12"/>
                  </a:cubicBezTo>
                  <a:cubicBezTo>
                    <a:pt x="56" y="12"/>
                    <a:pt x="44" y="13"/>
                    <a:pt x="33" y="14"/>
                  </a:cubicBezTo>
                  <a:cubicBezTo>
                    <a:pt x="23" y="14"/>
                    <a:pt x="14" y="15"/>
                    <a:pt x="13" y="16"/>
                  </a:cubicBezTo>
                  <a:cubicBezTo>
                    <a:pt x="11" y="18"/>
                    <a:pt x="14" y="20"/>
                    <a:pt x="33" y="34"/>
                  </a:cubicBezTo>
                  <a:cubicBezTo>
                    <a:pt x="43" y="42"/>
                    <a:pt x="53" y="59"/>
                    <a:pt x="53" y="69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39" y="64"/>
                    <a:pt x="31" y="63"/>
                    <a:pt x="21" y="68"/>
                  </a:cubicBezTo>
                  <a:cubicBezTo>
                    <a:pt x="13" y="71"/>
                    <a:pt x="8" y="76"/>
                    <a:pt x="4" y="86"/>
                  </a:cubicBezTo>
                  <a:cubicBezTo>
                    <a:pt x="0" y="96"/>
                    <a:pt x="2" y="101"/>
                    <a:pt x="12" y="107"/>
                  </a:cubicBezTo>
                  <a:cubicBezTo>
                    <a:pt x="20" y="112"/>
                    <a:pt x="30" y="110"/>
                    <a:pt x="43" y="104"/>
                  </a:cubicBezTo>
                  <a:cubicBezTo>
                    <a:pt x="65" y="92"/>
                    <a:pt x="68" y="57"/>
                    <a:pt x="48" y="35"/>
                  </a:cubicBezTo>
                  <a:cubicBezTo>
                    <a:pt x="45" y="32"/>
                    <a:pt x="43" y="29"/>
                    <a:pt x="43" y="28"/>
                  </a:cubicBezTo>
                  <a:cubicBezTo>
                    <a:pt x="43" y="25"/>
                    <a:pt x="53" y="23"/>
                    <a:pt x="62" y="23"/>
                  </a:cubicBezTo>
                  <a:cubicBezTo>
                    <a:pt x="69" y="23"/>
                    <a:pt x="71" y="22"/>
                    <a:pt x="71" y="17"/>
                  </a:cubicBezTo>
                  <a:cubicBezTo>
                    <a:pt x="71" y="13"/>
                    <a:pt x="70" y="12"/>
                    <a:pt x="66" y="12"/>
                  </a:cubicBezTo>
                  <a:close/>
                  <a:moveTo>
                    <a:pt x="197" y="28"/>
                  </a:moveTo>
                  <a:cubicBezTo>
                    <a:pt x="195" y="29"/>
                    <a:pt x="195" y="31"/>
                    <a:pt x="195" y="34"/>
                  </a:cubicBezTo>
                  <a:cubicBezTo>
                    <a:pt x="195" y="38"/>
                    <a:pt x="195" y="41"/>
                    <a:pt x="196" y="41"/>
                  </a:cubicBezTo>
                  <a:cubicBezTo>
                    <a:pt x="202" y="41"/>
                    <a:pt x="210" y="67"/>
                    <a:pt x="210" y="83"/>
                  </a:cubicBezTo>
                  <a:cubicBezTo>
                    <a:pt x="210" y="102"/>
                    <a:pt x="205" y="127"/>
                    <a:pt x="202" y="127"/>
                  </a:cubicBezTo>
                  <a:cubicBezTo>
                    <a:pt x="201" y="127"/>
                    <a:pt x="200" y="128"/>
                    <a:pt x="199" y="130"/>
                  </a:cubicBezTo>
                  <a:cubicBezTo>
                    <a:pt x="199" y="132"/>
                    <a:pt x="197" y="136"/>
                    <a:pt x="195" y="140"/>
                  </a:cubicBezTo>
                  <a:cubicBezTo>
                    <a:pt x="192" y="143"/>
                    <a:pt x="190" y="147"/>
                    <a:pt x="190" y="149"/>
                  </a:cubicBezTo>
                  <a:cubicBezTo>
                    <a:pt x="189" y="155"/>
                    <a:pt x="193" y="153"/>
                    <a:pt x="202" y="142"/>
                  </a:cubicBezTo>
                  <a:cubicBezTo>
                    <a:pt x="213" y="130"/>
                    <a:pt x="222" y="104"/>
                    <a:pt x="222" y="85"/>
                  </a:cubicBezTo>
                  <a:cubicBezTo>
                    <a:pt x="222" y="70"/>
                    <a:pt x="214" y="47"/>
                    <a:pt x="205" y="36"/>
                  </a:cubicBezTo>
                  <a:cubicBezTo>
                    <a:pt x="201" y="30"/>
                    <a:pt x="198" y="28"/>
                    <a:pt x="197" y="28"/>
                  </a:cubicBezTo>
                  <a:close/>
                  <a:moveTo>
                    <a:pt x="102" y="30"/>
                  </a:moveTo>
                  <a:cubicBezTo>
                    <a:pt x="100" y="31"/>
                    <a:pt x="98" y="32"/>
                    <a:pt x="95" y="34"/>
                  </a:cubicBezTo>
                  <a:cubicBezTo>
                    <a:pt x="84" y="45"/>
                    <a:pt x="79" y="103"/>
                    <a:pt x="87" y="116"/>
                  </a:cubicBezTo>
                  <a:cubicBezTo>
                    <a:pt x="92" y="123"/>
                    <a:pt x="97" y="123"/>
                    <a:pt x="95" y="117"/>
                  </a:cubicBezTo>
                  <a:cubicBezTo>
                    <a:pt x="90" y="102"/>
                    <a:pt x="95" y="55"/>
                    <a:pt x="102" y="42"/>
                  </a:cubicBezTo>
                  <a:cubicBezTo>
                    <a:pt x="106" y="35"/>
                    <a:pt x="105" y="30"/>
                    <a:pt x="102" y="30"/>
                  </a:cubicBezTo>
                  <a:close/>
                  <a:moveTo>
                    <a:pt x="384" y="41"/>
                  </a:moveTo>
                  <a:cubicBezTo>
                    <a:pt x="370" y="42"/>
                    <a:pt x="360" y="55"/>
                    <a:pt x="363" y="72"/>
                  </a:cubicBezTo>
                  <a:cubicBezTo>
                    <a:pt x="365" y="87"/>
                    <a:pt x="366" y="89"/>
                    <a:pt x="375" y="96"/>
                  </a:cubicBezTo>
                  <a:cubicBezTo>
                    <a:pt x="384" y="101"/>
                    <a:pt x="382" y="101"/>
                    <a:pt x="392" y="97"/>
                  </a:cubicBezTo>
                  <a:cubicBezTo>
                    <a:pt x="397" y="95"/>
                    <a:pt x="403" y="90"/>
                    <a:pt x="405" y="86"/>
                  </a:cubicBezTo>
                  <a:cubicBezTo>
                    <a:pt x="409" y="80"/>
                    <a:pt x="410" y="73"/>
                    <a:pt x="406" y="52"/>
                  </a:cubicBezTo>
                  <a:cubicBezTo>
                    <a:pt x="406" y="50"/>
                    <a:pt x="402" y="47"/>
                    <a:pt x="398" y="45"/>
                  </a:cubicBezTo>
                  <a:cubicBezTo>
                    <a:pt x="393" y="42"/>
                    <a:pt x="388" y="41"/>
                    <a:pt x="384" y="41"/>
                  </a:cubicBezTo>
                  <a:close/>
                  <a:moveTo>
                    <a:pt x="452" y="41"/>
                  </a:moveTo>
                  <a:cubicBezTo>
                    <a:pt x="451" y="41"/>
                    <a:pt x="450" y="43"/>
                    <a:pt x="449" y="45"/>
                  </a:cubicBezTo>
                  <a:cubicBezTo>
                    <a:pt x="447" y="47"/>
                    <a:pt x="443" y="53"/>
                    <a:pt x="439" y="58"/>
                  </a:cubicBezTo>
                  <a:cubicBezTo>
                    <a:pt x="431" y="66"/>
                    <a:pt x="431" y="74"/>
                    <a:pt x="438" y="73"/>
                  </a:cubicBezTo>
                  <a:cubicBezTo>
                    <a:pt x="442" y="72"/>
                    <a:pt x="442" y="74"/>
                    <a:pt x="442" y="90"/>
                  </a:cubicBezTo>
                  <a:cubicBezTo>
                    <a:pt x="442" y="100"/>
                    <a:pt x="443" y="108"/>
                    <a:pt x="444" y="109"/>
                  </a:cubicBezTo>
                  <a:cubicBezTo>
                    <a:pt x="444" y="110"/>
                    <a:pt x="447" y="110"/>
                    <a:pt x="448" y="109"/>
                  </a:cubicBezTo>
                  <a:cubicBezTo>
                    <a:pt x="452" y="108"/>
                    <a:pt x="458" y="46"/>
                    <a:pt x="454" y="42"/>
                  </a:cubicBezTo>
                  <a:cubicBezTo>
                    <a:pt x="454" y="42"/>
                    <a:pt x="453" y="41"/>
                    <a:pt x="452" y="41"/>
                  </a:cubicBezTo>
                  <a:close/>
                  <a:moveTo>
                    <a:pt x="483" y="49"/>
                  </a:moveTo>
                  <a:cubicBezTo>
                    <a:pt x="480" y="49"/>
                    <a:pt x="477" y="51"/>
                    <a:pt x="474" y="53"/>
                  </a:cubicBezTo>
                  <a:cubicBezTo>
                    <a:pt x="468" y="61"/>
                    <a:pt x="466" y="69"/>
                    <a:pt x="467" y="90"/>
                  </a:cubicBezTo>
                  <a:cubicBezTo>
                    <a:pt x="467" y="93"/>
                    <a:pt x="470" y="99"/>
                    <a:pt x="474" y="103"/>
                  </a:cubicBezTo>
                  <a:cubicBezTo>
                    <a:pt x="482" y="112"/>
                    <a:pt x="496" y="114"/>
                    <a:pt x="500" y="106"/>
                  </a:cubicBezTo>
                  <a:cubicBezTo>
                    <a:pt x="505" y="95"/>
                    <a:pt x="496" y="80"/>
                    <a:pt x="484" y="80"/>
                  </a:cubicBezTo>
                  <a:cubicBezTo>
                    <a:pt x="479" y="80"/>
                    <a:pt x="478" y="78"/>
                    <a:pt x="478" y="73"/>
                  </a:cubicBezTo>
                  <a:cubicBezTo>
                    <a:pt x="478" y="69"/>
                    <a:pt x="480" y="62"/>
                    <a:pt x="483" y="57"/>
                  </a:cubicBezTo>
                  <a:cubicBezTo>
                    <a:pt x="488" y="49"/>
                    <a:pt x="488" y="49"/>
                    <a:pt x="483" y="49"/>
                  </a:cubicBezTo>
                  <a:close/>
                  <a:moveTo>
                    <a:pt x="384" y="50"/>
                  </a:moveTo>
                  <a:cubicBezTo>
                    <a:pt x="388" y="50"/>
                    <a:pt x="392" y="53"/>
                    <a:pt x="396" y="58"/>
                  </a:cubicBezTo>
                  <a:cubicBezTo>
                    <a:pt x="400" y="65"/>
                    <a:pt x="399" y="80"/>
                    <a:pt x="393" y="86"/>
                  </a:cubicBezTo>
                  <a:cubicBezTo>
                    <a:pt x="389" y="91"/>
                    <a:pt x="384" y="91"/>
                    <a:pt x="378" y="87"/>
                  </a:cubicBezTo>
                  <a:cubicBezTo>
                    <a:pt x="373" y="82"/>
                    <a:pt x="372" y="58"/>
                    <a:pt x="378" y="52"/>
                  </a:cubicBezTo>
                  <a:cubicBezTo>
                    <a:pt x="380" y="50"/>
                    <a:pt x="382" y="50"/>
                    <a:pt x="384" y="50"/>
                  </a:cubicBezTo>
                  <a:close/>
                  <a:moveTo>
                    <a:pt x="130" y="52"/>
                  </a:moveTo>
                  <a:cubicBezTo>
                    <a:pt x="125" y="52"/>
                    <a:pt x="121" y="54"/>
                    <a:pt x="121" y="58"/>
                  </a:cubicBezTo>
                  <a:cubicBezTo>
                    <a:pt x="121" y="60"/>
                    <a:pt x="119" y="62"/>
                    <a:pt x="116" y="62"/>
                  </a:cubicBezTo>
                  <a:cubicBezTo>
                    <a:pt x="112" y="62"/>
                    <a:pt x="111" y="63"/>
                    <a:pt x="111" y="78"/>
                  </a:cubicBezTo>
                  <a:cubicBezTo>
                    <a:pt x="111" y="87"/>
                    <a:pt x="110" y="96"/>
                    <a:pt x="108" y="97"/>
                  </a:cubicBezTo>
                  <a:cubicBezTo>
                    <a:pt x="106" y="99"/>
                    <a:pt x="107" y="102"/>
                    <a:pt x="111" y="106"/>
                  </a:cubicBezTo>
                  <a:cubicBezTo>
                    <a:pt x="115" y="110"/>
                    <a:pt x="117" y="116"/>
                    <a:pt x="118" y="130"/>
                  </a:cubicBezTo>
                  <a:cubicBezTo>
                    <a:pt x="119" y="140"/>
                    <a:pt x="120" y="150"/>
                    <a:pt x="120" y="152"/>
                  </a:cubicBezTo>
                  <a:cubicBezTo>
                    <a:pt x="121" y="154"/>
                    <a:pt x="123" y="155"/>
                    <a:pt x="126" y="155"/>
                  </a:cubicBezTo>
                  <a:cubicBezTo>
                    <a:pt x="131" y="154"/>
                    <a:pt x="131" y="146"/>
                    <a:pt x="128" y="121"/>
                  </a:cubicBezTo>
                  <a:cubicBezTo>
                    <a:pt x="126" y="110"/>
                    <a:pt x="127" y="106"/>
                    <a:pt x="129" y="106"/>
                  </a:cubicBezTo>
                  <a:cubicBezTo>
                    <a:pt x="131" y="106"/>
                    <a:pt x="135" y="103"/>
                    <a:pt x="139" y="100"/>
                  </a:cubicBezTo>
                  <a:cubicBezTo>
                    <a:pt x="143" y="98"/>
                    <a:pt x="147" y="96"/>
                    <a:pt x="147" y="98"/>
                  </a:cubicBezTo>
                  <a:cubicBezTo>
                    <a:pt x="147" y="99"/>
                    <a:pt x="151" y="101"/>
                    <a:pt x="157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4" y="113"/>
                    <a:pt x="151" y="117"/>
                    <a:pt x="152" y="119"/>
                  </a:cubicBezTo>
                  <a:cubicBezTo>
                    <a:pt x="155" y="126"/>
                    <a:pt x="183" y="129"/>
                    <a:pt x="186" y="124"/>
                  </a:cubicBezTo>
                  <a:cubicBezTo>
                    <a:pt x="188" y="120"/>
                    <a:pt x="184" y="116"/>
                    <a:pt x="175" y="116"/>
                  </a:cubicBezTo>
                  <a:cubicBezTo>
                    <a:pt x="168" y="115"/>
                    <a:pt x="167" y="115"/>
                    <a:pt x="171" y="109"/>
                  </a:cubicBezTo>
                  <a:cubicBezTo>
                    <a:pt x="173" y="106"/>
                    <a:pt x="176" y="103"/>
                    <a:pt x="177" y="103"/>
                  </a:cubicBezTo>
                  <a:cubicBezTo>
                    <a:pt x="178" y="103"/>
                    <a:pt x="178" y="101"/>
                    <a:pt x="177" y="98"/>
                  </a:cubicBezTo>
                  <a:cubicBezTo>
                    <a:pt x="175" y="95"/>
                    <a:pt x="172" y="93"/>
                    <a:pt x="170" y="94"/>
                  </a:cubicBezTo>
                  <a:cubicBezTo>
                    <a:pt x="168" y="95"/>
                    <a:pt x="167" y="94"/>
                    <a:pt x="167" y="93"/>
                  </a:cubicBezTo>
                  <a:cubicBezTo>
                    <a:pt x="167" y="91"/>
                    <a:pt x="163" y="90"/>
                    <a:pt x="159" y="90"/>
                  </a:cubicBezTo>
                  <a:cubicBezTo>
                    <a:pt x="152" y="90"/>
                    <a:pt x="151" y="89"/>
                    <a:pt x="153" y="86"/>
                  </a:cubicBezTo>
                  <a:cubicBezTo>
                    <a:pt x="157" y="76"/>
                    <a:pt x="157" y="72"/>
                    <a:pt x="153" y="65"/>
                  </a:cubicBezTo>
                  <a:cubicBezTo>
                    <a:pt x="149" y="58"/>
                    <a:pt x="138" y="53"/>
                    <a:pt x="130" y="52"/>
                  </a:cubicBezTo>
                  <a:close/>
                  <a:moveTo>
                    <a:pt x="259" y="58"/>
                  </a:moveTo>
                  <a:cubicBezTo>
                    <a:pt x="250" y="58"/>
                    <a:pt x="243" y="59"/>
                    <a:pt x="242" y="61"/>
                  </a:cubicBezTo>
                  <a:cubicBezTo>
                    <a:pt x="240" y="64"/>
                    <a:pt x="240" y="65"/>
                    <a:pt x="243" y="67"/>
                  </a:cubicBezTo>
                  <a:cubicBezTo>
                    <a:pt x="249" y="71"/>
                    <a:pt x="284" y="70"/>
                    <a:pt x="289" y="66"/>
                  </a:cubicBezTo>
                  <a:cubicBezTo>
                    <a:pt x="292" y="64"/>
                    <a:pt x="293" y="62"/>
                    <a:pt x="292" y="62"/>
                  </a:cubicBezTo>
                  <a:cubicBezTo>
                    <a:pt x="290" y="61"/>
                    <a:pt x="287" y="61"/>
                    <a:pt x="284" y="60"/>
                  </a:cubicBezTo>
                  <a:cubicBezTo>
                    <a:pt x="277" y="59"/>
                    <a:pt x="267" y="58"/>
                    <a:pt x="259" y="58"/>
                  </a:cubicBezTo>
                  <a:close/>
                  <a:moveTo>
                    <a:pt x="134" y="62"/>
                  </a:moveTo>
                  <a:cubicBezTo>
                    <a:pt x="136" y="62"/>
                    <a:pt x="140" y="63"/>
                    <a:pt x="142" y="67"/>
                  </a:cubicBezTo>
                  <a:cubicBezTo>
                    <a:pt x="148" y="73"/>
                    <a:pt x="146" y="83"/>
                    <a:pt x="137" y="90"/>
                  </a:cubicBezTo>
                  <a:cubicBezTo>
                    <a:pt x="127" y="98"/>
                    <a:pt x="125" y="97"/>
                    <a:pt x="127" y="81"/>
                  </a:cubicBezTo>
                  <a:cubicBezTo>
                    <a:pt x="128" y="73"/>
                    <a:pt x="130" y="65"/>
                    <a:pt x="130" y="64"/>
                  </a:cubicBezTo>
                  <a:cubicBezTo>
                    <a:pt x="131" y="63"/>
                    <a:pt x="132" y="62"/>
                    <a:pt x="134" y="62"/>
                  </a:cubicBezTo>
                  <a:close/>
                  <a:moveTo>
                    <a:pt x="32" y="73"/>
                  </a:moveTo>
                  <a:cubicBezTo>
                    <a:pt x="32" y="73"/>
                    <a:pt x="33" y="73"/>
                    <a:pt x="33" y="73"/>
                  </a:cubicBezTo>
                  <a:cubicBezTo>
                    <a:pt x="39" y="74"/>
                    <a:pt x="49" y="84"/>
                    <a:pt x="47" y="88"/>
                  </a:cubicBezTo>
                  <a:cubicBezTo>
                    <a:pt x="46" y="89"/>
                    <a:pt x="44" y="90"/>
                    <a:pt x="42" y="89"/>
                  </a:cubicBezTo>
                  <a:cubicBezTo>
                    <a:pt x="41" y="88"/>
                    <a:pt x="40" y="88"/>
                    <a:pt x="41" y="90"/>
                  </a:cubicBezTo>
                  <a:cubicBezTo>
                    <a:pt x="42" y="92"/>
                    <a:pt x="40" y="95"/>
                    <a:pt x="35" y="98"/>
                  </a:cubicBezTo>
                  <a:cubicBezTo>
                    <a:pt x="30" y="101"/>
                    <a:pt x="26" y="103"/>
                    <a:pt x="25" y="103"/>
                  </a:cubicBezTo>
                  <a:cubicBezTo>
                    <a:pt x="11" y="100"/>
                    <a:pt x="8" y="97"/>
                    <a:pt x="9" y="90"/>
                  </a:cubicBezTo>
                  <a:cubicBezTo>
                    <a:pt x="11" y="83"/>
                    <a:pt x="25" y="73"/>
                    <a:pt x="32" y="73"/>
                  </a:cubicBezTo>
                  <a:close/>
                  <a:moveTo>
                    <a:pt x="420" y="78"/>
                  </a:moveTo>
                  <a:cubicBezTo>
                    <a:pt x="419" y="78"/>
                    <a:pt x="419" y="79"/>
                    <a:pt x="418" y="81"/>
                  </a:cubicBezTo>
                  <a:cubicBezTo>
                    <a:pt x="417" y="84"/>
                    <a:pt x="418" y="87"/>
                    <a:pt x="421" y="89"/>
                  </a:cubicBezTo>
                  <a:cubicBezTo>
                    <a:pt x="425" y="92"/>
                    <a:pt x="426" y="92"/>
                    <a:pt x="430" y="88"/>
                  </a:cubicBezTo>
                  <a:cubicBezTo>
                    <a:pt x="433" y="84"/>
                    <a:pt x="433" y="84"/>
                    <a:pt x="430" y="83"/>
                  </a:cubicBezTo>
                  <a:cubicBezTo>
                    <a:pt x="428" y="82"/>
                    <a:pt x="424" y="81"/>
                    <a:pt x="423" y="79"/>
                  </a:cubicBezTo>
                  <a:cubicBezTo>
                    <a:pt x="422" y="79"/>
                    <a:pt x="421" y="78"/>
                    <a:pt x="420" y="78"/>
                  </a:cubicBezTo>
                  <a:close/>
                  <a:moveTo>
                    <a:pt x="281" y="86"/>
                  </a:moveTo>
                  <a:cubicBezTo>
                    <a:pt x="277" y="86"/>
                    <a:pt x="273" y="86"/>
                    <a:pt x="268" y="87"/>
                  </a:cubicBezTo>
                  <a:cubicBezTo>
                    <a:pt x="247" y="87"/>
                    <a:pt x="243" y="88"/>
                    <a:pt x="243" y="94"/>
                  </a:cubicBezTo>
                  <a:cubicBezTo>
                    <a:pt x="243" y="98"/>
                    <a:pt x="249" y="99"/>
                    <a:pt x="276" y="96"/>
                  </a:cubicBezTo>
                  <a:cubicBezTo>
                    <a:pt x="287" y="95"/>
                    <a:pt x="293" y="94"/>
                    <a:pt x="293" y="91"/>
                  </a:cubicBezTo>
                  <a:cubicBezTo>
                    <a:pt x="293" y="88"/>
                    <a:pt x="291" y="87"/>
                    <a:pt x="281" y="86"/>
                  </a:cubicBezTo>
                  <a:close/>
                  <a:moveTo>
                    <a:pt x="411" y="89"/>
                  </a:moveTo>
                  <a:cubicBezTo>
                    <a:pt x="410" y="89"/>
                    <a:pt x="408" y="90"/>
                    <a:pt x="406" y="93"/>
                  </a:cubicBezTo>
                  <a:cubicBezTo>
                    <a:pt x="400" y="101"/>
                    <a:pt x="400" y="128"/>
                    <a:pt x="406" y="130"/>
                  </a:cubicBezTo>
                  <a:cubicBezTo>
                    <a:pt x="410" y="130"/>
                    <a:pt x="411" y="128"/>
                    <a:pt x="412" y="111"/>
                  </a:cubicBezTo>
                  <a:cubicBezTo>
                    <a:pt x="413" y="95"/>
                    <a:pt x="413" y="89"/>
                    <a:pt x="411" y="89"/>
                  </a:cubicBezTo>
                  <a:close/>
                  <a:moveTo>
                    <a:pt x="482" y="90"/>
                  </a:moveTo>
                  <a:cubicBezTo>
                    <a:pt x="485" y="90"/>
                    <a:pt x="491" y="92"/>
                    <a:pt x="492" y="94"/>
                  </a:cubicBezTo>
                  <a:cubicBezTo>
                    <a:pt x="494" y="101"/>
                    <a:pt x="489" y="104"/>
                    <a:pt x="483" y="99"/>
                  </a:cubicBezTo>
                  <a:cubicBezTo>
                    <a:pt x="480" y="97"/>
                    <a:pt x="478" y="94"/>
                    <a:pt x="478" y="93"/>
                  </a:cubicBezTo>
                  <a:cubicBezTo>
                    <a:pt x="478" y="91"/>
                    <a:pt x="479" y="90"/>
                    <a:pt x="482" y="9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3"/>
            <p:cNvSpPr>
              <a:spLocks noEditPoints="1"/>
            </p:cNvSpPr>
            <p:nvPr/>
          </p:nvSpPr>
          <p:spPr bwMode="auto">
            <a:xfrm>
              <a:off x="7399338" y="3108325"/>
              <a:ext cx="1308100" cy="396875"/>
            </a:xfrm>
            <a:custGeom>
              <a:avLst/>
              <a:gdLst>
                <a:gd name="T0" fmla="*/ 187 w 858"/>
                <a:gd name="T1" fmla="*/ 2 h 260"/>
                <a:gd name="T2" fmla="*/ 177 w 858"/>
                <a:gd name="T3" fmla="*/ 55 h 260"/>
                <a:gd name="T4" fmla="*/ 189 w 858"/>
                <a:gd name="T5" fmla="*/ 86 h 260"/>
                <a:gd name="T6" fmla="*/ 211 w 858"/>
                <a:gd name="T7" fmla="*/ 14 h 260"/>
                <a:gd name="T8" fmla="*/ 267 w 858"/>
                <a:gd name="T9" fmla="*/ 0 h 260"/>
                <a:gd name="T10" fmla="*/ 82 w 858"/>
                <a:gd name="T11" fmla="*/ 79 h 260"/>
                <a:gd name="T12" fmla="*/ 258 w 858"/>
                <a:gd name="T13" fmla="*/ 41 h 260"/>
                <a:gd name="T14" fmla="*/ 242 w 858"/>
                <a:gd name="T15" fmla="*/ 63 h 260"/>
                <a:gd name="T16" fmla="*/ 233 w 858"/>
                <a:gd name="T17" fmla="*/ 94 h 260"/>
                <a:gd name="T18" fmla="*/ 259 w 858"/>
                <a:gd name="T19" fmla="*/ 44 h 260"/>
                <a:gd name="T20" fmla="*/ 18 w 858"/>
                <a:gd name="T21" fmla="*/ 146 h 260"/>
                <a:gd name="T22" fmla="*/ 27 w 858"/>
                <a:gd name="T23" fmla="*/ 156 h 260"/>
                <a:gd name="T24" fmla="*/ 27 w 858"/>
                <a:gd name="T25" fmla="*/ 110 h 260"/>
                <a:gd name="T26" fmla="*/ 851 w 858"/>
                <a:gd name="T27" fmla="*/ 66 h 260"/>
                <a:gd name="T28" fmla="*/ 842 w 858"/>
                <a:gd name="T29" fmla="*/ 146 h 260"/>
                <a:gd name="T30" fmla="*/ 857 w 858"/>
                <a:gd name="T31" fmla="*/ 75 h 260"/>
                <a:gd name="T32" fmla="*/ 632 w 858"/>
                <a:gd name="T33" fmla="*/ 162 h 260"/>
                <a:gd name="T34" fmla="*/ 647 w 858"/>
                <a:gd name="T35" fmla="*/ 70 h 260"/>
                <a:gd name="T36" fmla="*/ 444 w 858"/>
                <a:gd name="T37" fmla="*/ 95 h 260"/>
                <a:gd name="T38" fmla="*/ 485 w 858"/>
                <a:gd name="T39" fmla="*/ 153 h 260"/>
                <a:gd name="T40" fmla="*/ 714 w 858"/>
                <a:gd name="T41" fmla="*/ 78 h 260"/>
                <a:gd name="T42" fmla="*/ 718 w 858"/>
                <a:gd name="T43" fmla="*/ 133 h 260"/>
                <a:gd name="T44" fmla="*/ 729 w 858"/>
                <a:gd name="T45" fmla="*/ 123 h 260"/>
                <a:gd name="T46" fmla="*/ 668 w 858"/>
                <a:gd name="T47" fmla="*/ 84 h 260"/>
                <a:gd name="T48" fmla="*/ 656 w 858"/>
                <a:gd name="T49" fmla="*/ 109 h 260"/>
                <a:gd name="T50" fmla="*/ 691 w 858"/>
                <a:gd name="T51" fmla="*/ 140 h 260"/>
                <a:gd name="T52" fmla="*/ 470 w 858"/>
                <a:gd name="T53" fmla="*/ 86 h 260"/>
                <a:gd name="T54" fmla="*/ 446 w 858"/>
                <a:gd name="T55" fmla="*/ 126 h 260"/>
                <a:gd name="T56" fmla="*/ 686 w 858"/>
                <a:gd name="T57" fmla="*/ 108 h 260"/>
                <a:gd name="T58" fmla="*/ 676 w 858"/>
                <a:gd name="T59" fmla="*/ 97 h 260"/>
                <a:gd name="T60" fmla="*/ 584 w 858"/>
                <a:gd name="T61" fmla="*/ 148 h 260"/>
                <a:gd name="T62" fmla="*/ 577 w 858"/>
                <a:gd name="T63" fmla="*/ 208 h 260"/>
                <a:gd name="T64" fmla="*/ 603 w 858"/>
                <a:gd name="T65" fmla="*/ 112 h 260"/>
                <a:gd name="T66" fmla="*/ 569 w 858"/>
                <a:gd name="T67" fmla="*/ 104 h 260"/>
                <a:gd name="T68" fmla="*/ 511 w 858"/>
                <a:gd name="T69" fmla="*/ 127 h 260"/>
                <a:gd name="T70" fmla="*/ 106 w 858"/>
                <a:gd name="T71" fmla="*/ 128 h 260"/>
                <a:gd name="T72" fmla="*/ 757 w 858"/>
                <a:gd name="T73" fmla="*/ 125 h 260"/>
                <a:gd name="T74" fmla="*/ 797 w 858"/>
                <a:gd name="T75" fmla="*/ 127 h 260"/>
                <a:gd name="T76" fmla="*/ 373 w 858"/>
                <a:gd name="T77" fmla="*/ 127 h 260"/>
                <a:gd name="T78" fmla="*/ 378 w 858"/>
                <a:gd name="T79" fmla="*/ 122 h 260"/>
                <a:gd name="T80" fmla="*/ 241 w 858"/>
                <a:gd name="T81" fmla="*/ 146 h 260"/>
                <a:gd name="T82" fmla="*/ 767 w 858"/>
                <a:gd name="T83" fmla="*/ 139 h 260"/>
                <a:gd name="T84" fmla="*/ 800 w 858"/>
                <a:gd name="T85" fmla="*/ 150 h 260"/>
                <a:gd name="T86" fmla="*/ 767 w 858"/>
                <a:gd name="T87" fmla="*/ 139 h 260"/>
                <a:gd name="T88" fmla="*/ 401 w 858"/>
                <a:gd name="T89" fmla="*/ 148 h 260"/>
                <a:gd name="T90" fmla="*/ 506 w 858"/>
                <a:gd name="T91" fmla="*/ 182 h 260"/>
                <a:gd name="T92" fmla="*/ 512 w 858"/>
                <a:gd name="T93" fmla="*/ 145 h 260"/>
                <a:gd name="T94" fmla="*/ 307 w 858"/>
                <a:gd name="T95" fmla="*/ 196 h 260"/>
                <a:gd name="T96" fmla="*/ 312 w 858"/>
                <a:gd name="T97" fmla="*/ 248 h 260"/>
                <a:gd name="T98" fmla="*/ 318 w 858"/>
                <a:gd name="T99" fmla="*/ 225 h 260"/>
                <a:gd name="T100" fmla="*/ 262 w 858"/>
                <a:gd name="T101" fmla="*/ 198 h 260"/>
                <a:gd name="T102" fmla="*/ 261 w 858"/>
                <a:gd name="T103" fmla="*/ 235 h 260"/>
                <a:gd name="T104" fmla="*/ 288 w 858"/>
                <a:gd name="T105" fmla="*/ 215 h 260"/>
                <a:gd name="T106" fmla="*/ 271 w 858"/>
                <a:gd name="T107" fmla="*/ 201 h 260"/>
                <a:gd name="T108" fmla="*/ 205 w 858"/>
                <a:gd name="T109" fmla="*/ 205 h 260"/>
                <a:gd name="T110" fmla="*/ 199 w 858"/>
                <a:gd name="T111" fmla="*/ 214 h 260"/>
                <a:gd name="T112" fmla="*/ 205 w 858"/>
                <a:gd name="T113" fmla="*/ 250 h 260"/>
                <a:gd name="T114" fmla="*/ 239 w 858"/>
                <a:gd name="T115" fmla="*/ 243 h 260"/>
                <a:gd name="T116" fmla="*/ 228 w 858"/>
                <a:gd name="T117" fmla="*/ 21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8" h="260">
                  <a:moveTo>
                    <a:pt x="267" y="0"/>
                  </a:moveTo>
                  <a:cubicBezTo>
                    <a:pt x="260" y="0"/>
                    <a:pt x="252" y="0"/>
                    <a:pt x="242" y="2"/>
                  </a:cubicBezTo>
                  <a:cubicBezTo>
                    <a:pt x="214" y="6"/>
                    <a:pt x="194" y="6"/>
                    <a:pt x="194" y="3"/>
                  </a:cubicBezTo>
                  <a:cubicBezTo>
                    <a:pt x="194" y="2"/>
                    <a:pt x="191" y="2"/>
                    <a:pt x="187" y="2"/>
                  </a:cubicBezTo>
                  <a:cubicBezTo>
                    <a:pt x="181" y="3"/>
                    <a:pt x="181" y="4"/>
                    <a:pt x="181" y="22"/>
                  </a:cubicBezTo>
                  <a:cubicBezTo>
                    <a:pt x="181" y="32"/>
                    <a:pt x="181" y="47"/>
                    <a:pt x="181" y="56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3" y="36"/>
                    <a:pt x="172" y="34"/>
                    <a:pt x="168" y="39"/>
                  </a:cubicBezTo>
                  <a:cubicBezTo>
                    <a:pt x="165" y="44"/>
                    <a:pt x="166" y="56"/>
                    <a:pt x="174" y="85"/>
                  </a:cubicBezTo>
                  <a:cubicBezTo>
                    <a:pt x="179" y="104"/>
                    <a:pt x="181" y="109"/>
                    <a:pt x="184" y="109"/>
                  </a:cubicBezTo>
                  <a:cubicBezTo>
                    <a:pt x="188" y="109"/>
                    <a:pt x="189" y="106"/>
                    <a:pt x="189" y="86"/>
                  </a:cubicBezTo>
                  <a:cubicBezTo>
                    <a:pt x="189" y="74"/>
                    <a:pt x="190" y="58"/>
                    <a:pt x="190" y="52"/>
                  </a:cubicBezTo>
                  <a:cubicBezTo>
                    <a:pt x="191" y="46"/>
                    <a:pt x="191" y="34"/>
                    <a:pt x="191" y="27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22" y="14"/>
                    <a:pt x="236" y="12"/>
                    <a:pt x="242" y="11"/>
                  </a:cubicBezTo>
                  <a:cubicBezTo>
                    <a:pt x="257" y="7"/>
                    <a:pt x="269" y="7"/>
                    <a:pt x="270" y="11"/>
                  </a:cubicBezTo>
                  <a:cubicBezTo>
                    <a:pt x="271" y="15"/>
                    <a:pt x="286" y="10"/>
                    <a:pt x="286" y="5"/>
                  </a:cubicBezTo>
                  <a:cubicBezTo>
                    <a:pt x="286" y="1"/>
                    <a:pt x="279" y="0"/>
                    <a:pt x="267" y="0"/>
                  </a:cubicBezTo>
                  <a:close/>
                  <a:moveTo>
                    <a:pt x="81" y="40"/>
                  </a:moveTo>
                  <a:cubicBezTo>
                    <a:pt x="79" y="40"/>
                    <a:pt x="78" y="40"/>
                    <a:pt x="76" y="42"/>
                  </a:cubicBezTo>
                  <a:cubicBezTo>
                    <a:pt x="73" y="45"/>
                    <a:pt x="72" y="50"/>
                    <a:pt x="74" y="66"/>
                  </a:cubicBezTo>
                  <a:cubicBezTo>
                    <a:pt x="76" y="86"/>
                    <a:pt x="79" y="91"/>
                    <a:pt x="82" y="79"/>
                  </a:cubicBezTo>
                  <a:cubicBezTo>
                    <a:pt x="84" y="69"/>
                    <a:pt x="84" y="42"/>
                    <a:pt x="82" y="40"/>
                  </a:cubicBezTo>
                  <a:cubicBezTo>
                    <a:pt x="82" y="40"/>
                    <a:pt x="81" y="40"/>
                    <a:pt x="81" y="40"/>
                  </a:cubicBezTo>
                  <a:close/>
                  <a:moveTo>
                    <a:pt x="258" y="40"/>
                  </a:moveTo>
                  <a:cubicBezTo>
                    <a:pt x="258" y="40"/>
                    <a:pt x="258" y="41"/>
                    <a:pt x="258" y="41"/>
                  </a:cubicBezTo>
                  <a:cubicBezTo>
                    <a:pt x="257" y="43"/>
                    <a:pt x="255" y="44"/>
                    <a:pt x="253" y="44"/>
                  </a:cubicBezTo>
                  <a:cubicBezTo>
                    <a:pt x="251" y="44"/>
                    <a:pt x="249" y="45"/>
                    <a:pt x="249" y="47"/>
                  </a:cubicBezTo>
                  <a:cubicBezTo>
                    <a:pt x="249" y="49"/>
                    <a:pt x="248" y="52"/>
                    <a:pt x="246" y="54"/>
                  </a:cubicBezTo>
                  <a:cubicBezTo>
                    <a:pt x="243" y="56"/>
                    <a:pt x="242" y="60"/>
                    <a:pt x="242" y="63"/>
                  </a:cubicBezTo>
                  <a:cubicBezTo>
                    <a:pt x="242" y="67"/>
                    <a:pt x="240" y="67"/>
                    <a:pt x="232" y="59"/>
                  </a:cubicBezTo>
                  <a:cubicBezTo>
                    <a:pt x="227" y="54"/>
                    <a:pt x="222" y="49"/>
                    <a:pt x="220" y="49"/>
                  </a:cubicBezTo>
                  <a:cubicBezTo>
                    <a:pt x="214" y="49"/>
                    <a:pt x="214" y="55"/>
                    <a:pt x="221" y="62"/>
                  </a:cubicBezTo>
                  <a:cubicBezTo>
                    <a:pt x="236" y="77"/>
                    <a:pt x="237" y="78"/>
                    <a:pt x="233" y="94"/>
                  </a:cubicBezTo>
                  <a:cubicBezTo>
                    <a:pt x="232" y="101"/>
                    <a:pt x="231" y="114"/>
                    <a:pt x="231" y="121"/>
                  </a:cubicBezTo>
                  <a:cubicBezTo>
                    <a:pt x="232" y="141"/>
                    <a:pt x="239" y="138"/>
                    <a:pt x="239" y="119"/>
                  </a:cubicBezTo>
                  <a:cubicBezTo>
                    <a:pt x="239" y="108"/>
                    <a:pt x="251" y="63"/>
                    <a:pt x="256" y="56"/>
                  </a:cubicBezTo>
                  <a:cubicBezTo>
                    <a:pt x="258" y="53"/>
                    <a:pt x="259" y="48"/>
                    <a:pt x="259" y="44"/>
                  </a:cubicBezTo>
                  <a:cubicBezTo>
                    <a:pt x="259" y="42"/>
                    <a:pt x="259" y="40"/>
                    <a:pt x="258" y="40"/>
                  </a:cubicBezTo>
                  <a:close/>
                  <a:moveTo>
                    <a:pt x="4" y="65"/>
                  </a:moveTo>
                  <a:cubicBezTo>
                    <a:pt x="0" y="65"/>
                    <a:pt x="1" y="73"/>
                    <a:pt x="6" y="84"/>
                  </a:cubicBezTo>
                  <a:cubicBezTo>
                    <a:pt x="22" y="125"/>
                    <a:pt x="23" y="126"/>
                    <a:pt x="18" y="146"/>
                  </a:cubicBezTo>
                  <a:cubicBezTo>
                    <a:pt x="16" y="156"/>
                    <a:pt x="13" y="167"/>
                    <a:pt x="12" y="169"/>
                  </a:cubicBezTo>
                  <a:cubicBezTo>
                    <a:pt x="10" y="171"/>
                    <a:pt x="10" y="174"/>
                    <a:pt x="11" y="175"/>
                  </a:cubicBezTo>
                  <a:cubicBezTo>
                    <a:pt x="12" y="176"/>
                    <a:pt x="15" y="176"/>
                    <a:pt x="17" y="176"/>
                  </a:cubicBezTo>
                  <a:cubicBezTo>
                    <a:pt x="20" y="176"/>
                    <a:pt x="23" y="171"/>
                    <a:pt x="27" y="156"/>
                  </a:cubicBezTo>
                  <a:cubicBezTo>
                    <a:pt x="36" y="122"/>
                    <a:pt x="39" y="113"/>
                    <a:pt x="44" y="99"/>
                  </a:cubicBezTo>
                  <a:cubicBezTo>
                    <a:pt x="50" y="86"/>
                    <a:pt x="50" y="86"/>
                    <a:pt x="45" y="83"/>
                  </a:cubicBezTo>
                  <a:cubicBezTo>
                    <a:pt x="41" y="81"/>
                    <a:pt x="40" y="81"/>
                    <a:pt x="40" y="84"/>
                  </a:cubicBezTo>
                  <a:cubicBezTo>
                    <a:pt x="39" y="88"/>
                    <a:pt x="27" y="114"/>
                    <a:pt x="27" y="110"/>
                  </a:cubicBezTo>
                  <a:cubicBezTo>
                    <a:pt x="27" y="105"/>
                    <a:pt x="9" y="68"/>
                    <a:pt x="6" y="66"/>
                  </a:cubicBezTo>
                  <a:cubicBezTo>
                    <a:pt x="5" y="65"/>
                    <a:pt x="4" y="65"/>
                    <a:pt x="4" y="65"/>
                  </a:cubicBezTo>
                  <a:close/>
                  <a:moveTo>
                    <a:pt x="852" y="66"/>
                  </a:moveTo>
                  <a:cubicBezTo>
                    <a:pt x="852" y="66"/>
                    <a:pt x="851" y="66"/>
                    <a:pt x="851" y="66"/>
                  </a:cubicBezTo>
                  <a:cubicBezTo>
                    <a:pt x="846" y="69"/>
                    <a:pt x="820" y="115"/>
                    <a:pt x="821" y="118"/>
                  </a:cubicBezTo>
                  <a:cubicBezTo>
                    <a:pt x="824" y="124"/>
                    <a:pt x="829" y="120"/>
                    <a:pt x="835" y="108"/>
                  </a:cubicBezTo>
                  <a:cubicBezTo>
                    <a:pt x="839" y="101"/>
                    <a:pt x="842" y="96"/>
                    <a:pt x="842" y="97"/>
                  </a:cubicBezTo>
                  <a:cubicBezTo>
                    <a:pt x="844" y="98"/>
                    <a:pt x="844" y="109"/>
                    <a:pt x="842" y="146"/>
                  </a:cubicBezTo>
                  <a:cubicBezTo>
                    <a:pt x="841" y="166"/>
                    <a:pt x="841" y="183"/>
                    <a:pt x="842" y="184"/>
                  </a:cubicBezTo>
                  <a:cubicBezTo>
                    <a:pt x="844" y="188"/>
                    <a:pt x="847" y="187"/>
                    <a:pt x="849" y="182"/>
                  </a:cubicBezTo>
                  <a:cubicBezTo>
                    <a:pt x="849" y="180"/>
                    <a:pt x="850" y="168"/>
                    <a:pt x="850" y="157"/>
                  </a:cubicBezTo>
                  <a:cubicBezTo>
                    <a:pt x="851" y="130"/>
                    <a:pt x="855" y="80"/>
                    <a:pt x="857" y="75"/>
                  </a:cubicBezTo>
                  <a:cubicBezTo>
                    <a:pt x="858" y="71"/>
                    <a:pt x="855" y="65"/>
                    <a:pt x="852" y="66"/>
                  </a:cubicBezTo>
                  <a:close/>
                  <a:moveTo>
                    <a:pt x="647" y="70"/>
                  </a:moveTo>
                  <a:cubicBezTo>
                    <a:pt x="645" y="69"/>
                    <a:pt x="641" y="74"/>
                    <a:pt x="638" y="81"/>
                  </a:cubicBezTo>
                  <a:cubicBezTo>
                    <a:pt x="633" y="92"/>
                    <a:pt x="628" y="153"/>
                    <a:pt x="632" y="162"/>
                  </a:cubicBezTo>
                  <a:cubicBezTo>
                    <a:pt x="633" y="165"/>
                    <a:pt x="635" y="166"/>
                    <a:pt x="638" y="166"/>
                  </a:cubicBezTo>
                  <a:cubicBezTo>
                    <a:pt x="641" y="165"/>
                    <a:pt x="642" y="161"/>
                    <a:pt x="641" y="141"/>
                  </a:cubicBezTo>
                  <a:cubicBezTo>
                    <a:pt x="641" y="120"/>
                    <a:pt x="644" y="90"/>
                    <a:pt x="648" y="76"/>
                  </a:cubicBezTo>
                  <a:cubicBezTo>
                    <a:pt x="649" y="72"/>
                    <a:pt x="648" y="70"/>
                    <a:pt x="647" y="70"/>
                  </a:cubicBezTo>
                  <a:close/>
                  <a:moveTo>
                    <a:pt x="470" y="77"/>
                  </a:moveTo>
                  <a:cubicBezTo>
                    <a:pt x="466" y="77"/>
                    <a:pt x="462" y="79"/>
                    <a:pt x="459" y="83"/>
                  </a:cubicBezTo>
                  <a:cubicBezTo>
                    <a:pt x="456" y="86"/>
                    <a:pt x="453" y="88"/>
                    <a:pt x="452" y="88"/>
                  </a:cubicBezTo>
                  <a:cubicBezTo>
                    <a:pt x="451" y="88"/>
                    <a:pt x="447" y="92"/>
                    <a:pt x="444" y="95"/>
                  </a:cubicBezTo>
                  <a:cubicBezTo>
                    <a:pt x="439" y="101"/>
                    <a:pt x="438" y="105"/>
                    <a:pt x="438" y="122"/>
                  </a:cubicBezTo>
                  <a:cubicBezTo>
                    <a:pt x="438" y="142"/>
                    <a:pt x="442" y="153"/>
                    <a:pt x="451" y="162"/>
                  </a:cubicBezTo>
                  <a:cubicBezTo>
                    <a:pt x="453" y="165"/>
                    <a:pt x="458" y="166"/>
                    <a:pt x="466" y="166"/>
                  </a:cubicBezTo>
                  <a:cubicBezTo>
                    <a:pt x="477" y="165"/>
                    <a:pt x="478" y="164"/>
                    <a:pt x="485" y="153"/>
                  </a:cubicBezTo>
                  <a:cubicBezTo>
                    <a:pt x="492" y="144"/>
                    <a:pt x="493" y="139"/>
                    <a:pt x="493" y="127"/>
                  </a:cubicBezTo>
                  <a:cubicBezTo>
                    <a:pt x="493" y="111"/>
                    <a:pt x="488" y="92"/>
                    <a:pt x="482" y="83"/>
                  </a:cubicBezTo>
                  <a:cubicBezTo>
                    <a:pt x="479" y="79"/>
                    <a:pt x="475" y="77"/>
                    <a:pt x="470" y="77"/>
                  </a:cubicBezTo>
                  <a:close/>
                  <a:moveTo>
                    <a:pt x="714" y="78"/>
                  </a:moveTo>
                  <a:cubicBezTo>
                    <a:pt x="711" y="78"/>
                    <a:pt x="710" y="84"/>
                    <a:pt x="713" y="94"/>
                  </a:cubicBezTo>
                  <a:cubicBezTo>
                    <a:pt x="716" y="102"/>
                    <a:pt x="718" y="109"/>
                    <a:pt x="718" y="111"/>
                  </a:cubicBezTo>
                  <a:cubicBezTo>
                    <a:pt x="718" y="113"/>
                    <a:pt x="719" y="115"/>
                    <a:pt x="720" y="116"/>
                  </a:cubicBezTo>
                  <a:cubicBezTo>
                    <a:pt x="721" y="116"/>
                    <a:pt x="720" y="124"/>
                    <a:pt x="718" y="133"/>
                  </a:cubicBezTo>
                  <a:cubicBezTo>
                    <a:pt x="715" y="150"/>
                    <a:pt x="706" y="170"/>
                    <a:pt x="699" y="179"/>
                  </a:cubicBezTo>
                  <a:cubicBezTo>
                    <a:pt x="696" y="182"/>
                    <a:pt x="694" y="185"/>
                    <a:pt x="694" y="185"/>
                  </a:cubicBezTo>
                  <a:cubicBezTo>
                    <a:pt x="694" y="187"/>
                    <a:pt x="700" y="187"/>
                    <a:pt x="703" y="185"/>
                  </a:cubicBezTo>
                  <a:cubicBezTo>
                    <a:pt x="714" y="177"/>
                    <a:pt x="729" y="140"/>
                    <a:pt x="729" y="123"/>
                  </a:cubicBezTo>
                  <a:cubicBezTo>
                    <a:pt x="729" y="110"/>
                    <a:pt x="722" y="85"/>
                    <a:pt x="717" y="80"/>
                  </a:cubicBezTo>
                  <a:cubicBezTo>
                    <a:pt x="716" y="79"/>
                    <a:pt x="715" y="78"/>
                    <a:pt x="714" y="78"/>
                  </a:cubicBezTo>
                  <a:close/>
                  <a:moveTo>
                    <a:pt x="671" y="81"/>
                  </a:moveTo>
                  <a:cubicBezTo>
                    <a:pt x="668" y="81"/>
                    <a:pt x="667" y="82"/>
                    <a:pt x="668" y="84"/>
                  </a:cubicBezTo>
                  <a:cubicBezTo>
                    <a:pt x="668" y="86"/>
                    <a:pt x="667" y="89"/>
                    <a:pt x="665" y="92"/>
                  </a:cubicBezTo>
                  <a:cubicBezTo>
                    <a:pt x="663" y="94"/>
                    <a:pt x="661" y="97"/>
                    <a:pt x="661" y="98"/>
                  </a:cubicBezTo>
                  <a:cubicBezTo>
                    <a:pt x="661" y="100"/>
                    <a:pt x="660" y="101"/>
                    <a:pt x="659" y="101"/>
                  </a:cubicBezTo>
                  <a:cubicBezTo>
                    <a:pt x="657" y="101"/>
                    <a:pt x="656" y="105"/>
                    <a:pt x="656" y="109"/>
                  </a:cubicBezTo>
                  <a:cubicBezTo>
                    <a:pt x="656" y="113"/>
                    <a:pt x="655" y="117"/>
                    <a:pt x="653" y="119"/>
                  </a:cubicBezTo>
                  <a:cubicBezTo>
                    <a:pt x="652" y="120"/>
                    <a:pt x="650" y="129"/>
                    <a:pt x="650" y="138"/>
                  </a:cubicBezTo>
                  <a:cubicBezTo>
                    <a:pt x="650" y="151"/>
                    <a:pt x="651" y="154"/>
                    <a:pt x="655" y="157"/>
                  </a:cubicBezTo>
                  <a:cubicBezTo>
                    <a:pt x="666" y="166"/>
                    <a:pt x="678" y="160"/>
                    <a:pt x="691" y="140"/>
                  </a:cubicBezTo>
                  <a:cubicBezTo>
                    <a:pt x="701" y="126"/>
                    <a:pt x="698" y="100"/>
                    <a:pt x="684" y="86"/>
                  </a:cubicBezTo>
                  <a:cubicBezTo>
                    <a:pt x="681" y="83"/>
                    <a:pt x="675" y="81"/>
                    <a:pt x="671" y="81"/>
                  </a:cubicBezTo>
                  <a:close/>
                  <a:moveTo>
                    <a:pt x="469" y="86"/>
                  </a:moveTo>
                  <a:cubicBezTo>
                    <a:pt x="469" y="86"/>
                    <a:pt x="470" y="86"/>
                    <a:pt x="470" y="86"/>
                  </a:cubicBezTo>
                  <a:cubicBezTo>
                    <a:pt x="476" y="88"/>
                    <a:pt x="484" y="110"/>
                    <a:pt x="484" y="125"/>
                  </a:cubicBezTo>
                  <a:cubicBezTo>
                    <a:pt x="484" y="140"/>
                    <a:pt x="483" y="142"/>
                    <a:pt x="474" y="153"/>
                  </a:cubicBezTo>
                  <a:cubicBezTo>
                    <a:pt x="471" y="156"/>
                    <a:pt x="468" y="158"/>
                    <a:pt x="466" y="158"/>
                  </a:cubicBezTo>
                  <a:cubicBezTo>
                    <a:pt x="457" y="158"/>
                    <a:pt x="446" y="141"/>
                    <a:pt x="446" y="126"/>
                  </a:cubicBezTo>
                  <a:cubicBezTo>
                    <a:pt x="446" y="113"/>
                    <a:pt x="461" y="88"/>
                    <a:pt x="469" y="86"/>
                  </a:cubicBezTo>
                  <a:close/>
                  <a:moveTo>
                    <a:pt x="676" y="97"/>
                  </a:moveTo>
                  <a:cubicBezTo>
                    <a:pt x="677" y="97"/>
                    <a:pt x="677" y="97"/>
                    <a:pt x="677" y="97"/>
                  </a:cubicBezTo>
                  <a:cubicBezTo>
                    <a:pt x="680" y="97"/>
                    <a:pt x="683" y="101"/>
                    <a:pt x="686" y="108"/>
                  </a:cubicBezTo>
                  <a:cubicBezTo>
                    <a:pt x="691" y="122"/>
                    <a:pt x="687" y="138"/>
                    <a:pt x="675" y="148"/>
                  </a:cubicBezTo>
                  <a:cubicBezTo>
                    <a:pt x="669" y="154"/>
                    <a:pt x="668" y="154"/>
                    <a:pt x="662" y="149"/>
                  </a:cubicBezTo>
                  <a:cubicBezTo>
                    <a:pt x="660" y="146"/>
                    <a:pt x="659" y="142"/>
                    <a:pt x="660" y="137"/>
                  </a:cubicBezTo>
                  <a:cubicBezTo>
                    <a:pt x="663" y="113"/>
                    <a:pt x="670" y="98"/>
                    <a:pt x="676" y="97"/>
                  </a:cubicBezTo>
                  <a:close/>
                  <a:moveTo>
                    <a:pt x="562" y="99"/>
                  </a:moveTo>
                  <a:cubicBezTo>
                    <a:pt x="562" y="99"/>
                    <a:pt x="562" y="99"/>
                    <a:pt x="561" y="99"/>
                  </a:cubicBezTo>
                  <a:cubicBezTo>
                    <a:pt x="558" y="102"/>
                    <a:pt x="562" y="113"/>
                    <a:pt x="574" y="129"/>
                  </a:cubicBezTo>
                  <a:cubicBezTo>
                    <a:pt x="580" y="138"/>
                    <a:pt x="585" y="147"/>
                    <a:pt x="584" y="148"/>
                  </a:cubicBezTo>
                  <a:cubicBezTo>
                    <a:pt x="583" y="149"/>
                    <a:pt x="584" y="151"/>
                    <a:pt x="586" y="151"/>
                  </a:cubicBezTo>
                  <a:cubicBezTo>
                    <a:pt x="590" y="151"/>
                    <a:pt x="589" y="155"/>
                    <a:pt x="582" y="175"/>
                  </a:cubicBezTo>
                  <a:cubicBezTo>
                    <a:pt x="577" y="189"/>
                    <a:pt x="573" y="202"/>
                    <a:pt x="573" y="204"/>
                  </a:cubicBezTo>
                  <a:cubicBezTo>
                    <a:pt x="573" y="206"/>
                    <a:pt x="574" y="208"/>
                    <a:pt x="577" y="208"/>
                  </a:cubicBezTo>
                  <a:cubicBezTo>
                    <a:pt x="581" y="208"/>
                    <a:pt x="586" y="198"/>
                    <a:pt x="589" y="186"/>
                  </a:cubicBezTo>
                  <a:cubicBezTo>
                    <a:pt x="590" y="181"/>
                    <a:pt x="592" y="174"/>
                    <a:pt x="594" y="170"/>
                  </a:cubicBezTo>
                  <a:cubicBezTo>
                    <a:pt x="610" y="134"/>
                    <a:pt x="618" y="104"/>
                    <a:pt x="613" y="101"/>
                  </a:cubicBezTo>
                  <a:cubicBezTo>
                    <a:pt x="607" y="97"/>
                    <a:pt x="606" y="98"/>
                    <a:pt x="603" y="112"/>
                  </a:cubicBezTo>
                  <a:cubicBezTo>
                    <a:pt x="602" y="120"/>
                    <a:pt x="599" y="129"/>
                    <a:pt x="597" y="133"/>
                  </a:cubicBezTo>
                  <a:cubicBezTo>
                    <a:pt x="594" y="140"/>
                    <a:pt x="594" y="140"/>
                    <a:pt x="594" y="140"/>
                  </a:cubicBezTo>
                  <a:cubicBezTo>
                    <a:pt x="583" y="122"/>
                    <a:pt x="583" y="122"/>
                    <a:pt x="583" y="122"/>
                  </a:cubicBezTo>
                  <a:cubicBezTo>
                    <a:pt x="577" y="112"/>
                    <a:pt x="570" y="104"/>
                    <a:pt x="569" y="104"/>
                  </a:cubicBezTo>
                  <a:cubicBezTo>
                    <a:pt x="567" y="104"/>
                    <a:pt x="565" y="102"/>
                    <a:pt x="565" y="101"/>
                  </a:cubicBezTo>
                  <a:cubicBezTo>
                    <a:pt x="564" y="99"/>
                    <a:pt x="563" y="99"/>
                    <a:pt x="562" y="99"/>
                  </a:cubicBezTo>
                  <a:close/>
                  <a:moveTo>
                    <a:pt x="518" y="112"/>
                  </a:moveTo>
                  <a:cubicBezTo>
                    <a:pt x="514" y="112"/>
                    <a:pt x="509" y="121"/>
                    <a:pt x="511" y="127"/>
                  </a:cubicBezTo>
                  <a:cubicBezTo>
                    <a:pt x="512" y="130"/>
                    <a:pt x="513" y="130"/>
                    <a:pt x="518" y="125"/>
                  </a:cubicBezTo>
                  <a:cubicBezTo>
                    <a:pt x="525" y="119"/>
                    <a:pt x="524" y="112"/>
                    <a:pt x="518" y="112"/>
                  </a:cubicBezTo>
                  <a:close/>
                  <a:moveTo>
                    <a:pt x="103" y="119"/>
                  </a:moveTo>
                  <a:cubicBezTo>
                    <a:pt x="94" y="120"/>
                    <a:pt x="97" y="127"/>
                    <a:pt x="106" y="128"/>
                  </a:cubicBezTo>
                  <a:cubicBezTo>
                    <a:pt x="122" y="130"/>
                    <a:pt x="135" y="130"/>
                    <a:pt x="137" y="127"/>
                  </a:cubicBezTo>
                  <a:cubicBezTo>
                    <a:pt x="139" y="124"/>
                    <a:pt x="118" y="118"/>
                    <a:pt x="103" y="119"/>
                  </a:cubicBezTo>
                  <a:close/>
                  <a:moveTo>
                    <a:pt x="778" y="119"/>
                  </a:moveTo>
                  <a:cubicBezTo>
                    <a:pt x="766" y="119"/>
                    <a:pt x="757" y="121"/>
                    <a:pt x="757" y="125"/>
                  </a:cubicBezTo>
                  <a:cubicBezTo>
                    <a:pt x="757" y="128"/>
                    <a:pt x="767" y="131"/>
                    <a:pt x="770" y="129"/>
                  </a:cubicBezTo>
                  <a:cubicBezTo>
                    <a:pt x="771" y="128"/>
                    <a:pt x="772" y="128"/>
                    <a:pt x="772" y="129"/>
                  </a:cubicBezTo>
                  <a:cubicBezTo>
                    <a:pt x="772" y="131"/>
                    <a:pt x="777" y="131"/>
                    <a:pt x="783" y="130"/>
                  </a:cubicBezTo>
                  <a:cubicBezTo>
                    <a:pt x="789" y="128"/>
                    <a:pt x="795" y="127"/>
                    <a:pt x="797" y="127"/>
                  </a:cubicBezTo>
                  <a:cubicBezTo>
                    <a:pt x="803" y="127"/>
                    <a:pt x="799" y="121"/>
                    <a:pt x="792" y="120"/>
                  </a:cubicBezTo>
                  <a:cubicBezTo>
                    <a:pt x="787" y="120"/>
                    <a:pt x="783" y="119"/>
                    <a:pt x="778" y="119"/>
                  </a:cubicBezTo>
                  <a:close/>
                  <a:moveTo>
                    <a:pt x="378" y="122"/>
                  </a:moveTo>
                  <a:cubicBezTo>
                    <a:pt x="373" y="122"/>
                    <a:pt x="373" y="124"/>
                    <a:pt x="373" y="127"/>
                  </a:cubicBezTo>
                  <a:cubicBezTo>
                    <a:pt x="373" y="132"/>
                    <a:pt x="374" y="132"/>
                    <a:pt x="394" y="132"/>
                  </a:cubicBezTo>
                  <a:cubicBezTo>
                    <a:pt x="406" y="132"/>
                    <a:pt x="416" y="131"/>
                    <a:pt x="417" y="130"/>
                  </a:cubicBezTo>
                  <a:cubicBezTo>
                    <a:pt x="419" y="127"/>
                    <a:pt x="413" y="125"/>
                    <a:pt x="392" y="123"/>
                  </a:cubicBezTo>
                  <a:cubicBezTo>
                    <a:pt x="385" y="122"/>
                    <a:pt x="381" y="122"/>
                    <a:pt x="378" y="122"/>
                  </a:cubicBezTo>
                  <a:close/>
                  <a:moveTo>
                    <a:pt x="247" y="136"/>
                  </a:moveTo>
                  <a:cubicBezTo>
                    <a:pt x="242" y="136"/>
                    <a:pt x="236" y="136"/>
                    <a:pt x="230" y="136"/>
                  </a:cubicBezTo>
                  <a:cubicBezTo>
                    <a:pt x="184" y="138"/>
                    <a:pt x="171" y="139"/>
                    <a:pt x="171" y="143"/>
                  </a:cubicBezTo>
                  <a:cubicBezTo>
                    <a:pt x="171" y="146"/>
                    <a:pt x="200" y="147"/>
                    <a:pt x="241" y="146"/>
                  </a:cubicBezTo>
                  <a:cubicBezTo>
                    <a:pt x="260" y="146"/>
                    <a:pt x="280" y="147"/>
                    <a:pt x="285" y="148"/>
                  </a:cubicBezTo>
                  <a:cubicBezTo>
                    <a:pt x="300" y="152"/>
                    <a:pt x="308" y="151"/>
                    <a:pt x="307" y="146"/>
                  </a:cubicBezTo>
                  <a:cubicBezTo>
                    <a:pt x="306" y="139"/>
                    <a:pt x="285" y="136"/>
                    <a:pt x="247" y="136"/>
                  </a:cubicBezTo>
                  <a:close/>
                  <a:moveTo>
                    <a:pt x="767" y="139"/>
                  </a:moveTo>
                  <a:cubicBezTo>
                    <a:pt x="765" y="139"/>
                    <a:pt x="764" y="140"/>
                    <a:pt x="763" y="143"/>
                  </a:cubicBezTo>
                  <a:cubicBezTo>
                    <a:pt x="760" y="148"/>
                    <a:pt x="760" y="148"/>
                    <a:pt x="776" y="151"/>
                  </a:cubicBezTo>
                  <a:cubicBezTo>
                    <a:pt x="779" y="152"/>
                    <a:pt x="785" y="151"/>
                    <a:pt x="791" y="150"/>
                  </a:cubicBezTo>
                  <a:cubicBezTo>
                    <a:pt x="796" y="149"/>
                    <a:pt x="800" y="149"/>
                    <a:pt x="800" y="150"/>
                  </a:cubicBezTo>
                  <a:cubicBezTo>
                    <a:pt x="800" y="151"/>
                    <a:pt x="802" y="150"/>
                    <a:pt x="804" y="148"/>
                  </a:cubicBezTo>
                  <a:cubicBezTo>
                    <a:pt x="811" y="142"/>
                    <a:pt x="805" y="140"/>
                    <a:pt x="790" y="141"/>
                  </a:cubicBezTo>
                  <a:cubicBezTo>
                    <a:pt x="781" y="142"/>
                    <a:pt x="773" y="142"/>
                    <a:pt x="771" y="141"/>
                  </a:cubicBezTo>
                  <a:cubicBezTo>
                    <a:pt x="769" y="140"/>
                    <a:pt x="768" y="139"/>
                    <a:pt x="767" y="139"/>
                  </a:cubicBezTo>
                  <a:close/>
                  <a:moveTo>
                    <a:pt x="396" y="142"/>
                  </a:moveTo>
                  <a:cubicBezTo>
                    <a:pt x="389" y="142"/>
                    <a:pt x="379" y="142"/>
                    <a:pt x="365" y="144"/>
                  </a:cubicBezTo>
                  <a:cubicBezTo>
                    <a:pt x="357" y="144"/>
                    <a:pt x="357" y="150"/>
                    <a:pt x="365" y="151"/>
                  </a:cubicBezTo>
                  <a:cubicBezTo>
                    <a:pt x="374" y="153"/>
                    <a:pt x="396" y="151"/>
                    <a:pt x="401" y="148"/>
                  </a:cubicBezTo>
                  <a:cubicBezTo>
                    <a:pt x="409" y="144"/>
                    <a:pt x="407" y="142"/>
                    <a:pt x="396" y="142"/>
                  </a:cubicBezTo>
                  <a:close/>
                  <a:moveTo>
                    <a:pt x="509" y="144"/>
                  </a:moveTo>
                  <a:cubicBezTo>
                    <a:pt x="507" y="145"/>
                    <a:pt x="507" y="147"/>
                    <a:pt x="507" y="154"/>
                  </a:cubicBezTo>
                  <a:cubicBezTo>
                    <a:pt x="507" y="160"/>
                    <a:pt x="506" y="172"/>
                    <a:pt x="506" y="182"/>
                  </a:cubicBezTo>
                  <a:cubicBezTo>
                    <a:pt x="505" y="191"/>
                    <a:pt x="506" y="200"/>
                    <a:pt x="507" y="202"/>
                  </a:cubicBezTo>
                  <a:cubicBezTo>
                    <a:pt x="509" y="203"/>
                    <a:pt x="512" y="204"/>
                    <a:pt x="514" y="203"/>
                  </a:cubicBezTo>
                  <a:cubicBezTo>
                    <a:pt x="516" y="202"/>
                    <a:pt x="517" y="196"/>
                    <a:pt x="517" y="174"/>
                  </a:cubicBezTo>
                  <a:cubicBezTo>
                    <a:pt x="517" y="148"/>
                    <a:pt x="517" y="146"/>
                    <a:pt x="512" y="145"/>
                  </a:cubicBezTo>
                  <a:cubicBezTo>
                    <a:pt x="511" y="144"/>
                    <a:pt x="510" y="144"/>
                    <a:pt x="509" y="144"/>
                  </a:cubicBezTo>
                  <a:close/>
                  <a:moveTo>
                    <a:pt x="311" y="179"/>
                  </a:moveTo>
                  <a:cubicBezTo>
                    <a:pt x="305" y="179"/>
                    <a:pt x="297" y="190"/>
                    <a:pt x="297" y="198"/>
                  </a:cubicBezTo>
                  <a:cubicBezTo>
                    <a:pt x="297" y="204"/>
                    <a:pt x="305" y="202"/>
                    <a:pt x="307" y="196"/>
                  </a:cubicBezTo>
                  <a:cubicBezTo>
                    <a:pt x="308" y="188"/>
                    <a:pt x="314" y="186"/>
                    <a:pt x="320" y="189"/>
                  </a:cubicBezTo>
                  <a:cubicBezTo>
                    <a:pt x="332" y="196"/>
                    <a:pt x="323" y="212"/>
                    <a:pt x="300" y="230"/>
                  </a:cubicBezTo>
                  <a:cubicBezTo>
                    <a:pt x="292" y="236"/>
                    <a:pt x="287" y="241"/>
                    <a:pt x="287" y="244"/>
                  </a:cubicBezTo>
                  <a:cubicBezTo>
                    <a:pt x="287" y="250"/>
                    <a:pt x="288" y="250"/>
                    <a:pt x="312" y="248"/>
                  </a:cubicBezTo>
                  <a:cubicBezTo>
                    <a:pt x="334" y="246"/>
                    <a:pt x="344" y="243"/>
                    <a:pt x="342" y="239"/>
                  </a:cubicBezTo>
                  <a:cubicBezTo>
                    <a:pt x="341" y="238"/>
                    <a:pt x="333" y="237"/>
                    <a:pt x="324" y="238"/>
                  </a:cubicBezTo>
                  <a:cubicBezTo>
                    <a:pt x="315" y="238"/>
                    <a:pt x="308" y="238"/>
                    <a:pt x="308" y="237"/>
                  </a:cubicBezTo>
                  <a:cubicBezTo>
                    <a:pt x="308" y="236"/>
                    <a:pt x="312" y="230"/>
                    <a:pt x="318" y="225"/>
                  </a:cubicBezTo>
                  <a:cubicBezTo>
                    <a:pt x="323" y="219"/>
                    <a:pt x="330" y="211"/>
                    <a:pt x="332" y="207"/>
                  </a:cubicBezTo>
                  <a:cubicBezTo>
                    <a:pt x="339" y="192"/>
                    <a:pt x="329" y="179"/>
                    <a:pt x="311" y="179"/>
                  </a:cubicBezTo>
                  <a:close/>
                  <a:moveTo>
                    <a:pt x="265" y="192"/>
                  </a:moveTo>
                  <a:cubicBezTo>
                    <a:pt x="263" y="192"/>
                    <a:pt x="262" y="194"/>
                    <a:pt x="262" y="198"/>
                  </a:cubicBezTo>
                  <a:cubicBezTo>
                    <a:pt x="262" y="202"/>
                    <a:pt x="262" y="205"/>
                    <a:pt x="263" y="206"/>
                  </a:cubicBezTo>
                  <a:cubicBezTo>
                    <a:pt x="264" y="209"/>
                    <a:pt x="256" y="215"/>
                    <a:pt x="248" y="216"/>
                  </a:cubicBezTo>
                  <a:cubicBezTo>
                    <a:pt x="233" y="219"/>
                    <a:pt x="237" y="224"/>
                    <a:pt x="254" y="223"/>
                  </a:cubicBezTo>
                  <a:cubicBezTo>
                    <a:pt x="260" y="223"/>
                    <a:pt x="261" y="224"/>
                    <a:pt x="261" y="235"/>
                  </a:cubicBezTo>
                  <a:cubicBezTo>
                    <a:pt x="262" y="242"/>
                    <a:pt x="263" y="248"/>
                    <a:pt x="263" y="249"/>
                  </a:cubicBezTo>
                  <a:cubicBezTo>
                    <a:pt x="267" y="255"/>
                    <a:pt x="270" y="248"/>
                    <a:pt x="270" y="235"/>
                  </a:cubicBezTo>
                  <a:cubicBezTo>
                    <a:pt x="270" y="221"/>
                    <a:pt x="270" y="220"/>
                    <a:pt x="277" y="221"/>
                  </a:cubicBezTo>
                  <a:cubicBezTo>
                    <a:pt x="285" y="222"/>
                    <a:pt x="291" y="219"/>
                    <a:pt x="288" y="215"/>
                  </a:cubicBezTo>
                  <a:cubicBezTo>
                    <a:pt x="288" y="214"/>
                    <a:pt x="286" y="213"/>
                    <a:pt x="285" y="214"/>
                  </a:cubicBezTo>
                  <a:cubicBezTo>
                    <a:pt x="283" y="215"/>
                    <a:pt x="282" y="214"/>
                    <a:pt x="282" y="213"/>
                  </a:cubicBezTo>
                  <a:cubicBezTo>
                    <a:pt x="282" y="211"/>
                    <a:pt x="281" y="210"/>
                    <a:pt x="280" y="210"/>
                  </a:cubicBezTo>
                  <a:cubicBezTo>
                    <a:pt x="275" y="211"/>
                    <a:pt x="273" y="209"/>
                    <a:pt x="271" y="201"/>
                  </a:cubicBezTo>
                  <a:cubicBezTo>
                    <a:pt x="270" y="195"/>
                    <a:pt x="267" y="192"/>
                    <a:pt x="265" y="192"/>
                  </a:cubicBezTo>
                  <a:close/>
                  <a:moveTo>
                    <a:pt x="231" y="197"/>
                  </a:moveTo>
                  <a:cubicBezTo>
                    <a:pt x="227" y="197"/>
                    <a:pt x="220" y="203"/>
                    <a:pt x="217" y="210"/>
                  </a:cubicBezTo>
                  <a:cubicBezTo>
                    <a:pt x="215" y="214"/>
                    <a:pt x="213" y="213"/>
                    <a:pt x="205" y="205"/>
                  </a:cubicBezTo>
                  <a:cubicBezTo>
                    <a:pt x="200" y="200"/>
                    <a:pt x="196" y="198"/>
                    <a:pt x="196" y="200"/>
                  </a:cubicBezTo>
                  <a:cubicBezTo>
                    <a:pt x="196" y="203"/>
                    <a:pt x="196" y="203"/>
                    <a:pt x="194" y="200"/>
                  </a:cubicBezTo>
                  <a:cubicBezTo>
                    <a:pt x="192" y="196"/>
                    <a:pt x="191" y="197"/>
                    <a:pt x="191" y="200"/>
                  </a:cubicBezTo>
                  <a:cubicBezTo>
                    <a:pt x="191" y="203"/>
                    <a:pt x="195" y="209"/>
                    <a:pt x="199" y="214"/>
                  </a:cubicBezTo>
                  <a:cubicBezTo>
                    <a:pt x="207" y="223"/>
                    <a:pt x="207" y="223"/>
                    <a:pt x="207" y="223"/>
                  </a:cubicBezTo>
                  <a:cubicBezTo>
                    <a:pt x="202" y="232"/>
                    <a:pt x="202" y="232"/>
                    <a:pt x="202" y="232"/>
                  </a:cubicBezTo>
                  <a:cubicBezTo>
                    <a:pt x="199" y="237"/>
                    <a:pt x="196" y="244"/>
                    <a:pt x="196" y="249"/>
                  </a:cubicBezTo>
                  <a:cubicBezTo>
                    <a:pt x="196" y="259"/>
                    <a:pt x="203" y="260"/>
                    <a:pt x="205" y="250"/>
                  </a:cubicBezTo>
                  <a:cubicBezTo>
                    <a:pt x="205" y="246"/>
                    <a:pt x="208" y="240"/>
                    <a:pt x="211" y="236"/>
                  </a:cubicBezTo>
                  <a:cubicBezTo>
                    <a:pt x="215" y="230"/>
                    <a:pt x="215" y="230"/>
                    <a:pt x="215" y="230"/>
                  </a:cubicBezTo>
                  <a:cubicBezTo>
                    <a:pt x="222" y="240"/>
                    <a:pt x="222" y="240"/>
                    <a:pt x="222" y="240"/>
                  </a:cubicBezTo>
                  <a:cubicBezTo>
                    <a:pt x="228" y="250"/>
                    <a:pt x="237" y="252"/>
                    <a:pt x="239" y="243"/>
                  </a:cubicBezTo>
                  <a:cubicBezTo>
                    <a:pt x="239" y="240"/>
                    <a:pt x="239" y="239"/>
                    <a:pt x="237" y="240"/>
                  </a:cubicBezTo>
                  <a:cubicBezTo>
                    <a:pt x="236" y="240"/>
                    <a:pt x="232" y="237"/>
                    <a:pt x="228" y="231"/>
                  </a:cubicBezTo>
                  <a:cubicBezTo>
                    <a:pt x="221" y="221"/>
                    <a:pt x="221" y="221"/>
                    <a:pt x="221" y="221"/>
                  </a:cubicBezTo>
                  <a:cubicBezTo>
                    <a:pt x="228" y="212"/>
                    <a:pt x="228" y="212"/>
                    <a:pt x="228" y="212"/>
                  </a:cubicBezTo>
                  <a:cubicBezTo>
                    <a:pt x="235" y="202"/>
                    <a:pt x="236" y="197"/>
                    <a:pt x="231" y="19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4"/>
            <p:cNvSpPr>
              <a:spLocks noEditPoints="1"/>
            </p:cNvSpPr>
            <p:nvPr/>
          </p:nvSpPr>
          <p:spPr bwMode="auto">
            <a:xfrm>
              <a:off x="3341688" y="2719388"/>
              <a:ext cx="1811337" cy="1784350"/>
            </a:xfrm>
            <a:custGeom>
              <a:avLst/>
              <a:gdLst>
                <a:gd name="T0" fmla="*/ 533 w 1188"/>
                <a:gd name="T1" fmla="*/ 919 h 1170"/>
                <a:gd name="T2" fmla="*/ 352 w 1188"/>
                <a:gd name="T3" fmla="*/ 919 h 1170"/>
                <a:gd name="T4" fmla="*/ 111 w 1188"/>
                <a:gd name="T5" fmla="*/ 917 h 1170"/>
                <a:gd name="T6" fmla="*/ 36 w 1188"/>
                <a:gd name="T7" fmla="*/ 903 h 1170"/>
                <a:gd name="T8" fmla="*/ 352 w 1188"/>
                <a:gd name="T9" fmla="*/ 906 h 1170"/>
                <a:gd name="T10" fmla="*/ 429 w 1188"/>
                <a:gd name="T11" fmla="*/ 904 h 1170"/>
                <a:gd name="T12" fmla="*/ 534 w 1188"/>
                <a:gd name="T13" fmla="*/ 836 h 1170"/>
                <a:gd name="T14" fmla="*/ 521 w 1188"/>
                <a:gd name="T15" fmla="*/ 694 h 1170"/>
                <a:gd name="T16" fmla="*/ 529 w 1188"/>
                <a:gd name="T17" fmla="*/ 356 h 1170"/>
                <a:gd name="T18" fmla="*/ 531 w 1188"/>
                <a:gd name="T19" fmla="*/ 192 h 1170"/>
                <a:gd name="T20" fmla="*/ 532 w 1188"/>
                <a:gd name="T21" fmla="*/ 109 h 1170"/>
                <a:gd name="T22" fmla="*/ 546 w 1188"/>
                <a:gd name="T23" fmla="*/ 271 h 1170"/>
                <a:gd name="T24" fmla="*/ 547 w 1188"/>
                <a:gd name="T25" fmla="*/ 390 h 1170"/>
                <a:gd name="T26" fmla="*/ 545 w 1188"/>
                <a:gd name="T27" fmla="*/ 609 h 1170"/>
                <a:gd name="T28" fmla="*/ 549 w 1188"/>
                <a:gd name="T29" fmla="*/ 711 h 1170"/>
                <a:gd name="T30" fmla="*/ 551 w 1188"/>
                <a:gd name="T31" fmla="*/ 871 h 1170"/>
                <a:gd name="T32" fmla="*/ 756 w 1188"/>
                <a:gd name="T33" fmla="*/ 888 h 1170"/>
                <a:gd name="T34" fmla="*/ 982 w 1188"/>
                <a:gd name="T35" fmla="*/ 902 h 1170"/>
                <a:gd name="T36" fmla="*/ 1119 w 1188"/>
                <a:gd name="T37" fmla="*/ 892 h 1170"/>
                <a:gd name="T38" fmla="*/ 1091 w 1188"/>
                <a:gd name="T39" fmla="*/ 940 h 1170"/>
                <a:gd name="T40" fmla="*/ 1105 w 1188"/>
                <a:gd name="T41" fmla="*/ 919 h 1170"/>
                <a:gd name="T42" fmla="*/ 958 w 1188"/>
                <a:gd name="T43" fmla="*/ 916 h 1170"/>
                <a:gd name="T44" fmla="*/ 753 w 1188"/>
                <a:gd name="T45" fmla="*/ 932 h 1170"/>
                <a:gd name="T46" fmla="*/ 554 w 1188"/>
                <a:gd name="T47" fmla="*/ 925 h 1170"/>
                <a:gd name="T48" fmla="*/ 543 w 1188"/>
                <a:gd name="T49" fmla="*/ 1164 h 1170"/>
                <a:gd name="T50" fmla="*/ 1145 w 1188"/>
                <a:gd name="T51" fmla="*/ 937 h 1170"/>
                <a:gd name="T52" fmla="*/ 1178 w 1188"/>
                <a:gd name="T53" fmla="*/ 951 h 1170"/>
                <a:gd name="T54" fmla="*/ 1151 w 1188"/>
                <a:gd name="T55" fmla="*/ 989 h 1170"/>
                <a:gd name="T56" fmla="*/ 358 w 1188"/>
                <a:gd name="T57" fmla="*/ 964 h 1170"/>
                <a:gd name="T58" fmla="*/ 372 w 1188"/>
                <a:gd name="T59" fmla="*/ 1009 h 1170"/>
                <a:gd name="T60" fmla="*/ 740 w 1188"/>
                <a:gd name="T61" fmla="*/ 978 h 1170"/>
                <a:gd name="T62" fmla="*/ 776 w 1188"/>
                <a:gd name="T63" fmla="*/ 963 h 1170"/>
                <a:gd name="T64" fmla="*/ 328 w 1188"/>
                <a:gd name="T65" fmla="*/ 974 h 1170"/>
                <a:gd name="T66" fmla="*/ 740 w 1188"/>
                <a:gd name="T67" fmla="*/ 832 h 1170"/>
                <a:gd name="T68" fmla="*/ 357 w 1188"/>
                <a:gd name="T69" fmla="*/ 815 h 1170"/>
                <a:gd name="T70" fmla="*/ 744 w 1188"/>
                <a:gd name="T71" fmla="*/ 772 h 1170"/>
                <a:gd name="T72" fmla="*/ 367 w 1188"/>
                <a:gd name="T73" fmla="*/ 774 h 1170"/>
                <a:gd name="T74" fmla="*/ 710 w 1188"/>
                <a:gd name="T75" fmla="*/ 700 h 1170"/>
                <a:gd name="T76" fmla="*/ 748 w 1188"/>
                <a:gd name="T77" fmla="*/ 724 h 1170"/>
                <a:gd name="T78" fmla="*/ 352 w 1188"/>
                <a:gd name="T79" fmla="*/ 718 h 1170"/>
                <a:gd name="T80" fmla="*/ 363 w 1188"/>
                <a:gd name="T81" fmla="*/ 731 h 1170"/>
                <a:gd name="T82" fmla="*/ 699 w 1188"/>
                <a:gd name="T83" fmla="*/ 690 h 1170"/>
                <a:gd name="T84" fmla="*/ 466 w 1188"/>
                <a:gd name="T85" fmla="*/ 699 h 1170"/>
                <a:gd name="T86" fmla="*/ 607 w 1188"/>
                <a:gd name="T87" fmla="*/ 703 h 1170"/>
                <a:gd name="T88" fmla="*/ 639 w 1188"/>
                <a:gd name="T89" fmla="*/ 704 h 1170"/>
                <a:gd name="T90" fmla="*/ 477 w 1188"/>
                <a:gd name="T91" fmla="*/ 702 h 1170"/>
                <a:gd name="T92" fmla="*/ 402 w 1188"/>
                <a:gd name="T93" fmla="*/ 702 h 1170"/>
                <a:gd name="T94" fmla="*/ 557 w 1188"/>
                <a:gd name="T95" fmla="*/ 653 h 1170"/>
                <a:gd name="T96" fmla="*/ 589 w 1188"/>
                <a:gd name="T97" fmla="*/ 678 h 1170"/>
                <a:gd name="T98" fmla="*/ 493 w 1188"/>
                <a:gd name="T99" fmla="*/ 93 h 1170"/>
                <a:gd name="T100" fmla="*/ 509 w 1188"/>
                <a:gd name="T101" fmla="*/ 20 h 1170"/>
                <a:gd name="T102" fmla="*/ 534 w 1188"/>
                <a:gd name="T103" fmla="*/ 2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8" h="1170">
                  <a:moveTo>
                    <a:pt x="543" y="1164"/>
                  </a:moveTo>
                  <a:cubicBezTo>
                    <a:pt x="540" y="1160"/>
                    <a:pt x="539" y="1148"/>
                    <a:pt x="539" y="1113"/>
                  </a:cubicBezTo>
                  <a:cubicBezTo>
                    <a:pt x="539" y="1063"/>
                    <a:pt x="538" y="1022"/>
                    <a:pt x="536" y="967"/>
                  </a:cubicBezTo>
                  <a:cubicBezTo>
                    <a:pt x="535" y="947"/>
                    <a:pt x="534" y="929"/>
                    <a:pt x="535" y="926"/>
                  </a:cubicBezTo>
                  <a:cubicBezTo>
                    <a:pt x="536" y="923"/>
                    <a:pt x="535" y="920"/>
                    <a:pt x="533" y="919"/>
                  </a:cubicBezTo>
                  <a:cubicBezTo>
                    <a:pt x="531" y="918"/>
                    <a:pt x="497" y="918"/>
                    <a:pt x="458" y="919"/>
                  </a:cubicBezTo>
                  <a:cubicBezTo>
                    <a:pt x="419" y="920"/>
                    <a:pt x="383" y="921"/>
                    <a:pt x="378" y="920"/>
                  </a:cubicBezTo>
                  <a:cubicBezTo>
                    <a:pt x="369" y="918"/>
                    <a:pt x="368" y="919"/>
                    <a:pt x="365" y="928"/>
                  </a:cubicBezTo>
                  <a:cubicBezTo>
                    <a:pt x="361" y="941"/>
                    <a:pt x="355" y="941"/>
                    <a:pt x="354" y="929"/>
                  </a:cubicBezTo>
                  <a:cubicBezTo>
                    <a:pt x="354" y="923"/>
                    <a:pt x="353" y="919"/>
                    <a:pt x="352" y="919"/>
                  </a:cubicBezTo>
                  <a:cubicBezTo>
                    <a:pt x="350" y="919"/>
                    <a:pt x="327" y="919"/>
                    <a:pt x="299" y="920"/>
                  </a:cubicBezTo>
                  <a:cubicBezTo>
                    <a:pt x="271" y="920"/>
                    <a:pt x="231" y="920"/>
                    <a:pt x="209" y="919"/>
                  </a:cubicBezTo>
                  <a:cubicBezTo>
                    <a:pt x="188" y="918"/>
                    <a:pt x="165" y="918"/>
                    <a:pt x="158" y="919"/>
                  </a:cubicBezTo>
                  <a:cubicBezTo>
                    <a:pt x="152" y="920"/>
                    <a:pt x="146" y="920"/>
                    <a:pt x="145" y="918"/>
                  </a:cubicBezTo>
                  <a:cubicBezTo>
                    <a:pt x="144" y="916"/>
                    <a:pt x="128" y="916"/>
                    <a:pt x="111" y="917"/>
                  </a:cubicBezTo>
                  <a:cubicBezTo>
                    <a:pt x="93" y="918"/>
                    <a:pt x="64" y="919"/>
                    <a:pt x="46" y="920"/>
                  </a:cubicBezTo>
                  <a:cubicBezTo>
                    <a:pt x="29" y="920"/>
                    <a:pt x="13" y="921"/>
                    <a:pt x="12" y="922"/>
                  </a:cubicBezTo>
                  <a:cubicBezTo>
                    <a:pt x="8" y="925"/>
                    <a:pt x="3" y="920"/>
                    <a:pt x="1" y="912"/>
                  </a:cubicBezTo>
                  <a:cubicBezTo>
                    <a:pt x="0" y="904"/>
                    <a:pt x="0" y="904"/>
                    <a:pt x="0" y="904"/>
                  </a:cubicBezTo>
                  <a:cubicBezTo>
                    <a:pt x="36" y="903"/>
                    <a:pt x="36" y="903"/>
                    <a:pt x="36" y="903"/>
                  </a:cubicBezTo>
                  <a:cubicBezTo>
                    <a:pt x="83" y="901"/>
                    <a:pt x="139" y="902"/>
                    <a:pt x="143" y="904"/>
                  </a:cubicBezTo>
                  <a:cubicBezTo>
                    <a:pt x="144" y="905"/>
                    <a:pt x="162" y="905"/>
                    <a:pt x="183" y="905"/>
                  </a:cubicBezTo>
                  <a:cubicBezTo>
                    <a:pt x="203" y="905"/>
                    <a:pt x="228" y="906"/>
                    <a:pt x="237" y="906"/>
                  </a:cubicBezTo>
                  <a:cubicBezTo>
                    <a:pt x="247" y="907"/>
                    <a:pt x="276" y="907"/>
                    <a:pt x="303" y="906"/>
                  </a:cubicBezTo>
                  <a:cubicBezTo>
                    <a:pt x="352" y="906"/>
                    <a:pt x="352" y="906"/>
                    <a:pt x="352" y="906"/>
                  </a:cubicBezTo>
                  <a:cubicBezTo>
                    <a:pt x="351" y="887"/>
                    <a:pt x="351" y="887"/>
                    <a:pt x="351" y="887"/>
                  </a:cubicBezTo>
                  <a:cubicBezTo>
                    <a:pt x="351" y="876"/>
                    <a:pt x="352" y="869"/>
                    <a:pt x="354" y="868"/>
                  </a:cubicBezTo>
                  <a:cubicBezTo>
                    <a:pt x="359" y="866"/>
                    <a:pt x="366" y="878"/>
                    <a:pt x="366" y="891"/>
                  </a:cubicBezTo>
                  <a:cubicBezTo>
                    <a:pt x="367" y="905"/>
                    <a:pt x="374" y="909"/>
                    <a:pt x="392" y="903"/>
                  </a:cubicBezTo>
                  <a:cubicBezTo>
                    <a:pt x="405" y="900"/>
                    <a:pt x="422" y="900"/>
                    <a:pt x="429" y="904"/>
                  </a:cubicBezTo>
                  <a:cubicBezTo>
                    <a:pt x="431" y="905"/>
                    <a:pt x="432" y="905"/>
                    <a:pt x="432" y="903"/>
                  </a:cubicBezTo>
                  <a:cubicBezTo>
                    <a:pt x="432" y="901"/>
                    <a:pt x="452" y="900"/>
                    <a:pt x="484" y="899"/>
                  </a:cubicBezTo>
                  <a:cubicBezTo>
                    <a:pt x="529" y="898"/>
                    <a:pt x="536" y="898"/>
                    <a:pt x="537" y="893"/>
                  </a:cubicBezTo>
                  <a:cubicBezTo>
                    <a:pt x="538" y="890"/>
                    <a:pt x="537" y="876"/>
                    <a:pt x="535" y="862"/>
                  </a:cubicBezTo>
                  <a:cubicBezTo>
                    <a:pt x="533" y="848"/>
                    <a:pt x="532" y="836"/>
                    <a:pt x="534" y="836"/>
                  </a:cubicBezTo>
                  <a:cubicBezTo>
                    <a:pt x="535" y="836"/>
                    <a:pt x="534" y="815"/>
                    <a:pt x="532" y="788"/>
                  </a:cubicBezTo>
                  <a:cubicBezTo>
                    <a:pt x="528" y="732"/>
                    <a:pt x="528" y="723"/>
                    <a:pt x="529" y="713"/>
                  </a:cubicBezTo>
                  <a:cubicBezTo>
                    <a:pt x="530" y="708"/>
                    <a:pt x="529" y="706"/>
                    <a:pt x="526" y="708"/>
                  </a:cubicBezTo>
                  <a:cubicBezTo>
                    <a:pt x="522" y="710"/>
                    <a:pt x="515" y="704"/>
                    <a:pt x="515" y="698"/>
                  </a:cubicBezTo>
                  <a:cubicBezTo>
                    <a:pt x="515" y="696"/>
                    <a:pt x="517" y="694"/>
                    <a:pt x="521" y="694"/>
                  </a:cubicBezTo>
                  <a:cubicBezTo>
                    <a:pt x="524" y="694"/>
                    <a:pt x="527" y="692"/>
                    <a:pt x="528" y="691"/>
                  </a:cubicBezTo>
                  <a:cubicBezTo>
                    <a:pt x="529" y="689"/>
                    <a:pt x="529" y="660"/>
                    <a:pt x="529" y="627"/>
                  </a:cubicBezTo>
                  <a:cubicBezTo>
                    <a:pt x="528" y="563"/>
                    <a:pt x="528" y="538"/>
                    <a:pt x="530" y="495"/>
                  </a:cubicBezTo>
                  <a:cubicBezTo>
                    <a:pt x="531" y="482"/>
                    <a:pt x="530" y="448"/>
                    <a:pt x="529" y="421"/>
                  </a:cubicBezTo>
                  <a:cubicBezTo>
                    <a:pt x="528" y="393"/>
                    <a:pt x="528" y="364"/>
                    <a:pt x="529" y="356"/>
                  </a:cubicBezTo>
                  <a:cubicBezTo>
                    <a:pt x="531" y="348"/>
                    <a:pt x="532" y="338"/>
                    <a:pt x="533" y="334"/>
                  </a:cubicBezTo>
                  <a:cubicBezTo>
                    <a:pt x="533" y="331"/>
                    <a:pt x="534" y="311"/>
                    <a:pt x="534" y="290"/>
                  </a:cubicBezTo>
                  <a:cubicBezTo>
                    <a:pt x="534" y="270"/>
                    <a:pt x="534" y="245"/>
                    <a:pt x="534" y="235"/>
                  </a:cubicBezTo>
                  <a:cubicBezTo>
                    <a:pt x="535" y="225"/>
                    <a:pt x="534" y="215"/>
                    <a:pt x="532" y="211"/>
                  </a:cubicBezTo>
                  <a:cubicBezTo>
                    <a:pt x="531" y="208"/>
                    <a:pt x="531" y="199"/>
                    <a:pt x="531" y="192"/>
                  </a:cubicBezTo>
                  <a:cubicBezTo>
                    <a:pt x="533" y="182"/>
                    <a:pt x="532" y="180"/>
                    <a:pt x="527" y="180"/>
                  </a:cubicBezTo>
                  <a:cubicBezTo>
                    <a:pt x="520" y="181"/>
                    <a:pt x="516" y="169"/>
                    <a:pt x="520" y="157"/>
                  </a:cubicBezTo>
                  <a:cubicBezTo>
                    <a:pt x="522" y="152"/>
                    <a:pt x="523" y="144"/>
                    <a:pt x="523" y="140"/>
                  </a:cubicBezTo>
                  <a:cubicBezTo>
                    <a:pt x="523" y="136"/>
                    <a:pt x="525" y="127"/>
                    <a:pt x="527" y="120"/>
                  </a:cubicBezTo>
                  <a:cubicBezTo>
                    <a:pt x="532" y="109"/>
                    <a:pt x="532" y="109"/>
                    <a:pt x="532" y="109"/>
                  </a:cubicBezTo>
                  <a:cubicBezTo>
                    <a:pt x="545" y="133"/>
                    <a:pt x="545" y="133"/>
                    <a:pt x="545" y="133"/>
                  </a:cubicBezTo>
                  <a:cubicBezTo>
                    <a:pt x="559" y="158"/>
                    <a:pt x="561" y="172"/>
                    <a:pt x="551" y="173"/>
                  </a:cubicBezTo>
                  <a:cubicBezTo>
                    <a:pt x="549" y="173"/>
                    <a:pt x="547" y="175"/>
                    <a:pt x="547" y="179"/>
                  </a:cubicBezTo>
                  <a:cubicBezTo>
                    <a:pt x="548" y="203"/>
                    <a:pt x="547" y="261"/>
                    <a:pt x="546" y="264"/>
                  </a:cubicBezTo>
                  <a:cubicBezTo>
                    <a:pt x="544" y="266"/>
                    <a:pt x="545" y="269"/>
                    <a:pt x="546" y="271"/>
                  </a:cubicBezTo>
                  <a:cubicBezTo>
                    <a:pt x="549" y="275"/>
                    <a:pt x="549" y="298"/>
                    <a:pt x="547" y="303"/>
                  </a:cubicBezTo>
                  <a:cubicBezTo>
                    <a:pt x="546" y="306"/>
                    <a:pt x="545" y="316"/>
                    <a:pt x="546" y="327"/>
                  </a:cubicBezTo>
                  <a:cubicBezTo>
                    <a:pt x="547" y="338"/>
                    <a:pt x="546" y="352"/>
                    <a:pt x="545" y="359"/>
                  </a:cubicBezTo>
                  <a:cubicBezTo>
                    <a:pt x="544" y="366"/>
                    <a:pt x="544" y="372"/>
                    <a:pt x="545" y="373"/>
                  </a:cubicBezTo>
                  <a:cubicBezTo>
                    <a:pt x="547" y="374"/>
                    <a:pt x="547" y="381"/>
                    <a:pt x="547" y="390"/>
                  </a:cubicBezTo>
                  <a:cubicBezTo>
                    <a:pt x="546" y="398"/>
                    <a:pt x="546" y="414"/>
                    <a:pt x="547" y="426"/>
                  </a:cubicBezTo>
                  <a:cubicBezTo>
                    <a:pt x="548" y="437"/>
                    <a:pt x="547" y="448"/>
                    <a:pt x="546" y="450"/>
                  </a:cubicBezTo>
                  <a:cubicBezTo>
                    <a:pt x="545" y="452"/>
                    <a:pt x="544" y="466"/>
                    <a:pt x="544" y="481"/>
                  </a:cubicBezTo>
                  <a:cubicBezTo>
                    <a:pt x="545" y="497"/>
                    <a:pt x="544" y="513"/>
                    <a:pt x="543" y="519"/>
                  </a:cubicBezTo>
                  <a:cubicBezTo>
                    <a:pt x="542" y="524"/>
                    <a:pt x="543" y="565"/>
                    <a:pt x="545" y="609"/>
                  </a:cubicBezTo>
                  <a:cubicBezTo>
                    <a:pt x="547" y="688"/>
                    <a:pt x="547" y="689"/>
                    <a:pt x="554" y="692"/>
                  </a:cubicBezTo>
                  <a:cubicBezTo>
                    <a:pt x="558" y="694"/>
                    <a:pt x="564" y="694"/>
                    <a:pt x="568" y="693"/>
                  </a:cubicBezTo>
                  <a:cubicBezTo>
                    <a:pt x="573" y="691"/>
                    <a:pt x="574" y="692"/>
                    <a:pt x="574" y="698"/>
                  </a:cubicBezTo>
                  <a:cubicBezTo>
                    <a:pt x="575" y="703"/>
                    <a:pt x="573" y="704"/>
                    <a:pt x="562" y="705"/>
                  </a:cubicBezTo>
                  <a:cubicBezTo>
                    <a:pt x="552" y="705"/>
                    <a:pt x="550" y="707"/>
                    <a:pt x="549" y="711"/>
                  </a:cubicBezTo>
                  <a:cubicBezTo>
                    <a:pt x="549" y="714"/>
                    <a:pt x="549" y="724"/>
                    <a:pt x="548" y="733"/>
                  </a:cubicBezTo>
                  <a:cubicBezTo>
                    <a:pt x="548" y="742"/>
                    <a:pt x="548" y="766"/>
                    <a:pt x="548" y="785"/>
                  </a:cubicBezTo>
                  <a:cubicBezTo>
                    <a:pt x="549" y="805"/>
                    <a:pt x="548" y="823"/>
                    <a:pt x="548" y="824"/>
                  </a:cubicBezTo>
                  <a:cubicBezTo>
                    <a:pt x="546" y="827"/>
                    <a:pt x="547" y="839"/>
                    <a:pt x="549" y="845"/>
                  </a:cubicBezTo>
                  <a:cubicBezTo>
                    <a:pt x="549" y="846"/>
                    <a:pt x="550" y="858"/>
                    <a:pt x="551" y="871"/>
                  </a:cubicBezTo>
                  <a:cubicBezTo>
                    <a:pt x="553" y="895"/>
                    <a:pt x="553" y="895"/>
                    <a:pt x="553" y="895"/>
                  </a:cubicBezTo>
                  <a:cubicBezTo>
                    <a:pt x="590" y="894"/>
                    <a:pt x="590" y="894"/>
                    <a:pt x="590" y="894"/>
                  </a:cubicBezTo>
                  <a:cubicBezTo>
                    <a:pt x="668" y="892"/>
                    <a:pt x="710" y="893"/>
                    <a:pt x="733" y="897"/>
                  </a:cubicBezTo>
                  <a:cubicBezTo>
                    <a:pt x="738" y="898"/>
                    <a:pt x="740" y="897"/>
                    <a:pt x="741" y="891"/>
                  </a:cubicBezTo>
                  <a:cubicBezTo>
                    <a:pt x="743" y="878"/>
                    <a:pt x="752" y="877"/>
                    <a:pt x="756" y="888"/>
                  </a:cubicBezTo>
                  <a:cubicBezTo>
                    <a:pt x="760" y="897"/>
                    <a:pt x="761" y="897"/>
                    <a:pt x="776" y="897"/>
                  </a:cubicBezTo>
                  <a:cubicBezTo>
                    <a:pt x="791" y="896"/>
                    <a:pt x="833" y="897"/>
                    <a:pt x="833" y="898"/>
                  </a:cubicBezTo>
                  <a:cubicBezTo>
                    <a:pt x="833" y="899"/>
                    <a:pt x="873" y="899"/>
                    <a:pt x="891" y="898"/>
                  </a:cubicBezTo>
                  <a:cubicBezTo>
                    <a:pt x="894" y="898"/>
                    <a:pt x="899" y="898"/>
                    <a:pt x="904" y="899"/>
                  </a:cubicBezTo>
                  <a:cubicBezTo>
                    <a:pt x="911" y="900"/>
                    <a:pt x="922" y="901"/>
                    <a:pt x="982" y="902"/>
                  </a:cubicBezTo>
                  <a:cubicBezTo>
                    <a:pt x="1010" y="903"/>
                    <a:pt x="1035" y="902"/>
                    <a:pt x="1064" y="901"/>
                  </a:cubicBezTo>
                  <a:cubicBezTo>
                    <a:pt x="1084" y="899"/>
                    <a:pt x="1087" y="898"/>
                    <a:pt x="1082" y="895"/>
                  </a:cubicBezTo>
                  <a:cubicBezTo>
                    <a:pt x="1075" y="890"/>
                    <a:pt x="1077" y="879"/>
                    <a:pt x="1084" y="881"/>
                  </a:cubicBezTo>
                  <a:cubicBezTo>
                    <a:pt x="1086" y="882"/>
                    <a:pt x="1094" y="884"/>
                    <a:pt x="1102" y="886"/>
                  </a:cubicBezTo>
                  <a:cubicBezTo>
                    <a:pt x="1109" y="887"/>
                    <a:pt x="1117" y="890"/>
                    <a:pt x="1119" y="892"/>
                  </a:cubicBezTo>
                  <a:cubicBezTo>
                    <a:pt x="1121" y="893"/>
                    <a:pt x="1128" y="895"/>
                    <a:pt x="1134" y="895"/>
                  </a:cubicBezTo>
                  <a:cubicBezTo>
                    <a:pt x="1149" y="897"/>
                    <a:pt x="1155" y="901"/>
                    <a:pt x="1156" y="911"/>
                  </a:cubicBezTo>
                  <a:cubicBezTo>
                    <a:pt x="1156" y="916"/>
                    <a:pt x="1153" y="919"/>
                    <a:pt x="1137" y="924"/>
                  </a:cubicBezTo>
                  <a:cubicBezTo>
                    <a:pt x="1126" y="928"/>
                    <a:pt x="1113" y="932"/>
                    <a:pt x="1108" y="933"/>
                  </a:cubicBezTo>
                  <a:cubicBezTo>
                    <a:pt x="1103" y="934"/>
                    <a:pt x="1095" y="937"/>
                    <a:pt x="1091" y="940"/>
                  </a:cubicBezTo>
                  <a:cubicBezTo>
                    <a:pt x="1083" y="944"/>
                    <a:pt x="1063" y="944"/>
                    <a:pt x="1063" y="939"/>
                  </a:cubicBezTo>
                  <a:cubicBezTo>
                    <a:pt x="1063" y="938"/>
                    <a:pt x="1066" y="936"/>
                    <a:pt x="1071" y="935"/>
                  </a:cubicBezTo>
                  <a:cubicBezTo>
                    <a:pt x="1076" y="933"/>
                    <a:pt x="1083" y="930"/>
                    <a:pt x="1085" y="927"/>
                  </a:cubicBezTo>
                  <a:cubicBezTo>
                    <a:pt x="1088" y="924"/>
                    <a:pt x="1092" y="922"/>
                    <a:pt x="1095" y="923"/>
                  </a:cubicBezTo>
                  <a:cubicBezTo>
                    <a:pt x="1097" y="924"/>
                    <a:pt x="1102" y="922"/>
                    <a:pt x="1105" y="919"/>
                  </a:cubicBezTo>
                  <a:cubicBezTo>
                    <a:pt x="1110" y="915"/>
                    <a:pt x="1110" y="915"/>
                    <a:pt x="1102" y="914"/>
                  </a:cubicBezTo>
                  <a:cubicBezTo>
                    <a:pt x="1098" y="914"/>
                    <a:pt x="1084" y="915"/>
                    <a:pt x="1071" y="916"/>
                  </a:cubicBezTo>
                  <a:cubicBezTo>
                    <a:pt x="1058" y="917"/>
                    <a:pt x="1037" y="919"/>
                    <a:pt x="1024" y="920"/>
                  </a:cubicBezTo>
                  <a:cubicBezTo>
                    <a:pt x="1011" y="921"/>
                    <a:pt x="995" y="920"/>
                    <a:pt x="989" y="919"/>
                  </a:cubicBezTo>
                  <a:cubicBezTo>
                    <a:pt x="983" y="918"/>
                    <a:pt x="969" y="917"/>
                    <a:pt x="958" y="916"/>
                  </a:cubicBezTo>
                  <a:cubicBezTo>
                    <a:pt x="947" y="916"/>
                    <a:pt x="928" y="915"/>
                    <a:pt x="917" y="915"/>
                  </a:cubicBezTo>
                  <a:cubicBezTo>
                    <a:pt x="906" y="914"/>
                    <a:pt x="889" y="914"/>
                    <a:pt x="881" y="913"/>
                  </a:cubicBezTo>
                  <a:cubicBezTo>
                    <a:pt x="836" y="913"/>
                    <a:pt x="791" y="912"/>
                    <a:pt x="777" y="911"/>
                  </a:cubicBezTo>
                  <a:cubicBezTo>
                    <a:pt x="764" y="911"/>
                    <a:pt x="762" y="912"/>
                    <a:pt x="760" y="919"/>
                  </a:cubicBezTo>
                  <a:cubicBezTo>
                    <a:pt x="758" y="924"/>
                    <a:pt x="755" y="930"/>
                    <a:pt x="753" y="932"/>
                  </a:cubicBezTo>
                  <a:cubicBezTo>
                    <a:pt x="749" y="936"/>
                    <a:pt x="748" y="935"/>
                    <a:pt x="746" y="924"/>
                  </a:cubicBezTo>
                  <a:cubicBezTo>
                    <a:pt x="744" y="914"/>
                    <a:pt x="742" y="911"/>
                    <a:pt x="736" y="911"/>
                  </a:cubicBezTo>
                  <a:cubicBezTo>
                    <a:pt x="733" y="911"/>
                    <a:pt x="723" y="911"/>
                    <a:pt x="715" y="911"/>
                  </a:cubicBezTo>
                  <a:cubicBezTo>
                    <a:pt x="673" y="908"/>
                    <a:pt x="560" y="911"/>
                    <a:pt x="556" y="914"/>
                  </a:cubicBezTo>
                  <a:cubicBezTo>
                    <a:pt x="554" y="916"/>
                    <a:pt x="553" y="921"/>
                    <a:pt x="554" y="925"/>
                  </a:cubicBezTo>
                  <a:cubicBezTo>
                    <a:pt x="557" y="938"/>
                    <a:pt x="560" y="975"/>
                    <a:pt x="559" y="980"/>
                  </a:cubicBezTo>
                  <a:cubicBezTo>
                    <a:pt x="558" y="983"/>
                    <a:pt x="556" y="985"/>
                    <a:pt x="554" y="985"/>
                  </a:cubicBezTo>
                  <a:cubicBezTo>
                    <a:pt x="551" y="985"/>
                    <a:pt x="551" y="1008"/>
                    <a:pt x="555" y="1071"/>
                  </a:cubicBezTo>
                  <a:cubicBezTo>
                    <a:pt x="559" y="1154"/>
                    <a:pt x="558" y="1170"/>
                    <a:pt x="550" y="1170"/>
                  </a:cubicBezTo>
                  <a:cubicBezTo>
                    <a:pt x="549" y="1170"/>
                    <a:pt x="545" y="1167"/>
                    <a:pt x="543" y="1164"/>
                  </a:cubicBezTo>
                  <a:close/>
                  <a:moveTo>
                    <a:pt x="1136" y="998"/>
                  </a:moveTo>
                  <a:cubicBezTo>
                    <a:pt x="1132" y="992"/>
                    <a:pt x="1136" y="981"/>
                    <a:pt x="1144" y="971"/>
                  </a:cubicBezTo>
                  <a:cubicBezTo>
                    <a:pt x="1151" y="963"/>
                    <a:pt x="1151" y="963"/>
                    <a:pt x="1145" y="955"/>
                  </a:cubicBezTo>
                  <a:cubicBezTo>
                    <a:pt x="1141" y="951"/>
                    <a:pt x="1138" y="945"/>
                    <a:pt x="1138" y="942"/>
                  </a:cubicBezTo>
                  <a:cubicBezTo>
                    <a:pt x="1138" y="937"/>
                    <a:pt x="1139" y="936"/>
                    <a:pt x="1145" y="937"/>
                  </a:cubicBezTo>
                  <a:cubicBezTo>
                    <a:pt x="1149" y="939"/>
                    <a:pt x="1152" y="940"/>
                    <a:pt x="1153" y="940"/>
                  </a:cubicBezTo>
                  <a:cubicBezTo>
                    <a:pt x="1153" y="940"/>
                    <a:pt x="1155" y="943"/>
                    <a:pt x="1157" y="946"/>
                  </a:cubicBezTo>
                  <a:cubicBezTo>
                    <a:pt x="1159" y="951"/>
                    <a:pt x="1160" y="952"/>
                    <a:pt x="1160" y="948"/>
                  </a:cubicBezTo>
                  <a:cubicBezTo>
                    <a:pt x="1160" y="941"/>
                    <a:pt x="1175" y="921"/>
                    <a:pt x="1180" y="921"/>
                  </a:cubicBezTo>
                  <a:cubicBezTo>
                    <a:pt x="1188" y="921"/>
                    <a:pt x="1186" y="941"/>
                    <a:pt x="1178" y="951"/>
                  </a:cubicBezTo>
                  <a:cubicBezTo>
                    <a:pt x="1170" y="960"/>
                    <a:pt x="1170" y="960"/>
                    <a:pt x="1170" y="960"/>
                  </a:cubicBezTo>
                  <a:cubicBezTo>
                    <a:pt x="1177" y="974"/>
                    <a:pt x="1177" y="974"/>
                    <a:pt x="1177" y="974"/>
                  </a:cubicBezTo>
                  <a:cubicBezTo>
                    <a:pt x="1186" y="993"/>
                    <a:pt x="1181" y="1000"/>
                    <a:pt x="1167" y="985"/>
                  </a:cubicBezTo>
                  <a:cubicBezTo>
                    <a:pt x="1159" y="978"/>
                    <a:pt x="1159" y="978"/>
                    <a:pt x="1159" y="978"/>
                  </a:cubicBezTo>
                  <a:cubicBezTo>
                    <a:pt x="1151" y="989"/>
                    <a:pt x="1151" y="989"/>
                    <a:pt x="1151" y="989"/>
                  </a:cubicBezTo>
                  <a:cubicBezTo>
                    <a:pt x="1142" y="1001"/>
                    <a:pt x="1139" y="1003"/>
                    <a:pt x="1136" y="998"/>
                  </a:cubicBezTo>
                  <a:close/>
                  <a:moveTo>
                    <a:pt x="365" y="1004"/>
                  </a:moveTo>
                  <a:cubicBezTo>
                    <a:pt x="363" y="999"/>
                    <a:pt x="364" y="972"/>
                    <a:pt x="367" y="962"/>
                  </a:cubicBezTo>
                  <a:cubicBezTo>
                    <a:pt x="369" y="957"/>
                    <a:pt x="368" y="956"/>
                    <a:pt x="365" y="960"/>
                  </a:cubicBezTo>
                  <a:cubicBezTo>
                    <a:pt x="363" y="962"/>
                    <a:pt x="360" y="964"/>
                    <a:pt x="358" y="964"/>
                  </a:cubicBezTo>
                  <a:cubicBezTo>
                    <a:pt x="354" y="964"/>
                    <a:pt x="356" y="958"/>
                    <a:pt x="364" y="944"/>
                  </a:cubicBezTo>
                  <a:cubicBezTo>
                    <a:pt x="371" y="932"/>
                    <a:pt x="372" y="931"/>
                    <a:pt x="376" y="936"/>
                  </a:cubicBezTo>
                  <a:cubicBezTo>
                    <a:pt x="378" y="939"/>
                    <a:pt x="379" y="943"/>
                    <a:pt x="378" y="945"/>
                  </a:cubicBezTo>
                  <a:cubicBezTo>
                    <a:pt x="376" y="949"/>
                    <a:pt x="375" y="967"/>
                    <a:pt x="376" y="992"/>
                  </a:cubicBezTo>
                  <a:cubicBezTo>
                    <a:pt x="376" y="1004"/>
                    <a:pt x="375" y="1009"/>
                    <a:pt x="372" y="1009"/>
                  </a:cubicBezTo>
                  <a:cubicBezTo>
                    <a:pt x="369" y="1009"/>
                    <a:pt x="366" y="1007"/>
                    <a:pt x="365" y="1004"/>
                  </a:cubicBezTo>
                  <a:close/>
                  <a:moveTo>
                    <a:pt x="764" y="986"/>
                  </a:moveTo>
                  <a:cubicBezTo>
                    <a:pt x="763" y="984"/>
                    <a:pt x="762" y="977"/>
                    <a:pt x="762" y="971"/>
                  </a:cubicBezTo>
                  <a:cubicBezTo>
                    <a:pt x="761" y="963"/>
                    <a:pt x="761" y="962"/>
                    <a:pt x="758" y="967"/>
                  </a:cubicBezTo>
                  <a:cubicBezTo>
                    <a:pt x="755" y="974"/>
                    <a:pt x="744" y="980"/>
                    <a:pt x="740" y="978"/>
                  </a:cubicBezTo>
                  <a:cubicBezTo>
                    <a:pt x="738" y="977"/>
                    <a:pt x="738" y="974"/>
                    <a:pt x="742" y="969"/>
                  </a:cubicBezTo>
                  <a:cubicBezTo>
                    <a:pt x="745" y="966"/>
                    <a:pt x="746" y="963"/>
                    <a:pt x="745" y="963"/>
                  </a:cubicBezTo>
                  <a:cubicBezTo>
                    <a:pt x="744" y="963"/>
                    <a:pt x="747" y="956"/>
                    <a:pt x="752" y="947"/>
                  </a:cubicBezTo>
                  <a:cubicBezTo>
                    <a:pt x="760" y="932"/>
                    <a:pt x="772" y="922"/>
                    <a:pt x="773" y="931"/>
                  </a:cubicBezTo>
                  <a:cubicBezTo>
                    <a:pt x="773" y="933"/>
                    <a:pt x="775" y="947"/>
                    <a:pt x="776" y="963"/>
                  </a:cubicBezTo>
                  <a:cubicBezTo>
                    <a:pt x="778" y="989"/>
                    <a:pt x="778" y="991"/>
                    <a:pt x="773" y="991"/>
                  </a:cubicBezTo>
                  <a:cubicBezTo>
                    <a:pt x="769" y="991"/>
                    <a:pt x="766" y="989"/>
                    <a:pt x="764" y="986"/>
                  </a:cubicBezTo>
                  <a:close/>
                  <a:moveTo>
                    <a:pt x="310" y="988"/>
                  </a:moveTo>
                  <a:cubicBezTo>
                    <a:pt x="305" y="983"/>
                    <a:pt x="306" y="976"/>
                    <a:pt x="312" y="976"/>
                  </a:cubicBezTo>
                  <a:cubicBezTo>
                    <a:pt x="315" y="975"/>
                    <a:pt x="322" y="975"/>
                    <a:pt x="328" y="974"/>
                  </a:cubicBezTo>
                  <a:cubicBezTo>
                    <a:pt x="340" y="972"/>
                    <a:pt x="350" y="973"/>
                    <a:pt x="350" y="977"/>
                  </a:cubicBezTo>
                  <a:cubicBezTo>
                    <a:pt x="350" y="978"/>
                    <a:pt x="349" y="981"/>
                    <a:pt x="348" y="984"/>
                  </a:cubicBezTo>
                  <a:cubicBezTo>
                    <a:pt x="345" y="989"/>
                    <a:pt x="314" y="992"/>
                    <a:pt x="310" y="988"/>
                  </a:cubicBezTo>
                  <a:close/>
                  <a:moveTo>
                    <a:pt x="743" y="851"/>
                  </a:moveTo>
                  <a:cubicBezTo>
                    <a:pt x="742" y="850"/>
                    <a:pt x="741" y="841"/>
                    <a:pt x="740" y="832"/>
                  </a:cubicBezTo>
                  <a:cubicBezTo>
                    <a:pt x="740" y="816"/>
                    <a:pt x="740" y="815"/>
                    <a:pt x="746" y="816"/>
                  </a:cubicBezTo>
                  <a:cubicBezTo>
                    <a:pt x="753" y="817"/>
                    <a:pt x="753" y="819"/>
                    <a:pt x="754" y="833"/>
                  </a:cubicBezTo>
                  <a:cubicBezTo>
                    <a:pt x="755" y="849"/>
                    <a:pt x="750" y="857"/>
                    <a:pt x="743" y="851"/>
                  </a:cubicBezTo>
                  <a:close/>
                  <a:moveTo>
                    <a:pt x="353" y="847"/>
                  </a:moveTo>
                  <a:cubicBezTo>
                    <a:pt x="349" y="831"/>
                    <a:pt x="351" y="817"/>
                    <a:pt x="357" y="815"/>
                  </a:cubicBezTo>
                  <a:cubicBezTo>
                    <a:pt x="363" y="814"/>
                    <a:pt x="368" y="823"/>
                    <a:pt x="368" y="835"/>
                  </a:cubicBezTo>
                  <a:cubicBezTo>
                    <a:pt x="368" y="855"/>
                    <a:pt x="367" y="857"/>
                    <a:pt x="361" y="857"/>
                  </a:cubicBezTo>
                  <a:cubicBezTo>
                    <a:pt x="357" y="857"/>
                    <a:pt x="354" y="854"/>
                    <a:pt x="353" y="847"/>
                  </a:cubicBezTo>
                  <a:close/>
                  <a:moveTo>
                    <a:pt x="747" y="806"/>
                  </a:moveTo>
                  <a:cubicBezTo>
                    <a:pt x="738" y="801"/>
                    <a:pt x="736" y="772"/>
                    <a:pt x="744" y="772"/>
                  </a:cubicBezTo>
                  <a:cubicBezTo>
                    <a:pt x="751" y="771"/>
                    <a:pt x="755" y="781"/>
                    <a:pt x="754" y="798"/>
                  </a:cubicBezTo>
                  <a:cubicBezTo>
                    <a:pt x="754" y="809"/>
                    <a:pt x="753" y="809"/>
                    <a:pt x="747" y="806"/>
                  </a:cubicBezTo>
                  <a:close/>
                  <a:moveTo>
                    <a:pt x="356" y="794"/>
                  </a:moveTo>
                  <a:cubicBezTo>
                    <a:pt x="351" y="789"/>
                    <a:pt x="351" y="758"/>
                    <a:pt x="356" y="753"/>
                  </a:cubicBezTo>
                  <a:cubicBezTo>
                    <a:pt x="362" y="746"/>
                    <a:pt x="366" y="753"/>
                    <a:pt x="367" y="774"/>
                  </a:cubicBezTo>
                  <a:cubicBezTo>
                    <a:pt x="367" y="788"/>
                    <a:pt x="367" y="795"/>
                    <a:pt x="363" y="796"/>
                  </a:cubicBezTo>
                  <a:cubicBezTo>
                    <a:pt x="361" y="797"/>
                    <a:pt x="357" y="796"/>
                    <a:pt x="356" y="794"/>
                  </a:cubicBezTo>
                  <a:close/>
                  <a:moveTo>
                    <a:pt x="737" y="738"/>
                  </a:moveTo>
                  <a:cubicBezTo>
                    <a:pt x="735" y="707"/>
                    <a:pt x="734" y="704"/>
                    <a:pt x="721" y="704"/>
                  </a:cubicBezTo>
                  <a:cubicBezTo>
                    <a:pt x="713" y="705"/>
                    <a:pt x="710" y="703"/>
                    <a:pt x="710" y="700"/>
                  </a:cubicBezTo>
                  <a:cubicBezTo>
                    <a:pt x="710" y="696"/>
                    <a:pt x="711" y="695"/>
                    <a:pt x="714" y="696"/>
                  </a:cubicBezTo>
                  <a:cubicBezTo>
                    <a:pt x="717" y="697"/>
                    <a:pt x="719" y="696"/>
                    <a:pt x="719" y="693"/>
                  </a:cubicBezTo>
                  <a:cubicBezTo>
                    <a:pt x="719" y="690"/>
                    <a:pt x="721" y="689"/>
                    <a:pt x="729" y="690"/>
                  </a:cubicBezTo>
                  <a:cubicBezTo>
                    <a:pt x="748" y="693"/>
                    <a:pt x="751" y="696"/>
                    <a:pt x="751" y="710"/>
                  </a:cubicBezTo>
                  <a:cubicBezTo>
                    <a:pt x="750" y="717"/>
                    <a:pt x="749" y="724"/>
                    <a:pt x="748" y="724"/>
                  </a:cubicBezTo>
                  <a:cubicBezTo>
                    <a:pt x="747" y="725"/>
                    <a:pt x="747" y="734"/>
                    <a:pt x="749" y="744"/>
                  </a:cubicBezTo>
                  <a:cubicBezTo>
                    <a:pt x="751" y="760"/>
                    <a:pt x="750" y="762"/>
                    <a:pt x="744" y="762"/>
                  </a:cubicBezTo>
                  <a:cubicBezTo>
                    <a:pt x="738" y="762"/>
                    <a:pt x="737" y="760"/>
                    <a:pt x="737" y="738"/>
                  </a:cubicBezTo>
                  <a:close/>
                  <a:moveTo>
                    <a:pt x="355" y="741"/>
                  </a:moveTo>
                  <a:cubicBezTo>
                    <a:pt x="355" y="740"/>
                    <a:pt x="353" y="729"/>
                    <a:pt x="352" y="718"/>
                  </a:cubicBezTo>
                  <a:cubicBezTo>
                    <a:pt x="351" y="698"/>
                    <a:pt x="351" y="698"/>
                    <a:pt x="351" y="698"/>
                  </a:cubicBezTo>
                  <a:cubicBezTo>
                    <a:pt x="361" y="698"/>
                    <a:pt x="361" y="698"/>
                    <a:pt x="361" y="698"/>
                  </a:cubicBezTo>
                  <a:cubicBezTo>
                    <a:pt x="379" y="697"/>
                    <a:pt x="392" y="700"/>
                    <a:pt x="392" y="705"/>
                  </a:cubicBezTo>
                  <a:cubicBezTo>
                    <a:pt x="392" y="708"/>
                    <a:pt x="389" y="709"/>
                    <a:pt x="382" y="710"/>
                  </a:cubicBezTo>
                  <a:cubicBezTo>
                    <a:pt x="369" y="710"/>
                    <a:pt x="366" y="714"/>
                    <a:pt x="363" y="731"/>
                  </a:cubicBezTo>
                  <a:cubicBezTo>
                    <a:pt x="362" y="742"/>
                    <a:pt x="358" y="747"/>
                    <a:pt x="355" y="741"/>
                  </a:cubicBezTo>
                  <a:close/>
                  <a:moveTo>
                    <a:pt x="677" y="706"/>
                  </a:moveTo>
                  <a:cubicBezTo>
                    <a:pt x="664" y="705"/>
                    <a:pt x="664" y="696"/>
                    <a:pt x="676" y="694"/>
                  </a:cubicBezTo>
                  <a:cubicBezTo>
                    <a:pt x="682" y="693"/>
                    <a:pt x="688" y="691"/>
                    <a:pt x="690" y="689"/>
                  </a:cubicBezTo>
                  <a:cubicBezTo>
                    <a:pt x="693" y="686"/>
                    <a:pt x="695" y="686"/>
                    <a:pt x="699" y="690"/>
                  </a:cubicBezTo>
                  <a:cubicBezTo>
                    <a:pt x="710" y="700"/>
                    <a:pt x="698" y="709"/>
                    <a:pt x="677" y="706"/>
                  </a:cubicBezTo>
                  <a:close/>
                  <a:moveTo>
                    <a:pt x="452" y="710"/>
                  </a:moveTo>
                  <a:cubicBezTo>
                    <a:pt x="448" y="709"/>
                    <a:pt x="444" y="706"/>
                    <a:pt x="443" y="703"/>
                  </a:cubicBezTo>
                  <a:cubicBezTo>
                    <a:pt x="442" y="697"/>
                    <a:pt x="454" y="692"/>
                    <a:pt x="460" y="697"/>
                  </a:cubicBezTo>
                  <a:cubicBezTo>
                    <a:pt x="462" y="699"/>
                    <a:pt x="465" y="700"/>
                    <a:pt x="466" y="699"/>
                  </a:cubicBezTo>
                  <a:cubicBezTo>
                    <a:pt x="468" y="698"/>
                    <a:pt x="469" y="699"/>
                    <a:pt x="470" y="701"/>
                  </a:cubicBezTo>
                  <a:cubicBezTo>
                    <a:pt x="472" y="706"/>
                    <a:pt x="461" y="712"/>
                    <a:pt x="452" y="710"/>
                  </a:cubicBezTo>
                  <a:close/>
                  <a:moveTo>
                    <a:pt x="583" y="700"/>
                  </a:moveTo>
                  <a:cubicBezTo>
                    <a:pt x="581" y="694"/>
                    <a:pt x="595" y="689"/>
                    <a:pt x="606" y="692"/>
                  </a:cubicBezTo>
                  <a:cubicBezTo>
                    <a:pt x="613" y="694"/>
                    <a:pt x="614" y="703"/>
                    <a:pt x="607" y="703"/>
                  </a:cubicBezTo>
                  <a:cubicBezTo>
                    <a:pt x="604" y="704"/>
                    <a:pt x="598" y="704"/>
                    <a:pt x="593" y="705"/>
                  </a:cubicBezTo>
                  <a:cubicBezTo>
                    <a:pt x="587" y="705"/>
                    <a:pt x="584" y="704"/>
                    <a:pt x="583" y="700"/>
                  </a:cubicBezTo>
                  <a:close/>
                  <a:moveTo>
                    <a:pt x="619" y="699"/>
                  </a:moveTo>
                  <a:cubicBezTo>
                    <a:pt x="618" y="689"/>
                    <a:pt x="656" y="683"/>
                    <a:pt x="660" y="693"/>
                  </a:cubicBezTo>
                  <a:cubicBezTo>
                    <a:pt x="664" y="701"/>
                    <a:pt x="661" y="702"/>
                    <a:pt x="639" y="704"/>
                  </a:cubicBezTo>
                  <a:cubicBezTo>
                    <a:pt x="622" y="705"/>
                    <a:pt x="619" y="704"/>
                    <a:pt x="619" y="699"/>
                  </a:cubicBezTo>
                  <a:close/>
                  <a:moveTo>
                    <a:pt x="477" y="702"/>
                  </a:moveTo>
                  <a:cubicBezTo>
                    <a:pt x="477" y="691"/>
                    <a:pt x="506" y="689"/>
                    <a:pt x="508" y="700"/>
                  </a:cubicBezTo>
                  <a:cubicBezTo>
                    <a:pt x="509" y="706"/>
                    <a:pt x="508" y="707"/>
                    <a:pt x="493" y="707"/>
                  </a:cubicBezTo>
                  <a:cubicBezTo>
                    <a:pt x="481" y="707"/>
                    <a:pt x="477" y="706"/>
                    <a:pt x="477" y="702"/>
                  </a:cubicBezTo>
                  <a:close/>
                  <a:moveTo>
                    <a:pt x="402" y="702"/>
                  </a:moveTo>
                  <a:cubicBezTo>
                    <a:pt x="401" y="696"/>
                    <a:pt x="409" y="693"/>
                    <a:pt x="426" y="694"/>
                  </a:cubicBezTo>
                  <a:cubicBezTo>
                    <a:pt x="433" y="695"/>
                    <a:pt x="436" y="697"/>
                    <a:pt x="436" y="701"/>
                  </a:cubicBezTo>
                  <a:cubicBezTo>
                    <a:pt x="436" y="705"/>
                    <a:pt x="434" y="706"/>
                    <a:pt x="419" y="707"/>
                  </a:cubicBezTo>
                  <a:cubicBezTo>
                    <a:pt x="405" y="708"/>
                    <a:pt x="402" y="707"/>
                    <a:pt x="402" y="702"/>
                  </a:cubicBezTo>
                  <a:close/>
                  <a:moveTo>
                    <a:pt x="579" y="670"/>
                  </a:moveTo>
                  <a:cubicBezTo>
                    <a:pt x="578" y="665"/>
                    <a:pt x="576" y="660"/>
                    <a:pt x="576" y="657"/>
                  </a:cubicBezTo>
                  <a:cubicBezTo>
                    <a:pt x="576" y="650"/>
                    <a:pt x="571" y="652"/>
                    <a:pt x="567" y="661"/>
                  </a:cubicBezTo>
                  <a:cubicBezTo>
                    <a:pt x="563" y="672"/>
                    <a:pt x="554" y="672"/>
                    <a:pt x="555" y="661"/>
                  </a:cubicBezTo>
                  <a:cubicBezTo>
                    <a:pt x="555" y="657"/>
                    <a:pt x="556" y="653"/>
                    <a:pt x="557" y="653"/>
                  </a:cubicBezTo>
                  <a:cubicBezTo>
                    <a:pt x="560" y="653"/>
                    <a:pt x="567" y="632"/>
                    <a:pt x="568" y="621"/>
                  </a:cubicBezTo>
                  <a:cubicBezTo>
                    <a:pt x="568" y="619"/>
                    <a:pt x="571" y="617"/>
                    <a:pt x="574" y="617"/>
                  </a:cubicBezTo>
                  <a:cubicBezTo>
                    <a:pt x="581" y="616"/>
                    <a:pt x="589" y="630"/>
                    <a:pt x="587" y="637"/>
                  </a:cubicBezTo>
                  <a:cubicBezTo>
                    <a:pt x="586" y="639"/>
                    <a:pt x="588" y="648"/>
                    <a:pt x="590" y="657"/>
                  </a:cubicBezTo>
                  <a:cubicBezTo>
                    <a:pt x="597" y="677"/>
                    <a:pt x="597" y="677"/>
                    <a:pt x="589" y="678"/>
                  </a:cubicBezTo>
                  <a:cubicBezTo>
                    <a:pt x="585" y="678"/>
                    <a:pt x="582" y="675"/>
                    <a:pt x="579" y="670"/>
                  </a:cubicBezTo>
                  <a:close/>
                  <a:moveTo>
                    <a:pt x="495" y="117"/>
                  </a:moveTo>
                  <a:cubicBezTo>
                    <a:pt x="488" y="114"/>
                    <a:pt x="484" y="111"/>
                    <a:pt x="486" y="111"/>
                  </a:cubicBezTo>
                  <a:cubicBezTo>
                    <a:pt x="489" y="111"/>
                    <a:pt x="490" y="106"/>
                    <a:pt x="490" y="101"/>
                  </a:cubicBezTo>
                  <a:cubicBezTo>
                    <a:pt x="490" y="94"/>
                    <a:pt x="491" y="91"/>
                    <a:pt x="493" y="93"/>
                  </a:cubicBezTo>
                  <a:cubicBezTo>
                    <a:pt x="501" y="98"/>
                    <a:pt x="511" y="96"/>
                    <a:pt x="510" y="91"/>
                  </a:cubicBezTo>
                  <a:cubicBezTo>
                    <a:pt x="509" y="88"/>
                    <a:pt x="510" y="81"/>
                    <a:pt x="511" y="76"/>
                  </a:cubicBezTo>
                  <a:cubicBezTo>
                    <a:pt x="513" y="69"/>
                    <a:pt x="512" y="65"/>
                    <a:pt x="507" y="60"/>
                  </a:cubicBezTo>
                  <a:cubicBezTo>
                    <a:pt x="498" y="51"/>
                    <a:pt x="491" y="17"/>
                    <a:pt x="497" y="12"/>
                  </a:cubicBezTo>
                  <a:cubicBezTo>
                    <a:pt x="504" y="7"/>
                    <a:pt x="508" y="9"/>
                    <a:pt x="509" y="20"/>
                  </a:cubicBezTo>
                  <a:cubicBezTo>
                    <a:pt x="509" y="25"/>
                    <a:pt x="511" y="33"/>
                    <a:pt x="513" y="36"/>
                  </a:cubicBezTo>
                  <a:cubicBezTo>
                    <a:pt x="518" y="41"/>
                    <a:pt x="524" y="43"/>
                    <a:pt x="520" y="38"/>
                  </a:cubicBezTo>
                  <a:cubicBezTo>
                    <a:pt x="519" y="36"/>
                    <a:pt x="520" y="31"/>
                    <a:pt x="522" y="26"/>
                  </a:cubicBezTo>
                  <a:cubicBezTo>
                    <a:pt x="523" y="21"/>
                    <a:pt x="525" y="14"/>
                    <a:pt x="526" y="10"/>
                  </a:cubicBezTo>
                  <a:cubicBezTo>
                    <a:pt x="527" y="2"/>
                    <a:pt x="528" y="0"/>
                    <a:pt x="534" y="2"/>
                  </a:cubicBezTo>
                  <a:cubicBezTo>
                    <a:pt x="541" y="5"/>
                    <a:pt x="541" y="11"/>
                    <a:pt x="534" y="38"/>
                  </a:cubicBezTo>
                  <a:cubicBezTo>
                    <a:pt x="532" y="51"/>
                    <a:pt x="529" y="68"/>
                    <a:pt x="528" y="77"/>
                  </a:cubicBezTo>
                  <a:cubicBezTo>
                    <a:pt x="527" y="93"/>
                    <a:pt x="517" y="119"/>
                    <a:pt x="511" y="121"/>
                  </a:cubicBezTo>
                  <a:cubicBezTo>
                    <a:pt x="509" y="122"/>
                    <a:pt x="502" y="120"/>
                    <a:pt x="495" y="11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5"/>
            <p:cNvSpPr>
              <a:spLocks noEditPoints="1"/>
            </p:cNvSpPr>
            <p:nvPr/>
          </p:nvSpPr>
          <p:spPr bwMode="auto">
            <a:xfrm>
              <a:off x="3475038" y="2781300"/>
              <a:ext cx="1879600" cy="1323975"/>
            </a:xfrm>
            <a:custGeom>
              <a:avLst/>
              <a:gdLst>
                <a:gd name="T0" fmla="*/ 375 w 1232"/>
                <a:gd name="T1" fmla="*/ 816 h 868"/>
                <a:gd name="T2" fmla="*/ 288 w 1232"/>
                <a:gd name="T3" fmla="*/ 710 h 868"/>
                <a:gd name="T4" fmla="*/ 236 w 1232"/>
                <a:gd name="T5" fmla="*/ 615 h 868"/>
                <a:gd name="T6" fmla="*/ 213 w 1232"/>
                <a:gd name="T7" fmla="*/ 567 h 868"/>
                <a:gd name="T8" fmla="*/ 173 w 1232"/>
                <a:gd name="T9" fmla="*/ 483 h 868"/>
                <a:gd name="T10" fmla="*/ 111 w 1232"/>
                <a:gd name="T11" fmla="*/ 350 h 868"/>
                <a:gd name="T12" fmla="*/ 88 w 1232"/>
                <a:gd name="T13" fmla="*/ 299 h 868"/>
                <a:gd name="T14" fmla="*/ 65 w 1232"/>
                <a:gd name="T15" fmla="*/ 244 h 868"/>
                <a:gd name="T16" fmla="*/ 30 w 1232"/>
                <a:gd name="T17" fmla="*/ 149 h 868"/>
                <a:gd name="T18" fmla="*/ 5 w 1232"/>
                <a:gd name="T19" fmla="*/ 63 h 868"/>
                <a:gd name="T20" fmla="*/ 64 w 1232"/>
                <a:gd name="T21" fmla="*/ 188 h 868"/>
                <a:gd name="T22" fmla="*/ 123 w 1232"/>
                <a:gd name="T23" fmla="*/ 340 h 868"/>
                <a:gd name="T24" fmla="*/ 154 w 1232"/>
                <a:gd name="T25" fmla="*/ 404 h 868"/>
                <a:gd name="T26" fmla="*/ 187 w 1232"/>
                <a:gd name="T27" fmla="*/ 474 h 868"/>
                <a:gd name="T28" fmla="*/ 226 w 1232"/>
                <a:gd name="T29" fmla="*/ 557 h 868"/>
                <a:gd name="T30" fmla="*/ 289 w 1232"/>
                <a:gd name="T31" fmla="*/ 676 h 868"/>
                <a:gd name="T32" fmla="*/ 343 w 1232"/>
                <a:gd name="T33" fmla="*/ 759 h 868"/>
                <a:gd name="T34" fmla="*/ 528 w 1232"/>
                <a:gd name="T35" fmla="*/ 810 h 868"/>
                <a:gd name="T36" fmla="*/ 658 w 1232"/>
                <a:gd name="T37" fmla="*/ 652 h 868"/>
                <a:gd name="T38" fmla="*/ 734 w 1232"/>
                <a:gd name="T39" fmla="*/ 540 h 868"/>
                <a:gd name="T40" fmla="*/ 766 w 1232"/>
                <a:gd name="T41" fmla="*/ 490 h 868"/>
                <a:gd name="T42" fmla="*/ 807 w 1232"/>
                <a:gd name="T43" fmla="*/ 424 h 868"/>
                <a:gd name="T44" fmla="*/ 838 w 1232"/>
                <a:gd name="T45" fmla="*/ 357 h 868"/>
                <a:gd name="T46" fmla="*/ 889 w 1232"/>
                <a:gd name="T47" fmla="*/ 253 h 868"/>
                <a:gd name="T48" fmla="*/ 921 w 1232"/>
                <a:gd name="T49" fmla="*/ 157 h 868"/>
                <a:gd name="T50" fmla="*/ 943 w 1232"/>
                <a:gd name="T51" fmla="*/ 96 h 868"/>
                <a:gd name="T52" fmla="*/ 968 w 1232"/>
                <a:gd name="T53" fmla="*/ 65 h 868"/>
                <a:gd name="T54" fmla="*/ 952 w 1232"/>
                <a:gd name="T55" fmla="*/ 110 h 868"/>
                <a:gd name="T56" fmla="*/ 913 w 1232"/>
                <a:gd name="T57" fmla="*/ 217 h 868"/>
                <a:gd name="T58" fmla="*/ 885 w 1232"/>
                <a:gd name="T59" fmla="*/ 291 h 868"/>
                <a:gd name="T60" fmla="*/ 833 w 1232"/>
                <a:gd name="T61" fmla="*/ 402 h 868"/>
                <a:gd name="T62" fmla="*/ 755 w 1232"/>
                <a:gd name="T63" fmla="*/ 536 h 868"/>
                <a:gd name="T64" fmla="*/ 712 w 1232"/>
                <a:gd name="T65" fmla="*/ 601 h 868"/>
                <a:gd name="T66" fmla="*/ 664 w 1232"/>
                <a:gd name="T67" fmla="*/ 671 h 868"/>
                <a:gd name="T68" fmla="*/ 526 w 1232"/>
                <a:gd name="T69" fmla="*/ 832 h 868"/>
                <a:gd name="T70" fmla="*/ 980 w 1232"/>
                <a:gd name="T71" fmla="*/ 167 h 868"/>
                <a:gd name="T72" fmla="*/ 986 w 1232"/>
                <a:gd name="T73" fmla="*/ 94 h 868"/>
                <a:gd name="T74" fmla="*/ 1023 w 1232"/>
                <a:gd name="T75" fmla="*/ 85 h 868"/>
                <a:gd name="T76" fmla="*/ 1004 w 1232"/>
                <a:gd name="T77" fmla="*/ 154 h 868"/>
                <a:gd name="T78" fmla="*/ 1120 w 1232"/>
                <a:gd name="T79" fmla="*/ 137 h 868"/>
                <a:gd name="T80" fmla="*/ 1134 w 1232"/>
                <a:gd name="T81" fmla="*/ 92 h 868"/>
                <a:gd name="T82" fmla="*/ 1166 w 1232"/>
                <a:gd name="T83" fmla="*/ 95 h 868"/>
                <a:gd name="T84" fmla="*/ 1156 w 1232"/>
                <a:gd name="T85" fmla="*/ 146 h 868"/>
                <a:gd name="T86" fmla="*/ 1130 w 1232"/>
                <a:gd name="T87" fmla="*/ 150 h 868"/>
                <a:gd name="T88" fmla="*/ 1035 w 1232"/>
                <a:gd name="T89" fmla="*/ 130 h 868"/>
                <a:gd name="T90" fmla="*/ 1089 w 1232"/>
                <a:gd name="T91" fmla="*/ 133 h 868"/>
                <a:gd name="T92" fmla="*/ 1181 w 1232"/>
                <a:gd name="T93" fmla="*/ 102 h 868"/>
                <a:gd name="T94" fmla="*/ 1187 w 1232"/>
                <a:gd name="T95" fmla="*/ 61 h 868"/>
                <a:gd name="T96" fmla="*/ 1214 w 1232"/>
                <a:gd name="T97" fmla="*/ 96 h 868"/>
                <a:gd name="T98" fmla="*/ 1067 w 1232"/>
                <a:gd name="T99" fmla="*/ 110 h 868"/>
                <a:gd name="T100" fmla="*/ 1067 w 1232"/>
                <a:gd name="T101" fmla="*/ 11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32" h="865">
                  <a:moveTo>
                    <a:pt x="435" y="863"/>
                  </a:moveTo>
                  <a:cubicBezTo>
                    <a:pt x="431" y="861"/>
                    <a:pt x="424" y="859"/>
                    <a:pt x="419" y="857"/>
                  </a:cubicBezTo>
                  <a:cubicBezTo>
                    <a:pt x="411" y="853"/>
                    <a:pt x="384" y="827"/>
                    <a:pt x="384" y="823"/>
                  </a:cubicBezTo>
                  <a:cubicBezTo>
                    <a:pt x="384" y="821"/>
                    <a:pt x="380" y="818"/>
                    <a:pt x="375" y="816"/>
                  </a:cubicBezTo>
                  <a:cubicBezTo>
                    <a:pt x="365" y="811"/>
                    <a:pt x="348" y="795"/>
                    <a:pt x="348" y="790"/>
                  </a:cubicBezTo>
                  <a:cubicBezTo>
                    <a:pt x="348" y="788"/>
                    <a:pt x="343" y="781"/>
                    <a:pt x="337" y="774"/>
                  </a:cubicBezTo>
                  <a:cubicBezTo>
                    <a:pt x="330" y="767"/>
                    <a:pt x="319" y="752"/>
                    <a:pt x="310" y="740"/>
                  </a:cubicBezTo>
                  <a:cubicBezTo>
                    <a:pt x="302" y="728"/>
                    <a:pt x="292" y="714"/>
                    <a:pt x="288" y="710"/>
                  </a:cubicBezTo>
                  <a:cubicBezTo>
                    <a:pt x="277" y="696"/>
                    <a:pt x="260" y="666"/>
                    <a:pt x="259" y="657"/>
                  </a:cubicBezTo>
                  <a:cubicBezTo>
                    <a:pt x="258" y="652"/>
                    <a:pt x="255" y="647"/>
                    <a:pt x="253" y="645"/>
                  </a:cubicBezTo>
                  <a:cubicBezTo>
                    <a:pt x="250" y="643"/>
                    <a:pt x="245" y="635"/>
                    <a:pt x="243" y="628"/>
                  </a:cubicBezTo>
                  <a:cubicBezTo>
                    <a:pt x="240" y="621"/>
                    <a:pt x="237" y="615"/>
                    <a:pt x="236" y="615"/>
                  </a:cubicBezTo>
                  <a:cubicBezTo>
                    <a:pt x="234" y="615"/>
                    <a:pt x="234" y="613"/>
                    <a:pt x="235" y="612"/>
                  </a:cubicBezTo>
                  <a:cubicBezTo>
                    <a:pt x="236" y="610"/>
                    <a:pt x="235" y="608"/>
                    <a:pt x="233" y="607"/>
                  </a:cubicBezTo>
                  <a:cubicBezTo>
                    <a:pt x="229" y="605"/>
                    <a:pt x="216" y="578"/>
                    <a:pt x="216" y="571"/>
                  </a:cubicBezTo>
                  <a:cubicBezTo>
                    <a:pt x="216" y="569"/>
                    <a:pt x="214" y="567"/>
                    <a:pt x="213" y="567"/>
                  </a:cubicBezTo>
                  <a:cubicBezTo>
                    <a:pt x="211" y="567"/>
                    <a:pt x="210" y="565"/>
                    <a:pt x="211" y="562"/>
                  </a:cubicBezTo>
                  <a:cubicBezTo>
                    <a:pt x="212" y="560"/>
                    <a:pt x="211" y="557"/>
                    <a:pt x="209" y="557"/>
                  </a:cubicBezTo>
                  <a:cubicBezTo>
                    <a:pt x="207" y="558"/>
                    <a:pt x="206" y="556"/>
                    <a:pt x="206" y="554"/>
                  </a:cubicBezTo>
                  <a:cubicBezTo>
                    <a:pt x="206" y="550"/>
                    <a:pt x="189" y="513"/>
                    <a:pt x="173" y="483"/>
                  </a:cubicBezTo>
                  <a:cubicBezTo>
                    <a:pt x="160" y="457"/>
                    <a:pt x="154" y="443"/>
                    <a:pt x="154" y="438"/>
                  </a:cubicBezTo>
                  <a:cubicBezTo>
                    <a:pt x="154" y="435"/>
                    <a:pt x="152" y="433"/>
                    <a:pt x="151" y="433"/>
                  </a:cubicBezTo>
                  <a:cubicBezTo>
                    <a:pt x="149" y="433"/>
                    <a:pt x="137" y="410"/>
                    <a:pt x="137" y="405"/>
                  </a:cubicBezTo>
                  <a:cubicBezTo>
                    <a:pt x="136" y="402"/>
                    <a:pt x="124" y="376"/>
                    <a:pt x="111" y="350"/>
                  </a:cubicBezTo>
                  <a:cubicBezTo>
                    <a:pt x="106" y="342"/>
                    <a:pt x="102" y="331"/>
                    <a:pt x="100" y="326"/>
                  </a:cubicBezTo>
                  <a:cubicBezTo>
                    <a:pt x="99" y="320"/>
                    <a:pt x="96" y="315"/>
                    <a:pt x="95" y="314"/>
                  </a:cubicBezTo>
                  <a:cubicBezTo>
                    <a:pt x="93" y="313"/>
                    <a:pt x="92" y="309"/>
                    <a:pt x="92" y="306"/>
                  </a:cubicBezTo>
                  <a:cubicBezTo>
                    <a:pt x="91" y="303"/>
                    <a:pt x="90" y="300"/>
                    <a:pt x="88" y="299"/>
                  </a:cubicBezTo>
                  <a:cubicBezTo>
                    <a:pt x="87" y="299"/>
                    <a:pt x="84" y="294"/>
                    <a:pt x="83" y="289"/>
                  </a:cubicBezTo>
                  <a:cubicBezTo>
                    <a:pt x="82" y="283"/>
                    <a:pt x="80" y="277"/>
                    <a:pt x="80" y="276"/>
                  </a:cubicBezTo>
                  <a:cubicBezTo>
                    <a:pt x="78" y="266"/>
                    <a:pt x="69" y="252"/>
                    <a:pt x="67" y="252"/>
                  </a:cubicBezTo>
                  <a:cubicBezTo>
                    <a:pt x="65" y="252"/>
                    <a:pt x="64" y="248"/>
                    <a:pt x="65" y="244"/>
                  </a:cubicBezTo>
                  <a:cubicBezTo>
                    <a:pt x="66" y="239"/>
                    <a:pt x="65" y="232"/>
                    <a:pt x="63" y="229"/>
                  </a:cubicBezTo>
                  <a:cubicBezTo>
                    <a:pt x="61" y="225"/>
                    <a:pt x="58" y="217"/>
                    <a:pt x="56" y="212"/>
                  </a:cubicBezTo>
                  <a:cubicBezTo>
                    <a:pt x="50" y="192"/>
                    <a:pt x="41" y="170"/>
                    <a:pt x="36" y="165"/>
                  </a:cubicBezTo>
                  <a:cubicBezTo>
                    <a:pt x="34" y="162"/>
                    <a:pt x="31" y="155"/>
                    <a:pt x="30" y="149"/>
                  </a:cubicBezTo>
                  <a:cubicBezTo>
                    <a:pt x="29" y="138"/>
                    <a:pt x="24" y="128"/>
                    <a:pt x="16" y="118"/>
                  </a:cubicBezTo>
                  <a:cubicBezTo>
                    <a:pt x="14" y="115"/>
                    <a:pt x="12" y="111"/>
                    <a:pt x="12" y="108"/>
                  </a:cubicBezTo>
                  <a:cubicBezTo>
                    <a:pt x="11" y="106"/>
                    <a:pt x="9" y="97"/>
                    <a:pt x="6" y="89"/>
                  </a:cubicBezTo>
                  <a:cubicBezTo>
                    <a:pt x="0" y="77"/>
                    <a:pt x="0" y="63"/>
                    <a:pt x="5" y="63"/>
                  </a:cubicBezTo>
                  <a:cubicBezTo>
                    <a:pt x="9" y="63"/>
                    <a:pt x="15" y="73"/>
                    <a:pt x="21" y="92"/>
                  </a:cubicBezTo>
                  <a:cubicBezTo>
                    <a:pt x="24" y="101"/>
                    <a:pt x="30" y="114"/>
                    <a:pt x="34" y="120"/>
                  </a:cubicBezTo>
                  <a:cubicBezTo>
                    <a:pt x="43" y="133"/>
                    <a:pt x="49" y="147"/>
                    <a:pt x="56" y="169"/>
                  </a:cubicBezTo>
                  <a:cubicBezTo>
                    <a:pt x="59" y="177"/>
                    <a:pt x="62" y="186"/>
                    <a:pt x="64" y="188"/>
                  </a:cubicBezTo>
                  <a:cubicBezTo>
                    <a:pt x="67" y="193"/>
                    <a:pt x="73" y="209"/>
                    <a:pt x="81" y="242"/>
                  </a:cubicBezTo>
                  <a:cubicBezTo>
                    <a:pt x="85" y="255"/>
                    <a:pt x="89" y="266"/>
                    <a:pt x="90" y="267"/>
                  </a:cubicBezTo>
                  <a:cubicBezTo>
                    <a:pt x="93" y="270"/>
                    <a:pt x="103" y="291"/>
                    <a:pt x="106" y="302"/>
                  </a:cubicBezTo>
                  <a:cubicBezTo>
                    <a:pt x="107" y="308"/>
                    <a:pt x="115" y="325"/>
                    <a:pt x="123" y="340"/>
                  </a:cubicBezTo>
                  <a:cubicBezTo>
                    <a:pt x="131" y="354"/>
                    <a:pt x="139" y="371"/>
                    <a:pt x="140" y="377"/>
                  </a:cubicBezTo>
                  <a:cubicBezTo>
                    <a:pt x="142" y="383"/>
                    <a:pt x="144" y="388"/>
                    <a:pt x="145" y="388"/>
                  </a:cubicBezTo>
                  <a:cubicBezTo>
                    <a:pt x="147" y="388"/>
                    <a:pt x="149" y="391"/>
                    <a:pt x="150" y="395"/>
                  </a:cubicBezTo>
                  <a:cubicBezTo>
                    <a:pt x="152" y="399"/>
                    <a:pt x="153" y="403"/>
                    <a:pt x="154" y="404"/>
                  </a:cubicBezTo>
                  <a:cubicBezTo>
                    <a:pt x="154" y="405"/>
                    <a:pt x="156" y="408"/>
                    <a:pt x="157" y="412"/>
                  </a:cubicBezTo>
                  <a:cubicBezTo>
                    <a:pt x="159" y="415"/>
                    <a:pt x="165" y="429"/>
                    <a:pt x="172" y="441"/>
                  </a:cubicBezTo>
                  <a:cubicBezTo>
                    <a:pt x="178" y="454"/>
                    <a:pt x="183" y="467"/>
                    <a:pt x="183" y="469"/>
                  </a:cubicBezTo>
                  <a:cubicBezTo>
                    <a:pt x="183" y="472"/>
                    <a:pt x="185" y="474"/>
                    <a:pt x="187" y="474"/>
                  </a:cubicBezTo>
                  <a:cubicBezTo>
                    <a:pt x="188" y="474"/>
                    <a:pt x="190" y="475"/>
                    <a:pt x="189" y="476"/>
                  </a:cubicBezTo>
                  <a:cubicBezTo>
                    <a:pt x="189" y="481"/>
                    <a:pt x="209" y="525"/>
                    <a:pt x="219" y="538"/>
                  </a:cubicBezTo>
                  <a:cubicBezTo>
                    <a:pt x="222" y="543"/>
                    <a:pt x="224" y="549"/>
                    <a:pt x="223" y="552"/>
                  </a:cubicBezTo>
                  <a:cubicBezTo>
                    <a:pt x="222" y="555"/>
                    <a:pt x="224" y="557"/>
                    <a:pt x="226" y="557"/>
                  </a:cubicBezTo>
                  <a:cubicBezTo>
                    <a:pt x="229" y="557"/>
                    <a:pt x="231" y="559"/>
                    <a:pt x="231" y="561"/>
                  </a:cubicBezTo>
                  <a:cubicBezTo>
                    <a:pt x="231" y="564"/>
                    <a:pt x="233" y="569"/>
                    <a:pt x="235" y="572"/>
                  </a:cubicBezTo>
                  <a:cubicBezTo>
                    <a:pt x="236" y="575"/>
                    <a:pt x="248" y="598"/>
                    <a:pt x="261" y="623"/>
                  </a:cubicBezTo>
                  <a:cubicBezTo>
                    <a:pt x="273" y="649"/>
                    <a:pt x="286" y="672"/>
                    <a:pt x="289" y="676"/>
                  </a:cubicBezTo>
                  <a:cubicBezTo>
                    <a:pt x="293" y="679"/>
                    <a:pt x="297" y="688"/>
                    <a:pt x="300" y="696"/>
                  </a:cubicBezTo>
                  <a:cubicBezTo>
                    <a:pt x="305" y="710"/>
                    <a:pt x="327" y="743"/>
                    <a:pt x="335" y="748"/>
                  </a:cubicBezTo>
                  <a:cubicBezTo>
                    <a:pt x="338" y="749"/>
                    <a:pt x="340" y="752"/>
                    <a:pt x="340" y="755"/>
                  </a:cubicBezTo>
                  <a:cubicBezTo>
                    <a:pt x="340" y="757"/>
                    <a:pt x="342" y="759"/>
                    <a:pt x="343" y="759"/>
                  </a:cubicBezTo>
                  <a:cubicBezTo>
                    <a:pt x="345" y="759"/>
                    <a:pt x="346" y="761"/>
                    <a:pt x="347" y="763"/>
                  </a:cubicBezTo>
                  <a:cubicBezTo>
                    <a:pt x="347" y="771"/>
                    <a:pt x="420" y="839"/>
                    <a:pt x="434" y="845"/>
                  </a:cubicBezTo>
                  <a:cubicBezTo>
                    <a:pt x="456" y="854"/>
                    <a:pt x="488" y="847"/>
                    <a:pt x="503" y="831"/>
                  </a:cubicBezTo>
                  <a:cubicBezTo>
                    <a:pt x="507" y="827"/>
                    <a:pt x="519" y="817"/>
                    <a:pt x="528" y="810"/>
                  </a:cubicBezTo>
                  <a:cubicBezTo>
                    <a:pt x="537" y="802"/>
                    <a:pt x="546" y="793"/>
                    <a:pt x="549" y="789"/>
                  </a:cubicBezTo>
                  <a:cubicBezTo>
                    <a:pt x="551" y="785"/>
                    <a:pt x="565" y="768"/>
                    <a:pt x="580" y="751"/>
                  </a:cubicBezTo>
                  <a:cubicBezTo>
                    <a:pt x="594" y="734"/>
                    <a:pt x="612" y="711"/>
                    <a:pt x="620" y="700"/>
                  </a:cubicBezTo>
                  <a:cubicBezTo>
                    <a:pt x="628" y="689"/>
                    <a:pt x="645" y="668"/>
                    <a:pt x="658" y="652"/>
                  </a:cubicBezTo>
                  <a:cubicBezTo>
                    <a:pt x="671" y="637"/>
                    <a:pt x="682" y="623"/>
                    <a:pt x="683" y="621"/>
                  </a:cubicBezTo>
                  <a:cubicBezTo>
                    <a:pt x="684" y="618"/>
                    <a:pt x="697" y="600"/>
                    <a:pt x="707" y="587"/>
                  </a:cubicBezTo>
                  <a:cubicBezTo>
                    <a:pt x="710" y="584"/>
                    <a:pt x="715" y="575"/>
                    <a:pt x="719" y="567"/>
                  </a:cubicBezTo>
                  <a:cubicBezTo>
                    <a:pt x="722" y="559"/>
                    <a:pt x="729" y="547"/>
                    <a:pt x="734" y="540"/>
                  </a:cubicBezTo>
                  <a:cubicBezTo>
                    <a:pt x="739" y="533"/>
                    <a:pt x="742" y="526"/>
                    <a:pt x="742" y="524"/>
                  </a:cubicBezTo>
                  <a:cubicBezTo>
                    <a:pt x="742" y="522"/>
                    <a:pt x="743" y="521"/>
                    <a:pt x="745" y="521"/>
                  </a:cubicBezTo>
                  <a:cubicBezTo>
                    <a:pt x="746" y="521"/>
                    <a:pt x="750" y="515"/>
                    <a:pt x="754" y="508"/>
                  </a:cubicBezTo>
                  <a:cubicBezTo>
                    <a:pt x="758" y="501"/>
                    <a:pt x="764" y="493"/>
                    <a:pt x="766" y="490"/>
                  </a:cubicBezTo>
                  <a:cubicBezTo>
                    <a:pt x="776" y="479"/>
                    <a:pt x="796" y="448"/>
                    <a:pt x="796" y="444"/>
                  </a:cubicBezTo>
                  <a:cubicBezTo>
                    <a:pt x="795" y="442"/>
                    <a:pt x="797" y="439"/>
                    <a:pt x="800" y="438"/>
                  </a:cubicBezTo>
                  <a:cubicBezTo>
                    <a:pt x="803" y="437"/>
                    <a:pt x="805" y="433"/>
                    <a:pt x="804" y="430"/>
                  </a:cubicBezTo>
                  <a:cubicBezTo>
                    <a:pt x="804" y="427"/>
                    <a:pt x="805" y="424"/>
                    <a:pt x="807" y="424"/>
                  </a:cubicBezTo>
                  <a:cubicBezTo>
                    <a:pt x="808" y="424"/>
                    <a:pt x="813" y="414"/>
                    <a:pt x="817" y="402"/>
                  </a:cubicBezTo>
                  <a:cubicBezTo>
                    <a:pt x="822" y="390"/>
                    <a:pt x="827" y="381"/>
                    <a:pt x="828" y="381"/>
                  </a:cubicBezTo>
                  <a:cubicBezTo>
                    <a:pt x="829" y="380"/>
                    <a:pt x="831" y="376"/>
                    <a:pt x="832" y="371"/>
                  </a:cubicBezTo>
                  <a:cubicBezTo>
                    <a:pt x="833" y="366"/>
                    <a:pt x="836" y="360"/>
                    <a:pt x="838" y="357"/>
                  </a:cubicBezTo>
                  <a:cubicBezTo>
                    <a:pt x="844" y="350"/>
                    <a:pt x="850" y="338"/>
                    <a:pt x="852" y="330"/>
                  </a:cubicBezTo>
                  <a:cubicBezTo>
                    <a:pt x="853" y="327"/>
                    <a:pt x="855" y="324"/>
                    <a:pt x="857" y="324"/>
                  </a:cubicBezTo>
                  <a:cubicBezTo>
                    <a:pt x="859" y="324"/>
                    <a:pt x="860" y="322"/>
                    <a:pt x="860" y="321"/>
                  </a:cubicBezTo>
                  <a:cubicBezTo>
                    <a:pt x="859" y="316"/>
                    <a:pt x="885" y="255"/>
                    <a:pt x="889" y="253"/>
                  </a:cubicBezTo>
                  <a:cubicBezTo>
                    <a:pt x="890" y="252"/>
                    <a:pt x="891" y="248"/>
                    <a:pt x="891" y="246"/>
                  </a:cubicBezTo>
                  <a:cubicBezTo>
                    <a:pt x="891" y="243"/>
                    <a:pt x="893" y="235"/>
                    <a:pt x="895" y="229"/>
                  </a:cubicBezTo>
                  <a:cubicBezTo>
                    <a:pt x="903" y="207"/>
                    <a:pt x="910" y="190"/>
                    <a:pt x="915" y="179"/>
                  </a:cubicBezTo>
                  <a:cubicBezTo>
                    <a:pt x="917" y="173"/>
                    <a:pt x="920" y="163"/>
                    <a:pt x="921" y="157"/>
                  </a:cubicBezTo>
                  <a:cubicBezTo>
                    <a:pt x="922" y="151"/>
                    <a:pt x="923" y="146"/>
                    <a:pt x="925" y="146"/>
                  </a:cubicBezTo>
                  <a:cubicBezTo>
                    <a:pt x="927" y="146"/>
                    <a:pt x="928" y="143"/>
                    <a:pt x="928" y="140"/>
                  </a:cubicBezTo>
                  <a:cubicBezTo>
                    <a:pt x="927" y="136"/>
                    <a:pt x="928" y="132"/>
                    <a:pt x="930" y="131"/>
                  </a:cubicBezTo>
                  <a:cubicBezTo>
                    <a:pt x="931" y="129"/>
                    <a:pt x="937" y="113"/>
                    <a:pt x="943" y="96"/>
                  </a:cubicBezTo>
                  <a:cubicBezTo>
                    <a:pt x="948" y="79"/>
                    <a:pt x="955" y="61"/>
                    <a:pt x="956" y="57"/>
                  </a:cubicBezTo>
                  <a:cubicBezTo>
                    <a:pt x="958" y="52"/>
                    <a:pt x="960" y="43"/>
                    <a:pt x="960" y="37"/>
                  </a:cubicBezTo>
                  <a:cubicBezTo>
                    <a:pt x="960" y="22"/>
                    <a:pt x="969" y="1"/>
                    <a:pt x="974" y="1"/>
                  </a:cubicBezTo>
                  <a:cubicBezTo>
                    <a:pt x="985" y="0"/>
                    <a:pt x="982" y="29"/>
                    <a:pt x="968" y="65"/>
                  </a:cubicBezTo>
                  <a:cubicBezTo>
                    <a:pt x="965" y="73"/>
                    <a:pt x="963" y="82"/>
                    <a:pt x="963" y="85"/>
                  </a:cubicBezTo>
                  <a:cubicBezTo>
                    <a:pt x="963" y="88"/>
                    <a:pt x="961" y="92"/>
                    <a:pt x="959" y="93"/>
                  </a:cubicBezTo>
                  <a:cubicBezTo>
                    <a:pt x="956" y="94"/>
                    <a:pt x="954" y="98"/>
                    <a:pt x="954" y="101"/>
                  </a:cubicBezTo>
                  <a:cubicBezTo>
                    <a:pt x="954" y="105"/>
                    <a:pt x="954" y="109"/>
                    <a:pt x="952" y="110"/>
                  </a:cubicBezTo>
                  <a:cubicBezTo>
                    <a:pt x="951" y="111"/>
                    <a:pt x="950" y="114"/>
                    <a:pt x="950" y="115"/>
                  </a:cubicBezTo>
                  <a:cubicBezTo>
                    <a:pt x="950" y="116"/>
                    <a:pt x="947" y="125"/>
                    <a:pt x="943" y="135"/>
                  </a:cubicBezTo>
                  <a:cubicBezTo>
                    <a:pt x="934" y="156"/>
                    <a:pt x="931" y="165"/>
                    <a:pt x="930" y="171"/>
                  </a:cubicBezTo>
                  <a:cubicBezTo>
                    <a:pt x="929" y="179"/>
                    <a:pt x="917" y="212"/>
                    <a:pt x="913" y="217"/>
                  </a:cubicBezTo>
                  <a:cubicBezTo>
                    <a:pt x="911" y="219"/>
                    <a:pt x="909" y="224"/>
                    <a:pt x="909" y="228"/>
                  </a:cubicBezTo>
                  <a:cubicBezTo>
                    <a:pt x="909" y="231"/>
                    <a:pt x="908" y="234"/>
                    <a:pt x="906" y="234"/>
                  </a:cubicBezTo>
                  <a:cubicBezTo>
                    <a:pt x="905" y="234"/>
                    <a:pt x="903" y="235"/>
                    <a:pt x="904" y="237"/>
                  </a:cubicBezTo>
                  <a:cubicBezTo>
                    <a:pt x="905" y="241"/>
                    <a:pt x="898" y="261"/>
                    <a:pt x="885" y="291"/>
                  </a:cubicBezTo>
                  <a:cubicBezTo>
                    <a:pt x="878" y="306"/>
                    <a:pt x="872" y="320"/>
                    <a:pt x="872" y="321"/>
                  </a:cubicBezTo>
                  <a:cubicBezTo>
                    <a:pt x="872" y="324"/>
                    <a:pt x="854" y="358"/>
                    <a:pt x="848" y="365"/>
                  </a:cubicBezTo>
                  <a:cubicBezTo>
                    <a:pt x="845" y="368"/>
                    <a:pt x="843" y="373"/>
                    <a:pt x="843" y="375"/>
                  </a:cubicBezTo>
                  <a:cubicBezTo>
                    <a:pt x="843" y="377"/>
                    <a:pt x="838" y="389"/>
                    <a:pt x="833" y="402"/>
                  </a:cubicBezTo>
                  <a:cubicBezTo>
                    <a:pt x="827" y="414"/>
                    <a:pt x="819" y="432"/>
                    <a:pt x="815" y="441"/>
                  </a:cubicBezTo>
                  <a:cubicBezTo>
                    <a:pt x="807" y="457"/>
                    <a:pt x="794" y="479"/>
                    <a:pt x="790" y="483"/>
                  </a:cubicBezTo>
                  <a:cubicBezTo>
                    <a:pt x="787" y="486"/>
                    <a:pt x="761" y="524"/>
                    <a:pt x="761" y="526"/>
                  </a:cubicBezTo>
                  <a:cubicBezTo>
                    <a:pt x="761" y="527"/>
                    <a:pt x="758" y="532"/>
                    <a:pt x="755" y="536"/>
                  </a:cubicBezTo>
                  <a:cubicBezTo>
                    <a:pt x="751" y="541"/>
                    <a:pt x="745" y="551"/>
                    <a:pt x="741" y="558"/>
                  </a:cubicBezTo>
                  <a:cubicBezTo>
                    <a:pt x="737" y="566"/>
                    <a:pt x="732" y="574"/>
                    <a:pt x="729" y="577"/>
                  </a:cubicBezTo>
                  <a:cubicBezTo>
                    <a:pt x="726" y="580"/>
                    <a:pt x="722" y="586"/>
                    <a:pt x="720" y="590"/>
                  </a:cubicBezTo>
                  <a:cubicBezTo>
                    <a:pt x="717" y="594"/>
                    <a:pt x="714" y="599"/>
                    <a:pt x="712" y="601"/>
                  </a:cubicBezTo>
                  <a:cubicBezTo>
                    <a:pt x="711" y="603"/>
                    <a:pt x="704" y="613"/>
                    <a:pt x="698" y="622"/>
                  </a:cubicBezTo>
                  <a:cubicBezTo>
                    <a:pt x="691" y="631"/>
                    <a:pt x="683" y="642"/>
                    <a:pt x="679" y="647"/>
                  </a:cubicBezTo>
                  <a:cubicBezTo>
                    <a:pt x="675" y="652"/>
                    <a:pt x="672" y="657"/>
                    <a:pt x="672" y="659"/>
                  </a:cubicBezTo>
                  <a:cubicBezTo>
                    <a:pt x="673" y="661"/>
                    <a:pt x="669" y="667"/>
                    <a:pt x="664" y="671"/>
                  </a:cubicBezTo>
                  <a:cubicBezTo>
                    <a:pt x="659" y="676"/>
                    <a:pt x="655" y="680"/>
                    <a:pt x="656" y="681"/>
                  </a:cubicBezTo>
                  <a:cubicBezTo>
                    <a:pt x="657" y="682"/>
                    <a:pt x="646" y="694"/>
                    <a:pt x="633" y="709"/>
                  </a:cubicBezTo>
                  <a:cubicBezTo>
                    <a:pt x="619" y="724"/>
                    <a:pt x="602" y="744"/>
                    <a:pt x="595" y="754"/>
                  </a:cubicBezTo>
                  <a:cubicBezTo>
                    <a:pt x="582" y="774"/>
                    <a:pt x="530" y="832"/>
                    <a:pt x="526" y="832"/>
                  </a:cubicBezTo>
                  <a:cubicBezTo>
                    <a:pt x="524" y="833"/>
                    <a:pt x="520" y="836"/>
                    <a:pt x="515" y="841"/>
                  </a:cubicBezTo>
                  <a:cubicBezTo>
                    <a:pt x="501" y="856"/>
                    <a:pt x="457" y="868"/>
                    <a:pt x="435" y="863"/>
                  </a:cubicBezTo>
                  <a:close/>
                  <a:moveTo>
                    <a:pt x="986" y="174"/>
                  </a:moveTo>
                  <a:cubicBezTo>
                    <a:pt x="985" y="171"/>
                    <a:pt x="983" y="168"/>
                    <a:pt x="980" y="167"/>
                  </a:cubicBezTo>
                  <a:cubicBezTo>
                    <a:pt x="972" y="164"/>
                    <a:pt x="969" y="160"/>
                    <a:pt x="969" y="151"/>
                  </a:cubicBezTo>
                  <a:cubicBezTo>
                    <a:pt x="968" y="141"/>
                    <a:pt x="980" y="141"/>
                    <a:pt x="984" y="150"/>
                  </a:cubicBezTo>
                  <a:cubicBezTo>
                    <a:pt x="988" y="158"/>
                    <a:pt x="988" y="157"/>
                    <a:pt x="993" y="133"/>
                  </a:cubicBezTo>
                  <a:cubicBezTo>
                    <a:pt x="995" y="120"/>
                    <a:pt x="993" y="111"/>
                    <a:pt x="986" y="94"/>
                  </a:cubicBezTo>
                  <a:cubicBezTo>
                    <a:pt x="983" y="88"/>
                    <a:pt x="984" y="75"/>
                    <a:pt x="988" y="75"/>
                  </a:cubicBezTo>
                  <a:cubicBezTo>
                    <a:pt x="989" y="75"/>
                    <a:pt x="992" y="79"/>
                    <a:pt x="994" y="84"/>
                  </a:cubicBezTo>
                  <a:cubicBezTo>
                    <a:pt x="1000" y="96"/>
                    <a:pt x="1005" y="96"/>
                    <a:pt x="1010" y="85"/>
                  </a:cubicBezTo>
                  <a:cubicBezTo>
                    <a:pt x="1014" y="74"/>
                    <a:pt x="1022" y="74"/>
                    <a:pt x="1023" y="85"/>
                  </a:cubicBezTo>
                  <a:cubicBezTo>
                    <a:pt x="1023" y="91"/>
                    <a:pt x="1022" y="96"/>
                    <a:pt x="1021" y="97"/>
                  </a:cubicBezTo>
                  <a:cubicBezTo>
                    <a:pt x="1020" y="98"/>
                    <a:pt x="1019" y="101"/>
                    <a:pt x="1019" y="104"/>
                  </a:cubicBezTo>
                  <a:cubicBezTo>
                    <a:pt x="1018" y="106"/>
                    <a:pt x="1016" y="113"/>
                    <a:pt x="1014" y="119"/>
                  </a:cubicBezTo>
                  <a:cubicBezTo>
                    <a:pt x="1011" y="125"/>
                    <a:pt x="1007" y="141"/>
                    <a:pt x="1004" y="154"/>
                  </a:cubicBezTo>
                  <a:cubicBezTo>
                    <a:pt x="999" y="173"/>
                    <a:pt x="997" y="178"/>
                    <a:pt x="992" y="178"/>
                  </a:cubicBezTo>
                  <a:cubicBezTo>
                    <a:pt x="989" y="179"/>
                    <a:pt x="986" y="176"/>
                    <a:pt x="986" y="174"/>
                  </a:cubicBezTo>
                  <a:close/>
                  <a:moveTo>
                    <a:pt x="1118" y="153"/>
                  </a:moveTo>
                  <a:cubicBezTo>
                    <a:pt x="1114" y="149"/>
                    <a:pt x="1115" y="137"/>
                    <a:pt x="1120" y="137"/>
                  </a:cubicBezTo>
                  <a:cubicBezTo>
                    <a:pt x="1121" y="137"/>
                    <a:pt x="1125" y="133"/>
                    <a:pt x="1129" y="129"/>
                  </a:cubicBezTo>
                  <a:cubicBezTo>
                    <a:pt x="1137" y="122"/>
                    <a:pt x="1137" y="121"/>
                    <a:pt x="1131" y="114"/>
                  </a:cubicBezTo>
                  <a:cubicBezTo>
                    <a:pt x="1122" y="104"/>
                    <a:pt x="1121" y="87"/>
                    <a:pt x="1129" y="88"/>
                  </a:cubicBezTo>
                  <a:cubicBezTo>
                    <a:pt x="1132" y="89"/>
                    <a:pt x="1134" y="90"/>
                    <a:pt x="1134" y="92"/>
                  </a:cubicBezTo>
                  <a:cubicBezTo>
                    <a:pt x="1134" y="93"/>
                    <a:pt x="1136" y="97"/>
                    <a:pt x="1140" y="100"/>
                  </a:cubicBezTo>
                  <a:cubicBezTo>
                    <a:pt x="1145" y="105"/>
                    <a:pt x="1147" y="106"/>
                    <a:pt x="1154" y="102"/>
                  </a:cubicBezTo>
                  <a:cubicBezTo>
                    <a:pt x="1158" y="100"/>
                    <a:pt x="1162" y="97"/>
                    <a:pt x="1162" y="96"/>
                  </a:cubicBezTo>
                  <a:cubicBezTo>
                    <a:pt x="1162" y="94"/>
                    <a:pt x="1164" y="94"/>
                    <a:pt x="1166" y="95"/>
                  </a:cubicBezTo>
                  <a:cubicBezTo>
                    <a:pt x="1173" y="97"/>
                    <a:pt x="1172" y="102"/>
                    <a:pt x="1164" y="110"/>
                  </a:cubicBezTo>
                  <a:cubicBezTo>
                    <a:pt x="1155" y="118"/>
                    <a:pt x="1155" y="119"/>
                    <a:pt x="1162" y="127"/>
                  </a:cubicBezTo>
                  <a:cubicBezTo>
                    <a:pt x="1171" y="135"/>
                    <a:pt x="1173" y="147"/>
                    <a:pt x="1169" y="151"/>
                  </a:cubicBezTo>
                  <a:cubicBezTo>
                    <a:pt x="1166" y="154"/>
                    <a:pt x="1163" y="153"/>
                    <a:pt x="1156" y="146"/>
                  </a:cubicBezTo>
                  <a:cubicBezTo>
                    <a:pt x="1151" y="141"/>
                    <a:pt x="1148" y="136"/>
                    <a:pt x="1148" y="135"/>
                  </a:cubicBezTo>
                  <a:cubicBezTo>
                    <a:pt x="1147" y="130"/>
                    <a:pt x="1138" y="133"/>
                    <a:pt x="1137" y="139"/>
                  </a:cubicBezTo>
                  <a:cubicBezTo>
                    <a:pt x="1136" y="143"/>
                    <a:pt x="1134" y="146"/>
                    <a:pt x="1132" y="146"/>
                  </a:cubicBezTo>
                  <a:cubicBezTo>
                    <a:pt x="1130" y="146"/>
                    <a:pt x="1130" y="148"/>
                    <a:pt x="1130" y="150"/>
                  </a:cubicBezTo>
                  <a:cubicBezTo>
                    <a:pt x="1131" y="155"/>
                    <a:pt x="1122" y="157"/>
                    <a:pt x="1118" y="153"/>
                  </a:cubicBezTo>
                  <a:close/>
                  <a:moveTo>
                    <a:pt x="1071" y="134"/>
                  </a:moveTo>
                  <a:cubicBezTo>
                    <a:pt x="1070" y="133"/>
                    <a:pt x="1062" y="131"/>
                    <a:pt x="1054" y="131"/>
                  </a:cubicBezTo>
                  <a:cubicBezTo>
                    <a:pt x="1046" y="131"/>
                    <a:pt x="1037" y="130"/>
                    <a:pt x="1035" y="130"/>
                  </a:cubicBezTo>
                  <a:cubicBezTo>
                    <a:pt x="1030" y="130"/>
                    <a:pt x="1029" y="122"/>
                    <a:pt x="1033" y="116"/>
                  </a:cubicBezTo>
                  <a:cubicBezTo>
                    <a:pt x="1035" y="112"/>
                    <a:pt x="1038" y="112"/>
                    <a:pt x="1044" y="114"/>
                  </a:cubicBezTo>
                  <a:cubicBezTo>
                    <a:pt x="1049" y="116"/>
                    <a:pt x="1057" y="117"/>
                    <a:pt x="1063" y="117"/>
                  </a:cubicBezTo>
                  <a:cubicBezTo>
                    <a:pt x="1085" y="116"/>
                    <a:pt x="1103" y="127"/>
                    <a:pt x="1089" y="133"/>
                  </a:cubicBezTo>
                  <a:cubicBezTo>
                    <a:pt x="1083" y="136"/>
                    <a:pt x="1074" y="136"/>
                    <a:pt x="1071" y="134"/>
                  </a:cubicBezTo>
                  <a:close/>
                  <a:moveTo>
                    <a:pt x="1195" y="121"/>
                  </a:moveTo>
                  <a:cubicBezTo>
                    <a:pt x="1184" y="117"/>
                    <a:pt x="1179" y="114"/>
                    <a:pt x="1178" y="109"/>
                  </a:cubicBezTo>
                  <a:cubicBezTo>
                    <a:pt x="1178" y="105"/>
                    <a:pt x="1179" y="102"/>
                    <a:pt x="1181" y="102"/>
                  </a:cubicBezTo>
                  <a:cubicBezTo>
                    <a:pt x="1188" y="101"/>
                    <a:pt x="1209" y="78"/>
                    <a:pt x="1207" y="74"/>
                  </a:cubicBezTo>
                  <a:cubicBezTo>
                    <a:pt x="1205" y="68"/>
                    <a:pt x="1195" y="71"/>
                    <a:pt x="1190" y="78"/>
                  </a:cubicBezTo>
                  <a:cubicBezTo>
                    <a:pt x="1187" y="83"/>
                    <a:pt x="1186" y="83"/>
                    <a:pt x="1183" y="79"/>
                  </a:cubicBezTo>
                  <a:cubicBezTo>
                    <a:pt x="1178" y="72"/>
                    <a:pt x="1179" y="70"/>
                    <a:pt x="1187" y="61"/>
                  </a:cubicBezTo>
                  <a:cubicBezTo>
                    <a:pt x="1198" y="49"/>
                    <a:pt x="1208" y="47"/>
                    <a:pt x="1218" y="53"/>
                  </a:cubicBezTo>
                  <a:cubicBezTo>
                    <a:pt x="1227" y="59"/>
                    <a:pt x="1228" y="64"/>
                    <a:pt x="1223" y="75"/>
                  </a:cubicBezTo>
                  <a:cubicBezTo>
                    <a:pt x="1221" y="79"/>
                    <a:pt x="1219" y="84"/>
                    <a:pt x="1219" y="87"/>
                  </a:cubicBezTo>
                  <a:cubicBezTo>
                    <a:pt x="1219" y="90"/>
                    <a:pt x="1216" y="94"/>
                    <a:pt x="1214" y="96"/>
                  </a:cubicBezTo>
                  <a:cubicBezTo>
                    <a:pt x="1206" y="102"/>
                    <a:pt x="1208" y="109"/>
                    <a:pt x="1218" y="109"/>
                  </a:cubicBezTo>
                  <a:cubicBezTo>
                    <a:pt x="1226" y="109"/>
                    <a:pt x="1231" y="114"/>
                    <a:pt x="1232" y="122"/>
                  </a:cubicBezTo>
                  <a:cubicBezTo>
                    <a:pt x="1232" y="127"/>
                    <a:pt x="1214" y="127"/>
                    <a:pt x="1195" y="121"/>
                  </a:cubicBezTo>
                  <a:close/>
                  <a:moveTo>
                    <a:pt x="1067" y="110"/>
                  </a:moveTo>
                  <a:cubicBezTo>
                    <a:pt x="1048" y="108"/>
                    <a:pt x="1032" y="101"/>
                    <a:pt x="1033" y="94"/>
                  </a:cubicBezTo>
                  <a:cubicBezTo>
                    <a:pt x="1035" y="90"/>
                    <a:pt x="1044" y="89"/>
                    <a:pt x="1072" y="92"/>
                  </a:cubicBezTo>
                  <a:cubicBezTo>
                    <a:pt x="1092" y="94"/>
                    <a:pt x="1101" y="99"/>
                    <a:pt x="1098" y="107"/>
                  </a:cubicBezTo>
                  <a:cubicBezTo>
                    <a:pt x="1096" y="112"/>
                    <a:pt x="1095" y="112"/>
                    <a:pt x="1067" y="11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6"/>
            <p:cNvSpPr>
              <a:spLocks noEditPoints="1"/>
            </p:cNvSpPr>
            <p:nvPr/>
          </p:nvSpPr>
          <p:spPr bwMode="auto">
            <a:xfrm>
              <a:off x="3649663" y="2414588"/>
              <a:ext cx="1368425" cy="1685925"/>
            </a:xfrm>
            <a:custGeom>
              <a:avLst/>
              <a:gdLst>
                <a:gd name="T0" fmla="*/ 265 w 898"/>
                <a:gd name="T1" fmla="*/ 1083 h 1106"/>
                <a:gd name="T2" fmla="*/ 205 w 898"/>
                <a:gd name="T3" fmla="*/ 1026 h 1106"/>
                <a:gd name="T4" fmla="*/ 134 w 898"/>
                <a:gd name="T5" fmla="*/ 848 h 1106"/>
                <a:gd name="T6" fmla="*/ 118 w 898"/>
                <a:gd name="T7" fmla="*/ 803 h 1106"/>
                <a:gd name="T8" fmla="*/ 63 w 898"/>
                <a:gd name="T9" fmla="*/ 618 h 1106"/>
                <a:gd name="T10" fmla="*/ 49 w 898"/>
                <a:gd name="T11" fmla="*/ 575 h 1106"/>
                <a:gd name="T12" fmla="*/ 36 w 898"/>
                <a:gd name="T13" fmla="*/ 493 h 1106"/>
                <a:gd name="T14" fmla="*/ 14 w 898"/>
                <a:gd name="T15" fmla="*/ 339 h 1106"/>
                <a:gd name="T16" fmla="*/ 2 w 898"/>
                <a:gd name="T17" fmla="*/ 268 h 1106"/>
                <a:gd name="T18" fmla="*/ 25 w 898"/>
                <a:gd name="T19" fmla="*/ 310 h 1106"/>
                <a:gd name="T20" fmla="*/ 57 w 898"/>
                <a:gd name="T21" fmla="*/ 492 h 1106"/>
                <a:gd name="T22" fmla="*/ 76 w 898"/>
                <a:gd name="T23" fmla="*/ 603 h 1106"/>
                <a:gd name="T24" fmla="*/ 83 w 898"/>
                <a:gd name="T25" fmla="*/ 632 h 1106"/>
                <a:gd name="T26" fmla="*/ 162 w 898"/>
                <a:gd name="T27" fmla="*/ 889 h 1106"/>
                <a:gd name="T28" fmla="*/ 332 w 898"/>
                <a:gd name="T29" fmla="*/ 1092 h 1106"/>
                <a:gd name="T30" fmla="*/ 533 w 898"/>
                <a:gd name="T31" fmla="*/ 861 h 1106"/>
                <a:gd name="T32" fmla="*/ 555 w 898"/>
                <a:gd name="T33" fmla="*/ 801 h 1106"/>
                <a:gd name="T34" fmla="*/ 580 w 898"/>
                <a:gd name="T35" fmla="*/ 732 h 1106"/>
                <a:gd name="T36" fmla="*/ 590 w 898"/>
                <a:gd name="T37" fmla="*/ 695 h 1106"/>
                <a:gd name="T38" fmla="*/ 603 w 898"/>
                <a:gd name="T39" fmla="*/ 653 h 1106"/>
                <a:gd name="T40" fmla="*/ 619 w 898"/>
                <a:gd name="T41" fmla="*/ 596 h 1106"/>
                <a:gd name="T42" fmla="*/ 629 w 898"/>
                <a:gd name="T43" fmla="*/ 564 h 1106"/>
                <a:gd name="T44" fmla="*/ 636 w 898"/>
                <a:gd name="T45" fmla="*/ 528 h 1106"/>
                <a:gd name="T46" fmla="*/ 656 w 898"/>
                <a:gd name="T47" fmla="*/ 409 h 1106"/>
                <a:gd name="T48" fmla="*/ 666 w 898"/>
                <a:gd name="T49" fmla="*/ 347 h 1106"/>
                <a:gd name="T50" fmla="*/ 694 w 898"/>
                <a:gd name="T51" fmla="*/ 224 h 1106"/>
                <a:gd name="T52" fmla="*/ 686 w 898"/>
                <a:gd name="T53" fmla="*/ 313 h 1106"/>
                <a:gd name="T54" fmla="*/ 676 w 898"/>
                <a:gd name="T55" fmla="*/ 375 h 1106"/>
                <a:gd name="T56" fmla="*/ 665 w 898"/>
                <a:gd name="T57" fmla="*/ 442 h 1106"/>
                <a:gd name="T58" fmla="*/ 653 w 898"/>
                <a:gd name="T59" fmla="*/ 494 h 1106"/>
                <a:gd name="T60" fmla="*/ 632 w 898"/>
                <a:gd name="T61" fmla="*/ 605 h 1106"/>
                <a:gd name="T62" fmla="*/ 622 w 898"/>
                <a:gd name="T63" fmla="*/ 640 h 1106"/>
                <a:gd name="T64" fmla="*/ 613 w 898"/>
                <a:gd name="T65" fmla="*/ 667 h 1106"/>
                <a:gd name="T66" fmla="*/ 575 w 898"/>
                <a:gd name="T67" fmla="*/ 790 h 1106"/>
                <a:gd name="T68" fmla="*/ 561 w 898"/>
                <a:gd name="T69" fmla="*/ 834 h 1106"/>
                <a:gd name="T70" fmla="*/ 553 w 898"/>
                <a:gd name="T71" fmla="*/ 858 h 1106"/>
                <a:gd name="T72" fmla="*/ 502 w 898"/>
                <a:gd name="T73" fmla="*/ 986 h 1106"/>
                <a:gd name="T74" fmla="*/ 442 w 898"/>
                <a:gd name="T75" fmla="*/ 1065 h 1106"/>
                <a:gd name="T76" fmla="*/ 664 w 898"/>
                <a:gd name="T77" fmla="*/ 179 h 1106"/>
                <a:gd name="T78" fmla="*/ 682 w 898"/>
                <a:gd name="T79" fmla="*/ 166 h 1106"/>
                <a:gd name="T80" fmla="*/ 679 w 898"/>
                <a:gd name="T81" fmla="*/ 106 h 1106"/>
                <a:gd name="T82" fmla="*/ 701 w 898"/>
                <a:gd name="T83" fmla="*/ 98 h 1106"/>
                <a:gd name="T84" fmla="*/ 696 w 898"/>
                <a:gd name="T85" fmla="*/ 169 h 1106"/>
                <a:gd name="T86" fmla="*/ 664 w 898"/>
                <a:gd name="T87" fmla="*/ 179 h 1106"/>
                <a:gd name="T88" fmla="*/ 794 w 898"/>
                <a:gd name="T89" fmla="*/ 122 h 1106"/>
                <a:gd name="T90" fmla="*/ 799 w 898"/>
                <a:gd name="T91" fmla="*/ 76 h 1106"/>
                <a:gd name="T92" fmla="*/ 816 w 898"/>
                <a:gd name="T93" fmla="*/ 87 h 1106"/>
                <a:gd name="T94" fmla="*/ 827 w 898"/>
                <a:gd name="T95" fmla="*/ 98 h 1106"/>
                <a:gd name="T96" fmla="*/ 837 w 898"/>
                <a:gd name="T97" fmla="*/ 131 h 1106"/>
                <a:gd name="T98" fmla="*/ 814 w 898"/>
                <a:gd name="T99" fmla="*/ 120 h 1106"/>
                <a:gd name="T100" fmla="*/ 767 w 898"/>
                <a:gd name="T101" fmla="*/ 139 h 1106"/>
                <a:gd name="T102" fmla="*/ 760 w 898"/>
                <a:gd name="T103" fmla="*/ 122 h 1106"/>
                <a:gd name="T104" fmla="*/ 752 w 898"/>
                <a:gd name="T105" fmla="*/ 113 h 1106"/>
                <a:gd name="T106" fmla="*/ 762 w 898"/>
                <a:gd name="T107" fmla="*/ 100 h 1106"/>
                <a:gd name="T108" fmla="*/ 752 w 898"/>
                <a:gd name="T109" fmla="*/ 113 h 1106"/>
                <a:gd name="T110" fmla="*/ 869 w 898"/>
                <a:gd name="T111" fmla="*/ 57 h 1106"/>
                <a:gd name="T112" fmla="*/ 862 w 898"/>
                <a:gd name="T113" fmla="*/ 23 h 1106"/>
                <a:gd name="T114" fmla="*/ 882 w 898"/>
                <a:gd name="T115" fmla="*/ 3 h 1106"/>
                <a:gd name="T116" fmla="*/ 892 w 898"/>
                <a:gd name="T117" fmla="*/ 53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8" h="1106">
                  <a:moveTo>
                    <a:pt x="310" y="1103"/>
                  </a:moveTo>
                  <a:cubicBezTo>
                    <a:pt x="303" y="1102"/>
                    <a:pt x="293" y="1099"/>
                    <a:pt x="287" y="1095"/>
                  </a:cubicBezTo>
                  <a:cubicBezTo>
                    <a:pt x="282" y="1092"/>
                    <a:pt x="272" y="1086"/>
                    <a:pt x="265" y="1083"/>
                  </a:cubicBezTo>
                  <a:cubicBezTo>
                    <a:pt x="251" y="1076"/>
                    <a:pt x="225" y="1054"/>
                    <a:pt x="224" y="1048"/>
                  </a:cubicBezTo>
                  <a:cubicBezTo>
                    <a:pt x="224" y="1047"/>
                    <a:pt x="222" y="1045"/>
                    <a:pt x="220" y="1045"/>
                  </a:cubicBezTo>
                  <a:cubicBezTo>
                    <a:pt x="218" y="1045"/>
                    <a:pt x="211" y="1036"/>
                    <a:pt x="205" y="1026"/>
                  </a:cubicBezTo>
                  <a:cubicBezTo>
                    <a:pt x="199" y="1015"/>
                    <a:pt x="191" y="1003"/>
                    <a:pt x="187" y="1000"/>
                  </a:cubicBezTo>
                  <a:cubicBezTo>
                    <a:pt x="174" y="985"/>
                    <a:pt x="164" y="958"/>
                    <a:pt x="142" y="869"/>
                  </a:cubicBezTo>
                  <a:cubicBezTo>
                    <a:pt x="139" y="861"/>
                    <a:pt x="136" y="851"/>
                    <a:pt x="134" y="848"/>
                  </a:cubicBezTo>
                  <a:cubicBezTo>
                    <a:pt x="132" y="844"/>
                    <a:pt x="131" y="841"/>
                    <a:pt x="132" y="841"/>
                  </a:cubicBezTo>
                  <a:cubicBezTo>
                    <a:pt x="133" y="841"/>
                    <a:pt x="132" y="837"/>
                    <a:pt x="129" y="832"/>
                  </a:cubicBezTo>
                  <a:cubicBezTo>
                    <a:pt x="127" y="828"/>
                    <a:pt x="122" y="814"/>
                    <a:pt x="118" y="803"/>
                  </a:cubicBezTo>
                  <a:cubicBezTo>
                    <a:pt x="115" y="791"/>
                    <a:pt x="110" y="777"/>
                    <a:pt x="107" y="772"/>
                  </a:cubicBezTo>
                  <a:cubicBezTo>
                    <a:pt x="104" y="766"/>
                    <a:pt x="103" y="760"/>
                    <a:pt x="103" y="759"/>
                  </a:cubicBezTo>
                  <a:cubicBezTo>
                    <a:pt x="105" y="756"/>
                    <a:pt x="68" y="629"/>
                    <a:pt x="63" y="618"/>
                  </a:cubicBezTo>
                  <a:cubicBezTo>
                    <a:pt x="61" y="615"/>
                    <a:pt x="60" y="607"/>
                    <a:pt x="60" y="600"/>
                  </a:cubicBezTo>
                  <a:cubicBezTo>
                    <a:pt x="60" y="591"/>
                    <a:pt x="58" y="586"/>
                    <a:pt x="54" y="582"/>
                  </a:cubicBezTo>
                  <a:cubicBezTo>
                    <a:pt x="51" y="579"/>
                    <a:pt x="48" y="575"/>
                    <a:pt x="49" y="575"/>
                  </a:cubicBezTo>
                  <a:cubicBezTo>
                    <a:pt x="50" y="574"/>
                    <a:pt x="48" y="565"/>
                    <a:pt x="40" y="522"/>
                  </a:cubicBezTo>
                  <a:cubicBezTo>
                    <a:pt x="40" y="519"/>
                    <a:pt x="39" y="516"/>
                    <a:pt x="38" y="516"/>
                  </a:cubicBezTo>
                  <a:cubicBezTo>
                    <a:pt x="38" y="516"/>
                    <a:pt x="37" y="506"/>
                    <a:pt x="36" y="493"/>
                  </a:cubicBezTo>
                  <a:cubicBezTo>
                    <a:pt x="35" y="474"/>
                    <a:pt x="30" y="431"/>
                    <a:pt x="26" y="404"/>
                  </a:cubicBezTo>
                  <a:cubicBezTo>
                    <a:pt x="25" y="400"/>
                    <a:pt x="23" y="386"/>
                    <a:pt x="20" y="374"/>
                  </a:cubicBezTo>
                  <a:cubicBezTo>
                    <a:pt x="18" y="361"/>
                    <a:pt x="15" y="346"/>
                    <a:pt x="14" y="339"/>
                  </a:cubicBezTo>
                  <a:cubicBezTo>
                    <a:pt x="13" y="333"/>
                    <a:pt x="11" y="326"/>
                    <a:pt x="10" y="324"/>
                  </a:cubicBezTo>
                  <a:cubicBezTo>
                    <a:pt x="9" y="322"/>
                    <a:pt x="7" y="311"/>
                    <a:pt x="6" y="300"/>
                  </a:cubicBezTo>
                  <a:cubicBezTo>
                    <a:pt x="5" y="289"/>
                    <a:pt x="3" y="275"/>
                    <a:pt x="2" y="268"/>
                  </a:cubicBezTo>
                  <a:cubicBezTo>
                    <a:pt x="0" y="259"/>
                    <a:pt x="1" y="255"/>
                    <a:pt x="4" y="254"/>
                  </a:cubicBezTo>
                  <a:cubicBezTo>
                    <a:pt x="11" y="251"/>
                    <a:pt x="12" y="253"/>
                    <a:pt x="14" y="267"/>
                  </a:cubicBezTo>
                  <a:cubicBezTo>
                    <a:pt x="15" y="274"/>
                    <a:pt x="20" y="294"/>
                    <a:pt x="25" y="310"/>
                  </a:cubicBezTo>
                  <a:cubicBezTo>
                    <a:pt x="30" y="327"/>
                    <a:pt x="34" y="343"/>
                    <a:pt x="34" y="345"/>
                  </a:cubicBezTo>
                  <a:cubicBezTo>
                    <a:pt x="39" y="413"/>
                    <a:pt x="41" y="436"/>
                    <a:pt x="47" y="449"/>
                  </a:cubicBezTo>
                  <a:cubicBezTo>
                    <a:pt x="53" y="465"/>
                    <a:pt x="57" y="482"/>
                    <a:pt x="57" y="492"/>
                  </a:cubicBezTo>
                  <a:cubicBezTo>
                    <a:pt x="56" y="510"/>
                    <a:pt x="57" y="516"/>
                    <a:pt x="60" y="531"/>
                  </a:cubicBezTo>
                  <a:cubicBezTo>
                    <a:pt x="63" y="540"/>
                    <a:pt x="67" y="560"/>
                    <a:pt x="70" y="575"/>
                  </a:cubicBezTo>
                  <a:cubicBezTo>
                    <a:pt x="72" y="591"/>
                    <a:pt x="75" y="603"/>
                    <a:pt x="76" y="603"/>
                  </a:cubicBezTo>
                  <a:cubicBezTo>
                    <a:pt x="78" y="603"/>
                    <a:pt x="79" y="608"/>
                    <a:pt x="79" y="615"/>
                  </a:cubicBezTo>
                  <a:cubicBezTo>
                    <a:pt x="79" y="621"/>
                    <a:pt x="80" y="627"/>
                    <a:pt x="82" y="628"/>
                  </a:cubicBezTo>
                  <a:cubicBezTo>
                    <a:pt x="83" y="629"/>
                    <a:pt x="84" y="631"/>
                    <a:pt x="83" y="632"/>
                  </a:cubicBezTo>
                  <a:cubicBezTo>
                    <a:pt x="81" y="635"/>
                    <a:pt x="133" y="816"/>
                    <a:pt x="139" y="830"/>
                  </a:cubicBezTo>
                  <a:cubicBezTo>
                    <a:pt x="141" y="833"/>
                    <a:pt x="145" y="842"/>
                    <a:pt x="149" y="850"/>
                  </a:cubicBezTo>
                  <a:cubicBezTo>
                    <a:pt x="153" y="858"/>
                    <a:pt x="159" y="875"/>
                    <a:pt x="162" y="889"/>
                  </a:cubicBezTo>
                  <a:cubicBezTo>
                    <a:pt x="184" y="975"/>
                    <a:pt x="182" y="971"/>
                    <a:pt x="204" y="1003"/>
                  </a:cubicBezTo>
                  <a:cubicBezTo>
                    <a:pt x="227" y="1039"/>
                    <a:pt x="229" y="1041"/>
                    <a:pt x="257" y="1064"/>
                  </a:cubicBezTo>
                  <a:cubicBezTo>
                    <a:pt x="287" y="1088"/>
                    <a:pt x="300" y="1093"/>
                    <a:pt x="332" y="1092"/>
                  </a:cubicBezTo>
                  <a:cubicBezTo>
                    <a:pt x="361" y="1091"/>
                    <a:pt x="404" y="1078"/>
                    <a:pt x="421" y="1065"/>
                  </a:cubicBezTo>
                  <a:cubicBezTo>
                    <a:pt x="445" y="1046"/>
                    <a:pt x="472" y="1012"/>
                    <a:pt x="488" y="981"/>
                  </a:cubicBezTo>
                  <a:cubicBezTo>
                    <a:pt x="512" y="931"/>
                    <a:pt x="528" y="888"/>
                    <a:pt x="533" y="861"/>
                  </a:cubicBezTo>
                  <a:cubicBezTo>
                    <a:pt x="534" y="857"/>
                    <a:pt x="535" y="853"/>
                    <a:pt x="535" y="851"/>
                  </a:cubicBezTo>
                  <a:cubicBezTo>
                    <a:pt x="536" y="845"/>
                    <a:pt x="549" y="815"/>
                    <a:pt x="552" y="813"/>
                  </a:cubicBezTo>
                  <a:cubicBezTo>
                    <a:pt x="553" y="812"/>
                    <a:pt x="554" y="807"/>
                    <a:pt x="555" y="801"/>
                  </a:cubicBezTo>
                  <a:cubicBezTo>
                    <a:pt x="556" y="796"/>
                    <a:pt x="561" y="783"/>
                    <a:pt x="565" y="772"/>
                  </a:cubicBezTo>
                  <a:cubicBezTo>
                    <a:pt x="573" y="753"/>
                    <a:pt x="577" y="741"/>
                    <a:pt x="577" y="737"/>
                  </a:cubicBezTo>
                  <a:cubicBezTo>
                    <a:pt x="578" y="736"/>
                    <a:pt x="579" y="734"/>
                    <a:pt x="580" y="732"/>
                  </a:cubicBezTo>
                  <a:cubicBezTo>
                    <a:pt x="581" y="730"/>
                    <a:pt x="582" y="723"/>
                    <a:pt x="583" y="716"/>
                  </a:cubicBezTo>
                  <a:cubicBezTo>
                    <a:pt x="584" y="710"/>
                    <a:pt x="586" y="703"/>
                    <a:pt x="588" y="702"/>
                  </a:cubicBezTo>
                  <a:cubicBezTo>
                    <a:pt x="589" y="701"/>
                    <a:pt x="590" y="698"/>
                    <a:pt x="590" y="695"/>
                  </a:cubicBezTo>
                  <a:cubicBezTo>
                    <a:pt x="590" y="692"/>
                    <a:pt x="592" y="685"/>
                    <a:pt x="594" y="680"/>
                  </a:cubicBezTo>
                  <a:cubicBezTo>
                    <a:pt x="597" y="675"/>
                    <a:pt x="598" y="668"/>
                    <a:pt x="598" y="665"/>
                  </a:cubicBezTo>
                  <a:cubicBezTo>
                    <a:pt x="598" y="662"/>
                    <a:pt x="600" y="657"/>
                    <a:pt x="603" y="653"/>
                  </a:cubicBezTo>
                  <a:cubicBezTo>
                    <a:pt x="605" y="650"/>
                    <a:pt x="607" y="645"/>
                    <a:pt x="607" y="642"/>
                  </a:cubicBezTo>
                  <a:cubicBezTo>
                    <a:pt x="607" y="640"/>
                    <a:pt x="608" y="633"/>
                    <a:pt x="610" y="627"/>
                  </a:cubicBezTo>
                  <a:cubicBezTo>
                    <a:pt x="613" y="622"/>
                    <a:pt x="617" y="608"/>
                    <a:pt x="619" y="596"/>
                  </a:cubicBezTo>
                  <a:cubicBezTo>
                    <a:pt x="622" y="585"/>
                    <a:pt x="625" y="576"/>
                    <a:pt x="627" y="576"/>
                  </a:cubicBezTo>
                  <a:cubicBezTo>
                    <a:pt x="628" y="576"/>
                    <a:pt x="629" y="574"/>
                    <a:pt x="627" y="572"/>
                  </a:cubicBezTo>
                  <a:cubicBezTo>
                    <a:pt x="626" y="570"/>
                    <a:pt x="627" y="567"/>
                    <a:pt x="629" y="564"/>
                  </a:cubicBezTo>
                  <a:cubicBezTo>
                    <a:pt x="631" y="561"/>
                    <a:pt x="632" y="559"/>
                    <a:pt x="631" y="559"/>
                  </a:cubicBezTo>
                  <a:cubicBezTo>
                    <a:pt x="630" y="559"/>
                    <a:pt x="630" y="555"/>
                    <a:pt x="632" y="550"/>
                  </a:cubicBezTo>
                  <a:cubicBezTo>
                    <a:pt x="633" y="545"/>
                    <a:pt x="635" y="535"/>
                    <a:pt x="636" y="528"/>
                  </a:cubicBezTo>
                  <a:cubicBezTo>
                    <a:pt x="636" y="521"/>
                    <a:pt x="639" y="508"/>
                    <a:pt x="641" y="499"/>
                  </a:cubicBezTo>
                  <a:cubicBezTo>
                    <a:pt x="643" y="490"/>
                    <a:pt x="647" y="467"/>
                    <a:pt x="650" y="448"/>
                  </a:cubicBezTo>
                  <a:cubicBezTo>
                    <a:pt x="652" y="429"/>
                    <a:pt x="655" y="411"/>
                    <a:pt x="656" y="409"/>
                  </a:cubicBezTo>
                  <a:cubicBezTo>
                    <a:pt x="657" y="406"/>
                    <a:pt x="658" y="403"/>
                    <a:pt x="658" y="402"/>
                  </a:cubicBezTo>
                  <a:cubicBezTo>
                    <a:pt x="658" y="401"/>
                    <a:pt x="662" y="366"/>
                    <a:pt x="663" y="358"/>
                  </a:cubicBezTo>
                  <a:cubicBezTo>
                    <a:pt x="663" y="356"/>
                    <a:pt x="664" y="351"/>
                    <a:pt x="666" y="347"/>
                  </a:cubicBezTo>
                  <a:cubicBezTo>
                    <a:pt x="668" y="342"/>
                    <a:pt x="670" y="327"/>
                    <a:pt x="671" y="314"/>
                  </a:cubicBezTo>
                  <a:cubicBezTo>
                    <a:pt x="674" y="293"/>
                    <a:pt x="686" y="226"/>
                    <a:pt x="688" y="223"/>
                  </a:cubicBezTo>
                  <a:cubicBezTo>
                    <a:pt x="689" y="222"/>
                    <a:pt x="691" y="223"/>
                    <a:pt x="694" y="224"/>
                  </a:cubicBezTo>
                  <a:cubicBezTo>
                    <a:pt x="699" y="226"/>
                    <a:pt x="699" y="229"/>
                    <a:pt x="694" y="259"/>
                  </a:cubicBezTo>
                  <a:cubicBezTo>
                    <a:pt x="691" y="278"/>
                    <a:pt x="690" y="284"/>
                    <a:pt x="689" y="299"/>
                  </a:cubicBezTo>
                  <a:cubicBezTo>
                    <a:pt x="688" y="305"/>
                    <a:pt x="687" y="312"/>
                    <a:pt x="686" y="313"/>
                  </a:cubicBezTo>
                  <a:cubicBezTo>
                    <a:pt x="685" y="315"/>
                    <a:pt x="683" y="322"/>
                    <a:pt x="683" y="327"/>
                  </a:cubicBezTo>
                  <a:cubicBezTo>
                    <a:pt x="682" y="333"/>
                    <a:pt x="681" y="342"/>
                    <a:pt x="679" y="348"/>
                  </a:cubicBezTo>
                  <a:cubicBezTo>
                    <a:pt x="678" y="353"/>
                    <a:pt x="676" y="366"/>
                    <a:pt x="676" y="375"/>
                  </a:cubicBezTo>
                  <a:cubicBezTo>
                    <a:pt x="675" y="385"/>
                    <a:pt x="673" y="394"/>
                    <a:pt x="672" y="395"/>
                  </a:cubicBezTo>
                  <a:cubicBezTo>
                    <a:pt x="671" y="396"/>
                    <a:pt x="669" y="406"/>
                    <a:pt x="668" y="418"/>
                  </a:cubicBezTo>
                  <a:cubicBezTo>
                    <a:pt x="668" y="430"/>
                    <a:pt x="666" y="441"/>
                    <a:pt x="665" y="442"/>
                  </a:cubicBezTo>
                  <a:cubicBezTo>
                    <a:pt x="663" y="446"/>
                    <a:pt x="662" y="452"/>
                    <a:pt x="661" y="464"/>
                  </a:cubicBezTo>
                  <a:cubicBezTo>
                    <a:pt x="661" y="468"/>
                    <a:pt x="659" y="475"/>
                    <a:pt x="657" y="479"/>
                  </a:cubicBezTo>
                  <a:cubicBezTo>
                    <a:pt x="655" y="483"/>
                    <a:pt x="653" y="489"/>
                    <a:pt x="653" y="494"/>
                  </a:cubicBezTo>
                  <a:cubicBezTo>
                    <a:pt x="650" y="511"/>
                    <a:pt x="647" y="532"/>
                    <a:pt x="646" y="542"/>
                  </a:cubicBezTo>
                  <a:cubicBezTo>
                    <a:pt x="645" y="549"/>
                    <a:pt x="642" y="564"/>
                    <a:pt x="639" y="577"/>
                  </a:cubicBezTo>
                  <a:cubicBezTo>
                    <a:pt x="636" y="589"/>
                    <a:pt x="633" y="602"/>
                    <a:pt x="632" y="605"/>
                  </a:cubicBezTo>
                  <a:cubicBezTo>
                    <a:pt x="632" y="607"/>
                    <a:pt x="630" y="614"/>
                    <a:pt x="628" y="619"/>
                  </a:cubicBezTo>
                  <a:cubicBezTo>
                    <a:pt x="626" y="625"/>
                    <a:pt x="624" y="631"/>
                    <a:pt x="625" y="632"/>
                  </a:cubicBezTo>
                  <a:cubicBezTo>
                    <a:pt x="625" y="634"/>
                    <a:pt x="624" y="637"/>
                    <a:pt x="622" y="640"/>
                  </a:cubicBezTo>
                  <a:cubicBezTo>
                    <a:pt x="620" y="642"/>
                    <a:pt x="620" y="644"/>
                    <a:pt x="621" y="644"/>
                  </a:cubicBezTo>
                  <a:cubicBezTo>
                    <a:pt x="622" y="644"/>
                    <a:pt x="622" y="646"/>
                    <a:pt x="620" y="649"/>
                  </a:cubicBezTo>
                  <a:cubicBezTo>
                    <a:pt x="618" y="651"/>
                    <a:pt x="615" y="659"/>
                    <a:pt x="613" y="667"/>
                  </a:cubicBezTo>
                  <a:cubicBezTo>
                    <a:pt x="610" y="674"/>
                    <a:pt x="607" y="685"/>
                    <a:pt x="604" y="691"/>
                  </a:cubicBezTo>
                  <a:cubicBezTo>
                    <a:pt x="602" y="697"/>
                    <a:pt x="598" y="712"/>
                    <a:pt x="595" y="725"/>
                  </a:cubicBezTo>
                  <a:cubicBezTo>
                    <a:pt x="587" y="759"/>
                    <a:pt x="584" y="769"/>
                    <a:pt x="575" y="790"/>
                  </a:cubicBezTo>
                  <a:cubicBezTo>
                    <a:pt x="570" y="800"/>
                    <a:pt x="567" y="810"/>
                    <a:pt x="567" y="812"/>
                  </a:cubicBezTo>
                  <a:cubicBezTo>
                    <a:pt x="567" y="814"/>
                    <a:pt x="566" y="818"/>
                    <a:pt x="564" y="823"/>
                  </a:cubicBezTo>
                  <a:cubicBezTo>
                    <a:pt x="563" y="827"/>
                    <a:pt x="562" y="832"/>
                    <a:pt x="561" y="834"/>
                  </a:cubicBezTo>
                  <a:cubicBezTo>
                    <a:pt x="561" y="835"/>
                    <a:pt x="559" y="840"/>
                    <a:pt x="558" y="843"/>
                  </a:cubicBezTo>
                  <a:cubicBezTo>
                    <a:pt x="556" y="847"/>
                    <a:pt x="555" y="852"/>
                    <a:pt x="555" y="854"/>
                  </a:cubicBezTo>
                  <a:cubicBezTo>
                    <a:pt x="556" y="856"/>
                    <a:pt x="555" y="858"/>
                    <a:pt x="553" y="858"/>
                  </a:cubicBezTo>
                  <a:cubicBezTo>
                    <a:pt x="552" y="858"/>
                    <a:pt x="549" y="863"/>
                    <a:pt x="548" y="869"/>
                  </a:cubicBezTo>
                  <a:cubicBezTo>
                    <a:pt x="547" y="878"/>
                    <a:pt x="532" y="919"/>
                    <a:pt x="514" y="964"/>
                  </a:cubicBezTo>
                  <a:cubicBezTo>
                    <a:pt x="512" y="969"/>
                    <a:pt x="506" y="978"/>
                    <a:pt x="502" y="986"/>
                  </a:cubicBezTo>
                  <a:cubicBezTo>
                    <a:pt x="497" y="993"/>
                    <a:pt x="491" y="1004"/>
                    <a:pt x="488" y="1010"/>
                  </a:cubicBezTo>
                  <a:cubicBezTo>
                    <a:pt x="482" y="1023"/>
                    <a:pt x="451" y="1061"/>
                    <a:pt x="445" y="1061"/>
                  </a:cubicBezTo>
                  <a:cubicBezTo>
                    <a:pt x="443" y="1061"/>
                    <a:pt x="442" y="1063"/>
                    <a:pt x="442" y="1065"/>
                  </a:cubicBezTo>
                  <a:cubicBezTo>
                    <a:pt x="442" y="1069"/>
                    <a:pt x="401" y="1090"/>
                    <a:pt x="376" y="1099"/>
                  </a:cubicBezTo>
                  <a:cubicBezTo>
                    <a:pt x="360" y="1104"/>
                    <a:pt x="332" y="1106"/>
                    <a:pt x="310" y="1103"/>
                  </a:cubicBezTo>
                  <a:close/>
                  <a:moveTo>
                    <a:pt x="664" y="179"/>
                  </a:moveTo>
                  <a:cubicBezTo>
                    <a:pt x="654" y="168"/>
                    <a:pt x="649" y="160"/>
                    <a:pt x="652" y="158"/>
                  </a:cubicBezTo>
                  <a:cubicBezTo>
                    <a:pt x="657" y="154"/>
                    <a:pt x="668" y="159"/>
                    <a:pt x="670" y="165"/>
                  </a:cubicBezTo>
                  <a:cubicBezTo>
                    <a:pt x="672" y="172"/>
                    <a:pt x="681" y="173"/>
                    <a:pt x="682" y="166"/>
                  </a:cubicBezTo>
                  <a:cubicBezTo>
                    <a:pt x="683" y="144"/>
                    <a:pt x="682" y="138"/>
                    <a:pt x="673" y="123"/>
                  </a:cubicBezTo>
                  <a:cubicBezTo>
                    <a:pt x="662" y="103"/>
                    <a:pt x="660" y="97"/>
                    <a:pt x="668" y="96"/>
                  </a:cubicBezTo>
                  <a:cubicBezTo>
                    <a:pt x="672" y="96"/>
                    <a:pt x="676" y="100"/>
                    <a:pt x="679" y="106"/>
                  </a:cubicBezTo>
                  <a:cubicBezTo>
                    <a:pt x="682" y="112"/>
                    <a:pt x="686" y="117"/>
                    <a:pt x="688" y="117"/>
                  </a:cubicBezTo>
                  <a:cubicBezTo>
                    <a:pt x="690" y="116"/>
                    <a:pt x="692" y="116"/>
                    <a:pt x="691" y="115"/>
                  </a:cubicBezTo>
                  <a:cubicBezTo>
                    <a:pt x="690" y="112"/>
                    <a:pt x="698" y="98"/>
                    <a:pt x="701" y="98"/>
                  </a:cubicBezTo>
                  <a:cubicBezTo>
                    <a:pt x="706" y="98"/>
                    <a:pt x="708" y="113"/>
                    <a:pt x="703" y="125"/>
                  </a:cubicBezTo>
                  <a:cubicBezTo>
                    <a:pt x="701" y="131"/>
                    <a:pt x="699" y="142"/>
                    <a:pt x="698" y="149"/>
                  </a:cubicBezTo>
                  <a:cubicBezTo>
                    <a:pt x="697" y="156"/>
                    <a:pt x="696" y="165"/>
                    <a:pt x="696" y="169"/>
                  </a:cubicBezTo>
                  <a:cubicBezTo>
                    <a:pt x="695" y="177"/>
                    <a:pt x="690" y="183"/>
                    <a:pt x="683" y="183"/>
                  </a:cubicBezTo>
                  <a:cubicBezTo>
                    <a:pt x="681" y="183"/>
                    <a:pt x="678" y="184"/>
                    <a:pt x="675" y="185"/>
                  </a:cubicBezTo>
                  <a:cubicBezTo>
                    <a:pt x="673" y="186"/>
                    <a:pt x="668" y="183"/>
                    <a:pt x="664" y="179"/>
                  </a:cubicBezTo>
                  <a:close/>
                  <a:moveTo>
                    <a:pt x="780" y="151"/>
                  </a:moveTo>
                  <a:cubicBezTo>
                    <a:pt x="779" y="149"/>
                    <a:pt x="780" y="144"/>
                    <a:pt x="783" y="141"/>
                  </a:cubicBezTo>
                  <a:cubicBezTo>
                    <a:pt x="786" y="137"/>
                    <a:pt x="791" y="129"/>
                    <a:pt x="794" y="122"/>
                  </a:cubicBezTo>
                  <a:cubicBezTo>
                    <a:pt x="797" y="116"/>
                    <a:pt x="802" y="110"/>
                    <a:pt x="804" y="110"/>
                  </a:cubicBezTo>
                  <a:cubicBezTo>
                    <a:pt x="806" y="110"/>
                    <a:pt x="805" y="105"/>
                    <a:pt x="801" y="97"/>
                  </a:cubicBezTo>
                  <a:cubicBezTo>
                    <a:pt x="793" y="82"/>
                    <a:pt x="792" y="73"/>
                    <a:pt x="799" y="76"/>
                  </a:cubicBezTo>
                  <a:cubicBezTo>
                    <a:pt x="802" y="77"/>
                    <a:pt x="805" y="77"/>
                    <a:pt x="807" y="77"/>
                  </a:cubicBezTo>
                  <a:cubicBezTo>
                    <a:pt x="808" y="77"/>
                    <a:pt x="810" y="80"/>
                    <a:pt x="812" y="84"/>
                  </a:cubicBezTo>
                  <a:cubicBezTo>
                    <a:pt x="813" y="88"/>
                    <a:pt x="815" y="89"/>
                    <a:pt x="816" y="87"/>
                  </a:cubicBezTo>
                  <a:cubicBezTo>
                    <a:pt x="819" y="83"/>
                    <a:pt x="832" y="75"/>
                    <a:pt x="839" y="74"/>
                  </a:cubicBezTo>
                  <a:cubicBezTo>
                    <a:pt x="846" y="73"/>
                    <a:pt x="846" y="80"/>
                    <a:pt x="838" y="85"/>
                  </a:cubicBezTo>
                  <a:cubicBezTo>
                    <a:pt x="834" y="87"/>
                    <a:pt x="829" y="93"/>
                    <a:pt x="827" y="98"/>
                  </a:cubicBezTo>
                  <a:cubicBezTo>
                    <a:pt x="824" y="105"/>
                    <a:pt x="825" y="108"/>
                    <a:pt x="830" y="116"/>
                  </a:cubicBezTo>
                  <a:cubicBezTo>
                    <a:pt x="834" y="121"/>
                    <a:pt x="836" y="127"/>
                    <a:pt x="835" y="128"/>
                  </a:cubicBezTo>
                  <a:cubicBezTo>
                    <a:pt x="834" y="130"/>
                    <a:pt x="835" y="131"/>
                    <a:pt x="837" y="131"/>
                  </a:cubicBezTo>
                  <a:cubicBezTo>
                    <a:pt x="842" y="131"/>
                    <a:pt x="841" y="140"/>
                    <a:pt x="836" y="142"/>
                  </a:cubicBezTo>
                  <a:cubicBezTo>
                    <a:pt x="831" y="144"/>
                    <a:pt x="827" y="142"/>
                    <a:pt x="820" y="130"/>
                  </a:cubicBezTo>
                  <a:cubicBezTo>
                    <a:pt x="814" y="120"/>
                    <a:pt x="814" y="120"/>
                    <a:pt x="814" y="120"/>
                  </a:cubicBezTo>
                  <a:cubicBezTo>
                    <a:pt x="805" y="134"/>
                    <a:pt x="805" y="134"/>
                    <a:pt x="805" y="134"/>
                  </a:cubicBezTo>
                  <a:cubicBezTo>
                    <a:pt x="790" y="157"/>
                    <a:pt x="784" y="161"/>
                    <a:pt x="780" y="151"/>
                  </a:cubicBezTo>
                  <a:close/>
                  <a:moveTo>
                    <a:pt x="767" y="139"/>
                  </a:moveTo>
                  <a:cubicBezTo>
                    <a:pt x="767" y="138"/>
                    <a:pt x="762" y="137"/>
                    <a:pt x="757" y="137"/>
                  </a:cubicBezTo>
                  <a:cubicBezTo>
                    <a:pt x="732" y="134"/>
                    <a:pt x="724" y="132"/>
                    <a:pt x="724" y="127"/>
                  </a:cubicBezTo>
                  <a:cubicBezTo>
                    <a:pt x="725" y="120"/>
                    <a:pt x="740" y="118"/>
                    <a:pt x="760" y="122"/>
                  </a:cubicBezTo>
                  <a:cubicBezTo>
                    <a:pt x="770" y="124"/>
                    <a:pt x="776" y="128"/>
                    <a:pt x="777" y="131"/>
                  </a:cubicBezTo>
                  <a:cubicBezTo>
                    <a:pt x="778" y="136"/>
                    <a:pt x="771" y="142"/>
                    <a:pt x="767" y="139"/>
                  </a:cubicBezTo>
                  <a:close/>
                  <a:moveTo>
                    <a:pt x="752" y="113"/>
                  </a:moveTo>
                  <a:cubicBezTo>
                    <a:pt x="736" y="110"/>
                    <a:pt x="732" y="108"/>
                    <a:pt x="732" y="103"/>
                  </a:cubicBezTo>
                  <a:cubicBezTo>
                    <a:pt x="732" y="97"/>
                    <a:pt x="733" y="96"/>
                    <a:pt x="741" y="98"/>
                  </a:cubicBezTo>
                  <a:cubicBezTo>
                    <a:pt x="745" y="99"/>
                    <a:pt x="755" y="100"/>
                    <a:pt x="762" y="100"/>
                  </a:cubicBezTo>
                  <a:cubicBezTo>
                    <a:pt x="780" y="101"/>
                    <a:pt x="783" y="103"/>
                    <a:pt x="780" y="111"/>
                  </a:cubicBezTo>
                  <a:cubicBezTo>
                    <a:pt x="778" y="115"/>
                    <a:pt x="776" y="117"/>
                    <a:pt x="774" y="117"/>
                  </a:cubicBezTo>
                  <a:cubicBezTo>
                    <a:pt x="773" y="117"/>
                    <a:pt x="763" y="115"/>
                    <a:pt x="752" y="113"/>
                  </a:cubicBezTo>
                  <a:close/>
                  <a:moveTo>
                    <a:pt x="855" y="87"/>
                  </a:moveTo>
                  <a:cubicBezTo>
                    <a:pt x="841" y="81"/>
                    <a:pt x="851" y="71"/>
                    <a:pt x="867" y="73"/>
                  </a:cubicBezTo>
                  <a:cubicBezTo>
                    <a:pt x="882" y="75"/>
                    <a:pt x="882" y="69"/>
                    <a:pt x="869" y="57"/>
                  </a:cubicBezTo>
                  <a:cubicBezTo>
                    <a:pt x="857" y="47"/>
                    <a:pt x="856" y="40"/>
                    <a:pt x="866" y="36"/>
                  </a:cubicBezTo>
                  <a:cubicBezTo>
                    <a:pt x="871" y="33"/>
                    <a:pt x="874" y="30"/>
                    <a:pt x="874" y="26"/>
                  </a:cubicBezTo>
                  <a:cubicBezTo>
                    <a:pt x="873" y="19"/>
                    <a:pt x="866" y="17"/>
                    <a:pt x="862" y="23"/>
                  </a:cubicBezTo>
                  <a:cubicBezTo>
                    <a:pt x="859" y="28"/>
                    <a:pt x="854" y="19"/>
                    <a:pt x="856" y="12"/>
                  </a:cubicBezTo>
                  <a:cubicBezTo>
                    <a:pt x="858" y="5"/>
                    <a:pt x="870" y="0"/>
                    <a:pt x="877" y="3"/>
                  </a:cubicBezTo>
                  <a:cubicBezTo>
                    <a:pt x="880" y="5"/>
                    <a:pt x="882" y="5"/>
                    <a:pt x="882" y="3"/>
                  </a:cubicBezTo>
                  <a:cubicBezTo>
                    <a:pt x="882" y="2"/>
                    <a:pt x="885" y="5"/>
                    <a:pt x="889" y="11"/>
                  </a:cubicBezTo>
                  <a:cubicBezTo>
                    <a:pt x="895" y="20"/>
                    <a:pt x="895" y="22"/>
                    <a:pt x="891" y="33"/>
                  </a:cubicBezTo>
                  <a:cubicBezTo>
                    <a:pt x="887" y="44"/>
                    <a:pt x="887" y="46"/>
                    <a:pt x="892" y="53"/>
                  </a:cubicBezTo>
                  <a:cubicBezTo>
                    <a:pt x="898" y="61"/>
                    <a:pt x="897" y="73"/>
                    <a:pt x="889" y="82"/>
                  </a:cubicBezTo>
                  <a:cubicBezTo>
                    <a:pt x="882" y="88"/>
                    <a:pt x="864" y="91"/>
                    <a:pt x="855" y="8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7"/>
            <p:cNvSpPr>
              <a:spLocks noEditPoints="1"/>
            </p:cNvSpPr>
            <p:nvPr/>
          </p:nvSpPr>
          <p:spPr bwMode="auto">
            <a:xfrm>
              <a:off x="3770313" y="2743200"/>
              <a:ext cx="784225" cy="1366838"/>
            </a:xfrm>
            <a:custGeom>
              <a:avLst/>
              <a:gdLst>
                <a:gd name="T0" fmla="*/ 89 w 515"/>
                <a:gd name="T1" fmla="*/ 808 h 896"/>
                <a:gd name="T2" fmla="*/ 63 w 515"/>
                <a:gd name="T3" fmla="*/ 695 h 896"/>
                <a:gd name="T4" fmla="*/ 38 w 515"/>
                <a:gd name="T5" fmla="*/ 517 h 896"/>
                <a:gd name="T6" fmla="*/ 23 w 515"/>
                <a:gd name="T7" fmla="*/ 386 h 896"/>
                <a:gd name="T8" fmla="*/ 2 w 515"/>
                <a:gd name="T9" fmla="*/ 84 h 896"/>
                <a:gd name="T10" fmla="*/ 11 w 515"/>
                <a:gd name="T11" fmla="*/ 19 h 896"/>
                <a:gd name="T12" fmla="*/ 17 w 515"/>
                <a:gd name="T13" fmla="*/ 86 h 896"/>
                <a:gd name="T14" fmla="*/ 24 w 515"/>
                <a:gd name="T15" fmla="*/ 187 h 896"/>
                <a:gd name="T16" fmla="*/ 26 w 515"/>
                <a:gd name="T17" fmla="*/ 239 h 896"/>
                <a:gd name="T18" fmla="*/ 27 w 515"/>
                <a:gd name="T19" fmla="*/ 302 h 896"/>
                <a:gd name="T20" fmla="*/ 61 w 515"/>
                <a:gd name="T21" fmla="*/ 604 h 896"/>
                <a:gd name="T22" fmla="*/ 80 w 515"/>
                <a:gd name="T23" fmla="*/ 699 h 896"/>
                <a:gd name="T24" fmla="*/ 114 w 515"/>
                <a:gd name="T25" fmla="*/ 825 h 896"/>
                <a:gd name="T26" fmla="*/ 254 w 515"/>
                <a:gd name="T27" fmla="*/ 875 h 896"/>
                <a:gd name="T28" fmla="*/ 392 w 515"/>
                <a:gd name="T29" fmla="*/ 817 h 896"/>
                <a:gd name="T30" fmla="*/ 409 w 515"/>
                <a:gd name="T31" fmla="*/ 783 h 896"/>
                <a:gd name="T32" fmla="*/ 443 w 515"/>
                <a:gd name="T33" fmla="*/ 646 h 896"/>
                <a:gd name="T34" fmla="*/ 449 w 515"/>
                <a:gd name="T35" fmla="*/ 585 h 896"/>
                <a:gd name="T36" fmla="*/ 463 w 515"/>
                <a:gd name="T37" fmla="*/ 430 h 896"/>
                <a:gd name="T38" fmla="*/ 475 w 515"/>
                <a:gd name="T39" fmla="*/ 314 h 896"/>
                <a:gd name="T40" fmla="*/ 487 w 515"/>
                <a:gd name="T41" fmla="*/ 181 h 896"/>
                <a:gd name="T42" fmla="*/ 493 w 515"/>
                <a:gd name="T43" fmla="*/ 114 h 896"/>
                <a:gd name="T44" fmla="*/ 514 w 515"/>
                <a:gd name="T45" fmla="*/ 26 h 896"/>
                <a:gd name="T46" fmla="*/ 509 w 515"/>
                <a:gd name="T47" fmla="*/ 90 h 896"/>
                <a:gd name="T48" fmla="*/ 503 w 515"/>
                <a:gd name="T49" fmla="*/ 165 h 896"/>
                <a:gd name="T50" fmla="*/ 496 w 515"/>
                <a:gd name="T51" fmla="*/ 251 h 896"/>
                <a:gd name="T52" fmla="*/ 490 w 515"/>
                <a:gd name="T53" fmla="*/ 296 h 896"/>
                <a:gd name="T54" fmla="*/ 480 w 515"/>
                <a:gd name="T55" fmla="*/ 399 h 896"/>
                <a:gd name="T56" fmla="*/ 474 w 515"/>
                <a:gd name="T57" fmla="*/ 463 h 896"/>
                <a:gd name="T58" fmla="*/ 464 w 515"/>
                <a:gd name="T59" fmla="*/ 555 h 896"/>
                <a:gd name="T60" fmla="*/ 429 w 515"/>
                <a:gd name="T61" fmla="*/ 767 h 896"/>
                <a:gd name="T62" fmla="*/ 389 w 515"/>
                <a:gd name="T63" fmla="*/ 851 h 896"/>
                <a:gd name="T64" fmla="*/ 294 w 515"/>
                <a:gd name="T65" fmla="*/ 889 h 896"/>
                <a:gd name="T66" fmla="*/ 307 w 515"/>
                <a:gd name="T67" fmla="*/ 401 h 896"/>
                <a:gd name="T68" fmla="*/ 321 w 515"/>
                <a:gd name="T69" fmla="*/ 380 h 896"/>
                <a:gd name="T70" fmla="*/ 328 w 515"/>
                <a:gd name="T71" fmla="*/ 336 h 896"/>
                <a:gd name="T72" fmla="*/ 339 w 515"/>
                <a:gd name="T73" fmla="*/ 365 h 896"/>
                <a:gd name="T74" fmla="*/ 396 w 515"/>
                <a:gd name="T75" fmla="*/ 383 h 896"/>
                <a:gd name="T76" fmla="*/ 407 w 515"/>
                <a:gd name="T77" fmla="*/ 344 h 896"/>
                <a:gd name="T78" fmla="*/ 427 w 515"/>
                <a:gd name="T79" fmla="*/ 333 h 896"/>
                <a:gd name="T80" fmla="*/ 434 w 515"/>
                <a:gd name="T81" fmla="*/ 363 h 896"/>
                <a:gd name="T82" fmla="*/ 412 w 515"/>
                <a:gd name="T83" fmla="*/ 380 h 896"/>
                <a:gd name="T84" fmla="*/ 349 w 515"/>
                <a:gd name="T85" fmla="*/ 355 h 896"/>
                <a:gd name="T86" fmla="*/ 367 w 515"/>
                <a:gd name="T87" fmla="*/ 369 h 896"/>
                <a:gd name="T88" fmla="*/ 371 w 515"/>
                <a:gd name="T89" fmla="*/ 330 h 896"/>
                <a:gd name="T90" fmla="*/ 394 w 515"/>
                <a:gd name="T91" fmla="*/ 338 h 896"/>
                <a:gd name="T92" fmla="*/ 440 w 515"/>
                <a:gd name="T93" fmla="*/ 309 h 896"/>
                <a:gd name="T94" fmla="*/ 416 w 515"/>
                <a:gd name="T95" fmla="*/ 290 h 896"/>
                <a:gd name="T96" fmla="*/ 428 w 515"/>
                <a:gd name="T97" fmla="*/ 251 h 896"/>
                <a:gd name="T98" fmla="*/ 435 w 515"/>
                <a:gd name="T99" fmla="*/ 282 h 896"/>
                <a:gd name="T100" fmla="*/ 456 w 515"/>
                <a:gd name="T101" fmla="*/ 275 h 896"/>
                <a:gd name="T102" fmla="*/ 453 w 515"/>
                <a:gd name="T103" fmla="*/ 309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5" h="896">
                  <a:moveTo>
                    <a:pt x="211" y="896"/>
                  </a:moveTo>
                  <a:cubicBezTo>
                    <a:pt x="163" y="886"/>
                    <a:pt x="112" y="860"/>
                    <a:pt x="99" y="838"/>
                  </a:cubicBezTo>
                  <a:cubicBezTo>
                    <a:pt x="96" y="832"/>
                    <a:pt x="91" y="818"/>
                    <a:pt x="89" y="808"/>
                  </a:cubicBezTo>
                  <a:cubicBezTo>
                    <a:pt x="86" y="797"/>
                    <a:pt x="83" y="786"/>
                    <a:pt x="82" y="785"/>
                  </a:cubicBezTo>
                  <a:cubicBezTo>
                    <a:pt x="80" y="783"/>
                    <a:pt x="76" y="765"/>
                    <a:pt x="72" y="746"/>
                  </a:cubicBezTo>
                  <a:cubicBezTo>
                    <a:pt x="69" y="727"/>
                    <a:pt x="65" y="704"/>
                    <a:pt x="63" y="695"/>
                  </a:cubicBezTo>
                  <a:cubicBezTo>
                    <a:pt x="58" y="671"/>
                    <a:pt x="51" y="630"/>
                    <a:pt x="48" y="606"/>
                  </a:cubicBezTo>
                  <a:cubicBezTo>
                    <a:pt x="47" y="595"/>
                    <a:pt x="44" y="579"/>
                    <a:pt x="43" y="571"/>
                  </a:cubicBezTo>
                  <a:cubicBezTo>
                    <a:pt x="42" y="563"/>
                    <a:pt x="40" y="539"/>
                    <a:pt x="38" y="517"/>
                  </a:cubicBezTo>
                  <a:cubicBezTo>
                    <a:pt x="36" y="496"/>
                    <a:pt x="34" y="468"/>
                    <a:pt x="32" y="456"/>
                  </a:cubicBezTo>
                  <a:cubicBezTo>
                    <a:pt x="31" y="443"/>
                    <a:pt x="29" y="423"/>
                    <a:pt x="27" y="411"/>
                  </a:cubicBezTo>
                  <a:cubicBezTo>
                    <a:pt x="26" y="399"/>
                    <a:pt x="24" y="388"/>
                    <a:pt x="23" y="386"/>
                  </a:cubicBezTo>
                  <a:cubicBezTo>
                    <a:pt x="20" y="382"/>
                    <a:pt x="16" y="328"/>
                    <a:pt x="10" y="213"/>
                  </a:cubicBezTo>
                  <a:cubicBezTo>
                    <a:pt x="6" y="156"/>
                    <a:pt x="3" y="104"/>
                    <a:pt x="2" y="98"/>
                  </a:cubicBezTo>
                  <a:cubicBezTo>
                    <a:pt x="1" y="91"/>
                    <a:pt x="1" y="85"/>
                    <a:pt x="2" y="84"/>
                  </a:cubicBezTo>
                  <a:cubicBezTo>
                    <a:pt x="4" y="83"/>
                    <a:pt x="4" y="78"/>
                    <a:pt x="3" y="73"/>
                  </a:cubicBezTo>
                  <a:cubicBezTo>
                    <a:pt x="0" y="66"/>
                    <a:pt x="2" y="21"/>
                    <a:pt x="4" y="18"/>
                  </a:cubicBezTo>
                  <a:cubicBezTo>
                    <a:pt x="5" y="17"/>
                    <a:pt x="8" y="18"/>
                    <a:pt x="11" y="19"/>
                  </a:cubicBezTo>
                  <a:cubicBezTo>
                    <a:pt x="15" y="20"/>
                    <a:pt x="16" y="24"/>
                    <a:pt x="16" y="42"/>
                  </a:cubicBezTo>
                  <a:cubicBezTo>
                    <a:pt x="16" y="54"/>
                    <a:pt x="17" y="67"/>
                    <a:pt x="18" y="72"/>
                  </a:cubicBezTo>
                  <a:cubicBezTo>
                    <a:pt x="20" y="77"/>
                    <a:pt x="19" y="82"/>
                    <a:pt x="17" y="86"/>
                  </a:cubicBezTo>
                  <a:cubicBezTo>
                    <a:pt x="15" y="89"/>
                    <a:pt x="14" y="95"/>
                    <a:pt x="15" y="100"/>
                  </a:cubicBezTo>
                  <a:cubicBezTo>
                    <a:pt x="15" y="105"/>
                    <a:pt x="18" y="124"/>
                    <a:pt x="19" y="143"/>
                  </a:cubicBezTo>
                  <a:cubicBezTo>
                    <a:pt x="21" y="162"/>
                    <a:pt x="23" y="181"/>
                    <a:pt x="24" y="187"/>
                  </a:cubicBezTo>
                  <a:cubicBezTo>
                    <a:pt x="25" y="192"/>
                    <a:pt x="25" y="205"/>
                    <a:pt x="24" y="215"/>
                  </a:cubicBezTo>
                  <a:cubicBezTo>
                    <a:pt x="23" y="225"/>
                    <a:pt x="24" y="234"/>
                    <a:pt x="25" y="234"/>
                  </a:cubicBezTo>
                  <a:cubicBezTo>
                    <a:pt x="27" y="234"/>
                    <a:pt x="27" y="236"/>
                    <a:pt x="26" y="239"/>
                  </a:cubicBezTo>
                  <a:cubicBezTo>
                    <a:pt x="24" y="242"/>
                    <a:pt x="24" y="249"/>
                    <a:pt x="25" y="255"/>
                  </a:cubicBezTo>
                  <a:cubicBezTo>
                    <a:pt x="25" y="260"/>
                    <a:pt x="26" y="270"/>
                    <a:pt x="26" y="277"/>
                  </a:cubicBezTo>
                  <a:cubicBezTo>
                    <a:pt x="26" y="285"/>
                    <a:pt x="27" y="295"/>
                    <a:pt x="27" y="302"/>
                  </a:cubicBezTo>
                  <a:cubicBezTo>
                    <a:pt x="28" y="342"/>
                    <a:pt x="40" y="433"/>
                    <a:pt x="45" y="441"/>
                  </a:cubicBezTo>
                  <a:cubicBezTo>
                    <a:pt x="46" y="443"/>
                    <a:pt x="48" y="470"/>
                    <a:pt x="50" y="501"/>
                  </a:cubicBezTo>
                  <a:cubicBezTo>
                    <a:pt x="54" y="554"/>
                    <a:pt x="56" y="576"/>
                    <a:pt x="61" y="604"/>
                  </a:cubicBezTo>
                  <a:cubicBezTo>
                    <a:pt x="62" y="609"/>
                    <a:pt x="63" y="621"/>
                    <a:pt x="64" y="630"/>
                  </a:cubicBezTo>
                  <a:cubicBezTo>
                    <a:pt x="67" y="649"/>
                    <a:pt x="71" y="667"/>
                    <a:pt x="74" y="672"/>
                  </a:cubicBezTo>
                  <a:cubicBezTo>
                    <a:pt x="76" y="673"/>
                    <a:pt x="78" y="686"/>
                    <a:pt x="80" y="699"/>
                  </a:cubicBezTo>
                  <a:cubicBezTo>
                    <a:pt x="81" y="712"/>
                    <a:pt x="84" y="730"/>
                    <a:pt x="86" y="739"/>
                  </a:cubicBezTo>
                  <a:cubicBezTo>
                    <a:pt x="89" y="748"/>
                    <a:pt x="92" y="764"/>
                    <a:pt x="94" y="775"/>
                  </a:cubicBezTo>
                  <a:cubicBezTo>
                    <a:pt x="98" y="798"/>
                    <a:pt x="102" y="807"/>
                    <a:pt x="114" y="825"/>
                  </a:cubicBezTo>
                  <a:cubicBezTo>
                    <a:pt x="124" y="839"/>
                    <a:pt x="149" y="862"/>
                    <a:pt x="155" y="863"/>
                  </a:cubicBezTo>
                  <a:cubicBezTo>
                    <a:pt x="158" y="863"/>
                    <a:pt x="167" y="867"/>
                    <a:pt x="175" y="871"/>
                  </a:cubicBezTo>
                  <a:cubicBezTo>
                    <a:pt x="190" y="877"/>
                    <a:pt x="195" y="877"/>
                    <a:pt x="254" y="875"/>
                  </a:cubicBezTo>
                  <a:cubicBezTo>
                    <a:pt x="315" y="872"/>
                    <a:pt x="353" y="866"/>
                    <a:pt x="355" y="859"/>
                  </a:cubicBezTo>
                  <a:cubicBezTo>
                    <a:pt x="356" y="857"/>
                    <a:pt x="358" y="855"/>
                    <a:pt x="360" y="855"/>
                  </a:cubicBezTo>
                  <a:cubicBezTo>
                    <a:pt x="366" y="855"/>
                    <a:pt x="392" y="823"/>
                    <a:pt x="392" y="817"/>
                  </a:cubicBezTo>
                  <a:cubicBezTo>
                    <a:pt x="392" y="814"/>
                    <a:pt x="393" y="812"/>
                    <a:pt x="394" y="812"/>
                  </a:cubicBezTo>
                  <a:cubicBezTo>
                    <a:pt x="395" y="812"/>
                    <a:pt x="398" y="809"/>
                    <a:pt x="399" y="805"/>
                  </a:cubicBezTo>
                  <a:cubicBezTo>
                    <a:pt x="401" y="802"/>
                    <a:pt x="405" y="792"/>
                    <a:pt x="409" y="783"/>
                  </a:cubicBezTo>
                  <a:cubicBezTo>
                    <a:pt x="419" y="763"/>
                    <a:pt x="427" y="733"/>
                    <a:pt x="431" y="708"/>
                  </a:cubicBezTo>
                  <a:cubicBezTo>
                    <a:pt x="433" y="697"/>
                    <a:pt x="436" y="681"/>
                    <a:pt x="438" y="672"/>
                  </a:cubicBezTo>
                  <a:cubicBezTo>
                    <a:pt x="440" y="663"/>
                    <a:pt x="442" y="651"/>
                    <a:pt x="443" y="646"/>
                  </a:cubicBezTo>
                  <a:cubicBezTo>
                    <a:pt x="443" y="641"/>
                    <a:pt x="445" y="634"/>
                    <a:pt x="445" y="630"/>
                  </a:cubicBezTo>
                  <a:cubicBezTo>
                    <a:pt x="446" y="626"/>
                    <a:pt x="447" y="615"/>
                    <a:pt x="447" y="606"/>
                  </a:cubicBezTo>
                  <a:cubicBezTo>
                    <a:pt x="447" y="597"/>
                    <a:pt x="448" y="588"/>
                    <a:pt x="449" y="585"/>
                  </a:cubicBezTo>
                  <a:cubicBezTo>
                    <a:pt x="451" y="578"/>
                    <a:pt x="456" y="518"/>
                    <a:pt x="456" y="500"/>
                  </a:cubicBezTo>
                  <a:cubicBezTo>
                    <a:pt x="456" y="492"/>
                    <a:pt x="456" y="481"/>
                    <a:pt x="457" y="474"/>
                  </a:cubicBezTo>
                  <a:cubicBezTo>
                    <a:pt x="460" y="449"/>
                    <a:pt x="462" y="436"/>
                    <a:pt x="463" y="430"/>
                  </a:cubicBezTo>
                  <a:cubicBezTo>
                    <a:pt x="464" y="424"/>
                    <a:pt x="464" y="420"/>
                    <a:pt x="467" y="396"/>
                  </a:cubicBezTo>
                  <a:cubicBezTo>
                    <a:pt x="468" y="390"/>
                    <a:pt x="469" y="371"/>
                    <a:pt x="470" y="355"/>
                  </a:cubicBezTo>
                  <a:cubicBezTo>
                    <a:pt x="471" y="339"/>
                    <a:pt x="473" y="321"/>
                    <a:pt x="475" y="314"/>
                  </a:cubicBezTo>
                  <a:cubicBezTo>
                    <a:pt x="477" y="302"/>
                    <a:pt x="479" y="281"/>
                    <a:pt x="480" y="252"/>
                  </a:cubicBezTo>
                  <a:cubicBezTo>
                    <a:pt x="480" y="232"/>
                    <a:pt x="482" y="214"/>
                    <a:pt x="485" y="197"/>
                  </a:cubicBezTo>
                  <a:cubicBezTo>
                    <a:pt x="486" y="191"/>
                    <a:pt x="487" y="183"/>
                    <a:pt x="487" y="181"/>
                  </a:cubicBezTo>
                  <a:cubicBezTo>
                    <a:pt x="487" y="178"/>
                    <a:pt x="488" y="172"/>
                    <a:pt x="488" y="168"/>
                  </a:cubicBezTo>
                  <a:cubicBezTo>
                    <a:pt x="489" y="163"/>
                    <a:pt x="490" y="151"/>
                    <a:pt x="491" y="141"/>
                  </a:cubicBezTo>
                  <a:cubicBezTo>
                    <a:pt x="491" y="132"/>
                    <a:pt x="492" y="119"/>
                    <a:pt x="493" y="114"/>
                  </a:cubicBezTo>
                  <a:cubicBezTo>
                    <a:pt x="495" y="94"/>
                    <a:pt x="496" y="84"/>
                    <a:pt x="497" y="65"/>
                  </a:cubicBezTo>
                  <a:cubicBezTo>
                    <a:pt x="499" y="14"/>
                    <a:pt x="503" y="0"/>
                    <a:pt x="512" y="6"/>
                  </a:cubicBezTo>
                  <a:cubicBezTo>
                    <a:pt x="515" y="7"/>
                    <a:pt x="515" y="13"/>
                    <a:pt x="514" y="26"/>
                  </a:cubicBezTo>
                  <a:cubicBezTo>
                    <a:pt x="514" y="36"/>
                    <a:pt x="513" y="49"/>
                    <a:pt x="513" y="55"/>
                  </a:cubicBezTo>
                  <a:cubicBezTo>
                    <a:pt x="512" y="61"/>
                    <a:pt x="511" y="67"/>
                    <a:pt x="510" y="68"/>
                  </a:cubicBezTo>
                  <a:cubicBezTo>
                    <a:pt x="510" y="70"/>
                    <a:pt x="509" y="80"/>
                    <a:pt x="509" y="90"/>
                  </a:cubicBezTo>
                  <a:cubicBezTo>
                    <a:pt x="509" y="101"/>
                    <a:pt x="509" y="111"/>
                    <a:pt x="508" y="112"/>
                  </a:cubicBezTo>
                  <a:cubicBezTo>
                    <a:pt x="506" y="115"/>
                    <a:pt x="505" y="148"/>
                    <a:pt x="505" y="158"/>
                  </a:cubicBezTo>
                  <a:cubicBezTo>
                    <a:pt x="505" y="161"/>
                    <a:pt x="504" y="164"/>
                    <a:pt x="503" y="165"/>
                  </a:cubicBezTo>
                  <a:cubicBezTo>
                    <a:pt x="501" y="167"/>
                    <a:pt x="501" y="169"/>
                    <a:pt x="501" y="170"/>
                  </a:cubicBezTo>
                  <a:cubicBezTo>
                    <a:pt x="502" y="171"/>
                    <a:pt x="502" y="181"/>
                    <a:pt x="501" y="192"/>
                  </a:cubicBezTo>
                  <a:cubicBezTo>
                    <a:pt x="497" y="223"/>
                    <a:pt x="496" y="243"/>
                    <a:pt x="496" y="251"/>
                  </a:cubicBezTo>
                  <a:cubicBezTo>
                    <a:pt x="496" y="255"/>
                    <a:pt x="496" y="258"/>
                    <a:pt x="495" y="258"/>
                  </a:cubicBezTo>
                  <a:cubicBezTo>
                    <a:pt x="494" y="258"/>
                    <a:pt x="493" y="263"/>
                    <a:pt x="492" y="269"/>
                  </a:cubicBezTo>
                  <a:cubicBezTo>
                    <a:pt x="492" y="281"/>
                    <a:pt x="491" y="296"/>
                    <a:pt x="490" y="296"/>
                  </a:cubicBezTo>
                  <a:cubicBezTo>
                    <a:pt x="489" y="296"/>
                    <a:pt x="488" y="300"/>
                    <a:pt x="486" y="322"/>
                  </a:cubicBezTo>
                  <a:cubicBezTo>
                    <a:pt x="486" y="329"/>
                    <a:pt x="484" y="340"/>
                    <a:pt x="484" y="346"/>
                  </a:cubicBezTo>
                  <a:cubicBezTo>
                    <a:pt x="481" y="375"/>
                    <a:pt x="480" y="388"/>
                    <a:pt x="480" y="399"/>
                  </a:cubicBezTo>
                  <a:cubicBezTo>
                    <a:pt x="480" y="406"/>
                    <a:pt x="478" y="412"/>
                    <a:pt x="477" y="415"/>
                  </a:cubicBezTo>
                  <a:cubicBezTo>
                    <a:pt x="476" y="417"/>
                    <a:pt x="475" y="428"/>
                    <a:pt x="475" y="439"/>
                  </a:cubicBezTo>
                  <a:cubicBezTo>
                    <a:pt x="475" y="450"/>
                    <a:pt x="474" y="461"/>
                    <a:pt x="474" y="463"/>
                  </a:cubicBezTo>
                  <a:cubicBezTo>
                    <a:pt x="473" y="464"/>
                    <a:pt x="471" y="472"/>
                    <a:pt x="471" y="480"/>
                  </a:cubicBezTo>
                  <a:cubicBezTo>
                    <a:pt x="469" y="496"/>
                    <a:pt x="468" y="504"/>
                    <a:pt x="466" y="523"/>
                  </a:cubicBezTo>
                  <a:cubicBezTo>
                    <a:pt x="466" y="529"/>
                    <a:pt x="465" y="543"/>
                    <a:pt x="464" y="555"/>
                  </a:cubicBezTo>
                  <a:cubicBezTo>
                    <a:pt x="462" y="604"/>
                    <a:pt x="449" y="694"/>
                    <a:pt x="441" y="720"/>
                  </a:cubicBezTo>
                  <a:cubicBezTo>
                    <a:pt x="438" y="728"/>
                    <a:pt x="436" y="738"/>
                    <a:pt x="436" y="741"/>
                  </a:cubicBezTo>
                  <a:cubicBezTo>
                    <a:pt x="436" y="744"/>
                    <a:pt x="433" y="755"/>
                    <a:pt x="429" y="767"/>
                  </a:cubicBezTo>
                  <a:cubicBezTo>
                    <a:pt x="425" y="779"/>
                    <a:pt x="421" y="791"/>
                    <a:pt x="421" y="794"/>
                  </a:cubicBezTo>
                  <a:cubicBezTo>
                    <a:pt x="419" y="801"/>
                    <a:pt x="408" y="827"/>
                    <a:pt x="404" y="833"/>
                  </a:cubicBezTo>
                  <a:cubicBezTo>
                    <a:pt x="402" y="836"/>
                    <a:pt x="395" y="844"/>
                    <a:pt x="389" y="851"/>
                  </a:cubicBezTo>
                  <a:cubicBezTo>
                    <a:pt x="383" y="859"/>
                    <a:pt x="378" y="866"/>
                    <a:pt x="378" y="867"/>
                  </a:cubicBezTo>
                  <a:cubicBezTo>
                    <a:pt x="378" y="869"/>
                    <a:pt x="375" y="871"/>
                    <a:pt x="371" y="872"/>
                  </a:cubicBezTo>
                  <a:cubicBezTo>
                    <a:pt x="343" y="882"/>
                    <a:pt x="317" y="888"/>
                    <a:pt x="294" y="889"/>
                  </a:cubicBezTo>
                  <a:cubicBezTo>
                    <a:pt x="279" y="890"/>
                    <a:pt x="256" y="892"/>
                    <a:pt x="242" y="894"/>
                  </a:cubicBezTo>
                  <a:cubicBezTo>
                    <a:pt x="229" y="896"/>
                    <a:pt x="214" y="896"/>
                    <a:pt x="211" y="896"/>
                  </a:cubicBezTo>
                  <a:close/>
                  <a:moveTo>
                    <a:pt x="307" y="401"/>
                  </a:moveTo>
                  <a:cubicBezTo>
                    <a:pt x="299" y="393"/>
                    <a:pt x="298" y="389"/>
                    <a:pt x="301" y="386"/>
                  </a:cubicBezTo>
                  <a:cubicBezTo>
                    <a:pt x="304" y="383"/>
                    <a:pt x="306" y="383"/>
                    <a:pt x="309" y="387"/>
                  </a:cubicBezTo>
                  <a:cubicBezTo>
                    <a:pt x="315" y="395"/>
                    <a:pt x="316" y="394"/>
                    <a:pt x="321" y="380"/>
                  </a:cubicBezTo>
                  <a:cubicBezTo>
                    <a:pt x="327" y="362"/>
                    <a:pt x="326" y="351"/>
                    <a:pt x="318" y="340"/>
                  </a:cubicBezTo>
                  <a:cubicBezTo>
                    <a:pt x="313" y="333"/>
                    <a:pt x="312" y="330"/>
                    <a:pt x="314" y="327"/>
                  </a:cubicBezTo>
                  <a:cubicBezTo>
                    <a:pt x="318" y="323"/>
                    <a:pt x="327" y="329"/>
                    <a:pt x="328" y="336"/>
                  </a:cubicBezTo>
                  <a:cubicBezTo>
                    <a:pt x="328" y="342"/>
                    <a:pt x="330" y="341"/>
                    <a:pt x="337" y="333"/>
                  </a:cubicBezTo>
                  <a:cubicBezTo>
                    <a:pt x="345" y="325"/>
                    <a:pt x="354" y="324"/>
                    <a:pt x="350" y="332"/>
                  </a:cubicBezTo>
                  <a:cubicBezTo>
                    <a:pt x="343" y="346"/>
                    <a:pt x="338" y="363"/>
                    <a:pt x="339" y="365"/>
                  </a:cubicBezTo>
                  <a:cubicBezTo>
                    <a:pt x="342" y="368"/>
                    <a:pt x="324" y="410"/>
                    <a:pt x="319" y="411"/>
                  </a:cubicBezTo>
                  <a:cubicBezTo>
                    <a:pt x="317" y="412"/>
                    <a:pt x="312" y="408"/>
                    <a:pt x="307" y="401"/>
                  </a:cubicBezTo>
                  <a:close/>
                  <a:moveTo>
                    <a:pt x="396" y="383"/>
                  </a:moveTo>
                  <a:cubicBezTo>
                    <a:pt x="395" y="380"/>
                    <a:pt x="398" y="375"/>
                    <a:pt x="401" y="372"/>
                  </a:cubicBezTo>
                  <a:cubicBezTo>
                    <a:pt x="404" y="370"/>
                    <a:pt x="408" y="364"/>
                    <a:pt x="410" y="360"/>
                  </a:cubicBezTo>
                  <a:cubicBezTo>
                    <a:pt x="413" y="354"/>
                    <a:pt x="412" y="351"/>
                    <a:pt x="407" y="344"/>
                  </a:cubicBezTo>
                  <a:cubicBezTo>
                    <a:pt x="399" y="334"/>
                    <a:pt x="398" y="326"/>
                    <a:pt x="403" y="322"/>
                  </a:cubicBezTo>
                  <a:cubicBezTo>
                    <a:pt x="407" y="320"/>
                    <a:pt x="419" y="329"/>
                    <a:pt x="419" y="335"/>
                  </a:cubicBezTo>
                  <a:cubicBezTo>
                    <a:pt x="419" y="342"/>
                    <a:pt x="423" y="340"/>
                    <a:pt x="427" y="333"/>
                  </a:cubicBezTo>
                  <a:cubicBezTo>
                    <a:pt x="431" y="326"/>
                    <a:pt x="442" y="323"/>
                    <a:pt x="445" y="329"/>
                  </a:cubicBezTo>
                  <a:cubicBezTo>
                    <a:pt x="446" y="330"/>
                    <a:pt x="443" y="338"/>
                    <a:pt x="438" y="345"/>
                  </a:cubicBezTo>
                  <a:cubicBezTo>
                    <a:pt x="430" y="357"/>
                    <a:pt x="429" y="359"/>
                    <a:pt x="434" y="363"/>
                  </a:cubicBezTo>
                  <a:cubicBezTo>
                    <a:pt x="439" y="369"/>
                    <a:pt x="445" y="383"/>
                    <a:pt x="442" y="386"/>
                  </a:cubicBezTo>
                  <a:cubicBezTo>
                    <a:pt x="438" y="390"/>
                    <a:pt x="427" y="384"/>
                    <a:pt x="427" y="378"/>
                  </a:cubicBezTo>
                  <a:cubicBezTo>
                    <a:pt x="427" y="369"/>
                    <a:pt x="422" y="370"/>
                    <a:pt x="412" y="380"/>
                  </a:cubicBezTo>
                  <a:cubicBezTo>
                    <a:pt x="402" y="391"/>
                    <a:pt x="396" y="392"/>
                    <a:pt x="396" y="383"/>
                  </a:cubicBezTo>
                  <a:close/>
                  <a:moveTo>
                    <a:pt x="367" y="369"/>
                  </a:moveTo>
                  <a:cubicBezTo>
                    <a:pt x="357" y="367"/>
                    <a:pt x="347" y="359"/>
                    <a:pt x="349" y="355"/>
                  </a:cubicBezTo>
                  <a:cubicBezTo>
                    <a:pt x="351" y="352"/>
                    <a:pt x="354" y="353"/>
                    <a:pt x="376" y="356"/>
                  </a:cubicBezTo>
                  <a:cubicBezTo>
                    <a:pt x="388" y="358"/>
                    <a:pt x="398" y="361"/>
                    <a:pt x="398" y="363"/>
                  </a:cubicBezTo>
                  <a:cubicBezTo>
                    <a:pt x="398" y="368"/>
                    <a:pt x="383" y="371"/>
                    <a:pt x="367" y="369"/>
                  </a:cubicBezTo>
                  <a:close/>
                  <a:moveTo>
                    <a:pt x="366" y="345"/>
                  </a:moveTo>
                  <a:cubicBezTo>
                    <a:pt x="353" y="343"/>
                    <a:pt x="352" y="341"/>
                    <a:pt x="354" y="334"/>
                  </a:cubicBezTo>
                  <a:cubicBezTo>
                    <a:pt x="355" y="330"/>
                    <a:pt x="358" y="329"/>
                    <a:pt x="371" y="330"/>
                  </a:cubicBezTo>
                  <a:cubicBezTo>
                    <a:pt x="379" y="331"/>
                    <a:pt x="386" y="333"/>
                    <a:pt x="387" y="335"/>
                  </a:cubicBezTo>
                  <a:cubicBezTo>
                    <a:pt x="387" y="336"/>
                    <a:pt x="389" y="337"/>
                    <a:pt x="391" y="336"/>
                  </a:cubicBezTo>
                  <a:cubicBezTo>
                    <a:pt x="392" y="335"/>
                    <a:pt x="394" y="336"/>
                    <a:pt x="394" y="338"/>
                  </a:cubicBezTo>
                  <a:cubicBezTo>
                    <a:pt x="394" y="347"/>
                    <a:pt x="385" y="349"/>
                    <a:pt x="366" y="345"/>
                  </a:cubicBezTo>
                  <a:close/>
                  <a:moveTo>
                    <a:pt x="442" y="317"/>
                  </a:moveTo>
                  <a:cubicBezTo>
                    <a:pt x="441" y="316"/>
                    <a:pt x="440" y="312"/>
                    <a:pt x="440" y="309"/>
                  </a:cubicBezTo>
                  <a:cubicBezTo>
                    <a:pt x="440" y="304"/>
                    <a:pt x="438" y="303"/>
                    <a:pt x="427" y="305"/>
                  </a:cubicBezTo>
                  <a:cubicBezTo>
                    <a:pt x="415" y="308"/>
                    <a:pt x="415" y="308"/>
                    <a:pt x="414" y="300"/>
                  </a:cubicBezTo>
                  <a:cubicBezTo>
                    <a:pt x="414" y="296"/>
                    <a:pt x="415" y="291"/>
                    <a:pt x="416" y="290"/>
                  </a:cubicBezTo>
                  <a:cubicBezTo>
                    <a:pt x="417" y="288"/>
                    <a:pt x="418" y="285"/>
                    <a:pt x="419" y="283"/>
                  </a:cubicBezTo>
                  <a:cubicBezTo>
                    <a:pt x="419" y="280"/>
                    <a:pt x="421" y="273"/>
                    <a:pt x="424" y="268"/>
                  </a:cubicBezTo>
                  <a:cubicBezTo>
                    <a:pt x="426" y="262"/>
                    <a:pt x="428" y="254"/>
                    <a:pt x="428" y="251"/>
                  </a:cubicBezTo>
                  <a:cubicBezTo>
                    <a:pt x="428" y="247"/>
                    <a:pt x="430" y="245"/>
                    <a:pt x="435" y="245"/>
                  </a:cubicBezTo>
                  <a:cubicBezTo>
                    <a:pt x="445" y="244"/>
                    <a:pt x="445" y="245"/>
                    <a:pt x="439" y="264"/>
                  </a:cubicBezTo>
                  <a:cubicBezTo>
                    <a:pt x="437" y="272"/>
                    <a:pt x="435" y="280"/>
                    <a:pt x="435" y="282"/>
                  </a:cubicBezTo>
                  <a:cubicBezTo>
                    <a:pt x="436" y="291"/>
                    <a:pt x="441" y="287"/>
                    <a:pt x="443" y="276"/>
                  </a:cubicBezTo>
                  <a:cubicBezTo>
                    <a:pt x="445" y="270"/>
                    <a:pt x="448" y="265"/>
                    <a:pt x="452" y="264"/>
                  </a:cubicBezTo>
                  <a:cubicBezTo>
                    <a:pt x="457" y="263"/>
                    <a:pt x="457" y="264"/>
                    <a:pt x="456" y="275"/>
                  </a:cubicBezTo>
                  <a:cubicBezTo>
                    <a:pt x="454" y="284"/>
                    <a:pt x="455" y="287"/>
                    <a:pt x="460" y="291"/>
                  </a:cubicBezTo>
                  <a:cubicBezTo>
                    <a:pt x="466" y="295"/>
                    <a:pt x="466" y="295"/>
                    <a:pt x="460" y="300"/>
                  </a:cubicBezTo>
                  <a:cubicBezTo>
                    <a:pt x="456" y="303"/>
                    <a:pt x="454" y="307"/>
                    <a:pt x="453" y="309"/>
                  </a:cubicBezTo>
                  <a:cubicBezTo>
                    <a:pt x="453" y="311"/>
                    <a:pt x="453" y="313"/>
                    <a:pt x="453" y="315"/>
                  </a:cubicBezTo>
                  <a:cubicBezTo>
                    <a:pt x="453" y="319"/>
                    <a:pt x="445" y="320"/>
                    <a:pt x="442" y="31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8"/>
            <p:cNvSpPr>
              <a:spLocks noEditPoints="1"/>
            </p:cNvSpPr>
            <p:nvPr/>
          </p:nvSpPr>
          <p:spPr bwMode="auto">
            <a:xfrm>
              <a:off x="2954338" y="4986338"/>
              <a:ext cx="2073275" cy="1787525"/>
            </a:xfrm>
            <a:custGeom>
              <a:avLst/>
              <a:gdLst>
                <a:gd name="T0" fmla="*/ 572 w 1360"/>
                <a:gd name="T1" fmla="*/ 962 h 1172"/>
                <a:gd name="T2" fmla="*/ 458 w 1360"/>
                <a:gd name="T3" fmla="*/ 912 h 1172"/>
                <a:gd name="T4" fmla="*/ 388 w 1360"/>
                <a:gd name="T5" fmla="*/ 861 h 1172"/>
                <a:gd name="T6" fmla="*/ 218 w 1360"/>
                <a:gd name="T7" fmla="*/ 581 h 1172"/>
                <a:gd name="T8" fmla="*/ 143 w 1360"/>
                <a:gd name="T9" fmla="*/ 546 h 1172"/>
                <a:gd name="T10" fmla="*/ 278 w 1360"/>
                <a:gd name="T11" fmla="*/ 311 h 1172"/>
                <a:gd name="T12" fmla="*/ 299 w 1360"/>
                <a:gd name="T13" fmla="*/ 224 h 1172"/>
                <a:gd name="T14" fmla="*/ 148 w 1360"/>
                <a:gd name="T15" fmla="*/ 17 h 1172"/>
                <a:gd name="T16" fmla="*/ 396 w 1360"/>
                <a:gd name="T17" fmla="*/ 156 h 1172"/>
                <a:gd name="T18" fmla="*/ 636 w 1360"/>
                <a:gd name="T19" fmla="*/ 89 h 1172"/>
                <a:gd name="T20" fmla="*/ 697 w 1360"/>
                <a:gd name="T21" fmla="*/ 86 h 1172"/>
                <a:gd name="T22" fmla="*/ 918 w 1360"/>
                <a:gd name="T23" fmla="*/ 144 h 1172"/>
                <a:gd name="T24" fmla="*/ 967 w 1360"/>
                <a:gd name="T25" fmla="*/ 92 h 1172"/>
                <a:gd name="T26" fmla="*/ 1014 w 1360"/>
                <a:gd name="T27" fmla="*/ 91 h 1172"/>
                <a:gd name="T28" fmla="*/ 988 w 1360"/>
                <a:gd name="T29" fmla="*/ 119 h 1172"/>
                <a:gd name="T30" fmla="*/ 924 w 1360"/>
                <a:gd name="T31" fmla="*/ 168 h 1172"/>
                <a:gd name="T32" fmla="*/ 996 w 1360"/>
                <a:gd name="T33" fmla="*/ 241 h 1172"/>
                <a:gd name="T34" fmla="*/ 1169 w 1360"/>
                <a:gd name="T35" fmla="*/ 63 h 1172"/>
                <a:gd name="T36" fmla="*/ 1013 w 1360"/>
                <a:gd name="T37" fmla="*/ 265 h 1172"/>
                <a:gd name="T38" fmla="*/ 1081 w 1360"/>
                <a:gd name="T39" fmla="*/ 369 h 1172"/>
                <a:gd name="T40" fmla="*/ 1109 w 1360"/>
                <a:gd name="T41" fmla="*/ 437 h 1172"/>
                <a:gd name="T42" fmla="*/ 1128 w 1360"/>
                <a:gd name="T43" fmla="*/ 545 h 1172"/>
                <a:gd name="T44" fmla="*/ 1359 w 1360"/>
                <a:gd name="T45" fmla="*/ 600 h 1172"/>
                <a:gd name="T46" fmla="*/ 1140 w 1360"/>
                <a:gd name="T47" fmla="*/ 596 h 1172"/>
                <a:gd name="T48" fmla="*/ 1077 w 1360"/>
                <a:gd name="T49" fmla="*/ 722 h 1172"/>
                <a:gd name="T50" fmla="*/ 976 w 1360"/>
                <a:gd name="T51" fmla="*/ 863 h 1172"/>
                <a:gd name="T52" fmla="*/ 893 w 1360"/>
                <a:gd name="T53" fmla="*/ 926 h 1172"/>
                <a:gd name="T54" fmla="*/ 678 w 1360"/>
                <a:gd name="T55" fmla="*/ 982 h 1172"/>
                <a:gd name="T56" fmla="*/ 647 w 1360"/>
                <a:gd name="T57" fmla="*/ 1166 h 1172"/>
                <a:gd name="T58" fmla="*/ 942 w 1360"/>
                <a:gd name="T59" fmla="*/ 869 h 1172"/>
                <a:gd name="T60" fmla="*/ 1101 w 1360"/>
                <a:gd name="T61" fmla="*/ 605 h 1172"/>
                <a:gd name="T62" fmla="*/ 1081 w 1360"/>
                <a:gd name="T63" fmla="*/ 417 h 1172"/>
                <a:gd name="T64" fmla="*/ 976 w 1360"/>
                <a:gd name="T65" fmla="*/ 288 h 1172"/>
                <a:gd name="T66" fmla="*/ 671 w 1360"/>
                <a:gd name="T67" fmla="*/ 581 h 1172"/>
                <a:gd name="T68" fmla="*/ 812 w 1360"/>
                <a:gd name="T69" fmla="*/ 506 h 1172"/>
                <a:gd name="T70" fmla="*/ 842 w 1360"/>
                <a:gd name="T71" fmla="*/ 455 h 1172"/>
                <a:gd name="T72" fmla="*/ 857 w 1360"/>
                <a:gd name="T73" fmla="*/ 512 h 1172"/>
                <a:gd name="T74" fmla="*/ 481 w 1360"/>
                <a:gd name="T75" fmla="*/ 576 h 1172"/>
                <a:gd name="T76" fmla="*/ 243 w 1360"/>
                <a:gd name="T77" fmla="*/ 590 h 1172"/>
                <a:gd name="T78" fmla="*/ 335 w 1360"/>
                <a:gd name="T79" fmla="*/ 789 h 1172"/>
                <a:gd name="T80" fmla="*/ 425 w 1360"/>
                <a:gd name="T81" fmla="*/ 869 h 1172"/>
                <a:gd name="T82" fmla="*/ 634 w 1360"/>
                <a:gd name="T83" fmla="*/ 961 h 1172"/>
                <a:gd name="T84" fmla="*/ 534 w 1360"/>
                <a:gd name="T85" fmla="*/ 471 h 1172"/>
                <a:gd name="T86" fmla="*/ 310 w 1360"/>
                <a:gd name="T87" fmla="*/ 296 h 1172"/>
                <a:gd name="T88" fmla="*/ 239 w 1360"/>
                <a:gd name="T89" fmla="*/ 529 h 1172"/>
                <a:gd name="T90" fmla="*/ 565 w 1360"/>
                <a:gd name="T91" fmla="*/ 561 h 1172"/>
                <a:gd name="T92" fmla="*/ 643 w 1360"/>
                <a:gd name="T93" fmla="*/ 411 h 1172"/>
                <a:gd name="T94" fmla="*/ 608 w 1360"/>
                <a:gd name="T95" fmla="*/ 114 h 1172"/>
                <a:gd name="T96" fmla="*/ 346 w 1360"/>
                <a:gd name="T97" fmla="*/ 236 h 1172"/>
                <a:gd name="T98" fmla="*/ 628 w 1360"/>
                <a:gd name="T99" fmla="*/ 548 h 1172"/>
                <a:gd name="T100" fmla="*/ 708 w 1360"/>
                <a:gd name="T101" fmla="*/ 510 h 1172"/>
                <a:gd name="T102" fmla="*/ 852 w 1360"/>
                <a:gd name="T103" fmla="*/ 373 h 1172"/>
                <a:gd name="T104" fmla="*/ 926 w 1360"/>
                <a:gd name="T105" fmla="*/ 201 h 1172"/>
                <a:gd name="T106" fmla="*/ 759 w 1360"/>
                <a:gd name="T107" fmla="*/ 118 h 1172"/>
                <a:gd name="T108" fmla="*/ 666 w 1360"/>
                <a:gd name="T109" fmla="*/ 52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60" h="1172">
                  <a:moveTo>
                    <a:pt x="647" y="1166"/>
                  </a:moveTo>
                  <a:cubicBezTo>
                    <a:pt x="644" y="1161"/>
                    <a:pt x="644" y="1142"/>
                    <a:pt x="645" y="1050"/>
                  </a:cubicBezTo>
                  <a:cubicBezTo>
                    <a:pt x="646" y="978"/>
                    <a:pt x="646" y="975"/>
                    <a:pt x="638" y="974"/>
                  </a:cubicBezTo>
                  <a:cubicBezTo>
                    <a:pt x="634" y="974"/>
                    <a:pt x="620" y="973"/>
                    <a:pt x="608" y="973"/>
                  </a:cubicBezTo>
                  <a:cubicBezTo>
                    <a:pt x="595" y="972"/>
                    <a:pt x="585" y="969"/>
                    <a:pt x="584" y="967"/>
                  </a:cubicBezTo>
                  <a:cubicBezTo>
                    <a:pt x="583" y="964"/>
                    <a:pt x="578" y="962"/>
                    <a:pt x="572" y="962"/>
                  </a:cubicBezTo>
                  <a:cubicBezTo>
                    <a:pt x="567" y="962"/>
                    <a:pt x="555" y="958"/>
                    <a:pt x="545" y="954"/>
                  </a:cubicBezTo>
                  <a:cubicBezTo>
                    <a:pt x="536" y="949"/>
                    <a:pt x="526" y="945"/>
                    <a:pt x="523" y="945"/>
                  </a:cubicBezTo>
                  <a:cubicBezTo>
                    <a:pt x="520" y="945"/>
                    <a:pt x="514" y="944"/>
                    <a:pt x="510" y="942"/>
                  </a:cubicBezTo>
                  <a:cubicBezTo>
                    <a:pt x="506" y="939"/>
                    <a:pt x="496" y="934"/>
                    <a:pt x="487" y="930"/>
                  </a:cubicBezTo>
                  <a:cubicBezTo>
                    <a:pt x="478" y="926"/>
                    <a:pt x="469" y="920"/>
                    <a:pt x="467" y="917"/>
                  </a:cubicBezTo>
                  <a:cubicBezTo>
                    <a:pt x="465" y="914"/>
                    <a:pt x="461" y="912"/>
                    <a:pt x="458" y="912"/>
                  </a:cubicBezTo>
                  <a:cubicBezTo>
                    <a:pt x="455" y="912"/>
                    <a:pt x="452" y="909"/>
                    <a:pt x="452" y="905"/>
                  </a:cubicBezTo>
                  <a:cubicBezTo>
                    <a:pt x="452" y="901"/>
                    <a:pt x="447" y="897"/>
                    <a:pt x="440" y="894"/>
                  </a:cubicBezTo>
                  <a:cubicBezTo>
                    <a:pt x="433" y="892"/>
                    <a:pt x="428" y="888"/>
                    <a:pt x="428" y="886"/>
                  </a:cubicBezTo>
                  <a:cubicBezTo>
                    <a:pt x="428" y="884"/>
                    <a:pt x="425" y="882"/>
                    <a:pt x="422" y="882"/>
                  </a:cubicBezTo>
                  <a:cubicBezTo>
                    <a:pt x="419" y="882"/>
                    <a:pt x="411" y="877"/>
                    <a:pt x="405" y="871"/>
                  </a:cubicBezTo>
                  <a:cubicBezTo>
                    <a:pt x="398" y="866"/>
                    <a:pt x="391" y="861"/>
                    <a:pt x="388" y="861"/>
                  </a:cubicBezTo>
                  <a:cubicBezTo>
                    <a:pt x="385" y="861"/>
                    <a:pt x="383" y="859"/>
                    <a:pt x="383" y="857"/>
                  </a:cubicBezTo>
                  <a:cubicBezTo>
                    <a:pt x="383" y="855"/>
                    <a:pt x="379" y="852"/>
                    <a:pt x="375" y="851"/>
                  </a:cubicBezTo>
                  <a:cubicBezTo>
                    <a:pt x="364" y="847"/>
                    <a:pt x="321" y="802"/>
                    <a:pt x="302" y="774"/>
                  </a:cubicBezTo>
                  <a:cubicBezTo>
                    <a:pt x="269" y="727"/>
                    <a:pt x="266" y="722"/>
                    <a:pt x="244" y="659"/>
                  </a:cubicBezTo>
                  <a:cubicBezTo>
                    <a:pt x="238" y="640"/>
                    <a:pt x="230" y="622"/>
                    <a:pt x="228" y="619"/>
                  </a:cubicBezTo>
                  <a:cubicBezTo>
                    <a:pt x="222" y="611"/>
                    <a:pt x="218" y="594"/>
                    <a:pt x="218" y="581"/>
                  </a:cubicBezTo>
                  <a:cubicBezTo>
                    <a:pt x="218" y="573"/>
                    <a:pt x="216" y="569"/>
                    <a:pt x="207" y="566"/>
                  </a:cubicBezTo>
                  <a:cubicBezTo>
                    <a:pt x="201" y="564"/>
                    <a:pt x="194" y="563"/>
                    <a:pt x="191" y="565"/>
                  </a:cubicBezTo>
                  <a:cubicBezTo>
                    <a:pt x="186" y="568"/>
                    <a:pt x="131" y="567"/>
                    <a:pt x="76" y="563"/>
                  </a:cubicBezTo>
                  <a:cubicBezTo>
                    <a:pt x="13" y="558"/>
                    <a:pt x="0" y="555"/>
                    <a:pt x="7" y="546"/>
                  </a:cubicBezTo>
                  <a:cubicBezTo>
                    <a:pt x="10" y="541"/>
                    <a:pt x="19" y="541"/>
                    <a:pt x="43" y="543"/>
                  </a:cubicBezTo>
                  <a:cubicBezTo>
                    <a:pt x="60" y="544"/>
                    <a:pt x="105" y="545"/>
                    <a:pt x="143" y="546"/>
                  </a:cubicBezTo>
                  <a:cubicBezTo>
                    <a:pt x="212" y="546"/>
                    <a:pt x="212" y="546"/>
                    <a:pt x="212" y="546"/>
                  </a:cubicBezTo>
                  <a:cubicBezTo>
                    <a:pt x="219" y="508"/>
                    <a:pt x="219" y="508"/>
                    <a:pt x="219" y="508"/>
                  </a:cubicBezTo>
                  <a:cubicBezTo>
                    <a:pt x="229" y="450"/>
                    <a:pt x="244" y="398"/>
                    <a:pt x="264" y="352"/>
                  </a:cubicBezTo>
                  <a:cubicBezTo>
                    <a:pt x="267" y="345"/>
                    <a:pt x="270" y="337"/>
                    <a:pt x="270" y="335"/>
                  </a:cubicBezTo>
                  <a:cubicBezTo>
                    <a:pt x="270" y="333"/>
                    <a:pt x="271" y="329"/>
                    <a:pt x="273" y="327"/>
                  </a:cubicBezTo>
                  <a:cubicBezTo>
                    <a:pt x="274" y="324"/>
                    <a:pt x="276" y="317"/>
                    <a:pt x="278" y="311"/>
                  </a:cubicBezTo>
                  <a:cubicBezTo>
                    <a:pt x="279" y="304"/>
                    <a:pt x="282" y="299"/>
                    <a:pt x="285" y="299"/>
                  </a:cubicBezTo>
                  <a:cubicBezTo>
                    <a:pt x="287" y="299"/>
                    <a:pt x="289" y="296"/>
                    <a:pt x="289" y="292"/>
                  </a:cubicBezTo>
                  <a:cubicBezTo>
                    <a:pt x="289" y="289"/>
                    <a:pt x="292" y="281"/>
                    <a:pt x="297" y="275"/>
                  </a:cubicBezTo>
                  <a:cubicBezTo>
                    <a:pt x="301" y="269"/>
                    <a:pt x="305" y="262"/>
                    <a:pt x="305" y="258"/>
                  </a:cubicBezTo>
                  <a:cubicBezTo>
                    <a:pt x="305" y="255"/>
                    <a:pt x="307" y="253"/>
                    <a:pt x="309" y="253"/>
                  </a:cubicBezTo>
                  <a:cubicBezTo>
                    <a:pt x="318" y="253"/>
                    <a:pt x="312" y="236"/>
                    <a:pt x="299" y="224"/>
                  </a:cubicBezTo>
                  <a:cubicBezTo>
                    <a:pt x="291" y="217"/>
                    <a:pt x="284" y="210"/>
                    <a:pt x="284" y="208"/>
                  </a:cubicBezTo>
                  <a:cubicBezTo>
                    <a:pt x="284" y="205"/>
                    <a:pt x="246" y="149"/>
                    <a:pt x="243" y="148"/>
                  </a:cubicBezTo>
                  <a:cubicBezTo>
                    <a:pt x="236" y="145"/>
                    <a:pt x="194" y="98"/>
                    <a:pt x="150" y="46"/>
                  </a:cubicBezTo>
                  <a:cubicBezTo>
                    <a:pt x="146" y="41"/>
                    <a:pt x="140" y="37"/>
                    <a:pt x="136" y="37"/>
                  </a:cubicBezTo>
                  <a:cubicBezTo>
                    <a:pt x="127" y="37"/>
                    <a:pt x="116" y="14"/>
                    <a:pt x="122" y="8"/>
                  </a:cubicBezTo>
                  <a:cubicBezTo>
                    <a:pt x="130" y="0"/>
                    <a:pt x="136" y="3"/>
                    <a:pt x="148" y="17"/>
                  </a:cubicBezTo>
                  <a:cubicBezTo>
                    <a:pt x="157" y="29"/>
                    <a:pt x="194" y="69"/>
                    <a:pt x="274" y="157"/>
                  </a:cubicBezTo>
                  <a:cubicBezTo>
                    <a:pt x="283" y="167"/>
                    <a:pt x="299" y="186"/>
                    <a:pt x="310" y="198"/>
                  </a:cubicBezTo>
                  <a:cubicBezTo>
                    <a:pt x="330" y="222"/>
                    <a:pt x="330" y="222"/>
                    <a:pt x="330" y="222"/>
                  </a:cubicBezTo>
                  <a:cubicBezTo>
                    <a:pt x="357" y="193"/>
                    <a:pt x="357" y="193"/>
                    <a:pt x="357" y="193"/>
                  </a:cubicBezTo>
                  <a:cubicBezTo>
                    <a:pt x="372" y="177"/>
                    <a:pt x="387" y="164"/>
                    <a:pt x="389" y="164"/>
                  </a:cubicBezTo>
                  <a:cubicBezTo>
                    <a:pt x="392" y="164"/>
                    <a:pt x="395" y="160"/>
                    <a:pt x="396" y="156"/>
                  </a:cubicBezTo>
                  <a:cubicBezTo>
                    <a:pt x="398" y="148"/>
                    <a:pt x="412" y="139"/>
                    <a:pt x="426" y="137"/>
                  </a:cubicBezTo>
                  <a:cubicBezTo>
                    <a:pt x="429" y="136"/>
                    <a:pt x="435" y="133"/>
                    <a:pt x="439" y="130"/>
                  </a:cubicBezTo>
                  <a:cubicBezTo>
                    <a:pt x="449" y="121"/>
                    <a:pt x="467" y="113"/>
                    <a:pt x="478" y="113"/>
                  </a:cubicBezTo>
                  <a:cubicBezTo>
                    <a:pt x="484" y="113"/>
                    <a:pt x="494" y="111"/>
                    <a:pt x="502" y="107"/>
                  </a:cubicBezTo>
                  <a:cubicBezTo>
                    <a:pt x="519" y="100"/>
                    <a:pt x="570" y="91"/>
                    <a:pt x="599" y="90"/>
                  </a:cubicBezTo>
                  <a:cubicBezTo>
                    <a:pt x="612" y="90"/>
                    <a:pt x="628" y="89"/>
                    <a:pt x="636" y="89"/>
                  </a:cubicBezTo>
                  <a:cubicBezTo>
                    <a:pt x="651" y="88"/>
                    <a:pt x="651" y="88"/>
                    <a:pt x="651" y="88"/>
                  </a:cubicBezTo>
                  <a:cubicBezTo>
                    <a:pt x="651" y="50"/>
                    <a:pt x="651" y="50"/>
                    <a:pt x="651" y="50"/>
                  </a:cubicBezTo>
                  <a:cubicBezTo>
                    <a:pt x="651" y="12"/>
                    <a:pt x="655" y="0"/>
                    <a:pt x="665" y="6"/>
                  </a:cubicBezTo>
                  <a:cubicBezTo>
                    <a:pt x="668" y="8"/>
                    <a:pt x="669" y="21"/>
                    <a:pt x="668" y="47"/>
                  </a:cubicBezTo>
                  <a:cubicBezTo>
                    <a:pt x="667" y="86"/>
                    <a:pt x="667" y="86"/>
                    <a:pt x="667" y="86"/>
                  </a:cubicBezTo>
                  <a:cubicBezTo>
                    <a:pt x="697" y="86"/>
                    <a:pt x="697" y="86"/>
                    <a:pt x="697" y="86"/>
                  </a:cubicBezTo>
                  <a:cubicBezTo>
                    <a:pt x="717" y="86"/>
                    <a:pt x="728" y="88"/>
                    <a:pt x="729" y="91"/>
                  </a:cubicBezTo>
                  <a:cubicBezTo>
                    <a:pt x="730" y="94"/>
                    <a:pt x="735" y="96"/>
                    <a:pt x="741" y="96"/>
                  </a:cubicBezTo>
                  <a:cubicBezTo>
                    <a:pt x="749" y="96"/>
                    <a:pt x="764" y="101"/>
                    <a:pt x="794" y="113"/>
                  </a:cubicBezTo>
                  <a:cubicBezTo>
                    <a:pt x="798" y="115"/>
                    <a:pt x="819" y="122"/>
                    <a:pt x="841" y="128"/>
                  </a:cubicBezTo>
                  <a:cubicBezTo>
                    <a:pt x="885" y="141"/>
                    <a:pt x="897" y="146"/>
                    <a:pt x="907" y="157"/>
                  </a:cubicBezTo>
                  <a:cubicBezTo>
                    <a:pt x="913" y="164"/>
                    <a:pt x="914" y="163"/>
                    <a:pt x="918" y="144"/>
                  </a:cubicBezTo>
                  <a:cubicBezTo>
                    <a:pt x="921" y="133"/>
                    <a:pt x="925" y="120"/>
                    <a:pt x="927" y="115"/>
                  </a:cubicBezTo>
                  <a:cubicBezTo>
                    <a:pt x="929" y="111"/>
                    <a:pt x="931" y="101"/>
                    <a:pt x="933" y="93"/>
                  </a:cubicBezTo>
                  <a:cubicBezTo>
                    <a:pt x="934" y="85"/>
                    <a:pt x="938" y="74"/>
                    <a:pt x="941" y="68"/>
                  </a:cubicBezTo>
                  <a:cubicBezTo>
                    <a:pt x="946" y="59"/>
                    <a:pt x="947" y="59"/>
                    <a:pt x="953" y="65"/>
                  </a:cubicBezTo>
                  <a:cubicBezTo>
                    <a:pt x="956" y="69"/>
                    <a:pt x="959" y="74"/>
                    <a:pt x="959" y="77"/>
                  </a:cubicBezTo>
                  <a:cubicBezTo>
                    <a:pt x="959" y="80"/>
                    <a:pt x="963" y="87"/>
                    <a:pt x="967" y="92"/>
                  </a:cubicBezTo>
                  <a:cubicBezTo>
                    <a:pt x="974" y="102"/>
                    <a:pt x="974" y="102"/>
                    <a:pt x="974" y="102"/>
                  </a:cubicBezTo>
                  <a:cubicBezTo>
                    <a:pt x="982" y="89"/>
                    <a:pt x="982" y="89"/>
                    <a:pt x="982" y="89"/>
                  </a:cubicBezTo>
                  <a:cubicBezTo>
                    <a:pt x="986" y="81"/>
                    <a:pt x="991" y="75"/>
                    <a:pt x="993" y="75"/>
                  </a:cubicBezTo>
                  <a:cubicBezTo>
                    <a:pt x="995" y="75"/>
                    <a:pt x="996" y="73"/>
                    <a:pt x="996" y="69"/>
                  </a:cubicBezTo>
                  <a:cubicBezTo>
                    <a:pt x="996" y="63"/>
                    <a:pt x="1007" y="52"/>
                    <a:pt x="1011" y="55"/>
                  </a:cubicBezTo>
                  <a:cubicBezTo>
                    <a:pt x="1012" y="56"/>
                    <a:pt x="1013" y="72"/>
                    <a:pt x="1014" y="91"/>
                  </a:cubicBezTo>
                  <a:cubicBezTo>
                    <a:pt x="1015" y="109"/>
                    <a:pt x="1017" y="132"/>
                    <a:pt x="1019" y="141"/>
                  </a:cubicBezTo>
                  <a:cubicBezTo>
                    <a:pt x="1021" y="155"/>
                    <a:pt x="1020" y="159"/>
                    <a:pt x="1015" y="161"/>
                  </a:cubicBezTo>
                  <a:cubicBezTo>
                    <a:pt x="1006" y="165"/>
                    <a:pt x="1001" y="156"/>
                    <a:pt x="1002" y="135"/>
                  </a:cubicBezTo>
                  <a:cubicBezTo>
                    <a:pt x="1002" y="126"/>
                    <a:pt x="1001" y="118"/>
                    <a:pt x="999" y="118"/>
                  </a:cubicBezTo>
                  <a:cubicBezTo>
                    <a:pt x="997" y="118"/>
                    <a:pt x="996" y="114"/>
                    <a:pt x="996" y="110"/>
                  </a:cubicBezTo>
                  <a:cubicBezTo>
                    <a:pt x="996" y="106"/>
                    <a:pt x="992" y="109"/>
                    <a:pt x="988" y="119"/>
                  </a:cubicBezTo>
                  <a:cubicBezTo>
                    <a:pt x="979" y="136"/>
                    <a:pt x="969" y="139"/>
                    <a:pt x="965" y="125"/>
                  </a:cubicBezTo>
                  <a:cubicBezTo>
                    <a:pt x="964" y="120"/>
                    <a:pt x="960" y="112"/>
                    <a:pt x="956" y="108"/>
                  </a:cubicBezTo>
                  <a:cubicBezTo>
                    <a:pt x="948" y="99"/>
                    <a:pt x="943" y="105"/>
                    <a:pt x="943" y="123"/>
                  </a:cubicBezTo>
                  <a:cubicBezTo>
                    <a:pt x="943" y="129"/>
                    <a:pt x="941" y="134"/>
                    <a:pt x="939" y="134"/>
                  </a:cubicBezTo>
                  <a:cubicBezTo>
                    <a:pt x="937" y="134"/>
                    <a:pt x="935" y="142"/>
                    <a:pt x="933" y="151"/>
                  </a:cubicBezTo>
                  <a:cubicBezTo>
                    <a:pt x="931" y="163"/>
                    <a:pt x="929" y="168"/>
                    <a:pt x="924" y="168"/>
                  </a:cubicBezTo>
                  <a:cubicBezTo>
                    <a:pt x="919" y="168"/>
                    <a:pt x="921" y="171"/>
                    <a:pt x="929" y="178"/>
                  </a:cubicBezTo>
                  <a:cubicBezTo>
                    <a:pt x="936" y="183"/>
                    <a:pt x="942" y="189"/>
                    <a:pt x="944" y="191"/>
                  </a:cubicBezTo>
                  <a:cubicBezTo>
                    <a:pt x="945" y="194"/>
                    <a:pt x="948" y="195"/>
                    <a:pt x="950" y="195"/>
                  </a:cubicBezTo>
                  <a:cubicBezTo>
                    <a:pt x="954" y="194"/>
                    <a:pt x="972" y="209"/>
                    <a:pt x="972" y="215"/>
                  </a:cubicBezTo>
                  <a:cubicBezTo>
                    <a:pt x="972" y="220"/>
                    <a:pt x="987" y="236"/>
                    <a:pt x="992" y="236"/>
                  </a:cubicBezTo>
                  <a:cubicBezTo>
                    <a:pt x="994" y="236"/>
                    <a:pt x="996" y="238"/>
                    <a:pt x="996" y="241"/>
                  </a:cubicBezTo>
                  <a:cubicBezTo>
                    <a:pt x="996" y="243"/>
                    <a:pt x="1001" y="241"/>
                    <a:pt x="1006" y="235"/>
                  </a:cubicBezTo>
                  <a:cubicBezTo>
                    <a:pt x="1011" y="230"/>
                    <a:pt x="1018" y="223"/>
                    <a:pt x="1021" y="220"/>
                  </a:cubicBezTo>
                  <a:cubicBezTo>
                    <a:pt x="1024" y="218"/>
                    <a:pt x="1030" y="212"/>
                    <a:pt x="1034" y="208"/>
                  </a:cubicBezTo>
                  <a:cubicBezTo>
                    <a:pt x="1038" y="203"/>
                    <a:pt x="1043" y="198"/>
                    <a:pt x="1045" y="196"/>
                  </a:cubicBezTo>
                  <a:cubicBezTo>
                    <a:pt x="1048" y="193"/>
                    <a:pt x="1059" y="179"/>
                    <a:pt x="1070" y="164"/>
                  </a:cubicBezTo>
                  <a:cubicBezTo>
                    <a:pt x="1094" y="133"/>
                    <a:pt x="1163" y="63"/>
                    <a:pt x="1169" y="63"/>
                  </a:cubicBezTo>
                  <a:cubicBezTo>
                    <a:pt x="1172" y="63"/>
                    <a:pt x="1177" y="64"/>
                    <a:pt x="1180" y="67"/>
                  </a:cubicBezTo>
                  <a:cubicBezTo>
                    <a:pt x="1185" y="70"/>
                    <a:pt x="1182" y="74"/>
                    <a:pt x="1168" y="87"/>
                  </a:cubicBezTo>
                  <a:cubicBezTo>
                    <a:pt x="1135" y="117"/>
                    <a:pt x="1101" y="151"/>
                    <a:pt x="1095" y="161"/>
                  </a:cubicBezTo>
                  <a:cubicBezTo>
                    <a:pt x="1085" y="176"/>
                    <a:pt x="1026" y="240"/>
                    <a:pt x="1022" y="240"/>
                  </a:cubicBezTo>
                  <a:cubicBezTo>
                    <a:pt x="1020" y="240"/>
                    <a:pt x="1016" y="244"/>
                    <a:pt x="1013" y="248"/>
                  </a:cubicBezTo>
                  <a:cubicBezTo>
                    <a:pt x="1009" y="255"/>
                    <a:pt x="1009" y="259"/>
                    <a:pt x="1013" y="265"/>
                  </a:cubicBezTo>
                  <a:cubicBezTo>
                    <a:pt x="1016" y="270"/>
                    <a:pt x="1020" y="274"/>
                    <a:pt x="1022" y="274"/>
                  </a:cubicBezTo>
                  <a:cubicBezTo>
                    <a:pt x="1023" y="274"/>
                    <a:pt x="1025" y="276"/>
                    <a:pt x="1025" y="280"/>
                  </a:cubicBezTo>
                  <a:cubicBezTo>
                    <a:pt x="1025" y="283"/>
                    <a:pt x="1030" y="290"/>
                    <a:pt x="1037" y="295"/>
                  </a:cubicBezTo>
                  <a:cubicBezTo>
                    <a:pt x="1044" y="300"/>
                    <a:pt x="1053" y="314"/>
                    <a:pt x="1058" y="325"/>
                  </a:cubicBezTo>
                  <a:cubicBezTo>
                    <a:pt x="1063" y="336"/>
                    <a:pt x="1068" y="344"/>
                    <a:pt x="1070" y="343"/>
                  </a:cubicBezTo>
                  <a:cubicBezTo>
                    <a:pt x="1075" y="340"/>
                    <a:pt x="1083" y="358"/>
                    <a:pt x="1081" y="369"/>
                  </a:cubicBezTo>
                  <a:cubicBezTo>
                    <a:pt x="1080" y="375"/>
                    <a:pt x="1081" y="378"/>
                    <a:pt x="1086" y="378"/>
                  </a:cubicBezTo>
                  <a:cubicBezTo>
                    <a:pt x="1090" y="377"/>
                    <a:pt x="1093" y="382"/>
                    <a:pt x="1094" y="390"/>
                  </a:cubicBezTo>
                  <a:cubicBezTo>
                    <a:pt x="1094" y="397"/>
                    <a:pt x="1097" y="405"/>
                    <a:pt x="1099" y="408"/>
                  </a:cubicBezTo>
                  <a:cubicBezTo>
                    <a:pt x="1101" y="411"/>
                    <a:pt x="1101" y="413"/>
                    <a:pt x="1097" y="414"/>
                  </a:cubicBezTo>
                  <a:cubicBezTo>
                    <a:pt x="1094" y="416"/>
                    <a:pt x="1095" y="419"/>
                    <a:pt x="1102" y="424"/>
                  </a:cubicBezTo>
                  <a:cubicBezTo>
                    <a:pt x="1107" y="428"/>
                    <a:pt x="1110" y="434"/>
                    <a:pt x="1109" y="437"/>
                  </a:cubicBezTo>
                  <a:cubicBezTo>
                    <a:pt x="1108" y="440"/>
                    <a:pt x="1109" y="448"/>
                    <a:pt x="1113" y="453"/>
                  </a:cubicBezTo>
                  <a:cubicBezTo>
                    <a:pt x="1116" y="458"/>
                    <a:pt x="1118" y="464"/>
                    <a:pt x="1116" y="465"/>
                  </a:cubicBezTo>
                  <a:cubicBezTo>
                    <a:pt x="1115" y="467"/>
                    <a:pt x="1116" y="471"/>
                    <a:pt x="1118" y="474"/>
                  </a:cubicBezTo>
                  <a:cubicBezTo>
                    <a:pt x="1121" y="477"/>
                    <a:pt x="1123" y="482"/>
                    <a:pt x="1122" y="483"/>
                  </a:cubicBezTo>
                  <a:cubicBezTo>
                    <a:pt x="1122" y="485"/>
                    <a:pt x="1123" y="492"/>
                    <a:pt x="1125" y="498"/>
                  </a:cubicBezTo>
                  <a:cubicBezTo>
                    <a:pt x="1126" y="504"/>
                    <a:pt x="1128" y="525"/>
                    <a:pt x="1128" y="545"/>
                  </a:cubicBezTo>
                  <a:cubicBezTo>
                    <a:pt x="1129" y="580"/>
                    <a:pt x="1129" y="580"/>
                    <a:pt x="1129" y="580"/>
                  </a:cubicBezTo>
                  <a:cubicBezTo>
                    <a:pt x="1141" y="581"/>
                    <a:pt x="1141" y="581"/>
                    <a:pt x="1141" y="581"/>
                  </a:cubicBezTo>
                  <a:cubicBezTo>
                    <a:pt x="1148" y="581"/>
                    <a:pt x="1174" y="583"/>
                    <a:pt x="1199" y="584"/>
                  </a:cubicBezTo>
                  <a:cubicBezTo>
                    <a:pt x="1223" y="586"/>
                    <a:pt x="1269" y="587"/>
                    <a:pt x="1300" y="588"/>
                  </a:cubicBezTo>
                  <a:cubicBezTo>
                    <a:pt x="1331" y="589"/>
                    <a:pt x="1357" y="591"/>
                    <a:pt x="1359" y="592"/>
                  </a:cubicBezTo>
                  <a:cubicBezTo>
                    <a:pt x="1360" y="593"/>
                    <a:pt x="1360" y="597"/>
                    <a:pt x="1359" y="600"/>
                  </a:cubicBezTo>
                  <a:cubicBezTo>
                    <a:pt x="1357" y="605"/>
                    <a:pt x="1347" y="606"/>
                    <a:pt x="1306" y="605"/>
                  </a:cubicBezTo>
                  <a:cubicBezTo>
                    <a:pt x="1248" y="603"/>
                    <a:pt x="1186" y="600"/>
                    <a:pt x="1186" y="599"/>
                  </a:cubicBezTo>
                  <a:cubicBezTo>
                    <a:pt x="1186" y="599"/>
                    <a:pt x="1183" y="598"/>
                    <a:pt x="1179" y="597"/>
                  </a:cubicBezTo>
                  <a:cubicBezTo>
                    <a:pt x="1175" y="596"/>
                    <a:pt x="1172" y="597"/>
                    <a:pt x="1172" y="600"/>
                  </a:cubicBezTo>
                  <a:cubicBezTo>
                    <a:pt x="1172" y="602"/>
                    <a:pt x="1169" y="603"/>
                    <a:pt x="1165" y="601"/>
                  </a:cubicBezTo>
                  <a:cubicBezTo>
                    <a:pt x="1161" y="600"/>
                    <a:pt x="1150" y="597"/>
                    <a:pt x="1140" y="596"/>
                  </a:cubicBezTo>
                  <a:cubicBezTo>
                    <a:pt x="1123" y="594"/>
                    <a:pt x="1120" y="597"/>
                    <a:pt x="1123" y="615"/>
                  </a:cubicBezTo>
                  <a:cubicBezTo>
                    <a:pt x="1123" y="618"/>
                    <a:pt x="1122" y="620"/>
                    <a:pt x="1119" y="620"/>
                  </a:cubicBezTo>
                  <a:cubicBezTo>
                    <a:pt x="1114" y="620"/>
                    <a:pt x="1106" y="645"/>
                    <a:pt x="1106" y="662"/>
                  </a:cubicBezTo>
                  <a:cubicBezTo>
                    <a:pt x="1105" y="666"/>
                    <a:pt x="1103" y="672"/>
                    <a:pt x="1100" y="675"/>
                  </a:cubicBezTo>
                  <a:cubicBezTo>
                    <a:pt x="1098" y="679"/>
                    <a:pt x="1092" y="690"/>
                    <a:pt x="1088" y="701"/>
                  </a:cubicBezTo>
                  <a:cubicBezTo>
                    <a:pt x="1084" y="713"/>
                    <a:pt x="1079" y="722"/>
                    <a:pt x="1077" y="722"/>
                  </a:cubicBezTo>
                  <a:cubicBezTo>
                    <a:pt x="1075" y="722"/>
                    <a:pt x="1074" y="724"/>
                    <a:pt x="1074" y="726"/>
                  </a:cubicBezTo>
                  <a:cubicBezTo>
                    <a:pt x="1074" y="734"/>
                    <a:pt x="1037" y="791"/>
                    <a:pt x="1019" y="811"/>
                  </a:cubicBezTo>
                  <a:cubicBezTo>
                    <a:pt x="1009" y="822"/>
                    <a:pt x="1002" y="832"/>
                    <a:pt x="1003" y="833"/>
                  </a:cubicBezTo>
                  <a:cubicBezTo>
                    <a:pt x="1005" y="835"/>
                    <a:pt x="1003" y="836"/>
                    <a:pt x="999" y="836"/>
                  </a:cubicBezTo>
                  <a:cubicBezTo>
                    <a:pt x="996" y="836"/>
                    <a:pt x="991" y="841"/>
                    <a:pt x="989" y="848"/>
                  </a:cubicBezTo>
                  <a:cubicBezTo>
                    <a:pt x="986" y="855"/>
                    <a:pt x="981" y="861"/>
                    <a:pt x="976" y="863"/>
                  </a:cubicBezTo>
                  <a:cubicBezTo>
                    <a:pt x="971" y="864"/>
                    <a:pt x="967" y="867"/>
                    <a:pt x="967" y="870"/>
                  </a:cubicBezTo>
                  <a:cubicBezTo>
                    <a:pt x="967" y="872"/>
                    <a:pt x="965" y="874"/>
                    <a:pt x="963" y="874"/>
                  </a:cubicBezTo>
                  <a:cubicBezTo>
                    <a:pt x="960" y="874"/>
                    <a:pt x="952" y="880"/>
                    <a:pt x="945" y="887"/>
                  </a:cubicBezTo>
                  <a:cubicBezTo>
                    <a:pt x="922" y="911"/>
                    <a:pt x="912" y="919"/>
                    <a:pt x="906" y="917"/>
                  </a:cubicBezTo>
                  <a:cubicBezTo>
                    <a:pt x="903" y="916"/>
                    <a:pt x="902" y="917"/>
                    <a:pt x="903" y="919"/>
                  </a:cubicBezTo>
                  <a:cubicBezTo>
                    <a:pt x="905" y="921"/>
                    <a:pt x="900" y="924"/>
                    <a:pt x="893" y="926"/>
                  </a:cubicBezTo>
                  <a:cubicBezTo>
                    <a:pt x="887" y="927"/>
                    <a:pt x="876" y="932"/>
                    <a:pt x="869" y="937"/>
                  </a:cubicBezTo>
                  <a:cubicBezTo>
                    <a:pt x="863" y="942"/>
                    <a:pt x="853" y="945"/>
                    <a:pt x="846" y="945"/>
                  </a:cubicBezTo>
                  <a:cubicBezTo>
                    <a:pt x="839" y="945"/>
                    <a:pt x="832" y="948"/>
                    <a:pt x="830" y="950"/>
                  </a:cubicBezTo>
                  <a:cubicBezTo>
                    <a:pt x="824" y="956"/>
                    <a:pt x="774" y="974"/>
                    <a:pt x="746" y="980"/>
                  </a:cubicBezTo>
                  <a:cubicBezTo>
                    <a:pt x="735" y="982"/>
                    <a:pt x="726" y="986"/>
                    <a:pt x="726" y="989"/>
                  </a:cubicBezTo>
                  <a:cubicBezTo>
                    <a:pt x="726" y="995"/>
                    <a:pt x="694" y="990"/>
                    <a:pt x="678" y="982"/>
                  </a:cubicBezTo>
                  <a:cubicBezTo>
                    <a:pt x="670" y="978"/>
                    <a:pt x="664" y="977"/>
                    <a:pt x="662" y="980"/>
                  </a:cubicBezTo>
                  <a:cubicBezTo>
                    <a:pt x="661" y="982"/>
                    <a:pt x="661" y="997"/>
                    <a:pt x="663" y="1012"/>
                  </a:cubicBezTo>
                  <a:cubicBezTo>
                    <a:pt x="665" y="1028"/>
                    <a:pt x="666" y="1043"/>
                    <a:pt x="665" y="1047"/>
                  </a:cubicBezTo>
                  <a:cubicBezTo>
                    <a:pt x="665" y="1050"/>
                    <a:pt x="665" y="1076"/>
                    <a:pt x="665" y="1104"/>
                  </a:cubicBezTo>
                  <a:cubicBezTo>
                    <a:pt x="664" y="1132"/>
                    <a:pt x="663" y="1158"/>
                    <a:pt x="662" y="1162"/>
                  </a:cubicBezTo>
                  <a:cubicBezTo>
                    <a:pt x="660" y="1170"/>
                    <a:pt x="651" y="1172"/>
                    <a:pt x="647" y="1166"/>
                  </a:cubicBezTo>
                  <a:close/>
                  <a:moveTo>
                    <a:pt x="749" y="962"/>
                  </a:moveTo>
                  <a:cubicBezTo>
                    <a:pt x="752" y="960"/>
                    <a:pt x="756" y="958"/>
                    <a:pt x="757" y="959"/>
                  </a:cubicBezTo>
                  <a:cubicBezTo>
                    <a:pt x="762" y="960"/>
                    <a:pt x="806" y="946"/>
                    <a:pt x="827" y="936"/>
                  </a:cubicBezTo>
                  <a:cubicBezTo>
                    <a:pt x="837" y="932"/>
                    <a:pt x="846" y="928"/>
                    <a:pt x="848" y="928"/>
                  </a:cubicBezTo>
                  <a:cubicBezTo>
                    <a:pt x="854" y="928"/>
                    <a:pt x="901" y="903"/>
                    <a:pt x="922" y="889"/>
                  </a:cubicBezTo>
                  <a:cubicBezTo>
                    <a:pt x="932" y="882"/>
                    <a:pt x="941" y="873"/>
                    <a:pt x="942" y="869"/>
                  </a:cubicBezTo>
                  <a:cubicBezTo>
                    <a:pt x="943" y="865"/>
                    <a:pt x="946" y="861"/>
                    <a:pt x="949" y="861"/>
                  </a:cubicBezTo>
                  <a:cubicBezTo>
                    <a:pt x="955" y="861"/>
                    <a:pt x="979" y="834"/>
                    <a:pt x="1031" y="770"/>
                  </a:cubicBezTo>
                  <a:cubicBezTo>
                    <a:pt x="1055" y="740"/>
                    <a:pt x="1062" y="729"/>
                    <a:pt x="1062" y="717"/>
                  </a:cubicBezTo>
                  <a:cubicBezTo>
                    <a:pt x="1062" y="713"/>
                    <a:pt x="1063" y="709"/>
                    <a:pt x="1065" y="709"/>
                  </a:cubicBezTo>
                  <a:cubicBezTo>
                    <a:pt x="1070" y="709"/>
                    <a:pt x="1086" y="668"/>
                    <a:pt x="1093" y="639"/>
                  </a:cubicBezTo>
                  <a:cubicBezTo>
                    <a:pt x="1096" y="625"/>
                    <a:pt x="1100" y="610"/>
                    <a:pt x="1101" y="605"/>
                  </a:cubicBezTo>
                  <a:cubicBezTo>
                    <a:pt x="1103" y="596"/>
                    <a:pt x="1102" y="595"/>
                    <a:pt x="1077" y="595"/>
                  </a:cubicBezTo>
                  <a:cubicBezTo>
                    <a:pt x="985" y="594"/>
                    <a:pt x="984" y="594"/>
                    <a:pt x="984" y="586"/>
                  </a:cubicBezTo>
                  <a:cubicBezTo>
                    <a:pt x="984" y="579"/>
                    <a:pt x="988" y="579"/>
                    <a:pt x="1041" y="580"/>
                  </a:cubicBezTo>
                  <a:cubicBezTo>
                    <a:pt x="1084" y="581"/>
                    <a:pt x="1099" y="581"/>
                    <a:pt x="1102" y="576"/>
                  </a:cubicBezTo>
                  <a:cubicBezTo>
                    <a:pt x="1107" y="571"/>
                    <a:pt x="1101" y="494"/>
                    <a:pt x="1096" y="484"/>
                  </a:cubicBezTo>
                  <a:cubicBezTo>
                    <a:pt x="1094" y="480"/>
                    <a:pt x="1082" y="432"/>
                    <a:pt x="1081" y="417"/>
                  </a:cubicBezTo>
                  <a:cubicBezTo>
                    <a:pt x="1080" y="414"/>
                    <a:pt x="1076" y="402"/>
                    <a:pt x="1071" y="391"/>
                  </a:cubicBezTo>
                  <a:cubicBezTo>
                    <a:pt x="1066" y="380"/>
                    <a:pt x="1062" y="370"/>
                    <a:pt x="1062" y="368"/>
                  </a:cubicBezTo>
                  <a:cubicBezTo>
                    <a:pt x="1062" y="366"/>
                    <a:pt x="1057" y="360"/>
                    <a:pt x="1052" y="354"/>
                  </a:cubicBezTo>
                  <a:cubicBezTo>
                    <a:pt x="1041" y="341"/>
                    <a:pt x="1021" y="309"/>
                    <a:pt x="1021" y="304"/>
                  </a:cubicBezTo>
                  <a:cubicBezTo>
                    <a:pt x="1021" y="299"/>
                    <a:pt x="999" y="274"/>
                    <a:pt x="995" y="274"/>
                  </a:cubicBezTo>
                  <a:cubicBezTo>
                    <a:pt x="993" y="274"/>
                    <a:pt x="984" y="280"/>
                    <a:pt x="976" y="288"/>
                  </a:cubicBezTo>
                  <a:cubicBezTo>
                    <a:pt x="931" y="328"/>
                    <a:pt x="913" y="344"/>
                    <a:pt x="907" y="347"/>
                  </a:cubicBezTo>
                  <a:cubicBezTo>
                    <a:pt x="903" y="349"/>
                    <a:pt x="896" y="355"/>
                    <a:pt x="891" y="360"/>
                  </a:cubicBezTo>
                  <a:cubicBezTo>
                    <a:pt x="886" y="365"/>
                    <a:pt x="871" y="379"/>
                    <a:pt x="857" y="392"/>
                  </a:cubicBezTo>
                  <a:cubicBezTo>
                    <a:pt x="844" y="405"/>
                    <a:pt x="813" y="435"/>
                    <a:pt x="788" y="460"/>
                  </a:cubicBezTo>
                  <a:cubicBezTo>
                    <a:pt x="764" y="484"/>
                    <a:pt x="729" y="518"/>
                    <a:pt x="711" y="536"/>
                  </a:cubicBezTo>
                  <a:cubicBezTo>
                    <a:pt x="693" y="553"/>
                    <a:pt x="675" y="574"/>
                    <a:pt x="671" y="581"/>
                  </a:cubicBezTo>
                  <a:cubicBezTo>
                    <a:pt x="664" y="596"/>
                    <a:pt x="664" y="611"/>
                    <a:pt x="665" y="789"/>
                  </a:cubicBezTo>
                  <a:cubicBezTo>
                    <a:pt x="666" y="827"/>
                    <a:pt x="666" y="880"/>
                    <a:pt x="665" y="905"/>
                  </a:cubicBezTo>
                  <a:cubicBezTo>
                    <a:pt x="663" y="965"/>
                    <a:pt x="663" y="961"/>
                    <a:pt x="678" y="966"/>
                  </a:cubicBezTo>
                  <a:cubicBezTo>
                    <a:pt x="694" y="970"/>
                    <a:pt x="742" y="968"/>
                    <a:pt x="749" y="962"/>
                  </a:cubicBezTo>
                  <a:close/>
                  <a:moveTo>
                    <a:pt x="806" y="523"/>
                  </a:moveTo>
                  <a:cubicBezTo>
                    <a:pt x="803" y="519"/>
                    <a:pt x="808" y="506"/>
                    <a:pt x="812" y="506"/>
                  </a:cubicBezTo>
                  <a:cubicBezTo>
                    <a:pt x="814" y="506"/>
                    <a:pt x="816" y="502"/>
                    <a:pt x="817" y="498"/>
                  </a:cubicBezTo>
                  <a:cubicBezTo>
                    <a:pt x="819" y="492"/>
                    <a:pt x="816" y="488"/>
                    <a:pt x="805" y="482"/>
                  </a:cubicBezTo>
                  <a:cubicBezTo>
                    <a:pt x="790" y="474"/>
                    <a:pt x="788" y="468"/>
                    <a:pt x="798" y="460"/>
                  </a:cubicBezTo>
                  <a:cubicBezTo>
                    <a:pt x="803" y="455"/>
                    <a:pt x="806" y="456"/>
                    <a:pt x="813" y="463"/>
                  </a:cubicBezTo>
                  <a:cubicBezTo>
                    <a:pt x="825" y="474"/>
                    <a:pt x="829" y="475"/>
                    <a:pt x="839" y="464"/>
                  </a:cubicBezTo>
                  <a:cubicBezTo>
                    <a:pt x="843" y="459"/>
                    <a:pt x="844" y="455"/>
                    <a:pt x="842" y="455"/>
                  </a:cubicBezTo>
                  <a:cubicBezTo>
                    <a:pt x="840" y="455"/>
                    <a:pt x="844" y="453"/>
                    <a:pt x="850" y="449"/>
                  </a:cubicBezTo>
                  <a:cubicBezTo>
                    <a:pt x="865" y="441"/>
                    <a:pt x="865" y="441"/>
                    <a:pt x="865" y="450"/>
                  </a:cubicBezTo>
                  <a:cubicBezTo>
                    <a:pt x="865" y="454"/>
                    <a:pt x="860" y="464"/>
                    <a:pt x="854" y="472"/>
                  </a:cubicBezTo>
                  <a:cubicBezTo>
                    <a:pt x="842" y="486"/>
                    <a:pt x="842" y="486"/>
                    <a:pt x="842" y="486"/>
                  </a:cubicBezTo>
                  <a:cubicBezTo>
                    <a:pt x="852" y="496"/>
                    <a:pt x="852" y="496"/>
                    <a:pt x="852" y="496"/>
                  </a:cubicBezTo>
                  <a:cubicBezTo>
                    <a:pt x="860" y="504"/>
                    <a:pt x="861" y="508"/>
                    <a:pt x="857" y="512"/>
                  </a:cubicBezTo>
                  <a:cubicBezTo>
                    <a:pt x="854" y="515"/>
                    <a:pt x="851" y="515"/>
                    <a:pt x="845" y="511"/>
                  </a:cubicBezTo>
                  <a:cubicBezTo>
                    <a:pt x="835" y="505"/>
                    <a:pt x="828" y="508"/>
                    <a:pt x="828" y="516"/>
                  </a:cubicBezTo>
                  <a:cubicBezTo>
                    <a:pt x="828" y="525"/>
                    <a:pt x="811" y="531"/>
                    <a:pt x="806" y="523"/>
                  </a:cubicBezTo>
                  <a:close/>
                  <a:moveTo>
                    <a:pt x="648" y="924"/>
                  </a:moveTo>
                  <a:cubicBezTo>
                    <a:pt x="650" y="841"/>
                    <a:pt x="647" y="588"/>
                    <a:pt x="644" y="585"/>
                  </a:cubicBezTo>
                  <a:cubicBezTo>
                    <a:pt x="642" y="582"/>
                    <a:pt x="556" y="577"/>
                    <a:pt x="481" y="576"/>
                  </a:cubicBezTo>
                  <a:cubicBezTo>
                    <a:pt x="446" y="575"/>
                    <a:pt x="407" y="573"/>
                    <a:pt x="395" y="570"/>
                  </a:cubicBezTo>
                  <a:cubicBezTo>
                    <a:pt x="382" y="568"/>
                    <a:pt x="364" y="566"/>
                    <a:pt x="354" y="566"/>
                  </a:cubicBezTo>
                  <a:cubicBezTo>
                    <a:pt x="344" y="566"/>
                    <a:pt x="313" y="565"/>
                    <a:pt x="285" y="564"/>
                  </a:cubicBezTo>
                  <a:cubicBezTo>
                    <a:pt x="235" y="562"/>
                    <a:pt x="235" y="562"/>
                    <a:pt x="235" y="562"/>
                  </a:cubicBezTo>
                  <a:cubicBezTo>
                    <a:pt x="237" y="575"/>
                    <a:pt x="237" y="575"/>
                    <a:pt x="237" y="575"/>
                  </a:cubicBezTo>
                  <a:cubicBezTo>
                    <a:pt x="238" y="582"/>
                    <a:pt x="241" y="589"/>
                    <a:pt x="243" y="590"/>
                  </a:cubicBezTo>
                  <a:cubicBezTo>
                    <a:pt x="245" y="592"/>
                    <a:pt x="248" y="603"/>
                    <a:pt x="250" y="616"/>
                  </a:cubicBezTo>
                  <a:cubicBezTo>
                    <a:pt x="251" y="629"/>
                    <a:pt x="254" y="641"/>
                    <a:pt x="255" y="643"/>
                  </a:cubicBezTo>
                  <a:cubicBezTo>
                    <a:pt x="257" y="646"/>
                    <a:pt x="258" y="651"/>
                    <a:pt x="259" y="655"/>
                  </a:cubicBezTo>
                  <a:cubicBezTo>
                    <a:pt x="260" y="664"/>
                    <a:pt x="274" y="699"/>
                    <a:pt x="281" y="709"/>
                  </a:cubicBezTo>
                  <a:cubicBezTo>
                    <a:pt x="283" y="712"/>
                    <a:pt x="287" y="720"/>
                    <a:pt x="290" y="726"/>
                  </a:cubicBezTo>
                  <a:cubicBezTo>
                    <a:pt x="297" y="741"/>
                    <a:pt x="322" y="777"/>
                    <a:pt x="335" y="789"/>
                  </a:cubicBezTo>
                  <a:cubicBezTo>
                    <a:pt x="341" y="795"/>
                    <a:pt x="346" y="802"/>
                    <a:pt x="346" y="806"/>
                  </a:cubicBezTo>
                  <a:cubicBezTo>
                    <a:pt x="346" y="809"/>
                    <a:pt x="347" y="810"/>
                    <a:pt x="348" y="809"/>
                  </a:cubicBezTo>
                  <a:cubicBezTo>
                    <a:pt x="350" y="808"/>
                    <a:pt x="355" y="811"/>
                    <a:pt x="360" y="816"/>
                  </a:cubicBezTo>
                  <a:cubicBezTo>
                    <a:pt x="382" y="837"/>
                    <a:pt x="395" y="848"/>
                    <a:pt x="407" y="855"/>
                  </a:cubicBezTo>
                  <a:cubicBezTo>
                    <a:pt x="414" y="859"/>
                    <a:pt x="419" y="864"/>
                    <a:pt x="419" y="866"/>
                  </a:cubicBezTo>
                  <a:cubicBezTo>
                    <a:pt x="419" y="868"/>
                    <a:pt x="422" y="869"/>
                    <a:pt x="425" y="869"/>
                  </a:cubicBezTo>
                  <a:cubicBezTo>
                    <a:pt x="428" y="869"/>
                    <a:pt x="439" y="876"/>
                    <a:pt x="450" y="883"/>
                  </a:cubicBezTo>
                  <a:cubicBezTo>
                    <a:pt x="461" y="891"/>
                    <a:pt x="479" y="902"/>
                    <a:pt x="490" y="907"/>
                  </a:cubicBezTo>
                  <a:cubicBezTo>
                    <a:pt x="501" y="913"/>
                    <a:pt x="509" y="920"/>
                    <a:pt x="509" y="923"/>
                  </a:cubicBezTo>
                  <a:cubicBezTo>
                    <a:pt x="509" y="925"/>
                    <a:pt x="523" y="932"/>
                    <a:pt x="539" y="937"/>
                  </a:cubicBezTo>
                  <a:cubicBezTo>
                    <a:pt x="555" y="942"/>
                    <a:pt x="572" y="948"/>
                    <a:pt x="577" y="950"/>
                  </a:cubicBezTo>
                  <a:cubicBezTo>
                    <a:pt x="591" y="956"/>
                    <a:pt x="621" y="962"/>
                    <a:pt x="634" y="961"/>
                  </a:cubicBezTo>
                  <a:cubicBezTo>
                    <a:pt x="646" y="960"/>
                    <a:pt x="646" y="960"/>
                    <a:pt x="646" y="960"/>
                  </a:cubicBezTo>
                  <a:lnTo>
                    <a:pt x="648" y="924"/>
                  </a:lnTo>
                  <a:close/>
                  <a:moveTo>
                    <a:pt x="620" y="565"/>
                  </a:moveTo>
                  <a:cubicBezTo>
                    <a:pt x="625" y="562"/>
                    <a:pt x="625" y="561"/>
                    <a:pt x="619" y="561"/>
                  </a:cubicBezTo>
                  <a:cubicBezTo>
                    <a:pt x="615" y="561"/>
                    <a:pt x="612" y="559"/>
                    <a:pt x="612" y="557"/>
                  </a:cubicBezTo>
                  <a:cubicBezTo>
                    <a:pt x="612" y="553"/>
                    <a:pt x="565" y="501"/>
                    <a:pt x="534" y="471"/>
                  </a:cubicBezTo>
                  <a:cubicBezTo>
                    <a:pt x="505" y="442"/>
                    <a:pt x="487" y="424"/>
                    <a:pt x="480" y="415"/>
                  </a:cubicBezTo>
                  <a:cubicBezTo>
                    <a:pt x="476" y="411"/>
                    <a:pt x="468" y="402"/>
                    <a:pt x="462" y="397"/>
                  </a:cubicBezTo>
                  <a:cubicBezTo>
                    <a:pt x="435" y="374"/>
                    <a:pt x="396" y="332"/>
                    <a:pt x="352" y="281"/>
                  </a:cubicBezTo>
                  <a:cubicBezTo>
                    <a:pt x="343" y="270"/>
                    <a:pt x="334" y="261"/>
                    <a:pt x="333" y="261"/>
                  </a:cubicBezTo>
                  <a:cubicBezTo>
                    <a:pt x="326" y="261"/>
                    <a:pt x="313" y="276"/>
                    <a:pt x="313" y="285"/>
                  </a:cubicBezTo>
                  <a:cubicBezTo>
                    <a:pt x="313" y="290"/>
                    <a:pt x="312" y="295"/>
                    <a:pt x="310" y="296"/>
                  </a:cubicBezTo>
                  <a:cubicBezTo>
                    <a:pt x="304" y="298"/>
                    <a:pt x="272" y="368"/>
                    <a:pt x="272" y="378"/>
                  </a:cubicBezTo>
                  <a:cubicBezTo>
                    <a:pt x="272" y="383"/>
                    <a:pt x="270" y="388"/>
                    <a:pt x="268" y="390"/>
                  </a:cubicBezTo>
                  <a:cubicBezTo>
                    <a:pt x="266" y="391"/>
                    <a:pt x="263" y="401"/>
                    <a:pt x="262" y="412"/>
                  </a:cubicBezTo>
                  <a:cubicBezTo>
                    <a:pt x="260" y="423"/>
                    <a:pt x="256" y="438"/>
                    <a:pt x="253" y="446"/>
                  </a:cubicBezTo>
                  <a:cubicBezTo>
                    <a:pt x="250" y="454"/>
                    <a:pt x="247" y="474"/>
                    <a:pt x="245" y="492"/>
                  </a:cubicBezTo>
                  <a:cubicBezTo>
                    <a:pt x="244" y="510"/>
                    <a:pt x="241" y="527"/>
                    <a:pt x="239" y="529"/>
                  </a:cubicBezTo>
                  <a:cubicBezTo>
                    <a:pt x="237" y="531"/>
                    <a:pt x="235" y="537"/>
                    <a:pt x="235" y="541"/>
                  </a:cubicBezTo>
                  <a:cubicBezTo>
                    <a:pt x="235" y="546"/>
                    <a:pt x="239" y="548"/>
                    <a:pt x="247" y="548"/>
                  </a:cubicBezTo>
                  <a:cubicBezTo>
                    <a:pt x="294" y="548"/>
                    <a:pt x="396" y="553"/>
                    <a:pt x="407" y="556"/>
                  </a:cubicBezTo>
                  <a:cubicBezTo>
                    <a:pt x="415" y="558"/>
                    <a:pt x="444" y="559"/>
                    <a:pt x="473" y="559"/>
                  </a:cubicBezTo>
                  <a:cubicBezTo>
                    <a:pt x="501" y="558"/>
                    <a:pt x="533" y="559"/>
                    <a:pt x="543" y="561"/>
                  </a:cubicBezTo>
                  <a:cubicBezTo>
                    <a:pt x="554" y="563"/>
                    <a:pt x="564" y="562"/>
                    <a:pt x="565" y="561"/>
                  </a:cubicBezTo>
                  <a:cubicBezTo>
                    <a:pt x="566" y="559"/>
                    <a:pt x="572" y="559"/>
                    <a:pt x="577" y="561"/>
                  </a:cubicBezTo>
                  <a:cubicBezTo>
                    <a:pt x="583" y="563"/>
                    <a:pt x="589" y="564"/>
                    <a:pt x="591" y="563"/>
                  </a:cubicBezTo>
                  <a:cubicBezTo>
                    <a:pt x="592" y="562"/>
                    <a:pt x="596" y="563"/>
                    <a:pt x="600" y="565"/>
                  </a:cubicBezTo>
                  <a:cubicBezTo>
                    <a:pt x="607" y="570"/>
                    <a:pt x="612" y="570"/>
                    <a:pt x="620" y="565"/>
                  </a:cubicBezTo>
                  <a:close/>
                  <a:moveTo>
                    <a:pt x="646" y="483"/>
                  </a:moveTo>
                  <a:cubicBezTo>
                    <a:pt x="646" y="445"/>
                    <a:pt x="645" y="412"/>
                    <a:pt x="643" y="411"/>
                  </a:cubicBezTo>
                  <a:cubicBezTo>
                    <a:pt x="642" y="409"/>
                    <a:pt x="642" y="406"/>
                    <a:pt x="644" y="403"/>
                  </a:cubicBezTo>
                  <a:cubicBezTo>
                    <a:pt x="649" y="396"/>
                    <a:pt x="650" y="326"/>
                    <a:pt x="645" y="305"/>
                  </a:cubicBezTo>
                  <a:cubicBezTo>
                    <a:pt x="643" y="296"/>
                    <a:pt x="642" y="280"/>
                    <a:pt x="643" y="270"/>
                  </a:cubicBezTo>
                  <a:cubicBezTo>
                    <a:pt x="645" y="248"/>
                    <a:pt x="648" y="178"/>
                    <a:pt x="650" y="141"/>
                  </a:cubicBezTo>
                  <a:cubicBezTo>
                    <a:pt x="651" y="115"/>
                    <a:pt x="651" y="115"/>
                    <a:pt x="651" y="115"/>
                  </a:cubicBezTo>
                  <a:cubicBezTo>
                    <a:pt x="608" y="114"/>
                    <a:pt x="608" y="114"/>
                    <a:pt x="608" y="114"/>
                  </a:cubicBezTo>
                  <a:cubicBezTo>
                    <a:pt x="583" y="114"/>
                    <a:pt x="555" y="116"/>
                    <a:pt x="537" y="120"/>
                  </a:cubicBezTo>
                  <a:cubicBezTo>
                    <a:pt x="521" y="123"/>
                    <a:pt x="507" y="125"/>
                    <a:pt x="506" y="124"/>
                  </a:cubicBezTo>
                  <a:cubicBezTo>
                    <a:pt x="505" y="123"/>
                    <a:pt x="500" y="124"/>
                    <a:pt x="496" y="127"/>
                  </a:cubicBezTo>
                  <a:cubicBezTo>
                    <a:pt x="491" y="130"/>
                    <a:pt x="486" y="132"/>
                    <a:pt x="485" y="132"/>
                  </a:cubicBezTo>
                  <a:cubicBezTo>
                    <a:pt x="479" y="133"/>
                    <a:pt x="431" y="159"/>
                    <a:pt x="412" y="172"/>
                  </a:cubicBezTo>
                  <a:cubicBezTo>
                    <a:pt x="389" y="187"/>
                    <a:pt x="346" y="229"/>
                    <a:pt x="346" y="236"/>
                  </a:cubicBezTo>
                  <a:cubicBezTo>
                    <a:pt x="346" y="240"/>
                    <a:pt x="362" y="259"/>
                    <a:pt x="397" y="298"/>
                  </a:cubicBezTo>
                  <a:cubicBezTo>
                    <a:pt x="408" y="310"/>
                    <a:pt x="425" y="329"/>
                    <a:pt x="434" y="341"/>
                  </a:cubicBezTo>
                  <a:cubicBezTo>
                    <a:pt x="443" y="353"/>
                    <a:pt x="451" y="363"/>
                    <a:pt x="453" y="363"/>
                  </a:cubicBezTo>
                  <a:cubicBezTo>
                    <a:pt x="455" y="363"/>
                    <a:pt x="456" y="365"/>
                    <a:pt x="456" y="369"/>
                  </a:cubicBezTo>
                  <a:cubicBezTo>
                    <a:pt x="456" y="372"/>
                    <a:pt x="458" y="375"/>
                    <a:pt x="460" y="375"/>
                  </a:cubicBezTo>
                  <a:cubicBezTo>
                    <a:pt x="465" y="375"/>
                    <a:pt x="628" y="542"/>
                    <a:pt x="628" y="548"/>
                  </a:cubicBezTo>
                  <a:cubicBezTo>
                    <a:pt x="628" y="550"/>
                    <a:pt x="632" y="553"/>
                    <a:pt x="637" y="553"/>
                  </a:cubicBezTo>
                  <a:cubicBezTo>
                    <a:pt x="646" y="553"/>
                    <a:pt x="647" y="552"/>
                    <a:pt x="646" y="483"/>
                  </a:cubicBezTo>
                  <a:close/>
                  <a:moveTo>
                    <a:pt x="681" y="538"/>
                  </a:moveTo>
                  <a:cubicBezTo>
                    <a:pt x="681" y="534"/>
                    <a:pt x="684" y="531"/>
                    <a:pt x="687" y="531"/>
                  </a:cubicBezTo>
                  <a:cubicBezTo>
                    <a:pt x="694" y="531"/>
                    <a:pt x="707" y="517"/>
                    <a:pt x="703" y="513"/>
                  </a:cubicBezTo>
                  <a:cubicBezTo>
                    <a:pt x="702" y="512"/>
                    <a:pt x="704" y="510"/>
                    <a:pt x="708" y="510"/>
                  </a:cubicBezTo>
                  <a:cubicBezTo>
                    <a:pt x="713" y="510"/>
                    <a:pt x="721" y="505"/>
                    <a:pt x="727" y="499"/>
                  </a:cubicBezTo>
                  <a:cubicBezTo>
                    <a:pt x="733" y="492"/>
                    <a:pt x="744" y="480"/>
                    <a:pt x="753" y="472"/>
                  </a:cubicBezTo>
                  <a:cubicBezTo>
                    <a:pt x="762" y="463"/>
                    <a:pt x="776" y="449"/>
                    <a:pt x="784" y="440"/>
                  </a:cubicBezTo>
                  <a:cubicBezTo>
                    <a:pt x="805" y="416"/>
                    <a:pt x="828" y="396"/>
                    <a:pt x="832" y="396"/>
                  </a:cubicBezTo>
                  <a:cubicBezTo>
                    <a:pt x="835" y="396"/>
                    <a:pt x="837" y="394"/>
                    <a:pt x="837" y="392"/>
                  </a:cubicBezTo>
                  <a:cubicBezTo>
                    <a:pt x="837" y="389"/>
                    <a:pt x="844" y="381"/>
                    <a:pt x="852" y="373"/>
                  </a:cubicBezTo>
                  <a:cubicBezTo>
                    <a:pt x="868" y="358"/>
                    <a:pt x="870" y="356"/>
                    <a:pt x="925" y="309"/>
                  </a:cubicBezTo>
                  <a:cubicBezTo>
                    <a:pt x="943" y="294"/>
                    <a:pt x="959" y="279"/>
                    <a:pt x="960" y="276"/>
                  </a:cubicBezTo>
                  <a:cubicBezTo>
                    <a:pt x="962" y="274"/>
                    <a:pt x="963" y="273"/>
                    <a:pt x="963" y="275"/>
                  </a:cubicBezTo>
                  <a:cubicBezTo>
                    <a:pt x="963" y="280"/>
                    <a:pt x="980" y="261"/>
                    <a:pt x="980" y="256"/>
                  </a:cubicBezTo>
                  <a:cubicBezTo>
                    <a:pt x="980" y="250"/>
                    <a:pt x="967" y="235"/>
                    <a:pt x="953" y="223"/>
                  </a:cubicBezTo>
                  <a:cubicBezTo>
                    <a:pt x="948" y="220"/>
                    <a:pt x="937" y="210"/>
                    <a:pt x="926" y="201"/>
                  </a:cubicBezTo>
                  <a:cubicBezTo>
                    <a:pt x="916" y="192"/>
                    <a:pt x="904" y="185"/>
                    <a:pt x="901" y="185"/>
                  </a:cubicBezTo>
                  <a:cubicBezTo>
                    <a:pt x="897" y="185"/>
                    <a:pt x="894" y="184"/>
                    <a:pt x="893" y="182"/>
                  </a:cubicBezTo>
                  <a:cubicBezTo>
                    <a:pt x="891" y="177"/>
                    <a:pt x="827" y="139"/>
                    <a:pt x="821" y="139"/>
                  </a:cubicBezTo>
                  <a:cubicBezTo>
                    <a:pt x="819" y="139"/>
                    <a:pt x="809" y="135"/>
                    <a:pt x="799" y="130"/>
                  </a:cubicBezTo>
                  <a:cubicBezTo>
                    <a:pt x="789" y="126"/>
                    <a:pt x="776" y="122"/>
                    <a:pt x="770" y="122"/>
                  </a:cubicBezTo>
                  <a:cubicBezTo>
                    <a:pt x="764" y="122"/>
                    <a:pt x="759" y="120"/>
                    <a:pt x="759" y="118"/>
                  </a:cubicBezTo>
                  <a:cubicBezTo>
                    <a:pt x="759" y="113"/>
                    <a:pt x="724" y="108"/>
                    <a:pt x="690" y="107"/>
                  </a:cubicBezTo>
                  <a:cubicBezTo>
                    <a:pt x="667" y="107"/>
                    <a:pt x="667" y="107"/>
                    <a:pt x="667" y="107"/>
                  </a:cubicBezTo>
                  <a:cubicBezTo>
                    <a:pt x="668" y="139"/>
                    <a:pt x="668" y="139"/>
                    <a:pt x="668" y="139"/>
                  </a:cubicBezTo>
                  <a:cubicBezTo>
                    <a:pt x="670" y="220"/>
                    <a:pt x="670" y="309"/>
                    <a:pt x="667" y="339"/>
                  </a:cubicBezTo>
                  <a:cubicBezTo>
                    <a:pt x="665" y="358"/>
                    <a:pt x="664" y="401"/>
                    <a:pt x="665" y="434"/>
                  </a:cubicBezTo>
                  <a:cubicBezTo>
                    <a:pt x="665" y="468"/>
                    <a:pt x="666" y="508"/>
                    <a:pt x="666" y="524"/>
                  </a:cubicBezTo>
                  <a:cubicBezTo>
                    <a:pt x="666" y="550"/>
                    <a:pt x="666" y="552"/>
                    <a:pt x="673" y="548"/>
                  </a:cubicBezTo>
                  <a:cubicBezTo>
                    <a:pt x="678" y="546"/>
                    <a:pt x="681" y="541"/>
                    <a:pt x="681" y="53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9"/>
            <p:cNvSpPr>
              <a:spLocks noEditPoints="1"/>
            </p:cNvSpPr>
            <p:nvPr/>
          </p:nvSpPr>
          <p:spPr bwMode="auto">
            <a:xfrm>
              <a:off x="2925763" y="5148263"/>
              <a:ext cx="396875" cy="706438"/>
            </a:xfrm>
            <a:custGeom>
              <a:avLst/>
              <a:gdLst>
                <a:gd name="T0" fmla="*/ 231 w 261"/>
                <a:gd name="T1" fmla="*/ 459 h 463"/>
                <a:gd name="T2" fmla="*/ 229 w 261"/>
                <a:gd name="T3" fmla="*/ 89 h 463"/>
                <a:gd name="T4" fmla="*/ 245 w 261"/>
                <a:gd name="T5" fmla="*/ 0 h 463"/>
                <a:gd name="T6" fmla="*/ 255 w 261"/>
                <a:gd name="T7" fmla="*/ 0 h 463"/>
                <a:gd name="T8" fmla="*/ 255 w 261"/>
                <a:gd name="T9" fmla="*/ 57 h 463"/>
                <a:gd name="T10" fmla="*/ 255 w 261"/>
                <a:gd name="T11" fmla="*/ 310 h 463"/>
                <a:gd name="T12" fmla="*/ 256 w 261"/>
                <a:gd name="T13" fmla="*/ 453 h 463"/>
                <a:gd name="T14" fmla="*/ 231 w 261"/>
                <a:gd name="T15" fmla="*/ 459 h 463"/>
                <a:gd name="T16" fmla="*/ 64 w 261"/>
                <a:gd name="T17" fmla="*/ 348 h 463"/>
                <a:gd name="T18" fmla="*/ 57 w 261"/>
                <a:gd name="T19" fmla="*/ 334 h 463"/>
                <a:gd name="T20" fmla="*/ 65 w 261"/>
                <a:gd name="T21" fmla="*/ 326 h 463"/>
                <a:gd name="T22" fmla="*/ 71 w 261"/>
                <a:gd name="T23" fmla="*/ 332 h 463"/>
                <a:gd name="T24" fmla="*/ 75 w 261"/>
                <a:gd name="T25" fmla="*/ 333 h 463"/>
                <a:gd name="T26" fmla="*/ 91 w 261"/>
                <a:gd name="T27" fmla="*/ 299 h 463"/>
                <a:gd name="T28" fmla="*/ 85 w 261"/>
                <a:gd name="T29" fmla="*/ 289 h 463"/>
                <a:gd name="T30" fmla="*/ 74 w 261"/>
                <a:gd name="T31" fmla="*/ 290 h 463"/>
                <a:gd name="T32" fmla="*/ 62 w 261"/>
                <a:gd name="T33" fmla="*/ 283 h 463"/>
                <a:gd name="T34" fmla="*/ 47 w 261"/>
                <a:gd name="T35" fmla="*/ 249 h 463"/>
                <a:gd name="T36" fmla="*/ 35 w 261"/>
                <a:gd name="T37" fmla="*/ 253 h 463"/>
                <a:gd name="T38" fmla="*/ 41 w 261"/>
                <a:gd name="T39" fmla="*/ 276 h 463"/>
                <a:gd name="T40" fmla="*/ 39 w 261"/>
                <a:gd name="T41" fmla="*/ 293 h 463"/>
                <a:gd name="T42" fmla="*/ 23 w 261"/>
                <a:gd name="T43" fmla="*/ 282 h 463"/>
                <a:gd name="T44" fmla="*/ 16 w 261"/>
                <a:gd name="T45" fmla="*/ 257 h 463"/>
                <a:gd name="T46" fmla="*/ 12 w 261"/>
                <a:gd name="T47" fmla="*/ 241 h 463"/>
                <a:gd name="T48" fmla="*/ 16 w 261"/>
                <a:gd name="T49" fmla="*/ 222 h 463"/>
                <a:gd name="T50" fmla="*/ 28 w 261"/>
                <a:gd name="T51" fmla="*/ 213 h 463"/>
                <a:gd name="T52" fmla="*/ 34 w 261"/>
                <a:gd name="T53" fmla="*/ 195 h 463"/>
                <a:gd name="T54" fmla="*/ 42 w 261"/>
                <a:gd name="T55" fmla="*/ 175 h 463"/>
                <a:gd name="T56" fmla="*/ 65 w 261"/>
                <a:gd name="T57" fmla="*/ 172 h 463"/>
                <a:gd name="T58" fmla="*/ 57 w 261"/>
                <a:gd name="T59" fmla="*/ 185 h 463"/>
                <a:gd name="T60" fmla="*/ 46 w 261"/>
                <a:gd name="T61" fmla="*/ 212 h 463"/>
                <a:gd name="T62" fmla="*/ 52 w 261"/>
                <a:gd name="T63" fmla="*/ 230 h 463"/>
                <a:gd name="T64" fmla="*/ 65 w 261"/>
                <a:gd name="T65" fmla="*/ 224 h 463"/>
                <a:gd name="T66" fmla="*/ 109 w 261"/>
                <a:gd name="T67" fmla="*/ 232 h 463"/>
                <a:gd name="T68" fmla="*/ 119 w 261"/>
                <a:gd name="T69" fmla="*/ 265 h 463"/>
                <a:gd name="T70" fmla="*/ 102 w 261"/>
                <a:gd name="T71" fmla="*/ 323 h 463"/>
                <a:gd name="T72" fmla="*/ 74 w 261"/>
                <a:gd name="T73" fmla="*/ 352 h 463"/>
                <a:gd name="T74" fmla="*/ 64 w 261"/>
                <a:gd name="T75" fmla="*/ 348 h 463"/>
                <a:gd name="T76" fmla="*/ 91 w 261"/>
                <a:gd name="T77" fmla="*/ 270 h 463"/>
                <a:gd name="T78" fmla="*/ 98 w 261"/>
                <a:gd name="T79" fmla="*/ 253 h 463"/>
                <a:gd name="T80" fmla="*/ 85 w 261"/>
                <a:gd name="T81" fmla="*/ 235 h 463"/>
                <a:gd name="T82" fmla="*/ 71 w 261"/>
                <a:gd name="T83" fmla="*/ 255 h 463"/>
                <a:gd name="T84" fmla="*/ 73 w 261"/>
                <a:gd name="T85" fmla="*/ 271 h 463"/>
                <a:gd name="T86" fmla="*/ 91 w 261"/>
                <a:gd name="T87" fmla="*/ 270 h 463"/>
                <a:gd name="T88" fmla="*/ 139 w 261"/>
                <a:gd name="T89" fmla="*/ 310 h 463"/>
                <a:gd name="T90" fmla="*/ 149 w 261"/>
                <a:gd name="T91" fmla="*/ 284 h 463"/>
                <a:gd name="T92" fmla="*/ 160 w 261"/>
                <a:gd name="T93" fmla="*/ 267 h 463"/>
                <a:gd name="T94" fmla="*/ 151 w 261"/>
                <a:gd name="T95" fmla="*/ 248 h 463"/>
                <a:gd name="T96" fmla="*/ 145 w 261"/>
                <a:gd name="T97" fmla="*/ 226 h 463"/>
                <a:gd name="T98" fmla="*/ 163 w 261"/>
                <a:gd name="T99" fmla="*/ 232 h 463"/>
                <a:gd name="T100" fmla="*/ 177 w 261"/>
                <a:gd name="T101" fmla="*/ 236 h 463"/>
                <a:gd name="T102" fmla="*/ 198 w 261"/>
                <a:gd name="T103" fmla="*/ 235 h 463"/>
                <a:gd name="T104" fmla="*/ 192 w 261"/>
                <a:gd name="T105" fmla="*/ 249 h 463"/>
                <a:gd name="T106" fmla="*/ 183 w 261"/>
                <a:gd name="T107" fmla="*/ 259 h 463"/>
                <a:gd name="T108" fmla="*/ 193 w 261"/>
                <a:gd name="T109" fmla="*/ 268 h 463"/>
                <a:gd name="T110" fmla="*/ 200 w 261"/>
                <a:gd name="T111" fmla="*/ 292 h 463"/>
                <a:gd name="T112" fmla="*/ 187 w 261"/>
                <a:gd name="T113" fmla="*/ 285 h 463"/>
                <a:gd name="T114" fmla="*/ 179 w 261"/>
                <a:gd name="T115" fmla="*/ 275 h 463"/>
                <a:gd name="T116" fmla="*/ 169 w 261"/>
                <a:gd name="T117" fmla="*/ 286 h 463"/>
                <a:gd name="T118" fmla="*/ 159 w 261"/>
                <a:gd name="T119" fmla="*/ 301 h 463"/>
                <a:gd name="T120" fmla="*/ 143 w 261"/>
                <a:gd name="T121" fmla="*/ 319 h 463"/>
                <a:gd name="T122" fmla="*/ 139 w 261"/>
                <a:gd name="T123" fmla="*/ 31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" h="462">
                  <a:moveTo>
                    <a:pt x="231" y="459"/>
                  </a:moveTo>
                  <a:cubicBezTo>
                    <a:pt x="229" y="455"/>
                    <a:pt x="227" y="208"/>
                    <a:pt x="229" y="89"/>
                  </a:cubicBezTo>
                  <a:cubicBezTo>
                    <a:pt x="230" y="10"/>
                    <a:pt x="232" y="0"/>
                    <a:pt x="245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55" y="57"/>
                    <a:pt x="255" y="57"/>
                    <a:pt x="255" y="57"/>
                  </a:cubicBezTo>
                  <a:cubicBezTo>
                    <a:pt x="253" y="177"/>
                    <a:pt x="253" y="284"/>
                    <a:pt x="255" y="310"/>
                  </a:cubicBezTo>
                  <a:cubicBezTo>
                    <a:pt x="260" y="389"/>
                    <a:pt x="261" y="449"/>
                    <a:pt x="256" y="453"/>
                  </a:cubicBezTo>
                  <a:cubicBezTo>
                    <a:pt x="248" y="460"/>
                    <a:pt x="234" y="463"/>
                    <a:pt x="231" y="459"/>
                  </a:cubicBezTo>
                  <a:close/>
                  <a:moveTo>
                    <a:pt x="64" y="348"/>
                  </a:moveTo>
                  <a:cubicBezTo>
                    <a:pt x="60" y="346"/>
                    <a:pt x="57" y="339"/>
                    <a:pt x="57" y="334"/>
                  </a:cubicBezTo>
                  <a:cubicBezTo>
                    <a:pt x="57" y="326"/>
                    <a:pt x="59" y="324"/>
                    <a:pt x="65" y="326"/>
                  </a:cubicBezTo>
                  <a:cubicBezTo>
                    <a:pt x="70" y="327"/>
                    <a:pt x="72" y="330"/>
                    <a:pt x="71" y="332"/>
                  </a:cubicBezTo>
                  <a:cubicBezTo>
                    <a:pt x="70" y="334"/>
                    <a:pt x="71" y="334"/>
                    <a:pt x="75" y="333"/>
                  </a:cubicBezTo>
                  <a:cubicBezTo>
                    <a:pt x="82" y="330"/>
                    <a:pt x="88" y="317"/>
                    <a:pt x="91" y="299"/>
                  </a:cubicBezTo>
                  <a:cubicBezTo>
                    <a:pt x="94" y="286"/>
                    <a:pt x="93" y="285"/>
                    <a:pt x="85" y="289"/>
                  </a:cubicBezTo>
                  <a:cubicBezTo>
                    <a:pt x="80" y="292"/>
                    <a:pt x="76" y="293"/>
                    <a:pt x="74" y="290"/>
                  </a:cubicBezTo>
                  <a:cubicBezTo>
                    <a:pt x="72" y="288"/>
                    <a:pt x="67" y="285"/>
                    <a:pt x="62" y="283"/>
                  </a:cubicBezTo>
                  <a:cubicBezTo>
                    <a:pt x="53" y="280"/>
                    <a:pt x="49" y="270"/>
                    <a:pt x="47" y="249"/>
                  </a:cubicBezTo>
                  <a:cubicBezTo>
                    <a:pt x="47" y="233"/>
                    <a:pt x="38" y="236"/>
                    <a:pt x="35" y="253"/>
                  </a:cubicBezTo>
                  <a:cubicBezTo>
                    <a:pt x="33" y="265"/>
                    <a:pt x="34" y="270"/>
                    <a:pt x="41" y="276"/>
                  </a:cubicBezTo>
                  <a:cubicBezTo>
                    <a:pt x="49" y="285"/>
                    <a:pt x="49" y="293"/>
                    <a:pt x="39" y="293"/>
                  </a:cubicBezTo>
                  <a:cubicBezTo>
                    <a:pt x="36" y="293"/>
                    <a:pt x="29" y="288"/>
                    <a:pt x="23" y="282"/>
                  </a:cubicBezTo>
                  <a:cubicBezTo>
                    <a:pt x="14" y="271"/>
                    <a:pt x="13" y="268"/>
                    <a:pt x="16" y="257"/>
                  </a:cubicBezTo>
                  <a:cubicBezTo>
                    <a:pt x="19" y="245"/>
                    <a:pt x="18" y="243"/>
                    <a:pt x="12" y="241"/>
                  </a:cubicBezTo>
                  <a:cubicBezTo>
                    <a:pt x="0" y="238"/>
                    <a:pt x="2" y="227"/>
                    <a:pt x="16" y="222"/>
                  </a:cubicBezTo>
                  <a:cubicBezTo>
                    <a:pt x="23" y="220"/>
                    <a:pt x="28" y="216"/>
                    <a:pt x="28" y="213"/>
                  </a:cubicBezTo>
                  <a:cubicBezTo>
                    <a:pt x="28" y="210"/>
                    <a:pt x="31" y="202"/>
                    <a:pt x="34" y="195"/>
                  </a:cubicBezTo>
                  <a:cubicBezTo>
                    <a:pt x="37" y="187"/>
                    <a:pt x="41" y="179"/>
                    <a:pt x="42" y="175"/>
                  </a:cubicBezTo>
                  <a:cubicBezTo>
                    <a:pt x="44" y="167"/>
                    <a:pt x="65" y="164"/>
                    <a:pt x="65" y="172"/>
                  </a:cubicBezTo>
                  <a:cubicBezTo>
                    <a:pt x="65" y="174"/>
                    <a:pt x="62" y="181"/>
                    <a:pt x="57" y="185"/>
                  </a:cubicBezTo>
                  <a:cubicBezTo>
                    <a:pt x="53" y="190"/>
                    <a:pt x="48" y="202"/>
                    <a:pt x="46" y="212"/>
                  </a:cubicBezTo>
                  <a:cubicBezTo>
                    <a:pt x="44" y="228"/>
                    <a:pt x="45" y="230"/>
                    <a:pt x="52" y="230"/>
                  </a:cubicBezTo>
                  <a:cubicBezTo>
                    <a:pt x="56" y="230"/>
                    <a:pt x="62" y="227"/>
                    <a:pt x="65" y="224"/>
                  </a:cubicBezTo>
                  <a:cubicBezTo>
                    <a:pt x="74" y="212"/>
                    <a:pt x="93" y="216"/>
                    <a:pt x="109" y="232"/>
                  </a:cubicBezTo>
                  <a:cubicBezTo>
                    <a:pt x="122" y="245"/>
                    <a:pt x="127" y="262"/>
                    <a:pt x="119" y="265"/>
                  </a:cubicBezTo>
                  <a:cubicBezTo>
                    <a:pt x="115" y="266"/>
                    <a:pt x="102" y="311"/>
                    <a:pt x="102" y="323"/>
                  </a:cubicBezTo>
                  <a:cubicBezTo>
                    <a:pt x="102" y="330"/>
                    <a:pt x="80" y="353"/>
                    <a:pt x="74" y="352"/>
                  </a:cubicBezTo>
                  <a:cubicBezTo>
                    <a:pt x="73" y="352"/>
                    <a:pt x="68" y="350"/>
                    <a:pt x="64" y="348"/>
                  </a:cubicBezTo>
                  <a:close/>
                  <a:moveTo>
                    <a:pt x="91" y="270"/>
                  </a:moveTo>
                  <a:cubicBezTo>
                    <a:pt x="96" y="268"/>
                    <a:pt x="98" y="262"/>
                    <a:pt x="98" y="253"/>
                  </a:cubicBezTo>
                  <a:cubicBezTo>
                    <a:pt x="98" y="241"/>
                    <a:pt x="96" y="239"/>
                    <a:pt x="85" y="235"/>
                  </a:cubicBezTo>
                  <a:cubicBezTo>
                    <a:pt x="71" y="230"/>
                    <a:pt x="69" y="233"/>
                    <a:pt x="71" y="255"/>
                  </a:cubicBezTo>
                  <a:cubicBezTo>
                    <a:pt x="72" y="263"/>
                    <a:pt x="73" y="271"/>
                    <a:pt x="73" y="271"/>
                  </a:cubicBezTo>
                  <a:cubicBezTo>
                    <a:pt x="74" y="273"/>
                    <a:pt x="85" y="272"/>
                    <a:pt x="91" y="270"/>
                  </a:cubicBezTo>
                  <a:close/>
                  <a:moveTo>
                    <a:pt x="139" y="310"/>
                  </a:moveTo>
                  <a:cubicBezTo>
                    <a:pt x="139" y="305"/>
                    <a:pt x="144" y="294"/>
                    <a:pt x="149" y="284"/>
                  </a:cubicBezTo>
                  <a:cubicBezTo>
                    <a:pt x="160" y="267"/>
                    <a:pt x="160" y="267"/>
                    <a:pt x="160" y="26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46" y="238"/>
                    <a:pt x="144" y="228"/>
                    <a:pt x="145" y="226"/>
                  </a:cubicBezTo>
                  <a:cubicBezTo>
                    <a:pt x="149" y="218"/>
                    <a:pt x="158" y="221"/>
                    <a:pt x="163" y="232"/>
                  </a:cubicBezTo>
                  <a:cubicBezTo>
                    <a:pt x="168" y="244"/>
                    <a:pt x="174" y="246"/>
                    <a:pt x="177" y="236"/>
                  </a:cubicBezTo>
                  <a:cubicBezTo>
                    <a:pt x="180" y="229"/>
                    <a:pt x="194" y="228"/>
                    <a:pt x="198" y="235"/>
                  </a:cubicBezTo>
                  <a:cubicBezTo>
                    <a:pt x="200" y="237"/>
                    <a:pt x="197" y="244"/>
                    <a:pt x="192" y="249"/>
                  </a:cubicBezTo>
                  <a:cubicBezTo>
                    <a:pt x="183" y="259"/>
                    <a:pt x="183" y="259"/>
                    <a:pt x="183" y="259"/>
                  </a:cubicBezTo>
                  <a:cubicBezTo>
                    <a:pt x="193" y="268"/>
                    <a:pt x="193" y="268"/>
                    <a:pt x="193" y="268"/>
                  </a:cubicBezTo>
                  <a:cubicBezTo>
                    <a:pt x="205" y="278"/>
                    <a:pt x="207" y="287"/>
                    <a:pt x="200" y="292"/>
                  </a:cubicBezTo>
                  <a:cubicBezTo>
                    <a:pt x="197" y="293"/>
                    <a:pt x="191" y="290"/>
                    <a:pt x="187" y="285"/>
                  </a:cubicBezTo>
                  <a:cubicBezTo>
                    <a:pt x="179" y="275"/>
                    <a:pt x="179" y="275"/>
                    <a:pt x="179" y="275"/>
                  </a:cubicBezTo>
                  <a:cubicBezTo>
                    <a:pt x="169" y="286"/>
                    <a:pt x="169" y="286"/>
                    <a:pt x="169" y="286"/>
                  </a:cubicBezTo>
                  <a:cubicBezTo>
                    <a:pt x="164" y="292"/>
                    <a:pt x="159" y="299"/>
                    <a:pt x="159" y="301"/>
                  </a:cubicBezTo>
                  <a:cubicBezTo>
                    <a:pt x="159" y="307"/>
                    <a:pt x="148" y="319"/>
                    <a:pt x="143" y="319"/>
                  </a:cubicBezTo>
                  <a:cubicBezTo>
                    <a:pt x="141" y="319"/>
                    <a:pt x="139" y="315"/>
                    <a:pt x="139" y="31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0"/>
            <p:cNvSpPr>
              <a:spLocks noEditPoints="1"/>
            </p:cNvSpPr>
            <p:nvPr/>
          </p:nvSpPr>
          <p:spPr bwMode="auto">
            <a:xfrm>
              <a:off x="3275013" y="4878388"/>
              <a:ext cx="701675" cy="295275"/>
            </a:xfrm>
            <a:custGeom>
              <a:avLst/>
              <a:gdLst>
                <a:gd name="T0" fmla="*/ 108 w 461"/>
                <a:gd name="T1" fmla="*/ 190 h 194"/>
                <a:gd name="T2" fmla="*/ 9 w 461"/>
                <a:gd name="T3" fmla="*/ 168 h 194"/>
                <a:gd name="T4" fmla="*/ 65 w 461"/>
                <a:gd name="T5" fmla="*/ 166 h 194"/>
                <a:gd name="T6" fmla="*/ 391 w 461"/>
                <a:gd name="T7" fmla="*/ 159 h 194"/>
                <a:gd name="T8" fmla="*/ 442 w 461"/>
                <a:gd name="T9" fmla="*/ 152 h 194"/>
                <a:gd name="T10" fmla="*/ 460 w 461"/>
                <a:gd name="T11" fmla="*/ 169 h 194"/>
                <a:gd name="T12" fmla="*/ 405 w 461"/>
                <a:gd name="T13" fmla="*/ 184 h 194"/>
                <a:gd name="T14" fmla="*/ 296 w 461"/>
                <a:gd name="T15" fmla="*/ 193 h 194"/>
                <a:gd name="T16" fmla="*/ 226 w 461"/>
                <a:gd name="T17" fmla="*/ 149 h 194"/>
                <a:gd name="T18" fmla="*/ 228 w 461"/>
                <a:gd name="T19" fmla="*/ 129 h 194"/>
                <a:gd name="T20" fmla="*/ 222 w 461"/>
                <a:gd name="T21" fmla="*/ 85 h 194"/>
                <a:gd name="T22" fmla="*/ 198 w 461"/>
                <a:gd name="T23" fmla="*/ 99 h 194"/>
                <a:gd name="T24" fmla="*/ 210 w 461"/>
                <a:gd name="T25" fmla="*/ 125 h 194"/>
                <a:gd name="T26" fmla="*/ 183 w 461"/>
                <a:gd name="T27" fmla="*/ 90 h 194"/>
                <a:gd name="T28" fmla="*/ 185 w 461"/>
                <a:gd name="T29" fmla="*/ 52 h 194"/>
                <a:gd name="T30" fmla="*/ 218 w 461"/>
                <a:gd name="T31" fmla="*/ 24 h 194"/>
                <a:gd name="T32" fmla="*/ 220 w 461"/>
                <a:gd name="T33" fmla="*/ 56 h 194"/>
                <a:gd name="T34" fmla="*/ 239 w 461"/>
                <a:gd name="T35" fmla="*/ 62 h 194"/>
                <a:gd name="T36" fmla="*/ 275 w 461"/>
                <a:gd name="T37" fmla="*/ 97 h 194"/>
                <a:gd name="T38" fmla="*/ 260 w 461"/>
                <a:gd name="T39" fmla="*/ 124 h 194"/>
                <a:gd name="T40" fmla="*/ 226 w 461"/>
                <a:gd name="T41" fmla="*/ 149 h 194"/>
                <a:gd name="T42" fmla="*/ 239 w 461"/>
                <a:gd name="T43" fmla="*/ 83 h 194"/>
                <a:gd name="T44" fmla="*/ 256 w 461"/>
                <a:gd name="T45" fmla="*/ 86 h 194"/>
                <a:gd name="T46" fmla="*/ 299 w 461"/>
                <a:gd name="T47" fmla="*/ 101 h 194"/>
                <a:gd name="T48" fmla="*/ 287 w 461"/>
                <a:gd name="T49" fmla="*/ 52 h 194"/>
                <a:gd name="T50" fmla="*/ 314 w 461"/>
                <a:gd name="T51" fmla="*/ 71 h 194"/>
                <a:gd name="T52" fmla="*/ 337 w 461"/>
                <a:gd name="T53" fmla="*/ 53 h 194"/>
                <a:gd name="T54" fmla="*/ 346 w 461"/>
                <a:gd name="T55" fmla="*/ 54 h 194"/>
                <a:gd name="T56" fmla="*/ 330 w 461"/>
                <a:gd name="T57" fmla="*/ 86 h 194"/>
                <a:gd name="T58" fmla="*/ 344 w 461"/>
                <a:gd name="T59" fmla="*/ 120 h 194"/>
                <a:gd name="T60" fmla="*/ 323 w 461"/>
                <a:gd name="T61" fmla="*/ 110 h 194"/>
                <a:gd name="T62" fmla="*/ 293 w 461"/>
                <a:gd name="T63" fmla="*/ 120 h 194"/>
                <a:gd name="T64" fmla="*/ 47 w 461"/>
                <a:gd name="T65" fmla="*/ 90 h 194"/>
                <a:gd name="T66" fmla="*/ 61 w 461"/>
                <a:gd name="T67" fmla="*/ 60 h 194"/>
                <a:gd name="T68" fmla="*/ 100 w 461"/>
                <a:gd name="T69" fmla="*/ 56 h 194"/>
                <a:gd name="T70" fmla="*/ 71 w 461"/>
                <a:gd name="T71" fmla="*/ 76 h 194"/>
                <a:gd name="T72" fmla="*/ 85 w 461"/>
                <a:gd name="T73" fmla="*/ 99 h 194"/>
                <a:gd name="T74" fmla="*/ 103 w 461"/>
                <a:gd name="T75" fmla="*/ 84 h 194"/>
                <a:gd name="T76" fmla="*/ 119 w 461"/>
                <a:gd name="T77" fmla="*/ 56 h 194"/>
                <a:gd name="T78" fmla="*/ 166 w 461"/>
                <a:gd name="T79" fmla="*/ 60 h 194"/>
                <a:gd name="T80" fmla="*/ 107 w 461"/>
                <a:gd name="T81" fmla="*/ 117 h 194"/>
                <a:gd name="T82" fmla="*/ 70 w 461"/>
                <a:gd name="T83" fmla="*/ 119 h 194"/>
                <a:gd name="T84" fmla="*/ 149 w 461"/>
                <a:gd name="T85" fmla="*/ 68 h 194"/>
                <a:gd name="T86" fmla="*/ 131 w 461"/>
                <a:gd name="T87" fmla="*/ 10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194">
                  <a:moveTo>
                    <a:pt x="205" y="191"/>
                  </a:moveTo>
                  <a:cubicBezTo>
                    <a:pt x="205" y="190"/>
                    <a:pt x="161" y="190"/>
                    <a:pt x="108" y="190"/>
                  </a:cubicBezTo>
                  <a:cubicBezTo>
                    <a:pt x="23" y="189"/>
                    <a:pt x="10" y="188"/>
                    <a:pt x="5" y="182"/>
                  </a:cubicBezTo>
                  <a:cubicBezTo>
                    <a:pt x="0" y="176"/>
                    <a:pt x="0" y="174"/>
                    <a:pt x="9" y="168"/>
                  </a:cubicBezTo>
                  <a:cubicBezTo>
                    <a:pt x="14" y="163"/>
                    <a:pt x="19" y="162"/>
                    <a:pt x="19" y="163"/>
                  </a:cubicBezTo>
                  <a:cubicBezTo>
                    <a:pt x="19" y="165"/>
                    <a:pt x="39" y="166"/>
                    <a:pt x="65" y="166"/>
                  </a:cubicBezTo>
                  <a:cubicBezTo>
                    <a:pt x="112" y="164"/>
                    <a:pt x="133" y="164"/>
                    <a:pt x="195" y="164"/>
                  </a:cubicBezTo>
                  <a:cubicBezTo>
                    <a:pt x="235" y="164"/>
                    <a:pt x="358" y="161"/>
                    <a:pt x="391" y="159"/>
                  </a:cubicBezTo>
                  <a:cubicBezTo>
                    <a:pt x="403" y="158"/>
                    <a:pt x="420" y="157"/>
                    <a:pt x="429" y="157"/>
                  </a:cubicBezTo>
                  <a:cubicBezTo>
                    <a:pt x="438" y="157"/>
                    <a:pt x="443" y="155"/>
                    <a:pt x="442" y="152"/>
                  </a:cubicBezTo>
                  <a:cubicBezTo>
                    <a:pt x="438" y="146"/>
                    <a:pt x="445" y="147"/>
                    <a:pt x="454" y="153"/>
                  </a:cubicBezTo>
                  <a:cubicBezTo>
                    <a:pt x="458" y="157"/>
                    <a:pt x="461" y="163"/>
                    <a:pt x="460" y="169"/>
                  </a:cubicBezTo>
                  <a:cubicBezTo>
                    <a:pt x="459" y="177"/>
                    <a:pt x="455" y="180"/>
                    <a:pt x="441" y="182"/>
                  </a:cubicBezTo>
                  <a:cubicBezTo>
                    <a:pt x="431" y="184"/>
                    <a:pt x="415" y="185"/>
                    <a:pt x="405" y="184"/>
                  </a:cubicBezTo>
                  <a:cubicBezTo>
                    <a:pt x="393" y="183"/>
                    <a:pt x="387" y="185"/>
                    <a:pt x="387" y="188"/>
                  </a:cubicBezTo>
                  <a:cubicBezTo>
                    <a:pt x="387" y="193"/>
                    <a:pt x="367" y="194"/>
                    <a:pt x="296" y="193"/>
                  </a:cubicBezTo>
                  <a:cubicBezTo>
                    <a:pt x="247" y="192"/>
                    <a:pt x="206" y="192"/>
                    <a:pt x="205" y="191"/>
                  </a:cubicBezTo>
                  <a:close/>
                  <a:moveTo>
                    <a:pt x="226" y="149"/>
                  </a:moveTo>
                  <a:cubicBezTo>
                    <a:pt x="222" y="148"/>
                    <a:pt x="219" y="143"/>
                    <a:pt x="219" y="137"/>
                  </a:cubicBezTo>
                  <a:cubicBezTo>
                    <a:pt x="219" y="128"/>
                    <a:pt x="220" y="127"/>
                    <a:pt x="228" y="129"/>
                  </a:cubicBezTo>
                  <a:cubicBezTo>
                    <a:pt x="243" y="134"/>
                    <a:pt x="244" y="122"/>
                    <a:pt x="230" y="109"/>
                  </a:cubicBezTo>
                  <a:cubicBezTo>
                    <a:pt x="218" y="98"/>
                    <a:pt x="217" y="97"/>
                    <a:pt x="222" y="85"/>
                  </a:cubicBezTo>
                  <a:cubicBezTo>
                    <a:pt x="226" y="73"/>
                    <a:pt x="226" y="72"/>
                    <a:pt x="217" y="72"/>
                  </a:cubicBezTo>
                  <a:cubicBezTo>
                    <a:pt x="206" y="72"/>
                    <a:pt x="200" y="80"/>
                    <a:pt x="198" y="99"/>
                  </a:cubicBezTo>
                  <a:cubicBezTo>
                    <a:pt x="197" y="108"/>
                    <a:pt x="198" y="112"/>
                    <a:pt x="202" y="111"/>
                  </a:cubicBezTo>
                  <a:cubicBezTo>
                    <a:pt x="210" y="109"/>
                    <a:pt x="215" y="119"/>
                    <a:pt x="210" y="125"/>
                  </a:cubicBezTo>
                  <a:cubicBezTo>
                    <a:pt x="204" y="133"/>
                    <a:pt x="193" y="132"/>
                    <a:pt x="186" y="124"/>
                  </a:cubicBezTo>
                  <a:cubicBezTo>
                    <a:pt x="180" y="117"/>
                    <a:pt x="178" y="93"/>
                    <a:pt x="183" y="90"/>
                  </a:cubicBezTo>
                  <a:cubicBezTo>
                    <a:pt x="189" y="87"/>
                    <a:pt x="187" y="75"/>
                    <a:pt x="180" y="70"/>
                  </a:cubicBezTo>
                  <a:cubicBezTo>
                    <a:pt x="171" y="63"/>
                    <a:pt x="175" y="49"/>
                    <a:pt x="185" y="52"/>
                  </a:cubicBezTo>
                  <a:cubicBezTo>
                    <a:pt x="191" y="54"/>
                    <a:pt x="194" y="50"/>
                    <a:pt x="201" y="33"/>
                  </a:cubicBezTo>
                  <a:cubicBezTo>
                    <a:pt x="211" y="5"/>
                    <a:pt x="221" y="0"/>
                    <a:pt x="218" y="24"/>
                  </a:cubicBezTo>
                  <a:cubicBezTo>
                    <a:pt x="217" y="33"/>
                    <a:pt x="215" y="43"/>
                    <a:pt x="213" y="47"/>
                  </a:cubicBezTo>
                  <a:cubicBezTo>
                    <a:pt x="211" y="52"/>
                    <a:pt x="213" y="55"/>
                    <a:pt x="220" y="56"/>
                  </a:cubicBezTo>
                  <a:cubicBezTo>
                    <a:pt x="225" y="57"/>
                    <a:pt x="229" y="60"/>
                    <a:pt x="228" y="62"/>
                  </a:cubicBezTo>
                  <a:cubicBezTo>
                    <a:pt x="227" y="69"/>
                    <a:pt x="233" y="69"/>
                    <a:pt x="239" y="62"/>
                  </a:cubicBezTo>
                  <a:cubicBezTo>
                    <a:pt x="245" y="54"/>
                    <a:pt x="267" y="62"/>
                    <a:pt x="275" y="75"/>
                  </a:cubicBezTo>
                  <a:cubicBezTo>
                    <a:pt x="280" y="83"/>
                    <a:pt x="280" y="85"/>
                    <a:pt x="275" y="97"/>
                  </a:cubicBezTo>
                  <a:cubicBezTo>
                    <a:pt x="271" y="104"/>
                    <a:pt x="266" y="110"/>
                    <a:pt x="264" y="112"/>
                  </a:cubicBezTo>
                  <a:cubicBezTo>
                    <a:pt x="262" y="113"/>
                    <a:pt x="260" y="119"/>
                    <a:pt x="260" y="124"/>
                  </a:cubicBezTo>
                  <a:cubicBezTo>
                    <a:pt x="260" y="129"/>
                    <a:pt x="256" y="138"/>
                    <a:pt x="251" y="143"/>
                  </a:cubicBezTo>
                  <a:cubicBezTo>
                    <a:pt x="241" y="152"/>
                    <a:pt x="239" y="153"/>
                    <a:pt x="226" y="149"/>
                  </a:cubicBezTo>
                  <a:close/>
                  <a:moveTo>
                    <a:pt x="256" y="86"/>
                  </a:moveTo>
                  <a:cubicBezTo>
                    <a:pt x="256" y="74"/>
                    <a:pt x="247" y="73"/>
                    <a:pt x="239" y="83"/>
                  </a:cubicBezTo>
                  <a:cubicBezTo>
                    <a:pt x="235" y="89"/>
                    <a:pt x="235" y="90"/>
                    <a:pt x="241" y="95"/>
                  </a:cubicBezTo>
                  <a:cubicBezTo>
                    <a:pt x="251" y="103"/>
                    <a:pt x="256" y="99"/>
                    <a:pt x="256" y="86"/>
                  </a:cubicBezTo>
                  <a:close/>
                  <a:moveTo>
                    <a:pt x="293" y="120"/>
                  </a:moveTo>
                  <a:cubicBezTo>
                    <a:pt x="293" y="117"/>
                    <a:pt x="295" y="108"/>
                    <a:pt x="299" y="101"/>
                  </a:cubicBezTo>
                  <a:cubicBezTo>
                    <a:pt x="305" y="89"/>
                    <a:pt x="305" y="88"/>
                    <a:pt x="293" y="75"/>
                  </a:cubicBezTo>
                  <a:cubicBezTo>
                    <a:pt x="279" y="60"/>
                    <a:pt x="278" y="56"/>
                    <a:pt x="287" y="52"/>
                  </a:cubicBezTo>
                  <a:cubicBezTo>
                    <a:pt x="291" y="50"/>
                    <a:pt x="297" y="54"/>
                    <a:pt x="304" y="60"/>
                  </a:cubicBezTo>
                  <a:cubicBezTo>
                    <a:pt x="314" y="71"/>
                    <a:pt x="314" y="71"/>
                    <a:pt x="314" y="71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29" y="55"/>
                    <a:pt x="335" y="51"/>
                    <a:pt x="337" y="53"/>
                  </a:cubicBezTo>
                  <a:cubicBezTo>
                    <a:pt x="339" y="54"/>
                    <a:pt x="342" y="53"/>
                    <a:pt x="343" y="50"/>
                  </a:cubicBezTo>
                  <a:cubicBezTo>
                    <a:pt x="344" y="47"/>
                    <a:pt x="345" y="49"/>
                    <a:pt x="346" y="54"/>
                  </a:cubicBezTo>
                  <a:cubicBezTo>
                    <a:pt x="346" y="60"/>
                    <a:pt x="342" y="69"/>
                    <a:pt x="338" y="75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38" y="100"/>
                    <a:pt x="338" y="100"/>
                    <a:pt x="338" y="100"/>
                  </a:cubicBezTo>
                  <a:cubicBezTo>
                    <a:pt x="343" y="108"/>
                    <a:pt x="346" y="117"/>
                    <a:pt x="344" y="120"/>
                  </a:cubicBezTo>
                  <a:cubicBezTo>
                    <a:pt x="341" y="128"/>
                    <a:pt x="329" y="129"/>
                    <a:pt x="329" y="121"/>
                  </a:cubicBezTo>
                  <a:cubicBezTo>
                    <a:pt x="329" y="118"/>
                    <a:pt x="327" y="113"/>
                    <a:pt x="323" y="110"/>
                  </a:cubicBezTo>
                  <a:cubicBezTo>
                    <a:pt x="318" y="106"/>
                    <a:pt x="317" y="107"/>
                    <a:pt x="313" y="116"/>
                  </a:cubicBezTo>
                  <a:cubicBezTo>
                    <a:pt x="307" y="128"/>
                    <a:pt x="293" y="131"/>
                    <a:pt x="293" y="120"/>
                  </a:cubicBezTo>
                  <a:close/>
                  <a:moveTo>
                    <a:pt x="70" y="119"/>
                  </a:moveTo>
                  <a:cubicBezTo>
                    <a:pt x="56" y="116"/>
                    <a:pt x="47" y="105"/>
                    <a:pt x="47" y="90"/>
                  </a:cubicBezTo>
                  <a:cubicBezTo>
                    <a:pt x="47" y="82"/>
                    <a:pt x="49" y="76"/>
                    <a:pt x="51" y="76"/>
                  </a:cubicBezTo>
                  <a:cubicBezTo>
                    <a:pt x="52" y="76"/>
                    <a:pt x="57" y="69"/>
                    <a:pt x="61" y="60"/>
                  </a:cubicBezTo>
                  <a:cubicBezTo>
                    <a:pt x="67" y="45"/>
                    <a:pt x="69" y="43"/>
                    <a:pt x="83" y="44"/>
                  </a:cubicBezTo>
                  <a:cubicBezTo>
                    <a:pt x="97" y="44"/>
                    <a:pt x="99" y="46"/>
                    <a:pt x="100" y="56"/>
                  </a:cubicBezTo>
                  <a:cubicBezTo>
                    <a:pt x="101" y="67"/>
                    <a:pt x="95" y="72"/>
                    <a:pt x="90" y="63"/>
                  </a:cubicBezTo>
                  <a:cubicBezTo>
                    <a:pt x="85" y="55"/>
                    <a:pt x="78" y="60"/>
                    <a:pt x="71" y="76"/>
                  </a:cubicBezTo>
                  <a:cubicBezTo>
                    <a:pt x="65" y="90"/>
                    <a:pt x="64" y="95"/>
                    <a:pt x="68" y="100"/>
                  </a:cubicBezTo>
                  <a:cubicBezTo>
                    <a:pt x="72" y="104"/>
                    <a:pt x="74" y="104"/>
                    <a:pt x="85" y="99"/>
                  </a:cubicBezTo>
                  <a:cubicBezTo>
                    <a:pt x="91" y="96"/>
                    <a:pt x="96" y="91"/>
                    <a:pt x="96" y="89"/>
                  </a:cubicBezTo>
                  <a:cubicBezTo>
                    <a:pt x="96" y="86"/>
                    <a:pt x="99" y="84"/>
                    <a:pt x="103" y="84"/>
                  </a:cubicBezTo>
                  <a:cubicBezTo>
                    <a:pt x="106" y="84"/>
                    <a:pt x="109" y="81"/>
                    <a:pt x="109" y="75"/>
                  </a:cubicBezTo>
                  <a:cubicBezTo>
                    <a:pt x="109" y="70"/>
                    <a:pt x="113" y="61"/>
                    <a:pt x="119" y="56"/>
                  </a:cubicBezTo>
                  <a:cubicBezTo>
                    <a:pt x="127" y="48"/>
                    <a:pt x="131" y="47"/>
                    <a:pt x="145" y="49"/>
                  </a:cubicBezTo>
                  <a:cubicBezTo>
                    <a:pt x="156" y="51"/>
                    <a:pt x="164" y="55"/>
                    <a:pt x="166" y="60"/>
                  </a:cubicBezTo>
                  <a:cubicBezTo>
                    <a:pt x="172" y="71"/>
                    <a:pt x="167" y="93"/>
                    <a:pt x="156" y="107"/>
                  </a:cubicBezTo>
                  <a:cubicBezTo>
                    <a:pt x="146" y="119"/>
                    <a:pt x="139" y="121"/>
                    <a:pt x="107" y="117"/>
                  </a:cubicBezTo>
                  <a:cubicBezTo>
                    <a:pt x="102" y="117"/>
                    <a:pt x="94" y="118"/>
                    <a:pt x="88" y="119"/>
                  </a:cubicBezTo>
                  <a:cubicBezTo>
                    <a:pt x="83" y="120"/>
                    <a:pt x="74" y="120"/>
                    <a:pt x="70" y="119"/>
                  </a:cubicBezTo>
                  <a:close/>
                  <a:moveTo>
                    <a:pt x="146" y="92"/>
                  </a:moveTo>
                  <a:cubicBezTo>
                    <a:pt x="155" y="83"/>
                    <a:pt x="156" y="75"/>
                    <a:pt x="149" y="68"/>
                  </a:cubicBezTo>
                  <a:cubicBezTo>
                    <a:pt x="138" y="57"/>
                    <a:pt x="130" y="63"/>
                    <a:pt x="126" y="84"/>
                  </a:cubicBezTo>
                  <a:cubicBezTo>
                    <a:pt x="123" y="103"/>
                    <a:pt x="123" y="104"/>
                    <a:pt x="131" y="102"/>
                  </a:cubicBezTo>
                  <a:cubicBezTo>
                    <a:pt x="136" y="101"/>
                    <a:pt x="143" y="97"/>
                    <a:pt x="146" y="9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1"/>
            <p:cNvSpPr>
              <a:spLocks noEditPoints="1"/>
            </p:cNvSpPr>
            <p:nvPr/>
          </p:nvSpPr>
          <p:spPr bwMode="auto">
            <a:xfrm>
              <a:off x="3930650" y="5832475"/>
              <a:ext cx="541337" cy="252413"/>
            </a:xfrm>
            <a:custGeom>
              <a:avLst/>
              <a:gdLst>
                <a:gd name="T0" fmla="*/ 263 w 355"/>
                <a:gd name="T1" fmla="*/ 154 h 165"/>
                <a:gd name="T2" fmla="*/ 275 w 355"/>
                <a:gd name="T3" fmla="*/ 133 h 165"/>
                <a:gd name="T4" fmla="*/ 287 w 355"/>
                <a:gd name="T5" fmla="*/ 118 h 165"/>
                <a:gd name="T6" fmla="*/ 279 w 355"/>
                <a:gd name="T7" fmla="*/ 106 h 165"/>
                <a:gd name="T8" fmla="*/ 271 w 355"/>
                <a:gd name="T9" fmla="*/ 89 h 165"/>
                <a:gd name="T10" fmla="*/ 293 w 355"/>
                <a:gd name="T11" fmla="*/ 94 h 165"/>
                <a:gd name="T12" fmla="*/ 309 w 355"/>
                <a:gd name="T13" fmla="*/ 95 h 165"/>
                <a:gd name="T14" fmla="*/ 322 w 355"/>
                <a:gd name="T15" fmla="*/ 97 h 165"/>
                <a:gd name="T16" fmla="*/ 318 w 355"/>
                <a:gd name="T17" fmla="*/ 112 h 165"/>
                <a:gd name="T18" fmla="*/ 319 w 355"/>
                <a:gd name="T19" fmla="*/ 133 h 165"/>
                <a:gd name="T20" fmla="*/ 320 w 355"/>
                <a:gd name="T21" fmla="*/ 152 h 165"/>
                <a:gd name="T22" fmla="*/ 307 w 355"/>
                <a:gd name="T23" fmla="*/ 143 h 165"/>
                <a:gd name="T24" fmla="*/ 302 w 355"/>
                <a:gd name="T25" fmla="*/ 132 h 165"/>
                <a:gd name="T26" fmla="*/ 286 w 355"/>
                <a:gd name="T27" fmla="*/ 146 h 165"/>
                <a:gd name="T28" fmla="*/ 263 w 355"/>
                <a:gd name="T29" fmla="*/ 154 h 165"/>
                <a:gd name="T30" fmla="*/ 140 w 355"/>
                <a:gd name="T31" fmla="*/ 138 h 165"/>
                <a:gd name="T32" fmla="*/ 120 w 355"/>
                <a:gd name="T33" fmla="*/ 135 h 165"/>
                <a:gd name="T34" fmla="*/ 94 w 355"/>
                <a:gd name="T35" fmla="*/ 118 h 165"/>
                <a:gd name="T36" fmla="*/ 96 w 355"/>
                <a:gd name="T37" fmla="*/ 72 h 165"/>
                <a:gd name="T38" fmla="*/ 120 w 355"/>
                <a:gd name="T39" fmla="*/ 62 h 165"/>
                <a:gd name="T40" fmla="*/ 132 w 355"/>
                <a:gd name="T41" fmla="*/ 74 h 165"/>
                <a:gd name="T42" fmla="*/ 123 w 355"/>
                <a:gd name="T43" fmla="*/ 78 h 165"/>
                <a:gd name="T44" fmla="*/ 109 w 355"/>
                <a:gd name="T45" fmla="*/ 85 h 165"/>
                <a:gd name="T46" fmla="*/ 104 w 355"/>
                <a:gd name="T47" fmla="*/ 103 h 165"/>
                <a:gd name="T48" fmla="*/ 109 w 355"/>
                <a:gd name="T49" fmla="*/ 115 h 165"/>
                <a:gd name="T50" fmla="*/ 132 w 355"/>
                <a:gd name="T51" fmla="*/ 107 h 165"/>
                <a:gd name="T52" fmla="*/ 138 w 355"/>
                <a:gd name="T53" fmla="*/ 102 h 165"/>
                <a:gd name="T54" fmla="*/ 143 w 355"/>
                <a:gd name="T55" fmla="*/ 94 h 165"/>
                <a:gd name="T56" fmla="*/ 158 w 355"/>
                <a:gd name="T57" fmla="*/ 79 h 165"/>
                <a:gd name="T58" fmla="*/ 184 w 355"/>
                <a:gd name="T59" fmla="*/ 77 h 165"/>
                <a:gd name="T60" fmla="*/ 198 w 355"/>
                <a:gd name="T61" fmla="*/ 91 h 165"/>
                <a:gd name="T62" fmla="*/ 201 w 355"/>
                <a:gd name="T63" fmla="*/ 92 h 165"/>
                <a:gd name="T64" fmla="*/ 210 w 355"/>
                <a:gd name="T65" fmla="*/ 76 h 165"/>
                <a:gd name="T66" fmla="*/ 233 w 355"/>
                <a:gd name="T67" fmla="*/ 70 h 165"/>
                <a:gd name="T68" fmla="*/ 229 w 355"/>
                <a:gd name="T69" fmla="*/ 85 h 165"/>
                <a:gd name="T70" fmla="*/ 228 w 355"/>
                <a:gd name="T71" fmla="*/ 113 h 165"/>
                <a:gd name="T72" fmla="*/ 231 w 355"/>
                <a:gd name="T73" fmla="*/ 141 h 165"/>
                <a:gd name="T74" fmla="*/ 140 w 355"/>
                <a:gd name="T75" fmla="*/ 138 h 165"/>
                <a:gd name="T76" fmla="*/ 180 w 355"/>
                <a:gd name="T77" fmla="*/ 113 h 165"/>
                <a:gd name="T78" fmla="*/ 182 w 355"/>
                <a:gd name="T79" fmla="*/ 98 h 165"/>
                <a:gd name="T80" fmla="*/ 154 w 355"/>
                <a:gd name="T81" fmla="*/ 98 h 165"/>
                <a:gd name="T82" fmla="*/ 154 w 355"/>
                <a:gd name="T83" fmla="*/ 128 h 165"/>
                <a:gd name="T84" fmla="*/ 180 w 355"/>
                <a:gd name="T85" fmla="*/ 113 h 165"/>
                <a:gd name="T86" fmla="*/ 209 w 355"/>
                <a:gd name="T87" fmla="*/ 126 h 165"/>
                <a:gd name="T88" fmla="*/ 208 w 355"/>
                <a:gd name="T89" fmla="*/ 112 h 165"/>
                <a:gd name="T90" fmla="*/ 201 w 355"/>
                <a:gd name="T91" fmla="*/ 108 h 165"/>
                <a:gd name="T92" fmla="*/ 194 w 355"/>
                <a:gd name="T93" fmla="*/ 124 h 165"/>
                <a:gd name="T94" fmla="*/ 195 w 355"/>
                <a:gd name="T95" fmla="*/ 128 h 165"/>
                <a:gd name="T96" fmla="*/ 209 w 355"/>
                <a:gd name="T97" fmla="*/ 126 h 165"/>
                <a:gd name="T98" fmla="*/ 172 w 355"/>
                <a:gd name="T99" fmla="*/ 36 h 165"/>
                <a:gd name="T100" fmla="*/ 91 w 355"/>
                <a:gd name="T101" fmla="*/ 32 h 165"/>
                <a:gd name="T102" fmla="*/ 9 w 355"/>
                <a:gd name="T103" fmla="*/ 11 h 165"/>
                <a:gd name="T104" fmla="*/ 30 w 355"/>
                <a:gd name="T105" fmla="*/ 0 h 165"/>
                <a:gd name="T106" fmla="*/ 47 w 355"/>
                <a:gd name="T107" fmla="*/ 3 h 165"/>
                <a:gd name="T108" fmla="*/ 171 w 355"/>
                <a:gd name="T109" fmla="*/ 6 h 165"/>
                <a:gd name="T110" fmla="*/ 354 w 355"/>
                <a:gd name="T111" fmla="*/ 8 h 165"/>
                <a:gd name="T112" fmla="*/ 353 w 355"/>
                <a:gd name="T113" fmla="*/ 23 h 165"/>
                <a:gd name="T114" fmla="*/ 350 w 355"/>
                <a:gd name="T115" fmla="*/ 35 h 165"/>
                <a:gd name="T116" fmla="*/ 262 w 355"/>
                <a:gd name="T117" fmla="*/ 36 h 165"/>
                <a:gd name="T118" fmla="*/ 172 w 355"/>
                <a:gd name="T119" fmla="*/ 3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5" h="165">
                  <a:moveTo>
                    <a:pt x="263" y="154"/>
                  </a:moveTo>
                  <a:cubicBezTo>
                    <a:pt x="263" y="150"/>
                    <a:pt x="268" y="141"/>
                    <a:pt x="275" y="133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5" y="99"/>
                    <a:pt x="271" y="92"/>
                    <a:pt x="271" y="89"/>
                  </a:cubicBezTo>
                  <a:cubicBezTo>
                    <a:pt x="271" y="81"/>
                    <a:pt x="287" y="84"/>
                    <a:pt x="293" y="94"/>
                  </a:cubicBezTo>
                  <a:cubicBezTo>
                    <a:pt x="298" y="102"/>
                    <a:pt x="299" y="102"/>
                    <a:pt x="309" y="95"/>
                  </a:cubicBezTo>
                  <a:cubicBezTo>
                    <a:pt x="319" y="89"/>
                    <a:pt x="319" y="89"/>
                    <a:pt x="322" y="97"/>
                  </a:cubicBezTo>
                  <a:cubicBezTo>
                    <a:pt x="324" y="104"/>
                    <a:pt x="323" y="108"/>
                    <a:pt x="318" y="112"/>
                  </a:cubicBezTo>
                  <a:cubicBezTo>
                    <a:pt x="311" y="117"/>
                    <a:pt x="311" y="118"/>
                    <a:pt x="319" y="133"/>
                  </a:cubicBezTo>
                  <a:cubicBezTo>
                    <a:pt x="330" y="152"/>
                    <a:pt x="330" y="152"/>
                    <a:pt x="320" y="152"/>
                  </a:cubicBezTo>
                  <a:cubicBezTo>
                    <a:pt x="316" y="152"/>
                    <a:pt x="310" y="148"/>
                    <a:pt x="307" y="143"/>
                  </a:cubicBezTo>
                  <a:cubicBezTo>
                    <a:pt x="305" y="138"/>
                    <a:pt x="302" y="133"/>
                    <a:pt x="302" y="132"/>
                  </a:cubicBezTo>
                  <a:cubicBezTo>
                    <a:pt x="301" y="131"/>
                    <a:pt x="294" y="138"/>
                    <a:pt x="286" y="146"/>
                  </a:cubicBezTo>
                  <a:cubicBezTo>
                    <a:pt x="271" y="162"/>
                    <a:pt x="263" y="165"/>
                    <a:pt x="263" y="154"/>
                  </a:cubicBezTo>
                  <a:close/>
                  <a:moveTo>
                    <a:pt x="140" y="138"/>
                  </a:moveTo>
                  <a:cubicBezTo>
                    <a:pt x="138" y="136"/>
                    <a:pt x="129" y="134"/>
                    <a:pt x="120" y="135"/>
                  </a:cubicBezTo>
                  <a:cubicBezTo>
                    <a:pt x="106" y="136"/>
                    <a:pt x="104" y="134"/>
                    <a:pt x="94" y="118"/>
                  </a:cubicBezTo>
                  <a:cubicBezTo>
                    <a:pt x="79" y="96"/>
                    <a:pt x="80" y="86"/>
                    <a:pt x="96" y="72"/>
                  </a:cubicBezTo>
                  <a:cubicBezTo>
                    <a:pt x="106" y="63"/>
                    <a:pt x="112" y="60"/>
                    <a:pt x="120" y="62"/>
                  </a:cubicBezTo>
                  <a:cubicBezTo>
                    <a:pt x="135" y="66"/>
                    <a:pt x="137" y="68"/>
                    <a:pt x="132" y="74"/>
                  </a:cubicBezTo>
                  <a:cubicBezTo>
                    <a:pt x="129" y="78"/>
                    <a:pt x="125" y="79"/>
                    <a:pt x="123" y="78"/>
                  </a:cubicBezTo>
                  <a:cubicBezTo>
                    <a:pt x="121" y="76"/>
                    <a:pt x="115" y="80"/>
                    <a:pt x="109" y="85"/>
                  </a:cubicBezTo>
                  <a:cubicBezTo>
                    <a:pt x="101" y="93"/>
                    <a:pt x="100" y="96"/>
                    <a:pt x="104" y="103"/>
                  </a:cubicBezTo>
                  <a:cubicBezTo>
                    <a:pt x="107" y="108"/>
                    <a:pt x="109" y="113"/>
                    <a:pt x="109" y="115"/>
                  </a:cubicBezTo>
                  <a:cubicBezTo>
                    <a:pt x="110" y="126"/>
                    <a:pt x="132" y="118"/>
                    <a:pt x="132" y="107"/>
                  </a:cubicBezTo>
                  <a:cubicBezTo>
                    <a:pt x="132" y="104"/>
                    <a:pt x="134" y="102"/>
                    <a:pt x="138" y="102"/>
                  </a:cubicBezTo>
                  <a:cubicBezTo>
                    <a:pt x="141" y="102"/>
                    <a:pt x="143" y="98"/>
                    <a:pt x="143" y="94"/>
                  </a:cubicBezTo>
                  <a:cubicBezTo>
                    <a:pt x="142" y="90"/>
                    <a:pt x="148" y="84"/>
                    <a:pt x="158" y="79"/>
                  </a:cubicBezTo>
                  <a:cubicBezTo>
                    <a:pt x="171" y="72"/>
                    <a:pt x="175" y="72"/>
                    <a:pt x="184" y="77"/>
                  </a:cubicBezTo>
                  <a:cubicBezTo>
                    <a:pt x="190" y="80"/>
                    <a:pt x="196" y="86"/>
                    <a:pt x="198" y="91"/>
                  </a:cubicBezTo>
                  <a:cubicBezTo>
                    <a:pt x="201" y="99"/>
                    <a:pt x="201" y="99"/>
                    <a:pt x="201" y="92"/>
                  </a:cubicBezTo>
                  <a:cubicBezTo>
                    <a:pt x="201" y="87"/>
                    <a:pt x="205" y="80"/>
                    <a:pt x="210" y="76"/>
                  </a:cubicBezTo>
                  <a:cubicBezTo>
                    <a:pt x="220" y="67"/>
                    <a:pt x="220" y="67"/>
                    <a:pt x="233" y="70"/>
                  </a:cubicBezTo>
                  <a:cubicBezTo>
                    <a:pt x="244" y="73"/>
                    <a:pt x="241" y="85"/>
                    <a:pt x="229" y="85"/>
                  </a:cubicBezTo>
                  <a:cubicBezTo>
                    <a:pt x="217" y="85"/>
                    <a:pt x="216" y="96"/>
                    <a:pt x="228" y="113"/>
                  </a:cubicBezTo>
                  <a:cubicBezTo>
                    <a:pt x="240" y="132"/>
                    <a:pt x="241" y="138"/>
                    <a:pt x="231" y="141"/>
                  </a:cubicBezTo>
                  <a:cubicBezTo>
                    <a:pt x="218" y="145"/>
                    <a:pt x="145" y="143"/>
                    <a:pt x="140" y="138"/>
                  </a:cubicBezTo>
                  <a:close/>
                  <a:moveTo>
                    <a:pt x="180" y="113"/>
                  </a:moveTo>
                  <a:cubicBezTo>
                    <a:pt x="182" y="108"/>
                    <a:pt x="183" y="101"/>
                    <a:pt x="182" y="98"/>
                  </a:cubicBezTo>
                  <a:cubicBezTo>
                    <a:pt x="180" y="92"/>
                    <a:pt x="158" y="92"/>
                    <a:pt x="154" y="98"/>
                  </a:cubicBezTo>
                  <a:cubicBezTo>
                    <a:pt x="149" y="106"/>
                    <a:pt x="149" y="124"/>
                    <a:pt x="154" y="128"/>
                  </a:cubicBezTo>
                  <a:cubicBezTo>
                    <a:pt x="160" y="132"/>
                    <a:pt x="175" y="123"/>
                    <a:pt x="180" y="113"/>
                  </a:cubicBezTo>
                  <a:close/>
                  <a:moveTo>
                    <a:pt x="209" y="126"/>
                  </a:moveTo>
                  <a:cubicBezTo>
                    <a:pt x="215" y="128"/>
                    <a:pt x="215" y="126"/>
                    <a:pt x="208" y="112"/>
                  </a:cubicBezTo>
                  <a:cubicBezTo>
                    <a:pt x="203" y="102"/>
                    <a:pt x="201" y="101"/>
                    <a:pt x="201" y="108"/>
                  </a:cubicBezTo>
                  <a:cubicBezTo>
                    <a:pt x="201" y="112"/>
                    <a:pt x="198" y="119"/>
                    <a:pt x="194" y="124"/>
                  </a:cubicBezTo>
                  <a:cubicBezTo>
                    <a:pt x="187" y="132"/>
                    <a:pt x="187" y="132"/>
                    <a:pt x="195" y="128"/>
                  </a:cubicBezTo>
                  <a:cubicBezTo>
                    <a:pt x="200" y="126"/>
                    <a:pt x="206" y="125"/>
                    <a:pt x="209" y="126"/>
                  </a:cubicBezTo>
                  <a:close/>
                  <a:moveTo>
                    <a:pt x="172" y="36"/>
                  </a:moveTo>
                  <a:cubicBezTo>
                    <a:pt x="171" y="35"/>
                    <a:pt x="134" y="33"/>
                    <a:pt x="91" y="32"/>
                  </a:cubicBezTo>
                  <a:cubicBezTo>
                    <a:pt x="6" y="31"/>
                    <a:pt x="0" y="29"/>
                    <a:pt x="9" y="11"/>
                  </a:cubicBezTo>
                  <a:cubicBezTo>
                    <a:pt x="14" y="2"/>
                    <a:pt x="18" y="0"/>
                    <a:pt x="30" y="0"/>
                  </a:cubicBezTo>
                  <a:cubicBezTo>
                    <a:pt x="39" y="0"/>
                    <a:pt x="46" y="2"/>
                    <a:pt x="47" y="3"/>
                  </a:cubicBezTo>
                  <a:cubicBezTo>
                    <a:pt x="48" y="5"/>
                    <a:pt x="104" y="6"/>
                    <a:pt x="171" y="6"/>
                  </a:cubicBezTo>
                  <a:cubicBezTo>
                    <a:pt x="344" y="4"/>
                    <a:pt x="350" y="5"/>
                    <a:pt x="354" y="8"/>
                  </a:cubicBezTo>
                  <a:cubicBezTo>
                    <a:pt x="355" y="10"/>
                    <a:pt x="355" y="17"/>
                    <a:pt x="353" y="23"/>
                  </a:cubicBezTo>
                  <a:cubicBezTo>
                    <a:pt x="350" y="35"/>
                    <a:pt x="350" y="35"/>
                    <a:pt x="350" y="35"/>
                  </a:cubicBezTo>
                  <a:cubicBezTo>
                    <a:pt x="262" y="36"/>
                    <a:pt x="262" y="36"/>
                    <a:pt x="262" y="36"/>
                  </a:cubicBezTo>
                  <a:cubicBezTo>
                    <a:pt x="213" y="37"/>
                    <a:pt x="173" y="37"/>
                    <a:pt x="172" y="3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2"/>
            <p:cNvSpPr>
              <a:spLocks noEditPoints="1"/>
            </p:cNvSpPr>
            <p:nvPr/>
          </p:nvSpPr>
          <p:spPr bwMode="auto">
            <a:xfrm>
              <a:off x="4432300" y="5368925"/>
              <a:ext cx="577850" cy="525463"/>
            </a:xfrm>
            <a:custGeom>
              <a:avLst/>
              <a:gdLst>
                <a:gd name="T0" fmla="*/ 1 w 380"/>
                <a:gd name="T1" fmla="*/ 292 h 344"/>
                <a:gd name="T2" fmla="*/ 2 w 380"/>
                <a:gd name="T3" fmla="*/ 172 h 344"/>
                <a:gd name="T4" fmla="*/ 11 w 380"/>
                <a:gd name="T5" fmla="*/ 61 h 344"/>
                <a:gd name="T6" fmla="*/ 37 w 380"/>
                <a:gd name="T7" fmla="*/ 10 h 344"/>
                <a:gd name="T8" fmla="*/ 35 w 380"/>
                <a:gd name="T9" fmla="*/ 59 h 344"/>
                <a:gd name="T10" fmla="*/ 29 w 380"/>
                <a:gd name="T11" fmla="*/ 279 h 344"/>
                <a:gd name="T12" fmla="*/ 23 w 380"/>
                <a:gd name="T13" fmla="*/ 339 h 344"/>
                <a:gd name="T14" fmla="*/ 295 w 380"/>
                <a:gd name="T15" fmla="*/ 176 h 344"/>
                <a:gd name="T16" fmla="*/ 326 w 380"/>
                <a:gd name="T17" fmla="*/ 120 h 344"/>
                <a:gd name="T18" fmla="*/ 315 w 380"/>
                <a:gd name="T19" fmla="*/ 93 h 344"/>
                <a:gd name="T20" fmla="*/ 339 w 380"/>
                <a:gd name="T21" fmla="*/ 107 h 344"/>
                <a:gd name="T22" fmla="*/ 352 w 380"/>
                <a:gd name="T23" fmla="*/ 111 h 344"/>
                <a:gd name="T24" fmla="*/ 363 w 380"/>
                <a:gd name="T25" fmla="*/ 143 h 344"/>
                <a:gd name="T26" fmla="*/ 352 w 380"/>
                <a:gd name="T27" fmla="*/ 157 h 344"/>
                <a:gd name="T28" fmla="*/ 295 w 380"/>
                <a:gd name="T29" fmla="*/ 176 h 344"/>
                <a:gd name="T30" fmla="*/ 276 w 380"/>
                <a:gd name="T31" fmla="*/ 128 h 344"/>
                <a:gd name="T32" fmla="*/ 263 w 380"/>
                <a:gd name="T33" fmla="*/ 127 h 344"/>
                <a:gd name="T34" fmla="*/ 240 w 380"/>
                <a:gd name="T35" fmla="*/ 130 h 344"/>
                <a:gd name="T36" fmla="*/ 262 w 380"/>
                <a:gd name="T37" fmla="*/ 85 h 344"/>
                <a:gd name="T38" fmla="*/ 292 w 380"/>
                <a:gd name="T39" fmla="*/ 105 h 344"/>
                <a:gd name="T40" fmla="*/ 274 w 380"/>
                <a:gd name="T41" fmla="*/ 163 h 344"/>
                <a:gd name="T42" fmla="*/ 135 w 380"/>
                <a:gd name="T43" fmla="*/ 130 h 344"/>
                <a:gd name="T44" fmla="*/ 158 w 380"/>
                <a:gd name="T45" fmla="*/ 112 h 344"/>
                <a:gd name="T46" fmla="*/ 201 w 380"/>
                <a:gd name="T47" fmla="*/ 73 h 344"/>
                <a:gd name="T48" fmla="*/ 223 w 380"/>
                <a:gd name="T49" fmla="*/ 84 h 344"/>
                <a:gd name="T50" fmla="*/ 225 w 380"/>
                <a:gd name="T51" fmla="*/ 113 h 344"/>
                <a:gd name="T52" fmla="*/ 215 w 380"/>
                <a:gd name="T53" fmla="*/ 153 h 344"/>
                <a:gd name="T54" fmla="*/ 203 w 380"/>
                <a:gd name="T55" fmla="*/ 95 h 344"/>
                <a:gd name="T56" fmla="*/ 173 w 380"/>
                <a:gd name="T57" fmla="*/ 89 h 344"/>
                <a:gd name="T58" fmla="*/ 185 w 380"/>
                <a:gd name="T59" fmla="*/ 140 h 344"/>
                <a:gd name="T60" fmla="*/ 147 w 380"/>
                <a:gd name="T61" fmla="*/ 152 h 344"/>
                <a:gd name="T62" fmla="*/ 230 w 380"/>
                <a:gd name="T63" fmla="*/ 43 h 344"/>
                <a:gd name="T64" fmla="*/ 212 w 380"/>
                <a:gd name="T65" fmla="*/ 47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0" h="344">
                  <a:moveTo>
                    <a:pt x="3" y="339"/>
                  </a:moveTo>
                  <a:cubicBezTo>
                    <a:pt x="2" y="337"/>
                    <a:pt x="1" y="316"/>
                    <a:pt x="1" y="292"/>
                  </a:cubicBezTo>
                  <a:cubicBezTo>
                    <a:pt x="0" y="267"/>
                    <a:pt x="0" y="244"/>
                    <a:pt x="0" y="239"/>
                  </a:cubicBezTo>
                  <a:cubicBezTo>
                    <a:pt x="0" y="235"/>
                    <a:pt x="1" y="204"/>
                    <a:pt x="2" y="172"/>
                  </a:cubicBezTo>
                  <a:cubicBezTo>
                    <a:pt x="4" y="139"/>
                    <a:pt x="5" y="108"/>
                    <a:pt x="5" y="103"/>
                  </a:cubicBezTo>
                  <a:cubicBezTo>
                    <a:pt x="5" y="98"/>
                    <a:pt x="7" y="79"/>
                    <a:pt x="11" y="61"/>
                  </a:cubicBezTo>
                  <a:cubicBezTo>
                    <a:pt x="14" y="43"/>
                    <a:pt x="17" y="23"/>
                    <a:pt x="17" y="16"/>
                  </a:cubicBezTo>
                  <a:cubicBezTo>
                    <a:pt x="17" y="4"/>
                    <a:pt x="27" y="0"/>
                    <a:pt x="37" y="10"/>
                  </a:cubicBezTo>
                  <a:cubicBezTo>
                    <a:pt x="42" y="15"/>
                    <a:pt x="43" y="34"/>
                    <a:pt x="38" y="34"/>
                  </a:cubicBezTo>
                  <a:cubicBezTo>
                    <a:pt x="37" y="34"/>
                    <a:pt x="35" y="45"/>
                    <a:pt x="35" y="59"/>
                  </a:cubicBezTo>
                  <a:cubicBezTo>
                    <a:pt x="30" y="210"/>
                    <a:pt x="29" y="249"/>
                    <a:pt x="29" y="256"/>
                  </a:cubicBezTo>
                  <a:cubicBezTo>
                    <a:pt x="29" y="261"/>
                    <a:pt x="29" y="271"/>
                    <a:pt x="29" y="279"/>
                  </a:cubicBezTo>
                  <a:cubicBezTo>
                    <a:pt x="29" y="287"/>
                    <a:pt x="28" y="304"/>
                    <a:pt x="28" y="315"/>
                  </a:cubicBezTo>
                  <a:cubicBezTo>
                    <a:pt x="28" y="327"/>
                    <a:pt x="26" y="338"/>
                    <a:pt x="23" y="339"/>
                  </a:cubicBezTo>
                  <a:cubicBezTo>
                    <a:pt x="17" y="344"/>
                    <a:pt x="6" y="343"/>
                    <a:pt x="3" y="339"/>
                  </a:cubicBezTo>
                  <a:close/>
                  <a:moveTo>
                    <a:pt x="295" y="176"/>
                  </a:moveTo>
                  <a:cubicBezTo>
                    <a:pt x="295" y="173"/>
                    <a:pt x="300" y="166"/>
                    <a:pt x="306" y="160"/>
                  </a:cubicBezTo>
                  <a:cubicBezTo>
                    <a:pt x="333" y="133"/>
                    <a:pt x="333" y="134"/>
                    <a:pt x="326" y="120"/>
                  </a:cubicBezTo>
                  <a:cubicBezTo>
                    <a:pt x="322" y="114"/>
                    <a:pt x="320" y="105"/>
                    <a:pt x="320" y="101"/>
                  </a:cubicBezTo>
                  <a:cubicBezTo>
                    <a:pt x="320" y="97"/>
                    <a:pt x="317" y="93"/>
                    <a:pt x="315" y="93"/>
                  </a:cubicBezTo>
                  <a:cubicBezTo>
                    <a:pt x="312" y="93"/>
                    <a:pt x="311" y="92"/>
                    <a:pt x="312" y="91"/>
                  </a:cubicBezTo>
                  <a:cubicBezTo>
                    <a:pt x="318" y="85"/>
                    <a:pt x="335" y="95"/>
                    <a:pt x="339" y="107"/>
                  </a:cubicBezTo>
                  <a:cubicBezTo>
                    <a:pt x="344" y="120"/>
                    <a:pt x="344" y="120"/>
                    <a:pt x="344" y="12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69" y="93"/>
                    <a:pt x="380" y="103"/>
                    <a:pt x="365" y="123"/>
                  </a:cubicBezTo>
                  <a:cubicBezTo>
                    <a:pt x="358" y="132"/>
                    <a:pt x="358" y="134"/>
                    <a:pt x="363" y="143"/>
                  </a:cubicBezTo>
                  <a:cubicBezTo>
                    <a:pt x="367" y="148"/>
                    <a:pt x="368" y="154"/>
                    <a:pt x="367" y="157"/>
                  </a:cubicBezTo>
                  <a:cubicBezTo>
                    <a:pt x="363" y="162"/>
                    <a:pt x="352" y="162"/>
                    <a:pt x="352" y="157"/>
                  </a:cubicBezTo>
                  <a:cubicBezTo>
                    <a:pt x="352" y="149"/>
                    <a:pt x="340" y="153"/>
                    <a:pt x="321" y="167"/>
                  </a:cubicBezTo>
                  <a:cubicBezTo>
                    <a:pt x="301" y="183"/>
                    <a:pt x="295" y="185"/>
                    <a:pt x="295" y="176"/>
                  </a:cubicBezTo>
                  <a:close/>
                  <a:moveTo>
                    <a:pt x="274" y="163"/>
                  </a:moveTo>
                  <a:cubicBezTo>
                    <a:pt x="273" y="153"/>
                    <a:pt x="274" y="132"/>
                    <a:pt x="276" y="128"/>
                  </a:cubicBezTo>
                  <a:cubicBezTo>
                    <a:pt x="278" y="125"/>
                    <a:pt x="278" y="119"/>
                    <a:pt x="276" y="114"/>
                  </a:cubicBezTo>
                  <a:cubicBezTo>
                    <a:pt x="274" y="106"/>
                    <a:pt x="272" y="108"/>
                    <a:pt x="263" y="127"/>
                  </a:cubicBezTo>
                  <a:cubicBezTo>
                    <a:pt x="256" y="142"/>
                    <a:pt x="251" y="148"/>
                    <a:pt x="245" y="148"/>
                  </a:cubicBezTo>
                  <a:cubicBezTo>
                    <a:pt x="238" y="148"/>
                    <a:pt x="237" y="147"/>
                    <a:pt x="240" y="130"/>
                  </a:cubicBezTo>
                  <a:cubicBezTo>
                    <a:pt x="242" y="121"/>
                    <a:pt x="243" y="106"/>
                    <a:pt x="244" y="98"/>
                  </a:cubicBezTo>
                  <a:cubicBezTo>
                    <a:pt x="245" y="79"/>
                    <a:pt x="262" y="67"/>
                    <a:pt x="262" y="85"/>
                  </a:cubicBezTo>
                  <a:cubicBezTo>
                    <a:pt x="262" y="92"/>
                    <a:pt x="264" y="93"/>
                    <a:pt x="274" y="91"/>
                  </a:cubicBezTo>
                  <a:cubicBezTo>
                    <a:pt x="284" y="89"/>
                    <a:pt x="286" y="90"/>
                    <a:pt x="292" y="105"/>
                  </a:cubicBezTo>
                  <a:cubicBezTo>
                    <a:pt x="299" y="124"/>
                    <a:pt x="297" y="147"/>
                    <a:pt x="288" y="158"/>
                  </a:cubicBezTo>
                  <a:cubicBezTo>
                    <a:pt x="282" y="165"/>
                    <a:pt x="275" y="168"/>
                    <a:pt x="274" y="163"/>
                  </a:cubicBezTo>
                  <a:close/>
                  <a:moveTo>
                    <a:pt x="147" y="152"/>
                  </a:moveTo>
                  <a:cubicBezTo>
                    <a:pt x="135" y="147"/>
                    <a:pt x="129" y="136"/>
                    <a:pt x="135" y="130"/>
                  </a:cubicBezTo>
                  <a:cubicBezTo>
                    <a:pt x="138" y="127"/>
                    <a:pt x="143" y="127"/>
                    <a:pt x="149" y="131"/>
                  </a:cubicBezTo>
                  <a:cubicBezTo>
                    <a:pt x="166" y="141"/>
                    <a:pt x="169" y="135"/>
                    <a:pt x="158" y="112"/>
                  </a:cubicBezTo>
                  <a:cubicBezTo>
                    <a:pt x="153" y="101"/>
                    <a:pt x="148" y="89"/>
                    <a:pt x="148" y="86"/>
                  </a:cubicBezTo>
                  <a:cubicBezTo>
                    <a:pt x="148" y="75"/>
                    <a:pt x="196" y="63"/>
                    <a:pt x="201" y="73"/>
                  </a:cubicBezTo>
                  <a:cubicBezTo>
                    <a:pt x="203" y="76"/>
                    <a:pt x="209" y="78"/>
                    <a:pt x="214" y="79"/>
                  </a:cubicBezTo>
                  <a:cubicBezTo>
                    <a:pt x="219" y="79"/>
                    <a:pt x="223" y="81"/>
                    <a:pt x="223" y="84"/>
                  </a:cubicBezTo>
                  <a:cubicBezTo>
                    <a:pt x="223" y="86"/>
                    <a:pt x="225" y="90"/>
                    <a:pt x="226" y="91"/>
                  </a:cubicBezTo>
                  <a:cubicBezTo>
                    <a:pt x="227" y="93"/>
                    <a:pt x="227" y="102"/>
                    <a:pt x="225" y="113"/>
                  </a:cubicBezTo>
                  <a:cubicBezTo>
                    <a:pt x="223" y="124"/>
                    <a:pt x="222" y="134"/>
                    <a:pt x="223" y="136"/>
                  </a:cubicBezTo>
                  <a:cubicBezTo>
                    <a:pt x="227" y="141"/>
                    <a:pt x="221" y="153"/>
                    <a:pt x="215" y="153"/>
                  </a:cubicBezTo>
                  <a:cubicBezTo>
                    <a:pt x="209" y="153"/>
                    <a:pt x="206" y="139"/>
                    <a:pt x="207" y="113"/>
                  </a:cubicBezTo>
                  <a:cubicBezTo>
                    <a:pt x="208" y="98"/>
                    <a:pt x="207" y="93"/>
                    <a:pt x="203" y="95"/>
                  </a:cubicBezTo>
                  <a:cubicBezTo>
                    <a:pt x="200" y="96"/>
                    <a:pt x="196" y="94"/>
                    <a:pt x="195" y="91"/>
                  </a:cubicBezTo>
                  <a:cubicBezTo>
                    <a:pt x="193" y="84"/>
                    <a:pt x="181" y="83"/>
                    <a:pt x="173" y="89"/>
                  </a:cubicBezTo>
                  <a:cubicBezTo>
                    <a:pt x="168" y="92"/>
                    <a:pt x="169" y="96"/>
                    <a:pt x="174" y="112"/>
                  </a:cubicBezTo>
                  <a:cubicBezTo>
                    <a:pt x="177" y="123"/>
                    <a:pt x="183" y="135"/>
                    <a:pt x="185" y="140"/>
                  </a:cubicBezTo>
                  <a:cubicBezTo>
                    <a:pt x="188" y="144"/>
                    <a:pt x="190" y="149"/>
                    <a:pt x="188" y="150"/>
                  </a:cubicBezTo>
                  <a:cubicBezTo>
                    <a:pt x="184" y="154"/>
                    <a:pt x="157" y="156"/>
                    <a:pt x="147" y="152"/>
                  </a:cubicBezTo>
                  <a:close/>
                  <a:moveTo>
                    <a:pt x="212" y="47"/>
                  </a:moveTo>
                  <a:cubicBezTo>
                    <a:pt x="210" y="38"/>
                    <a:pt x="219" y="35"/>
                    <a:pt x="230" y="43"/>
                  </a:cubicBezTo>
                  <a:cubicBezTo>
                    <a:pt x="235" y="46"/>
                    <a:pt x="235" y="47"/>
                    <a:pt x="230" y="51"/>
                  </a:cubicBezTo>
                  <a:cubicBezTo>
                    <a:pt x="220" y="58"/>
                    <a:pt x="214" y="56"/>
                    <a:pt x="212" y="4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3"/>
            <p:cNvSpPr>
              <a:spLocks noEditPoints="1"/>
            </p:cNvSpPr>
            <p:nvPr/>
          </p:nvSpPr>
          <p:spPr bwMode="auto">
            <a:xfrm>
              <a:off x="6494463" y="3883025"/>
              <a:ext cx="1885950" cy="563563"/>
            </a:xfrm>
            <a:custGeom>
              <a:avLst/>
              <a:gdLst>
                <a:gd name="T0" fmla="*/ 39 w 1237"/>
                <a:gd name="T1" fmla="*/ 219 h 370"/>
                <a:gd name="T2" fmla="*/ 62 w 1237"/>
                <a:gd name="T3" fmla="*/ 294 h 370"/>
                <a:gd name="T4" fmla="*/ 99 w 1237"/>
                <a:gd name="T5" fmla="*/ 234 h 370"/>
                <a:gd name="T6" fmla="*/ 151 w 1237"/>
                <a:gd name="T7" fmla="*/ 232 h 370"/>
                <a:gd name="T8" fmla="*/ 148 w 1237"/>
                <a:gd name="T9" fmla="*/ 270 h 370"/>
                <a:gd name="T10" fmla="*/ 199 w 1237"/>
                <a:gd name="T11" fmla="*/ 302 h 370"/>
                <a:gd name="T12" fmla="*/ 256 w 1237"/>
                <a:gd name="T13" fmla="*/ 249 h 370"/>
                <a:gd name="T14" fmla="*/ 217 w 1237"/>
                <a:gd name="T15" fmla="*/ 277 h 370"/>
                <a:gd name="T16" fmla="*/ 634 w 1237"/>
                <a:gd name="T17" fmla="*/ 206 h 370"/>
                <a:gd name="T18" fmla="*/ 705 w 1237"/>
                <a:gd name="T19" fmla="*/ 261 h 370"/>
                <a:gd name="T20" fmla="*/ 622 w 1237"/>
                <a:gd name="T21" fmla="*/ 296 h 370"/>
                <a:gd name="T22" fmla="*/ 678 w 1237"/>
                <a:gd name="T23" fmla="*/ 209 h 370"/>
                <a:gd name="T24" fmla="*/ 700 w 1237"/>
                <a:gd name="T25" fmla="*/ 278 h 370"/>
                <a:gd name="T26" fmla="*/ 451 w 1237"/>
                <a:gd name="T27" fmla="*/ 266 h 370"/>
                <a:gd name="T28" fmla="*/ 526 w 1237"/>
                <a:gd name="T29" fmla="*/ 259 h 370"/>
                <a:gd name="T30" fmla="*/ 493 w 1237"/>
                <a:gd name="T31" fmla="*/ 232 h 370"/>
                <a:gd name="T32" fmla="*/ 585 w 1237"/>
                <a:gd name="T33" fmla="*/ 304 h 370"/>
                <a:gd name="T34" fmla="*/ 550 w 1237"/>
                <a:gd name="T35" fmla="*/ 221 h 370"/>
                <a:gd name="T36" fmla="*/ 585 w 1237"/>
                <a:gd name="T37" fmla="*/ 304 h 370"/>
                <a:gd name="T38" fmla="*/ 100 w 1237"/>
                <a:gd name="T39" fmla="*/ 215 h 370"/>
                <a:gd name="T40" fmla="*/ 1131 w 1237"/>
                <a:gd name="T41" fmla="*/ 212 h 370"/>
                <a:gd name="T42" fmla="*/ 1152 w 1237"/>
                <a:gd name="T43" fmla="*/ 225 h 370"/>
                <a:gd name="T44" fmla="*/ 1211 w 1237"/>
                <a:gd name="T45" fmla="*/ 252 h 370"/>
                <a:gd name="T46" fmla="*/ 1121 w 1237"/>
                <a:gd name="T47" fmla="*/ 370 h 370"/>
                <a:gd name="T48" fmla="*/ 1096 w 1237"/>
                <a:gd name="T49" fmla="*/ 351 h 370"/>
                <a:gd name="T50" fmla="*/ 43 w 1237"/>
                <a:gd name="T51" fmla="*/ 160 h 370"/>
                <a:gd name="T52" fmla="*/ 49 w 1237"/>
                <a:gd name="T53" fmla="*/ 175 h 370"/>
                <a:gd name="T54" fmla="*/ 921 w 1237"/>
                <a:gd name="T55" fmla="*/ 277 h 370"/>
                <a:gd name="T56" fmla="*/ 945 w 1237"/>
                <a:gd name="T57" fmla="*/ 227 h 370"/>
                <a:gd name="T58" fmla="*/ 891 w 1237"/>
                <a:gd name="T59" fmla="*/ 289 h 370"/>
                <a:gd name="T60" fmla="*/ 544 w 1237"/>
                <a:gd name="T61" fmla="*/ 215 h 370"/>
                <a:gd name="T62" fmla="*/ 983 w 1237"/>
                <a:gd name="T63" fmla="*/ 295 h 370"/>
                <a:gd name="T64" fmla="*/ 1054 w 1237"/>
                <a:gd name="T65" fmla="*/ 227 h 370"/>
                <a:gd name="T66" fmla="*/ 1041 w 1237"/>
                <a:gd name="T67" fmla="*/ 281 h 370"/>
                <a:gd name="T68" fmla="*/ 183 w 1237"/>
                <a:gd name="T69" fmla="*/ 106 h 370"/>
                <a:gd name="T70" fmla="*/ 162 w 1237"/>
                <a:gd name="T71" fmla="*/ 137 h 370"/>
                <a:gd name="T72" fmla="*/ 147 w 1237"/>
                <a:gd name="T73" fmla="*/ 80 h 370"/>
                <a:gd name="T74" fmla="*/ 330 w 1237"/>
                <a:gd name="T75" fmla="*/ 167 h 370"/>
                <a:gd name="T76" fmla="*/ 330 w 1237"/>
                <a:gd name="T77" fmla="*/ 167 h 370"/>
                <a:gd name="T78" fmla="*/ 388 w 1237"/>
                <a:gd name="T79" fmla="*/ 128 h 370"/>
                <a:gd name="T80" fmla="*/ 585 w 1237"/>
                <a:gd name="T81" fmla="*/ 137 h 370"/>
                <a:gd name="T82" fmla="*/ 509 w 1237"/>
                <a:gd name="T83" fmla="*/ 159 h 370"/>
                <a:gd name="T84" fmla="*/ 499 w 1237"/>
                <a:gd name="T85" fmla="*/ 2 h 370"/>
                <a:gd name="T86" fmla="*/ 516 w 1237"/>
                <a:gd name="T87" fmla="*/ 133 h 370"/>
                <a:gd name="T88" fmla="*/ 515 w 1237"/>
                <a:gd name="T89" fmla="*/ 102 h 370"/>
                <a:gd name="T90" fmla="*/ 989 w 1237"/>
                <a:gd name="T91" fmla="*/ 200 h 370"/>
                <a:gd name="T92" fmla="*/ 759 w 1237"/>
                <a:gd name="T93" fmla="*/ 159 h 370"/>
                <a:gd name="T94" fmla="*/ 1205 w 1237"/>
                <a:gd name="T95" fmla="*/ 145 h 370"/>
                <a:gd name="T96" fmla="*/ 890 w 1237"/>
                <a:gd name="T97" fmla="*/ 156 h 370"/>
                <a:gd name="T98" fmla="*/ 767 w 1237"/>
                <a:gd name="T99" fmla="*/ 123 h 370"/>
                <a:gd name="T100" fmla="*/ 991 w 1237"/>
                <a:gd name="T101" fmla="*/ 55 h 370"/>
                <a:gd name="T102" fmla="*/ 984 w 1237"/>
                <a:gd name="T103" fmla="*/ 87 h 370"/>
                <a:gd name="T104" fmla="*/ 931 w 1237"/>
                <a:gd name="T105" fmla="*/ 10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7" h="370">
                  <a:moveTo>
                    <a:pt x="18" y="292"/>
                  </a:moveTo>
                  <a:cubicBezTo>
                    <a:pt x="16" y="283"/>
                    <a:pt x="22" y="279"/>
                    <a:pt x="32" y="285"/>
                  </a:cubicBezTo>
                  <a:cubicBezTo>
                    <a:pt x="36" y="287"/>
                    <a:pt x="42" y="287"/>
                    <a:pt x="45" y="286"/>
                  </a:cubicBezTo>
                  <a:cubicBezTo>
                    <a:pt x="50" y="284"/>
                    <a:pt x="47" y="281"/>
                    <a:pt x="37" y="278"/>
                  </a:cubicBezTo>
                  <a:cubicBezTo>
                    <a:pt x="2" y="266"/>
                    <a:pt x="4" y="217"/>
                    <a:pt x="39" y="219"/>
                  </a:cubicBezTo>
                  <a:cubicBezTo>
                    <a:pt x="52" y="220"/>
                    <a:pt x="54" y="222"/>
                    <a:pt x="53" y="231"/>
                  </a:cubicBezTo>
                  <a:cubicBezTo>
                    <a:pt x="51" y="240"/>
                    <a:pt x="50" y="241"/>
                    <a:pt x="48" y="235"/>
                  </a:cubicBezTo>
                  <a:cubicBezTo>
                    <a:pt x="45" y="229"/>
                    <a:pt x="43" y="228"/>
                    <a:pt x="31" y="234"/>
                  </a:cubicBezTo>
                  <a:cubicBezTo>
                    <a:pt x="12" y="242"/>
                    <a:pt x="18" y="252"/>
                    <a:pt x="48" y="261"/>
                  </a:cubicBezTo>
                  <a:cubicBezTo>
                    <a:pt x="73" y="269"/>
                    <a:pt x="79" y="283"/>
                    <a:pt x="62" y="294"/>
                  </a:cubicBezTo>
                  <a:cubicBezTo>
                    <a:pt x="48" y="304"/>
                    <a:pt x="20" y="303"/>
                    <a:pt x="18" y="292"/>
                  </a:cubicBezTo>
                  <a:close/>
                  <a:moveTo>
                    <a:pt x="81" y="287"/>
                  </a:moveTo>
                  <a:cubicBezTo>
                    <a:pt x="80" y="282"/>
                    <a:pt x="80" y="267"/>
                    <a:pt x="80" y="252"/>
                  </a:cubicBezTo>
                  <a:cubicBezTo>
                    <a:pt x="81" y="230"/>
                    <a:pt x="83" y="225"/>
                    <a:pt x="88" y="226"/>
                  </a:cubicBezTo>
                  <a:cubicBezTo>
                    <a:pt x="92" y="227"/>
                    <a:pt x="97" y="231"/>
                    <a:pt x="99" y="234"/>
                  </a:cubicBezTo>
                  <a:cubicBezTo>
                    <a:pt x="103" y="241"/>
                    <a:pt x="101" y="275"/>
                    <a:pt x="97" y="291"/>
                  </a:cubicBezTo>
                  <a:cubicBezTo>
                    <a:pt x="95" y="300"/>
                    <a:pt x="83" y="297"/>
                    <a:pt x="81" y="287"/>
                  </a:cubicBezTo>
                  <a:close/>
                  <a:moveTo>
                    <a:pt x="123" y="268"/>
                  </a:moveTo>
                  <a:cubicBezTo>
                    <a:pt x="125" y="239"/>
                    <a:pt x="131" y="227"/>
                    <a:pt x="141" y="233"/>
                  </a:cubicBezTo>
                  <a:cubicBezTo>
                    <a:pt x="145" y="235"/>
                    <a:pt x="149" y="235"/>
                    <a:pt x="151" y="232"/>
                  </a:cubicBezTo>
                  <a:cubicBezTo>
                    <a:pt x="153" y="230"/>
                    <a:pt x="159" y="228"/>
                    <a:pt x="163" y="229"/>
                  </a:cubicBezTo>
                  <a:cubicBezTo>
                    <a:pt x="174" y="231"/>
                    <a:pt x="179" y="251"/>
                    <a:pt x="176" y="281"/>
                  </a:cubicBezTo>
                  <a:cubicBezTo>
                    <a:pt x="174" y="300"/>
                    <a:pt x="173" y="303"/>
                    <a:pt x="165" y="301"/>
                  </a:cubicBezTo>
                  <a:cubicBezTo>
                    <a:pt x="157" y="300"/>
                    <a:pt x="156" y="296"/>
                    <a:pt x="157" y="276"/>
                  </a:cubicBezTo>
                  <a:cubicBezTo>
                    <a:pt x="160" y="249"/>
                    <a:pt x="152" y="244"/>
                    <a:pt x="148" y="270"/>
                  </a:cubicBezTo>
                  <a:cubicBezTo>
                    <a:pt x="146" y="280"/>
                    <a:pt x="142" y="291"/>
                    <a:pt x="138" y="293"/>
                  </a:cubicBezTo>
                  <a:cubicBezTo>
                    <a:pt x="125" y="303"/>
                    <a:pt x="121" y="296"/>
                    <a:pt x="123" y="268"/>
                  </a:cubicBezTo>
                  <a:close/>
                  <a:moveTo>
                    <a:pt x="241" y="305"/>
                  </a:moveTo>
                  <a:cubicBezTo>
                    <a:pt x="229" y="291"/>
                    <a:pt x="229" y="291"/>
                    <a:pt x="220" y="299"/>
                  </a:cubicBezTo>
                  <a:cubicBezTo>
                    <a:pt x="213" y="306"/>
                    <a:pt x="208" y="307"/>
                    <a:pt x="199" y="302"/>
                  </a:cubicBezTo>
                  <a:cubicBezTo>
                    <a:pt x="183" y="296"/>
                    <a:pt x="181" y="285"/>
                    <a:pt x="191" y="268"/>
                  </a:cubicBezTo>
                  <a:cubicBezTo>
                    <a:pt x="200" y="254"/>
                    <a:pt x="227" y="241"/>
                    <a:pt x="229" y="251"/>
                  </a:cubicBezTo>
                  <a:cubicBezTo>
                    <a:pt x="229" y="254"/>
                    <a:pt x="235" y="249"/>
                    <a:pt x="241" y="239"/>
                  </a:cubicBezTo>
                  <a:cubicBezTo>
                    <a:pt x="257" y="213"/>
                    <a:pt x="261" y="209"/>
                    <a:pt x="267" y="208"/>
                  </a:cubicBezTo>
                  <a:cubicBezTo>
                    <a:pt x="276" y="206"/>
                    <a:pt x="272" y="223"/>
                    <a:pt x="256" y="249"/>
                  </a:cubicBezTo>
                  <a:cubicBezTo>
                    <a:pt x="243" y="270"/>
                    <a:pt x="243" y="273"/>
                    <a:pt x="248" y="285"/>
                  </a:cubicBezTo>
                  <a:cubicBezTo>
                    <a:pt x="252" y="293"/>
                    <a:pt x="259" y="299"/>
                    <a:pt x="264" y="300"/>
                  </a:cubicBezTo>
                  <a:cubicBezTo>
                    <a:pt x="270" y="301"/>
                    <a:pt x="273" y="304"/>
                    <a:pt x="271" y="310"/>
                  </a:cubicBezTo>
                  <a:cubicBezTo>
                    <a:pt x="266" y="322"/>
                    <a:pt x="255" y="320"/>
                    <a:pt x="241" y="305"/>
                  </a:cubicBezTo>
                  <a:close/>
                  <a:moveTo>
                    <a:pt x="217" y="277"/>
                  </a:moveTo>
                  <a:cubicBezTo>
                    <a:pt x="223" y="270"/>
                    <a:pt x="218" y="267"/>
                    <a:pt x="210" y="274"/>
                  </a:cubicBezTo>
                  <a:cubicBezTo>
                    <a:pt x="205" y="278"/>
                    <a:pt x="205" y="281"/>
                    <a:pt x="208" y="281"/>
                  </a:cubicBezTo>
                  <a:cubicBezTo>
                    <a:pt x="210" y="281"/>
                    <a:pt x="214" y="280"/>
                    <a:pt x="217" y="277"/>
                  </a:cubicBezTo>
                  <a:close/>
                  <a:moveTo>
                    <a:pt x="622" y="296"/>
                  </a:moveTo>
                  <a:cubicBezTo>
                    <a:pt x="627" y="226"/>
                    <a:pt x="628" y="220"/>
                    <a:pt x="634" y="206"/>
                  </a:cubicBezTo>
                  <a:cubicBezTo>
                    <a:pt x="638" y="198"/>
                    <a:pt x="644" y="189"/>
                    <a:pt x="649" y="186"/>
                  </a:cubicBezTo>
                  <a:cubicBezTo>
                    <a:pt x="659" y="178"/>
                    <a:pt x="679" y="182"/>
                    <a:pt x="689" y="195"/>
                  </a:cubicBezTo>
                  <a:cubicBezTo>
                    <a:pt x="696" y="203"/>
                    <a:pt x="696" y="209"/>
                    <a:pt x="691" y="227"/>
                  </a:cubicBezTo>
                  <a:cubicBezTo>
                    <a:pt x="685" y="248"/>
                    <a:pt x="685" y="248"/>
                    <a:pt x="685" y="248"/>
                  </a:cubicBezTo>
                  <a:cubicBezTo>
                    <a:pt x="705" y="261"/>
                    <a:pt x="705" y="261"/>
                    <a:pt x="705" y="261"/>
                  </a:cubicBezTo>
                  <a:cubicBezTo>
                    <a:pt x="717" y="269"/>
                    <a:pt x="724" y="278"/>
                    <a:pt x="723" y="283"/>
                  </a:cubicBezTo>
                  <a:cubicBezTo>
                    <a:pt x="722" y="290"/>
                    <a:pt x="684" y="305"/>
                    <a:pt x="670" y="303"/>
                  </a:cubicBezTo>
                  <a:cubicBezTo>
                    <a:pt x="660" y="301"/>
                    <a:pt x="635" y="321"/>
                    <a:pt x="634" y="332"/>
                  </a:cubicBezTo>
                  <a:cubicBezTo>
                    <a:pt x="633" y="337"/>
                    <a:pt x="629" y="341"/>
                    <a:pt x="626" y="340"/>
                  </a:cubicBezTo>
                  <a:cubicBezTo>
                    <a:pt x="621" y="340"/>
                    <a:pt x="620" y="328"/>
                    <a:pt x="622" y="296"/>
                  </a:cubicBezTo>
                  <a:close/>
                  <a:moveTo>
                    <a:pt x="700" y="278"/>
                  </a:moveTo>
                  <a:cubicBezTo>
                    <a:pt x="701" y="270"/>
                    <a:pt x="675" y="258"/>
                    <a:pt x="665" y="262"/>
                  </a:cubicBezTo>
                  <a:cubicBezTo>
                    <a:pt x="658" y="264"/>
                    <a:pt x="654" y="264"/>
                    <a:pt x="651" y="259"/>
                  </a:cubicBezTo>
                  <a:cubicBezTo>
                    <a:pt x="646" y="252"/>
                    <a:pt x="652" y="239"/>
                    <a:pt x="657" y="244"/>
                  </a:cubicBezTo>
                  <a:cubicBezTo>
                    <a:pt x="663" y="249"/>
                    <a:pt x="679" y="221"/>
                    <a:pt x="678" y="209"/>
                  </a:cubicBezTo>
                  <a:cubicBezTo>
                    <a:pt x="677" y="195"/>
                    <a:pt x="671" y="193"/>
                    <a:pt x="659" y="202"/>
                  </a:cubicBezTo>
                  <a:cubicBezTo>
                    <a:pt x="647" y="210"/>
                    <a:pt x="641" y="237"/>
                    <a:pt x="641" y="274"/>
                  </a:cubicBezTo>
                  <a:cubicBezTo>
                    <a:pt x="641" y="292"/>
                    <a:pt x="641" y="292"/>
                    <a:pt x="641" y="292"/>
                  </a:cubicBezTo>
                  <a:cubicBezTo>
                    <a:pt x="670" y="286"/>
                    <a:pt x="670" y="286"/>
                    <a:pt x="670" y="286"/>
                  </a:cubicBezTo>
                  <a:cubicBezTo>
                    <a:pt x="686" y="283"/>
                    <a:pt x="699" y="279"/>
                    <a:pt x="700" y="278"/>
                  </a:cubicBezTo>
                  <a:close/>
                  <a:moveTo>
                    <a:pt x="440" y="291"/>
                  </a:moveTo>
                  <a:cubicBezTo>
                    <a:pt x="430" y="283"/>
                    <a:pt x="429" y="281"/>
                    <a:pt x="437" y="275"/>
                  </a:cubicBezTo>
                  <a:cubicBezTo>
                    <a:pt x="444" y="270"/>
                    <a:pt x="447" y="270"/>
                    <a:pt x="451" y="276"/>
                  </a:cubicBezTo>
                  <a:cubicBezTo>
                    <a:pt x="457" y="284"/>
                    <a:pt x="463" y="285"/>
                    <a:pt x="464" y="279"/>
                  </a:cubicBezTo>
                  <a:cubicBezTo>
                    <a:pt x="464" y="276"/>
                    <a:pt x="459" y="270"/>
                    <a:pt x="451" y="266"/>
                  </a:cubicBezTo>
                  <a:cubicBezTo>
                    <a:pt x="434" y="256"/>
                    <a:pt x="430" y="243"/>
                    <a:pt x="439" y="226"/>
                  </a:cubicBezTo>
                  <a:cubicBezTo>
                    <a:pt x="444" y="216"/>
                    <a:pt x="451" y="211"/>
                    <a:pt x="463" y="209"/>
                  </a:cubicBezTo>
                  <a:cubicBezTo>
                    <a:pt x="481" y="206"/>
                    <a:pt x="512" y="214"/>
                    <a:pt x="511" y="222"/>
                  </a:cubicBezTo>
                  <a:cubicBezTo>
                    <a:pt x="511" y="224"/>
                    <a:pt x="515" y="228"/>
                    <a:pt x="520" y="230"/>
                  </a:cubicBezTo>
                  <a:cubicBezTo>
                    <a:pt x="527" y="233"/>
                    <a:pt x="528" y="238"/>
                    <a:pt x="526" y="259"/>
                  </a:cubicBezTo>
                  <a:cubicBezTo>
                    <a:pt x="524" y="272"/>
                    <a:pt x="522" y="287"/>
                    <a:pt x="522" y="292"/>
                  </a:cubicBezTo>
                  <a:cubicBezTo>
                    <a:pt x="521" y="297"/>
                    <a:pt x="517" y="301"/>
                    <a:pt x="512" y="301"/>
                  </a:cubicBezTo>
                  <a:cubicBezTo>
                    <a:pt x="506" y="301"/>
                    <a:pt x="504" y="295"/>
                    <a:pt x="502" y="280"/>
                  </a:cubicBezTo>
                  <a:cubicBezTo>
                    <a:pt x="501" y="268"/>
                    <a:pt x="502" y="254"/>
                    <a:pt x="504" y="248"/>
                  </a:cubicBezTo>
                  <a:cubicBezTo>
                    <a:pt x="507" y="239"/>
                    <a:pt x="505" y="236"/>
                    <a:pt x="493" y="232"/>
                  </a:cubicBezTo>
                  <a:cubicBezTo>
                    <a:pt x="476" y="226"/>
                    <a:pt x="462" y="227"/>
                    <a:pt x="461" y="236"/>
                  </a:cubicBezTo>
                  <a:cubicBezTo>
                    <a:pt x="460" y="243"/>
                    <a:pt x="476" y="265"/>
                    <a:pt x="483" y="266"/>
                  </a:cubicBezTo>
                  <a:cubicBezTo>
                    <a:pt x="485" y="267"/>
                    <a:pt x="489" y="271"/>
                    <a:pt x="491" y="275"/>
                  </a:cubicBezTo>
                  <a:cubicBezTo>
                    <a:pt x="500" y="297"/>
                    <a:pt x="463" y="308"/>
                    <a:pt x="440" y="291"/>
                  </a:cubicBezTo>
                  <a:close/>
                  <a:moveTo>
                    <a:pt x="585" y="304"/>
                  </a:moveTo>
                  <a:cubicBezTo>
                    <a:pt x="583" y="299"/>
                    <a:pt x="583" y="286"/>
                    <a:pt x="584" y="277"/>
                  </a:cubicBezTo>
                  <a:cubicBezTo>
                    <a:pt x="586" y="267"/>
                    <a:pt x="585" y="259"/>
                    <a:pt x="582" y="259"/>
                  </a:cubicBezTo>
                  <a:cubicBezTo>
                    <a:pt x="575" y="258"/>
                    <a:pt x="566" y="277"/>
                    <a:pt x="566" y="292"/>
                  </a:cubicBezTo>
                  <a:cubicBezTo>
                    <a:pt x="567" y="308"/>
                    <a:pt x="556" y="309"/>
                    <a:pt x="547" y="294"/>
                  </a:cubicBezTo>
                  <a:cubicBezTo>
                    <a:pt x="539" y="281"/>
                    <a:pt x="541" y="225"/>
                    <a:pt x="550" y="221"/>
                  </a:cubicBezTo>
                  <a:cubicBezTo>
                    <a:pt x="554" y="219"/>
                    <a:pt x="559" y="222"/>
                    <a:pt x="561" y="228"/>
                  </a:cubicBezTo>
                  <a:cubicBezTo>
                    <a:pt x="565" y="236"/>
                    <a:pt x="568" y="237"/>
                    <a:pt x="574" y="233"/>
                  </a:cubicBezTo>
                  <a:cubicBezTo>
                    <a:pt x="584" y="227"/>
                    <a:pt x="599" y="234"/>
                    <a:pt x="603" y="246"/>
                  </a:cubicBezTo>
                  <a:cubicBezTo>
                    <a:pt x="606" y="255"/>
                    <a:pt x="604" y="289"/>
                    <a:pt x="600" y="308"/>
                  </a:cubicBezTo>
                  <a:cubicBezTo>
                    <a:pt x="597" y="319"/>
                    <a:pt x="589" y="317"/>
                    <a:pt x="585" y="304"/>
                  </a:cubicBezTo>
                  <a:close/>
                  <a:moveTo>
                    <a:pt x="100" y="215"/>
                  </a:moveTo>
                  <a:cubicBezTo>
                    <a:pt x="91" y="210"/>
                    <a:pt x="95" y="199"/>
                    <a:pt x="107" y="194"/>
                  </a:cubicBezTo>
                  <a:cubicBezTo>
                    <a:pt x="116" y="191"/>
                    <a:pt x="119" y="192"/>
                    <a:pt x="124" y="199"/>
                  </a:cubicBezTo>
                  <a:cubicBezTo>
                    <a:pt x="129" y="207"/>
                    <a:pt x="129" y="209"/>
                    <a:pt x="123" y="215"/>
                  </a:cubicBezTo>
                  <a:cubicBezTo>
                    <a:pt x="116" y="221"/>
                    <a:pt x="110" y="221"/>
                    <a:pt x="100" y="215"/>
                  </a:cubicBezTo>
                  <a:close/>
                  <a:moveTo>
                    <a:pt x="1077" y="362"/>
                  </a:moveTo>
                  <a:cubicBezTo>
                    <a:pt x="1066" y="355"/>
                    <a:pt x="1075" y="335"/>
                    <a:pt x="1097" y="321"/>
                  </a:cubicBezTo>
                  <a:cubicBezTo>
                    <a:pt x="1114" y="310"/>
                    <a:pt x="1119" y="303"/>
                    <a:pt x="1121" y="292"/>
                  </a:cubicBezTo>
                  <a:cubicBezTo>
                    <a:pt x="1122" y="283"/>
                    <a:pt x="1126" y="270"/>
                    <a:pt x="1130" y="261"/>
                  </a:cubicBezTo>
                  <a:cubicBezTo>
                    <a:pt x="1138" y="243"/>
                    <a:pt x="1139" y="210"/>
                    <a:pt x="1131" y="212"/>
                  </a:cubicBezTo>
                  <a:cubicBezTo>
                    <a:pt x="1109" y="218"/>
                    <a:pt x="1108" y="218"/>
                    <a:pt x="1109" y="210"/>
                  </a:cubicBezTo>
                  <a:cubicBezTo>
                    <a:pt x="1110" y="206"/>
                    <a:pt x="1115" y="201"/>
                    <a:pt x="1121" y="199"/>
                  </a:cubicBezTo>
                  <a:cubicBezTo>
                    <a:pt x="1127" y="197"/>
                    <a:pt x="1134" y="190"/>
                    <a:pt x="1138" y="184"/>
                  </a:cubicBezTo>
                  <a:cubicBezTo>
                    <a:pt x="1142" y="176"/>
                    <a:pt x="1147" y="173"/>
                    <a:pt x="1152" y="175"/>
                  </a:cubicBezTo>
                  <a:cubicBezTo>
                    <a:pt x="1159" y="178"/>
                    <a:pt x="1159" y="184"/>
                    <a:pt x="1152" y="225"/>
                  </a:cubicBezTo>
                  <a:cubicBezTo>
                    <a:pt x="1147" y="251"/>
                    <a:pt x="1144" y="272"/>
                    <a:pt x="1145" y="273"/>
                  </a:cubicBezTo>
                  <a:cubicBezTo>
                    <a:pt x="1146" y="273"/>
                    <a:pt x="1154" y="261"/>
                    <a:pt x="1162" y="246"/>
                  </a:cubicBezTo>
                  <a:cubicBezTo>
                    <a:pt x="1173" y="225"/>
                    <a:pt x="1179" y="219"/>
                    <a:pt x="1186" y="220"/>
                  </a:cubicBezTo>
                  <a:cubicBezTo>
                    <a:pt x="1194" y="221"/>
                    <a:pt x="1195" y="224"/>
                    <a:pt x="1190" y="236"/>
                  </a:cubicBezTo>
                  <a:cubicBezTo>
                    <a:pt x="1184" y="253"/>
                    <a:pt x="1193" y="260"/>
                    <a:pt x="1211" y="252"/>
                  </a:cubicBezTo>
                  <a:cubicBezTo>
                    <a:pt x="1221" y="247"/>
                    <a:pt x="1224" y="247"/>
                    <a:pt x="1231" y="254"/>
                  </a:cubicBezTo>
                  <a:cubicBezTo>
                    <a:pt x="1237" y="261"/>
                    <a:pt x="1237" y="264"/>
                    <a:pt x="1232" y="267"/>
                  </a:cubicBezTo>
                  <a:cubicBezTo>
                    <a:pt x="1223" y="274"/>
                    <a:pt x="1189" y="274"/>
                    <a:pt x="1181" y="268"/>
                  </a:cubicBezTo>
                  <a:cubicBezTo>
                    <a:pt x="1172" y="260"/>
                    <a:pt x="1136" y="311"/>
                    <a:pt x="1127" y="344"/>
                  </a:cubicBezTo>
                  <a:cubicBezTo>
                    <a:pt x="1121" y="370"/>
                    <a:pt x="1121" y="370"/>
                    <a:pt x="1121" y="370"/>
                  </a:cubicBezTo>
                  <a:cubicBezTo>
                    <a:pt x="1102" y="368"/>
                    <a:pt x="1102" y="368"/>
                    <a:pt x="1102" y="368"/>
                  </a:cubicBezTo>
                  <a:cubicBezTo>
                    <a:pt x="1091" y="367"/>
                    <a:pt x="1080" y="364"/>
                    <a:pt x="1077" y="362"/>
                  </a:cubicBezTo>
                  <a:close/>
                  <a:moveTo>
                    <a:pt x="1108" y="346"/>
                  </a:moveTo>
                  <a:cubicBezTo>
                    <a:pt x="1108" y="341"/>
                    <a:pt x="1107" y="336"/>
                    <a:pt x="1105" y="335"/>
                  </a:cubicBezTo>
                  <a:cubicBezTo>
                    <a:pt x="1100" y="335"/>
                    <a:pt x="1093" y="346"/>
                    <a:pt x="1096" y="351"/>
                  </a:cubicBezTo>
                  <a:cubicBezTo>
                    <a:pt x="1101" y="358"/>
                    <a:pt x="1106" y="355"/>
                    <a:pt x="1108" y="346"/>
                  </a:cubicBezTo>
                  <a:close/>
                  <a:moveTo>
                    <a:pt x="4" y="175"/>
                  </a:moveTo>
                  <a:cubicBezTo>
                    <a:pt x="0" y="169"/>
                    <a:pt x="2" y="167"/>
                    <a:pt x="13" y="164"/>
                  </a:cubicBezTo>
                  <a:cubicBezTo>
                    <a:pt x="20" y="163"/>
                    <a:pt x="28" y="162"/>
                    <a:pt x="32" y="162"/>
                  </a:cubicBezTo>
                  <a:cubicBezTo>
                    <a:pt x="35" y="163"/>
                    <a:pt x="40" y="162"/>
                    <a:pt x="43" y="160"/>
                  </a:cubicBezTo>
                  <a:cubicBezTo>
                    <a:pt x="51" y="154"/>
                    <a:pt x="97" y="153"/>
                    <a:pt x="133" y="159"/>
                  </a:cubicBezTo>
                  <a:cubicBezTo>
                    <a:pt x="177" y="166"/>
                    <a:pt x="248" y="166"/>
                    <a:pt x="259" y="160"/>
                  </a:cubicBezTo>
                  <a:cubicBezTo>
                    <a:pt x="267" y="155"/>
                    <a:pt x="282" y="162"/>
                    <a:pt x="281" y="169"/>
                  </a:cubicBezTo>
                  <a:cubicBezTo>
                    <a:pt x="280" y="180"/>
                    <a:pt x="198" y="185"/>
                    <a:pt x="138" y="177"/>
                  </a:cubicBezTo>
                  <a:cubicBezTo>
                    <a:pt x="85" y="170"/>
                    <a:pt x="60" y="170"/>
                    <a:pt x="49" y="175"/>
                  </a:cubicBezTo>
                  <a:cubicBezTo>
                    <a:pt x="47" y="177"/>
                    <a:pt x="36" y="179"/>
                    <a:pt x="26" y="180"/>
                  </a:cubicBezTo>
                  <a:cubicBezTo>
                    <a:pt x="12" y="182"/>
                    <a:pt x="7" y="181"/>
                    <a:pt x="4" y="175"/>
                  </a:cubicBezTo>
                  <a:close/>
                  <a:moveTo>
                    <a:pt x="891" y="289"/>
                  </a:moveTo>
                  <a:cubicBezTo>
                    <a:pt x="883" y="284"/>
                    <a:pt x="882" y="282"/>
                    <a:pt x="887" y="277"/>
                  </a:cubicBezTo>
                  <a:cubicBezTo>
                    <a:pt x="891" y="273"/>
                    <a:pt x="902" y="273"/>
                    <a:pt x="921" y="277"/>
                  </a:cubicBezTo>
                  <a:cubicBezTo>
                    <a:pt x="937" y="280"/>
                    <a:pt x="949" y="281"/>
                    <a:pt x="950" y="279"/>
                  </a:cubicBezTo>
                  <a:cubicBezTo>
                    <a:pt x="950" y="277"/>
                    <a:pt x="942" y="269"/>
                    <a:pt x="933" y="262"/>
                  </a:cubicBezTo>
                  <a:cubicBezTo>
                    <a:pt x="915" y="247"/>
                    <a:pt x="909" y="228"/>
                    <a:pt x="920" y="216"/>
                  </a:cubicBezTo>
                  <a:cubicBezTo>
                    <a:pt x="926" y="209"/>
                    <a:pt x="959" y="203"/>
                    <a:pt x="963" y="209"/>
                  </a:cubicBezTo>
                  <a:cubicBezTo>
                    <a:pt x="967" y="215"/>
                    <a:pt x="957" y="226"/>
                    <a:pt x="945" y="227"/>
                  </a:cubicBezTo>
                  <a:cubicBezTo>
                    <a:pt x="935" y="228"/>
                    <a:pt x="934" y="229"/>
                    <a:pt x="938" y="238"/>
                  </a:cubicBezTo>
                  <a:cubicBezTo>
                    <a:pt x="940" y="244"/>
                    <a:pt x="948" y="253"/>
                    <a:pt x="954" y="257"/>
                  </a:cubicBezTo>
                  <a:cubicBezTo>
                    <a:pt x="964" y="264"/>
                    <a:pt x="966" y="268"/>
                    <a:pt x="964" y="281"/>
                  </a:cubicBezTo>
                  <a:cubicBezTo>
                    <a:pt x="962" y="290"/>
                    <a:pt x="959" y="297"/>
                    <a:pt x="955" y="298"/>
                  </a:cubicBezTo>
                  <a:cubicBezTo>
                    <a:pt x="939" y="300"/>
                    <a:pt x="900" y="295"/>
                    <a:pt x="891" y="289"/>
                  </a:cubicBezTo>
                  <a:close/>
                  <a:moveTo>
                    <a:pt x="536" y="218"/>
                  </a:moveTo>
                  <a:cubicBezTo>
                    <a:pt x="536" y="214"/>
                    <a:pt x="534" y="212"/>
                    <a:pt x="530" y="213"/>
                  </a:cubicBezTo>
                  <a:cubicBezTo>
                    <a:pt x="521" y="215"/>
                    <a:pt x="517" y="206"/>
                    <a:pt x="523" y="195"/>
                  </a:cubicBezTo>
                  <a:cubicBezTo>
                    <a:pt x="525" y="189"/>
                    <a:pt x="530" y="187"/>
                    <a:pt x="535" y="190"/>
                  </a:cubicBezTo>
                  <a:cubicBezTo>
                    <a:pt x="550" y="196"/>
                    <a:pt x="553" y="206"/>
                    <a:pt x="544" y="215"/>
                  </a:cubicBezTo>
                  <a:cubicBezTo>
                    <a:pt x="539" y="220"/>
                    <a:pt x="536" y="221"/>
                    <a:pt x="536" y="218"/>
                  </a:cubicBezTo>
                  <a:close/>
                  <a:moveTo>
                    <a:pt x="976" y="276"/>
                  </a:moveTo>
                  <a:cubicBezTo>
                    <a:pt x="966" y="232"/>
                    <a:pt x="972" y="209"/>
                    <a:pt x="994" y="213"/>
                  </a:cubicBezTo>
                  <a:cubicBezTo>
                    <a:pt x="1003" y="214"/>
                    <a:pt x="1009" y="238"/>
                    <a:pt x="1006" y="257"/>
                  </a:cubicBezTo>
                  <a:cubicBezTo>
                    <a:pt x="1004" y="267"/>
                    <a:pt x="987" y="296"/>
                    <a:pt x="983" y="295"/>
                  </a:cubicBezTo>
                  <a:cubicBezTo>
                    <a:pt x="982" y="295"/>
                    <a:pt x="979" y="286"/>
                    <a:pt x="976" y="276"/>
                  </a:cubicBezTo>
                  <a:close/>
                  <a:moveTo>
                    <a:pt x="1021" y="274"/>
                  </a:moveTo>
                  <a:cubicBezTo>
                    <a:pt x="1016" y="244"/>
                    <a:pt x="1019" y="222"/>
                    <a:pt x="1030" y="211"/>
                  </a:cubicBezTo>
                  <a:cubicBezTo>
                    <a:pt x="1038" y="203"/>
                    <a:pt x="1038" y="203"/>
                    <a:pt x="1041" y="219"/>
                  </a:cubicBezTo>
                  <a:cubicBezTo>
                    <a:pt x="1044" y="235"/>
                    <a:pt x="1044" y="235"/>
                    <a:pt x="1054" y="227"/>
                  </a:cubicBezTo>
                  <a:cubicBezTo>
                    <a:pt x="1066" y="218"/>
                    <a:pt x="1069" y="218"/>
                    <a:pt x="1078" y="228"/>
                  </a:cubicBezTo>
                  <a:cubicBezTo>
                    <a:pt x="1089" y="240"/>
                    <a:pt x="1093" y="257"/>
                    <a:pt x="1089" y="281"/>
                  </a:cubicBezTo>
                  <a:cubicBezTo>
                    <a:pt x="1084" y="310"/>
                    <a:pt x="1075" y="306"/>
                    <a:pt x="1073" y="274"/>
                  </a:cubicBezTo>
                  <a:cubicBezTo>
                    <a:pt x="1072" y="262"/>
                    <a:pt x="1071" y="250"/>
                    <a:pt x="1069" y="247"/>
                  </a:cubicBezTo>
                  <a:cubicBezTo>
                    <a:pt x="1065" y="242"/>
                    <a:pt x="1048" y="264"/>
                    <a:pt x="1041" y="281"/>
                  </a:cubicBezTo>
                  <a:cubicBezTo>
                    <a:pt x="1033" y="303"/>
                    <a:pt x="1025" y="301"/>
                    <a:pt x="1021" y="274"/>
                  </a:cubicBezTo>
                  <a:close/>
                  <a:moveTo>
                    <a:pt x="106" y="123"/>
                  </a:moveTo>
                  <a:cubicBezTo>
                    <a:pt x="94" y="106"/>
                    <a:pt x="95" y="92"/>
                    <a:pt x="112" y="73"/>
                  </a:cubicBezTo>
                  <a:cubicBezTo>
                    <a:pt x="123" y="59"/>
                    <a:pt x="126" y="58"/>
                    <a:pt x="143" y="62"/>
                  </a:cubicBezTo>
                  <a:cubicBezTo>
                    <a:pt x="171" y="69"/>
                    <a:pt x="186" y="85"/>
                    <a:pt x="183" y="106"/>
                  </a:cubicBezTo>
                  <a:cubicBezTo>
                    <a:pt x="180" y="123"/>
                    <a:pt x="187" y="130"/>
                    <a:pt x="194" y="117"/>
                  </a:cubicBezTo>
                  <a:cubicBezTo>
                    <a:pt x="198" y="110"/>
                    <a:pt x="216" y="110"/>
                    <a:pt x="215" y="117"/>
                  </a:cubicBezTo>
                  <a:cubicBezTo>
                    <a:pt x="215" y="119"/>
                    <a:pt x="210" y="125"/>
                    <a:pt x="205" y="131"/>
                  </a:cubicBezTo>
                  <a:cubicBezTo>
                    <a:pt x="197" y="139"/>
                    <a:pt x="193" y="140"/>
                    <a:pt x="180" y="136"/>
                  </a:cubicBezTo>
                  <a:cubicBezTo>
                    <a:pt x="170" y="132"/>
                    <a:pt x="164" y="133"/>
                    <a:pt x="162" y="137"/>
                  </a:cubicBezTo>
                  <a:cubicBezTo>
                    <a:pt x="159" y="141"/>
                    <a:pt x="151" y="142"/>
                    <a:pt x="137" y="140"/>
                  </a:cubicBezTo>
                  <a:cubicBezTo>
                    <a:pt x="120" y="137"/>
                    <a:pt x="113" y="133"/>
                    <a:pt x="106" y="123"/>
                  </a:cubicBezTo>
                  <a:close/>
                  <a:moveTo>
                    <a:pt x="154" y="113"/>
                  </a:moveTo>
                  <a:cubicBezTo>
                    <a:pt x="155" y="108"/>
                    <a:pt x="156" y="100"/>
                    <a:pt x="158" y="95"/>
                  </a:cubicBezTo>
                  <a:cubicBezTo>
                    <a:pt x="159" y="90"/>
                    <a:pt x="155" y="84"/>
                    <a:pt x="147" y="80"/>
                  </a:cubicBezTo>
                  <a:cubicBezTo>
                    <a:pt x="137" y="75"/>
                    <a:pt x="134" y="75"/>
                    <a:pt x="127" y="82"/>
                  </a:cubicBezTo>
                  <a:cubicBezTo>
                    <a:pt x="116" y="92"/>
                    <a:pt x="113" y="110"/>
                    <a:pt x="120" y="114"/>
                  </a:cubicBezTo>
                  <a:cubicBezTo>
                    <a:pt x="123" y="116"/>
                    <a:pt x="132" y="119"/>
                    <a:pt x="139" y="120"/>
                  </a:cubicBezTo>
                  <a:cubicBezTo>
                    <a:pt x="148" y="122"/>
                    <a:pt x="152" y="120"/>
                    <a:pt x="154" y="113"/>
                  </a:cubicBezTo>
                  <a:close/>
                  <a:moveTo>
                    <a:pt x="330" y="167"/>
                  </a:moveTo>
                  <a:cubicBezTo>
                    <a:pt x="326" y="159"/>
                    <a:pt x="328" y="158"/>
                    <a:pt x="364" y="160"/>
                  </a:cubicBezTo>
                  <a:cubicBezTo>
                    <a:pt x="393" y="162"/>
                    <a:pt x="396" y="163"/>
                    <a:pt x="393" y="169"/>
                  </a:cubicBezTo>
                  <a:cubicBezTo>
                    <a:pt x="391" y="173"/>
                    <a:pt x="391" y="178"/>
                    <a:pt x="394" y="180"/>
                  </a:cubicBezTo>
                  <a:cubicBezTo>
                    <a:pt x="397" y="181"/>
                    <a:pt x="384" y="181"/>
                    <a:pt x="366" y="178"/>
                  </a:cubicBezTo>
                  <a:cubicBezTo>
                    <a:pt x="346" y="175"/>
                    <a:pt x="331" y="170"/>
                    <a:pt x="330" y="167"/>
                  </a:cubicBezTo>
                  <a:close/>
                  <a:moveTo>
                    <a:pt x="338" y="150"/>
                  </a:moveTo>
                  <a:cubicBezTo>
                    <a:pt x="325" y="146"/>
                    <a:pt x="323" y="137"/>
                    <a:pt x="333" y="136"/>
                  </a:cubicBezTo>
                  <a:cubicBezTo>
                    <a:pt x="337" y="135"/>
                    <a:pt x="347" y="135"/>
                    <a:pt x="355" y="135"/>
                  </a:cubicBezTo>
                  <a:cubicBezTo>
                    <a:pt x="364" y="135"/>
                    <a:pt x="375" y="133"/>
                    <a:pt x="379" y="130"/>
                  </a:cubicBezTo>
                  <a:cubicBezTo>
                    <a:pt x="383" y="128"/>
                    <a:pt x="387" y="126"/>
                    <a:pt x="388" y="128"/>
                  </a:cubicBezTo>
                  <a:cubicBezTo>
                    <a:pt x="388" y="129"/>
                    <a:pt x="391" y="134"/>
                    <a:pt x="394" y="139"/>
                  </a:cubicBezTo>
                  <a:cubicBezTo>
                    <a:pt x="398" y="147"/>
                    <a:pt x="397" y="149"/>
                    <a:pt x="387" y="151"/>
                  </a:cubicBezTo>
                  <a:cubicBezTo>
                    <a:pt x="369" y="155"/>
                    <a:pt x="352" y="154"/>
                    <a:pt x="338" y="150"/>
                  </a:cubicBezTo>
                  <a:close/>
                  <a:moveTo>
                    <a:pt x="430" y="157"/>
                  </a:moveTo>
                  <a:cubicBezTo>
                    <a:pt x="431" y="150"/>
                    <a:pt x="540" y="136"/>
                    <a:pt x="585" y="137"/>
                  </a:cubicBezTo>
                  <a:cubicBezTo>
                    <a:pt x="598" y="138"/>
                    <a:pt x="615" y="138"/>
                    <a:pt x="623" y="138"/>
                  </a:cubicBezTo>
                  <a:cubicBezTo>
                    <a:pt x="631" y="138"/>
                    <a:pt x="652" y="139"/>
                    <a:pt x="670" y="139"/>
                  </a:cubicBezTo>
                  <a:cubicBezTo>
                    <a:pt x="689" y="140"/>
                    <a:pt x="705" y="141"/>
                    <a:pt x="706" y="143"/>
                  </a:cubicBezTo>
                  <a:cubicBezTo>
                    <a:pt x="714" y="154"/>
                    <a:pt x="658" y="161"/>
                    <a:pt x="608" y="156"/>
                  </a:cubicBezTo>
                  <a:cubicBezTo>
                    <a:pt x="587" y="153"/>
                    <a:pt x="547" y="155"/>
                    <a:pt x="509" y="159"/>
                  </a:cubicBezTo>
                  <a:cubicBezTo>
                    <a:pt x="440" y="167"/>
                    <a:pt x="428" y="167"/>
                    <a:pt x="430" y="157"/>
                  </a:cubicBezTo>
                  <a:close/>
                  <a:moveTo>
                    <a:pt x="488" y="122"/>
                  </a:moveTo>
                  <a:cubicBezTo>
                    <a:pt x="463" y="112"/>
                    <a:pt x="463" y="112"/>
                    <a:pt x="463" y="112"/>
                  </a:cubicBezTo>
                  <a:cubicBezTo>
                    <a:pt x="473" y="59"/>
                    <a:pt x="473" y="59"/>
                    <a:pt x="473" y="59"/>
                  </a:cubicBezTo>
                  <a:cubicBezTo>
                    <a:pt x="483" y="9"/>
                    <a:pt x="487" y="0"/>
                    <a:pt x="499" y="2"/>
                  </a:cubicBezTo>
                  <a:cubicBezTo>
                    <a:pt x="502" y="2"/>
                    <a:pt x="500" y="17"/>
                    <a:pt x="495" y="36"/>
                  </a:cubicBezTo>
                  <a:cubicBezTo>
                    <a:pt x="487" y="69"/>
                    <a:pt x="487" y="69"/>
                    <a:pt x="487" y="69"/>
                  </a:cubicBezTo>
                  <a:cubicBezTo>
                    <a:pt x="498" y="64"/>
                    <a:pt x="498" y="64"/>
                    <a:pt x="498" y="64"/>
                  </a:cubicBezTo>
                  <a:cubicBezTo>
                    <a:pt x="521" y="54"/>
                    <a:pt x="539" y="76"/>
                    <a:pt x="534" y="108"/>
                  </a:cubicBezTo>
                  <a:cubicBezTo>
                    <a:pt x="531" y="122"/>
                    <a:pt x="522" y="136"/>
                    <a:pt x="516" y="133"/>
                  </a:cubicBezTo>
                  <a:cubicBezTo>
                    <a:pt x="514" y="132"/>
                    <a:pt x="502" y="127"/>
                    <a:pt x="488" y="122"/>
                  </a:cubicBezTo>
                  <a:close/>
                  <a:moveTo>
                    <a:pt x="516" y="86"/>
                  </a:moveTo>
                  <a:cubicBezTo>
                    <a:pt x="514" y="75"/>
                    <a:pt x="501" y="75"/>
                    <a:pt x="494" y="86"/>
                  </a:cubicBezTo>
                  <a:cubicBezTo>
                    <a:pt x="490" y="95"/>
                    <a:pt x="491" y="98"/>
                    <a:pt x="500" y="104"/>
                  </a:cubicBezTo>
                  <a:cubicBezTo>
                    <a:pt x="510" y="110"/>
                    <a:pt x="512" y="110"/>
                    <a:pt x="515" y="102"/>
                  </a:cubicBezTo>
                  <a:cubicBezTo>
                    <a:pt x="516" y="97"/>
                    <a:pt x="517" y="90"/>
                    <a:pt x="516" y="86"/>
                  </a:cubicBezTo>
                  <a:close/>
                  <a:moveTo>
                    <a:pt x="989" y="200"/>
                  </a:moveTo>
                  <a:cubicBezTo>
                    <a:pt x="987" y="190"/>
                    <a:pt x="1002" y="179"/>
                    <a:pt x="1011" y="184"/>
                  </a:cubicBezTo>
                  <a:cubicBezTo>
                    <a:pt x="1014" y="186"/>
                    <a:pt x="1016" y="192"/>
                    <a:pt x="1014" y="198"/>
                  </a:cubicBezTo>
                  <a:cubicBezTo>
                    <a:pt x="1011" y="210"/>
                    <a:pt x="992" y="212"/>
                    <a:pt x="989" y="200"/>
                  </a:cubicBezTo>
                  <a:close/>
                  <a:moveTo>
                    <a:pt x="759" y="159"/>
                  </a:moveTo>
                  <a:cubicBezTo>
                    <a:pt x="752" y="149"/>
                    <a:pt x="777" y="142"/>
                    <a:pt x="804" y="146"/>
                  </a:cubicBezTo>
                  <a:cubicBezTo>
                    <a:pt x="830" y="151"/>
                    <a:pt x="839" y="156"/>
                    <a:pt x="837" y="166"/>
                  </a:cubicBezTo>
                  <a:cubicBezTo>
                    <a:pt x="836" y="173"/>
                    <a:pt x="830" y="173"/>
                    <a:pt x="798" y="168"/>
                  </a:cubicBezTo>
                  <a:cubicBezTo>
                    <a:pt x="778" y="165"/>
                    <a:pt x="760" y="161"/>
                    <a:pt x="759" y="159"/>
                  </a:cubicBezTo>
                  <a:close/>
                  <a:moveTo>
                    <a:pt x="890" y="156"/>
                  </a:moveTo>
                  <a:cubicBezTo>
                    <a:pt x="895" y="152"/>
                    <a:pt x="924" y="145"/>
                    <a:pt x="953" y="140"/>
                  </a:cubicBezTo>
                  <a:cubicBezTo>
                    <a:pt x="1001" y="132"/>
                    <a:pt x="1008" y="132"/>
                    <a:pt x="1048" y="141"/>
                  </a:cubicBezTo>
                  <a:cubicBezTo>
                    <a:pt x="1073" y="147"/>
                    <a:pt x="1095" y="149"/>
                    <a:pt x="1101" y="147"/>
                  </a:cubicBezTo>
                  <a:cubicBezTo>
                    <a:pt x="1136" y="137"/>
                    <a:pt x="1198" y="135"/>
                    <a:pt x="1205" y="145"/>
                  </a:cubicBezTo>
                  <a:cubicBezTo>
                    <a:pt x="1209" y="152"/>
                    <a:pt x="1199" y="157"/>
                    <a:pt x="1179" y="156"/>
                  </a:cubicBezTo>
                  <a:cubicBezTo>
                    <a:pt x="1150" y="156"/>
                    <a:pt x="1121" y="160"/>
                    <a:pt x="1112" y="165"/>
                  </a:cubicBezTo>
                  <a:cubicBezTo>
                    <a:pt x="1108" y="167"/>
                    <a:pt x="1084" y="165"/>
                    <a:pt x="1052" y="159"/>
                  </a:cubicBezTo>
                  <a:cubicBezTo>
                    <a:pt x="1004" y="150"/>
                    <a:pt x="996" y="150"/>
                    <a:pt x="946" y="158"/>
                  </a:cubicBezTo>
                  <a:cubicBezTo>
                    <a:pt x="884" y="168"/>
                    <a:pt x="874" y="167"/>
                    <a:pt x="890" y="156"/>
                  </a:cubicBezTo>
                  <a:close/>
                  <a:moveTo>
                    <a:pt x="767" y="123"/>
                  </a:moveTo>
                  <a:cubicBezTo>
                    <a:pt x="768" y="114"/>
                    <a:pt x="772" y="113"/>
                    <a:pt x="803" y="115"/>
                  </a:cubicBezTo>
                  <a:cubicBezTo>
                    <a:pt x="817" y="115"/>
                    <a:pt x="827" y="118"/>
                    <a:pt x="832" y="124"/>
                  </a:cubicBezTo>
                  <a:cubicBezTo>
                    <a:pt x="844" y="136"/>
                    <a:pt x="836" y="138"/>
                    <a:pt x="799" y="135"/>
                  </a:cubicBezTo>
                  <a:cubicBezTo>
                    <a:pt x="770" y="132"/>
                    <a:pt x="766" y="130"/>
                    <a:pt x="767" y="123"/>
                  </a:cubicBezTo>
                  <a:close/>
                  <a:moveTo>
                    <a:pt x="931" y="106"/>
                  </a:moveTo>
                  <a:cubicBezTo>
                    <a:pt x="915" y="93"/>
                    <a:pt x="915" y="93"/>
                    <a:pt x="915" y="93"/>
                  </a:cubicBezTo>
                  <a:cubicBezTo>
                    <a:pt x="923" y="67"/>
                    <a:pt x="923" y="67"/>
                    <a:pt x="923" y="67"/>
                  </a:cubicBezTo>
                  <a:cubicBezTo>
                    <a:pt x="933" y="29"/>
                    <a:pt x="955" y="14"/>
                    <a:pt x="980" y="28"/>
                  </a:cubicBezTo>
                  <a:cubicBezTo>
                    <a:pt x="989" y="33"/>
                    <a:pt x="991" y="38"/>
                    <a:pt x="991" y="55"/>
                  </a:cubicBezTo>
                  <a:cubicBezTo>
                    <a:pt x="990" y="79"/>
                    <a:pt x="982" y="89"/>
                    <a:pt x="974" y="73"/>
                  </a:cubicBezTo>
                  <a:cubicBezTo>
                    <a:pt x="971" y="67"/>
                    <a:pt x="969" y="59"/>
                    <a:pt x="970" y="54"/>
                  </a:cubicBezTo>
                  <a:cubicBezTo>
                    <a:pt x="972" y="42"/>
                    <a:pt x="960" y="41"/>
                    <a:pt x="949" y="52"/>
                  </a:cubicBezTo>
                  <a:cubicBezTo>
                    <a:pt x="935" y="67"/>
                    <a:pt x="935" y="83"/>
                    <a:pt x="948" y="91"/>
                  </a:cubicBezTo>
                  <a:cubicBezTo>
                    <a:pt x="958" y="97"/>
                    <a:pt x="983" y="95"/>
                    <a:pt x="984" y="87"/>
                  </a:cubicBezTo>
                  <a:cubicBezTo>
                    <a:pt x="985" y="86"/>
                    <a:pt x="989" y="84"/>
                    <a:pt x="993" y="85"/>
                  </a:cubicBezTo>
                  <a:cubicBezTo>
                    <a:pt x="998" y="85"/>
                    <a:pt x="1006" y="85"/>
                    <a:pt x="1011" y="85"/>
                  </a:cubicBezTo>
                  <a:cubicBezTo>
                    <a:pt x="1025" y="86"/>
                    <a:pt x="1024" y="102"/>
                    <a:pt x="1010" y="104"/>
                  </a:cubicBezTo>
                  <a:cubicBezTo>
                    <a:pt x="1003" y="105"/>
                    <a:pt x="994" y="108"/>
                    <a:pt x="989" y="111"/>
                  </a:cubicBezTo>
                  <a:cubicBezTo>
                    <a:pt x="972" y="122"/>
                    <a:pt x="948" y="120"/>
                    <a:pt x="931" y="10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4"/>
            <p:cNvSpPr>
              <a:spLocks noEditPoints="1"/>
            </p:cNvSpPr>
            <p:nvPr/>
          </p:nvSpPr>
          <p:spPr bwMode="auto">
            <a:xfrm>
              <a:off x="4511675" y="4530725"/>
              <a:ext cx="2487612" cy="328613"/>
            </a:xfrm>
            <a:custGeom>
              <a:avLst/>
              <a:gdLst>
                <a:gd name="T0" fmla="*/ 208 w 1631"/>
                <a:gd name="T1" fmla="*/ 161 h 215"/>
                <a:gd name="T2" fmla="*/ 185 w 1631"/>
                <a:gd name="T3" fmla="*/ 101 h 215"/>
                <a:gd name="T4" fmla="*/ 249 w 1631"/>
                <a:gd name="T5" fmla="*/ 124 h 215"/>
                <a:gd name="T6" fmla="*/ 15 w 1631"/>
                <a:gd name="T7" fmla="*/ 166 h 215"/>
                <a:gd name="T8" fmla="*/ 24 w 1631"/>
                <a:gd name="T9" fmla="*/ 83 h 215"/>
                <a:gd name="T10" fmla="*/ 41 w 1631"/>
                <a:gd name="T11" fmla="*/ 99 h 215"/>
                <a:gd name="T12" fmla="*/ 92 w 1631"/>
                <a:gd name="T13" fmla="*/ 166 h 215"/>
                <a:gd name="T14" fmla="*/ 127 w 1631"/>
                <a:gd name="T15" fmla="*/ 90 h 215"/>
                <a:gd name="T16" fmla="*/ 433 w 1631"/>
                <a:gd name="T17" fmla="*/ 205 h 215"/>
                <a:gd name="T18" fmla="*/ 438 w 1631"/>
                <a:gd name="T19" fmla="*/ 130 h 215"/>
                <a:gd name="T20" fmla="*/ 496 w 1631"/>
                <a:gd name="T21" fmla="*/ 112 h 215"/>
                <a:gd name="T22" fmla="*/ 486 w 1631"/>
                <a:gd name="T23" fmla="*/ 145 h 215"/>
                <a:gd name="T24" fmla="*/ 485 w 1631"/>
                <a:gd name="T25" fmla="*/ 182 h 215"/>
                <a:gd name="T26" fmla="*/ 316 w 1631"/>
                <a:gd name="T27" fmla="*/ 182 h 215"/>
                <a:gd name="T28" fmla="*/ 361 w 1631"/>
                <a:gd name="T29" fmla="*/ 58 h 215"/>
                <a:gd name="T30" fmla="*/ 328 w 1631"/>
                <a:gd name="T31" fmla="*/ 38 h 215"/>
                <a:gd name="T32" fmla="*/ 377 w 1631"/>
                <a:gd name="T33" fmla="*/ 166 h 215"/>
                <a:gd name="T34" fmla="*/ 745 w 1631"/>
                <a:gd name="T35" fmla="*/ 193 h 215"/>
                <a:gd name="T36" fmla="*/ 786 w 1631"/>
                <a:gd name="T37" fmla="*/ 51 h 215"/>
                <a:gd name="T38" fmla="*/ 836 w 1631"/>
                <a:gd name="T39" fmla="*/ 72 h 215"/>
                <a:gd name="T40" fmla="*/ 816 w 1631"/>
                <a:gd name="T41" fmla="*/ 199 h 215"/>
                <a:gd name="T42" fmla="*/ 844 w 1631"/>
                <a:gd name="T43" fmla="*/ 167 h 215"/>
                <a:gd name="T44" fmla="*/ 875 w 1631"/>
                <a:gd name="T45" fmla="*/ 149 h 215"/>
                <a:gd name="T46" fmla="*/ 905 w 1631"/>
                <a:gd name="T47" fmla="*/ 94 h 215"/>
                <a:gd name="T48" fmla="*/ 877 w 1631"/>
                <a:gd name="T49" fmla="*/ 130 h 215"/>
                <a:gd name="T50" fmla="*/ 927 w 1631"/>
                <a:gd name="T51" fmla="*/ 134 h 215"/>
                <a:gd name="T52" fmla="*/ 914 w 1631"/>
                <a:gd name="T53" fmla="*/ 185 h 215"/>
                <a:gd name="T54" fmla="*/ 972 w 1631"/>
                <a:gd name="T55" fmla="*/ 193 h 215"/>
                <a:gd name="T56" fmla="*/ 982 w 1631"/>
                <a:gd name="T57" fmla="*/ 124 h 215"/>
                <a:gd name="T58" fmla="*/ 1025 w 1631"/>
                <a:gd name="T59" fmla="*/ 99 h 215"/>
                <a:gd name="T60" fmla="*/ 1034 w 1631"/>
                <a:gd name="T61" fmla="*/ 170 h 215"/>
                <a:gd name="T62" fmla="*/ 995 w 1631"/>
                <a:gd name="T63" fmla="*/ 176 h 215"/>
                <a:gd name="T64" fmla="*/ 598 w 1631"/>
                <a:gd name="T65" fmla="*/ 149 h 215"/>
                <a:gd name="T66" fmla="*/ 658 w 1631"/>
                <a:gd name="T67" fmla="*/ 159 h 215"/>
                <a:gd name="T68" fmla="*/ 1090 w 1631"/>
                <a:gd name="T69" fmla="*/ 180 h 215"/>
                <a:gd name="T70" fmla="*/ 1103 w 1631"/>
                <a:gd name="T71" fmla="*/ 122 h 215"/>
                <a:gd name="T72" fmla="*/ 1140 w 1631"/>
                <a:gd name="T73" fmla="*/ 137 h 215"/>
                <a:gd name="T74" fmla="*/ 1155 w 1631"/>
                <a:gd name="T75" fmla="*/ 195 h 215"/>
                <a:gd name="T76" fmla="*/ 1105 w 1631"/>
                <a:gd name="T77" fmla="*/ 189 h 215"/>
                <a:gd name="T78" fmla="*/ 1208 w 1631"/>
                <a:gd name="T79" fmla="*/ 161 h 215"/>
                <a:gd name="T80" fmla="*/ 1289 w 1631"/>
                <a:gd name="T81" fmla="*/ 161 h 215"/>
                <a:gd name="T82" fmla="*/ 1322 w 1631"/>
                <a:gd name="T83" fmla="*/ 83 h 215"/>
                <a:gd name="T84" fmla="*/ 1306 w 1631"/>
                <a:gd name="T85" fmla="*/ 111 h 215"/>
                <a:gd name="T86" fmla="*/ 1315 w 1631"/>
                <a:gd name="T87" fmla="*/ 168 h 215"/>
                <a:gd name="T88" fmla="*/ 1434 w 1631"/>
                <a:gd name="T89" fmla="*/ 113 h 215"/>
                <a:gd name="T90" fmla="*/ 1344 w 1631"/>
                <a:gd name="T91" fmla="*/ 176 h 215"/>
                <a:gd name="T92" fmla="*/ 1399 w 1631"/>
                <a:gd name="T93" fmla="*/ 167 h 215"/>
                <a:gd name="T94" fmla="*/ 1399 w 1631"/>
                <a:gd name="T95" fmla="*/ 167 h 215"/>
                <a:gd name="T96" fmla="*/ 658 w 1631"/>
                <a:gd name="T97" fmla="*/ 113 h 215"/>
                <a:gd name="T98" fmla="*/ 1460 w 1631"/>
                <a:gd name="T99" fmla="*/ 163 h 215"/>
                <a:gd name="T100" fmla="*/ 1494 w 1631"/>
                <a:gd name="T101" fmla="*/ 88 h 215"/>
                <a:gd name="T102" fmla="*/ 1493 w 1631"/>
                <a:gd name="T103" fmla="*/ 178 h 215"/>
                <a:gd name="T104" fmla="*/ 1423 w 1631"/>
                <a:gd name="T105" fmla="*/ 184 h 215"/>
                <a:gd name="T106" fmla="*/ 1573 w 1631"/>
                <a:gd name="T107" fmla="*/ 138 h 215"/>
                <a:gd name="T108" fmla="*/ 1574 w 1631"/>
                <a:gd name="T109" fmla="*/ 105 h 215"/>
                <a:gd name="T110" fmla="*/ 1617 w 1631"/>
                <a:gd name="T111" fmla="*/ 104 h 215"/>
                <a:gd name="T112" fmla="*/ 1631 w 1631"/>
                <a:gd name="T113" fmla="*/ 179 h 215"/>
                <a:gd name="T114" fmla="*/ 1540 w 1631"/>
                <a:gd name="T115" fmla="*/ 193 h 215"/>
                <a:gd name="T116" fmla="*/ 153 w 1631"/>
                <a:gd name="T117" fmla="*/ 42 h 215"/>
                <a:gd name="T118" fmla="*/ 936 w 1631"/>
                <a:gd name="T119" fmla="*/ 5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30" h="215">
                  <a:moveTo>
                    <a:pt x="237" y="193"/>
                  </a:moveTo>
                  <a:cubicBezTo>
                    <a:pt x="235" y="181"/>
                    <a:pt x="235" y="168"/>
                    <a:pt x="236" y="152"/>
                  </a:cubicBezTo>
                  <a:cubicBezTo>
                    <a:pt x="236" y="129"/>
                    <a:pt x="230" y="130"/>
                    <a:pt x="208" y="161"/>
                  </a:cubicBezTo>
                  <a:cubicBezTo>
                    <a:pt x="186" y="190"/>
                    <a:pt x="176" y="193"/>
                    <a:pt x="168" y="169"/>
                  </a:cubicBezTo>
                  <a:cubicBezTo>
                    <a:pt x="162" y="152"/>
                    <a:pt x="164" y="105"/>
                    <a:pt x="172" y="90"/>
                  </a:cubicBezTo>
                  <a:cubicBezTo>
                    <a:pt x="179" y="74"/>
                    <a:pt x="187" y="80"/>
                    <a:pt x="185" y="101"/>
                  </a:cubicBezTo>
                  <a:cubicBezTo>
                    <a:pt x="183" y="125"/>
                    <a:pt x="187" y="150"/>
                    <a:pt x="192" y="150"/>
                  </a:cubicBezTo>
                  <a:cubicBezTo>
                    <a:pt x="194" y="150"/>
                    <a:pt x="200" y="143"/>
                    <a:pt x="205" y="133"/>
                  </a:cubicBezTo>
                  <a:cubicBezTo>
                    <a:pt x="217" y="112"/>
                    <a:pt x="236" y="108"/>
                    <a:pt x="249" y="124"/>
                  </a:cubicBezTo>
                  <a:cubicBezTo>
                    <a:pt x="261" y="138"/>
                    <a:pt x="257" y="193"/>
                    <a:pt x="244" y="196"/>
                  </a:cubicBezTo>
                  <a:cubicBezTo>
                    <a:pt x="240" y="198"/>
                    <a:pt x="237" y="196"/>
                    <a:pt x="237" y="193"/>
                  </a:cubicBezTo>
                  <a:close/>
                  <a:moveTo>
                    <a:pt x="15" y="166"/>
                  </a:moveTo>
                  <a:cubicBezTo>
                    <a:pt x="11" y="157"/>
                    <a:pt x="42" y="147"/>
                    <a:pt x="56" y="153"/>
                  </a:cubicBezTo>
                  <a:cubicBezTo>
                    <a:pt x="76" y="160"/>
                    <a:pt x="67" y="146"/>
                    <a:pt x="46" y="137"/>
                  </a:cubicBezTo>
                  <a:cubicBezTo>
                    <a:pt x="7" y="120"/>
                    <a:pt x="0" y="102"/>
                    <a:pt x="24" y="83"/>
                  </a:cubicBezTo>
                  <a:cubicBezTo>
                    <a:pt x="40" y="70"/>
                    <a:pt x="83" y="68"/>
                    <a:pt x="94" y="79"/>
                  </a:cubicBezTo>
                  <a:cubicBezTo>
                    <a:pt x="108" y="94"/>
                    <a:pt x="102" y="99"/>
                    <a:pt x="79" y="93"/>
                  </a:cubicBezTo>
                  <a:cubicBezTo>
                    <a:pt x="62" y="89"/>
                    <a:pt x="53" y="90"/>
                    <a:pt x="41" y="9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67" y="123"/>
                    <a:pt x="101" y="158"/>
                    <a:pt x="92" y="166"/>
                  </a:cubicBezTo>
                  <a:cubicBezTo>
                    <a:pt x="82" y="173"/>
                    <a:pt x="19" y="173"/>
                    <a:pt x="15" y="166"/>
                  </a:cubicBezTo>
                  <a:close/>
                  <a:moveTo>
                    <a:pt x="120" y="165"/>
                  </a:moveTo>
                  <a:cubicBezTo>
                    <a:pt x="113" y="140"/>
                    <a:pt x="118" y="86"/>
                    <a:pt x="127" y="90"/>
                  </a:cubicBezTo>
                  <a:cubicBezTo>
                    <a:pt x="131" y="92"/>
                    <a:pt x="136" y="101"/>
                    <a:pt x="137" y="112"/>
                  </a:cubicBezTo>
                  <a:cubicBezTo>
                    <a:pt x="143" y="161"/>
                    <a:pt x="130" y="202"/>
                    <a:pt x="120" y="165"/>
                  </a:cubicBezTo>
                  <a:close/>
                  <a:moveTo>
                    <a:pt x="433" y="205"/>
                  </a:moveTo>
                  <a:cubicBezTo>
                    <a:pt x="431" y="202"/>
                    <a:pt x="434" y="195"/>
                    <a:pt x="438" y="188"/>
                  </a:cubicBezTo>
                  <a:cubicBezTo>
                    <a:pt x="443" y="181"/>
                    <a:pt x="450" y="168"/>
                    <a:pt x="453" y="159"/>
                  </a:cubicBezTo>
                  <a:cubicBezTo>
                    <a:pt x="457" y="144"/>
                    <a:pt x="456" y="141"/>
                    <a:pt x="438" y="130"/>
                  </a:cubicBezTo>
                  <a:cubicBezTo>
                    <a:pt x="427" y="123"/>
                    <a:pt x="418" y="116"/>
                    <a:pt x="418" y="113"/>
                  </a:cubicBezTo>
                  <a:cubicBezTo>
                    <a:pt x="419" y="103"/>
                    <a:pt x="436" y="102"/>
                    <a:pt x="452" y="112"/>
                  </a:cubicBezTo>
                  <a:cubicBezTo>
                    <a:pt x="471" y="124"/>
                    <a:pt x="495" y="124"/>
                    <a:pt x="496" y="112"/>
                  </a:cubicBezTo>
                  <a:cubicBezTo>
                    <a:pt x="497" y="100"/>
                    <a:pt x="509" y="95"/>
                    <a:pt x="517" y="103"/>
                  </a:cubicBezTo>
                  <a:cubicBezTo>
                    <a:pt x="521" y="109"/>
                    <a:pt x="518" y="115"/>
                    <a:pt x="504" y="128"/>
                  </a:cubicBezTo>
                  <a:cubicBezTo>
                    <a:pt x="486" y="145"/>
                    <a:pt x="486" y="145"/>
                    <a:pt x="486" y="145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14" y="179"/>
                    <a:pt x="514" y="181"/>
                    <a:pt x="505" y="189"/>
                  </a:cubicBezTo>
                  <a:cubicBezTo>
                    <a:pt x="495" y="198"/>
                    <a:pt x="494" y="197"/>
                    <a:pt x="485" y="182"/>
                  </a:cubicBezTo>
                  <a:cubicBezTo>
                    <a:pt x="474" y="164"/>
                    <a:pt x="469" y="165"/>
                    <a:pt x="464" y="186"/>
                  </a:cubicBezTo>
                  <a:cubicBezTo>
                    <a:pt x="460" y="203"/>
                    <a:pt x="441" y="215"/>
                    <a:pt x="433" y="205"/>
                  </a:cubicBezTo>
                  <a:close/>
                  <a:moveTo>
                    <a:pt x="316" y="182"/>
                  </a:moveTo>
                  <a:cubicBezTo>
                    <a:pt x="317" y="180"/>
                    <a:pt x="325" y="168"/>
                    <a:pt x="336" y="154"/>
                  </a:cubicBezTo>
                  <a:cubicBezTo>
                    <a:pt x="358" y="127"/>
                    <a:pt x="377" y="80"/>
                    <a:pt x="369" y="73"/>
                  </a:cubicBezTo>
                  <a:cubicBezTo>
                    <a:pt x="366" y="71"/>
                    <a:pt x="363" y="64"/>
                    <a:pt x="361" y="58"/>
                  </a:cubicBezTo>
                  <a:cubicBezTo>
                    <a:pt x="357" y="44"/>
                    <a:pt x="350" y="43"/>
                    <a:pt x="337" y="54"/>
                  </a:cubicBezTo>
                  <a:cubicBezTo>
                    <a:pt x="326" y="64"/>
                    <a:pt x="314" y="65"/>
                    <a:pt x="315" y="55"/>
                  </a:cubicBezTo>
                  <a:cubicBezTo>
                    <a:pt x="315" y="52"/>
                    <a:pt x="321" y="44"/>
                    <a:pt x="328" y="38"/>
                  </a:cubicBezTo>
                  <a:cubicBezTo>
                    <a:pt x="372" y="0"/>
                    <a:pt x="404" y="79"/>
                    <a:pt x="368" y="136"/>
                  </a:cubicBezTo>
                  <a:cubicBezTo>
                    <a:pt x="361" y="148"/>
                    <a:pt x="354" y="159"/>
                    <a:pt x="354" y="161"/>
                  </a:cubicBezTo>
                  <a:cubicBezTo>
                    <a:pt x="354" y="163"/>
                    <a:pt x="364" y="165"/>
                    <a:pt x="377" y="166"/>
                  </a:cubicBezTo>
                  <a:cubicBezTo>
                    <a:pt x="397" y="168"/>
                    <a:pt x="413" y="178"/>
                    <a:pt x="405" y="184"/>
                  </a:cubicBezTo>
                  <a:cubicBezTo>
                    <a:pt x="401" y="187"/>
                    <a:pt x="316" y="186"/>
                    <a:pt x="316" y="182"/>
                  </a:cubicBezTo>
                  <a:close/>
                  <a:moveTo>
                    <a:pt x="745" y="193"/>
                  </a:moveTo>
                  <a:cubicBezTo>
                    <a:pt x="741" y="185"/>
                    <a:pt x="751" y="168"/>
                    <a:pt x="766" y="154"/>
                  </a:cubicBezTo>
                  <a:cubicBezTo>
                    <a:pt x="782" y="141"/>
                    <a:pt x="817" y="81"/>
                    <a:pt x="818" y="66"/>
                  </a:cubicBezTo>
                  <a:cubicBezTo>
                    <a:pt x="820" y="42"/>
                    <a:pt x="809" y="36"/>
                    <a:pt x="786" y="51"/>
                  </a:cubicBezTo>
                  <a:cubicBezTo>
                    <a:pt x="763" y="66"/>
                    <a:pt x="758" y="67"/>
                    <a:pt x="759" y="55"/>
                  </a:cubicBezTo>
                  <a:cubicBezTo>
                    <a:pt x="760" y="43"/>
                    <a:pt x="796" y="17"/>
                    <a:pt x="810" y="19"/>
                  </a:cubicBezTo>
                  <a:cubicBezTo>
                    <a:pt x="823" y="20"/>
                    <a:pt x="837" y="50"/>
                    <a:pt x="836" y="72"/>
                  </a:cubicBezTo>
                  <a:cubicBezTo>
                    <a:pt x="835" y="80"/>
                    <a:pt x="822" y="106"/>
                    <a:pt x="807" y="131"/>
                  </a:cubicBezTo>
                  <a:cubicBezTo>
                    <a:pt x="782" y="172"/>
                    <a:pt x="779" y="191"/>
                    <a:pt x="797" y="181"/>
                  </a:cubicBezTo>
                  <a:cubicBezTo>
                    <a:pt x="805" y="177"/>
                    <a:pt x="821" y="192"/>
                    <a:pt x="816" y="199"/>
                  </a:cubicBezTo>
                  <a:cubicBezTo>
                    <a:pt x="811" y="206"/>
                    <a:pt x="749" y="200"/>
                    <a:pt x="745" y="193"/>
                  </a:cubicBezTo>
                  <a:close/>
                  <a:moveTo>
                    <a:pt x="848" y="186"/>
                  </a:moveTo>
                  <a:cubicBezTo>
                    <a:pt x="843" y="180"/>
                    <a:pt x="841" y="172"/>
                    <a:pt x="844" y="167"/>
                  </a:cubicBezTo>
                  <a:cubicBezTo>
                    <a:pt x="849" y="156"/>
                    <a:pt x="853" y="156"/>
                    <a:pt x="860" y="169"/>
                  </a:cubicBezTo>
                  <a:cubicBezTo>
                    <a:pt x="866" y="179"/>
                    <a:pt x="867" y="179"/>
                    <a:pt x="878" y="170"/>
                  </a:cubicBezTo>
                  <a:cubicBezTo>
                    <a:pt x="889" y="160"/>
                    <a:pt x="889" y="159"/>
                    <a:pt x="875" y="149"/>
                  </a:cubicBezTo>
                  <a:cubicBezTo>
                    <a:pt x="867" y="143"/>
                    <a:pt x="857" y="128"/>
                    <a:pt x="852" y="117"/>
                  </a:cubicBezTo>
                  <a:cubicBezTo>
                    <a:pt x="843" y="95"/>
                    <a:pt x="843" y="95"/>
                    <a:pt x="855" y="87"/>
                  </a:cubicBezTo>
                  <a:cubicBezTo>
                    <a:pt x="871" y="77"/>
                    <a:pt x="902" y="82"/>
                    <a:pt x="905" y="94"/>
                  </a:cubicBezTo>
                  <a:cubicBezTo>
                    <a:pt x="906" y="101"/>
                    <a:pt x="903" y="102"/>
                    <a:pt x="892" y="99"/>
                  </a:cubicBezTo>
                  <a:cubicBezTo>
                    <a:pt x="883" y="96"/>
                    <a:pt x="874" y="96"/>
                    <a:pt x="870" y="98"/>
                  </a:cubicBezTo>
                  <a:cubicBezTo>
                    <a:pt x="861" y="103"/>
                    <a:pt x="867" y="129"/>
                    <a:pt x="877" y="130"/>
                  </a:cubicBezTo>
                  <a:cubicBezTo>
                    <a:pt x="882" y="130"/>
                    <a:pt x="890" y="136"/>
                    <a:pt x="895" y="142"/>
                  </a:cubicBezTo>
                  <a:cubicBezTo>
                    <a:pt x="903" y="152"/>
                    <a:pt x="904" y="152"/>
                    <a:pt x="909" y="132"/>
                  </a:cubicBezTo>
                  <a:cubicBezTo>
                    <a:pt x="915" y="105"/>
                    <a:pt x="924" y="106"/>
                    <a:pt x="927" y="134"/>
                  </a:cubicBezTo>
                  <a:cubicBezTo>
                    <a:pt x="928" y="146"/>
                    <a:pt x="931" y="165"/>
                    <a:pt x="932" y="176"/>
                  </a:cubicBezTo>
                  <a:cubicBezTo>
                    <a:pt x="934" y="193"/>
                    <a:pt x="933" y="197"/>
                    <a:pt x="926" y="196"/>
                  </a:cubicBezTo>
                  <a:cubicBezTo>
                    <a:pt x="921" y="196"/>
                    <a:pt x="915" y="191"/>
                    <a:pt x="914" y="185"/>
                  </a:cubicBezTo>
                  <a:cubicBezTo>
                    <a:pt x="911" y="175"/>
                    <a:pt x="910" y="175"/>
                    <a:pt x="900" y="183"/>
                  </a:cubicBezTo>
                  <a:cubicBezTo>
                    <a:pt x="882" y="197"/>
                    <a:pt x="858" y="199"/>
                    <a:pt x="848" y="186"/>
                  </a:cubicBezTo>
                  <a:close/>
                  <a:moveTo>
                    <a:pt x="972" y="193"/>
                  </a:moveTo>
                  <a:cubicBezTo>
                    <a:pt x="965" y="179"/>
                    <a:pt x="959" y="119"/>
                    <a:pt x="963" y="106"/>
                  </a:cubicBezTo>
                  <a:cubicBezTo>
                    <a:pt x="967" y="94"/>
                    <a:pt x="978" y="90"/>
                    <a:pt x="977" y="101"/>
                  </a:cubicBezTo>
                  <a:cubicBezTo>
                    <a:pt x="977" y="104"/>
                    <a:pt x="979" y="115"/>
                    <a:pt x="982" y="124"/>
                  </a:cubicBezTo>
                  <a:cubicBezTo>
                    <a:pt x="986" y="142"/>
                    <a:pt x="986" y="142"/>
                    <a:pt x="986" y="142"/>
                  </a:cubicBezTo>
                  <a:cubicBezTo>
                    <a:pt x="1003" y="120"/>
                    <a:pt x="1003" y="120"/>
                    <a:pt x="1003" y="120"/>
                  </a:cubicBezTo>
                  <a:cubicBezTo>
                    <a:pt x="1012" y="109"/>
                    <a:pt x="1022" y="99"/>
                    <a:pt x="1025" y="99"/>
                  </a:cubicBezTo>
                  <a:cubicBezTo>
                    <a:pt x="1038" y="101"/>
                    <a:pt x="1057" y="143"/>
                    <a:pt x="1056" y="170"/>
                  </a:cubicBezTo>
                  <a:cubicBezTo>
                    <a:pt x="1056" y="195"/>
                    <a:pt x="1055" y="198"/>
                    <a:pt x="1045" y="197"/>
                  </a:cubicBezTo>
                  <a:cubicBezTo>
                    <a:pt x="1035" y="196"/>
                    <a:pt x="1033" y="191"/>
                    <a:pt x="1034" y="170"/>
                  </a:cubicBezTo>
                  <a:cubicBezTo>
                    <a:pt x="1034" y="155"/>
                    <a:pt x="1032" y="139"/>
                    <a:pt x="1030" y="133"/>
                  </a:cubicBezTo>
                  <a:cubicBezTo>
                    <a:pt x="1026" y="124"/>
                    <a:pt x="1023" y="124"/>
                    <a:pt x="1013" y="138"/>
                  </a:cubicBezTo>
                  <a:cubicBezTo>
                    <a:pt x="1006" y="147"/>
                    <a:pt x="998" y="164"/>
                    <a:pt x="995" y="176"/>
                  </a:cubicBezTo>
                  <a:cubicBezTo>
                    <a:pt x="990" y="199"/>
                    <a:pt x="979" y="207"/>
                    <a:pt x="972" y="193"/>
                  </a:cubicBezTo>
                  <a:close/>
                  <a:moveTo>
                    <a:pt x="642" y="159"/>
                  </a:moveTo>
                  <a:cubicBezTo>
                    <a:pt x="643" y="155"/>
                    <a:pt x="624" y="151"/>
                    <a:pt x="598" y="149"/>
                  </a:cubicBezTo>
                  <a:cubicBezTo>
                    <a:pt x="558" y="145"/>
                    <a:pt x="553" y="143"/>
                    <a:pt x="556" y="134"/>
                  </a:cubicBezTo>
                  <a:cubicBezTo>
                    <a:pt x="558" y="125"/>
                    <a:pt x="564" y="124"/>
                    <a:pt x="603" y="129"/>
                  </a:cubicBezTo>
                  <a:cubicBezTo>
                    <a:pt x="647" y="135"/>
                    <a:pt x="667" y="146"/>
                    <a:pt x="658" y="159"/>
                  </a:cubicBezTo>
                  <a:cubicBezTo>
                    <a:pt x="652" y="167"/>
                    <a:pt x="642" y="167"/>
                    <a:pt x="642" y="159"/>
                  </a:cubicBezTo>
                  <a:close/>
                  <a:moveTo>
                    <a:pt x="1087" y="199"/>
                  </a:moveTo>
                  <a:cubicBezTo>
                    <a:pt x="1085" y="195"/>
                    <a:pt x="1086" y="186"/>
                    <a:pt x="1090" y="180"/>
                  </a:cubicBezTo>
                  <a:cubicBezTo>
                    <a:pt x="1101" y="164"/>
                    <a:pt x="1101" y="146"/>
                    <a:pt x="1092" y="137"/>
                  </a:cubicBezTo>
                  <a:cubicBezTo>
                    <a:pt x="1087" y="132"/>
                    <a:pt x="1085" y="125"/>
                    <a:pt x="1088" y="120"/>
                  </a:cubicBezTo>
                  <a:cubicBezTo>
                    <a:pt x="1091" y="113"/>
                    <a:pt x="1093" y="113"/>
                    <a:pt x="1103" y="122"/>
                  </a:cubicBezTo>
                  <a:cubicBezTo>
                    <a:pt x="1114" y="131"/>
                    <a:pt x="1115" y="131"/>
                    <a:pt x="1122" y="119"/>
                  </a:cubicBezTo>
                  <a:cubicBezTo>
                    <a:pt x="1132" y="102"/>
                    <a:pt x="1151" y="99"/>
                    <a:pt x="1150" y="115"/>
                  </a:cubicBezTo>
                  <a:cubicBezTo>
                    <a:pt x="1150" y="121"/>
                    <a:pt x="1145" y="131"/>
                    <a:pt x="1140" y="137"/>
                  </a:cubicBezTo>
                  <a:cubicBezTo>
                    <a:pt x="1132" y="146"/>
                    <a:pt x="1132" y="151"/>
                    <a:pt x="1139" y="166"/>
                  </a:cubicBezTo>
                  <a:cubicBezTo>
                    <a:pt x="1144" y="176"/>
                    <a:pt x="1149" y="185"/>
                    <a:pt x="1152" y="185"/>
                  </a:cubicBezTo>
                  <a:cubicBezTo>
                    <a:pt x="1154" y="185"/>
                    <a:pt x="1156" y="189"/>
                    <a:pt x="1155" y="195"/>
                  </a:cubicBezTo>
                  <a:cubicBezTo>
                    <a:pt x="1154" y="208"/>
                    <a:pt x="1139" y="204"/>
                    <a:pt x="1129" y="188"/>
                  </a:cubicBezTo>
                  <a:cubicBezTo>
                    <a:pt x="1121" y="173"/>
                    <a:pt x="1121" y="173"/>
                    <a:pt x="1121" y="173"/>
                  </a:cubicBezTo>
                  <a:cubicBezTo>
                    <a:pt x="1105" y="189"/>
                    <a:pt x="1105" y="189"/>
                    <a:pt x="1105" y="189"/>
                  </a:cubicBezTo>
                  <a:cubicBezTo>
                    <a:pt x="1096" y="199"/>
                    <a:pt x="1089" y="203"/>
                    <a:pt x="1087" y="199"/>
                  </a:cubicBezTo>
                  <a:close/>
                  <a:moveTo>
                    <a:pt x="1207" y="174"/>
                  </a:moveTo>
                  <a:cubicBezTo>
                    <a:pt x="1206" y="169"/>
                    <a:pt x="1206" y="163"/>
                    <a:pt x="1208" y="161"/>
                  </a:cubicBezTo>
                  <a:cubicBezTo>
                    <a:pt x="1215" y="155"/>
                    <a:pt x="1230" y="166"/>
                    <a:pt x="1229" y="176"/>
                  </a:cubicBezTo>
                  <a:cubicBezTo>
                    <a:pt x="1228" y="188"/>
                    <a:pt x="1211" y="187"/>
                    <a:pt x="1207" y="174"/>
                  </a:cubicBezTo>
                  <a:close/>
                  <a:moveTo>
                    <a:pt x="1289" y="161"/>
                  </a:moveTo>
                  <a:cubicBezTo>
                    <a:pt x="1278" y="147"/>
                    <a:pt x="1269" y="132"/>
                    <a:pt x="1269" y="127"/>
                  </a:cubicBezTo>
                  <a:cubicBezTo>
                    <a:pt x="1269" y="123"/>
                    <a:pt x="1277" y="110"/>
                    <a:pt x="1287" y="99"/>
                  </a:cubicBezTo>
                  <a:cubicBezTo>
                    <a:pt x="1301" y="84"/>
                    <a:pt x="1307" y="81"/>
                    <a:pt x="1322" y="83"/>
                  </a:cubicBezTo>
                  <a:cubicBezTo>
                    <a:pt x="1332" y="85"/>
                    <a:pt x="1343" y="92"/>
                    <a:pt x="1346" y="98"/>
                  </a:cubicBezTo>
                  <a:cubicBezTo>
                    <a:pt x="1353" y="113"/>
                    <a:pt x="1346" y="118"/>
                    <a:pt x="1331" y="107"/>
                  </a:cubicBezTo>
                  <a:cubicBezTo>
                    <a:pt x="1320" y="98"/>
                    <a:pt x="1317" y="99"/>
                    <a:pt x="1306" y="111"/>
                  </a:cubicBezTo>
                  <a:cubicBezTo>
                    <a:pt x="1291" y="127"/>
                    <a:pt x="1290" y="131"/>
                    <a:pt x="1301" y="145"/>
                  </a:cubicBezTo>
                  <a:cubicBezTo>
                    <a:pt x="1305" y="150"/>
                    <a:pt x="1309" y="157"/>
                    <a:pt x="1308" y="161"/>
                  </a:cubicBezTo>
                  <a:cubicBezTo>
                    <a:pt x="1308" y="165"/>
                    <a:pt x="1311" y="168"/>
                    <a:pt x="1315" y="168"/>
                  </a:cubicBezTo>
                  <a:cubicBezTo>
                    <a:pt x="1330" y="169"/>
                    <a:pt x="1345" y="154"/>
                    <a:pt x="1350" y="131"/>
                  </a:cubicBezTo>
                  <a:cubicBezTo>
                    <a:pt x="1355" y="111"/>
                    <a:pt x="1360" y="105"/>
                    <a:pt x="1379" y="98"/>
                  </a:cubicBezTo>
                  <a:cubicBezTo>
                    <a:pt x="1405" y="88"/>
                    <a:pt x="1420" y="92"/>
                    <a:pt x="1434" y="113"/>
                  </a:cubicBezTo>
                  <a:cubicBezTo>
                    <a:pt x="1448" y="134"/>
                    <a:pt x="1443" y="152"/>
                    <a:pt x="1419" y="174"/>
                  </a:cubicBezTo>
                  <a:cubicBezTo>
                    <a:pt x="1395" y="196"/>
                    <a:pt x="1367" y="199"/>
                    <a:pt x="1354" y="181"/>
                  </a:cubicBezTo>
                  <a:cubicBezTo>
                    <a:pt x="1350" y="175"/>
                    <a:pt x="1346" y="173"/>
                    <a:pt x="1344" y="176"/>
                  </a:cubicBezTo>
                  <a:cubicBezTo>
                    <a:pt x="1341" y="179"/>
                    <a:pt x="1333" y="183"/>
                    <a:pt x="1324" y="184"/>
                  </a:cubicBezTo>
                  <a:cubicBezTo>
                    <a:pt x="1312" y="187"/>
                    <a:pt x="1305" y="182"/>
                    <a:pt x="1289" y="161"/>
                  </a:cubicBezTo>
                  <a:close/>
                  <a:moveTo>
                    <a:pt x="1399" y="167"/>
                  </a:moveTo>
                  <a:cubicBezTo>
                    <a:pt x="1412" y="159"/>
                    <a:pt x="1420" y="134"/>
                    <a:pt x="1414" y="122"/>
                  </a:cubicBezTo>
                  <a:cubicBezTo>
                    <a:pt x="1407" y="109"/>
                    <a:pt x="1380" y="115"/>
                    <a:pt x="1375" y="132"/>
                  </a:cubicBezTo>
                  <a:cubicBezTo>
                    <a:pt x="1361" y="169"/>
                    <a:pt x="1372" y="185"/>
                    <a:pt x="1399" y="167"/>
                  </a:cubicBezTo>
                  <a:close/>
                  <a:moveTo>
                    <a:pt x="577" y="111"/>
                  </a:moveTo>
                  <a:cubicBezTo>
                    <a:pt x="523" y="98"/>
                    <a:pt x="532" y="88"/>
                    <a:pt x="594" y="92"/>
                  </a:cubicBezTo>
                  <a:cubicBezTo>
                    <a:pt x="638" y="95"/>
                    <a:pt x="677" y="107"/>
                    <a:pt x="658" y="113"/>
                  </a:cubicBezTo>
                  <a:cubicBezTo>
                    <a:pt x="647" y="116"/>
                    <a:pt x="592" y="115"/>
                    <a:pt x="577" y="111"/>
                  </a:cubicBezTo>
                  <a:close/>
                  <a:moveTo>
                    <a:pt x="1423" y="184"/>
                  </a:moveTo>
                  <a:cubicBezTo>
                    <a:pt x="1420" y="177"/>
                    <a:pt x="1446" y="161"/>
                    <a:pt x="1460" y="163"/>
                  </a:cubicBezTo>
                  <a:cubicBezTo>
                    <a:pt x="1470" y="163"/>
                    <a:pt x="1469" y="161"/>
                    <a:pt x="1457" y="142"/>
                  </a:cubicBezTo>
                  <a:cubicBezTo>
                    <a:pt x="1442" y="116"/>
                    <a:pt x="1441" y="98"/>
                    <a:pt x="1456" y="85"/>
                  </a:cubicBezTo>
                  <a:cubicBezTo>
                    <a:pt x="1469" y="74"/>
                    <a:pt x="1495" y="76"/>
                    <a:pt x="1494" y="88"/>
                  </a:cubicBezTo>
                  <a:cubicBezTo>
                    <a:pt x="1494" y="93"/>
                    <a:pt x="1488" y="97"/>
                    <a:pt x="1481" y="96"/>
                  </a:cubicBezTo>
                  <a:cubicBezTo>
                    <a:pt x="1460" y="94"/>
                    <a:pt x="1459" y="112"/>
                    <a:pt x="1480" y="139"/>
                  </a:cubicBezTo>
                  <a:cubicBezTo>
                    <a:pt x="1500" y="163"/>
                    <a:pt x="1505" y="179"/>
                    <a:pt x="1493" y="178"/>
                  </a:cubicBezTo>
                  <a:cubicBezTo>
                    <a:pt x="1490" y="178"/>
                    <a:pt x="1486" y="177"/>
                    <a:pt x="1485" y="177"/>
                  </a:cubicBezTo>
                  <a:cubicBezTo>
                    <a:pt x="1485" y="177"/>
                    <a:pt x="1471" y="180"/>
                    <a:pt x="1455" y="184"/>
                  </a:cubicBezTo>
                  <a:cubicBezTo>
                    <a:pt x="1439" y="187"/>
                    <a:pt x="1425" y="187"/>
                    <a:pt x="1423" y="184"/>
                  </a:cubicBezTo>
                  <a:close/>
                  <a:moveTo>
                    <a:pt x="1540" y="193"/>
                  </a:moveTo>
                  <a:cubicBezTo>
                    <a:pt x="1540" y="189"/>
                    <a:pt x="1548" y="175"/>
                    <a:pt x="1557" y="162"/>
                  </a:cubicBezTo>
                  <a:cubicBezTo>
                    <a:pt x="1573" y="138"/>
                    <a:pt x="1573" y="138"/>
                    <a:pt x="1573" y="138"/>
                  </a:cubicBezTo>
                  <a:cubicBezTo>
                    <a:pt x="1557" y="119"/>
                    <a:pt x="1557" y="119"/>
                    <a:pt x="1557" y="119"/>
                  </a:cubicBezTo>
                  <a:cubicBezTo>
                    <a:pt x="1542" y="100"/>
                    <a:pt x="1542" y="89"/>
                    <a:pt x="1557" y="90"/>
                  </a:cubicBezTo>
                  <a:cubicBezTo>
                    <a:pt x="1561" y="91"/>
                    <a:pt x="1569" y="97"/>
                    <a:pt x="1574" y="105"/>
                  </a:cubicBezTo>
                  <a:cubicBezTo>
                    <a:pt x="1584" y="118"/>
                    <a:pt x="1584" y="118"/>
                    <a:pt x="1584" y="118"/>
                  </a:cubicBezTo>
                  <a:cubicBezTo>
                    <a:pt x="1599" y="106"/>
                    <a:pt x="1599" y="106"/>
                    <a:pt x="1599" y="106"/>
                  </a:cubicBezTo>
                  <a:cubicBezTo>
                    <a:pt x="1612" y="95"/>
                    <a:pt x="1614" y="95"/>
                    <a:pt x="1617" y="104"/>
                  </a:cubicBezTo>
                  <a:cubicBezTo>
                    <a:pt x="1618" y="110"/>
                    <a:pt x="1615" y="119"/>
                    <a:pt x="1609" y="125"/>
                  </a:cubicBezTo>
                  <a:cubicBezTo>
                    <a:pt x="1599" y="135"/>
                    <a:pt x="1600" y="137"/>
                    <a:pt x="1615" y="155"/>
                  </a:cubicBezTo>
                  <a:cubicBezTo>
                    <a:pt x="1624" y="165"/>
                    <a:pt x="1631" y="176"/>
                    <a:pt x="1631" y="179"/>
                  </a:cubicBezTo>
                  <a:cubicBezTo>
                    <a:pt x="1630" y="188"/>
                    <a:pt x="1616" y="183"/>
                    <a:pt x="1604" y="168"/>
                  </a:cubicBezTo>
                  <a:cubicBezTo>
                    <a:pt x="1597" y="160"/>
                    <a:pt x="1590" y="154"/>
                    <a:pt x="1589" y="156"/>
                  </a:cubicBezTo>
                  <a:cubicBezTo>
                    <a:pt x="1554" y="199"/>
                    <a:pt x="1538" y="211"/>
                    <a:pt x="1540" y="193"/>
                  </a:cubicBezTo>
                  <a:close/>
                  <a:moveTo>
                    <a:pt x="136" y="43"/>
                  </a:moveTo>
                  <a:cubicBezTo>
                    <a:pt x="136" y="38"/>
                    <a:pt x="141" y="34"/>
                    <a:pt x="146" y="34"/>
                  </a:cubicBezTo>
                  <a:cubicBezTo>
                    <a:pt x="151" y="35"/>
                    <a:pt x="154" y="38"/>
                    <a:pt x="153" y="42"/>
                  </a:cubicBezTo>
                  <a:cubicBezTo>
                    <a:pt x="148" y="53"/>
                    <a:pt x="135" y="54"/>
                    <a:pt x="136" y="43"/>
                  </a:cubicBezTo>
                  <a:close/>
                  <a:moveTo>
                    <a:pt x="930" y="68"/>
                  </a:moveTo>
                  <a:cubicBezTo>
                    <a:pt x="924" y="61"/>
                    <a:pt x="927" y="54"/>
                    <a:pt x="936" y="54"/>
                  </a:cubicBezTo>
                  <a:cubicBezTo>
                    <a:pt x="941" y="55"/>
                    <a:pt x="945" y="58"/>
                    <a:pt x="944" y="61"/>
                  </a:cubicBezTo>
                  <a:cubicBezTo>
                    <a:pt x="944" y="69"/>
                    <a:pt x="934" y="73"/>
                    <a:pt x="930" y="6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5"/>
            <p:cNvSpPr>
              <a:spLocks noEditPoints="1"/>
            </p:cNvSpPr>
            <p:nvPr/>
          </p:nvSpPr>
          <p:spPr bwMode="auto">
            <a:xfrm>
              <a:off x="4749800" y="14288"/>
              <a:ext cx="1584325" cy="863600"/>
            </a:xfrm>
            <a:custGeom>
              <a:avLst/>
              <a:gdLst>
                <a:gd name="T0" fmla="*/ 58 w 1039"/>
                <a:gd name="T1" fmla="*/ 499 h 567"/>
                <a:gd name="T2" fmla="*/ 75 w 1039"/>
                <a:gd name="T3" fmla="*/ 483 h 567"/>
                <a:gd name="T4" fmla="*/ 773 w 1039"/>
                <a:gd name="T5" fmla="*/ 534 h 567"/>
                <a:gd name="T6" fmla="*/ 786 w 1039"/>
                <a:gd name="T7" fmla="*/ 452 h 567"/>
                <a:gd name="T8" fmla="*/ 800 w 1039"/>
                <a:gd name="T9" fmla="*/ 496 h 567"/>
                <a:gd name="T10" fmla="*/ 791 w 1039"/>
                <a:gd name="T11" fmla="*/ 544 h 567"/>
                <a:gd name="T12" fmla="*/ 250 w 1039"/>
                <a:gd name="T13" fmla="*/ 514 h 567"/>
                <a:gd name="T14" fmla="*/ 279 w 1039"/>
                <a:gd name="T15" fmla="*/ 449 h 567"/>
                <a:gd name="T16" fmla="*/ 270 w 1039"/>
                <a:gd name="T17" fmla="*/ 482 h 567"/>
                <a:gd name="T18" fmla="*/ 293 w 1039"/>
                <a:gd name="T19" fmla="*/ 517 h 567"/>
                <a:gd name="T20" fmla="*/ 458 w 1039"/>
                <a:gd name="T21" fmla="*/ 504 h 567"/>
                <a:gd name="T22" fmla="*/ 520 w 1039"/>
                <a:gd name="T23" fmla="*/ 464 h 567"/>
                <a:gd name="T24" fmla="*/ 503 w 1039"/>
                <a:gd name="T25" fmla="*/ 492 h 567"/>
                <a:gd name="T26" fmla="*/ 486 w 1039"/>
                <a:gd name="T27" fmla="*/ 548 h 567"/>
                <a:gd name="T28" fmla="*/ 479 w 1039"/>
                <a:gd name="T29" fmla="*/ 526 h 567"/>
                <a:gd name="T30" fmla="*/ 1016 w 1039"/>
                <a:gd name="T31" fmla="*/ 502 h 567"/>
                <a:gd name="T32" fmla="*/ 996 w 1039"/>
                <a:gd name="T33" fmla="*/ 465 h 567"/>
                <a:gd name="T34" fmla="*/ 1030 w 1039"/>
                <a:gd name="T35" fmla="*/ 520 h 567"/>
                <a:gd name="T36" fmla="*/ 370 w 1039"/>
                <a:gd name="T37" fmla="*/ 434 h 567"/>
                <a:gd name="T38" fmla="*/ 384 w 1039"/>
                <a:gd name="T39" fmla="*/ 376 h 567"/>
                <a:gd name="T40" fmla="*/ 394 w 1039"/>
                <a:gd name="T41" fmla="*/ 399 h 567"/>
                <a:gd name="T42" fmla="*/ 627 w 1039"/>
                <a:gd name="T43" fmla="*/ 449 h 567"/>
                <a:gd name="T44" fmla="*/ 646 w 1039"/>
                <a:gd name="T45" fmla="*/ 414 h 567"/>
                <a:gd name="T46" fmla="*/ 628 w 1039"/>
                <a:gd name="T47" fmla="*/ 376 h 567"/>
                <a:gd name="T48" fmla="*/ 667 w 1039"/>
                <a:gd name="T49" fmla="*/ 358 h 567"/>
                <a:gd name="T50" fmla="*/ 666 w 1039"/>
                <a:gd name="T51" fmla="*/ 416 h 567"/>
                <a:gd name="T52" fmla="*/ 142 w 1039"/>
                <a:gd name="T53" fmla="*/ 414 h 567"/>
                <a:gd name="T54" fmla="*/ 163 w 1039"/>
                <a:gd name="T55" fmla="*/ 371 h 567"/>
                <a:gd name="T56" fmla="*/ 917 w 1039"/>
                <a:gd name="T57" fmla="*/ 432 h 567"/>
                <a:gd name="T58" fmla="*/ 891 w 1039"/>
                <a:gd name="T59" fmla="*/ 405 h 567"/>
                <a:gd name="T60" fmla="*/ 912 w 1039"/>
                <a:gd name="T61" fmla="*/ 356 h 567"/>
                <a:gd name="T62" fmla="*/ 284 w 1039"/>
                <a:gd name="T63" fmla="*/ 286 h 567"/>
                <a:gd name="T64" fmla="*/ 266 w 1039"/>
                <a:gd name="T65" fmla="*/ 253 h 567"/>
                <a:gd name="T66" fmla="*/ 305 w 1039"/>
                <a:gd name="T67" fmla="*/ 240 h 567"/>
                <a:gd name="T68" fmla="*/ 478 w 1039"/>
                <a:gd name="T69" fmla="*/ 304 h 567"/>
                <a:gd name="T70" fmla="*/ 484 w 1039"/>
                <a:gd name="T71" fmla="*/ 265 h 567"/>
                <a:gd name="T72" fmla="*/ 522 w 1039"/>
                <a:gd name="T73" fmla="*/ 283 h 567"/>
                <a:gd name="T74" fmla="*/ 478 w 1039"/>
                <a:gd name="T75" fmla="*/ 304 h 567"/>
                <a:gd name="T76" fmla="*/ 733 w 1039"/>
                <a:gd name="T77" fmla="*/ 266 h 567"/>
                <a:gd name="T78" fmla="*/ 770 w 1039"/>
                <a:gd name="T79" fmla="*/ 205 h 567"/>
                <a:gd name="T80" fmla="*/ 779 w 1039"/>
                <a:gd name="T81" fmla="*/ 282 h 567"/>
                <a:gd name="T82" fmla="*/ 384 w 1039"/>
                <a:gd name="T83" fmla="*/ 137 h 567"/>
                <a:gd name="T84" fmla="*/ 365 w 1039"/>
                <a:gd name="T85" fmla="*/ 135 h 567"/>
                <a:gd name="T86" fmla="*/ 408 w 1039"/>
                <a:gd name="T87" fmla="*/ 112 h 567"/>
                <a:gd name="T88" fmla="*/ 635 w 1039"/>
                <a:gd name="T89" fmla="*/ 182 h 567"/>
                <a:gd name="T90" fmla="*/ 613 w 1039"/>
                <a:gd name="T91" fmla="*/ 124 h 567"/>
                <a:gd name="T92" fmla="*/ 650 w 1039"/>
                <a:gd name="T93" fmla="*/ 153 h 567"/>
                <a:gd name="T94" fmla="*/ 497 w 1039"/>
                <a:gd name="T95" fmla="*/ 48 h 567"/>
                <a:gd name="T96" fmla="*/ 524 w 1039"/>
                <a:gd name="T97" fmla="*/ 1 h 567"/>
                <a:gd name="T98" fmla="*/ 505 w 1039"/>
                <a:gd name="T99" fmla="*/ 91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9" h="567">
                  <a:moveTo>
                    <a:pt x="62" y="554"/>
                  </a:moveTo>
                  <a:cubicBezTo>
                    <a:pt x="60" y="550"/>
                    <a:pt x="60" y="541"/>
                    <a:pt x="61" y="536"/>
                  </a:cubicBezTo>
                  <a:cubicBezTo>
                    <a:pt x="62" y="531"/>
                    <a:pt x="62" y="521"/>
                    <a:pt x="61" y="513"/>
                  </a:cubicBezTo>
                  <a:cubicBezTo>
                    <a:pt x="58" y="499"/>
                    <a:pt x="58" y="499"/>
                    <a:pt x="58" y="499"/>
                  </a:cubicBezTo>
                  <a:cubicBezTo>
                    <a:pt x="34" y="523"/>
                    <a:pt x="34" y="523"/>
                    <a:pt x="34" y="523"/>
                  </a:cubicBezTo>
                  <a:cubicBezTo>
                    <a:pt x="17" y="540"/>
                    <a:pt x="9" y="546"/>
                    <a:pt x="6" y="543"/>
                  </a:cubicBezTo>
                  <a:cubicBezTo>
                    <a:pt x="0" y="538"/>
                    <a:pt x="5" y="528"/>
                    <a:pt x="21" y="508"/>
                  </a:cubicBezTo>
                  <a:cubicBezTo>
                    <a:pt x="62" y="459"/>
                    <a:pt x="68" y="456"/>
                    <a:pt x="75" y="483"/>
                  </a:cubicBezTo>
                  <a:cubicBezTo>
                    <a:pt x="79" y="499"/>
                    <a:pt x="78" y="552"/>
                    <a:pt x="74" y="560"/>
                  </a:cubicBezTo>
                  <a:cubicBezTo>
                    <a:pt x="70" y="566"/>
                    <a:pt x="65" y="563"/>
                    <a:pt x="62" y="554"/>
                  </a:cubicBezTo>
                  <a:close/>
                  <a:moveTo>
                    <a:pt x="775" y="556"/>
                  </a:moveTo>
                  <a:cubicBezTo>
                    <a:pt x="773" y="552"/>
                    <a:pt x="772" y="542"/>
                    <a:pt x="773" y="534"/>
                  </a:cubicBezTo>
                  <a:cubicBezTo>
                    <a:pt x="776" y="519"/>
                    <a:pt x="776" y="519"/>
                    <a:pt x="776" y="519"/>
                  </a:cubicBezTo>
                  <a:cubicBezTo>
                    <a:pt x="761" y="522"/>
                    <a:pt x="761" y="522"/>
                    <a:pt x="761" y="522"/>
                  </a:cubicBezTo>
                  <a:cubicBezTo>
                    <a:pt x="752" y="524"/>
                    <a:pt x="745" y="523"/>
                    <a:pt x="744" y="521"/>
                  </a:cubicBezTo>
                  <a:cubicBezTo>
                    <a:pt x="738" y="512"/>
                    <a:pt x="775" y="452"/>
                    <a:pt x="786" y="452"/>
                  </a:cubicBezTo>
                  <a:cubicBezTo>
                    <a:pt x="794" y="452"/>
                    <a:pt x="790" y="471"/>
                    <a:pt x="778" y="487"/>
                  </a:cubicBezTo>
                  <a:cubicBezTo>
                    <a:pt x="769" y="501"/>
                    <a:pt x="768" y="504"/>
                    <a:pt x="776" y="504"/>
                  </a:cubicBezTo>
                  <a:cubicBezTo>
                    <a:pt x="779" y="504"/>
                    <a:pt x="783" y="499"/>
                    <a:pt x="784" y="493"/>
                  </a:cubicBezTo>
                  <a:cubicBezTo>
                    <a:pt x="788" y="477"/>
                    <a:pt x="802" y="480"/>
                    <a:pt x="800" y="496"/>
                  </a:cubicBezTo>
                  <a:cubicBezTo>
                    <a:pt x="800" y="503"/>
                    <a:pt x="801" y="507"/>
                    <a:pt x="803" y="506"/>
                  </a:cubicBezTo>
                  <a:cubicBezTo>
                    <a:pt x="805" y="505"/>
                    <a:pt x="810" y="506"/>
                    <a:pt x="814" y="510"/>
                  </a:cubicBezTo>
                  <a:cubicBezTo>
                    <a:pt x="821" y="515"/>
                    <a:pt x="821" y="516"/>
                    <a:pt x="806" y="522"/>
                  </a:cubicBezTo>
                  <a:cubicBezTo>
                    <a:pt x="793" y="528"/>
                    <a:pt x="791" y="531"/>
                    <a:pt x="791" y="544"/>
                  </a:cubicBezTo>
                  <a:cubicBezTo>
                    <a:pt x="791" y="560"/>
                    <a:pt x="781" y="567"/>
                    <a:pt x="775" y="556"/>
                  </a:cubicBezTo>
                  <a:close/>
                  <a:moveTo>
                    <a:pt x="260" y="551"/>
                  </a:moveTo>
                  <a:cubicBezTo>
                    <a:pt x="258" y="546"/>
                    <a:pt x="260" y="523"/>
                    <a:pt x="264" y="516"/>
                  </a:cubicBezTo>
                  <a:cubicBezTo>
                    <a:pt x="267" y="512"/>
                    <a:pt x="263" y="512"/>
                    <a:pt x="250" y="514"/>
                  </a:cubicBezTo>
                  <a:cubicBezTo>
                    <a:pt x="236" y="517"/>
                    <a:pt x="233" y="516"/>
                    <a:pt x="233" y="510"/>
                  </a:cubicBezTo>
                  <a:cubicBezTo>
                    <a:pt x="233" y="502"/>
                    <a:pt x="245" y="473"/>
                    <a:pt x="249" y="470"/>
                  </a:cubicBezTo>
                  <a:cubicBezTo>
                    <a:pt x="251" y="468"/>
                    <a:pt x="255" y="462"/>
                    <a:pt x="259" y="456"/>
                  </a:cubicBezTo>
                  <a:cubicBezTo>
                    <a:pt x="267" y="443"/>
                    <a:pt x="279" y="440"/>
                    <a:pt x="279" y="449"/>
                  </a:cubicBezTo>
                  <a:cubicBezTo>
                    <a:pt x="279" y="452"/>
                    <a:pt x="275" y="459"/>
                    <a:pt x="271" y="464"/>
                  </a:cubicBezTo>
                  <a:cubicBezTo>
                    <a:pt x="267" y="468"/>
                    <a:pt x="260" y="478"/>
                    <a:pt x="257" y="485"/>
                  </a:cubicBezTo>
                  <a:cubicBezTo>
                    <a:pt x="250" y="498"/>
                    <a:pt x="250" y="498"/>
                    <a:pt x="257" y="496"/>
                  </a:cubicBezTo>
                  <a:cubicBezTo>
                    <a:pt x="261" y="495"/>
                    <a:pt x="267" y="489"/>
                    <a:pt x="270" y="482"/>
                  </a:cubicBezTo>
                  <a:cubicBezTo>
                    <a:pt x="277" y="466"/>
                    <a:pt x="285" y="468"/>
                    <a:pt x="285" y="485"/>
                  </a:cubicBezTo>
                  <a:cubicBezTo>
                    <a:pt x="285" y="495"/>
                    <a:pt x="287" y="498"/>
                    <a:pt x="295" y="499"/>
                  </a:cubicBezTo>
                  <a:cubicBezTo>
                    <a:pt x="302" y="501"/>
                    <a:pt x="306" y="504"/>
                    <a:pt x="306" y="510"/>
                  </a:cubicBezTo>
                  <a:cubicBezTo>
                    <a:pt x="306" y="517"/>
                    <a:pt x="303" y="518"/>
                    <a:pt x="293" y="517"/>
                  </a:cubicBezTo>
                  <a:cubicBezTo>
                    <a:pt x="280" y="516"/>
                    <a:pt x="279" y="518"/>
                    <a:pt x="278" y="539"/>
                  </a:cubicBezTo>
                  <a:cubicBezTo>
                    <a:pt x="278" y="547"/>
                    <a:pt x="264" y="557"/>
                    <a:pt x="260" y="551"/>
                  </a:cubicBezTo>
                  <a:close/>
                  <a:moveTo>
                    <a:pt x="472" y="545"/>
                  </a:moveTo>
                  <a:cubicBezTo>
                    <a:pt x="456" y="540"/>
                    <a:pt x="450" y="521"/>
                    <a:pt x="458" y="504"/>
                  </a:cubicBezTo>
                  <a:cubicBezTo>
                    <a:pt x="462" y="496"/>
                    <a:pt x="464" y="489"/>
                    <a:pt x="463" y="488"/>
                  </a:cubicBezTo>
                  <a:cubicBezTo>
                    <a:pt x="462" y="487"/>
                    <a:pt x="463" y="483"/>
                    <a:pt x="465" y="481"/>
                  </a:cubicBezTo>
                  <a:cubicBezTo>
                    <a:pt x="467" y="478"/>
                    <a:pt x="472" y="472"/>
                    <a:pt x="476" y="466"/>
                  </a:cubicBezTo>
                  <a:cubicBezTo>
                    <a:pt x="487" y="453"/>
                    <a:pt x="515" y="451"/>
                    <a:pt x="520" y="464"/>
                  </a:cubicBezTo>
                  <a:cubicBezTo>
                    <a:pt x="523" y="473"/>
                    <a:pt x="515" y="478"/>
                    <a:pt x="502" y="475"/>
                  </a:cubicBezTo>
                  <a:cubicBezTo>
                    <a:pt x="493" y="473"/>
                    <a:pt x="490" y="476"/>
                    <a:pt x="481" y="491"/>
                  </a:cubicBezTo>
                  <a:cubicBezTo>
                    <a:pt x="472" y="508"/>
                    <a:pt x="472" y="509"/>
                    <a:pt x="480" y="502"/>
                  </a:cubicBezTo>
                  <a:cubicBezTo>
                    <a:pt x="485" y="498"/>
                    <a:pt x="495" y="494"/>
                    <a:pt x="503" y="492"/>
                  </a:cubicBezTo>
                  <a:cubicBezTo>
                    <a:pt x="519" y="490"/>
                    <a:pt x="525" y="495"/>
                    <a:pt x="529" y="515"/>
                  </a:cubicBezTo>
                  <a:cubicBezTo>
                    <a:pt x="530" y="524"/>
                    <a:pt x="529" y="529"/>
                    <a:pt x="520" y="535"/>
                  </a:cubicBezTo>
                  <a:cubicBezTo>
                    <a:pt x="515" y="539"/>
                    <a:pt x="505" y="543"/>
                    <a:pt x="499" y="545"/>
                  </a:cubicBezTo>
                  <a:cubicBezTo>
                    <a:pt x="493" y="546"/>
                    <a:pt x="487" y="547"/>
                    <a:pt x="486" y="548"/>
                  </a:cubicBezTo>
                  <a:cubicBezTo>
                    <a:pt x="484" y="549"/>
                    <a:pt x="478" y="548"/>
                    <a:pt x="472" y="545"/>
                  </a:cubicBezTo>
                  <a:close/>
                  <a:moveTo>
                    <a:pt x="504" y="520"/>
                  </a:moveTo>
                  <a:cubicBezTo>
                    <a:pt x="507" y="517"/>
                    <a:pt x="510" y="514"/>
                    <a:pt x="510" y="512"/>
                  </a:cubicBezTo>
                  <a:cubicBezTo>
                    <a:pt x="510" y="507"/>
                    <a:pt x="489" y="516"/>
                    <a:pt x="479" y="526"/>
                  </a:cubicBezTo>
                  <a:cubicBezTo>
                    <a:pt x="471" y="533"/>
                    <a:pt x="471" y="533"/>
                    <a:pt x="485" y="529"/>
                  </a:cubicBezTo>
                  <a:cubicBezTo>
                    <a:pt x="492" y="527"/>
                    <a:pt x="501" y="523"/>
                    <a:pt x="504" y="520"/>
                  </a:cubicBezTo>
                  <a:close/>
                  <a:moveTo>
                    <a:pt x="1016" y="542"/>
                  </a:moveTo>
                  <a:cubicBezTo>
                    <a:pt x="1015" y="537"/>
                    <a:pt x="1015" y="519"/>
                    <a:pt x="1016" y="502"/>
                  </a:cubicBezTo>
                  <a:cubicBezTo>
                    <a:pt x="1019" y="472"/>
                    <a:pt x="1019" y="472"/>
                    <a:pt x="1019" y="472"/>
                  </a:cubicBezTo>
                  <a:cubicBezTo>
                    <a:pt x="1010" y="482"/>
                    <a:pt x="1010" y="482"/>
                    <a:pt x="1010" y="482"/>
                  </a:cubicBezTo>
                  <a:cubicBezTo>
                    <a:pt x="1004" y="489"/>
                    <a:pt x="999" y="491"/>
                    <a:pt x="992" y="489"/>
                  </a:cubicBezTo>
                  <a:cubicBezTo>
                    <a:pt x="979" y="486"/>
                    <a:pt x="981" y="473"/>
                    <a:pt x="996" y="465"/>
                  </a:cubicBezTo>
                  <a:cubicBezTo>
                    <a:pt x="1001" y="462"/>
                    <a:pt x="1006" y="458"/>
                    <a:pt x="1006" y="456"/>
                  </a:cubicBezTo>
                  <a:cubicBezTo>
                    <a:pt x="1006" y="450"/>
                    <a:pt x="1027" y="431"/>
                    <a:pt x="1033" y="431"/>
                  </a:cubicBezTo>
                  <a:cubicBezTo>
                    <a:pt x="1038" y="431"/>
                    <a:pt x="1039" y="434"/>
                    <a:pt x="1037" y="447"/>
                  </a:cubicBezTo>
                  <a:cubicBezTo>
                    <a:pt x="1032" y="484"/>
                    <a:pt x="1031" y="494"/>
                    <a:pt x="1030" y="520"/>
                  </a:cubicBezTo>
                  <a:cubicBezTo>
                    <a:pt x="1028" y="548"/>
                    <a:pt x="1021" y="559"/>
                    <a:pt x="1016" y="542"/>
                  </a:cubicBezTo>
                  <a:close/>
                  <a:moveTo>
                    <a:pt x="364" y="449"/>
                  </a:moveTo>
                  <a:cubicBezTo>
                    <a:pt x="363" y="448"/>
                    <a:pt x="361" y="443"/>
                    <a:pt x="361" y="439"/>
                  </a:cubicBezTo>
                  <a:cubicBezTo>
                    <a:pt x="361" y="434"/>
                    <a:pt x="364" y="432"/>
                    <a:pt x="370" y="434"/>
                  </a:cubicBezTo>
                  <a:cubicBezTo>
                    <a:pt x="377" y="436"/>
                    <a:pt x="378" y="435"/>
                    <a:pt x="377" y="428"/>
                  </a:cubicBezTo>
                  <a:cubicBezTo>
                    <a:pt x="376" y="423"/>
                    <a:pt x="372" y="420"/>
                    <a:pt x="364" y="419"/>
                  </a:cubicBezTo>
                  <a:cubicBezTo>
                    <a:pt x="352" y="417"/>
                    <a:pt x="349" y="407"/>
                    <a:pt x="360" y="402"/>
                  </a:cubicBezTo>
                  <a:cubicBezTo>
                    <a:pt x="371" y="398"/>
                    <a:pt x="387" y="380"/>
                    <a:pt x="384" y="376"/>
                  </a:cubicBezTo>
                  <a:cubicBezTo>
                    <a:pt x="383" y="373"/>
                    <a:pt x="377" y="372"/>
                    <a:pt x="372" y="372"/>
                  </a:cubicBezTo>
                  <a:cubicBezTo>
                    <a:pt x="356" y="374"/>
                    <a:pt x="357" y="357"/>
                    <a:pt x="374" y="350"/>
                  </a:cubicBezTo>
                  <a:cubicBezTo>
                    <a:pt x="385" y="346"/>
                    <a:pt x="388" y="347"/>
                    <a:pt x="396" y="356"/>
                  </a:cubicBezTo>
                  <a:cubicBezTo>
                    <a:pt x="407" y="367"/>
                    <a:pt x="406" y="385"/>
                    <a:pt x="394" y="399"/>
                  </a:cubicBezTo>
                  <a:cubicBezTo>
                    <a:pt x="387" y="407"/>
                    <a:pt x="387" y="409"/>
                    <a:pt x="392" y="414"/>
                  </a:cubicBezTo>
                  <a:cubicBezTo>
                    <a:pt x="401" y="421"/>
                    <a:pt x="400" y="432"/>
                    <a:pt x="391" y="443"/>
                  </a:cubicBezTo>
                  <a:cubicBezTo>
                    <a:pt x="383" y="452"/>
                    <a:pt x="370" y="455"/>
                    <a:pt x="364" y="449"/>
                  </a:cubicBezTo>
                  <a:close/>
                  <a:moveTo>
                    <a:pt x="627" y="449"/>
                  </a:moveTo>
                  <a:cubicBezTo>
                    <a:pt x="617" y="447"/>
                    <a:pt x="611" y="435"/>
                    <a:pt x="618" y="431"/>
                  </a:cubicBezTo>
                  <a:cubicBezTo>
                    <a:pt x="621" y="429"/>
                    <a:pt x="626" y="429"/>
                    <a:pt x="630" y="431"/>
                  </a:cubicBezTo>
                  <a:cubicBezTo>
                    <a:pt x="633" y="433"/>
                    <a:pt x="639" y="433"/>
                    <a:pt x="642" y="431"/>
                  </a:cubicBezTo>
                  <a:cubicBezTo>
                    <a:pt x="649" y="427"/>
                    <a:pt x="652" y="414"/>
                    <a:pt x="646" y="414"/>
                  </a:cubicBezTo>
                  <a:cubicBezTo>
                    <a:pt x="642" y="414"/>
                    <a:pt x="630" y="401"/>
                    <a:pt x="630" y="397"/>
                  </a:cubicBezTo>
                  <a:cubicBezTo>
                    <a:pt x="630" y="394"/>
                    <a:pt x="634" y="393"/>
                    <a:pt x="638" y="393"/>
                  </a:cubicBezTo>
                  <a:cubicBezTo>
                    <a:pt x="646" y="393"/>
                    <a:pt x="655" y="374"/>
                    <a:pt x="649" y="368"/>
                  </a:cubicBezTo>
                  <a:cubicBezTo>
                    <a:pt x="645" y="364"/>
                    <a:pt x="625" y="371"/>
                    <a:pt x="628" y="376"/>
                  </a:cubicBezTo>
                  <a:cubicBezTo>
                    <a:pt x="629" y="378"/>
                    <a:pt x="628" y="380"/>
                    <a:pt x="624" y="380"/>
                  </a:cubicBezTo>
                  <a:cubicBezTo>
                    <a:pt x="616" y="380"/>
                    <a:pt x="613" y="371"/>
                    <a:pt x="618" y="362"/>
                  </a:cubicBezTo>
                  <a:cubicBezTo>
                    <a:pt x="627" y="344"/>
                    <a:pt x="663" y="337"/>
                    <a:pt x="663" y="352"/>
                  </a:cubicBezTo>
                  <a:cubicBezTo>
                    <a:pt x="663" y="356"/>
                    <a:pt x="665" y="358"/>
                    <a:pt x="667" y="358"/>
                  </a:cubicBezTo>
                  <a:cubicBezTo>
                    <a:pt x="669" y="358"/>
                    <a:pt x="671" y="361"/>
                    <a:pt x="671" y="365"/>
                  </a:cubicBezTo>
                  <a:cubicBezTo>
                    <a:pt x="671" y="368"/>
                    <a:pt x="673" y="371"/>
                    <a:pt x="675" y="371"/>
                  </a:cubicBezTo>
                  <a:cubicBezTo>
                    <a:pt x="682" y="371"/>
                    <a:pt x="680" y="382"/>
                    <a:pt x="673" y="389"/>
                  </a:cubicBezTo>
                  <a:cubicBezTo>
                    <a:pt x="662" y="398"/>
                    <a:pt x="659" y="411"/>
                    <a:pt x="666" y="416"/>
                  </a:cubicBezTo>
                  <a:cubicBezTo>
                    <a:pt x="673" y="422"/>
                    <a:pt x="670" y="436"/>
                    <a:pt x="660" y="446"/>
                  </a:cubicBezTo>
                  <a:cubicBezTo>
                    <a:pt x="654" y="452"/>
                    <a:pt x="645" y="453"/>
                    <a:pt x="627" y="449"/>
                  </a:cubicBezTo>
                  <a:close/>
                  <a:moveTo>
                    <a:pt x="141" y="435"/>
                  </a:moveTo>
                  <a:cubicBezTo>
                    <a:pt x="140" y="430"/>
                    <a:pt x="141" y="421"/>
                    <a:pt x="142" y="414"/>
                  </a:cubicBezTo>
                  <a:cubicBezTo>
                    <a:pt x="147" y="398"/>
                    <a:pt x="142" y="394"/>
                    <a:pt x="133" y="406"/>
                  </a:cubicBezTo>
                  <a:cubicBezTo>
                    <a:pt x="125" y="415"/>
                    <a:pt x="109" y="417"/>
                    <a:pt x="109" y="408"/>
                  </a:cubicBezTo>
                  <a:cubicBezTo>
                    <a:pt x="109" y="405"/>
                    <a:pt x="119" y="392"/>
                    <a:pt x="130" y="380"/>
                  </a:cubicBezTo>
                  <a:cubicBezTo>
                    <a:pt x="151" y="359"/>
                    <a:pt x="163" y="356"/>
                    <a:pt x="163" y="371"/>
                  </a:cubicBezTo>
                  <a:cubicBezTo>
                    <a:pt x="165" y="396"/>
                    <a:pt x="164" y="405"/>
                    <a:pt x="162" y="424"/>
                  </a:cubicBezTo>
                  <a:cubicBezTo>
                    <a:pt x="159" y="439"/>
                    <a:pt x="157" y="444"/>
                    <a:pt x="151" y="444"/>
                  </a:cubicBezTo>
                  <a:cubicBezTo>
                    <a:pt x="147" y="444"/>
                    <a:pt x="142" y="440"/>
                    <a:pt x="141" y="435"/>
                  </a:cubicBezTo>
                  <a:close/>
                  <a:moveTo>
                    <a:pt x="917" y="432"/>
                  </a:moveTo>
                  <a:cubicBezTo>
                    <a:pt x="916" y="430"/>
                    <a:pt x="915" y="418"/>
                    <a:pt x="914" y="406"/>
                  </a:cubicBezTo>
                  <a:cubicBezTo>
                    <a:pt x="913" y="384"/>
                    <a:pt x="913" y="384"/>
                    <a:pt x="913" y="384"/>
                  </a:cubicBezTo>
                  <a:cubicBezTo>
                    <a:pt x="904" y="395"/>
                    <a:pt x="904" y="395"/>
                    <a:pt x="904" y="395"/>
                  </a:cubicBezTo>
                  <a:cubicBezTo>
                    <a:pt x="899" y="401"/>
                    <a:pt x="893" y="405"/>
                    <a:pt x="891" y="405"/>
                  </a:cubicBezTo>
                  <a:cubicBezTo>
                    <a:pt x="883" y="405"/>
                    <a:pt x="882" y="393"/>
                    <a:pt x="890" y="384"/>
                  </a:cubicBezTo>
                  <a:cubicBezTo>
                    <a:pt x="895" y="379"/>
                    <a:pt x="897" y="373"/>
                    <a:pt x="896" y="371"/>
                  </a:cubicBezTo>
                  <a:cubicBezTo>
                    <a:pt x="895" y="369"/>
                    <a:pt x="895" y="367"/>
                    <a:pt x="897" y="367"/>
                  </a:cubicBezTo>
                  <a:cubicBezTo>
                    <a:pt x="899" y="367"/>
                    <a:pt x="906" y="362"/>
                    <a:pt x="912" y="356"/>
                  </a:cubicBezTo>
                  <a:cubicBezTo>
                    <a:pt x="927" y="344"/>
                    <a:pt x="930" y="343"/>
                    <a:pt x="933" y="353"/>
                  </a:cubicBezTo>
                  <a:cubicBezTo>
                    <a:pt x="934" y="359"/>
                    <a:pt x="934" y="404"/>
                    <a:pt x="932" y="430"/>
                  </a:cubicBezTo>
                  <a:cubicBezTo>
                    <a:pt x="931" y="436"/>
                    <a:pt x="921" y="437"/>
                    <a:pt x="917" y="432"/>
                  </a:cubicBezTo>
                  <a:close/>
                  <a:moveTo>
                    <a:pt x="284" y="286"/>
                  </a:moveTo>
                  <a:cubicBezTo>
                    <a:pt x="286" y="260"/>
                    <a:pt x="286" y="260"/>
                    <a:pt x="286" y="260"/>
                  </a:cubicBezTo>
                  <a:cubicBezTo>
                    <a:pt x="274" y="273"/>
                    <a:pt x="274" y="273"/>
                    <a:pt x="274" y="273"/>
                  </a:cubicBezTo>
                  <a:cubicBezTo>
                    <a:pt x="264" y="283"/>
                    <a:pt x="260" y="285"/>
                    <a:pt x="255" y="281"/>
                  </a:cubicBezTo>
                  <a:cubicBezTo>
                    <a:pt x="247" y="274"/>
                    <a:pt x="248" y="271"/>
                    <a:pt x="266" y="253"/>
                  </a:cubicBezTo>
                  <a:cubicBezTo>
                    <a:pt x="275" y="244"/>
                    <a:pt x="284" y="233"/>
                    <a:pt x="287" y="227"/>
                  </a:cubicBezTo>
                  <a:cubicBezTo>
                    <a:pt x="293" y="215"/>
                    <a:pt x="306" y="215"/>
                    <a:pt x="309" y="226"/>
                  </a:cubicBezTo>
                  <a:cubicBezTo>
                    <a:pt x="310" y="231"/>
                    <a:pt x="310" y="235"/>
                    <a:pt x="308" y="235"/>
                  </a:cubicBezTo>
                  <a:cubicBezTo>
                    <a:pt x="306" y="235"/>
                    <a:pt x="305" y="237"/>
                    <a:pt x="305" y="240"/>
                  </a:cubicBezTo>
                  <a:cubicBezTo>
                    <a:pt x="304" y="243"/>
                    <a:pt x="303" y="260"/>
                    <a:pt x="302" y="277"/>
                  </a:cubicBezTo>
                  <a:cubicBezTo>
                    <a:pt x="301" y="306"/>
                    <a:pt x="300" y="310"/>
                    <a:pt x="292" y="311"/>
                  </a:cubicBezTo>
                  <a:cubicBezTo>
                    <a:pt x="283" y="312"/>
                    <a:pt x="283" y="311"/>
                    <a:pt x="284" y="286"/>
                  </a:cubicBezTo>
                  <a:close/>
                  <a:moveTo>
                    <a:pt x="478" y="304"/>
                  </a:moveTo>
                  <a:cubicBezTo>
                    <a:pt x="477" y="300"/>
                    <a:pt x="480" y="294"/>
                    <a:pt x="486" y="290"/>
                  </a:cubicBezTo>
                  <a:cubicBezTo>
                    <a:pt x="509" y="272"/>
                    <a:pt x="522" y="256"/>
                    <a:pt x="522" y="244"/>
                  </a:cubicBezTo>
                  <a:cubicBezTo>
                    <a:pt x="522" y="237"/>
                    <a:pt x="506" y="248"/>
                    <a:pt x="504" y="257"/>
                  </a:cubicBezTo>
                  <a:cubicBezTo>
                    <a:pt x="501" y="265"/>
                    <a:pt x="489" y="271"/>
                    <a:pt x="484" y="265"/>
                  </a:cubicBezTo>
                  <a:cubicBezTo>
                    <a:pt x="478" y="259"/>
                    <a:pt x="492" y="232"/>
                    <a:pt x="505" y="224"/>
                  </a:cubicBezTo>
                  <a:cubicBezTo>
                    <a:pt x="523" y="215"/>
                    <a:pt x="532" y="216"/>
                    <a:pt x="540" y="229"/>
                  </a:cubicBezTo>
                  <a:cubicBezTo>
                    <a:pt x="546" y="240"/>
                    <a:pt x="546" y="242"/>
                    <a:pt x="539" y="258"/>
                  </a:cubicBezTo>
                  <a:cubicBezTo>
                    <a:pt x="535" y="268"/>
                    <a:pt x="527" y="279"/>
                    <a:pt x="522" y="283"/>
                  </a:cubicBezTo>
                  <a:cubicBezTo>
                    <a:pt x="514" y="290"/>
                    <a:pt x="515" y="292"/>
                    <a:pt x="524" y="290"/>
                  </a:cubicBezTo>
                  <a:cubicBezTo>
                    <a:pt x="533" y="289"/>
                    <a:pt x="547" y="295"/>
                    <a:pt x="547" y="301"/>
                  </a:cubicBezTo>
                  <a:cubicBezTo>
                    <a:pt x="547" y="308"/>
                    <a:pt x="549" y="308"/>
                    <a:pt x="511" y="309"/>
                  </a:cubicBezTo>
                  <a:cubicBezTo>
                    <a:pt x="487" y="310"/>
                    <a:pt x="480" y="309"/>
                    <a:pt x="478" y="304"/>
                  </a:cubicBezTo>
                  <a:close/>
                  <a:moveTo>
                    <a:pt x="763" y="293"/>
                  </a:moveTo>
                  <a:cubicBezTo>
                    <a:pt x="754" y="289"/>
                    <a:pt x="750" y="276"/>
                    <a:pt x="758" y="271"/>
                  </a:cubicBezTo>
                  <a:cubicBezTo>
                    <a:pt x="763" y="268"/>
                    <a:pt x="763" y="248"/>
                    <a:pt x="758" y="248"/>
                  </a:cubicBezTo>
                  <a:cubicBezTo>
                    <a:pt x="753" y="248"/>
                    <a:pt x="746" y="253"/>
                    <a:pt x="733" y="266"/>
                  </a:cubicBezTo>
                  <a:cubicBezTo>
                    <a:pt x="728" y="271"/>
                    <a:pt x="725" y="272"/>
                    <a:pt x="723" y="269"/>
                  </a:cubicBezTo>
                  <a:cubicBezTo>
                    <a:pt x="720" y="264"/>
                    <a:pt x="727" y="250"/>
                    <a:pt x="739" y="237"/>
                  </a:cubicBezTo>
                  <a:cubicBezTo>
                    <a:pt x="744" y="232"/>
                    <a:pt x="752" y="222"/>
                    <a:pt x="757" y="216"/>
                  </a:cubicBezTo>
                  <a:cubicBezTo>
                    <a:pt x="762" y="210"/>
                    <a:pt x="768" y="205"/>
                    <a:pt x="770" y="205"/>
                  </a:cubicBezTo>
                  <a:cubicBezTo>
                    <a:pt x="776" y="205"/>
                    <a:pt x="788" y="219"/>
                    <a:pt x="784" y="221"/>
                  </a:cubicBezTo>
                  <a:cubicBezTo>
                    <a:pt x="782" y="223"/>
                    <a:pt x="780" y="231"/>
                    <a:pt x="779" y="239"/>
                  </a:cubicBezTo>
                  <a:cubicBezTo>
                    <a:pt x="779" y="248"/>
                    <a:pt x="778" y="258"/>
                    <a:pt x="777" y="263"/>
                  </a:cubicBezTo>
                  <a:cubicBezTo>
                    <a:pt x="776" y="267"/>
                    <a:pt x="777" y="276"/>
                    <a:pt x="779" y="282"/>
                  </a:cubicBezTo>
                  <a:cubicBezTo>
                    <a:pt x="782" y="296"/>
                    <a:pt x="777" y="300"/>
                    <a:pt x="763" y="293"/>
                  </a:cubicBezTo>
                  <a:close/>
                  <a:moveTo>
                    <a:pt x="388" y="185"/>
                  </a:moveTo>
                  <a:cubicBezTo>
                    <a:pt x="386" y="184"/>
                    <a:pt x="384" y="173"/>
                    <a:pt x="384" y="160"/>
                  </a:cubicBezTo>
                  <a:cubicBezTo>
                    <a:pt x="385" y="147"/>
                    <a:pt x="384" y="137"/>
                    <a:pt x="384" y="137"/>
                  </a:cubicBezTo>
                  <a:cubicBezTo>
                    <a:pt x="383" y="137"/>
                    <a:pt x="379" y="140"/>
                    <a:pt x="375" y="145"/>
                  </a:cubicBezTo>
                  <a:cubicBezTo>
                    <a:pt x="369" y="151"/>
                    <a:pt x="366" y="152"/>
                    <a:pt x="361" y="149"/>
                  </a:cubicBezTo>
                  <a:cubicBezTo>
                    <a:pt x="357" y="146"/>
                    <a:pt x="356" y="144"/>
                    <a:pt x="360" y="142"/>
                  </a:cubicBezTo>
                  <a:cubicBezTo>
                    <a:pt x="363" y="141"/>
                    <a:pt x="365" y="138"/>
                    <a:pt x="365" y="135"/>
                  </a:cubicBezTo>
                  <a:cubicBezTo>
                    <a:pt x="366" y="132"/>
                    <a:pt x="371" y="124"/>
                    <a:pt x="378" y="117"/>
                  </a:cubicBezTo>
                  <a:cubicBezTo>
                    <a:pt x="385" y="109"/>
                    <a:pt x="390" y="101"/>
                    <a:pt x="390" y="99"/>
                  </a:cubicBezTo>
                  <a:cubicBezTo>
                    <a:pt x="390" y="94"/>
                    <a:pt x="402" y="89"/>
                    <a:pt x="407" y="92"/>
                  </a:cubicBezTo>
                  <a:cubicBezTo>
                    <a:pt x="410" y="94"/>
                    <a:pt x="410" y="102"/>
                    <a:pt x="408" y="112"/>
                  </a:cubicBezTo>
                  <a:cubicBezTo>
                    <a:pt x="407" y="122"/>
                    <a:pt x="405" y="142"/>
                    <a:pt x="404" y="156"/>
                  </a:cubicBezTo>
                  <a:cubicBezTo>
                    <a:pt x="404" y="170"/>
                    <a:pt x="403" y="183"/>
                    <a:pt x="403" y="185"/>
                  </a:cubicBezTo>
                  <a:cubicBezTo>
                    <a:pt x="403" y="188"/>
                    <a:pt x="395" y="188"/>
                    <a:pt x="388" y="185"/>
                  </a:cubicBezTo>
                  <a:close/>
                  <a:moveTo>
                    <a:pt x="635" y="182"/>
                  </a:moveTo>
                  <a:cubicBezTo>
                    <a:pt x="633" y="180"/>
                    <a:pt x="632" y="168"/>
                    <a:pt x="632" y="157"/>
                  </a:cubicBezTo>
                  <a:cubicBezTo>
                    <a:pt x="633" y="135"/>
                    <a:pt x="630" y="132"/>
                    <a:pt x="620" y="143"/>
                  </a:cubicBezTo>
                  <a:cubicBezTo>
                    <a:pt x="613" y="150"/>
                    <a:pt x="601" y="149"/>
                    <a:pt x="601" y="141"/>
                  </a:cubicBezTo>
                  <a:cubicBezTo>
                    <a:pt x="601" y="139"/>
                    <a:pt x="606" y="131"/>
                    <a:pt x="613" y="124"/>
                  </a:cubicBezTo>
                  <a:cubicBezTo>
                    <a:pt x="620" y="117"/>
                    <a:pt x="626" y="107"/>
                    <a:pt x="628" y="103"/>
                  </a:cubicBezTo>
                  <a:cubicBezTo>
                    <a:pt x="631" y="93"/>
                    <a:pt x="639" y="89"/>
                    <a:pt x="646" y="94"/>
                  </a:cubicBezTo>
                  <a:cubicBezTo>
                    <a:pt x="652" y="98"/>
                    <a:pt x="655" y="123"/>
                    <a:pt x="651" y="132"/>
                  </a:cubicBezTo>
                  <a:cubicBezTo>
                    <a:pt x="649" y="135"/>
                    <a:pt x="649" y="145"/>
                    <a:pt x="650" y="153"/>
                  </a:cubicBezTo>
                  <a:cubicBezTo>
                    <a:pt x="655" y="178"/>
                    <a:pt x="645" y="197"/>
                    <a:pt x="635" y="182"/>
                  </a:cubicBezTo>
                  <a:close/>
                  <a:moveTo>
                    <a:pt x="505" y="91"/>
                  </a:moveTo>
                  <a:cubicBezTo>
                    <a:pt x="503" y="90"/>
                    <a:pt x="502" y="78"/>
                    <a:pt x="502" y="65"/>
                  </a:cubicBezTo>
                  <a:cubicBezTo>
                    <a:pt x="502" y="45"/>
                    <a:pt x="501" y="42"/>
                    <a:pt x="497" y="48"/>
                  </a:cubicBezTo>
                  <a:cubicBezTo>
                    <a:pt x="490" y="58"/>
                    <a:pt x="471" y="62"/>
                    <a:pt x="466" y="55"/>
                  </a:cubicBezTo>
                  <a:cubicBezTo>
                    <a:pt x="464" y="52"/>
                    <a:pt x="467" y="47"/>
                    <a:pt x="475" y="41"/>
                  </a:cubicBezTo>
                  <a:cubicBezTo>
                    <a:pt x="481" y="36"/>
                    <a:pt x="494" y="25"/>
                    <a:pt x="503" y="16"/>
                  </a:cubicBezTo>
                  <a:cubicBezTo>
                    <a:pt x="512" y="7"/>
                    <a:pt x="521" y="0"/>
                    <a:pt x="524" y="1"/>
                  </a:cubicBezTo>
                  <a:cubicBezTo>
                    <a:pt x="528" y="3"/>
                    <a:pt x="529" y="6"/>
                    <a:pt x="524" y="38"/>
                  </a:cubicBezTo>
                  <a:cubicBezTo>
                    <a:pt x="523" y="47"/>
                    <a:pt x="522" y="62"/>
                    <a:pt x="521" y="73"/>
                  </a:cubicBezTo>
                  <a:cubicBezTo>
                    <a:pt x="521" y="86"/>
                    <a:pt x="518" y="92"/>
                    <a:pt x="514" y="93"/>
                  </a:cubicBezTo>
                  <a:cubicBezTo>
                    <a:pt x="510" y="94"/>
                    <a:pt x="506" y="93"/>
                    <a:pt x="505" y="9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6"/>
            <p:cNvSpPr>
              <a:spLocks noEditPoints="1"/>
            </p:cNvSpPr>
            <p:nvPr/>
          </p:nvSpPr>
          <p:spPr bwMode="auto">
            <a:xfrm>
              <a:off x="10706100" y="41275"/>
              <a:ext cx="965200" cy="1279525"/>
            </a:xfrm>
            <a:custGeom>
              <a:avLst/>
              <a:gdLst>
                <a:gd name="T0" fmla="*/ 187 w 633"/>
                <a:gd name="T1" fmla="*/ 710 h 839"/>
                <a:gd name="T2" fmla="*/ 46 w 633"/>
                <a:gd name="T3" fmla="*/ 558 h 839"/>
                <a:gd name="T4" fmla="*/ 316 w 633"/>
                <a:gd name="T5" fmla="*/ 186 h 839"/>
                <a:gd name="T6" fmla="*/ 368 w 633"/>
                <a:gd name="T7" fmla="*/ 231 h 839"/>
                <a:gd name="T8" fmla="*/ 557 w 633"/>
                <a:gd name="T9" fmla="*/ 433 h 839"/>
                <a:gd name="T10" fmla="*/ 626 w 633"/>
                <a:gd name="T11" fmla="*/ 520 h 839"/>
                <a:gd name="T12" fmla="*/ 498 w 633"/>
                <a:gd name="T13" fmla="*/ 661 h 839"/>
                <a:gd name="T14" fmla="*/ 464 w 633"/>
                <a:gd name="T15" fmla="*/ 698 h 839"/>
                <a:gd name="T16" fmla="*/ 280 w 633"/>
                <a:gd name="T17" fmla="*/ 815 h 839"/>
                <a:gd name="T18" fmla="*/ 293 w 633"/>
                <a:gd name="T19" fmla="*/ 786 h 839"/>
                <a:gd name="T20" fmla="*/ 290 w 633"/>
                <a:gd name="T21" fmla="*/ 772 h 839"/>
                <a:gd name="T22" fmla="*/ 404 w 633"/>
                <a:gd name="T23" fmla="*/ 720 h 839"/>
                <a:gd name="T24" fmla="*/ 476 w 633"/>
                <a:gd name="T25" fmla="*/ 638 h 839"/>
                <a:gd name="T26" fmla="*/ 268 w 633"/>
                <a:gd name="T27" fmla="*/ 727 h 839"/>
                <a:gd name="T28" fmla="*/ 290 w 633"/>
                <a:gd name="T29" fmla="*/ 772 h 839"/>
                <a:gd name="T30" fmla="*/ 359 w 633"/>
                <a:gd name="T31" fmla="*/ 667 h 839"/>
                <a:gd name="T32" fmla="*/ 542 w 633"/>
                <a:gd name="T33" fmla="*/ 586 h 839"/>
                <a:gd name="T34" fmla="*/ 601 w 633"/>
                <a:gd name="T35" fmla="*/ 521 h 839"/>
                <a:gd name="T36" fmla="*/ 437 w 633"/>
                <a:gd name="T37" fmla="*/ 587 h 839"/>
                <a:gd name="T38" fmla="*/ 331 w 633"/>
                <a:gd name="T39" fmla="*/ 611 h 839"/>
                <a:gd name="T40" fmla="*/ 505 w 633"/>
                <a:gd name="T41" fmla="*/ 542 h 839"/>
                <a:gd name="T42" fmla="*/ 568 w 633"/>
                <a:gd name="T43" fmla="*/ 463 h 839"/>
                <a:gd name="T44" fmla="*/ 210 w 633"/>
                <a:gd name="T45" fmla="*/ 582 h 839"/>
                <a:gd name="T46" fmla="*/ 151 w 633"/>
                <a:gd name="T47" fmla="*/ 644 h 839"/>
                <a:gd name="T48" fmla="*/ 207 w 633"/>
                <a:gd name="T49" fmla="*/ 667 h 839"/>
                <a:gd name="T50" fmla="*/ 258 w 633"/>
                <a:gd name="T51" fmla="*/ 709 h 839"/>
                <a:gd name="T52" fmla="*/ 217 w 633"/>
                <a:gd name="T53" fmla="*/ 601 h 839"/>
                <a:gd name="T54" fmla="*/ 275 w 633"/>
                <a:gd name="T55" fmla="*/ 642 h 839"/>
                <a:gd name="T56" fmla="*/ 241 w 633"/>
                <a:gd name="T57" fmla="*/ 603 h 839"/>
                <a:gd name="T58" fmla="*/ 223 w 633"/>
                <a:gd name="T59" fmla="*/ 555 h 839"/>
                <a:gd name="T60" fmla="*/ 324 w 633"/>
                <a:gd name="T61" fmla="*/ 515 h 839"/>
                <a:gd name="T62" fmla="*/ 523 w 633"/>
                <a:gd name="T63" fmla="*/ 446 h 839"/>
                <a:gd name="T64" fmla="*/ 476 w 633"/>
                <a:gd name="T65" fmla="*/ 394 h 839"/>
                <a:gd name="T66" fmla="*/ 298 w 633"/>
                <a:gd name="T67" fmla="*/ 449 h 839"/>
                <a:gd name="T68" fmla="*/ 145 w 633"/>
                <a:gd name="T69" fmla="*/ 505 h 839"/>
                <a:gd name="T70" fmla="*/ 48 w 633"/>
                <a:gd name="T71" fmla="*/ 538 h 839"/>
                <a:gd name="T72" fmla="*/ 139 w 633"/>
                <a:gd name="T73" fmla="*/ 593 h 839"/>
                <a:gd name="T74" fmla="*/ 260 w 633"/>
                <a:gd name="T75" fmla="*/ 447 h 839"/>
                <a:gd name="T76" fmla="*/ 451 w 633"/>
                <a:gd name="T77" fmla="*/ 387 h 839"/>
                <a:gd name="T78" fmla="*/ 363 w 633"/>
                <a:gd name="T79" fmla="*/ 337 h 839"/>
                <a:gd name="T80" fmla="*/ 157 w 633"/>
                <a:gd name="T81" fmla="*/ 411 h 839"/>
                <a:gd name="T82" fmla="*/ 38 w 633"/>
                <a:gd name="T83" fmla="*/ 476 h 839"/>
                <a:gd name="T84" fmla="*/ 71 w 633"/>
                <a:gd name="T85" fmla="*/ 511 h 839"/>
                <a:gd name="T86" fmla="*/ 404 w 633"/>
                <a:gd name="T87" fmla="*/ 306 h 839"/>
                <a:gd name="T88" fmla="*/ 368 w 633"/>
                <a:gd name="T89" fmla="*/ 253 h 839"/>
                <a:gd name="T90" fmla="*/ 217 w 633"/>
                <a:gd name="T91" fmla="*/ 312 h 839"/>
                <a:gd name="T92" fmla="*/ 307 w 633"/>
                <a:gd name="T93" fmla="*/ 255 h 839"/>
                <a:gd name="T94" fmla="*/ 343 w 633"/>
                <a:gd name="T95" fmla="*/ 240 h 839"/>
                <a:gd name="T96" fmla="*/ 277 w 633"/>
                <a:gd name="T97" fmla="*/ 242 h 839"/>
                <a:gd name="T98" fmla="*/ 420 w 633"/>
                <a:gd name="T99" fmla="*/ 186 h 839"/>
                <a:gd name="T100" fmla="*/ 482 w 633"/>
                <a:gd name="T101" fmla="*/ 115 h 839"/>
                <a:gd name="T102" fmla="*/ 522 w 633"/>
                <a:gd name="T103" fmla="*/ 175 h 839"/>
                <a:gd name="T104" fmla="*/ 450 w 633"/>
                <a:gd name="T105" fmla="*/ 161 h 839"/>
                <a:gd name="T106" fmla="*/ 422 w 633"/>
                <a:gd name="T107" fmla="*/ 138 h 839"/>
                <a:gd name="T108" fmla="*/ 429 w 633"/>
                <a:gd name="T109" fmla="*/ 177 h 839"/>
                <a:gd name="T110" fmla="*/ 498 w 633"/>
                <a:gd name="T111" fmla="*/ 29 h 839"/>
                <a:gd name="T112" fmla="*/ 513 w 633"/>
                <a:gd name="T113" fmla="*/ 42 h 839"/>
                <a:gd name="T114" fmla="*/ 517 w 633"/>
                <a:gd name="T115" fmla="*/ 76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3" h="839">
                  <a:moveTo>
                    <a:pt x="280" y="815"/>
                  </a:moveTo>
                  <a:cubicBezTo>
                    <a:pt x="271" y="805"/>
                    <a:pt x="259" y="790"/>
                    <a:pt x="254" y="783"/>
                  </a:cubicBezTo>
                  <a:cubicBezTo>
                    <a:pt x="248" y="776"/>
                    <a:pt x="231" y="757"/>
                    <a:pt x="215" y="742"/>
                  </a:cubicBezTo>
                  <a:cubicBezTo>
                    <a:pt x="200" y="726"/>
                    <a:pt x="187" y="712"/>
                    <a:pt x="187" y="710"/>
                  </a:cubicBezTo>
                  <a:cubicBezTo>
                    <a:pt x="187" y="707"/>
                    <a:pt x="186" y="706"/>
                    <a:pt x="135" y="651"/>
                  </a:cubicBezTo>
                  <a:cubicBezTo>
                    <a:pt x="114" y="630"/>
                    <a:pt x="96" y="613"/>
                    <a:pt x="94" y="614"/>
                  </a:cubicBezTo>
                  <a:cubicBezTo>
                    <a:pt x="92" y="615"/>
                    <a:pt x="90" y="614"/>
                    <a:pt x="90" y="611"/>
                  </a:cubicBezTo>
                  <a:cubicBezTo>
                    <a:pt x="90" y="608"/>
                    <a:pt x="70" y="584"/>
                    <a:pt x="46" y="558"/>
                  </a:cubicBezTo>
                  <a:cubicBezTo>
                    <a:pt x="21" y="531"/>
                    <a:pt x="1" y="508"/>
                    <a:pt x="1" y="505"/>
                  </a:cubicBezTo>
                  <a:cubicBezTo>
                    <a:pt x="0" y="494"/>
                    <a:pt x="3" y="489"/>
                    <a:pt x="19" y="473"/>
                  </a:cubicBezTo>
                  <a:cubicBezTo>
                    <a:pt x="29" y="465"/>
                    <a:pt x="82" y="411"/>
                    <a:pt x="137" y="355"/>
                  </a:cubicBezTo>
                  <a:cubicBezTo>
                    <a:pt x="234" y="257"/>
                    <a:pt x="309" y="186"/>
                    <a:pt x="316" y="186"/>
                  </a:cubicBezTo>
                  <a:cubicBezTo>
                    <a:pt x="318" y="186"/>
                    <a:pt x="325" y="191"/>
                    <a:pt x="331" y="197"/>
                  </a:cubicBezTo>
                  <a:cubicBezTo>
                    <a:pt x="338" y="203"/>
                    <a:pt x="345" y="208"/>
                    <a:pt x="346" y="208"/>
                  </a:cubicBezTo>
                  <a:cubicBezTo>
                    <a:pt x="348" y="208"/>
                    <a:pt x="352" y="212"/>
                    <a:pt x="355" y="218"/>
                  </a:cubicBezTo>
                  <a:cubicBezTo>
                    <a:pt x="358" y="224"/>
                    <a:pt x="364" y="230"/>
                    <a:pt x="368" y="231"/>
                  </a:cubicBezTo>
                  <a:cubicBezTo>
                    <a:pt x="371" y="233"/>
                    <a:pt x="377" y="239"/>
                    <a:pt x="380" y="245"/>
                  </a:cubicBezTo>
                  <a:cubicBezTo>
                    <a:pt x="383" y="250"/>
                    <a:pt x="388" y="255"/>
                    <a:pt x="390" y="255"/>
                  </a:cubicBezTo>
                  <a:cubicBezTo>
                    <a:pt x="395" y="255"/>
                    <a:pt x="495" y="360"/>
                    <a:pt x="527" y="400"/>
                  </a:cubicBezTo>
                  <a:cubicBezTo>
                    <a:pt x="542" y="418"/>
                    <a:pt x="555" y="433"/>
                    <a:pt x="557" y="433"/>
                  </a:cubicBezTo>
                  <a:cubicBezTo>
                    <a:pt x="558" y="433"/>
                    <a:pt x="570" y="444"/>
                    <a:pt x="584" y="457"/>
                  </a:cubicBezTo>
                  <a:cubicBezTo>
                    <a:pt x="597" y="470"/>
                    <a:pt x="613" y="484"/>
                    <a:pt x="620" y="488"/>
                  </a:cubicBezTo>
                  <a:cubicBezTo>
                    <a:pt x="630" y="493"/>
                    <a:pt x="633" y="498"/>
                    <a:pt x="633" y="507"/>
                  </a:cubicBezTo>
                  <a:cubicBezTo>
                    <a:pt x="633" y="516"/>
                    <a:pt x="631" y="520"/>
                    <a:pt x="626" y="520"/>
                  </a:cubicBezTo>
                  <a:cubicBezTo>
                    <a:pt x="619" y="520"/>
                    <a:pt x="601" y="539"/>
                    <a:pt x="585" y="561"/>
                  </a:cubicBezTo>
                  <a:cubicBezTo>
                    <a:pt x="573" y="579"/>
                    <a:pt x="557" y="597"/>
                    <a:pt x="557" y="593"/>
                  </a:cubicBezTo>
                  <a:cubicBezTo>
                    <a:pt x="557" y="591"/>
                    <a:pt x="546" y="605"/>
                    <a:pt x="532" y="624"/>
                  </a:cubicBezTo>
                  <a:cubicBezTo>
                    <a:pt x="518" y="643"/>
                    <a:pt x="503" y="660"/>
                    <a:pt x="498" y="661"/>
                  </a:cubicBezTo>
                  <a:cubicBezTo>
                    <a:pt x="494" y="663"/>
                    <a:pt x="489" y="668"/>
                    <a:pt x="487" y="673"/>
                  </a:cubicBezTo>
                  <a:cubicBezTo>
                    <a:pt x="486" y="677"/>
                    <a:pt x="483" y="680"/>
                    <a:pt x="481" y="679"/>
                  </a:cubicBezTo>
                  <a:cubicBezTo>
                    <a:pt x="480" y="678"/>
                    <a:pt x="476" y="682"/>
                    <a:pt x="473" y="688"/>
                  </a:cubicBezTo>
                  <a:cubicBezTo>
                    <a:pt x="470" y="694"/>
                    <a:pt x="466" y="698"/>
                    <a:pt x="464" y="698"/>
                  </a:cubicBezTo>
                  <a:cubicBezTo>
                    <a:pt x="461" y="698"/>
                    <a:pt x="454" y="704"/>
                    <a:pt x="411" y="745"/>
                  </a:cubicBezTo>
                  <a:cubicBezTo>
                    <a:pt x="397" y="759"/>
                    <a:pt x="378" y="776"/>
                    <a:pt x="368" y="783"/>
                  </a:cubicBezTo>
                  <a:cubicBezTo>
                    <a:pt x="358" y="790"/>
                    <a:pt x="343" y="804"/>
                    <a:pt x="333" y="815"/>
                  </a:cubicBezTo>
                  <a:cubicBezTo>
                    <a:pt x="312" y="839"/>
                    <a:pt x="302" y="839"/>
                    <a:pt x="280" y="815"/>
                  </a:cubicBezTo>
                  <a:close/>
                  <a:moveTo>
                    <a:pt x="339" y="789"/>
                  </a:moveTo>
                  <a:cubicBezTo>
                    <a:pt x="350" y="777"/>
                    <a:pt x="359" y="767"/>
                    <a:pt x="358" y="766"/>
                  </a:cubicBezTo>
                  <a:cubicBezTo>
                    <a:pt x="357" y="765"/>
                    <a:pt x="342" y="769"/>
                    <a:pt x="325" y="775"/>
                  </a:cubicBezTo>
                  <a:cubicBezTo>
                    <a:pt x="293" y="786"/>
                    <a:pt x="293" y="786"/>
                    <a:pt x="293" y="786"/>
                  </a:cubicBezTo>
                  <a:cubicBezTo>
                    <a:pt x="304" y="799"/>
                    <a:pt x="304" y="799"/>
                    <a:pt x="304" y="799"/>
                  </a:cubicBezTo>
                  <a:cubicBezTo>
                    <a:pt x="310" y="806"/>
                    <a:pt x="315" y="811"/>
                    <a:pt x="316" y="811"/>
                  </a:cubicBezTo>
                  <a:cubicBezTo>
                    <a:pt x="317" y="811"/>
                    <a:pt x="327" y="802"/>
                    <a:pt x="339" y="789"/>
                  </a:cubicBezTo>
                  <a:close/>
                  <a:moveTo>
                    <a:pt x="290" y="772"/>
                  </a:moveTo>
                  <a:cubicBezTo>
                    <a:pt x="291" y="770"/>
                    <a:pt x="298" y="768"/>
                    <a:pt x="305" y="768"/>
                  </a:cubicBezTo>
                  <a:cubicBezTo>
                    <a:pt x="312" y="768"/>
                    <a:pt x="317" y="766"/>
                    <a:pt x="317" y="764"/>
                  </a:cubicBezTo>
                  <a:cubicBezTo>
                    <a:pt x="317" y="758"/>
                    <a:pt x="345" y="744"/>
                    <a:pt x="370" y="738"/>
                  </a:cubicBezTo>
                  <a:cubicBezTo>
                    <a:pt x="382" y="735"/>
                    <a:pt x="396" y="728"/>
                    <a:pt x="404" y="720"/>
                  </a:cubicBezTo>
                  <a:cubicBezTo>
                    <a:pt x="412" y="713"/>
                    <a:pt x="419" y="707"/>
                    <a:pt x="421" y="707"/>
                  </a:cubicBezTo>
                  <a:cubicBezTo>
                    <a:pt x="426" y="707"/>
                    <a:pt x="494" y="636"/>
                    <a:pt x="494" y="631"/>
                  </a:cubicBezTo>
                  <a:cubicBezTo>
                    <a:pt x="494" y="629"/>
                    <a:pt x="491" y="630"/>
                    <a:pt x="489" y="632"/>
                  </a:cubicBezTo>
                  <a:cubicBezTo>
                    <a:pt x="486" y="635"/>
                    <a:pt x="480" y="638"/>
                    <a:pt x="476" y="638"/>
                  </a:cubicBezTo>
                  <a:cubicBezTo>
                    <a:pt x="472" y="638"/>
                    <a:pt x="454" y="645"/>
                    <a:pt x="436" y="654"/>
                  </a:cubicBezTo>
                  <a:cubicBezTo>
                    <a:pt x="401" y="672"/>
                    <a:pt x="376" y="682"/>
                    <a:pt x="326" y="699"/>
                  </a:cubicBezTo>
                  <a:cubicBezTo>
                    <a:pt x="309" y="704"/>
                    <a:pt x="295" y="710"/>
                    <a:pt x="294" y="712"/>
                  </a:cubicBezTo>
                  <a:cubicBezTo>
                    <a:pt x="293" y="714"/>
                    <a:pt x="281" y="720"/>
                    <a:pt x="268" y="727"/>
                  </a:cubicBezTo>
                  <a:cubicBezTo>
                    <a:pt x="244" y="738"/>
                    <a:pt x="244" y="738"/>
                    <a:pt x="244" y="738"/>
                  </a:cubicBezTo>
                  <a:cubicBezTo>
                    <a:pt x="252" y="747"/>
                    <a:pt x="252" y="747"/>
                    <a:pt x="252" y="747"/>
                  </a:cubicBezTo>
                  <a:cubicBezTo>
                    <a:pt x="264" y="761"/>
                    <a:pt x="281" y="776"/>
                    <a:pt x="284" y="777"/>
                  </a:cubicBezTo>
                  <a:cubicBezTo>
                    <a:pt x="286" y="777"/>
                    <a:pt x="288" y="775"/>
                    <a:pt x="290" y="772"/>
                  </a:cubicBezTo>
                  <a:close/>
                  <a:moveTo>
                    <a:pt x="292" y="696"/>
                  </a:moveTo>
                  <a:cubicBezTo>
                    <a:pt x="294" y="698"/>
                    <a:pt x="296" y="697"/>
                    <a:pt x="296" y="695"/>
                  </a:cubicBezTo>
                  <a:cubicBezTo>
                    <a:pt x="296" y="692"/>
                    <a:pt x="304" y="688"/>
                    <a:pt x="314" y="685"/>
                  </a:cubicBezTo>
                  <a:cubicBezTo>
                    <a:pt x="324" y="682"/>
                    <a:pt x="344" y="674"/>
                    <a:pt x="359" y="667"/>
                  </a:cubicBezTo>
                  <a:cubicBezTo>
                    <a:pt x="401" y="648"/>
                    <a:pt x="402" y="647"/>
                    <a:pt x="417" y="645"/>
                  </a:cubicBezTo>
                  <a:cubicBezTo>
                    <a:pt x="425" y="643"/>
                    <a:pt x="441" y="637"/>
                    <a:pt x="453" y="631"/>
                  </a:cubicBezTo>
                  <a:cubicBezTo>
                    <a:pt x="466" y="625"/>
                    <a:pt x="479" y="620"/>
                    <a:pt x="483" y="620"/>
                  </a:cubicBezTo>
                  <a:cubicBezTo>
                    <a:pt x="494" y="620"/>
                    <a:pt x="540" y="594"/>
                    <a:pt x="542" y="586"/>
                  </a:cubicBezTo>
                  <a:cubicBezTo>
                    <a:pt x="543" y="582"/>
                    <a:pt x="549" y="576"/>
                    <a:pt x="555" y="572"/>
                  </a:cubicBezTo>
                  <a:cubicBezTo>
                    <a:pt x="561" y="569"/>
                    <a:pt x="565" y="564"/>
                    <a:pt x="565" y="561"/>
                  </a:cubicBezTo>
                  <a:cubicBezTo>
                    <a:pt x="565" y="558"/>
                    <a:pt x="573" y="548"/>
                    <a:pt x="583" y="538"/>
                  </a:cubicBezTo>
                  <a:cubicBezTo>
                    <a:pt x="601" y="521"/>
                    <a:pt x="601" y="521"/>
                    <a:pt x="601" y="521"/>
                  </a:cubicBezTo>
                  <a:cubicBezTo>
                    <a:pt x="578" y="528"/>
                    <a:pt x="578" y="528"/>
                    <a:pt x="578" y="528"/>
                  </a:cubicBezTo>
                  <a:cubicBezTo>
                    <a:pt x="565" y="531"/>
                    <a:pt x="553" y="536"/>
                    <a:pt x="551" y="538"/>
                  </a:cubicBezTo>
                  <a:cubicBezTo>
                    <a:pt x="548" y="540"/>
                    <a:pt x="531" y="547"/>
                    <a:pt x="513" y="554"/>
                  </a:cubicBezTo>
                  <a:cubicBezTo>
                    <a:pt x="494" y="562"/>
                    <a:pt x="460" y="576"/>
                    <a:pt x="437" y="587"/>
                  </a:cubicBezTo>
                  <a:cubicBezTo>
                    <a:pt x="414" y="598"/>
                    <a:pt x="392" y="607"/>
                    <a:pt x="388" y="607"/>
                  </a:cubicBezTo>
                  <a:cubicBezTo>
                    <a:pt x="385" y="607"/>
                    <a:pt x="378" y="610"/>
                    <a:pt x="372" y="614"/>
                  </a:cubicBezTo>
                  <a:cubicBezTo>
                    <a:pt x="361" y="622"/>
                    <a:pt x="319" y="627"/>
                    <a:pt x="315" y="620"/>
                  </a:cubicBezTo>
                  <a:cubicBezTo>
                    <a:pt x="314" y="618"/>
                    <a:pt x="321" y="614"/>
                    <a:pt x="331" y="611"/>
                  </a:cubicBezTo>
                  <a:cubicBezTo>
                    <a:pt x="350" y="606"/>
                    <a:pt x="385" y="592"/>
                    <a:pt x="421" y="574"/>
                  </a:cubicBezTo>
                  <a:cubicBezTo>
                    <a:pt x="432" y="569"/>
                    <a:pt x="446" y="564"/>
                    <a:pt x="450" y="564"/>
                  </a:cubicBezTo>
                  <a:cubicBezTo>
                    <a:pt x="454" y="564"/>
                    <a:pt x="467" y="559"/>
                    <a:pt x="479" y="553"/>
                  </a:cubicBezTo>
                  <a:cubicBezTo>
                    <a:pt x="491" y="547"/>
                    <a:pt x="502" y="542"/>
                    <a:pt x="505" y="542"/>
                  </a:cubicBezTo>
                  <a:cubicBezTo>
                    <a:pt x="508" y="542"/>
                    <a:pt x="519" y="538"/>
                    <a:pt x="529" y="534"/>
                  </a:cubicBezTo>
                  <a:cubicBezTo>
                    <a:pt x="549" y="524"/>
                    <a:pt x="599" y="506"/>
                    <a:pt x="606" y="506"/>
                  </a:cubicBezTo>
                  <a:cubicBezTo>
                    <a:pt x="615" y="506"/>
                    <a:pt x="612" y="500"/>
                    <a:pt x="596" y="487"/>
                  </a:cubicBezTo>
                  <a:cubicBezTo>
                    <a:pt x="588" y="480"/>
                    <a:pt x="575" y="470"/>
                    <a:pt x="568" y="463"/>
                  </a:cubicBezTo>
                  <a:cubicBezTo>
                    <a:pt x="555" y="452"/>
                    <a:pt x="555" y="452"/>
                    <a:pt x="555" y="452"/>
                  </a:cubicBezTo>
                  <a:cubicBezTo>
                    <a:pt x="492" y="474"/>
                    <a:pt x="492" y="474"/>
                    <a:pt x="492" y="474"/>
                  </a:cubicBezTo>
                  <a:cubicBezTo>
                    <a:pt x="388" y="510"/>
                    <a:pt x="312" y="539"/>
                    <a:pt x="292" y="550"/>
                  </a:cubicBezTo>
                  <a:cubicBezTo>
                    <a:pt x="269" y="564"/>
                    <a:pt x="221" y="582"/>
                    <a:pt x="210" y="582"/>
                  </a:cubicBezTo>
                  <a:cubicBezTo>
                    <a:pt x="205" y="582"/>
                    <a:pt x="200" y="583"/>
                    <a:pt x="197" y="585"/>
                  </a:cubicBezTo>
                  <a:cubicBezTo>
                    <a:pt x="195" y="588"/>
                    <a:pt x="183" y="592"/>
                    <a:pt x="172" y="596"/>
                  </a:cubicBezTo>
                  <a:cubicBezTo>
                    <a:pt x="140" y="607"/>
                    <a:pt x="128" y="612"/>
                    <a:pt x="128" y="615"/>
                  </a:cubicBezTo>
                  <a:cubicBezTo>
                    <a:pt x="128" y="617"/>
                    <a:pt x="138" y="630"/>
                    <a:pt x="151" y="644"/>
                  </a:cubicBezTo>
                  <a:cubicBezTo>
                    <a:pt x="174" y="670"/>
                    <a:pt x="174" y="670"/>
                    <a:pt x="174" y="670"/>
                  </a:cubicBezTo>
                  <a:cubicBezTo>
                    <a:pt x="196" y="658"/>
                    <a:pt x="196" y="658"/>
                    <a:pt x="196" y="658"/>
                  </a:cubicBezTo>
                  <a:cubicBezTo>
                    <a:pt x="208" y="652"/>
                    <a:pt x="221" y="646"/>
                    <a:pt x="224" y="646"/>
                  </a:cubicBezTo>
                  <a:cubicBezTo>
                    <a:pt x="235" y="646"/>
                    <a:pt x="226" y="657"/>
                    <a:pt x="207" y="667"/>
                  </a:cubicBezTo>
                  <a:cubicBezTo>
                    <a:pt x="197" y="672"/>
                    <a:pt x="188" y="679"/>
                    <a:pt x="188" y="680"/>
                  </a:cubicBezTo>
                  <a:cubicBezTo>
                    <a:pt x="187" y="682"/>
                    <a:pt x="196" y="693"/>
                    <a:pt x="207" y="704"/>
                  </a:cubicBezTo>
                  <a:cubicBezTo>
                    <a:pt x="228" y="724"/>
                    <a:pt x="228" y="724"/>
                    <a:pt x="228" y="724"/>
                  </a:cubicBezTo>
                  <a:cubicBezTo>
                    <a:pt x="258" y="709"/>
                    <a:pt x="258" y="709"/>
                    <a:pt x="258" y="709"/>
                  </a:cubicBezTo>
                  <a:cubicBezTo>
                    <a:pt x="274" y="701"/>
                    <a:pt x="290" y="695"/>
                    <a:pt x="292" y="696"/>
                  </a:cubicBezTo>
                  <a:close/>
                  <a:moveTo>
                    <a:pt x="235" y="643"/>
                  </a:moveTo>
                  <a:cubicBezTo>
                    <a:pt x="218" y="634"/>
                    <a:pt x="208" y="625"/>
                    <a:pt x="208" y="618"/>
                  </a:cubicBezTo>
                  <a:cubicBezTo>
                    <a:pt x="208" y="615"/>
                    <a:pt x="212" y="607"/>
                    <a:pt x="217" y="601"/>
                  </a:cubicBezTo>
                  <a:cubicBezTo>
                    <a:pt x="235" y="579"/>
                    <a:pt x="271" y="587"/>
                    <a:pt x="271" y="612"/>
                  </a:cubicBezTo>
                  <a:cubicBezTo>
                    <a:pt x="271" y="624"/>
                    <a:pt x="283" y="622"/>
                    <a:pt x="288" y="609"/>
                  </a:cubicBezTo>
                  <a:cubicBezTo>
                    <a:pt x="293" y="595"/>
                    <a:pt x="302" y="597"/>
                    <a:pt x="304" y="613"/>
                  </a:cubicBezTo>
                  <a:cubicBezTo>
                    <a:pt x="305" y="625"/>
                    <a:pt x="288" y="642"/>
                    <a:pt x="275" y="642"/>
                  </a:cubicBezTo>
                  <a:cubicBezTo>
                    <a:pt x="271" y="642"/>
                    <a:pt x="266" y="644"/>
                    <a:pt x="264" y="646"/>
                  </a:cubicBezTo>
                  <a:cubicBezTo>
                    <a:pt x="261" y="652"/>
                    <a:pt x="250" y="651"/>
                    <a:pt x="235" y="643"/>
                  </a:cubicBezTo>
                  <a:close/>
                  <a:moveTo>
                    <a:pt x="257" y="627"/>
                  </a:moveTo>
                  <a:cubicBezTo>
                    <a:pt x="260" y="618"/>
                    <a:pt x="251" y="603"/>
                    <a:pt x="241" y="603"/>
                  </a:cubicBezTo>
                  <a:cubicBezTo>
                    <a:pt x="228" y="603"/>
                    <a:pt x="226" y="616"/>
                    <a:pt x="237" y="625"/>
                  </a:cubicBezTo>
                  <a:cubicBezTo>
                    <a:pt x="248" y="635"/>
                    <a:pt x="253" y="635"/>
                    <a:pt x="257" y="627"/>
                  </a:cubicBezTo>
                  <a:close/>
                  <a:moveTo>
                    <a:pt x="139" y="593"/>
                  </a:moveTo>
                  <a:cubicBezTo>
                    <a:pt x="194" y="569"/>
                    <a:pt x="218" y="558"/>
                    <a:pt x="223" y="555"/>
                  </a:cubicBezTo>
                  <a:cubicBezTo>
                    <a:pt x="226" y="552"/>
                    <a:pt x="229" y="551"/>
                    <a:pt x="231" y="551"/>
                  </a:cubicBezTo>
                  <a:cubicBezTo>
                    <a:pt x="233" y="552"/>
                    <a:pt x="243" y="549"/>
                    <a:pt x="252" y="545"/>
                  </a:cubicBezTo>
                  <a:cubicBezTo>
                    <a:pt x="261" y="540"/>
                    <a:pt x="278" y="533"/>
                    <a:pt x="290" y="529"/>
                  </a:cubicBezTo>
                  <a:cubicBezTo>
                    <a:pt x="302" y="525"/>
                    <a:pt x="317" y="518"/>
                    <a:pt x="324" y="515"/>
                  </a:cubicBezTo>
                  <a:cubicBezTo>
                    <a:pt x="331" y="511"/>
                    <a:pt x="349" y="504"/>
                    <a:pt x="365" y="499"/>
                  </a:cubicBezTo>
                  <a:cubicBezTo>
                    <a:pt x="382" y="493"/>
                    <a:pt x="401" y="486"/>
                    <a:pt x="409" y="482"/>
                  </a:cubicBezTo>
                  <a:cubicBezTo>
                    <a:pt x="417" y="479"/>
                    <a:pt x="444" y="470"/>
                    <a:pt x="469" y="464"/>
                  </a:cubicBezTo>
                  <a:cubicBezTo>
                    <a:pt x="494" y="457"/>
                    <a:pt x="519" y="449"/>
                    <a:pt x="523" y="446"/>
                  </a:cubicBezTo>
                  <a:cubicBezTo>
                    <a:pt x="528" y="444"/>
                    <a:pt x="534" y="443"/>
                    <a:pt x="536" y="444"/>
                  </a:cubicBezTo>
                  <a:cubicBezTo>
                    <a:pt x="546" y="451"/>
                    <a:pt x="539" y="436"/>
                    <a:pt x="525" y="421"/>
                  </a:cubicBezTo>
                  <a:cubicBezTo>
                    <a:pt x="516" y="412"/>
                    <a:pt x="507" y="401"/>
                    <a:pt x="503" y="396"/>
                  </a:cubicBezTo>
                  <a:cubicBezTo>
                    <a:pt x="497" y="386"/>
                    <a:pt x="497" y="386"/>
                    <a:pt x="476" y="394"/>
                  </a:cubicBezTo>
                  <a:cubicBezTo>
                    <a:pt x="428" y="411"/>
                    <a:pt x="381" y="425"/>
                    <a:pt x="369" y="425"/>
                  </a:cubicBezTo>
                  <a:cubicBezTo>
                    <a:pt x="362" y="425"/>
                    <a:pt x="355" y="426"/>
                    <a:pt x="353" y="428"/>
                  </a:cubicBezTo>
                  <a:cubicBezTo>
                    <a:pt x="350" y="430"/>
                    <a:pt x="340" y="435"/>
                    <a:pt x="330" y="438"/>
                  </a:cubicBezTo>
                  <a:cubicBezTo>
                    <a:pt x="319" y="441"/>
                    <a:pt x="305" y="446"/>
                    <a:pt x="298" y="449"/>
                  </a:cubicBezTo>
                  <a:cubicBezTo>
                    <a:pt x="290" y="453"/>
                    <a:pt x="282" y="455"/>
                    <a:pt x="279" y="455"/>
                  </a:cubicBezTo>
                  <a:cubicBezTo>
                    <a:pt x="277" y="455"/>
                    <a:pt x="262" y="461"/>
                    <a:pt x="246" y="468"/>
                  </a:cubicBezTo>
                  <a:cubicBezTo>
                    <a:pt x="231" y="475"/>
                    <a:pt x="205" y="485"/>
                    <a:pt x="189" y="490"/>
                  </a:cubicBezTo>
                  <a:cubicBezTo>
                    <a:pt x="173" y="495"/>
                    <a:pt x="153" y="502"/>
                    <a:pt x="145" y="505"/>
                  </a:cubicBezTo>
                  <a:cubicBezTo>
                    <a:pt x="137" y="508"/>
                    <a:pt x="120" y="513"/>
                    <a:pt x="109" y="516"/>
                  </a:cubicBezTo>
                  <a:cubicBezTo>
                    <a:pt x="97" y="520"/>
                    <a:pt x="83" y="525"/>
                    <a:pt x="77" y="528"/>
                  </a:cubicBezTo>
                  <a:cubicBezTo>
                    <a:pt x="72" y="531"/>
                    <a:pt x="63" y="533"/>
                    <a:pt x="57" y="533"/>
                  </a:cubicBezTo>
                  <a:cubicBezTo>
                    <a:pt x="52" y="533"/>
                    <a:pt x="48" y="535"/>
                    <a:pt x="48" y="538"/>
                  </a:cubicBezTo>
                  <a:cubicBezTo>
                    <a:pt x="48" y="540"/>
                    <a:pt x="50" y="542"/>
                    <a:pt x="52" y="542"/>
                  </a:cubicBezTo>
                  <a:cubicBezTo>
                    <a:pt x="56" y="542"/>
                    <a:pt x="84" y="570"/>
                    <a:pt x="100" y="591"/>
                  </a:cubicBezTo>
                  <a:cubicBezTo>
                    <a:pt x="105" y="597"/>
                    <a:pt x="110" y="603"/>
                    <a:pt x="111" y="603"/>
                  </a:cubicBezTo>
                  <a:cubicBezTo>
                    <a:pt x="113" y="603"/>
                    <a:pt x="125" y="598"/>
                    <a:pt x="139" y="593"/>
                  </a:cubicBezTo>
                  <a:close/>
                  <a:moveTo>
                    <a:pt x="71" y="511"/>
                  </a:moveTo>
                  <a:cubicBezTo>
                    <a:pt x="78" y="508"/>
                    <a:pt x="89" y="504"/>
                    <a:pt x="96" y="501"/>
                  </a:cubicBezTo>
                  <a:cubicBezTo>
                    <a:pt x="103" y="498"/>
                    <a:pt x="131" y="489"/>
                    <a:pt x="159" y="481"/>
                  </a:cubicBezTo>
                  <a:cubicBezTo>
                    <a:pt x="207" y="468"/>
                    <a:pt x="252" y="453"/>
                    <a:pt x="260" y="447"/>
                  </a:cubicBezTo>
                  <a:cubicBezTo>
                    <a:pt x="267" y="442"/>
                    <a:pt x="322" y="425"/>
                    <a:pt x="357" y="418"/>
                  </a:cubicBezTo>
                  <a:cubicBezTo>
                    <a:pt x="375" y="414"/>
                    <a:pt x="395" y="408"/>
                    <a:pt x="401" y="405"/>
                  </a:cubicBezTo>
                  <a:cubicBezTo>
                    <a:pt x="407" y="402"/>
                    <a:pt x="414" y="399"/>
                    <a:pt x="416" y="399"/>
                  </a:cubicBezTo>
                  <a:cubicBezTo>
                    <a:pt x="427" y="397"/>
                    <a:pt x="442" y="392"/>
                    <a:pt x="451" y="387"/>
                  </a:cubicBezTo>
                  <a:cubicBezTo>
                    <a:pt x="457" y="384"/>
                    <a:pt x="465" y="381"/>
                    <a:pt x="469" y="381"/>
                  </a:cubicBezTo>
                  <a:cubicBezTo>
                    <a:pt x="486" y="381"/>
                    <a:pt x="487" y="374"/>
                    <a:pt x="472" y="359"/>
                  </a:cubicBezTo>
                  <a:cubicBezTo>
                    <a:pt x="429" y="316"/>
                    <a:pt x="422" y="311"/>
                    <a:pt x="406" y="321"/>
                  </a:cubicBezTo>
                  <a:cubicBezTo>
                    <a:pt x="402" y="323"/>
                    <a:pt x="383" y="331"/>
                    <a:pt x="363" y="337"/>
                  </a:cubicBezTo>
                  <a:cubicBezTo>
                    <a:pt x="344" y="344"/>
                    <a:pt x="319" y="353"/>
                    <a:pt x="309" y="357"/>
                  </a:cubicBezTo>
                  <a:cubicBezTo>
                    <a:pt x="298" y="361"/>
                    <a:pt x="271" y="370"/>
                    <a:pt x="247" y="377"/>
                  </a:cubicBezTo>
                  <a:cubicBezTo>
                    <a:pt x="224" y="384"/>
                    <a:pt x="201" y="393"/>
                    <a:pt x="197" y="396"/>
                  </a:cubicBezTo>
                  <a:cubicBezTo>
                    <a:pt x="192" y="399"/>
                    <a:pt x="175" y="406"/>
                    <a:pt x="157" y="411"/>
                  </a:cubicBezTo>
                  <a:cubicBezTo>
                    <a:pt x="140" y="417"/>
                    <a:pt x="118" y="424"/>
                    <a:pt x="109" y="427"/>
                  </a:cubicBezTo>
                  <a:cubicBezTo>
                    <a:pt x="99" y="431"/>
                    <a:pt x="90" y="433"/>
                    <a:pt x="87" y="433"/>
                  </a:cubicBezTo>
                  <a:cubicBezTo>
                    <a:pt x="84" y="433"/>
                    <a:pt x="76" y="439"/>
                    <a:pt x="70" y="445"/>
                  </a:cubicBezTo>
                  <a:cubicBezTo>
                    <a:pt x="63" y="452"/>
                    <a:pt x="49" y="466"/>
                    <a:pt x="38" y="476"/>
                  </a:cubicBezTo>
                  <a:cubicBezTo>
                    <a:pt x="24" y="489"/>
                    <a:pt x="19" y="496"/>
                    <a:pt x="21" y="501"/>
                  </a:cubicBezTo>
                  <a:cubicBezTo>
                    <a:pt x="23" y="507"/>
                    <a:pt x="23" y="508"/>
                    <a:pt x="18" y="505"/>
                  </a:cubicBezTo>
                  <a:cubicBezTo>
                    <a:pt x="15" y="503"/>
                    <a:pt x="17" y="507"/>
                    <a:pt x="22" y="513"/>
                  </a:cubicBezTo>
                  <a:cubicBezTo>
                    <a:pt x="32" y="525"/>
                    <a:pt x="32" y="525"/>
                    <a:pt x="71" y="511"/>
                  </a:cubicBezTo>
                  <a:close/>
                  <a:moveTo>
                    <a:pt x="178" y="389"/>
                  </a:moveTo>
                  <a:cubicBezTo>
                    <a:pt x="203" y="380"/>
                    <a:pt x="226" y="370"/>
                    <a:pt x="229" y="368"/>
                  </a:cubicBezTo>
                  <a:cubicBezTo>
                    <a:pt x="233" y="366"/>
                    <a:pt x="248" y="361"/>
                    <a:pt x="263" y="357"/>
                  </a:cubicBezTo>
                  <a:cubicBezTo>
                    <a:pt x="294" y="349"/>
                    <a:pt x="386" y="316"/>
                    <a:pt x="404" y="306"/>
                  </a:cubicBezTo>
                  <a:cubicBezTo>
                    <a:pt x="415" y="300"/>
                    <a:pt x="415" y="300"/>
                    <a:pt x="415" y="300"/>
                  </a:cubicBezTo>
                  <a:cubicBezTo>
                    <a:pt x="405" y="292"/>
                    <a:pt x="405" y="292"/>
                    <a:pt x="405" y="292"/>
                  </a:cubicBezTo>
                  <a:cubicBezTo>
                    <a:pt x="400" y="287"/>
                    <a:pt x="389" y="277"/>
                    <a:pt x="382" y="268"/>
                  </a:cubicBezTo>
                  <a:cubicBezTo>
                    <a:pt x="368" y="253"/>
                    <a:pt x="368" y="253"/>
                    <a:pt x="368" y="253"/>
                  </a:cubicBezTo>
                  <a:cubicBezTo>
                    <a:pt x="344" y="260"/>
                    <a:pt x="344" y="260"/>
                    <a:pt x="344" y="260"/>
                  </a:cubicBezTo>
                  <a:cubicBezTo>
                    <a:pt x="330" y="264"/>
                    <a:pt x="310" y="271"/>
                    <a:pt x="298" y="275"/>
                  </a:cubicBezTo>
                  <a:cubicBezTo>
                    <a:pt x="287" y="279"/>
                    <a:pt x="267" y="286"/>
                    <a:pt x="254" y="291"/>
                  </a:cubicBezTo>
                  <a:cubicBezTo>
                    <a:pt x="241" y="296"/>
                    <a:pt x="224" y="305"/>
                    <a:pt x="217" y="312"/>
                  </a:cubicBezTo>
                  <a:cubicBezTo>
                    <a:pt x="209" y="319"/>
                    <a:pt x="201" y="325"/>
                    <a:pt x="199" y="325"/>
                  </a:cubicBezTo>
                  <a:cubicBezTo>
                    <a:pt x="197" y="325"/>
                    <a:pt x="176" y="345"/>
                    <a:pt x="153" y="369"/>
                  </a:cubicBezTo>
                  <a:cubicBezTo>
                    <a:pt x="105" y="418"/>
                    <a:pt x="105" y="418"/>
                    <a:pt x="178" y="389"/>
                  </a:cubicBezTo>
                  <a:close/>
                  <a:moveTo>
                    <a:pt x="307" y="255"/>
                  </a:moveTo>
                  <a:cubicBezTo>
                    <a:pt x="315" y="252"/>
                    <a:pt x="322" y="249"/>
                    <a:pt x="324" y="246"/>
                  </a:cubicBezTo>
                  <a:cubicBezTo>
                    <a:pt x="325" y="244"/>
                    <a:pt x="328" y="243"/>
                    <a:pt x="330" y="244"/>
                  </a:cubicBezTo>
                  <a:cubicBezTo>
                    <a:pt x="332" y="246"/>
                    <a:pt x="335" y="245"/>
                    <a:pt x="336" y="242"/>
                  </a:cubicBezTo>
                  <a:cubicBezTo>
                    <a:pt x="337" y="240"/>
                    <a:pt x="340" y="239"/>
                    <a:pt x="343" y="240"/>
                  </a:cubicBezTo>
                  <a:cubicBezTo>
                    <a:pt x="352" y="246"/>
                    <a:pt x="346" y="232"/>
                    <a:pt x="333" y="218"/>
                  </a:cubicBezTo>
                  <a:cubicBezTo>
                    <a:pt x="319" y="202"/>
                    <a:pt x="319" y="202"/>
                    <a:pt x="319" y="202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290" y="230"/>
                    <a:pt x="279" y="239"/>
                    <a:pt x="277" y="242"/>
                  </a:cubicBezTo>
                  <a:cubicBezTo>
                    <a:pt x="271" y="247"/>
                    <a:pt x="256" y="265"/>
                    <a:pt x="252" y="272"/>
                  </a:cubicBezTo>
                  <a:cubicBezTo>
                    <a:pt x="251" y="275"/>
                    <a:pt x="258" y="273"/>
                    <a:pt x="272" y="268"/>
                  </a:cubicBezTo>
                  <a:cubicBezTo>
                    <a:pt x="284" y="263"/>
                    <a:pt x="300" y="257"/>
                    <a:pt x="307" y="255"/>
                  </a:cubicBezTo>
                  <a:close/>
                  <a:moveTo>
                    <a:pt x="420" y="186"/>
                  </a:moveTo>
                  <a:cubicBezTo>
                    <a:pt x="412" y="181"/>
                    <a:pt x="404" y="171"/>
                    <a:pt x="401" y="165"/>
                  </a:cubicBezTo>
                  <a:cubicBezTo>
                    <a:pt x="396" y="152"/>
                    <a:pt x="398" y="146"/>
                    <a:pt x="419" y="113"/>
                  </a:cubicBezTo>
                  <a:cubicBezTo>
                    <a:pt x="426" y="101"/>
                    <a:pt x="450" y="96"/>
                    <a:pt x="462" y="103"/>
                  </a:cubicBezTo>
                  <a:cubicBezTo>
                    <a:pt x="467" y="107"/>
                    <a:pt x="476" y="112"/>
                    <a:pt x="482" y="115"/>
                  </a:cubicBezTo>
                  <a:cubicBezTo>
                    <a:pt x="495" y="122"/>
                    <a:pt x="496" y="125"/>
                    <a:pt x="489" y="145"/>
                  </a:cubicBezTo>
                  <a:cubicBezTo>
                    <a:pt x="486" y="153"/>
                    <a:pt x="485" y="161"/>
                    <a:pt x="486" y="162"/>
                  </a:cubicBezTo>
                  <a:cubicBezTo>
                    <a:pt x="488" y="164"/>
                    <a:pt x="505" y="160"/>
                    <a:pt x="520" y="153"/>
                  </a:cubicBezTo>
                  <a:cubicBezTo>
                    <a:pt x="531" y="149"/>
                    <a:pt x="532" y="163"/>
                    <a:pt x="522" y="175"/>
                  </a:cubicBezTo>
                  <a:cubicBezTo>
                    <a:pt x="508" y="191"/>
                    <a:pt x="494" y="194"/>
                    <a:pt x="477" y="188"/>
                  </a:cubicBezTo>
                  <a:cubicBezTo>
                    <a:pt x="464" y="183"/>
                    <a:pt x="460" y="184"/>
                    <a:pt x="451" y="188"/>
                  </a:cubicBezTo>
                  <a:cubicBezTo>
                    <a:pt x="438" y="196"/>
                    <a:pt x="435" y="196"/>
                    <a:pt x="420" y="186"/>
                  </a:cubicBezTo>
                  <a:close/>
                  <a:moveTo>
                    <a:pt x="450" y="161"/>
                  </a:moveTo>
                  <a:cubicBezTo>
                    <a:pt x="460" y="153"/>
                    <a:pt x="469" y="142"/>
                    <a:pt x="469" y="138"/>
                  </a:cubicBezTo>
                  <a:cubicBezTo>
                    <a:pt x="469" y="130"/>
                    <a:pt x="454" y="116"/>
                    <a:pt x="446" y="116"/>
                  </a:cubicBezTo>
                  <a:cubicBezTo>
                    <a:pt x="439" y="117"/>
                    <a:pt x="426" y="127"/>
                    <a:pt x="426" y="133"/>
                  </a:cubicBezTo>
                  <a:cubicBezTo>
                    <a:pt x="426" y="136"/>
                    <a:pt x="425" y="138"/>
                    <a:pt x="422" y="138"/>
                  </a:cubicBezTo>
                  <a:cubicBezTo>
                    <a:pt x="420" y="138"/>
                    <a:pt x="418" y="142"/>
                    <a:pt x="418" y="147"/>
                  </a:cubicBezTo>
                  <a:cubicBezTo>
                    <a:pt x="418" y="152"/>
                    <a:pt x="420" y="155"/>
                    <a:pt x="422" y="155"/>
                  </a:cubicBezTo>
                  <a:cubicBezTo>
                    <a:pt x="425" y="155"/>
                    <a:pt x="426" y="160"/>
                    <a:pt x="426" y="166"/>
                  </a:cubicBezTo>
                  <a:cubicBezTo>
                    <a:pt x="426" y="172"/>
                    <a:pt x="428" y="177"/>
                    <a:pt x="429" y="177"/>
                  </a:cubicBezTo>
                  <a:cubicBezTo>
                    <a:pt x="430" y="177"/>
                    <a:pt x="440" y="170"/>
                    <a:pt x="450" y="161"/>
                  </a:cubicBezTo>
                  <a:close/>
                  <a:moveTo>
                    <a:pt x="495" y="74"/>
                  </a:moveTo>
                  <a:cubicBezTo>
                    <a:pt x="474" y="72"/>
                    <a:pt x="473" y="68"/>
                    <a:pt x="487" y="53"/>
                  </a:cubicBezTo>
                  <a:cubicBezTo>
                    <a:pt x="494" y="46"/>
                    <a:pt x="498" y="37"/>
                    <a:pt x="498" y="29"/>
                  </a:cubicBezTo>
                  <a:cubicBezTo>
                    <a:pt x="498" y="14"/>
                    <a:pt x="495" y="13"/>
                    <a:pt x="483" y="26"/>
                  </a:cubicBezTo>
                  <a:cubicBezTo>
                    <a:pt x="474" y="34"/>
                    <a:pt x="473" y="34"/>
                    <a:pt x="470" y="28"/>
                  </a:cubicBezTo>
                  <a:cubicBezTo>
                    <a:pt x="466" y="16"/>
                    <a:pt x="470" y="6"/>
                    <a:pt x="481" y="4"/>
                  </a:cubicBezTo>
                  <a:cubicBezTo>
                    <a:pt x="509" y="0"/>
                    <a:pt x="525" y="18"/>
                    <a:pt x="513" y="42"/>
                  </a:cubicBezTo>
                  <a:cubicBezTo>
                    <a:pt x="505" y="58"/>
                    <a:pt x="505" y="59"/>
                    <a:pt x="514" y="57"/>
                  </a:cubicBezTo>
                  <a:cubicBezTo>
                    <a:pt x="518" y="56"/>
                    <a:pt x="524" y="57"/>
                    <a:pt x="527" y="59"/>
                  </a:cubicBezTo>
                  <a:cubicBezTo>
                    <a:pt x="532" y="63"/>
                    <a:pt x="532" y="65"/>
                    <a:pt x="528" y="70"/>
                  </a:cubicBezTo>
                  <a:cubicBezTo>
                    <a:pt x="525" y="74"/>
                    <a:pt x="520" y="77"/>
                    <a:pt x="517" y="76"/>
                  </a:cubicBezTo>
                  <a:cubicBezTo>
                    <a:pt x="515" y="76"/>
                    <a:pt x="505" y="75"/>
                    <a:pt x="495" y="7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7"/>
            <p:cNvSpPr>
              <a:spLocks noEditPoints="1"/>
            </p:cNvSpPr>
            <p:nvPr/>
          </p:nvSpPr>
          <p:spPr bwMode="auto">
            <a:xfrm>
              <a:off x="10196513" y="1588"/>
              <a:ext cx="1639887" cy="1103313"/>
            </a:xfrm>
            <a:custGeom>
              <a:avLst/>
              <a:gdLst>
                <a:gd name="T0" fmla="*/ 150 w 1076"/>
                <a:gd name="T1" fmla="*/ 702 h 724"/>
                <a:gd name="T2" fmla="*/ 128 w 1076"/>
                <a:gd name="T3" fmla="*/ 681 h 724"/>
                <a:gd name="T4" fmla="*/ 73 w 1076"/>
                <a:gd name="T5" fmla="*/ 629 h 724"/>
                <a:gd name="T6" fmla="*/ 22 w 1076"/>
                <a:gd name="T7" fmla="*/ 569 h 724"/>
                <a:gd name="T8" fmla="*/ 4 w 1076"/>
                <a:gd name="T9" fmla="*/ 552 h 724"/>
                <a:gd name="T10" fmla="*/ 61 w 1076"/>
                <a:gd name="T11" fmla="*/ 485 h 724"/>
                <a:gd name="T12" fmla="*/ 190 w 1076"/>
                <a:gd name="T13" fmla="*/ 358 h 724"/>
                <a:gd name="T14" fmla="*/ 347 w 1076"/>
                <a:gd name="T15" fmla="*/ 521 h 724"/>
                <a:gd name="T16" fmla="*/ 319 w 1076"/>
                <a:gd name="T17" fmla="*/ 577 h 724"/>
                <a:gd name="T18" fmla="*/ 220 w 1076"/>
                <a:gd name="T19" fmla="*/ 685 h 724"/>
                <a:gd name="T20" fmla="*/ 192 w 1076"/>
                <a:gd name="T21" fmla="*/ 690 h 724"/>
                <a:gd name="T22" fmla="*/ 196 w 1076"/>
                <a:gd name="T23" fmla="*/ 660 h 724"/>
                <a:gd name="T24" fmla="*/ 170 w 1076"/>
                <a:gd name="T25" fmla="*/ 689 h 724"/>
                <a:gd name="T26" fmla="*/ 192 w 1076"/>
                <a:gd name="T27" fmla="*/ 690 h 724"/>
                <a:gd name="T28" fmla="*/ 232 w 1076"/>
                <a:gd name="T29" fmla="*/ 627 h 724"/>
                <a:gd name="T30" fmla="*/ 283 w 1076"/>
                <a:gd name="T31" fmla="*/ 572 h 724"/>
                <a:gd name="T32" fmla="*/ 304 w 1076"/>
                <a:gd name="T33" fmla="*/ 549 h 724"/>
                <a:gd name="T34" fmla="*/ 323 w 1076"/>
                <a:gd name="T35" fmla="*/ 518 h 724"/>
                <a:gd name="T36" fmla="*/ 256 w 1076"/>
                <a:gd name="T37" fmla="*/ 552 h 724"/>
                <a:gd name="T38" fmla="*/ 279 w 1076"/>
                <a:gd name="T39" fmla="*/ 529 h 724"/>
                <a:gd name="T40" fmla="*/ 296 w 1076"/>
                <a:gd name="T41" fmla="*/ 487 h 724"/>
                <a:gd name="T42" fmla="*/ 175 w 1076"/>
                <a:gd name="T43" fmla="*/ 512 h 724"/>
                <a:gd name="T44" fmla="*/ 128 w 1076"/>
                <a:gd name="T45" fmla="*/ 531 h 724"/>
                <a:gd name="T46" fmla="*/ 57 w 1076"/>
                <a:gd name="T47" fmla="*/ 562 h 724"/>
                <a:gd name="T48" fmla="*/ 91 w 1076"/>
                <a:gd name="T49" fmla="*/ 603 h 724"/>
                <a:gd name="T50" fmla="*/ 145 w 1076"/>
                <a:gd name="T51" fmla="*/ 591 h 724"/>
                <a:gd name="T52" fmla="*/ 186 w 1076"/>
                <a:gd name="T53" fmla="*/ 589 h 724"/>
                <a:gd name="T54" fmla="*/ 114 w 1076"/>
                <a:gd name="T55" fmla="*/ 622 h 724"/>
                <a:gd name="T56" fmla="*/ 155 w 1076"/>
                <a:gd name="T57" fmla="*/ 651 h 724"/>
                <a:gd name="T58" fmla="*/ 223 w 1076"/>
                <a:gd name="T59" fmla="*/ 604 h 724"/>
                <a:gd name="T60" fmla="*/ 216 w 1076"/>
                <a:gd name="T61" fmla="*/ 549 h 724"/>
                <a:gd name="T62" fmla="*/ 235 w 1076"/>
                <a:gd name="T63" fmla="*/ 537 h 724"/>
                <a:gd name="T64" fmla="*/ 258 w 1076"/>
                <a:gd name="T65" fmla="*/ 573 h 724"/>
                <a:gd name="T66" fmla="*/ 254 w 1076"/>
                <a:gd name="T67" fmla="*/ 600 h 724"/>
                <a:gd name="T68" fmla="*/ 245 w 1076"/>
                <a:gd name="T69" fmla="*/ 582 h 724"/>
                <a:gd name="T70" fmla="*/ 235 w 1076"/>
                <a:gd name="T71" fmla="*/ 580 h 724"/>
                <a:gd name="T72" fmla="*/ 74 w 1076"/>
                <a:gd name="T73" fmla="*/ 541 h 724"/>
                <a:gd name="T74" fmla="*/ 145 w 1076"/>
                <a:gd name="T75" fmla="*/ 508 h 724"/>
                <a:gd name="T76" fmla="*/ 151 w 1076"/>
                <a:gd name="T77" fmla="*/ 502 h 724"/>
                <a:gd name="T78" fmla="*/ 209 w 1076"/>
                <a:gd name="T79" fmla="*/ 480 h 724"/>
                <a:gd name="T80" fmla="*/ 264 w 1076"/>
                <a:gd name="T81" fmla="*/ 458 h 724"/>
                <a:gd name="T82" fmla="*/ 216 w 1076"/>
                <a:gd name="T83" fmla="*/ 419 h 724"/>
                <a:gd name="T84" fmla="*/ 29 w 1076"/>
                <a:gd name="T85" fmla="*/ 542 h 724"/>
                <a:gd name="T86" fmla="*/ 169 w 1076"/>
                <a:gd name="T87" fmla="*/ 427 h 724"/>
                <a:gd name="T88" fmla="*/ 204 w 1076"/>
                <a:gd name="T89" fmla="*/ 410 h 724"/>
                <a:gd name="T90" fmla="*/ 189 w 1076"/>
                <a:gd name="T91" fmla="*/ 380 h 724"/>
                <a:gd name="T92" fmla="*/ 142 w 1076"/>
                <a:gd name="T93" fmla="*/ 430 h 724"/>
                <a:gd name="T94" fmla="*/ 169 w 1076"/>
                <a:gd name="T95" fmla="*/ 427 h 724"/>
                <a:gd name="T96" fmla="*/ 982 w 1076"/>
                <a:gd name="T97" fmla="*/ 185 h 724"/>
                <a:gd name="T98" fmla="*/ 989 w 1076"/>
                <a:gd name="T99" fmla="*/ 60 h 724"/>
                <a:gd name="T100" fmla="*/ 1010 w 1076"/>
                <a:gd name="T101" fmla="*/ 132 h 724"/>
                <a:gd name="T102" fmla="*/ 1009 w 1076"/>
                <a:gd name="T103" fmla="*/ 219 h 724"/>
                <a:gd name="T104" fmla="*/ 1029 w 1076"/>
                <a:gd name="T105" fmla="*/ 160 h 724"/>
                <a:gd name="T106" fmla="*/ 999 w 1076"/>
                <a:gd name="T107" fmla="*/ 176 h 724"/>
                <a:gd name="T108" fmla="*/ 999 w 1076"/>
                <a:gd name="T109" fmla="*/ 200 h 724"/>
                <a:gd name="T110" fmla="*/ 1033 w 1076"/>
                <a:gd name="T111" fmla="*/ 92 h 724"/>
                <a:gd name="T112" fmla="*/ 1047 w 1076"/>
                <a:gd name="T113" fmla="*/ 29 h 724"/>
                <a:gd name="T114" fmla="*/ 1018 w 1076"/>
                <a:gd name="T115" fmla="*/ 27 h 724"/>
                <a:gd name="T116" fmla="*/ 1060 w 1076"/>
                <a:gd name="T117" fmla="*/ 47 h 724"/>
                <a:gd name="T118" fmla="*/ 1065 w 1076"/>
                <a:gd name="T119" fmla="*/ 81 h 724"/>
                <a:gd name="T120" fmla="*/ 1033 w 1076"/>
                <a:gd name="T121" fmla="*/ 92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76" h="724">
                  <a:moveTo>
                    <a:pt x="169" y="719"/>
                  </a:moveTo>
                  <a:cubicBezTo>
                    <a:pt x="164" y="717"/>
                    <a:pt x="156" y="709"/>
                    <a:pt x="150" y="702"/>
                  </a:cubicBezTo>
                  <a:cubicBezTo>
                    <a:pt x="144" y="695"/>
                    <a:pt x="138" y="690"/>
                    <a:pt x="137" y="691"/>
                  </a:cubicBezTo>
                  <a:cubicBezTo>
                    <a:pt x="136" y="693"/>
                    <a:pt x="132" y="688"/>
                    <a:pt x="128" y="681"/>
                  </a:cubicBezTo>
                  <a:cubicBezTo>
                    <a:pt x="120" y="665"/>
                    <a:pt x="92" y="638"/>
                    <a:pt x="81" y="636"/>
                  </a:cubicBezTo>
                  <a:cubicBezTo>
                    <a:pt x="77" y="635"/>
                    <a:pt x="73" y="632"/>
                    <a:pt x="73" y="629"/>
                  </a:cubicBezTo>
                  <a:cubicBezTo>
                    <a:pt x="73" y="621"/>
                    <a:pt x="37" y="576"/>
                    <a:pt x="30" y="576"/>
                  </a:cubicBezTo>
                  <a:cubicBezTo>
                    <a:pt x="27" y="576"/>
                    <a:pt x="23" y="573"/>
                    <a:pt x="22" y="569"/>
                  </a:cubicBezTo>
                  <a:cubicBezTo>
                    <a:pt x="21" y="565"/>
                    <a:pt x="17" y="563"/>
                    <a:pt x="14" y="563"/>
                  </a:cubicBezTo>
                  <a:cubicBezTo>
                    <a:pt x="11" y="563"/>
                    <a:pt x="7" y="558"/>
                    <a:pt x="4" y="552"/>
                  </a:cubicBezTo>
                  <a:cubicBezTo>
                    <a:pt x="0" y="542"/>
                    <a:pt x="2" y="540"/>
                    <a:pt x="25" y="518"/>
                  </a:cubicBezTo>
                  <a:cubicBezTo>
                    <a:pt x="38" y="506"/>
                    <a:pt x="55" y="491"/>
                    <a:pt x="61" y="485"/>
                  </a:cubicBezTo>
                  <a:cubicBezTo>
                    <a:pt x="68" y="480"/>
                    <a:pt x="99" y="449"/>
                    <a:pt x="130" y="417"/>
                  </a:cubicBezTo>
                  <a:cubicBezTo>
                    <a:pt x="162" y="385"/>
                    <a:pt x="189" y="358"/>
                    <a:pt x="190" y="358"/>
                  </a:cubicBezTo>
                  <a:cubicBezTo>
                    <a:pt x="192" y="358"/>
                    <a:pt x="259" y="425"/>
                    <a:pt x="316" y="483"/>
                  </a:cubicBezTo>
                  <a:cubicBezTo>
                    <a:pt x="332" y="499"/>
                    <a:pt x="346" y="516"/>
                    <a:pt x="347" y="521"/>
                  </a:cubicBezTo>
                  <a:cubicBezTo>
                    <a:pt x="349" y="531"/>
                    <a:pt x="335" y="562"/>
                    <a:pt x="324" y="568"/>
                  </a:cubicBezTo>
                  <a:cubicBezTo>
                    <a:pt x="322" y="570"/>
                    <a:pt x="319" y="574"/>
                    <a:pt x="319" y="577"/>
                  </a:cubicBezTo>
                  <a:cubicBezTo>
                    <a:pt x="319" y="580"/>
                    <a:pt x="303" y="598"/>
                    <a:pt x="283" y="617"/>
                  </a:cubicBezTo>
                  <a:cubicBezTo>
                    <a:pt x="263" y="636"/>
                    <a:pt x="235" y="666"/>
                    <a:pt x="220" y="685"/>
                  </a:cubicBezTo>
                  <a:cubicBezTo>
                    <a:pt x="193" y="719"/>
                    <a:pt x="184" y="724"/>
                    <a:pt x="169" y="719"/>
                  </a:cubicBezTo>
                  <a:close/>
                  <a:moveTo>
                    <a:pt x="192" y="690"/>
                  </a:moveTo>
                  <a:cubicBezTo>
                    <a:pt x="198" y="681"/>
                    <a:pt x="207" y="670"/>
                    <a:pt x="211" y="665"/>
                  </a:cubicBezTo>
                  <a:cubicBezTo>
                    <a:pt x="223" y="651"/>
                    <a:pt x="219" y="649"/>
                    <a:pt x="196" y="660"/>
                  </a:cubicBezTo>
                  <a:cubicBezTo>
                    <a:pt x="184" y="666"/>
                    <a:pt x="172" y="671"/>
                    <a:pt x="169" y="671"/>
                  </a:cubicBezTo>
                  <a:cubicBezTo>
                    <a:pt x="161" y="671"/>
                    <a:pt x="162" y="682"/>
                    <a:pt x="170" y="689"/>
                  </a:cubicBezTo>
                  <a:cubicBezTo>
                    <a:pt x="173" y="692"/>
                    <a:pt x="175" y="697"/>
                    <a:pt x="174" y="700"/>
                  </a:cubicBezTo>
                  <a:cubicBezTo>
                    <a:pt x="170" y="712"/>
                    <a:pt x="180" y="706"/>
                    <a:pt x="192" y="690"/>
                  </a:cubicBezTo>
                  <a:close/>
                  <a:moveTo>
                    <a:pt x="195" y="639"/>
                  </a:moveTo>
                  <a:cubicBezTo>
                    <a:pt x="211" y="634"/>
                    <a:pt x="228" y="629"/>
                    <a:pt x="232" y="627"/>
                  </a:cubicBezTo>
                  <a:cubicBezTo>
                    <a:pt x="244" y="620"/>
                    <a:pt x="269" y="597"/>
                    <a:pt x="269" y="592"/>
                  </a:cubicBezTo>
                  <a:cubicBezTo>
                    <a:pt x="269" y="590"/>
                    <a:pt x="275" y="581"/>
                    <a:pt x="283" y="572"/>
                  </a:cubicBezTo>
                  <a:cubicBezTo>
                    <a:pt x="291" y="563"/>
                    <a:pt x="298" y="555"/>
                    <a:pt x="298" y="553"/>
                  </a:cubicBezTo>
                  <a:cubicBezTo>
                    <a:pt x="298" y="551"/>
                    <a:pt x="301" y="549"/>
                    <a:pt x="304" y="549"/>
                  </a:cubicBezTo>
                  <a:cubicBezTo>
                    <a:pt x="307" y="549"/>
                    <a:pt x="314" y="543"/>
                    <a:pt x="319" y="536"/>
                  </a:cubicBezTo>
                  <a:cubicBezTo>
                    <a:pt x="327" y="525"/>
                    <a:pt x="327" y="522"/>
                    <a:pt x="323" y="518"/>
                  </a:cubicBezTo>
                  <a:cubicBezTo>
                    <a:pt x="319" y="514"/>
                    <a:pt x="319" y="514"/>
                    <a:pt x="321" y="518"/>
                  </a:cubicBezTo>
                  <a:cubicBezTo>
                    <a:pt x="324" y="524"/>
                    <a:pt x="263" y="556"/>
                    <a:pt x="256" y="552"/>
                  </a:cubicBezTo>
                  <a:cubicBezTo>
                    <a:pt x="251" y="548"/>
                    <a:pt x="250" y="541"/>
                    <a:pt x="255" y="541"/>
                  </a:cubicBezTo>
                  <a:cubicBezTo>
                    <a:pt x="257" y="541"/>
                    <a:pt x="268" y="535"/>
                    <a:pt x="279" y="529"/>
                  </a:cubicBezTo>
                  <a:cubicBezTo>
                    <a:pt x="290" y="522"/>
                    <a:pt x="302" y="515"/>
                    <a:pt x="306" y="512"/>
                  </a:cubicBezTo>
                  <a:cubicBezTo>
                    <a:pt x="314" y="508"/>
                    <a:pt x="313" y="506"/>
                    <a:pt x="296" y="487"/>
                  </a:cubicBezTo>
                  <a:cubicBezTo>
                    <a:pt x="275" y="463"/>
                    <a:pt x="280" y="463"/>
                    <a:pt x="224" y="489"/>
                  </a:cubicBezTo>
                  <a:cubicBezTo>
                    <a:pt x="211" y="495"/>
                    <a:pt x="188" y="506"/>
                    <a:pt x="175" y="512"/>
                  </a:cubicBezTo>
                  <a:cubicBezTo>
                    <a:pt x="161" y="518"/>
                    <a:pt x="149" y="523"/>
                    <a:pt x="148" y="523"/>
                  </a:cubicBezTo>
                  <a:cubicBezTo>
                    <a:pt x="146" y="523"/>
                    <a:pt x="137" y="527"/>
                    <a:pt x="128" y="531"/>
                  </a:cubicBezTo>
                  <a:cubicBezTo>
                    <a:pt x="119" y="536"/>
                    <a:pt x="99" y="544"/>
                    <a:pt x="86" y="549"/>
                  </a:cubicBezTo>
                  <a:cubicBezTo>
                    <a:pt x="72" y="555"/>
                    <a:pt x="59" y="561"/>
                    <a:pt x="57" y="562"/>
                  </a:cubicBezTo>
                  <a:cubicBezTo>
                    <a:pt x="55" y="564"/>
                    <a:pt x="61" y="572"/>
                    <a:pt x="69" y="580"/>
                  </a:cubicBezTo>
                  <a:cubicBezTo>
                    <a:pt x="77" y="588"/>
                    <a:pt x="87" y="599"/>
                    <a:pt x="91" y="603"/>
                  </a:cubicBezTo>
                  <a:cubicBezTo>
                    <a:pt x="95" y="607"/>
                    <a:pt x="100" y="610"/>
                    <a:pt x="103" y="610"/>
                  </a:cubicBezTo>
                  <a:cubicBezTo>
                    <a:pt x="106" y="610"/>
                    <a:pt x="125" y="601"/>
                    <a:pt x="145" y="591"/>
                  </a:cubicBezTo>
                  <a:cubicBezTo>
                    <a:pt x="186" y="569"/>
                    <a:pt x="205" y="565"/>
                    <a:pt x="197" y="580"/>
                  </a:cubicBezTo>
                  <a:cubicBezTo>
                    <a:pt x="195" y="585"/>
                    <a:pt x="190" y="589"/>
                    <a:pt x="186" y="589"/>
                  </a:cubicBezTo>
                  <a:cubicBezTo>
                    <a:pt x="183" y="589"/>
                    <a:pt x="165" y="596"/>
                    <a:pt x="147" y="605"/>
                  </a:cubicBezTo>
                  <a:cubicBezTo>
                    <a:pt x="114" y="622"/>
                    <a:pt x="114" y="622"/>
                    <a:pt x="114" y="622"/>
                  </a:cubicBezTo>
                  <a:cubicBezTo>
                    <a:pt x="129" y="639"/>
                    <a:pt x="129" y="639"/>
                    <a:pt x="129" y="639"/>
                  </a:cubicBezTo>
                  <a:cubicBezTo>
                    <a:pt x="143" y="655"/>
                    <a:pt x="145" y="656"/>
                    <a:pt x="155" y="651"/>
                  </a:cubicBezTo>
                  <a:cubicBezTo>
                    <a:pt x="161" y="649"/>
                    <a:pt x="179" y="643"/>
                    <a:pt x="195" y="639"/>
                  </a:cubicBezTo>
                  <a:close/>
                  <a:moveTo>
                    <a:pt x="223" y="604"/>
                  </a:moveTo>
                  <a:cubicBezTo>
                    <a:pt x="210" y="598"/>
                    <a:pt x="209" y="597"/>
                    <a:pt x="212" y="580"/>
                  </a:cubicBezTo>
                  <a:cubicBezTo>
                    <a:pt x="213" y="571"/>
                    <a:pt x="215" y="557"/>
                    <a:pt x="216" y="549"/>
                  </a:cubicBezTo>
                  <a:cubicBezTo>
                    <a:pt x="217" y="528"/>
                    <a:pt x="227" y="502"/>
                    <a:pt x="234" y="502"/>
                  </a:cubicBezTo>
                  <a:cubicBezTo>
                    <a:pt x="240" y="502"/>
                    <a:pt x="241" y="514"/>
                    <a:pt x="235" y="537"/>
                  </a:cubicBezTo>
                  <a:cubicBezTo>
                    <a:pt x="232" y="552"/>
                    <a:pt x="233" y="553"/>
                    <a:pt x="241" y="555"/>
                  </a:cubicBezTo>
                  <a:cubicBezTo>
                    <a:pt x="246" y="555"/>
                    <a:pt x="253" y="563"/>
                    <a:pt x="258" y="573"/>
                  </a:cubicBezTo>
                  <a:cubicBezTo>
                    <a:pt x="266" y="589"/>
                    <a:pt x="266" y="589"/>
                    <a:pt x="266" y="589"/>
                  </a:cubicBezTo>
                  <a:cubicBezTo>
                    <a:pt x="254" y="600"/>
                    <a:pt x="254" y="600"/>
                    <a:pt x="254" y="600"/>
                  </a:cubicBezTo>
                  <a:cubicBezTo>
                    <a:pt x="239" y="612"/>
                    <a:pt x="241" y="612"/>
                    <a:pt x="223" y="604"/>
                  </a:cubicBezTo>
                  <a:close/>
                  <a:moveTo>
                    <a:pt x="245" y="582"/>
                  </a:moveTo>
                  <a:cubicBezTo>
                    <a:pt x="247" y="576"/>
                    <a:pt x="244" y="571"/>
                    <a:pt x="238" y="571"/>
                  </a:cubicBezTo>
                  <a:cubicBezTo>
                    <a:pt x="236" y="571"/>
                    <a:pt x="235" y="575"/>
                    <a:pt x="235" y="580"/>
                  </a:cubicBezTo>
                  <a:cubicBezTo>
                    <a:pt x="235" y="590"/>
                    <a:pt x="241" y="592"/>
                    <a:pt x="245" y="582"/>
                  </a:cubicBezTo>
                  <a:close/>
                  <a:moveTo>
                    <a:pt x="74" y="541"/>
                  </a:moveTo>
                  <a:cubicBezTo>
                    <a:pt x="92" y="533"/>
                    <a:pt x="114" y="522"/>
                    <a:pt x="122" y="516"/>
                  </a:cubicBezTo>
                  <a:cubicBezTo>
                    <a:pt x="131" y="510"/>
                    <a:pt x="141" y="506"/>
                    <a:pt x="145" y="508"/>
                  </a:cubicBezTo>
                  <a:cubicBezTo>
                    <a:pt x="149" y="509"/>
                    <a:pt x="150" y="508"/>
                    <a:pt x="148" y="506"/>
                  </a:cubicBezTo>
                  <a:cubicBezTo>
                    <a:pt x="147" y="503"/>
                    <a:pt x="148" y="501"/>
                    <a:pt x="151" y="502"/>
                  </a:cubicBezTo>
                  <a:cubicBezTo>
                    <a:pt x="163" y="504"/>
                    <a:pt x="171" y="502"/>
                    <a:pt x="177" y="496"/>
                  </a:cubicBezTo>
                  <a:cubicBezTo>
                    <a:pt x="180" y="493"/>
                    <a:pt x="194" y="486"/>
                    <a:pt x="209" y="480"/>
                  </a:cubicBezTo>
                  <a:cubicBezTo>
                    <a:pt x="223" y="475"/>
                    <a:pt x="240" y="468"/>
                    <a:pt x="247" y="464"/>
                  </a:cubicBezTo>
                  <a:cubicBezTo>
                    <a:pt x="253" y="461"/>
                    <a:pt x="261" y="458"/>
                    <a:pt x="264" y="458"/>
                  </a:cubicBezTo>
                  <a:cubicBezTo>
                    <a:pt x="267" y="458"/>
                    <a:pt x="260" y="448"/>
                    <a:pt x="248" y="437"/>
                  </a:cubicBezTo>
                  <a:cubicBezTo>
                    <a:pt x="226" y="415"/>
                    <a:pt x="221" y="411"/>
                    <a:pt x="216" y="419"/>
                  </a:cubicBezTo>
                  <a:cubicBezTo>
                    <a:pt x="213" y="425"/>
                    <a:pt x="156" y="451"/>
                    <a:pt x="109" y="469"/>
                  </a:cubicBezTo>
                  <a:cubicBezTo>
                    <a:pt x="88" y="477"/>
                    <a:pt x="29" y="531"/>
                    <a:pt x="29" y="542"/>
                  </a:cubicBezTo>
                  <a:cubicBezTo>
                    <a:pt x="29" y="557"/>
                    <a:pt x="34" y="557"/>
                    <a:pt x="74" y="541"/>
                  </a:cubicBezTo>
                  <a:close/>
                  <a:moveTo>
                    <a:pt x="169" y="427"/>
                  </a:moveTo>
                  <a:cubicBezTo>
                    <a:pt x="182" y="420"/>
                    <a:pt x="194" y="415"/>
                    <a:pt x="196" y="415"/>
                  </a:cubicBezTo>
                  <a:cubicBezTo>
                    <a:pt x="198" y="415"/>
                    <a:pt x="202" y="413"/>
                    <a:pt x="204" y="410"/>
                  </a:cubicBezTo>
                  <a:cubicBezTo>
                    <a:pt x="208" y="406"/>
                    <a:pt x="207" y="402"/>
                    <a:pt x="201" y="392"/>
                  </a:cubicBezTo>
                  <a:cubicBezTo>
                    <a:pt x="196" y="386"/>
                    <a:pt x="191" y="380"/>
                    <a:pt x="189" y="380"/>
                  </a:cubicBezTo>
                  <a:cubicBezTo>
                    <a:pt x="184" y="380"/>
                    <a:pt x="155" y="410"/>
                    <a:pt x="155" y="415"/>
                  </a:cubicBezTo>
                  <a:cubicBezTo>
                    <a:pt x="155" y="419"/>
                    <a:pt x="149" y="425"/>
                    <a:pt x="142" y="430"/>
                  </a:cubicBezTo>
                  <a:cubicBezTo>
                    <a:pt x="135" y="435"/>
                    <a:pt x="130" y="440"/>
                    <a:pt x="130" y="442"/>
                  </a:cubicBezTo>
                  <a:cubicBezTo>
                    <a:pt x="130" y="446"/>
                    <a:pt x="137" y="443"/>
                    <a:pt x="169" y="427"/>
                  </a:cubicBezTo>
                  <a:close/>
                  <a:moveTo>
                    <a:pt x="1009" y="219"/>
                  </a:moveTo>
                  <a:cubicBezTo>
                    <a:pt x="990" y="215"/>
                    <a:pt x="978" y="200"/>
                    <a:pt x="982" y="185"/>
                  </a:cubicBezTo>
                  <a:cubicBezTo>
                    <a:pt x="983" y="179"/>
                    <a:pt x="985" y="149"/>
                    <a:pt x="986" y="118"/>
                  </a:cubicBezTo>
                  <a:cubicBezTo>
                    <a:pt x="986" y="87"/>
                    <a:pt x="988" y="61"/>
                    <a:pt x="989" y="60"/>
                  </a:cubicBezTo>
                  <a:cubicBezTo>
                    <a:pt x="996" y="53"/>
                    <a:pt x="1001" y="67"/>
                    <a:pt x="1001" y="98"/>
                  </a:cubicBezTo>
                  <a:cubicBezTo>
                    <a:pt x="1001" y="131"/>
                    <a:pt x="1001" y="132"/>
                    <a:pt x="1010" y="132"/>
                  </a:cubicBezTo>
                  <a:cubicBezTo>
                    <a:pt x="1028" y="132"/>
                    <a:pt x="1043" y="153"/>
                    <a:pt x="1049" y="182"/>
                  </a:cubicBezTo>
                  <a:cubicBezTo>
                    <a:pt x="1054" y="211"/>
                    <a:pt x="1038" y="225"/>
                    <a:pt x="1009" y="219"/>
                  </a:cubicBezTo>
                  <a:close/>
                  <a:moveTo>
                    <a:pt x="1034" y="195"/>
                  </a:moveTo>
                  <a:cubicBezTo>
                    <a:pt x="1038" y="184"/>
                    <a:pt x="1037" y="177"/>
                    <a:pt x="1029" y="160"/>
                  </a:cubicBezTo>
                  <a:cubicBezTo>
                    <a:pt x="1022" y="145"/>
                    <a:pt x="1007" y="147"/>
                    <a:pt x="1001" y="163"/>
                  </a:cubicBezTo>
                  <a:cubicBezTo>
                    <a:pt x="999" y="170"/>
                    <a:pt x="998" y="176"/>
                    <a:pt x="999" y="176"/>
                  </a:cubicBezTo>
                  <a:cubicBezTo>
                    <a:pt x="1000" y="176"/>
                    <a:pt x="999" y="180"/>
                    <a:pt x="996" y="185"/>
                  </a:cubicBezTo>
                  <a:cubicBezTo>
                    <a:pt x="992" y="192"/>
                    <a:pt x="993" y="195"/>
                    <a:pt x="999" y="200"/>
                  </a:cubicBezTo>
                  <a:cubicBezTo>
                    <a:pt x="1012" y="210"/>
                    <a:pt x="1030" y="208"/>
                    <a:pt x="1034" y="195"/>
                  </a:cubicBezTo>
                  <a:close/>
                  <a:moveTo>
                    <a:pt x="1033" y="92"/>
                  </a:moveTo>
                  <a:cubicBezTo>
                    <a:pt x="1023" y="84"/>
                    <a:pt x="1024" y="79"/>
                    <a:pt x="1036" y="55"/>
                  </a:cubicBezTo>
                  <a:cubicBezTo>
                    <a:pt x="1042" y="44"/>
                    <a:pt x="1047" y="32"/>
                    <a:pt x="1047" y="29"/>
                  </a:cubicBezTo>
                  <a:cubicBezTo>
                    <a:pt x="1047" y="21"/>
                    <a:pt x="1035" y="23"/>
                    <a:pt x="1029" y="32"/>
                  </a:cubicBezTo>
                  <a:cubicBezTo>
                    <a:pt x="1021" y="45"/>
                    <a:pt x="1017" y="43"/>
                    <a:pt x="1018" y="27"/>
                  </a:cubicBezTo>
                  <a:cubicBezTo>
                    <a:pt x="1021" y="1"/>
                    <a:pt x="1039" y="0"/>
                    <a:pt x="1056" y="24"/>
                  </a:cubicBezTo>
                  <a:cubicBezTo>
                    <a:pt x="1063" y="33"/>
                    <a:pt x="1063" y="37"/>
                    <a:pt x="1060" y="47"/>
                  </a:cubicBezTo>
                  <a:cubicBezTo>
                    <a:pt x="1057" y="54"/>
                    <a:pt x="1052" y="62"/>
                    <a:pt x="1049" y="66"/>
                  </a:cubicBezTo>
                  <a:cubicBezTo>
                    <a:pt x="1037" y="78"/>
                    <a:pt x="1043" y="83"/>
                    <a:pt x="1065" y="81"/>
                  </a:cubicBezTo>
                  <a:cubicBezTo>
                    <a:pt x="1076" y="80"/>
                    <a:pt x="1074" y="87"/>
                    <a:pt x="1061" y="93"/>
                  </a:cubicBezTo>
                  <a:cubicBezTo>
                    <a:pt x="1048" y="99"/>
                    <a:pt x="1042" y="99"/>
                    <a:pt x="1033" y="9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8"/>
            <p:cNvSpPr>
              <a:spLocks noEditPoints="1"/>
            </p:cNvSpPr>
            <p:nvPr/>
          </p:nvSpPr>
          <p:spPr bwMode="auto">
            <a:xfrm>
              <a:off x="10329863" y="98425"/>
              <a:ext cx="1819275" cy="1866900"/>
            </a:xfrm>
            <a:custGeom>
              <a:avLst/>
              <a:gdLst>
                <a:gd name="T0" fmla="*/ 325 w 1193"/>
                <a:gd name="T1" fmla="*/ 1194 h 1224"/>
                <a:gd name="T2" fmla="*/ 102 w 1193"/>
                <a:gd name="T3" fmla="*/ 1153 h 1224"/>
                <a:gd name="T4" fmla="*/ 22 w 1193"/>
                <a:gd name="T5" fmla="*/ 960 h 1224"/>
                <a:gd name="T6" fmla="*/ 94 w 1193"/>
                <a:gd name="T7" fmla="*/ 653 h 1224"/>
                <a:gd name="T8" fmla="*/ 258 w 1193"/>
                <a:gd name="T9" fmla="*/ 695 h 1224"/>
                <a:gd name="T10" fmla="*/ 412 w 1193"/>
                <a:gd name="T11" fmla="*/ 740 h 1224"/>
                <a:gd name="T12" fmla="*/ 566 w 1193"/>
                <a:gd name="T13" fmla="*/ 803 h 1224"/>
                <a:gd name="T14" fmla="*/ 545 w 1193"/>
                <a:gd name="T15" fmla="*/ 872 h 1224"/>
                <a:gd name="T16" fmla="*/ 488 w 1193"/>
                <a:gd name="T17" fmla="*/ 1166 h 1224"/>
                <a:gd name="T18" fmla="*/ 464 w 1193"/>
                <a:gd name="T19" fmla="*/ 1182 h 1224"/>
                <a:gd name="T20" fmla="*/ 458 w 1193"/>
                <a:gd name="T21" fmla="*/ 1202 h 1224"/>
                <a:gd name="T22" fmla="*/ 417 w 1193"/>
                <a:gd name="T23" fmla="*/ 1160 h 1224"/>
                <a:gd name="T24" fmla="*/ 452 w 1193"/>
                <a:gd name="T25" fmla="*/ 1082 h 1224"/>
                <a:gd name="T26" fmla="*/ 330 w 1193"/>
                <a:gd name="T27" fmla="*/ 1177 h 1224"/>
                <a:gd name="T28" fmla="*/ 382 w 1193"/>
                <a:gd name="T29" fmla="*/ 1109 h 1224"/>
                <a:gd name="T30" fmla="*/ 498 w 1193"/>
                <a:gd name="T31" fmla="*/ 960 h 1224"/>
                <a:gd name="T32" fmla="*/ 413 w 1193"/>
                <a:gd name="T33" fmla="*/ 1015 h 1224"/>
                <a:gd name="T34" fmla="*/ 286 w 1193"/>
                <a:gd name="T35" fmla="*/ 1107 h 1224"/>
                <a:gd name="T36" fmla="*/ 312 w 1193"/>
                <a:gd name="T37" fmla="*/ 1160 h 1224"/>
                <a:gd name="T38" fmla="*/ 395 w 1193"/>
                <a:gd name="T39" fmla="*/ 1008 h 1224"/>
                <a:gd name="T40" fmla="*/ 517 w 1193"/>
                <a:gd name="T41" fmla="*/ 875 h 1224"/>
                <a:gd name="T42" fmla="*/ 409 w 1193"/>
                <a:gd name="T43" fmla="*/ 936 h 1224"/>
                <a:gd name="T44" fmla="*/ 262 w 1193"/>
                <a:gd name="T45" fmla="*/ 1025 h 1224"/>
                <a:gd name="T46" fmla="*/ 159 w 1193"/>
                <a:gd name="T47" fmla="*/ 1094 h 1224"/>
                <a:gd name="T48" fmla="*/ 163 w 1193"/>
                <a:gd name="T49" fmla="*/ 1149 h 1224"/>
                <a:gd name="T50" fmla="*/ 136 w 1193"/>
                <a:gd name="T51" fmla="*/ 1094 h 1224"/>
                <a:gd name="T52" fmla="*/ 374 w 1193"/>
                <a:gd name="T53" fmla="*/ 944 h 1224"/>
                <a:gd name="T54" fmla="*/ 430 w 1193"/>
                <a:gd name="T55" fmla="*/ 908 h 1224"/>
                <a:gd name="T56" fmla="*/ 515 w 1193"/>
                <a:gd name="T57" fmla="*/ 798 h 1224"/>
                <a:gd name="T58" fmla="*/ 292 w 1193"/>
                <a:gd name="T59" fmla="*/ 919 h 1224"/>
                <a:gd name="T60" fmla="*/ 199 w 1193"/>
                <a:gd name="T61" fmla="*/ 975 h 1224"/>
                <a:gd name="T62" fmla="*/ 23 w 1193"/>
                <a:gd name="T63" fmla="*/ 1103 h 1224"/>
                <a:gd name="T64" fmla="*/ 82 w 1193"/>
                <a:gd name="T65" fmla="*/ 1026 h 1224"/>
                <a:gd name="T66" fmla="*/ 327 w 1193"/>
                <a:gd name="T67" fmla="*/ 883 h 1224"/>
                <a:gd name="T68" fmla="*/ 460 w 1193"/>
                <a:gd name="T69" fmla="*/ 782 h 1224"/>
                <a:gd name="T70" fmla="*/ 309 w 1193"/>
                <a:gd name="T71" fmla="*/ 736 h 1224"/>
                <a:gd name="T72" fmla="*/ 64 w 1193"/>
                <a:gd name="T73" fmla="*/ 868 h 1224"/>
                <a:gd name="T74" fmla="*/ 292 w 1193"/>
                <a:gd name="T75" fmla="*/ 825 h 1224"/>
                <a:gd name="T76" fmla="*/ 159 w 1193"/>
                <a:gd name="T77" fmla="*/ 912 h 1224"/>
                <a:gd name="T78" fmla="*/ 58 w 1193"/>
                <a:gd name="T79" fmla="*/ 971 h 1224"/>
                <a:gd name="T80" fmla="*/ 82 w 1193"/>
                <a:gd name="T81" fmla="*/ 1026 h 1224"/>
                <a:gd name="T82" fmla="*/ 348 w 1193"/>
                <a:gd name="T83" fmla="*/ 784 h 1224"/>
                <a:gd name="T84" fmla="*/ 327 w 1193"/>
                <a:gd name="T85" fmla="*/ 823 h 1224"/>
                <a:gd name="T86" fmla="*/ 258 w 1193"/>
                <a:gd name="T87" fmla="*/ 721 h 1224"/>
                <a:gd name="T88" fmla="*/ 68 w 1193"/>
                <a:gd name="T89" fmla="*/ 823 h 1224"/>
                <a:gd name="T90" fmla="*/ 159 w 1193"/>
                <a:gd name="T91" fmla="*/ 687 h 1224"/>
                <a:gd name="T92" fmla="*/ 109 w 1193"/>
                <a:gd name="T93" fmla="*/ 693 h 1224"/>
                <a:gd name="T94" fmla="*/ 109 w 1193"/>
                <a:gd name="T95" fmla="*/ 693 h 1224"/>
                <a:gd name="T96" fmla="*/ 1098 w 1193"/>
                <a:gd name="T97" fmla="*/ 93 h 1224"/>
                <a:gd name="T98" fmla="*/ 1104 w 1193"/>
                <a:gd name="T99" fmla="*/ 153 h 1224"/>
                <a:gd name="T100" fmla="*/ 1140 w 1193"/>
                <a:gd name="T101" fmla="*/ 26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93" h="1224">
                  <a:moveTo>
                    <a:pt x="462" y="1220"/>
                  </a:moveTo>
                  <a:cubicBezTo>
                    <a:pt x="462" y="1218"/>
                    <a:pt x="458" y="1216"/>
                    <a:pt x="453" y="1216"/>
                  </a:cubicBezTo>
                  <a:cubicBezTo>
                    <a:pt x="447" y="1216"/>
                    <a:pt x="435" y="1214"/>
                    <a:pt x="424" y="1212"/>
                  </a:cubicBezTo>
                  <a:cubicBezTo>
                    <a:pt x="414" y="1209"/>
                    <a:pt x="397" y="1206"/>
                    <a:pt x="386" y="1205"/>
                  </a:cubicBezTo>
                  <a:cubicBezTo>
                    <a:pt x="376" y="1204"/>
                    <a:pt x="348" y="1199"/>
                    <a:pt x="325" y="1194"/>
                  </a:cubicBezTo>
                  <a:cubicBezTo>
                    <a:pt x="302" y="1189"/>
                    <a:pt x="278" y="1184"/>
                    <a:pt x="271" y="1183"/>
                  </a:cubicBezTo>
                  <a:cubicBezTo>
                    <a:pt x="264" y="1182"/>
                    <a:pt x="243" y="1178"/>
                    <a:pt x="224" y="1175"/>
                  </a:cubicBezTo>
                  <a:cubicBezTo>
                    <a:pt x="174" y="1165"/>
                    <a:pt x="158" y="1163"/>
                    <a:pt x="142" y="1162"/>
                  </a:cubicBezTo>
                  <a:cubicBezTo>
                    <a:pt x="134" y="1162"/>
                    <a:pt x="127" y="1160"/>
                    <a:pt x="125" y="1159"/>
                  </a:cubicBezTo>
                  <a:cubicBezTo>
                    <a:pt x="124" y="1157"/>
                    <a:pt x="114" y="1154"/>
                    <a:pt x="102" y="1153"/>
                  </a:cubicBezTo>
                  <a:cubicBezTo>
                    <a:pt x="91" y="1151"/>
                    <a:pt x="80" y="1149"/>
                    <a:pt x="78" y="1148"/>
                  </a:cubicBezTo>
                  <a:cubicBezTo>
                    <a:pt x="72" y="1144"/>
                    <a:pt x="27" y="1134"/>
                    <a:pt x="15" y="1134"/>
                  </a:cubicBezTo>
                  <a:cubicBezTo>
                    <a:pt x="2" y="1133"/>
                    <a:pt x="0" y="1128"/>
                    <a:pt x="4" y="1105"/>
                  </a:cubicBezTo>
                  <a:cubicBezTo>
                    <a:pt x="6" y="1096"/>
                    <a:pt x="11" y="1060"/>
                    <a:pt x="14" y="1026"/>
                  </a:cubicBezTo>
                  <a:cubicBezTo>
                    <a:pt x="17" y="992"/>
                    <a:pt x="21" y="962"/>
                    <a:pt x="22" y="960"/>
                  </a:cubicBezTo>
                  <a:cubicBezTo>
                    <a:pt x="24" y="958"/>
                    <a:pt x="29" y="933"/>
                    <a:pt x="33" y="904"/>
                  </a:cubicBezTo>
                  <a:cubicBezTo>
                    <a:pt x="38" y="876"/>
                    <a:pt x="44" y="845"/>
                    <a:pt x="46" y="836"/>
                  </a:cubicBezTo>
                  <a:cubicBezTo>
                    <a:pt x="63" y="753"/>
                    <a:pt x="72" y="706"/>
                    <a:pt x="74" y="683"/>
                  </a:cubicBezTo>
                  <a:cubicBezTo>
                    <a:pt x="76" y="656"/>
                    <a:pt x="76" y="656"/>
                    <a:pt x="76" y="656"/>
                  </a:cubicBezTo>
                  <a:cubicBezTo>
                    <a:pt x="94" y="653"/>
                    <a:pt x="94" y="653"/>
                    <a:pt x="94" y="653"/>
                  </a:cubicBezTo>
                  <a:cubicBezTo>
                    <a:pt x="104" y="652"/>
                    <a:pt x="118" y="653"/>
                    <a:pt x="130" y="657"/>
                  </a:cubicBezTo>
                  <a:cubicBezTo>
                    <a:pt x="140" y="661"/>
                    <a:pt x="159" y="666"/>
                    <a:pt x="172" y="668"/>
                  </a:cubicBezTo>
                  <a:cubicBezTo>
                    <a:pt x="184" y="671"/>
                    <a:pt x="196" y="675"/>
                    <a:pt x="199" y="677"/>
                  </a:cubicBezTo>
                  <a:cubicBezTo>
                    <a:pt x="201" y="679"/>
                    <a:pt x="215" y="683"/>
                    <a:pt x="230" y="686"/>
                  </a:cubicBezTo>
                  <a:cubicBezTo>
                    <a:pt x="244" y="689"/>
                    <a:pt x="257" y="693"/>
                    <a:pt x="258" y="695"/>
                  </a:cubicBezTo>
                  <a:cubicBezTo>
                    <a:pt x="260" y="697"/>
                    <a:pt x="267" y="699"/>
                    <a:pt x="275" y="699"/>
                  </a:cubicBezTo>
                  <a:cubicBezTo>
                    <a:pt x="283" y="699"/>
                    <a:pt x="290" y="701"/>
                    <a:pt x="292" y="703"/>
                  </a:cubicBezTo>
                  <a:cubicBezTo>
                    <a:pt x="295" y="709"/>
                    <a:pt x="336" y="721"/>
                    <a:pt x="357" y="723"/>
                  </a:cubicBezTo>
                  <a:cubicBezTo>
                    <a:pt x="366" y="723"/>
                    <a:pt x="376" y="726"/>
                    <a:pt x="379" y="729"/>
                  </a:cubicBezTo>
                  <a:cubicBezTo>
                    <a:pt x="382" y="731"/>
                    <a:pt x="397" y="736"/>
                    <a:pt x="412" y="740"/>
                  </a:cubicBezTo>
                  <a:cubicBezTo>
                    <a:pt x="427" y="743"/>
                    <a:pt x="452" y="750"/>
                    <a:pt x="468" y="755"/>
                  </a:cubicBezTo>
                  <a:cubicBezTo>
                    <a:pt x="485" y="760"/>
                    <a:pt x="503" y="764"/>
                    <a:pt x="508" y="764"/>
                  </a:cubicBezTo>
                  <a:cubicBezTo>
                    <a:pt x="527" y="764"/>
                    <a:pt x="569" y="780"/>
                    <a:pt x="571" y="788"/>
                  </a:cubicBezTo>
                  <a:cubicBezTo>
                    <a:pt x="571" y="791"/>
                    <a:pt x="570" y="795"/>
                    <a:pt x="568" y="795"/>
                  </a:cubicBezTo>
                  <a:cubicBezTo>
                    <a:pt x="566" y="795"/>
                    <a:pt x="565" y="798"/>
                    <a:pt x="566" y="803"/>
                  </a:cubicBezTo>
                  <a:cubicBezTo>
                    <a:pt x="567" y="808"/>
                    <a:pt x="566" y="812"/>
                    <a:pt x="564" y="812"/>
                  </a:cubicBezTo>
                  <a:cubicBezTo>
                    <a:pt x="561" y="812"/>
                    <a:pt x="559" y="816"/>
                    <a:pt x="559" y="820"/>
                  </a:cubicBezTo>
                  <a:cubicBezTo>
                    <a:pt x="559" y="825"/>
                    <a:pt x="557" y="830"/>
                    <a:pt x="555" y="831"/>
                  </a:cubicBezTo>
                  <a:cubicBezTo>
                    <a:pt x="552" y="833"/>
                    <a:pt x="550" y="839"/>
                    <a:pt x="550" y="845"/>
                  </a:cubicBezTo>
                  <a:cubicBezTo>
                    <a:pt x="550" y="850"/>
                    <a:pt x="548" y="863"/>
                    <a:pt x="545" y="872"/>
                  </a:cubicBezTo>
                  <a:cubicBezTo>
                    <a:pt x="541" y="881"/>
                    <a:pt x="537" y="902"/>
                    <a:pt x="534" y="918"/>
                  </a:cubicBezTo>
                  <a:cubicBezTo>
                    <a:pt x="526" y="965"/>
                    <a:pt x="525" y="972"/>
                    <a:pt x="516" y="1007"/>
                  </a:cubicBezTo>
                  <a:cubicBezTo>
                    <a:pt x="512" y="1025"/>
                    <a:pt x="507" y="1053"/>
                    <a:pt x="506" y="1068"/>
                  </a:cubicBezTo>
                  <a:cubicBezTo>
                    <a:pt x="504" y="1084"/>
                    <a:pt x="502" y="1098"/>
                    <a:pt x="500" y="1101"/>
                  </a:cubicBezTo>
                  <a:cubicBezTo>
                    <a:pt x="496" y="1107"/>
                    <a:pt x="486" y="1164"/>
                    <a:pt x="488" y="1166"/>
                  </a:cubicBezTo>
                  <a:cubicBezTo>
                    <a:pt x="490" y="1168"/>
                    <a:pt x="488" y="1178"/>
                    <a:pt x="485" y="1189"/>
                  </a:cubicBezTo>
                  <a:cubicBezTo>
                    <a:pt x="480" y="1205"/>
                    <a:pt x="480" y="1210"/>
                    <a:pt x="484" y="1212"/>
                  </a:cubicBezTo>
                  <a:cubicBezTo>
                    <a:pt x="490" y="1216"/>
                    <a:pt x="488" y="1218"/>
                    <a:pt x="474" y="1222"/>
                  </a:cubicBezTo>
                  <a:cubicBezTo>
                    <a:pt x="467" y="1224"/>
                    <a:pt x="462" y="1223"/>
                    <a:pt x="462" y="1220"/>
                  </a:cubicBezTo>
                  <a:close/>
                  <a:moveTo>
                    <a:pt x="464" y="1182"/>
                  </a:moveTo>
                  <a:cubicBezTo>
                    <a:pt x="465" y="1171"/>
                    <a:pt x="468" y="1158"/>
                    <a:pt x="469" y="1153"/>
                  </a:cubicBezTo>
                  <a:cubicBezTo>
                    <a:pt x="471" y="1145"/>
                    <a:pt x="471" y="1145"/>
                    <a:pt x="464" y="1151"/>
                  </a:cubicBezTo>
                  <a:cubicBezTo>
                    <a:pt x="456" y="1158"/>
                    <a:pt x="450" y="1161"/>
                    <a:pt x="424" y="1177"/>
                  </a:cubicBezTo>
                  <a:cubicBezTo>
                    <a:pt x="414" y="1182"/>
                    <a:pt x="408" y="1188"/>
                    <a:pt x="410" y="1189"/>
                  </a:cubicBezTo>
                  <a:cubicBezTo>
                    <a:pt x="416" y="1191"/>
                    <a:pt x="454" y="1202"/>
                    <a:pt x="458" y="1202"/>
                  </a:cubicBezTo>
                  <a:cubicBezTo>
                    <a:pt x="460" y="1203"/>
                    <a:pt x="462" y="1194"/>
                    <a:pt x="464" y="1182"/>
                  </a:cubicBezTo>
                  <a:close/>
                  <a:moveTo>
                    <a:pt x="386" y="1182"/>
                  </a:moveTo>
                  <a:cubicBezTo>
                    <a:pt x="386" y="1180"/>
                    <a:pt x="392" y="1176"/>
                    <a:pt x="399" y="1173"/>
                  </a:cubicBezTo>
                  <a:cubicBezTo>
                    <a:pt x="406" y="1170"/>
                    <a:pt x="412" y="1165"/>
                    <a:pt x="412" y="1163"/>
                  </a:cubicBezTo>
                  <a:cubicBezTo>
                    <a:pt x="412" y="1161"/>
                    <a:pt x="414" y="1160"/>
                    <a:pt x="417" y="1160"/>
                  </a:cubicBezTo>
                  <a:cubicBezTo>
                    <a:pt x="419" y="1160"/>
                    <a:pt x="431" y="1152"/>
                    <a:pt x="442" y="1142"/>
                  </a:cubicBezTo>
                  <a:cubicBezTo>
                    <a:pt x="452" y="1133"/>
                    <a:pt x="464" y="1125"/>
                    <a:pt x="468" y="1125"/>
                  </a:cubicBezTo>
                  <a:cubicBezTo>
                    <a:pt x="471" y="1125"/>
                    <a:pt x="474" y="1118"/>
                    <a:pt x="476" y="1105"/>
                  </a:cubicBezTo>
                  <a:cubicBezTo>
                    <a:pt x="478" y="1094"/>
                    <a:pt x="480" y="1081"/>
                    <a:pt x="481" y="1075"/>
                  </a:cubicBezTo>
                  <a:cubicBezTo>
                    <a:pt x="484" y="1064"/>
                    <a:pt x="484" y="1064"/>
                    <a:pt x="452" y="1082"/>
                  </a:cubicBezTo>
                  <a:cubicBezTo>
                    <a:pt x="434" y="1091"/>
                    <a:pt x="406" y="1109"/>
                    <a:pt x="390" y="1120"/>
                  </a:cubicBezTo>
                  <a:cubicBezTo>
                    <a:pt x="373" y="1131"/>
                    <a:pt x="355" y="1143"/>
                    <a:pt x="349" y="1147"/>
                  </a:cubicBezTo>
                  <a:cubicBezTo>
                    <a:pt x="343" y="1150"/>
                    <a:pt x="331" y="1159"/>
                    <a:pt x="323" y="1165"/>
                  </a:cubicBezTo>
                  <a:cubicBezTo>
                    <a:pt x="309" y="1177"/>
                    <a:pt x="309" y="1177"/>
                    <a:pt x="309" y="1177"/>
                  </a:cubicBezTo>
                  <a:cubicBezTo>
                    <a:pt x="330" y="1177"/>
                    <a:pt x="330" y="1177"/>
                    <a:pt x="330" y="1177"/>
                  </a:cubicBezTo>
                  <a:cubicBezTo>
                    <a:pt x="341" y="1178"/>
                    <a:pt x="356" y="1179"/>
                    <a:pt x="363" y="1181"/>
                  </a:cubicBezTo>
                  <a:cubicBezTo>
                    <a:pt x="381" y="1186"/>
                    <a:pt x="386" y="1186"/>
                    <a:pt x="386" y="1182"/>
                  </a:cubicBezTo>
                  <a:close/>
                  <a:moveTo>
                    <a:pt x="312" y="1160"/>
                  </a:moveTo>
                  <a:cubicBezTo>
                    <a:pt x="315" y="1155"/>
                    <a:pt x="322" y="1149"/>
                    <a:pt x="328" y="1145"/>
                  </a:cubicBezTo>
                  <a:cubicBezTo>
                    <a:pt x="333" y="1142"/>
                    <a:pt x="358" y="1126"/>
                    <a:pt x="382" y="1109"/>
                  </a:cubicBezTo>
                  <a:cubicBezTo>
                    <a:pt x="406" y="1093"/>
                    <a:pt x="432" y="1075"/>
                    <a:pt x="440" y="1070"/>
                  </a:cubicBezTo>
                  <a:cubicBezTo>
                    <a:pt x="449" y="1066"/>
                    <a:pt x="458" y="1060"/>
                    <a:pt x="460" y="1057"/>
                  </a:cubicBezTo>
                  <a:cubicBezTo>
                    <a:pt x="462" y="1055"/>
                    <a:pt x="471" y="1047"/>
                    <a:pt x="479" y="1041"/>
                  </a:cubicBezTo>
                  <a:cubicBezTo>
                    <a:pt x="493" y="1031"/>
                    <a:pt x="495" y="1026"/>
                    <a:pt x="499" y="1002"/>
                  </a:cubicBezTo>
                  <a:cubicBezTo>
                    <a:pt x="506" y="965"/>
                    <a:pt x="505" y="960"/>
                    <a:pt x="498" y="960"/>
                  </a:cubicBezTo>
                  <a:cubicBezTo>
                    <a:pt x="494" y="960"/>
                    <a:pt x="492" y="962"/>
                    <a:pt x="494" y="964"/>
                  </a:cubicBezTo>
                  <a:cubicBezTo>
                    <a:pt x="495" y="966"/>
                    <a:pt x="487" y="973"/>
                    <a:pt x="476" y="978"/>
                  </a:cubicBezTo>
                  <a:cubicBezTo>
                    <a:pt x="465" y="983"/>
                    <a:pt x="453" y="991"/>
                    <a:pt x="449" y="995"/>
                  </a:cubicBezTo>
                  <a:cubicBezTo>
                    <a:pt x="444" y="1000"/>
                    <a:pt x="438" y="1003"/>
                    <a:pt x="434" y="1003"/>
                  </a:cubicBezTo>
                  <a:cubicBezTo>
                    <a:pt x="430" y="1003"/>
                    <a:pt x="421" y="1008"/>
                    <a:pt x="413" y="1015"/>
                  </a:cubicBezTo>
                  <a:cubicBezTo>
                    <a:pt x="389" y="1036"/>
                    <a:pt x="376" y="1045"/>
                    <a:pt x="357" y="1056"/>
                  </a:cubicBezTo>
                  <a:cubicBezTo>
                    <a:pt x="346" y="1061"/>
                    <a:pt x="337" y="1067"/>
                    <a:pt x="336" y="1069"/>
                  </a:cubicBezTo>
                  <a:cubicBezTo>
                    <a:pt x="335" y="1070"/>
                    <a:pt x="326" y="1076"/>
                    <a:pt x="317" y="1083"/>
                  </a:cubicBezTo>
                  <a:cubicBezTo>
                    <a:pt x="308" y="1089"/>
                    <a:pt x="300" y="1096"/>
                    <a:pt x="301" y="1098"/>
                  </a:cubicBezTo>
                  <a:cubicBezTo>
                    <a:pt x="301" y="1099"/>
                    <a:pt x="295" y="1104"/>
                    <a:pt x="286" y="1107"/>
                  </a:cubicBezTo>
                  <a:cubicBezTo>
                    <a:pt x="278" y="1111"/>
                    <a:pt x="259" y="1122"/>
                    <a:pt x="245" y="1132"/>
                  </a:cubicBezTo>
                  <a:cubicBezTo>
                    <a:pt x="230" y="1143"/>
                    <a:pt x="216" y="1151"/>
                    <a:pt x="213" y="1151"/>
                  </a:cubicBezTo>
                  <a:cubicBezTo>
                    <a:pt x="198" y="1151"/>
                    <a:pt x="222" y="1159"/>
                    <a:pt x="239" y="1160"/>
                  </a:cubicBezTo>
                  <a:cubicBezTo>
                    <a:pt x="250" y="1160"/>
                    <a:pt x="263" y="1162"/>
                    <a:pt x="269" y="1164"/>
                  </a:cubicBezTo>
                  <a:cubicBezTo>
                    <a:pt x="288" y="1170"/>
                    <a:pt x="306" y="1169"/>
                    <a:pt x="312" y="1160"/>
                  </a:cubicBezTo>
                  <a:close/>
                  <a:moveTo>
                    <a:pt x="219" y="1129"/>
                  </a:moveTo>
                  <a:cubicBezTo>
                    <a:pt x="238" y="1117"/>
                    <a:pt x="256" y="1106"/>
                    <a:pt x="259" y="1104"/>
                  </a:cubicBezTo>
                  <a:cubicBezTo>
                    <a:pt x="303" y="1073"/>
                    <a:pt x="328" y="1056"/>
                    <a:pt x="342" y="1044"/>
                  </a:cubicBezTo>
                  <a:cubicBezTo>
                    <a:pt x="351" y="1037"/>
                    <a:pt x="365" y="1027"/>
                    <a:pt x="373" y="1023"/>
                  </a:cubicBezTo>
                  <a:cubicBezTo>
                    <a:pt x="381" y="1019"/>
                    <a:pt x="391" y="1012"/>
                    <a:pt x="395" y="1008"/>
                  </a:cubicBezTo>
                  <a:cubicBezTo>
                    <a:pt x="399" y="1004"/>
                    <a:pt x="412" y="996"/>
                    <a:pt x="423" y="990"/>
                  </a:cubicBezTo>
                  <a:cubicBezTo>
                    <a:pt x="434" y="984"/>
                    <a:pt x="458" y="969"/>
                    <a:pt x="477" y="957"/>
                  </a:cubicBezTo>
                  <a:cubicBezTo>
                    <a:pt x="511" y="935"/>
                    <a:pt x="511" y="935"/>
                    <a:pt x="511" y="935"/>
                  </a:cubicBezTo>
                  <a:cubicBezTo>
                    <a:pt x="517" y="904"/>
                    <a:pt x="517" y="904"/>
                    <a:pt x="517" y="904"/>
                  </a:cubicBezTo>
                  <a:cubicBezTo>
                    <a:pt x="523" y="878"/>
                    <a:pt x="523" y="874"/>
                    <a:pt x="517" y="875"/>
                  </a:cubicBezTo>
                  <a:cubicBezTo>
                    <a:pt x="514" y="875"/>
                    <a:pt x="509" y="879"/>
                    <a:pt x="507" y="882"/>
                  </a:cubicBezTo>
                  <a:cubicBezTo>
                    <a:pt x="504" y="886"/>
                    <a:pt x="497" y="890"/>
                    <a:pt x="491" y="892"/>
                  </a:cubicBezTo>
                  <a:cubicBezTo>
                    <a:pt x="486" y="894"/>
                    <a:pt x="472" y="901"/>
                    <a:pt x="462" y="908"/>
                  </a:cubicBezTo>
                  <a:cubicBezTo>
                    <a:pt x="451" y="915"/>
                    <a:pt x="441" y="921"/>
                    <a:pt x="438" y="921"/>
                  </a:cubicBezTo>
                  <a:cubicBezTo>
                    <a:pt x="436" y="921"/>
                    <a:pt x="423" y="928"/>
                    <a:pt x="409" y="936"/>
                  </a:cubicBezTo>
                  <a:cubicBezTo>
                    <a:pt x="396" y="944"/>
                    <a:pt x="373" y="958"/>
                    <a:pt x="359" y="965"/>
                  </a:cubicBezTo>
                  <a:cubicBezTo>
                    <a:pt x="345" y="973"/>
                    <a:pt x="333" y="981"/>
                    <a:pt x="331" y="982"/>
                  </a:cubicBezTo>
                  <a:cubicBezTo>
                    <a:pt x="330" y="984"/>
                    <a:pt x="318" y="991"/>
                    <a:pt x="304" y="998"/>
                  </a:cubicBezTo>
                  <a:cubicBezTo>
                    <a:pt x="290" y="1005"/>
                    <a:pt x="276" y="1014"/>
                    <a:pt x="273" y="1018"/>
                  </a:cubicBezTo>
                  <a:cubicBezTo>
                    <a:pt x="270" y="1022"/>
                    <a:pt x="265" y="1025"/>
                    <a:pt x="262" y="1025"/>
                  </a:cubicBezTo>
                  <a:cubicBezTo>
                    <a:pt x="259" y="1025"/>
                    <a:pt x="256" y="1027"/>
                    <a:pt x="256" y="1030"/>
                  </a:cubicBezTo>
                  <a:cubicBezTo>
                    <a:pt x="256" y="1033"/>
                    <a:pt x="255" y="1034"/>
                    <a:pt x="253" y="1032"/>
                  </a:cubicBezTo>
                  <a:cubicBezTo>
                    <a:pt x="252" y="1031"/>
                    <a:pt x="248" y="1033"/>
                    <a:pt x="244" y="1036"/>
                  </a:cubicBezTo>
                  <a:cubicBezTo>
                    <a:pt x="240" y="1040"/>
                    <a:pt x="220" y="1054"/>
                    <a:pt x="199" y="1067"/>
                  </a:cubicBezTo>
                  <a:cubicBezTo>
                    <a:pt x="178" y="1081"/>
                    <a:pt x="160" y="1093"/>
                    <a:pt x="159" y="1094"/>
                  </a:cubicBezTo>
                  <a:cubicBezTo>
                    <a:pt x="157" y="1097"/>
                    <a:pt x="149" y="1102"/>
                    <a:pt x="120" y="1120"/>
                  </a:cubicBezTo>
                  <a:cubicBezTo>
                    <a:pt x="101" y="1132"/>
                    <a:pt x="101" y="1132"/>
                    <a:pt x="101" y="1132"/>
                  </a:cubicBezTo>
                  <a:cubicBezTo>
                    <a:pt x="122" y="1138"/>
                    <a:pt x="122" y="1138"/>
                    <a:pt x="122" y="1138"/>
                  </a:cubicBezTo>
                  <a:cubicBezTo>
                    <a:pt x="135" y="1141"/>
                    <a:pt x="148" y="1144"/>
                    <a:pt x="153" y="1145"/>
                  </a:cubicBezTo>
                  <a:cubicBezTo>
                    <a:pt x="157" y="1146"/>
                    <a:pt x="162" y="1148"/>
                    <a:pt x="163" y="1149"/>
                  </a:cubicBezTo>
                  <a:cubicBezTo>
                    <a:pt x="169" y="1155"/>
                    <a:pt x="188" y="1148"/>
                    <a:pt x="219" y="1129"/>
                  </a:cubicBezTo>
                  <a:close/>
                  <a:moveTo>
                    <a:pt x="87" y="1124"/>
                  </a:moveTo>
                  <a:cubicBezTo>
                    <a:pt x="92" y="1119"/>
                    <a:pt x="93" y="1119"/>
                    <a:pt x="90" y="1125"/>
                  </a:cubicBezTo>
                  <a:cubicBezTo>
                    <a:pt x="88" y="1130"/>
                    <a:pt x="88" y="1130"/>
                    <a:pt x="93" y="1125"/>
                  </a:cubicBezTo>
                  <a:cubicBezTo>
                    <a:pt x="96" y="1121"/>
                    <a:pt x="115" y="1107"/>
                    <a:pt x="136" y="1094"/>
                  </a:cubicBezTo>
                  <a:cubicBezTo>
                    <a:pt x="157" y="1081"/>
                    <a:pt x="180" y="1066"/>
                    <a:pt x="187" y="1061"/>
                  </a:cubicBezTo>
                  <a:cubicBezTo>
                    <a:pt x="194" y="1055"/>
                    <a:pt x="202" y="1051"/>
                    <a:pt x="204" y="1051"/>
                  </a:cubicBezTo>
                  <a:cubicBezTo>
                    <a:pt x="207" y="1051"/>
                    <a:pt x="221" y="1040"/>
                    <a:pt x="236" y="1028"/>
                  </a:cubicBezTo>
                  <a:cubicBezTo>
                    <a:pt x="251" y="1014"/>
                    <a:pt x="284" y="993"/>
                    <a:pt x="315" y="977"/>
                  </a:cubicBezTo>
                  <a:cubicBezTo>
                    <a:pt x="344" y="962"/>
                    <a:pt x="370" y="947"/>
                    <a:pt x="374" y="944"/>
                  </a:cubicBezTo>
                  <a:cubicBezTo>
                    <a:pt x="378" y="941"/>
                    <a:pt x="382" y="938"/>
                    <a:pt x="384" y="938"/>
                  </a:cubicBezTo>
                  <a:cubicBezTo>
                    <a:pt x="386" y="938"/>
                    <a:pt x="393" y="933"/>
                    <a:pt x="400" y="927"/>
                  </a:cubicBezTo>
                  <a:cubicBezTo>
                    <a:pt x="407" y="921"/>
                    <a:pt x="414" y="917"/>
                    <a:pt x="416" y="919"/>
                  </a:cubicBezTo>
                  <a:cubicBezTo>
                    <a:pt x="418" y="920"/>
                    <a:pt x="421" y="918"/>
                    <a:pt x="423" y="914"/>
                  </a:cubicBezTo>
                  <a:cubicBezTo>
                    <a:pt x="424" y="911"/>
                    <a:pt x="427" y="908"/>
                    <a:pt x="430" y="908"/>
                  </a:cubicBezTo>
                  <a:cubicBezTo>
                    <a:pt x="434" y="908"/>
                    <a:pt x="523" y="855"/>
                    <a:pt x="528" y="849"/>
                  </a:cubicBezTo>
                  <a:cubicBezTo>
                    <a:pt x="530" y="848"/>
                    <a:pt x="532" y="838"/>
                    <a:pt x="534" y="828"/>
                  </a:cubicBezTo>
                  <a:cubicBezTo>
                    <a:pt x="535" y="818"/>
                    <a:pt x="538" y="806"/>
                    <a:pt x="540" y="802"/>
                  </a:cubicBezTo>
                  <a:cubicBezTo>
                    <a:pt x="542" y="796"/>
                    <a:pt x="541" y="795"/>
                    <a:pt x="531" y="795"/>
                  </a:cubicBezTo>
                  <a:cubicBezTo>
                    <a:pt x="524" y="795"/>
                    <a:pt x="517" y="796"/>
                    <a:pt x="515" y="798"/>
                  </a:cubicBezTo>
                  <a:cubicBezTo>
                    <a:pt x="514" y="799"/>
                    <a:pt x="510" y="801"/>
                    <a:pt x="506" y="802"/>
                  </a:cubicBezTo>
                  <a:cubicBezTo>
                    <a:pt x="496" y="803"/>
                    <a:pt x="355" y="882"/>
                    <a:pt x="344" y="892"/>
                  </a:cubicBezTo>
                  <a:cubicBezTo>
                    <a:pt x="341" y="896"/>
                    <a:pt x="334" y="899"/>
                    <a:pt x="329" y="900"/>
                  </a:cubicBezTo>
                  <a:cubicBezTo>
                    <a:pt x="324" y="901"/>
                    <a:pt x="315" y="906"/>
                    <a:pt x="309" y="911"/>
                  </a:cubicBezTo>
                  <a:cubicBezTo>
                    <a:pt x="302" y="916"/>
                    <a:pt x="294" y="920"/>
                    <a:pt x="292" y="919"/>
                  </a:cubicBezTo>
                  <a:cubicBezTo>
                    <a:pt x="289" y="918"/>
                    <a:pt x="285" y="921"/>
                    <a:pt x="282" y="925"/>
                  </a:cubicBezTo>
                  <a:cubicBezTo>
                    <a:pt x="279" y="930"/>
                    <a:pt x="275" y="934"/>
                    <a:pt x="272" y="934"/>
                  </a:cubicBezTo>
                  <a:cubicBezTo>
                    <a:pt x="269" y="934"/>
                    <a:pt x="258" y="941"/>
                    <a:pt x="248" y="949"/>
                  </a:cubicBezTo>
                  <a:cubicBezTo>
                    <a:pt x="238" y="957"/>
                    <a:pt x="225" y="964"/>
                    <a:pt x="220" y="964"/>
                  </a:cubicBezTo>
                  <a:cubicBezTo>
                    <a:pt x="215" y="964"/>
                    <a:pt x="206" y="969"/>
                    <a:pt x="199" y="975"/>
                  </a:cubicBezTo>
                  <a:cubicBezTo>
                    <a:pt x="193" y="980"/>
                    <a:pt x="168" y="995"/>
                    <a:pt x="145" y="1008"/>
                  </a:cubicBezTo>
                  <a:cubicBezTo>
                    <a:pt x="121" y="1020"/>
                    <a:pt x="97" y="1034"/>
                    <a:pt x="91" y="1039"/>
                  </a:cubicBezTo>
                  <a:cubicBezTo>
                    <a:pt x="84" y="1044"/>
                    <a:pt x="77" y="1048"/>
                    <a:pt x="74" y="1048"/>
                  </a:cubicBezTo>
                  <a:cubicBezTo>
                    <a:pt x="64" y="1051"/>
                    <a:pt x="48" y="1059"/>
                    <a:pt x="38" y="1067"/>
                  </a:cubicBezTo>
                  <a:cubicBezTo>
                    <a:pt x="28" y="1076"/>
                    <a:pt x="19" y="1097"/>
                    <a:pt x="23" y="1103"/>
                  </a:cubicBezTo>
                  <a:cubicBezTo>
                    <a:pt x="24" y="1106"/>
                    <a:pt x="23" y="1107"/>
                    <a:pt x="20" y="1107"/>
                  </a:cubicBezTo>
                  <a:cubicBezTo>
                    <a:pt x="18" y="1107"/>
                    <a:pt x="16" y="1110"/>
                    <a:pt x="17" y="1113"/>
                  </a:cubicBezTo>
                  <a:cubicBezTo>
                    <a:pt x="18" y="1116"/>
                    <a:pt x="29" y="1120"/>
                    <a:pt x="42" y="1123"/>
                  </a:cubicBezTo>
                  <a:cubicBezTo>
                    <a:pt x="73" y="1130"/>
                    <a:pt x="81" y="1130"/>
                    <a:pt x="87" y="1124"/>
                  </a:cubicBezTo>
                  <a:close/>
                  <a:moveTo>
                    <a:pt x="82" y="1026"/>
                  </a:moveTo>
                  <a:cubicBezTo>
                    <a:pt x="105" y="1014"/>
                    <a:pt x="130" y="999"/>
                    <a:pt x="138" y="993"/>
                  </a:cubicBezTo>
                  <a:cubicBezTo>
                    <a:pt x="147" y="988"/>
                    <a:pt x="159" y="981"/>
                    <a:pt x="166" y="980"/>
                  </a:cubicBezTo>
                  <a:cubicBezTo>
                    <a:pt x="177" y="977"/>
                    <a:pt x="192" y="968"/>
                    <a:pt x="237" y="939"/>
                  </a:cubicBezTo>
                  <a:cubicBezTo>
                    <a:pt x="246" y="932"/>
                    <a:pt x="258" y="924"/>
                    <a:pt x="262" y="920"/>
                  </a:cubicBezTo>
                  <a:cubicBezTo>
                    <a:pt x="267" y="916"/>
                    <a:pt x="296" y="899"/>
                    <a:pt x="327" y="883"/>
                  </a:cubicBezTo>
                  <a:cubicBezTo>
                    <a:pt x="359" y="866"/>
                    <a:pt x="392" y="848"/>
                    <a:pt x="401" y="842"/>
                  </a:cubicBezTo>
                  <a:cubicBezTo>
                    <a:pt x="410" y="836"/>
                    <a:pt x="434" y="822"/>
                    <a:pt x="454" y="812"/>
                  </a:cubicBezTo>
                  <a:cubicBezTo>
                    <a:pt x="473" y="802"/>
                    <a:pt x="491" y="792"/>
                    <a:pt x="493" y="790"/>
                  </a:cubicBezTo>
                  <a:cubicBezTo>
                    <a:pt x="495" y="788"/>
                    <a:pt x="488" y="785"/>
                    <a:pt x="478" y="784"/>
                  </a:cubicBezTo>
                  <a:cubicBezTo>
                    <a:pt x="468" y="782"/>
                    <a:pt x="460" y="781"/>
                    <a:pt x="460" y="782"/>
                  </a:cubicBezTo>
                  <a:cubicBezTo>
                    <a:pt x="459" y="783"/>
                    <a:pt x="456" y="781"/>
                    <a:pt x="452" y="778"/>
                  </a:cubicBezTo>
                  <a:cubicBezTo>
                    <a:pt x="438" y="766"/>
                    <a:pt x="423" y="765"/>
                    <a:pt x="400" y="775"/>
                  </a:cubicBezTo>
                  <a:cubicBezTo>
                    <a:pt x="388" y="781"/>
                    <a:pt x="377" y="784"/>
                    <a:pt x="376" y="782"/>
                  </a:cubicBezTo>
                  <a:cubicBezTo>
                    <a:pt x="373" y="777"/>
                    <a:pt x="385" y="764"/>
                    <a:pt x="392" y="764"/>
                  </a:cubicBezTo>
                  <a:cubicBezTo>
                    <a:pt x="407" y="764"/>
                    <a:pt x="334" y="739"/>
                    <a:pt x="309" y="736"/>
                  </a:cubicBezTo>
                  <a:cubicBezTo>
                    <a:pt x="299" y="735"/>
                    <a:pt x="283" y="743"/>
                    <a:pt x="248" y="766"/>
                  </a:cubicBezTo>
                  <a:cubicBezTo>
                    <a:pt x="233" y="775"/>
                    <a:pt x="219" y="784"/>
                    <a:pt x="217" y="784"/>
                  </a:cubicBezTo>
                  <a:cubicBezTo>
                    <a:pt x="214" y="784"/>
                    <a:pt x="195" y="795"/>
                    <a:pt x="174" y="807"/>
                  </a:cubicBezTo>
                  <a:cubicBezTo>
                    <a:pt x="154" y="819"/>
                    <a:pt x="136" y="829"/>
                    <a:pt x="134" y="829"/>
                  </a:cubicBezTo>
                  <a:cubicBezTo>
                    <a:pt x="128" y="829"/>
                    <a:pt x="68" y="863"/>
                    <a:pt x="64" y="868"/>
                  </a:cubicBezTo>
                  <a:cubicBezTo>
                    <a:pt x="59" y="875"/>
                    <a:pt x="55" y="896"/>
                    <a:pt x="51" y="935"/>
                  </a:cubicBezTo>
                  <a:cubicBezTo>
                    <a:pt x="49" y="960"/>
                    <a:pt x="49" y="960"/>
                    <a:pt x="49" y="960"/>
                  </a:cubicBezTo>
                  <a:cubicBezTo>
                    <a:pt x="94" y="936"/>
                    <a:pt x="94" y="936"/>
                    <a:pt x="94" y="936"/>
                  </a:cubicBezTo>
                  <a:cubicBezTo>
                    <a:pt x="118" y="923"/>
                    <a:pt x="142" y="910"/>
                    <a:pt x="145" y="907"/>
                  </a:cubicBezTo>
                  <a:cubicBezTo>
                    <a:pt x="157" y="896"/>
                    <a:pt x="285" y="825"/>
                    <a:pt x="292" y="825"/>
                  </a:cubicBezTo>
                  <a:cubicBezTo>
                    <a:pt x="293" y="825"/>
                    <a:pt x="291" y="829"/>
                    <a:pt x="289" y="834"/>
                  </a:cubicBezTo>
                  <a:cubicBezTo>
                    <a:pt x="286" y="839"/>
                    <a:pt x="272" y="849"/>
                    <a:pt x="258" y="856"/>
                  </a:cubicBezTo>
                  <a:cubicBezTo>
                    <a:pt x="230" y="869"/>
                    <a:pt x="211" y="881"/>
                    <a:pt x="202" y="889"/>
                  </a:cubicBezTo>
                  <a:cubicBezTo>
                    <a:pt x="199" y="892"/>
                    <a:pt x="191" y="896"/>
                    <a:pt x="185" y="897"/>
                  </a:cubicBezTo>
                  <a:cubicBezTo>
                    <a:pt x="178" y="899"/>
                    <a:pt x="167" y="905"/>
                    <a:pt x="159" y="912"/>
                  </a:cubicBezTo>
                  <a:cubicBezTo>
                    <a:pt x="151" y="919"/>
                    <a:pt x="143" y="925"/>
                    <a:pt x="142" y="925"/>
                  </a:cubicBezTo>
                  <a:cubicBezTo>
                    <a:pt x="140" y="925"/>
                    <a:pt x="126" y="933"/>
                    <a:pt x="110" y="942"/>
                  </a:cubicBezTo>
                  <a:cubicBezTo>
                    <a:pt x="94" y="952"/>
                    <a:pt x="78" y="960"/>
                    <a:pt x="74" y="960"/>
                  </a:cubicBezTo>
                  <a:cubicBezTo>
                    <a:pt x="70" y="960"/>
                    <a:pt x="65" y="963"/>
                    <a:pt x="63" y="967"/>
                  </a:cubicBezTo>
                  <a:cubicBezTo>
                    <a:pt x="60" y="971"/>
                    <a:pt x="58" y="973"/>
                    <a:pt x="58" y="971"/>
                  </a:cubicBezTo>
                  <a:cubicBezTo>
                    <a:pt x="58" y="969"/>
                    <a:pt x="55" y="971"/>
                    <a:pt x="50" y="976"/>
                  </a:cubicBezTo>
                  <a:cubicBezTo>
                    <a:pt x="45" y="981"/>
                    <a:pt x="40" y="996"/>
                    <a:pt x="37" y="1013"/>
                  </a:cubicBezTo>
                  <a:cubicBezTo>
                    <a:pt x="35" y="1029"/>
                    <a:pt x="32" y="1045"/>
                    <a:pt x="30" y="1050"/>
                  </a:cubicBezTo>
                  <a:cubicBezTo>
                    <a:pt x="28" y="1056"/>
                    <a:pt x="28" y="1057"/>
                    <a:pt x="33" y="1052"/>
                  </a:cubicBezTo>
                  <a:cubicBezTo>
                    <a:pt x="37" y="1049"/>
                    <a:pt x="58" y="1037"/>
                    <a:pt x="82" y="1026"/>
                  </a:cubicBezTo>
                  <a:close/>
                  <a:moveTo>
                    <a:pt x="327" y="823"/>
                  </a:moveTo>
                  <a:cubicBezTo>
                    <a:pt x="310" y="813"/>
                    <a:pt x="305" y="800"/>
                    <a:pt x="311" y="779"/>
                  </a:cubicBezTo>
                  <a:cubicBezTo>
                    <a:pt x="316" y="764"/>
                    <a:pt x="319" y="762"/>
                    <a:pt x="333" y="761"/>
                  </a:cubicBezTo>
                  <a:cubicBezTo>
                    <a:pt x="353" y="759"/>
                    <a:pt x="367" y="770"/>
                    <a:pt x="361" y="782"/>
                  </a:cubicBezTo>
                  <a:cubicBezTo>
                    <a:pt x="356" y="792"/>
                    <a:pt x="348" y="793"/>
                    <a:pt x="348" y="784"/>
                  </a:cubicBezTo>
                  <a:cubicBezTo>
                    <a:pt x="348" y="780"/>
                    <a:pt x="346" y="777"/>
                    <a:pt x="343" y="777"/>
                  </a:cubicBezTo>
                  <a:cubicBezTo>
                    <a:pt x="333" y="777"/>
                    <a:pt x="326" y="789"/>
                    <a:pt x="329" y="801"/>
                  </a:cubicBezTo>
                  <a:cubicBezTo>
                    <a:pt x="331" y="810"/>
                    <a:pt x="334" y="812"/>
                    <a:pt x="349" y="812"/>
                  </a:cubicBezTo>
                  <a:cubicBezTo>
                    <a:pt x="362" y="812"/>
                    <a:pt x="365" y="814"/>
                    <a:pt x="365" y="820"/>
                  </a:cubicBezTo>
                  <a:cubicBezTo>
                    <a:pt x="365" y="829"/>
                    <a:pt x="342" y="831"/>
                    <a:pt x="327" y="823"/>
                  </a:cubicBezTo>
                  <a:close/>
                  <a:moveTo>
                    <a:pt x="102" y="832"/>
                  </a:moveTo>
                  <a:cubicBezTo>
                    <a:pt x="159" y="801"/>
                    <a:pt x="195" y="781"/>
                    <a:pt x="201" y="775"/>
                  </a:cubicBezTo>
                  <a:cubicBezTo>
                    <a:pt x="205" y="772"/>
                    <a:pt x="214" y="767"/>
                    <a:pt x="222" y="764"/>
                  </a:cubicBezTo>
                  <a:cubicBezTo>
                    <a:pt x="247" y="754"/>
                    <a:pt x="283" y="727"/>
                    <a:pt x="274" y="726"/>
                  </a:cubicBezTo>
                  <a:cubicBezTo>
                    <a:pt x="270" y="725"/>
                    <a:pt x="263" y="723"/>
                    <a:pt x="258" y="721"/>
                  </a:cubicBezTo>
                  <a:cubicBezTo>
                    <a:pt x="230" y="708"/>
                    <a:pt x="219" y="712"/>
                    <a:pt x="142" y="757"/>
                  </a:cubicBezTo>
                  <a:cubicBezTo>
                    <a:pt x="132" y="763"/>
                    <a:pt x="121" y="768"/>
                    <a:pt x="117" y="768"/>
                  </a:cubicBezTo>
                  <a:cubicBezTo>
                    <a:pt x="113" y="768"/>
                    <a:pt x="104" y="774"/>
                    <a:pt x="96" y="781"/>
                  </a:cubicBezTo>
                  <a:cubicBezTo>
                    <a:pt x="88" y="788"/>
                    <a:pt x="79" y="794"/>
                    <a:pt x="77" y="794"/>
                  </a:cubicBezTo>
                  <a:cubicBezTo>
                    <a:pt x="74" y="795"/>
                    <a:pt x="70" y="807"/>
                    <a:pt x="68" y="823"/>
                  </a:cubicBezTo>
                  <a:cubicBezTo>
                    <a:pt x="66" y="838"/>
                    <a:pt x="65" y="851"/>
                    <a:pt x="66" y="851"/>
                  </a:cubicBezTo>
                  <a:cubicBezTo>
                    <a:pt x="68" y="851"/>
                    <a:pt x="84" y="842"/>
                    <a:pt x="102" y="832"/>
                  </a:cubicBezTo>
                  <a:close/>
                  <a:moveTo>
                    <a:pt x="123" y="752"/>
                  </a:moveTo>
                  <a:cubicBezTo>
                    <a:pt x="177" y="725"/>
                    <a:pt x="201" y="710"/>
                    <a:pt x="201" y="707"/>
                  </a:cubicBezTo>
                  <a:cubicBezTo>
                    <a:pt x="201" y="703"/>
                    <a:pt x="175" y="691"/>
                    <a:pt x="159" y="687"/>
                  </a:cubicBezTo>
                  <a:cubicBezTo>
                    <a:pt x="146" y="685"/>
                    <a:pt x="117" y="698"/>
                    <a:pt x="95" y="718"/>
                  </a:cubicBezTo>
                  <a:cubicBezTo>
                    <a:pt x="81" y="730"/>
                    <a:pt x="79" y="735"/>
                    <a:pt x="77" y="758"/>
                  </a:cubicBezTo>
                  <a:cubicBezTo>
                    <a:pt x="74" y="783"/>
                    <a:pt x="74" y="783"/>
                    <a:pt x="82" y="777"/>
                  </a:cubicBezTo>
                  <a:cubicBezTo>
                    <a:pt x="86" y="773"/>
                    <a:pt x="105" y="762"/>
                    <a:pt x="123" y="752"/>
                  </a:cubicBezTo>
                  <a:close/>
                  <a:moveTo>
                    <a:pt x="109" y="693"/>
                  </a:moveTo>
                  <a:cubicBezTo>
                    <a:pt x="129" y="678"/>
                    <a:pt x="129" y="678"/>
                    <a:pt x="129" y="678"/>
                  </a:cubicBezTo>
                  <a:cubicBezTo>
                    <a:pt x="116" y="676"/>
                    <a:pt x="116" y="676"/>
                    <a:pt x="116" y="676"/>
                  </a:cubicBezTo>
                  <a:cubicBezTo>
                    <a:pt x="96" y="671"/>
                    <a:pt x="93" y="672"/>
                    <a:pt x="90" y="683"/>
                  </a:cubicBezTo>
                  <a:cubicBezTo>
                    <a:pt x="89" y="689"/>
                    <a:pt x="87" y="697"/>
                    <a:pt x="85" y="701"/>
                  </a:cubicBezTo>
                  <a:cubicBezTo>
                    <a:pt x="81" y="711"/>
                    <a:pt x="85" y="709"/>
                    <a:pt x="109" y="693"/>
                  </a:cubicBezTo>
                  <a:close/>
                  <a:moveTo>
                    <a:pt x="1104" y="153"/>
                  </a:moveTo>
                  <a:cubicBezTo>
                    <a:pt x="1089" y="149"/>
                    <a:pt x="1072" y="129"/>
                    <a:pt x="1072" y="115"/>
                  </a:cubicBezTo>
                  <a:cubicBezTo>
                    <a:pt x="1072" y="88"/>
                    <a:pt x="1105" y="55"/>
                    <a:pt x="1122" y="65"/>
                  </a:cubicBezTo>
                  <a:cubicBezTo>
                    <a:pt x="1134" y="71"/>
                    <a:pt x="1133" y="78"/>
                    <a:pt x="1121" y="78"/>
                  </a:cubicBezTo>
                  <a:cubicBezTo>
                    <a:pt x="1115" y="78"/>
                    <a:pt x="1106" y="83"/>
                    <a:pt x="1098" y="93"/>
                  </a:cubicBezTo>
                  <a:cubicBezTo>
                    <a:pt x="1087" y="106"/>
                    <a:pt x="1085" y="110"/>
                    <a:pt x="1089" y="120"/>
                  </a:cubicBezTo>
                  <a:cubicBezTo>
                    <a:pt x="1096" y="139"/>
                    <a:pt x="1101" y="142"/>
                    <a:pt x="1119" y="142"/>
                  </a:cubicBezTo>
                  <a:cubicBezTo>
                    <a:pt x="1133" y="141"/>
                    <a:pt x="1138" y="143"/>
                    <a:pt x="1139" y="149"/>
                  </a:cubicBezTo>
                  <a:cubicBezTo>
                    <a:pt x="1140" y="154"/>
                    <a:pt x="1137" y="156"/>
                    <a:pt x="1126" y="155"/>
                  </a:cubicBezTo>
                  <a:cubicBezTo>
                    <a:pt x="1118" y="155"/>
                    <a:pt x="1108" y="154"/>
                    <a:pt x="1104" y="153"/>
                  </a:cubicBezTo>
                  <a:close/>
                  <a:moveTo>
                    <a:pt x="1173" y="79"/>
                  </a:moveTo>
                  <a:cubicBezTo>
                    <a:pt x="1156" y="76"/>
                    <a:pt x="1154" y="70"/>
                    <a:pt x="1164" y="56"/>
                  </a:cubicBezTo>
                  <a:cubicBezTo>
                    <a:pt x="1173" y="43"/>
                    <a:pt x="1175" y="32"/>
                    <a:pt x="1170" y="19"/>
                  </a:cubicBezTo>
                  <a:cubicBezTo>
                    <a:pt x="1167" y="10"/>
                    <a:pt x="1158" y="11"/>
                    <a:pt x="1151" y="21"/>
                  </a:cubicBezTo>
                  <a:cubicBezTo>
                    <a:pt x="1147" y="27"/>
                    <a:pt x="1144" y="29"/>
                    <a:pt x="1140" y="26"/>
                  </a:cubicBezTo>
                  <a:cubicBezTo>
                    <a:pt x="1130" y="19"/>
                    <a:pt x="1145" y="0"/>
                    <a:pt x="1160" y="0"/>
                  </a:cubicBezTo>
                  <a:cubicBezTo>
                    <a:pt x="1179" y="0"/>
                    <a:pt x="1187" y="13"/>
                    <a:pt x="1184" y="40"/>
                  </a:cubicBezTo>
                  <a:cubicBezTo>
                    <a:pt x="1183" y="55"/>
                    <a:pt x="1184" y="66"/>
                    <a:pt x="1187" y="69"/>
                  </a:cubicBezTo>
                  <a:cubicBezTo>
                    <a:pt x="1193" y="75"/>
                    <a:pt x="1186" y="81"/>
                    <a:pt x="1173" y="7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9"/>
            <p:cNvSpPr>
              <a:spLocks noEditPoints="1"/>
            </p:cNvSpPr>
            <p:nvPr/>
          </p:nvSpPr>
          <p:spPr bwMode="auto">
            <a:xfrm>
              <a:off x="10255250" y="173038"/>
              <a:ext cx="1684337" cy="1312863"/>
            </a:xfrm>
            <a:custGeom>
              <a:avLst/>
              <a:gdLst>
                <a:gd name="T0" fmla="*/ 653 w 1104"/>
                <a:gd name="T1" fmla="*/ 832 h 861"/>
                <a:gd name="T2" fmla="*/ 664 w 1104"/>
                <a:gd name="T3" fmla="*/ 750 h 861"/>
                <a:gd name="T4" fmla="*/ 703 w 1104"/>
                <a:gd name="T5" fmla="*/ 788 h 861"/>
                <a:gd name="T6" fmla="*/ 699 w 1104"/>
                <a:gd name="T7" fmla="*/ 852 h 861"/>
                <a:gd name="T8" fmla="*/ 691 w 1104"/>
                <a:gd name="T9" fmla="*/ 825 h 861"/>
                <a:gd name="T10" fmla="*/ 668 w 1104"/>
                <a:gd name="T11" fmla="*/ 837 h 861"/>
                <a:gd name="T12" fmla="*/ 691 w 1104"/>
                <a:gd name="T13" fmla="*/ 825 h 861"/>
                <a:gd name="T14" fmla="*/ 684 w 1104"/>
                <a:gd name="T15" fmla="*/ 776 h 861"/>
                <a:gd name="T16" fmla="*/ 677 w 1104"/>
                <a:gd name="T17" fmla="*/ 788 h 861"/>
                <a:gd name="T18" fmla="*/ 685 w 1104"/>
                <a:gd name="T19" fmla="*/ 788 h 861"/>
                <a:gd name="T20" fmla="*/ 19 w 1104"/>
                <a:gd name="T21" fmla="*/ 672 h 861"/>
                <a:gd name="T22" fmla="*/ 38 w 1104"/>
                <a:gd name="T23" fmla="*/ 635 h 861"/>
                <a:gd name="T24" fmla="*/ 63 w 1104"/>
                <a:gd name="T25" fmla="*/ 605 h 861"/>
                <a:gd name="T26" fmla="*/ 76 w 1104"/>
                <a:gd name="T27" fmla="*/ 660 h 861"/>
                <a:gd name="T28" fmla="*/ 72 w 1104"/>
                <a:gd name="T29" fmla="*/ 707 h 861"/>
                <a:gd name="T30" fmla="*/ 17 w 1104"/>
                <a:gd name="T31" fmla="*/ 706 h 861"/>
                <a:gd name="T32" fmla="*/ 54 w 1104"/>
                <a:gd name="T33" fmla="*/ 670 h 861"/>
                <a:gd name="T34" fmla="*/ 43 w 1104"/>
                <a:gd name="T35" fmla="*/ 663 h 861"/>
                <a:gd name="T36" fmla="*/ 54 w 1104"/>
                <a:gd name="T37" fmla="*/ 670 h 861"/>
                <a:gd name="T38" fmla="*/ 256 w 1104"/>
                <a:gd name="T39" fmla="*/ 498 h 861"/>
                <a:gd name="T40" fmla="*/ 345 w 1104"/>
                <a:gd name="T41" fmla="*/ 486 h 861"/>
                <a:gd name="T42" fmla="*/ 352 w 1104"/>
                <a:gd name="T43" fmla="*/ 501 h 861"/>
                <a:gd name="T44" fmla="*/ 260 w 1104"/>
                <a:gd name="T45" fmla="*/ 511 h 861"/>
                <a:gd name="T46" fmla="*/ 298 w 1104"/>
                <a:gd name="T47" fmla="*/ 465 h 861"/>
                <a:gd name="T48" fmla="*/ 292 w 1104"/>
                <a:gd name="T49" fmla="*/ 472 h 861"/>
                <a:gd name="T50" fmla="*/ 890 w 1104"/>
                <a:gd name="T51" fmla="*/ 70 h 861"/>
                <a:gd name="T52" fmla="*/ 879 w 1104"/>
                <a:gd name="T53" fmla="*/ 35 h 861"/>
                <a:gd name="T54" fmla="*/ 904 w 1104"/>
                <a:gd name="T55" fmla="*/ 21 h 861"/>
                <a:gd name="T56" fmla="*/ 932 w 1104"/>
                <a:gd name="T57" fmla="*/ 44 h 861"/>
                <a:gd name="T58" fmla="*/ 902 w 1104"/>
                <a:gd name="T59" fmla="*/ 48 h 861"/>
                <a:gd name="T60" fmla="*/ 895 w 1104"/>
                <a:gd name="T61" fmla="*/ 86 h 861"/>
                <a:gd name="T62" fmla="*/ 1074 w 1104"/>
                <a:gd name="T63" fmla="*/ 59 h 861"/>
                <a:gd name="T64" fmla="*/ 1076 w 1104"/>
                <a:gd name="T65" fmla="*/ 74 h 861"/>
                <a:gd name="T66" fmla="*/ 1059 w 1104"/>
                <a:gd name="T67" fmla="*/ 45 h 861"/>
                <a:gd name="T68" fmla="*/ 1072 w 1104"/>
                <a:gd name="T69" fmla="*/ 32 h 861"/>
                <a:gd name="T70" fmla="*/ 1059 w 1104"/>
                <a:gd name="T71" fmla="*/ 45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04" h="861">
                  <a:moveTo>
                    <a:pt x="665" y="857"/>
                  </a:moveTo>
                  <a:cubicBezTo>
                    <a:pt x="653" y="854"/>
                    <a:pt x="652" y="853"/>
                    <a:pt x="653" y="832"/>
                  </a:cubicBezTo>
                  <a:cubicBezTo>
                    <a:pt x="653" y="820"/>
                    <a:pt x="654" y="797"/>
                    <a:pt x="654" y="782"/>
                  </a:cubicBezTo>
                  <a:cubicBezTo>
                    <a:pt x="654" y="756"/>
                    <a:pt x="655" y="752"/>
                    <a:pt x="664" y="750"/>
                  </a:cubicBezTo>
                  <a:cubicBezTo>
                    <a:pt x="678" y="745"/>
                    <a:pt x="681" y="745"/>
                    <a:pt x="690" y="749"/>
                  </a:cubicBezTo>
                  <a:cubicBezTo>
                    <a:pt x="704" y="755"/>
                    <a:pt x="708" y="768"/>
                    <a:pt x="703" y="788"/>
                  </a:cubicBezTo>
                  <a:cubicBezTo>
                    <a:pt x="700" y="802"/>
                    <a:pt x="700" y="806"/>
                    <a:pt x="709" y="815"/>
                  </a:cubicBezTo>
                  <a:cubicBezTo>
                    <a:pt x="720" y="828"/>
                    <a:pt x="717" y="840"/>
                    <a:pt x="699" y="852"/>
                  </a:cubicBezTo>
                  <a:cubicBezTo>
                    <a:pt x="685" y="861"/>
                    <a:pt x="684" y="861"/>
                    <a:pt x="665" y="857"/>
                  </a:cubicBezTo>
                  <a:close/>
                  <a:moveTo>
                    <a:pt x="691" y="825"/>
                  </a:moveTo>
                  <a:cubicBezTo>
                    <a:pt x="692" y="821"/>
                    <a:pt x="689" y="819"/>
                    <a:pt x="681" y="819"/>
                  </a:cubicBezTo>
                  <a:cubicBezTo>
                    <a:pt x="669" y="819"/>
                    <a:pt x="664" y="826"/>
                    <a:pt x="668" y="837"/>
                  </a:cubicBezTo>
                  <a:cubicBezTo>
                    <a:pt x="671" y="843"/>
                    <a:pt x="672" y="843"/>
                    <a:pt x="680" y="838"/>
                  </a:cubicBezTo>
                  <a:cubicBezTo>
                    <a:pt x="686" y="834"/>
                    <a:pt x="690" y="828"/>
                    <a:pt x="691" y="825"/>
                  </a:cubicBezTo>
                  <a:close/>
                  <a:moveTo>
                    <a:pt x="685" y="788"/>
                  </a:moveTo>
                  <a:cubicBezTo>
                    <a:pt x="687" y="784"/>
                    <a:pt x="686" y="779"/>
                    <a:pt x="684" y="776"/>
                  </a:cubicBezTo>
                  <a:cubicBezTo>
                    <a:pt x="681" y="773"/>
                    <a:pt x="679" y="773"/>
                    <a:pt x="679" y="777"/>
                  </a:cubicBezTo>
                  <a:cubicBezTo>
                    <a:pt x="679" y="779"/>
                    <a:pt x="678" y="785"/>
                    <a:pt x="677" y="788"/>
                  </a:cubicBezTo>
                  <a:cubicBezTo>
                    <a:pt x="675" y="792"/>
                    <a:pt x="676" y="795"/>
                    <a:pt x="678" y="795"/>
                  </a:cubicBezTo>
                  <a:cubicBezTo>
                    <a:pt x="681" y="795"/>
                    <a:pt x="684" y="792"/>
                    <a:pt x="685" y="788"/>
                  </a:cubicBezTo>
                  <a:close/>
                  <a:moveTo>
                    <a:pt x="3" y="704"/>
                  </a:moveTo>
                  <a:cubicBezTo>
                    <a:pt x="5" y="698"/>
                    <a:pt x="12" y="683"/>
                    <a:pt x="19" y="672"/>
                  </a:cubicBezTo>
                  <a:cubicBezTo>
                    <a:pt x="26" y="662"/>
                    <a:pt x="31" y="650"/>
                    <a:pt x="31" y="646"/>
                  </a:cubicBezTo>
                  <a:cubicBezTo>
                    <a:pt x="31" y="642"/>
                    <a:pt x="34" y="638"/>
                    <a:pt x="38" y="635"/>
                  </a:cubicBezTo>
                  <a:cubicBezTo>
                    <a:pt x="42" y="633"/>
                    <a:pt x="46" y="626"/>
                    <a:pt x="48" y="619"/>
                  </a:cubicBezTo>
                  <a:cubicBezTo>
                    <a:pt x="50" y="609"/>
                    <a:pt x="54" y="606"/>
                    <a:pt x="63" y="605"/>
                  </a:cubicBezTo>
                  <a:cubicBezTo>
                    <a:pt x="74" y="603"/>
                    <a:pt x="74" y="604"/>
                    <a:pt x="72" y="620"/>
                  </a:cubicBezTo>
                  <a:cubicBezTo>
                    <a:pt x="70" y="630"/>
                    <a:pt x="72" y="646"/>
                    <a:pt x="76" y="660"/>
                  </a:cubicBezTo>
                  <a:cubicBezTo>
                    <a:pt x="85" y="695"/>
                    <a:pt x="87" y="707"/>
                    <a:pt x="81" y="711"/>
                  </a:cubicBezTo>
                  <a:cubicBezTo>
                    <a:pt x="79" y="713"/>
                    <a:pt x="74" y="711"/>
                    <a:pt x="72" y="707"/>
                  </a:cubicBezTo>
                  <a:cubicBezTo>
                    <a:pt x="69" y="704"/>
                    <a:pt x="58" y="700"/>
                    <a:pt x="46" y="698"/>
                  </a:cubicBezTo>
                  <a:cubicBezTo>
                    <a:pt x="26" y="695"/>
                    <a:pt x="24" y="696"/>
                    <a:pt x="17" y="706"/>
                  </a:cubicBezTo>
                  <a:cubicBezTo>
                    <a:pt x="8" y="721"/>
                    <a:pt x="0" y="720"/>
                    <a:pt x="3" y="704"/>
                  </a:cubicBezTo>
                  <a:close/>
                  <a:moveTo>
                    <a:pt x="54" y="670"/>
                  </a:moveTo>
                  <a:cubicBezTo>
                    <a:pt x="55" y="668"/>
                    <a:pt x="55" y="664"/>
                    <a:pt x="53" y="660"/>
                  </a:cubicBezTo>
                  <a:cubicBezTo>
                    <a:pt x="51" y="654"/>
                    <a:pt x="49" y="654"/>
                    <a:pt x="43" y="663"/>
                  </a:cubicBezTo>
                  <a:cubicBezTo>
                    <a:pt x="36" y="673"/>
                    <a:pt x="36" y="674"/>
                    <a:pt x="44" y="674"/>
                  </a:cubicBezTo>
                  <a:cubicBezTo>
                    <a:pt x="48" y="674"/>
                    <a:pt x="53" y="672"/>
                    <a:pt x="54" y="670"/>
                  </a:cubicBezTo>
                  <a:close/>
                  <a:moveTo>
                    <a:pt x="260" y="511"/>
                  </a:moveTo>
                  <a:cubicBezTo>
                    <a:pt x="244" y="504"/>
                    <a:pt x="240" y="492"/>
                    <a:pt x="256" y="498"/>
                  </a:cubicBezTo>
                  <a:cubicBezTo>
                    <a:pt x="273" y="504"/>
                    <a:pt x="314" y="505"/>
                    <a:pt x="326" y="500"/>
                  </a:cubicBezTo>
                  <a:cubicBezTo>
                    <a:pt x="333" y="497"/>
                    <a:pt x="341" y="491"/>
                    <a:pt x="345" y="486"/>
                  </a:cubicBezTo>
                  <a:cubicBezTo>
                    <a:pt x="355" y="475"/>
                    <a:pt x="360" y="476"/>
                    <a:pt x="360" y="488"/>
                  </a:cubicBezTo>
                  <a:cubicBezTo>
                    <a:pt x="360" y="494"/>
                    <a:pt x="356" y="500"/>
                    <a:pt x="352" y="501"/>
                  </a:cubicBezTo>
                  <a:cubicBezTo>
                    <a:pt x="348" y="503"/>
                    <a:pt x="340" y="507"/>
                    <a:pt x="334" y="511"/>
                  </a:cubicBezTo>
                  <a:cubicBezTo>
                    <a:pt x="321" y="519"/>
                    <a:pt x="278" y="519"/>
                    <a:pt x="260" y="511"/>
                  </a:cubicBezTo>
                  <a:close/>
                  <a:moveTo>
                    <a:pt x="292" y="472"/>
                  </a:moveTo>
                  <a:cubicBezTo>
                    <a:pt x="292" y="468"/>
                    <a:pt x="295" y="465"/>
                    <a:pt x="298" y="465"/>
                  </a:cubicBezTo>
                  <a:cubicBezTo>
                    <a:pt x="302" y="465"/>
                    <a:pt x="304" y="468"/>
                    <a:pt x="302" y="472"/>
                  </a:cubicBezTo>
                  <a:cubicBezTo>
                    <a:pt x="299" y="480"/>
                    <a:pt x="292" y="480"/>
                    <a:pt x="292" y="472"/>
                  </a:cubicBezTo>
                  <a:close/>
                  <a:moveTo>
                    <a:pt x="895" y="86"/>
                  </a:moveTo>
                  <a:cubicBezTo>
                    <a:pt x="892" y="83"/>
                    <a:pt x="890" y="76"/>
                    <a:pt x="890" y="70"/>
                  </a:cubicBezTo>
                  <a:cubicBezTo>
                    <a:pt x="890" y="57"/>
                    <a:pt x="886" y="50"/>
                    <a:pt x="876" y="47"/>
                  </a:cubicBezTo>
                  <a:cubicBezTo>
                    <a:pt x="865" y="43"/>
                    <a:pt x="867" y="35"/>
                    <a:pt x="879" y="35"/>
                  </a:cubicBezTo>
                  <a:cubicBezTo>
                    <a:pt x="887" y="35"/>
                    <a:pt x="889" y="32"/>
                    <a:pt x="892" y="19"/>
                  </a:cubicBezTo>
                  <a:cubicBezTo>
                    <a:pt x="895" y="0"/>
                    <a:pt x="904" y="2"/>
                    <a:pt x="904" y="21"/>
                  </a:cubicBezTo>
                  <a:cubicBezTo>
                    <a:pt x="904" y="33"/>
                    <a:pt x="906" y="35"/>
                    <a:pt x="913" y="33"/>
                  </a:cubicBezTo>
                  <a:cubicBezTo>
                    <a:pt x="921" y="31"/>
                    <a:pt x="932" y="37"/>
                    <a:pt x="932" y="44"/>
                  </a:cubicBezTo>
                  <a:cubicBezTo>
                    <a:pt x="932" y="46"/>
                    <a:pt x="925" y="48"/>
                    <a:pt x="917" y="48"/>
                  </a:cubicBezTo>
                  <a:cubicBezTo>
                    <a:pt x="902" y="48"/>
                    <a:pt x="902" y="48"/>
                    <a:pt x="902" y="48"/>
                  </a:cubicBezTo>
                  <a:cubicBezTo>
                    <a:pt x="905" y="70"/>
                    <a:pt x="905" y="70"/>
                    <a:pt x="905" y="70"/>
                  </a:cubicBezTo>
                  <a:cubicBezTo>
                    <a:pt x="907" y="91"/>
                    <a:pt x="904" y="96"/>
                    <a:pt x="895" y="86"/>
                  </a:cubicBezTo>
                  <a:close/>
                  <a:moveTo>
                    <a:pt x="1048" y="71"/>
                  </a:moveTo>
                  <a:cubicBezTo>
                    <a:pt x="1041" y="64"/>
                    <a:pt x="1052" y="59"/>
                    <a:pt x="1074" y="59"/>
                  </a:cubicBezTo>
                  <a:cubicBezTo>
                    <a:pt x="1093" y="59"/>
                    <a:pt x="1098" y="61"/>
                    <a:pt x="1099" y="67"/>
                  </a:cubicBezTo>
                  <a:cubicBezTo>
                    <a:pt x="1100" y="73"/>
                    <a:pt x="1097" y="74"/>
                    <a:pt x="1076" y="74"/>
                  </a:cubicBezTo>
                  <a:cubicBezTo>
                    <a:pt x="1062" y="74"/>
                    <a:pt x="1050" y="73"/>
                    <a:pt x="1048" y="71"/>
                  </a:cubicBezTo>
                  <a:close/>
                  <a:moveTo>
                    <a:pt x="1059" y="45"/>
                  </a:moveTo>
                  <a:cubicBezTo>
                    <a:pt x="1054" y="44"/>
                    <a:pt x="1050" y="40"/>
                    <a:pt x="1050" y="37"/>
                  </a:cubicBezTo>
                  <a:cubicBezTo>
                    <a:pt x="1050" y="32"/>
                    <a:pt x="1055" y="31"/>
                    <a:pt x="1072" y="32"/>
                  </a:cubicBezTo>
                  <a:cubicBezTo>
                    <a:pt x="1095" y="33"/>
                    <a:pt x="1104" y="37"/>
                    <a:pt x="1104" y="44"/>
                  </a:cubicBezTo>
                  <a:cubicBezTo>
                    <a:pt x="1104" y="48"/>
                    <a:pt x="1077" y="48"/>
                    <a:pt x="1059" y="4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0"/>
            <p:cNvSpPr>
              <a:spLocks noEditPoints="1"/>
            </p:cNvSpPr>
            <p:nvPr/>
          </p:nvSpPr>
          <p:spPr bwMode="auto">
            <a:xfrm>
              <a:off x="5808663" y="5227638"/>
              <a:ext cx="2711450" cy="1468438"/>
            </a:xfrm>
            <a:custGeom>
              <a:avLst/>
              <a:gdLst>
                <a:gd name="T0" fmla="*/ 185 w 1779"/>
                <a:gd name="T1" fmla="*/ 794 h 963"/>
                <a:gd name="T2" fmla="*/ 175 w 1779"/>
                <a:gd name="T3" fmla="*/ 510 h 963"/>
                <a:gd name="T4" fmla="*/ 0 w 1779"/>
                <a:gd name="T5" fmla="*/ 494 h 963"/>
                <a:gd name="T6" fmla="*/ 174 w 1779"/>
                <a:gd name="T7" fmla="*/ 486 h 963"/>
                <a:gd name="T8" fmla="*/ 165 w 1779"/>
                <a:gd name="T9" fmla="*/ 139 h 963"/>
                <a:gd name="T10" fmla="*/ 155 w 1779"/>
                <a:gd name="T11" fmla="*/ 86 h 963"/>
                <a:gd name="T12" fmla="*/ 142 w 1779"/>
                <a:gd name="T13" fmla="*/ 50 h 963"/>
                <a:gd name="T14" fmla="*/ 156 w 1779"/>
                <a:gd name="T15" fmla="*/ 0 h 963"/>
                <a:gd name="T16" fmla="*/ 183 w 1779"/>
                <a:gd name="T17" fmla="*/ 63 h 963"/>
                <a:gd name="T18" fmla="*/ 188 w 1779"/>
                <a:gd name="T19" fmla="*/ 98 h 963"/>
                <a:gd name="T20" fmla="*/ 185 w 1779"/>
                <a:gd name="T21" fmla="*/ 179 h 963"/>
                <a:gd name="T22" fmla="*/ 189 w 1779"/>
                <a:gd name="T23" fmla="*/ 469 h 963"/>
                <a:gd name="T24" fmla="*/ 613 w 1779"/>
                <a:gd name="T25" fmla="*/ 493 h 963"/>
                <a:gd name="T26" fmla="*/ 623 w 1779"/>
                <a:gd name="T27" fmla="*/ 491 h 963"/>
                <a:gd name="T28" fmla="*/ 566 w 1779"/>
                <a:gd name="T29" fmla="*/ 503 h 963"/>
                <a:gd name="T30" fmla="*/ 267 w 1779"/>
                <a:gd name="T31" fmla="*/ 507 h 963"/>
                <a:gd name="T32" fmla="*/ 197 w 1779"/>
                <a:gd name="T33" fmla="*/ 670 h 963"/>
                <a:gd name="T34" fmla="*/ 211 w 1779"/>
                <a:gd name="T35" fmla="*/ 923 h 963"/>
                <a:gd name="T36" fmla="*/ 193 w 1779"/>
                <a:gd name="T37" fmla="*/ 928 h 963"/>
                <a:gd name="T38" fmla="*/ 1659 w 1779"/>
                <a:gd name="T39" fmla="*/ 698 h 963"/>
                <a:gd name="T40" fmla="*/ 1660 w 1779"/>
                <a:gd name="T41" fmla="*/ 656 h 963"/>
                <a:gd name="T42" fmla="*/ 1693 w 1779"/>
                <a:gd name="T43" fmla="*/ 666 h 963"/>
                <a:gd name="T44" fmla="*/ 1729 w 1779"/>
                <a:gd name="T45" fmla="*/ 632 h 963"/>
                <a:gd name="T46" fmla="*/ 1721 w 1779"/>
                <a:gd name="T47" fmla="*/ 658 h 963"/>
                <a:gd name="T48" fmla="*/ 1715 w 1779"/>
                <a:gd name="T49" fmla="*/ 694 h 963"/>
                <a:gd name="T50" fmla="*/ 1704 w 1779"/>
                <a:gd name="T51" fmla="*/ 709 h 963"/>
                <a:gd name="T52" fmla="*/ 1666 w 1779"/>
                <a:gd name="T53" fmla="*/ 717 h 963"/>
                <a:gd name="T54" fmla="*/ 1685 w 1779"/>
                <a:gd name="T55" fmla="*/ 591 h 963"/>
                <a:gd name="T56" fmla="*/ 1685 w 1779"/>
                <a:gd name="T57" fmla="*/ 568 h 963"/>
                <a:gd name="T58" fmla="*/ 1586 w 1779"/>
                <a:gd name="T59" fmla="*/ 561 h 963"/>
                <a:gd name="T60" fmla="*/ 1420 w 1779"/>
                <a:gd name="T61" fmla="*/ 548 h 963"/>
                <a:gd name="T62" fmla="*/ 1341 w 1779"/>
                <a:gd name="T63" fmla="*/ 538 h 963"/>
                <a:gd name="T64" fmla="*/ 1188 w 1779"/>
                <a:gd name="T65" fmla="*/ 523 h 963"/>
                <a:gd name="T66" fmla="*/ 1142 w 1779"/>
                <a:gd name="T67" fmla="*/ 521 h 963"/>
                <a:gd name="T68" fmla="*/ 638 w 1779"/>
                <a:gd name="T69" fmla="*/ 512 h 963"/>
                <a:gd name="T70" fmla="*/ 631 w 1779"/>
                <a:gd name="T71" fmla="*/ 499 h 963"/>
                <a:gd name="T72" fmla="*/ 1053 w 1779"/>
                <a:gd name="T73" fmla="*/ 503 h 963"/>
                <a:gd name="T74" fmla="*/ 1244 w 1779"/>
                <a:gd name="T75" fmla="*/ 514 h 963"/>
                <a:gd name="T76" fmla="*/ 1332 w 1779"/>
                <a:gd name="T77" fmla="*/ 525 h 963"/>
                <a:gd name="T78" fmla="*/ 1431 w 1779"/>
                <a:gd name="T79" fmla="*/ 535 h 963"/>
                <a:gd name="T80" fmla="*/ 1642 w 1779"/>
                <a:gd name="T81" fmla="*/ 552 h 963"/>
                <a:gd name="T82" fmla="*/ 1687 w 1779"/>
                <a:gd name="T83" fmla="*/ 536 h 963"/>
                <a:gd name="T84" fmla="*/ 1693 w 1779"/>
                <a:gd name="T85" fmla="*/ 519 h 963"/>
                <a:gd name="T86" fmla="*/ 1722 w 1779"/>
                <a:gd name="T87" fmla="*/ 538 h 963"/>
                <a:gd name="T88" fmla="*/ 1774 w 1779"/>
                <a:gd name="T89" fmla="*/ 573 h 963"/>
                <a:gd name="T90" fmla="*/ 37 w 1779"/>
                <a:gd name="T91" fmla="*/ 200 h 963"/>
                <a:gd name="T92" fmla="*/ 17 w 1779"/>
                <a:gd name="T93" fmla="*/ 188 h 963"/>
                <a:gd name="T94" fmla="*/ 33 w 1779"/>
                <a:gd name="T95" fmla="*/ 176 h 963"/>
                <a:gd name="T96" fmla="*/ 53 w 1779"/>
                <a:gd name="T97" fmla="*/ 87 h 963"/>
                <a:gd name="T98" fmla="*/ 38 w 1779"/>
                <a:gd name="T99" fmla="*/ 62 h 963"/>
                <a:gd name="T100" fmla="*/ 58 w 1779"/>
                <a:gd name="T101" fmla="*/ 64 h 963"/>
                <a:gd name="T102" fmla="*/ 74 w 1779"/>
                <a:gd name="T103" fmla="*/ 73 h 963"/>
                <a:gd name="T104" fmla="*/ 85 w 1779"/>
                <a:gd name="T105" fmla="*/ 47 h 963"/>
                <a:gd name="T106" fmla="*/ 73 w 1779"/>
                <a:gd name="T107" fmla="*/ 153 h 963"/>
                <a:gd name="T108" fmla="*/ 37 w 1779"/>
                <a:gd name="T109" fmla="*/ 200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79" h="963">
                  <a:moveTo>
                    <a:pt x="193" y="928"/>
                  </a:moveTo>
                  <a:cubicBezTo>
                    <a:pt x="190" y="895"/>
                    <a:pt x="189" y="875"/>
                    <a:pt x="185" y="794"/>
                  </a:cubicBezTo>
                  <a:cubicBezTo>
                    <a:pt x="182" y="732"/>
                    <a:pt x="178" y="609"/>
                    <a:pt x="176" y="559"/>
                  </a:cubicBezTo>
                  <a:cubicBezTo>
                    <a:pt x="176" y="533"/>
                    <a:pt x="175" y="511"/>
                    <a:pt x="175" y="510"/>
                  </a:cubicBezTo>
                  <a:cubicBezTo>
                    <a:pt x="174" y="506"/>
                    <a:pt x="173" y="506"/>
                    <a:pt x="82" y="504"/>
                  </a:cubicBezTo>
                  <a:cubicBezTo>
                    <a:pt x="5" y="502"/>
                    <a:pt x="0" y="502"/>
                    <a:pt x="0" y="494"/>
                  </a:cubicBezTo>
                  <a:cubicBezTo>
                    <a:pt x="0" y="488"/>
                    <a:pt x="3" y="486"/>
                    <a:pt x="9" y="487"/>
                  </a:cubicBezTo>
                  <a:cubicBezTo>
                    <a:pt x="40" y="490"/>
                    <a:pt x="177" y="489"/>
                    <a:pt x="174" y="486"/>
                  </a:cubicBezTo>
                  <a:cubicBezTo>
                    <a:pt x="172" y="483"/>
                    <a:pt x="172" y="470"/>
                    <a:pt x="174" y="457"/>
                  </a:cubicBezTo>
                  <a:cubicBezTo>
                    <a:pt x="179" y="407"/>
                    <a:pt x="174" y="212"/>
                    <a:pt x="165" y="139"/>
                  </a:cubicBezTo>
                  <a:cubicBezTo>
                    <a:pt x="165" y="137"/>
                    <a:pt x="165" y="123"/>
                    <a:pt x="166" y="109"/>
                  </a:cubicBezTo>
                  <a:cubicBezTo>
                    <a:pt x="167" y="82"/>
                    <a:pt x="160" y="66"/>
                    <a:pt x="155" y="86"/>
                  </a:cubicBezTo>
                  <a:cubicBezTo>
                    <a:pt x="153" y="93"/>
                    <a:pt x="149" y="97"/>
                    <a:pt x="144" y="97"/>
                  </a:cubicBezTo>
                  <a:cubicBezTo>
                    <a:pt x="133" y="97"/>
                    <a:pt x="133" y="82"/>
                    <a:pt x="142" y="50"/>
                  </a:cubicBezTo>
                  <a:cubicBezTo>
                    <a:pt x="145" y="38"/>
                    <a:pt x="148" y="22"/>
                    <a:pt x="148" y="14"/>
                  </a:cubicBezTo>
                  <a:cubicBezTo>
                    <a:pt x="148" y="3"/>
                    <a:pt x="150" y="0"/>
                    <a:pt x="156" y="0"/>
                  </a:cubicBezTo>
                  <a:cubicBezTo>
                    <a:pt x="165" y="0"/>
                    <a:pt x="170" y="8"/>
                    <a:pt x="170" y="21"/>
                  </a:cubicBezTo>
                  <a:cubicBezTo>
                    <a:pt x="170" y="25"/>
                    <a:pt x="176" y="44"/>
                    <a:pt x="183" y="63"/>
                  </a:cubicBezTo>
                  <a:cubicBezTo>
                    <a:pt x="191" y="82"/>
                    <a:pt x="195" y="99"/>
                    <a:pt x="193" y="101"/>
                  </a:cubicBezTo>
                  <a:cubicBezTo>
                    <a:pt x="191" y="103"/>
                    <a:pt x="189" y="101"/>
                    <a:pt x="188" y="98"/>
                  </a:cubicBezTo>
                  <a:cubicBezTo>
                    <a:pt x="184" y="87"/>
                    <a:pt x="179" y="94"/>
                    <a:pt x="181" y="110"/>
                  </a:cubicBezTo>
                  <a:cubicBezTo>
                    <a:pt x="182" y="119"/>
                    <a:pt x="184" y="150"/>
                    <a:pt x="185" y="179"/>
                  </a:cubicBezTo>
                  <a:cubicBezTo>
                    <a:pt x="186" y="209"/>
                    <a:pt x="188" y="239"/>
                    <a:pt x="189" y="246"/>
                  </a:cubicBezTo>
                  <a:cubicBezTo>
                    <a:pt x="192" y="262"/>
                    <a:pt x="192" y="455"/>
                    <a:pt x="189" y="469"/>
                  </a:cubicBezTo>
                  <a:cubicBezTo>
                    <a:pt x="184" y="494"/>
                    <a:pt x="181" y="494"/>
                    <a:pt x="322" y="490"/>
                  </a:cubicBezTo>
                  <a:cubicBezTo>
                    <a:pt x="518" y="484"/>
                    <a:pt x="608" y="485"/>
                    <a:pt x="613" y="493"/>
                  </a:cubicBezTo>
                  <a:cubicBezTo>
                    <a:pt x="615" y="497"/>
                    <a:pt x="617" y="497"/>
                    <a:pt x="617" y="494"/>
                  </a:cubicBezTo>
                  <a:cubicBezTo>
                    <a:pt x="617" y="491"/>
                    <a:pt x="619" y="489"/>
                    <a:pt x="623" y="491"/>
                  </a:cubicBezTo>
                  <a:cubicBezTo>
                    <a:pt x="626" y="492"/>
                    <a:pt x="628" y="496"/>
                    <a:pt x="627" y="500"/>
                  </a:cubicBezTo>
                  <a:cubicBezTo>
                    <a:pt x="624" y="505"/>
                    <a:pt x="615" y="506"/>
                    <a:pt x="566" y="503"/>
                  </a:cubicBezTo>
                  <a:cubicBezTo>
                    <a:pt x="499" y="500"/>
                    <a:pt x="497" y="500"/>
                    <a:pt x="404" y="503"/>
                  </a:cubicBezTo>
                  <a:cubicBezTo>
                    <a:pt x="366" y="505"/>
                    <a:pt x="305" y="507"/>
                    <a:pt x="267" y="507"/>
                  </a:cubicBezTo>
                  <a:cubicBezTo>
                    <a:pt x="230" y="508"/>
                    <a:pt x="198" y="510"/>
                    <a:pt x="197" y="512"/>
                  </a:cubicBezTo>
                  <a:cubicBezTo>
                    <a:pt x="194" y="515"/>
                    <a:pt x="194" y="590"/>
                    <a:pt x="197" y="670"/>
                  </a:cubicBezTo>
                  <a:cubicBezTo>
                    <a:pt x="198" y="698"/>
                    <a:pt x="200" y="750"/>
                    <a:pt x="202" y="785"/>
                  </a:cubicBezTo>
                  <a:cubicBezTo>
                    <a:pt x="204" y="852"/>
                    <a:pt x="207" y="896"/>
                    <a:pt x="211" y="923"/>
                  </a:cubicBezTo>
                  <a:cubicBezTo>
                    <a:pt x="213" y="943"/>
                    <a:pt x="209" y="963"/>
                    <a:pt x="202" y="963"/>
                  </a:cubicBezTo>
                  <a:cubicBezTo>
                    <a:pt x="198" y="963"/>
                    <a:pt x="195" y="952"/>
                    <a:pt x="193" y="928"/>
                  </a:cubicBezTo>
                  <a:close/>
                  <a:moveTo>
                    <a:pt x="1641" y="723"/>
                  </a:moveTo>
                  <a:cubicBezTo>
                    <a:pt x="1640" y="720"/>
                    <a:pt x="1647" y="709"/>
                    <a:pt x="1659" y="698"/>
                  </a:cubicBezTo>
                  <a:cubicBezTo>
                    <a:pt x="1677" y="681"/>
                    <a:pt x="1679" y="677"/>
                    <a:pt x="1674" y="673"/>
                  </a:cubicBezTo>
                  <a:cubicBezTo>
                    <a:pt x="1670" y="670"/>
                    <a:pt x="1664" y="662"/>
                    <a:pt x="1660" y="656"/>
                  </a:cubicBezTo>
                  <a:cubicBezTo>
                    <a:pt x="1649" y="638"/>
                    <a:pt x="1662" y="635"/>
                    <a:pt x="1679" y="653"/>
                  </a:cubicBezTo>
                  <a:cubicBezTo>
                    <a:pt x="1693" y="666"/>
                    <a:pt x="1693" y="666"/>
                    <a:pt x="1693" y="666"/>
                  </a:cubicBezTo>
                  <a:cubicBezTo>
                    <a:pt x="1709" y="648"/>
                    <a:pt x="1709" y="648"/>
                    <a:pt x="1709" y="648"/>
                  </a:cubicBezTo>
                  <a:cubicBezTo>
                    <a:pt x="1718" y="637"/>
                    <a:pt x="1727" y="630"/>
                    <a:pt x="1729" y="632"/>
                  </a:cubicBezTo>
                  <a:cubicBezTo>
                    <a:pt x="1736" y="636"/>
                    <a:pt x="1735" y="648"/>
                    <a:pt x="1728" y="650"/>
                  </a:cubicBezTo>
                  <a:cubicBezTo>
                    <a:pt x="1724" y="652"/>
                    <a:pt x="1721" y="655"/>
                    <a:pt x="1721" y="658"/>
                  </a:cubicBezTo>
                  <a:cubicBezTo>
                    <a:pt x="1721" y="661"/>
                    <a:pt x="1717" y="666"/>
                    <a:pt x="1713" y="669"/>
                  </a:cubicBezTo>
                  <a:cubicBezTo>
                    <a:pt x="1701" y="676"/>
                    <a:pt x="1702" y="685"/>
                    <a:pt x="1715" y="694"/>
                  </a:cubicBezTo>
                  <a:cubicBezTo>
                    <a:pt x="1726" y="701"/>
                    <a:pt x="1729" y="716"/>
                    <a:pt x="1721" y="721"/>
                  </a:cubicBezTo>
                  <a:cubicBezTo>
                    <a:pt x="1718" y="723"/>
                    <a:pt x="1711" y="717"/>
                    <a:pt x="1704" y="709"/>
                  </a:cubicBezTo>
                  <a:cubicBezTo>
                    <a:pt x="1692" y="696"/>
                    <a:pt x="1690" y="695"/>
                    <a:pt x="1681" y="701"/>
                  </a:cubicBezTo>
                  <a:cubicBezTo>
                    <a:pt x="1675" y="704"/>
                    <a:pt x="1668" y="711"/>
                    <a:pt x="1666" y="717"/>
                  </a:cubicBezTo>
                  <a:cubicBezTo>
                    <a:pt x="1661" y="728"/>
                    <a:pt x="1646" y="731"/>
                    <a:pt x="1641" y="723"/>
                  </a:cubicBezTo>
                  <a:close/>
                  <a:moveTo>
                    <a:pt x="1685" y="591"/>
                  </a:moveTo>
                  <a:cubicBezTo>
                    <a:pt x="1668" y="588"/>
                    <a:pt x="1668" y="582"/>
                    <a:pt x="1685" y="579"/>
                  </a:cubicBezTo>
                  <a:cubicBezTo>
                    <a:pt x="1720" y="573"/>
                    <a:pt x="1720" y="568"/>
                    <a:pt x="1685" y="568"/>
                  </a:cubicBezTo>
                  <a:cubicBezTo>
                    <a:pt x="1666" y="567"/>
                    <a:pt x="1647" y="566"/>
                    <a:pt x="1642" y="566"/>
                  </a:cubicBezTo>
                  <a:cubicBezTo>
                    <a:pt x="1638" y="565"/>
                    <a:pt x="1613" y="563"/>
                    <a:pt x="1586" y="561"/>
                  </a:cubicBezTo>
                  <a:cubicBezTo>
                    <a:pt x="1559" y="560"/>
                    <a:pt x="1516" y="556"/>
                    <a:pt x="1490" y="554"/>
                  </a:cubicBezTo>
                  <a:cubicBezTo>
                    <a:pt x="1465" y="552"/>
                    <a:pt x="1433" y="549"/>
                    <a:pt x="1420" y="548"/>
                  </a:cubicBezTo>
                  <a:cubicBezTo>
                    <a:pt x="1407" y="546"/>
                    <a:pt x="1388" y="544"/>
                    <a:pt x="1377" y="543"/>
                  </a:cubicBezTo>
                  <a:cubicBezTo>
                    <a:pt x="1367" y="541"/>
                    <a:pt x="1350" y="539"/>
                    <a:pt x="1341" y="538"/>
                  </a:cubicBezTo>
                  <a:cubicBezTo>
                    <a:pt x="1272" y="532"/>
                    <a:pt x="1196" y="523"/>
                    <a:pt x="1192" y="521"/>
                  </a:cubicBezTo>
                  <a:cubicBezTo>
                    <a:pt x="1190" y="520"/>
                    <a:pt x="1188" y="521"/>
                    <a:pt x="1188" y="523"/>
                  </a:cubicBezTo>
                  <a:cubicBezTo>
                    <a:pt x="1188" y="526"/>
                    <a:pt x="1186" y="527"/>
                    <a:pt x="1183" y="525"/>
                  </a:cubicBezTo>
                  <a:cubicBezTo>
                    <a:pt x="1181" y="524"/>
                    <a:pt x="1162" y="522"/>
                    <a:pt x="1142" y="521"/>
                  </a:cubicBezTo>
                  <a:cubicBezTo>
                    <a:pt x="1081" y="519"/>
                    <a:pt x="990" y="514"/>
                    <a:pt x="967" y="512"/>
                  </a:cubicBezTo>
                  <a:cubicBezTo>
                    <a:pt x="921" y="508"/>
                    <a:pt x="638" y="508"/>
                    <a:pt x="638" y="512"/>
                  </a:cubicBezTo>
                  <a:cubicBezTo>
                    <a:pt x="638" y="514"/>
                    <a:pt x="636" y="514"/>
                    <a:pt x="633" y="511"/>
                  </a:cubicBezTo>
                  <a:cubicBezTo>
                    <a:pt x="631" y="508"/>
                    <a:pt x="630" y="503"/>
                    <a:pt x="631" y="499"/>
                  </a:cubicBezTo>
                  <a:cubicBezTo>
                    <a:pt x="633" y="493"/>
                    <a:pt x="654" y="493"/>
                    <a:pt x="804" y="494"/>
                  </a:cubicBezTo>
                  <a:cubicBezTo>
                    <a:pt x="975" y="496"/>
                    <a:pt x="1012" y="497"/>
                    <a:pt x="1053" y="503"/>
                  </a:cubicBezTo>
                  <a:cubicBezTo>
                    <a:pt x="1065" y="505"/>
                    <a:pt x="1103" y="507"/>
                    <a:pt x="1139" y="508"/>
                  </a:cubicBezTo>
                  <a:cubicBezTo>
                    <a:pt x="1174" y="509"/>
                    <a:pt x="1221" y="512"/>
                    <a:pt x="1244" y="514"/>
                  </a:cubicBezTo>
                  <a:cubicBezTo>
                    <a:pt x="1266" y="517"/>
                    <a:pt x="1294" y="520"/>
                    <a:pt x="1304" y="521"/>
                  </a:cubicBezTo>
                  <a:cubicBezTo>
                    <a:pt x="1315" y="522"/>
                    <a:pt x="1327" y="524"/>
                    <a:pt x="1332" y="525"/>
                  </a:cubicBezTo>
                  <a:cubicBezTo>
                    <a:pt x="1337" y="526"/>
                    <a:pt x="1359" y="528"/>
                    <a:pt x="1382" y="530"/>
                  </a:cubicBezTo>
                  <a:cubicBezTo>
                    <a:pt x="1404" y="532"/>
                    <a:pt x="1426" y="534"/>
                    <a:pt x="1431" y="535"/>
                  </a:cubicBezTo>
                  <a:cubicBezTo>
                    <a:pt x="1457" y="540"/>
                    <a:pt x="1522" y="546"/>
                    <a:pt x="1581" y="548"/>
                  </a:cubicBezTo>
                  <a:cubicBezTo>
                    <a:pt x="1605" y="548"/>
                    <a:pt x="1632" y="550"/>
                    <a:pt x="1642" y="552"/>
                  </a:cubicBezTo>
                  <a:cubicBezTo>
                    <a:pt x="1678" y="557"/>
                    <a:pt x="1713" y="559"/>
                    <a:pt x="1711" y="556"/>
                  </a:cubicBezTo>
                  <a:cubicBezTo>
                    <a:pt x="1710" y="553"/>
                    <a:pt x="1699" y="545"/>
                    <a:pt x="1687" y="536"/>
                  </a:cubicBezTo>
                  <a:cubicBezTo>
                    <a:pt x="1675" y="528"/>
                    <a:pt x="1665" y="518"/>
                    <a:pt x="1665" y="513"/>
                  </a:cubicBezTo>
                  <a:cubicBezTo>
                    <a:pt x="1665" y="502"/>
                    <a:pt x="1675" y="504"/>
                    <a:pt x="1693" y="519"/>
                  </a:cubicBezTo>
                  <a:cubicBezTo>
                    <a:pt x="1702" y="526"/>
                    <a:pt x="1712" y="532"/>
                    <a:pt x="1715" y="532"/>
                  </a:cubicBezTo>
                  <a:cubicBezTo>
                    <a:pt x="1718" y="532"/>
                    <a:pt x="1721" y="535"/>
                    <a:pt x="1722" y="538"/>
                  </a:cubicBezTo>
                  <a:cubicBezTo>
                    <a:pt x="1724" y="542"/>
                    <a:pt x="1730" y="546"/>
                    <a:pt x="1737" y="547"/>
                  </a:cubicBezTo>
                  <a:cubicBezTo>
                    <a:pt x="1756" y="551"/>
                    <a:pt x="1779" y="567"/>
                    <a:pt x="1774" y="573"/>
                  </a:cubicBezTo>
                  <a:cubicBezTo>
                    <a:pt x="1766" y="581"/>
                    <a:pt x="1700" y="594"/>
                    <a:pt x="1685" y="591"/>
                  </a:cubicBezTo>
                  <a:close/>
                  <a:moveTo>
                    <a:pt x="37" y="200"/>
                  </a:moveTo>
                  <a:cubicBezTo>
                    <a:pt x="33" y="197"/>
                    <a:pt x="29" y="196"/>
                    <a:pt x="27" y="197"/>
                  </a:cubicBezTo>
                  <a:cubicBezTo>
                    <a:pt x="26" y="198"/>
                    <a:pt x="21" y="194"/>
                    <a:pt x="17" y="188"/>
                  </a:cubicBezTo>
                  <a:cubicBezTo>
                    <a:pt x="11" y="178"/>
                    <a:pt x="11" y="177"/>
                    <a:pt x="18" y="174"/>
                  </a:cubicBezTo>
                  <a:cubicBezTo>
                    <a:pt x="22" y="173"/>
                    <a:pt x="28" y="174"/>
                    <a:pt x="33" y="176"/>
                  </a:cubicBezTo>
                  <a:cubicBezTo>
                    <a:pt x="44" y="184"/>
                    <a:pt x="48" y="183"/>
                    <a:pt x="51" y="174"/>
                  </a:cubicBezTo>
                  <a:cubicBezTo>
                    <a:pt x="63" y="145"/>
                    <a:pt x="63" y="98"/>
                    <a:pt x="53" y="87"/>
                  </a:cubicBezTo>
                  <a:cubicBezTo>
                    <a:pt x="48" y="82"/>
                    <a:pt x="45" y="76"/>
                    <a:pt x="45" y="73"/>
                  </a:cubicBezTo>
                  <a:cubicBezTo>
                    <a:pt x="45" y="70"/>
                    <a:pt x="42" y="65"/>
                    <a:pt x="38" y="62"/>
                  </a:cubicBezTo>
                  <a:cubicBezTo>
                    <a:pt x="32" y="56"/>
                    <a:pt x="32" y="55"/>
                    <a:pt x="38" y="52"/>
                  </a:cubicBezTo>
                  <a:cubicBezTo>
                    <a:pt x="45" y="48"/>
                    <a:pt x="58" y="56"/>
                    <a:pt x="58" y="64"/>
                  </a:cubicBezTo>
                  <a:cubicBezTo>
                    <a:pt x="58" y="66"/>
                    <a:pt x="61" y="70"/>
                    <a:pt x="64" y="74"/>
                  </a:cubicBezTo>
                  <a:cubicBezTo>
                    <a:pt x="70" y="79"/>
                    <a:pt x="71" y="79"/>
                    <a:pt x="74" y="73"/>
                  </a:cubicBezTo>
                  <a:cubicBezTo>
                    <a:pt x="75" y="69"/>
                    <a:pt x="75" y="65"/>
                    <a:pt x="74" y="63"/>
                  </a:cubicBezTo>
                  <a:cubicBezTo>
                    <a:pt x="69" y="59"/>
                    <a:pt x="79" y="44"/>
                    <a:pt x="85" y="47"/>
                  </a:cubicBezTo>
                  <a:cubicBezTo>
                    <a:pt x="92" y="49"/>
                    <a:pt x="90" y="82"/>
                    <a:pt x="82" y="111"/>
                  </a:cubicBezTo>
                  <a:cubicBezTo>
                    <a:pt x="78" y="122"/>
                    <a:pt x="74" y="141"/>
                    <a:pt x="73" y="153"/>
                  </a:cubicBezTo>
                  <a:cubicBezTo>
                    <a:pt x="70" y="176"/>
                    <a:pt x="65" y="188"/>
                    <a:pt x="55" y="198"/>
                  </a:cubicBezTo>
                  <a:cubicBezTo>
                    <a:pt x="49" y="205"/>
                    <a:pt x="45" y="205"/>
                    <a:pt x="37" y="20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1"/>
            <p:cNvSpPr>
              <a:spLocks noEditPoints="1"/>
            </p:cNvSpPr>
            <p:nvPr/>
          </p:nvSpPr>
          <p:spPr bwMode="auto">
            <a:xfrm>
              <a:off x="6072188" y="5675313"/>
              <a:ext cx="2197100" cy="700088"/>
            </a:xfrm>
            <a:custGeom>
              <a:avLst/>
              <a:gdLst>
                <a:gd name="T0" fmla="*/ 450 w 1441"/>
                <a:gd name="T1" fmla="*/ 404 h 460"/>
                <a:gd name="T2" fmla="*/ 410 w 1441"/>
                <a:gd name="T3" fmla="*/ 332 h 460"/>
                <a:gd name="T4" fmla="*/ 372 w 1441"/>
                <a:gd name="T5" fmla="*/ 254 h 460"/>
                <a:gd name="T6" fmla="*/ 342 w 1441"/>
                <a:gd name="T7" fmla="*/ 168 h 460"/>
                <a:gd name="T8" fmla="*/ 281 w 1441"/>
                <a:gd name="T9" fmla="*/ 56 h 460"/>
                <a:gd name="T10" fmla="*/ 168 w 1441"/>
                <a:gd name="T11" fmla="*/ 31 h 460"/>
                <a:gd name="T12" fmla="*/ 139 w 1441"/>
                <a:gd name="T13" fmla="*/ 45 h 460"/>
                <a:gd name="T14" fmla="*/ 43 w 1441"/>
                <a:gd name="T15" fmla="*/ 163 h 460"/>
                <a:gd name="T16" fmla="*/ 39 w 1441"/>
                <a:gd name="T17" fmla="*/ 131 h 460"/>
                <a:gd name="T18" fmla="*/ 147 w 1441"/>
                <a:gd name="T19" fmla="*/ 21 h 460"/>
                <a:gd name="T20" fmla="*/ 332 w 1441"/>
                <a:gd name="T21" fmla="*/ 104 h 460"/>
                <a:gd name="T22" fmla="*/ 386 w 1441"/>
                <a:gd name="T23" fmla="*/ 236 h 460"/>
                <a:gd name="T24" fmla="*/ 445 w 1441"/>
                <a:gd name="T25" fmla="*/ 352 h 460"/>
                <a:gd name="T26" fmla="*/ 546 w 1441"/>
                <a:gd name="T27" fmla="*/ 434 h 460"/>
                <a:gd name="T28" fmla="*/ 583 w 1441"/>
                <a:gd name="T29" fmla="*/ 405 h 460"/>
                <a:gd name="T30" fmla="*/ 620 w 1441"/>
                <a:gd name="T31" fmla="*/ 354 h 460"/>
                <a:gd name="T32" fmla="*/ 712 w 1441"/>
                <a:gd name="T33" fmla="*/ 169 h 460"/>
                <a:gd name="T34" fmla="*/ 781 w 1441"/>
                <a:gd name="T35" fmla="*/ 63 h 460"/>
                <a:gd name="T36" fmla="*/ 1005 w 1441"/>
                <a:gd name="T37" fmla="*/ 56 h 460"/>
                <a:gd name="T38" fmla="*/ 1022 w 1441"/>
                <a:gd name="T39" fmla="*/ 74 h 460"/>
                <a:gd name="T40" fmla="*/ 1070 w 1441"/>
                <a:gd name="T41" fmla="*/ 252 h 460"/>
                <a:gd name="T42" fmla="*/ 1100 w 1441"/>
                <a:gd name="T43" fmla="*/ 327 h 460"/>
                <a:gd name="T44" fmla="*/ 1153 w 1441"/>
                <a:gd name="T45" fmla="*/ 395 h 460"/>
                <a:gd name="T46" fmla="*/ 1360 w 1441"/>
                <a:gd name="T47" fmla="*/ 344 h 460"/>
                <a:gd name="T48" fmla="*/ 1434 w 1441"/>
                <a:gd name="T49" fmla="*/ 301 h 460"/>
                <a:gd name="T50" fmla="*/ 1308 w 1441"/>
                <a:gd name="T51" fmla="*/ 405 h 460"/>
                <a:gd name="T52" fmla="*/ 1127 w 1441"/>
                <a:gd name="T53" fmla="*/ 408 h 460"/>
                <a:gd name="T54" fmla="*/ 1054 w 1441"/>
                <a:gd name="T55" fmla="*/ 263 h 460"/>
                <a:gd name="T56" fmla="*/ 1038 w 1441"/>
                <a:gd name="T57" fmla="*/ 192 h 460"/>
                <a:gd name="T58" fmla="*/ 875 w 1441"/>
                <a:gd name="T59" fmla="*/ 28 h 460"/>
                <a:gd name="T60" fmla="*/ 838 w 1441"/>
                <a:gd name="T61" fmla="*/ 41 h 460"/>
                <a:gd name="T62" fmla="*/ 695 w 1441"/>
                <a:gd name="T63" fmla="*/ 248 h 460"/>
                <a:gd name="T64" fmla="*/ 633 w 1441"/>
                <a:gd name="T65" fmla="*/ 377 h 460"/>
                <a:gd name="T66" fmla="*/ 1271 w 1441"/>
                <a:gd name="T67" fmla="*/ 143 h 460"/>
                <a:gd name="T68" fmla="*/ 1262 w 1441"/>
                <a:gd name="T69" fmla="*/ 89 h 460"/>
                <a:gd name="T70" fmla="*/ 1241 w 1441"/>
                <a:gd name="T71" fmla="*/ 57 h 460"/>
                <a:gd name="T72" fmla="*/ 1287 w 1441"/>
                <a:gd name="T73" fmla="*/ 54 h 460"/>
                <a:gd name="T74" fmla="*/ 1259 w 1441"/>
                <a:gd name="T75" fmla="*/ 120 h 460"/>
                <a:gd name="T76" fmla="*/ 1292 w 1441"/>
                <a:gd name="T77" fmla="*/ 132 h 460"/>
                <a:gd name="T78" fmla="*/ 1307 w 1441"/>
                <a:gd name="T79" fmla="*/ 123 h 460"/>
                <a:gd name="T80" fmla="*/ 1334 w 1441"/>
                <a:gd name="T81" fmla="*/ 81 h 460"/>
                <a:gd name="T82" fmla="*/ 1374 w 1441"/>
                <a:gd name="T83" fmla="*/ 62 h 460"/>
                <a:gd name="T84" fmla="*/ 1352 w 1441"/>
                <a:gd name="T85" fmla="*/ 125 h 460"/>
                <a:gd name="T86" fmla="*/ 1192 w 1441"/>
                <a:gd name="T87" fmla="*/ 134 h 460"/>
                <a:gd name="T88" fmla="*/ 1175 w 1441"/>
                <a:gd name="T89" fmla="*/ 111 h 460"/>
                <a:gd name="T90" fmla="*/ 1188 w 1441"/>
                <a:gd name="T91" fmla="*/ 72 h 460"/>
                <a:gd name="T92" fmla="*/ 1132 w 1441"/>
                <a:gd name="T93" fmla="*/ 117 h 460"/>
                <a:gd name="T94" fmla="*/ 1147 w 1441"/>
                <a:gd name="T95" fmla="*/ 119 h 460"/>
                <a:gd name="T96" fmla="*/ 1083 w 1441"/>
                <a:gd name="T97" fmla="*/ 90 h 460"/>
                <a:gd name="T98" fmla="*/ 1108 w 1441"/>
                <a:gd name="T99" fmla="*/ 37 h 460"/>
                <a:gd name="T100" fmla="*/ 1113 w 1441"/>
                <a:gd name="T101" fmla="*/ 56 h 460"/>
                <a:gd name="T102" fmla="*/ 1146 w 1441"/>
                <a:gd name="T103" fmla="*/ 2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41" h="460">
                  <a:moveTo>
                    <a:pt x="513" y="451"/>
                  </a:moveTo>
                  <a:cubicBezTo>
                    <a:pt x="501" y="446"/>
                    <a:pt x="484" y="435"/>
                    <a:pt x="475" y="427"/>
                  </a:cubicBezTo>
                  <a:cubicBezTo>
                    <a:pt x="467" y="418"/>
                    <a:pt x="458" y="411"/>
                    <a:pt x="456" y="411"/>
                  </a:cubicBezTo>
                  <a:cubicBezTo>
                    <a:pt x="454" y="411"/>
                    <a:pt x="451" y="408"/>
                    <a:pt x="450" y="404"/>
                  </a:cubicBezTo>
                  <a:cubicBezTo>
                    <a:pt x="449" y="399"/>
                    <a:pt x="443" y="391"/>
                    <a:pt x="438" y="384"/>
                  </a:cubicBezTo>
                  <a:cubicBezTo>
                    <a:pt x="432" y="378"/>
                    <a:pt x="425" y="369"/>
                    <a:pt x="422" y="364"/>
                  </a:cubicBezTo>
                  <a:cubicBezTo>
                    <a:pt x="418" y="360"/>
                    <a:pt x="415" y="351"/>
                    <a:pt x="414" y="345"/>
                  </a:cubicBezTo>
                  <a:cubicBezTo>
                    <a:pt x="414" y="339"/>
                    <a:pt x="412" y="333"/>
                    <a:pt x="410" y="332"/>
                  </a:cubicBezTo>
                  <a:cubicBezTo>
                    <a:pt x="408" y="331"/>
                    <a:pt x="403" y="321"/>
                    <a:pt x="398" y="312"/>
                  </a:cubicBezTo>
                  <a:cubicBezTo>
                    <a:pt x="394" y="302"/>
                    <a:pt x="389" y="293"/>
                    <a:pt x="387" y="292"/>
                  </a:cubicBezTo>
                  <a:cubicBezTo>
                    <a:pt x="385" y="290"/>
                    <a:pt x="382" y="283"/>
                    <a:pt x="381" y="274"/>
                  </a:cubicBezTo>
                  <a:cubicBezTo>
                    <a:pt x="379" y="266"/>
                    <a:pt x="376" y="257"/>
                    <a:pt x="372" y="254"/>
                  </a:cubicBezTo>
                  <a:cubicBezTo>
                    <a:pt x="369" y="250"/>
                    <a:pt x="364" y="238"/>
                    <a:pt x="362" y="226"/>
                  </a:cubicBezTo>
                  <a:cubicBezTo>
                    <a:pt x="359" y="214"/>
                    <a:pt x="353" y="197"/>
                    <a:pt x="348" y="188"/>
                  </a:cubicBezTo>
                  <a:cubicBezTo>
                    <a:pt x="343" y="179"/>
                    <a:pt x="341" y="172"/>
                    <a:pt x="343" y="172"/>
                  </a:cubicBezTo>
                  <a:cubicBezTo>
                    <a:pt x="345" y="172"/>
                    <a:pt x="344" y="170"/>
                    <a:pt x="342" y="168"/>
                  </a:cubicBezTo>
                  <a:cubicBezTo>
                    <a:pt x="339" y="167"/>
                    <a:pt x="332" y="150"/>
                    <a:pt x="325" y="132"/>
                  </a:cubicBezTo>
                  <a:cubicBezTo>
                    <a:pt x="318" y="113"/>
                    <a:pt x="308" y="94"/>
                    <a:pt x="301" y="87"/>
                  </a:cubicBezTo>
                  <a:cubicBezTo>
                    <a:pt x="295" y="81"/>
                    <a:pt x="288" y="72"/>
                    <a:pt x="287" y="66"/>
                  </a:cubicBezTo>
                  <a:cubicBezTo>
                    <a:pt x="285" y="61"/>
                    <a:pt x="282" y="56"/>
                    <a:pt x="281" y="56"/>
                  </a:cubicBezTo>
                  <a:cubicBezTo>
                    <a:pt x="279" y="56"/>
                    <a:pt x="271" y="50"/>
                    <a:pt x="263" y="42"/>
                  </a:cubicBezTo>
                  <a:cubicBezTo>
                    <a:pt x="247" y="27"/>
                    <a:pt x="208" y="15"/>
                    <a:pt x="198" y="21"/>
                  </a:cubicBezTo>
                  <a:cubicBezTo>
                    <a:pt x="194" y="23"/>
                    <a:pt x="186" y="25"/>
                    <a:pt x="180" y="25"/>
                  </a:cubicBezTo>
                  <a:cubicBezTo>
                    <a:pt x="173" y="25"/>
                    <a:pt x="168" y="28"/>
                    <a:pt x="168" y="31"/>
                  </a:cubicBezTo>
                  <a:cubicBezTo>
                    <a:pt x="168" y="33"/>
                    <a:pt x="167" y="34"/>
                    <a:pt x="165" y="33"/>
                  </a:cubicBezTo>
                  <a:cubicBezTo>
                    <a:pt x="164" y="31"/>
                    <a:pt x="160" y="32"/>
                    <a:pt x="157" y="35"/>
                  </a:cubicBezTo>
                  <a:cubicBezTo>
                    <a:pt x="153" y="38"/>
                    <a:pt x="151" y="39"/>
                    <a:pt x="151" y="37"/>
                  </a:cubicBezTo>
                  <a:cubicBezTo>
                    <a:pt x="151" y="35"/>
                    <a:pt x="146" y="39"/>
                    <a:pt x="139" y="45"/>
                  </a:cubicBezTo>
                  <a:cubicBezTo>
                    <a:pt x="133" y="51"/>
                    <a:pt x="115" y="66"/>
                    <a:pt x="100" y="79"/>
                  </a:cubicBezTo>
                  <a:cubicBezTo>
                    <a:pt x="85" y="91"/>
                    <a:pt x="72" y="105"/>
                    <a:pt x="70" y="109"/>
                  </a:cubicBezTo>
                  <a:cubicBezTo>
                    <a:pt x="69" y="113"/>
                    <a:pt x="64" y="122"/>
                    <a:pt x="59" y="129"/>
                  </a:cubicBezTo>
                  <a:cubicBezTo>
                    <a:pt x="55" y="136"/>
                    <a:pt x="48" y="151"/>
                    <a:pt x="43" y="163"/>
                  </a:cubicBezTo>
                  <a:cubicBezTo>
                    <a:pt x="31" y="198"/>
                    <a:pt x="14" y="225"/>
                    <a:pt x="7" y="222"/>
                  </a:cubicBezTo>
                  <a:cubicBezTo>
                    <a:pt x="3" y="221"/>
                    <a:pt x="0" y="217"/>
                    <a:pt x="0" y="214"/>
                  </a:cubicBezTo>
                  <a:cubicBezTo>
                    <a:pt x="0" y="208"/>
                    <a:pt x="13" y="176"/>
                    <a:pt x="18" y="172"/>
                  </a:cubicBezTo>
                  <a:cubicBezTo>
                    <a:pt x="19" y="171"/>
                    <a:pt x="28" y="152"/>
                    <a:pt x="39" y="131"/>
                  </a:cubicBezTo>
                  <a:cubicBezTo>
                    <a:pt x="49" y="109"/>
                    <a:pt x="59" y="92"/>
                    <a:pt x="61" y="92"/>
                  </a:cubicBezTo>
                  <a:cubicBezTo>
                    <a:pt x="63" y="92"/>
                    <a:pt x="67" y="85"/>
                    <a:pt x="70" y="77"/>
                  </a:cubicBezTo>
                  <a:cubicBezTo>
                    <a:pt x="74" y="63"/>
                    <a:pt x="96" y="45"/>
                    <a:pt x="110" y="43"/>
                  </a:cubicBezTo>
                  <a:cubicBezTo>
                    <a:pt x="115" y="42"/>
                    <a:pt x="143" y="25"/>
                    <a:pt x="147" y="21"/>
                  </a:cubicBezTo>
                  <a:cubicBezTo>
                    <a:pt x="152" y="14"/>
                    <a:pt x="198" y="0"/>
                    <a:pt x="211" y="2"/>
                  </a:cubicBezTo>
                  <a:cubicBezTo>
                    <a:pt x="237" y="5"/>
                    <a:pt x="264" y="17"/>
                    <a:pt x="286" y="37"/>
                  </a:cubicBezTo>
                  <a:cubicBezTo>
                    <a:pt x="309" y="58"/>
                    <a:pt x="332" y="90"/>
                    <a:pt x="328" y="94"/>
                  </a:cubicBezTo>
                  <a:cubicBezTo>
                    <a:pt x="327" y="95"/>
                    <a:pt x="329" y="100"/>
                    <a:pt x="332" y="104"/>
                  </a:cubicBezTo>
                  <a:cubicBezTo>
                    <a:pt x="336" y="108"/>
                    <a:pt x="346" y="130"/>
                    <a:pt x="354" y="152"/>
                  </a:cubicBezTo>
                  <a:cubicBezTo>
                    <a:pt x="362" y="174"/>
                    <a:pt x="372" y="198"/>
                    <a:pt x="376" y="205"/>
                  </a:cubicBezTo>
                  <a:cubicBezTo>
                    <a:pt x="380" y="212"/>
                    <a:pt x="383" y="222"/>
                    <a:pt x="383" y="225"/>
                  </a:cubicBezTo>
                  <a:cubicBezTo>
                    <a:pt x="383" y="229"/>
                    <a:pt x="384" y="234"/>
                    <a:pt x="386" y="236"/>
                  </a:cubicBezTo>
                  <a:cubicBezTo>
                    <a:pt x="388" y="238"/>
                    <a:pt x="389" y="240"/>
                    <a:pt x="389" y="242"/>
                  </a:cubicBezTo>
                  <a:cubicBezTo>
                    <a:pt x="390" y="251"/>
                    <a:pt x="407" y="291"/>
                    <a:pt x="414" y="297"/>
                  </a:cubicBezTo>
                  <a:cubicBezTo>
                    <a:pt x="418" y="301"/>
                    <a:pt x="422" y="306"/>
                    <a:pt x="422" y="308"/>
                  </a:cubicBezTo>
                  <a:cubicBezTo>
                    <a:pt x="422" y="316"/>
                    <a:pt x="439" y="349"/>
                    <a:pt x="445" y="352"/>
                  </a:cubicBezTo>
                  <a:cubicBezTo>
                    <a:pt x="448" y="354"/>
                    <a:pt x="454" y="367"/>
                    <a:pt x="458" y="379"/>
                  </a:cubicBezTo>
                  <a:cubicBezTo>
                    <a:pt x="464" y="396"/>
                    <a:pt x="469" y="404"/>
                    <a:pt x="478" y="408"/>
                  </a:cubicBezTo>
                  <a:cubicBezTo>
                    <a:pt x="485" y="411"/>
                    <a:pt x="490" y="415"/>
                    <a:pt x="490" y="417"/>
                  </a:cubicBezTo>
                  <a:cubicBezTo>
                    <a:pt x="490" y="421"/>
                    <a:pt x="531" y="434"/>
                    <a:pt x="546" y="434"/>
                  </a:cubicBezTo>
                  <a:cubicBezTo>
                    <a:pt x="553" y="434"/>
                    <a:pt x="559" y="432"/>
                    <a:pt x="559" y="429"/>
                  </a:cubicBezTo>
                  <a:cubicBezTo>
                    <a:pt x="559" y="426"/>
                    <a:pt x="561" y="426"/>
                    <a:pt x="563" y="427"/>
                  </a:cubicBezTo>
                  <a:cubicBezTo>
                    <a:pt x="566" y="429"/>
                    <a:pt x="568" y="428"/>
                    <a:pt x="568" y="425"/>
                  </a:cubicBezTo>
                  <a:cubicBezTo>
                    <a:pt x="568" y="423"/>
                    <a:pt x="574" y="413"/>
                    <a:pt x="583" y="405"/>
                  </a:cubicBezTo>
                  <a:cubicBezTo>
                    <a:pt x="591" y="396"/>
                    <a:pt x="598" y="387"/>
                    <a:pt x="598" y="384"/>
                  </a:cubicBezTo>
                  <a:cubicBezTo>
                    <a:pt x="598" y="382"/>
                    <a:pt x="600" y="381"/>
                    <a:pt x="603" y="383"/>
                  </a:cubicBezTo>
                  <a:cubicBezTo>
                    <a:pt x="606" y="385"/>
                    <a:pt x="607" y="385"/>
                    <a:pt x="605" y="383"/>
                  </a:cubicBezTo>
                  <a:cubicBezTo>
                    <a:pt x="602" y="379"/>
                    <a:pt x="615" y="354"/>
                    <a:pt x="620" y="354"/>
                  </a:cubicBezTo>
                  <a:cubicBezTo>
                    <a:pt x="623" y="354"/>
                    <a:pt x="667" y="264"/>
                    <a:pt x="667" y="257"/>
                  </a:cubicBezTo>
                  <a:cubicBezTo>
                    <a:pt x="667" y="254"/>
                    <a:pt x="668" y="252"/>
                    <a:pt x="670" y="251"/>
                  </a:cubicBezTo>
                  <a:cubicBezTo>
                    <a:pt x="674" y="249"/>
                    <a:pt x="702" y="194"/>
                    <a:pt x="699" y="194"/>
                  </a:cubicBezTo>
                  <a:cubicBezTo>
                    <a:pt x="698" y="194"/>
                    <a:pt x="704" y="183"/>
                    <a:pt x="712" y="169"/>
                  </a:cubicBezTo>
                  <a:cubicBezTo>
                    <a:pt x="720" y="155"/>
                    <a:pt x="727" y="141"/>
                    <a:pt x="727" y="138"/>
                  </a:cubicBezTo>
                  <a:cubicBezTo>
                    <a:pt x="727" y="134"/>
                    <a:pt x="728" y="132"/>
                    <a:pt x="730" y="132"/>
                  </a:cubicBezTo>
                  <a:cubicBezTo>
                    <a:pt x="733" y="132"/>
                    <a:pt x="736" y="128"/>
                    <a:pt x="748" y="103"/>
                  </a:cubicBezTo>
                  <a:cubicBezTo>
                    <a:pt x="752" y="96"/>
                    <a:pt x="767" y="78"/>
                    <a:pt x="781" y="63"/>
                  </a:cubicBezTo>
                  <a:cubicBezTo>
                    <a:pt x="838" y="7"/>
                    <a:pt x="844" y="3"/>
                    <a:pt x="884" y="6"/>
                  </a:cubicBezTo>
                  <a:cubicBezTo>
                    <a:pt x="924" y="8"/>
                    <a:pt x="931" y="9"/>
                    <a:pt x="933" y="12"/>
                  </a:cubicBezTo>
                  <a:cubicBezTo>
                    <a:pt x="934" y="13"/>
                    <a:pt x="949" y="21"/>
                    <a:pt x="965" y="30"/>
                  </a:cubicBezTo>
                  <a:cubicBezTo>
                    <a:pt x="982" y="38"/>
                    <a:pt x="1000" y="50"/>
                    <a:pt x="1005" y="56"/>
                  </a:cubicBezTo>
                  <a:cubicBezTo>
                    <a:pt x="1010" y="62"/>
                    <a:pt x="1015" y="65"/>
                    <a:pt x="1015" y="62"/>
                  </a:cubicBezTo>
                  <a:cubicBezTo>
                    <a:pt x="1015" y="59"/>
                    <a:pt x="1017" y="57"/>
                    <a:pt x="1019" y="59"/>
                  </a:cubicBezTo>
                  <a:cubicBezTo>
                    <a:pt x="1021" y="60"/>
                    <a:pt x="1022" y="64"/>
                    <a:pt x="1020" y="68"/>
                  </a:cubicBezTo>
                  <a:cubicBezTo>
                    <a:pt x="1019" y="71"/>
                    <a:pt x="1020" y="74"/>
                    <a:pt x="1022" y="74"/>
                  </a:cubicBezTo>
                  <a:cubicBezTo>
                    <a:pt x="1028" y="74"/>
                    <a:pt x="1035" y="92"/>
                    <a:pt x="1034" y="104"/>
                  </a:cubicBezTo>
                  <a:cubicBezTo>
                    <a:pt x="1033" y="110"/>
                    <a:pt x="1035" y="114"/>
                    <a:pt x="1038" y="114"/>
                  </a:cubicBezTo>
                  <a:cubicBezTo>
                    <a:pt x="1045" y="114"/>
                    <a:pt x="1054" y="146"/>
                    <a:pt x="1056" y="176"/>
                  </a:cubicBezTo>
                  <a:cubicBezTo>
                    <a:pt x="1057" y="203"/>
                    <a:pt x="1064" y="240"/>
                    <a:pt x="1070" y="252"/>
                  </a:cubicBezTo>
                  <a:cubicBezTo>
                    <a:pt x="1073" y="256"/>
                    <a:pt x="1076" y="266"/>
                    <a:pt x="1077" y="274"/>
                  </a:cubicBezTo>
                  <a:cubicBezTo>
                    <a:pt x="1078" y="283"/>
                    <a:pt x="1082" y="290"/>
                    <a:pt x="1084" y="291"/>
                  </a:cubicBezTo>
                  <a:cubicBezTo>
                    <a:pt x="1089" y="293"/>
                    <a:pt x="1098" y="314"/>
                    <a:pt x="1097" y="322"/>
                  </a:cubicBezTo>
                  <a:cubicBezTo>
                    <a:pt x="1096" y="325"/>
                    <a:pt x="1098" y="327"/>
                    <a:pt x="1100" y="327"/>
                  </a:cubicBezTo>
                  <a:cubicBezTo>
                    <a:pt x="1102" y="327"/>
                    <a:pt x="1108" y="338"/>
                    <a:pt x="1113" y="351"/>
                  </a:cubicBezTo>
                  <a:cubicBezTo>
                    <a:pt x="1119" y="366"/>
                    <a:pt x="1126" y="377"/>
                    <a:pt x="1133" y="380"/>
                  </a:cubicBezTo>
                  <a:cubicBezTo>
                    <a:pt x="1139" y="383"/>
                    <a:pt x="1145" y="388"/>
                    <a:pt x="1146" y="391"/>
                  </a:cubicBezTo>
                  <a:cubicBezTo>
                    <a:pt x="1148" y="395"/>
                    <a:pt x="1151" y="397"/>
                    <a:pt x="1153" y="395"/>
                  </a:cubicBezTo>
                  <a:cubicBezTo>
                    <a:pt x="1155" y="394"/>
                    <a:pt x="1158" y="397"/>
                    <a:pt x="1159" y="402"/>
                  </a:cubicBezTo>
                  <a:cubicBezTo>
                    <a:pt x="1162" y="411"/>
                    <a:pt x="1186" y="417"/>
                    <a:pt x="1196" y="411"/>
                  </a:cubicBezTo>
                  <a:cubicBezTo>
                    <a:pt x="1199" y="409"/>
                    <a:pt x="1206" y="410"/>
                    <a:pt x="1212" y="412"/>
                  </a:cubicBezTo>
                  <a:cubicBezTo>
                    <a:pt x="1245" y="425"/>
                    <a:pt x="1302" y="398"/>
                    <a:pt x="1360" y="344"/>
                  </a:cubicBezTo>
                  <a:cubicBezTo>
                    <a:pt x="1379" y="326"/>
                    <a:pt x="1396" y="311"/>
                    <a:pt x="1398" y="310"/>
                  </a:cubicBezTo>
                  <a:cubicBezTo>
                    <a:pt x="1400" y="309"/>
                    <a:pt x="1401" y="307"/>
                    <a:pt x="1401" y="304"/>
                  </a:cubicBezTo>
                  <a:cubicBezTo>
                    <a:pt x="1401" y="295"/>
                    <a:pt x="1426" y="268"/>
                    <a:pt x="1433" y="271"/>
                  </a:cubicBezTo>
                  <a:cubicBezTo>
                    <a:pt x="1441" y="273"/>
                    <a:pt x="1441" y="294"/>
                    <a:pt x="1434" y="301"/>
                  </a:cubicBezTo>
                  <a:cubicBezTo>
                    <a:pt x="1431" y="304"/>
                    <a:pt x="1415" y="319"/>
                    <a:pt x="1399" y="334"/>
                  </a:cubicBezTo>
                  <a:cubicBezTo>
                    <a:pt x="1383" y="348"/>
                    <a:pt x="1363" y="368"/>
                    <a:pt x="1355" y="377"/>
                  </a:cubicBezTo>
                  <a:cubicBezTo>
                    <a:pt x="1347" y="386"/>
                    <a:pt x="1338" y="394"/>
                    <a:pt x="1336" y="394"/>
                  </a:cubicBezTo>
                  <a:cubicBezTo>
                    <a:pt x="1334" y="394"/>
                    <a:pt x="1321" y="399"/>
                    <a:pt x="1308" y="405"/>
                  </a:cubicBezTo>
                  <a:cubicBezTo>
                    <a:pt x="1255" y="431"/>
                    <a:pt x="1240" y="434"/>
                    <a:pt x="1197" y="431"/>
                  </a:cubicBezTo>
                  <a:cubicBezTo>
                    <a:pt x="1171" y="429"/>
                    <a:pt x="1155" y="426"/>
                    <a:pt x="1152" y="422"/>
                  </a:cubicBezTo>
                  <a:cubicBezTo>
                    <a:pt x="1149" y="419"/>
                    <a:pt x="1143" y="416"/>
                    <a:pt x="1139" y="416"/>
                  </a:cubicBezTo>
                  <a:cubicBezTo>
                    <a:pt x="1135" y="416"/>
                    <a:pt x="1129" y="412"/>
                    <a:pt x="1127" y="408"/>
                  </a:cubicBezTo>
                  <a:cubicBezTo>
                    <a:pt x="1124" y="404"/>
                    <a:pt x="1122" y="402"/>
                    <a:pt x="1122" y="405"/>
                  </a:cubicBezTo>
                  <a:cubicBezTo>
                    <a:pt x="1122" y="416"/>
                    <a:pt x="1104" y="386"/>
                    <a:pt x="1092" y="352"/>
                  </a:cubicBezTo>
                  <a:cubicBezTo>
                    <a:pt x="1084" y="331"/>
                    <a:pt x="1073" y="306"/>
                    <a:pt x="1066" y="297"/>
                  </a:cubicBezTo>
                  <a:cubicBezTo>
                    <a:pt x="1052" y="276"/>
                    <a:pt x="1048" y="266"/>
                    <a:pt x="1054" y="263"/>
                  </a:cubicBezTo>
                  <a:cubicBezTo>
                    <a:pt x="1056" y="261"/>
                    <a:pt x="1055" y="257"/>
                    <a:pt x="1051" y="253"/>
                  </a:cubicBezTo>
                  <a:cubicBezTo>
                    <a:pt x="1048" y="250"/>
                    <a:pt x="1044" y="244"/>
                    <a:pt x="1044" y="241"/>
                  </a:cubicBezTo>
                  <a:cubicBezTo>
                    <a:pt x="1044" y="239"/>
                    <a:pt x="1043" y="232"/>
                    <a:pt x="1042" y="227"/>
                  </a:cubicBezTo>
                  <a:cubicBezTo>
                    <a:pt x="1042" y="222"/>
                    <a:pt x="1040" y="206"/>
                    <a:pt x="1038" y="192"/>
                  </a:cubicBezTo>
                  <a:cubicBezTo>
                    <a:pt x="1036" y="177"/>
                    <a:pt x="1032" y="162"/>
                    <a:pt x="1029" y="158"/>
                  </a:cubicBezTo>
                  <a:cubicBezTo>
                    <a:pt x="1026" y="154"/>
                    <a:pt x="1022" y="145"/>
                    <a:pt x="1021" y="138"/>
                  </a:cubicBezTo>
                  <a:cubicBezTo>
                    <a:pt x="1019" y="118"/>
                    <a:pt x="1008" y="93"/>
                    <a:pt x="993" y="74"/>
                  </a:cubicBezTo>
                  <a:cubicBezTo>
                    <a:pt x="968" y="41"/>
                    <a:pt x="906" y="17"/>
                    <a:pt x="875" y="28"/>
                  </a:cubicBezTo>
                  <a:cubicBezTo>
                    <a:pt x="867" y="31"/>
                    <a:pt x="859" y="32"/>
                    <a:pt x="858" y="31"/>
                  </a:cubicBezTo>
                  <a:cubicBezTo>
                    <a:pt x="857" y="29"/>
                    <a:pt x="856" y="31"/>
                    <a:pt x="856" y="34"/>
                  </a:cubicBezTo>
                  <a:cubicBezTo>
                    <a:pt x="856" y="37"/>
                    <a:pt x="853" y="39"/>
                    <a:pt x="850" y="37"/>
                  </a:cubicBezTo>
                  <a:cubicBezTo>
                    <a:pt x="846" y="36"/>
                    <a:pt x="841" y="38"/>
                    <a:pt x="838" y="41"/>
                  </a:cubicBezTo>
                  <a:cubicBezTo>
                    <a:pt x="835" y="45"/>
                    <a:pt x="831" y="48"/>
                    <a:pt x="829" y="48"/>
                  </a:cubicBezTo>
                  <a:cubicBezTo>
                    <a:pt x="814" y="48"/>
                    <a:pt x="748" y="126"/>
                    <a:pt x="748" y="144"/>
                  </a:cubicBezTo>
                  <a:cubicBezTo>
                    <a:pt x="748" y="147"/>
                    <a:pt x="747" y="150"/>
                    <a:pt x="745" y="150"/>
                  </a:cubicBezTo>
                  <a:cubicBezTo>
                    <a:pt x="741" y="150"/>
                    <a:pt x="737" y="159"/>
                    <a:pt x="695" y="248"/>
                  </a:cubicBezTo>
                  <a:cubicBezTo>
                    <a:pt x="679" y="281"/>
                    <a:pt x="667" y="310"/>
                    <a:pt x="667" y="313"/>
                  </a:cubicBezTo>
                  <a:cubicBezTo>
                    <a:pt x="667" y="316"/>
                    <a:pt x="661" y="328"/>
                    <a:pt x="653" y="339"/>
                  </a:cubicBezTo>
                  <a:cubicBezTo>
                    <a:pt x="646" y="350"/>
                    <a:pt x="640" y="362"/>
                    <a:pt x="639" y="365"/>
                  </a:cubicBezTo>
                  <a:cubicBezTo>
                    <a:pt x="639" y="369"/>
                    <a:pt x="636" y="374"/>
                    <a:pt x="633" y="377"/>
                  </a:cubicBezTo>
                  <a:cubicBezTo>
                    <a:pt x="630" y="380"/>
                    <a:pt x="628" y="384"/>
                    <a:pt x="628" y="387"/>
                  </a:cubicBezTo>
                  <a:cubicBezTo>
                    <a:pt x="628" y="394"/>
                    <a:pt x="591" y="441"/>
                    <a:pt x="580" y="449"/>
                  </a:cubicBezTo>
                  <a:cubicBezTo>
                    <a:pt x="563" y="460"/>
                    <a:pt x="537" y="460"/>
                    <a:pt x="513" y="451"/>
                  </a:cubicBezTo>
                  <a:close/>
                  <a:moveTo>
                    <a:pt x="1271" y="143"/>
                  </a:moveTo>
                  <a:cubicBezTo>
                    <a:pt x="1270" y="141"/>
                    <a:pt x="1249" y="137"/>
                    <a:pt x="1239" y="137"/>
                  </a:cubicBezTo>
                  <a:cubicBezTo>
                    <a:pt x="1232" y="136"/>
                    <a:pt x="1232" y="121"/>
                    <a:pt x="1240" y="113"/>
                  </a:cubicBezTo>
                  <a:cubicBezTo>
                    <a:pt x="1244" y="109"/>
                    <a:pt x="1247" y="104"/>
                    <a:pt x="1247" y="102"/>
                  </a:cubicBezTo>
                  <a:cubicBezTo>
                    <a:pt x="1247" y="100"/>
                    <a:pt x="1254" y="94"/>
                    <a:pt x="1262" y="89"/>
                  </a:cubicBezTo>
                  <a:cubicBezTo>
                    <a:pt x="1279" y="77"/>
                    <a:pt x="1280" y="71"/>
                    <a:pt x="1269" y="57"/>
                  </a:cubicBezTo>
                  <a:cubicBezTo>
                    <a:pt x="1260" y="46"/>
                    <a:pt x="1246" y="43"/>
                    <a:pt x="1255" y="54"/>
                  </a:cubicBezTo>
                  <a:cubicBezTo>
                    <a:pt x="1260" y="60"/>
                    <a:pt x="1258" y="70"/>
                    <a:pt x="1252" y="70"/>
                  </a:cubicBezTo>
                  <a:cubicBezTo>
                    <a:pt x="1250" y="70"/>
                    <a:pt x="1245" y="64"/>
                    <a:pt x="1241" y="57"/>
                  </a:cubicBezTo>
                  <a:cubicBezTo>
                    <a:pt x="1234" y="44"/>
                    <a:pt x="1234" y="44"/>
                    <a:pt x="1243" y="37"/>
                  </a:cubicBezTo>
                  <a:cubicBezTo>
                    <a:pt x="1252" y="30"/>
                    <a:pt x="1269" y="31"/>
                    <a:pt x="1272" y="39"/>
                  </a:cubicBezTo>
                  <a:cubicBezTo>
                    <a:pt x="1273" y="41"/>
                    <a:pt x="1276" y="43"/>
                    <a:pt x="1279" y="43"/>
                  </a:cubicBezTo>
                  <a:cubicBezTo>
                    <a:pt x="1282" y="43"/>
                    <a:pt x="1286" y="48"/>
                    <a:pt x="1287" y="54"/>
                  </a:cubicBezTo>
                  <a:cubicBezTo>
                    <a:pt x="1290" y="67"/>
                    <a:pt x="1286" y="87"/>
                    <a:pt x="1281" y="87"/>
                  </a:cubicBezTo>
                  <a:cubicBezTo>
                    <a:pt x="1279" y="87"/>
                    <a:pt x="1277" y="90"/>
                    <a:pt x="1277" y="92"/>
                  </a:cubicBezTo>
                  <a:cubicBezTo>
                    <a:pt x="1277" y="95"/>
                    <a:pt x="1272" y="101"/>
                    <a:pt x="1265" y="107"/>
                  </a:cubicBezTo>
                  <a:cubicBezTo>
                    <a:pt x="1258" y="114"/>
                    <a:pt x="1256" y="118"/>
                    <a:pt x="1259" y="120"/>
                  </a:cubicBezTo>
                  <a:cubicBezTo>
                    <a:pt x="1262" y="122"/>
                    <a:pt x="1264" y="122"/>
                    <a:pt x="1264" y="119"/>
                  </a:cubicBezTo>
                  <a:cubicBezTo>
                    <a:pt x="1264" y="117"/>
                    <a:pt x="1269" y="116"/>
                    <a:pt x="1275" y="117"/>
                  </a:cubicBezTo>
                  <a:cubicBezTo>
                    <a:pt x="1281" y="119"/>
                    <a:pt x="1285" y="122"/>
                    <a:pt x="1285" y="126"/>
                  </a:cubicBezTo>
                  <a:cubicBezTo>
                    <a:pt x="1285" y="129"/>
                    <a:pt x="1288" y="132"/>
                    <a:pt x="1292" y="132"/>
                  </a:cubicBezTo>
                  <a:cubicBezTo>
                    <a:pt x="1298" y="132"/>
                    <a:pt x="1301" y="140"/>
                    <a:pt x="1295" y="141"/>
                  </a:cubicBezTo>
                  <a:cubicBezTo>
                    <a:pt x="1285" y="143"/>
                    <a:pt x="1273" y="144"/>
                    <a:pt x="1271" y="143"/>
                  </a:cubicBezTo>
                  <a:close/>
                  <a:moveTo>
                    <a:pt x="1303" y="132"/>
                  </a:moveTo>
                  <a:cubicBezTo>
                    <a:pt x="1303" y="127"/>
                    <a:pt x="1304" y="123"/>
                    <a:pt x="1307" y="123"/>
                  </a:cubicBezTo>
                  <a:cubicBezTo>
                    <a:pt x="1309" y="123"/>
                    <a:pt x="1314" y="118"/>
                    <a:pt x="1318" y="112"/>
                  </a:cubicBezTo>
                  <a:cubicBezTo>
                    <a:pt x="1324" y="102"/>
                    <a:pt x="1324" y="100"/>
                    <a:pt x="1318" y="91"/>
                  </a:cubicBezTo>
                  <a:cubicBezTo>
                    <a:pt x="1314" y="85"/>
                    <a:pt x="1312" y="79"/>
                    <a:pt x="1314" y="77"/>
                  </a:cubicBezTo>
                  <a:cubicBezTo>
                    <a:pt x="1319" y="72"/>
                    <a:pt x="1332" y="74"/>
                    <a:pt x="1334" y="81"/>
                  </a:cubicBezTo>
                  <a:cubicBezTo>
                    <a:pt x="1337" y="88"/>
                    <a:pt x="1339" y="87"/>
                    <a:pt x="1348" y="77"/>
                  </a:cubicBezTo>
                  <a:cubicBezTo>
                    <a:pt x="1354" y="70"/>
                    <a:pt x="1358" y="63"/>
                    <a:pt x="1358" y="60"/>
                  </a:cubicBezTo>
                  <a:cubicBezTo>
                    <a:pt x="1358" y="56"/>
                    <a:pt x="1360" y="56"/>
                    <a:pt x="1363" y="60"/>
                  </a:cubicBezTo>
                  <a:cubicBezTo>
                    <a:pt x="1366" y="62"/>
                    <a:pt x="1371" y="64"/>
                    <a:pt x="1374" y="62"/>
                  </a:cubicBezTo>
                  <a:cubicBezTo>
                    <a:pt x="1384" y="58"/>
                    <a:pt x="1381" y="67"/>
                    <a:pt x="1367" y="81"/>
                  </a:cubicBezTo>
                  <a:cubicBezTo>
                    <a:pt x="1351" y="97"/>
                    <a:pt x="1351" y="100"/>
                    <a:pt x="1367" y="114"/>
                  </a:cubicBezTo>
                  <a:cubicBezTo>
                    <a:pt x="1374" y="119"/>
                    <a:pt x="1380" y="127"/>
                    <a:pt x="1380" y="130"/>
                  </a:cubicBezTo>
                  <a:cubicBezTo>
                    <a:pt x="1380" y="140"/>
                    <a:pt x="1363" y="137"/>
                    <a:pt x="1352" y="125"/>
                  </a:cubicBezTo>
                  <a:cubicBezTo>
                    <a:pt x="1341" y="113"/>
                    <a:pt x="1341" y="113"/>
                    <a:pt x="1341" y="113"/>
                  </a:cubicBezTo>
                  <a:cubicBezTo>
                    <a:pt x="1326" y="127"/>
                    <a:pt x="1326" y="127"/>
                    <a:pt x="1326" y="127"/>
                  </a:cubicBezTo>
                  <a:cubicBezTo>
                    <a:pt x="1308" y="143"/>
                    <a:pt x="1303" y="144"/>
                    <a:pt x="1303" y="132"/>
                  </a:cubicBezTo>
                  <a:close/>
                  <a:moveTo>
                    <a:pt x="1192" y="134"/>
                  </a:moveTo>
                  <a:cubicBezTo>
                    <a:pt x="1189" y="132"/>
                    <a:pt x="1189" y="127"/>
                    <a:pt x="1193" y="115"/>
                  </a:cubicBezTo>
                  <a:cubicBezTo>
                    <a:pt x="1201" y="93"/>
                    <a:pt x="1201" y="83"/>
                    <a:pt x="1193" y="86"/>
                  </a:cubicBezTo>
                  <a:cubicBezTo>
                    <a:pt x="1189" y="87"/>
                    <a:pt x="1187" y="91"/>
                    <a:pt x="1187" y="94"/>
                  </a:cubicBezTo>
                  <a:cubicBezTo>
                    <a:pt x="1187" y="96"/>
                    <a:pt x="1181" y="104"/>
                    <a:pt x="1175" y="111"/>
                  </a:cubicBezTo>
                  <a:cubicBezTo>
                    <a:pt x="1167" y="121"/>
                    <a:pt x="1163" y="122"/>
                    <a:pt x="1160" y="118"/>
                  </a:cubicBezTo>
                  <a:cubicBezTo>
                    <a:pt x="1156" y="110"/>
                    <a:pt x="1159" y="77"/>
                    <a:pt x="1166" y="66"/>
                  </a:cubicBezTo>
                  <a:cubicBezTo>
                    <a:pt x="1173" y="53"/>
                    <a:pt x="1179" y="54"/>
                    <a:pt x="1176" y="67"/>
                  </a:cubicBezTo>
                  <a:cubicBezTo>
                    <a:pt x="1173" y="82"/>
                    <a:pt x="1180" y="85"/>
                    <a:pt x="1188" y="72"/>
                  </a:cubicBezTo>
                  <a:cubicBezTo>
                    <a:pt x="1196" y="59"/>
                    <a:pt x="1212" y="59"/>
                    <a:pt x="1215" y="72"/>
                  </a:cubicBezTo>
                  <a:cubicBezTo>
                    <a:pt x="1217" y="84"/>
                    <a:pt x="1214" y="109"/>
                    <a:pt x="1209" y="124"/>
                  </a:cubicBezTo>
                  <a:cubicBezTo>
                    <a:pt x="1204" y="136"/>
                    <a:pt x="1202" y="138"/>
                    <a:pt x="1192" y="134"/>
                  </a:cubicBezTo>
                  <a:close/>
                  <a:moveTo>
                    <a:pt x="1132" y="117"/>
                  </a:moveTo>
                  <a:cubicBezTo>
                    <a:pt x="1129" y="106"/>
                    <a:pt x="1142" y="48"/>
                    <a:pt x="1149" y="48"/>
                  </a:cubicBezTo>
                  <a:cubicBezTo>
                    <a:pt x="1155" y="48"/>
                    <a:pt x="1157" y="70"/>
                    <a:pt x="1153" y="88"/>
                  </a:cubicBezTo>
                  <a:cubicBezTo>
                    <a:pt x="1150" y="99"/>
                    <a:pt x="1149" y="109"/>
                    <a:pt x="1151" y="111"/>
                  </a:cubicBezTo>
                  <a:cubicBezTo>
                    <a:pt x="1152" y="113"/>
                    <a:pt x="1151" y="117"/>
                    <a:pt x="1147" y="119"/>
                  </a:cubicBezTo>
                  <a:cubicBezTo>
                    <a:pt x="1139" y="124"/>
                    <a:pt x="1135" y="124"/>
                    <a:pt x="1132" y="117"/>
                  </a:cubicBezTo>
                  <a:close/>
                  <a:moveTo>
                    <a:pt x="1080" y="103"/>
                  </a:moveTo>
                  <a:cubicBezTo>
                    <a:pt x="1070" y="94"/>
                    <a:pt x="1067" y="83"/>
                    <a:pt x="1074" y="83"/>
                  </a:cubicBezTo>
                  <a:cubicBezTo>
                    <a:pt x="1076" y="83"/>
                    <a:pt x="1080" y="86"/>
                    <a:pt x="1083" y="90"/>
                  </a:cubicBezTo>
                  <a:cubicBezTo>
                    <a:pt x="1090" y="98"/>
                    <a:pt x="1105" y="99"/>
                    <a:pt x="1105" y="91"/>
                  </a:cubicBezTo>
                  <a:cubicBezTo>
                    <a:pt x="1105" y="88"/>
                    <a:pt x="1100" y="80"/>
                    <a:pt x="1093" y="73"/>
                  </a:cubicBezTo>
                  <a:cubicBezTo>
                    <a:pt x="1082" y="61"/>
                    <a:pt x="1082" y="60"/>
                    <a:pt x="1088" y="48"/>
                  </a:cubicBezTo>
                  <a:cubicBezTo>
                    <a:pt x="1093" y="39"/>
                    <a:pt x="1097" y="37"/>
                    <a:pt x="1108" y="37"/>
                  </a:cubicBezTo>
                  <a:cubicBezTo>
                    <a:pt x="1116" y="38"/>
                    <a:pt x="1125" y="41"/>
                    <a:pt x="1129" y="45"/>
                  </a:cubicBezTo>
                  <a:cubicBezTo>
                    <a:pt x="1137" y="53"/>
                    <a:pt x="1137" y="70"/>
                    <a:pt x="1129" y="70"/>
                  </a:cubicBezTo>
                  <a:cubicBezTo>
                    <a:pt x="1125" y="70"/>
                    <a:pt x="1122" y="68"/>
                    <a:pt x="1122" y="65"/>
                  </a:cubicBezTo>
                  <a:cubicBezTo>
                    <a:pt x="1122" y="63"/>
                    <a:pt x="1118" y="59"/>
                    <a:pt x="1113" y="56"/>
                  </a:cubicBezTo>
                  <a:cubicBezTo>
                    <a:pt x="1099" y="48"/>
                    <a:pt x="1099" y="62"/>
                    <a:pt x="1114" y="84"/>
                  </a:cubicBezTo>
                  <a:cubicBezTo>
                    <a:pt x="1121" y="95"/>
                    <a:pt x="1126" y="107"/>
                    <a:pt x="1124" y="109"/>
                  </a:cubicBezTo>
                  <a:cubicBezTo>
                    <a:pt x="1120" y="117"/>
                    <a:pt x="1090" y="113"/>
                    <a:pt x="1080" y="103"/>
                  </a:cubicBezTo>
                  <a:close/>
                  <a:moveTo>
                    <a:pt x="1146" y="23"/>
                  </a:moveTo>
                  <a:cubicBezTo>
                    <a:pt x="1143" y="15"/>
                    <a:pt x="1154" y="6"/>
                    <a:pt x="1163" y="9"/>
                  </a:cubicBezTo>
                  <a:cubicBezTo>
                    <a:pt x="1171" y="13"/>
                    <a:pt x="1171" y="24"/>
                    <a:pt x="1163" y="27"/>
                  </a:cubicBezTo>
                  <a:cubicBezTo>
                    <a:pt x="1152" y="31"/>
                    <a:pt x="1149" y="30"/>
                    <a:pt x="1146" y="2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2"/>
            <p:cNvSpPr/>
            <p:nvPr/>
          </p:nvSpPr>
          <p:spPr bwMode="auto">
            <a:xfrm>
              <a:off x="6069013" y="5667375"/>
              <a:ext cx="2209800" cy="700088"/>
            </a:xfrm>
            <a:custGeom>
              <a:avLst/>
              <a:gdLst>
                <a:gd name="T0" fmla="*/ 1097 w 1449"/>
                <a:gd name="T1" fmla="*/ 454 h 459"/>
                <a:gd name="T2" fmla="*/ 1031 w 1449"/>
                <a:gd name="T3" fmla="*/ 438 h 459"/>
                <a:gd name="T4" fmla="*/ 941 w 1449"/>
                <a:gd name="T5" fmla="*/ 406 h 459"/>
                <a:gd name="T6" fmla="*/ 849 w 1449"/>
                <a:gd name="T7" fmla="*/ 349 h 459"/>
                <a:gd name="T8" fmla="*/ 792 w 1449"/>
                <a:gd name="T9" fmla="*/ 307 h 459"/>
                <a:gd name="T10" fmla="*/ 730 w 1449"/>
                <a:gd name="T11" fmla="*/ 260 h 459"/>
                <a:gd name="T12" fmla="*/ 700 w 1449"/>
                <a:gd name="T13" fmla="*/ 236 h 459"/>
                <a:gd name="T14" fmla="*/ 595 w 1449"/>
                <a:gd name="T15" fmla="*/ 142 h 459"/>
                <a:gd name="T16" fmla="*/ 572 w 1449"/>
                <a:gd name="T17" fmla="*/ 122 h 459"/>
                <a:gd name="T18" fmla="*/ 543 w 1449"/>
                <a:gd name="T19" fmla="*/ 105 h 459"/>
                <a:gd name="T20" fmla="*/ 527 w 1449"/>
                <a:gd name="T21" fmla="*/ 90 h 459"/>
                <a:gd name="T22" fmla="*/ 489 w 1449"/>
                <a:gd name="T23" fmla="*/ 65 h 459"/>
                <a:gd name="T24" fmla="*/ 444 w 1449"/>
                <a:gd name="T25" fmla="*/ 43 h 459"/>
                <a:gd name="T26" fmla="*/ 367 w 1449"/>
                <a:gd name="T27" fmla="*/ 23 h 459"/>
                <a:gd name="T28" fmla="*/ 283 w 1449"/>
                <a:gd name="T29" fmla="*/ 41 h 459"/>
                <a:gd name="T30" fmla="*/ 199 w 1449"/>
                <a:gd name="T31" fmla="*/ 72 h 459"/>
                <a:gd name="T32" fmla="*/ 124 w 1449"/>
                <a:gd name="T33" fmla="*/ 122 h 459"/>
                <a:gd name="T34" fmla="*/ 109 w 1449"/>
                <a:gd name="T35" fmla="*/ 140 h 459"/>
                <a:gd name="T36" fmla="*/ 9 w 1449"/>
                <a:gd name="T37" fmla="*/ 213 h 459"/>
                <a:gd name="T38" fmla="*/ 66 w 1449"/>
                <a:gd name="T39" fmla="*/ 145 h 459"/>
                <a:gd name="T40" fmla="*/ 112 w 1449"/>
                <a:gd name="T41" fmla="*/ 107 h 459"/>
                <a:gd name="T42" fmla="*/ 135 w 1449"/>
                <a:gd name="T43" fmla="*/ 92 h 459"/>
                <a:gd name="T44" fmla="*/ 163 w 1449"/>
                <a:gd name="T45" fmla="*/ 72 h 459"/>
                <a:gd name="T46" fmla="*/ 280 w 1449"/>
                <a:gd name="T47" fmla="*/ 20 h 459"/>
                <a:gd name="T48" fmla="*/ 481 w 1449"/>
                <a:gd name="T49" fmla="*/ 39 h 459"/>
                <a:gd name="T50" fmla="*/ 503 w 1449"/>
                <a:gd name="T51" fmla="*/ 54 h 459"/>
                <a:gd name="T52" fmla="*/ 522 w 1449"/>
                <a:gd name="T53" fmla="*/ 63 h 459"/>
                <a:gd name="T54" fmla="*/ 555 w 1449"/>
                <a:gd name="T55" fmla="*/ 88 h 459"/>
                <a:gd name="T56" fmla="*/ 628 w 1449"/>
                <a:gd name="T57" fmla="*/ 147 h 459"/>
                <a:gd name="T58" fmla="*/ 691 w 1449"/>
                <a:gd name="T59" fmla="*/ 202 h 459"/>
                <a:gd name="T60" fmla="*/ 752 w 1449"/>
                <a:gd name="T61" fmla="*/ 254 h 459"/>
                <a:gd name="T62" fmla="*/ 814 w 1449"/>
                <a:gd name="T63" fmla="*/ 301 h 459"/>
                <a:gd name="T64" fmla="*/ 871 w 1449"/>
                <a:gd name="T65" fmla="*/ 343 h 459"/>
                <a:gd name="T66" fmla="*/ 891 w 1449"/>
                <a:gd name="T67" fmla="*/ 357 h 459"/>
                <a:gd name="T68" fmla="*/ 938 w 1449"/>
                <a:gd name="T69" fmla="*/ 380 h 459"/>
                <a:gd name="T70" fmla="*/ 990 w 1449"/>
                <a:gd name="T71" fmla="*/ 405 h 459"/>
                <a:gd name="T72" fmla="*/ 1049 w 1449"/>
                <a:gd name="T73" fmla="*/ 430 h 459"/>
                <a:gd name="T74" fmla="*/ 1239 w 1449"/>
                <a:gd name="T75" fmla="*/ 411 h 459"/>
                <a:gd name="T76" fmla="*/ 1283 w 1449"/>
                <a:gd name="T77" fmla="*/ 391 h 459"/>
                <a:gd name="T78" fmla="*/ 1308 w 1449"/>
                <a:gd name="T79" fmla="*/ 377 h 459"/>
                <a:gd name="T80" fmla="*/ 1389 w 1449"/>
                <a:gd name="T81" fmla="*/ 313 h 459"/>
                <a:gd name="T82" fmla="*/ 1441 w 1449"/>
                <a:gd name="T83" fmla="*/ 262 h 459"/>
                <a:gd name="T84" fmla="*/ 1368 w 1449"/>
                <a:gd name="T85" fmla="*/ 360 h 459"/>
                <a:gd name="T86" fmla="*/ 1265 w 1449"/>
                <a:gd name="T87" fmla="*/ 420 h 459"/>
                <a:gd name="T88" fmla="*/ 1244 w 1449"/>
                <a:gd name="T89" fmla="*/ 433 h 459"/>
                <a:gd name="T90" fmla="*/ 1122 w 1449"/>
                <a:gd name="T91" fmla="*/ 45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9" h="459">
                  <a:moveTo>
                    <a:pt x="1122" y="457"/>
                  </a:moveTo>
                  <a:cubicBezTo>
                    <a:pt x="1122" y="457"/>
                    <a:pt x="1110" y="455"/>
                    <a:pt x="1097" y="454"/>
                  </a:cubicBezTo>
                  <a:cubicBezTo>
                    <a:pt x="1061" y="451"/>
                    <a:pt x="1037" y="446"/>
                    <a:pt x="1040" y="441"/>
                  </a:cubicBezTo>
                  <a:cubicBezTo>
                    <a:pt x="1041" y="439"/>
                    <a:pt x="1037" y="438"/>
                    <a:pt x="1031" y="438"/>
                  </a:cubicBezTo>
                  <a:cubicBezTo>
                    <a:pt x="1026" y="438"/>
                    <a:pt x="1005" y="431"/>
                    <a:pt x="985" y="422"/>
                  </a:cubicBezTo>
                  <a:cubicBezTo>
                    <a:pt x="966" y="413"/>
                    <a:pt x="946" y="406"/>
                    <a:pt x="941" y="406"/>
                  </a:cubicBezTo>
                  <a:cubicBezTo>
                    <a:pt x="928" y="406"/>
                    <a:pt x="882" y="378"/>
                    <a:pt x="859" y="354"/>
                  </a:cubicBezTo>
                  <a:cubicBezTo>
                    <a:pt x="856" y="351"/>
                    <a:pt x="851" y="349"/>
                    <a:pt x="849" y="349"/>
                  </a:cubicBezTo>
                  <a:cubicBezTo>
                    <a:pt x="847" y="349"/>
                    <a:pt x="844" y="347"/>
                    <a:pt x="843" y="345"/>
                  </a:cubicBezTo>
                  <a:cubicBezTo>
                    <a:pt x="842" y="343"/>
                    <a:pt x="820" y="326"/>
                    <a:pt x="792" y="307"/>
                  </a:cubicBezTo>
                  <a:cubicBezTo>
                    <a:pt x="765" y="288"/>
                    <a:pt x="741" y="269"/>
                    <a:pt x="738" y="266"/>
                  </a:cubicBezTo>
                  <a:cubicBezTo>
                    <a:pt x="736" y="263"/>
                    <a:pt x="732" y="260"/>
                    <a:pt x="730" y="260"/>
                  </a:cubicBezTo>
                  <a:cubicBezTo>
                    <a:pt x="729" y="260"/>
                    <a:pt x="725" y="258"/>
                    <a:pt x="722" y="254"/>
                  </a:cubicBezTo>
                  <a:cubicBezTo>
                    <a:pt x="718" y="251"/>
                    <a:pt x="709" y="243"/>
                    <a:pt x="700" y="236"/>
                  </a:cubicBezTo>
                  <a:cubicBezTo>
                    <a:pt x="666" y="207"/>
                    <a:pt x="639" y="183"/>
                    <a:pt x="626" y="169"/>
                  </a:cubicBezTo>
                  <a:cubicBezTo>
                    <a:pt x="618" y="161"/>
                    <a:pt x="604" y="149"/>
                    <a:pt x="595" y="142"/>
                  </a:cubicBezTo>
                  <a:cubicBezTo>
                    <a:pt x="585" y="135"/>
                    <a:pt x="578" y="128"/>
                    <a:pt x="578" y="126"/>
                  </a:cubicBezTo>
                  <a:cubicBezTo>
                    <a:pt x="578" y="124"/>
                    <a:pt x="575" y="122"/>
                    <a:pt x="572" y="122"/>
                  </a:cubicBezTo>
                  <a:cubicBezTo>
                    <a:pt x="569" y="122"/>
                    <a:pt x="562" y="118"/>
                    <a:pt x="557" y="114"/>
                  </a:cubicBezTo>
                  <a:cubicBezTo>
                    <a:pt x="552" y="109"/>
                    <a:pt x="546" y="105"/>
                    <a:pt x="543" y="105"/>
                  </a:cubicBezTo>
                  <a:cubicBezTo>
                    <a:pt x="541" y="105"/>
                    <a:pt x="539" y="103"/>
                    <a:pt x="539" y="101"/>
                  </a:cubicBezTo>
                  <a:cubicBezTo>
                    <a:pt x="539" y="99"/>
                    <a:pt x="534" y="94"/>
                    <a:pt x="527" y="90"/>
                  </a:cubicBezTo>
                  <a:cubicBezTo>
                    <a:pt x="521" y="87"/>
                    <a:pt x="511" y="79"/>
                    <a:pt x="505" y="74"/>
                  </a:cubicBezTo>
                  <a:cubicBezTo>
                    <a:pt x="499" y="69"/>
                    <a:pt x="492" y="65"/>
                    <a:pt x="489" y="65"/>
                  </a:cubicBezTo>
                  <a:cubicBezTo>
                    <a:pt x="486" y="65"/>
                    <a:pt x="483" y="63"/>
                    <a:pt x="483" y="61"/>
                  </a:cubicBezTo>
                  <a:cubicBezTo>
                    <a:pt x="483" y="58"/>
                    <a:pt x="449" y="42"/>
                    <a:pt x="444" y="43"/>
                  </a:cubicBezTo>
                  <a:cubicBezTo>
                    <a:pt x="443" y="43"/>
                    <a:pt x="434" y="40"/>
                    <a:pt x="425" y="36"/>
                  </a:cubicBezTo>
                  <a:cubicBezTo>
                    <a:pt x="405" y="27"/>
                    <a:pt x="388" y="23"/>
                    <a:pt x="367" y="23"/>
                  </a:cubicBezTo>
                  <a:cubicBezTo>
                    <a:pt x="345" y="23"/>
                    <a:pt x="311" y="28"/>
                    <a:pt x="305" y="33"/>
                  </a:cubicBezTo>
                  <a:cubicBezTo>
                    <a:pt x="303" y="35"/>
                    <a:pt x="293" y="39"/>
                    <a:pt x="283" y="41"/>
                  </a:cubicBezTo>
                  <a:cubicBezTo>
                    <a:pt x="265" y="44"/>
                    <a:pt x="212" y="64"/>
                    <a:pt x="208" y="69"/>
                  </a:cubicBezTo>
                  <a:cubicBezTo>
                    <a:pt x="207" y="71"/>
                    <a:pt x="203" y="72"/>
                    <a:pt x="199" y="72"/>
                  </a:cubicBezTo>
                  <a:cubicBezTo>
                    <a:pt x="192" y="72"/>
                    <a:pt x="139" y="108"/>
                    <a:pt x="134" y="117"/>
                  </a:cubicBezTo>
                  <a:cubicBezTo>
                    <a:pt x="132" y="120"/>
                    <a:pt x="127" y="122"/>
                    <a:pt x="124" y="122"/>
                  </a:cubicBezTo>
                  <a:cubicBezTo>
                    <a:pt x="121" y="122"/>
                    <a:pt x="117" y="126"/>
                    <a:pt x="116" y="131"/>
                  </a:cubicBezTo>
                  <a:cubicBezTo>
                    <a:pt x="114" y="136"/>
                    <a:pt x="111" y="140"/>
                    <a:pt x="109" y="140"/>
                  </a:cubicBezTo>
                  <a:cubicBezTo>
                    <a:pt x="108" y="140"/>
                    <a:pt x="93" y="153"/>
                    <a:pt x="76" y="169"/>
                  </a:cubicBezTo>
                  <a:cubicBezTo>
                    <a:pt x="48" y="197"/>
                    <a:pt x="17" y="218"/>
                    <a:pt x="9" y="213"/>
                  </a:cubicBezTo>
                  <a:cubicBezTo>
                    <a:pt x="0" y="207"/>
                    <a:pt x="27" y="171"/>
                    <a:pt x="46" y="162"/>
                  </a:cubicBezTo>
                  <a:cubicBezTo>
                    <a:pt x="48" y="161"/>
                    <a:pt x="57" y="153"/>
                    <a:pt x="66" y="145"/>
                  </a:cubicBezTo>
                  <a:cubicBezTo>
                    <a:pt x="86" y="126"/>
                    <a:pt x="95" y="118"/>
                    <a:pt x="98" y="118"/>
                  </a:cubicBezTo>
                  <a:cubicBezTo>
                    <a:pt x="100" y="118"/>
                    <a:pt x="106" y="113"/>
                    <a:pt x="112" y="107"/>
                  </a:cubicBezTo>
                  <a:cubicBezTo>
                    <a:pt x="119" y="101"/>
                    <a:pt x="126" y="96"/>
                    <a:pt x="129" y="96"/>
                  </a:cubicBezTo>
                  <a:cubicBezTo>
                    <a:pt x="132" y="96"/>
                    <a:pt x="135" y="94"/>
                    <a:pt x="135" y="92"/>
                  </a:cubicBezTo>
                  <a:cubicBezTo>
                    <a:pt x="135" y="89"/>
                    <a:pt x="139" y="86"/>
                    <a:pt x="144" y="85"/>
                  </a:cubicBezTo>
                  <a:cubicBezTo>
                    <a:pt x="149" y="83"/>
                    <a:pt x="158" y="77"/>
                    <a:pt x="163" y="72"/>
                  </a:cubicBezTo>
                  <a:cubicBezTo>
                    <a:pt x="169" y="67"/>
                    <a:pt x="193" y="56"/>
                    <a:pt x="217" y="46"/>
                  </a:cubicBezTo>
                  <a:cubicBezTo>
                    <a:pt x="242" y="37"/>
                    <a:pt x="270" y="25"/>
                    <a:pt x="280" y="20"/>
                  </a:cubicBezTo>
                  <a:cubicBezTo>
                    <a:pt x="321" y="1"/>
                    <a:pt x="383" y="0"/>
                    <a:pt x="436" y="18"/>
                  </a:cubicBezTo>
                  <a:cubicBezTo>
                    <a:pt x="457" y="25"/>
                    <a:pt x="477" y="34"/>
                    <a:pt x="481" y="39"/>
                  </a:cubicBezTo>
                  <a:cubicBezTo>
                    <a:pt x="485" y="43"/>
                    <a:pt x="490" y="47"/>
                    <a:pt x="493" y="47"/>
                  </a:cubicBezTo>
                  <a:cubicBezTo>
                    <a:pt x="495" y="47"/>
                    <a:pt x="499" y="50"/>
                    <a:pt x="503" y="54"/>
                  </a:cubicBezTo>
                  <a:cubicBezTo>
                    <a:pt x="507" y="58"/>
                    <a:pt x="513" y="60"/>
                    <a:pt x="516" y="58"/>
                  </a:cubicBezTo>
                  <a:cubicBezTo>
                    <a:pt x="519" y="57"/>
                    <a:pt x="522" y="59"/>
                    <a:pt x="522" y="63"/>
                  </a:cubicBezTo>
                  <a:cubicBezTo>
                    <a:pt x="522" y="67"/>
                    <a:pt x="524" y="68"/>
                    <a:pt x="526" y="67"/>
                  </a:cubicBezTo>
                  <a:cubicBezTo>
                    <a:pt x="531" y="64"/>
                    <a:pt x="538" y="69"/>
                    <a:pt x="555" y="88"/>
                  </a:cubicBezTo>
                  <a:cubicBezTo>
                    <a:pt x="562" y="95"/>
                    <a:pt x="573" y="104"/>
                    <a:pt x="580" y="107"/>
                  </a:cubicBezTo>
                  <a:cubicBezTo>
                    <a:pt x="587" y="110"/>
                    <a:pt x="609" y="128"/>
                    <a:pt x="628" y="147"/>
                  </a:cubicBezTo>
                  <a:cubicBezTo>
                    <a:pt x="648" y="166"/>
                    <a:pt x="669" y="185"/>
                    <a:pt x="676" y="189"/>
                  </a:cubicBezTo>
                  <a:cubicBezTo>
                    <a:pt x="683" y="194"/>
                    <a:pt x="690" y="199"/>
                    <a:pt x="691" y="202"/>
                  </a:cubicBezTo>
                  <a:cubicBezTo>
                    <a:pt x="693" y="205"/>
                    <a:pt x="704" y="215"/>
                    <a:pt x="716" y="224"/>
                  </a:cubicBezTo>
                  <a:cubicBezTo>
                    <a:pt x="729" y="234"/>
                    <a:pt x="745" y="247"/>
                    <a:pt x="752" y="254"/>
                  </a:cubicBezTo>
                  <a:cubicBezTo>
                    <a:pt x="769" y="270"/>
                    <a:pt x="780" y="278"/>
                    <a:pt x="793" y="287"/>
                  </a:cubicBezTo>
                  <a:cubicBezTo>
                    <a:pt x="799" y="290"/>
                    <a:pt x="809" y="297"/>
                    <a:pt x="814" y="301"/>
                  </a:cubicBezTo>
                  <a:cubicBezTo>
                    <a:pt x="820" y="305"/>
                    <a:pt x="834" y="315"/>
                    <a:pt x="846" y="323"/>
                  </a:cubicBezTo>
                  <a:cubicBezTo>
                    <a:pt x="858" y="331"/>
                    <a:pt x="869" y="340"/>
                    <a:pt x="871" y="343"/>
                  </a:cubicBezTo>
                  <a:cubicBezTo>
                    <a:pt x="873" y="346"/>
                    <a:pt x="876" y="349"/>
                    <a:pt x="879" y="349"/>
                  </a:cubicBezTo>
                  <a:cubicBezTo>
                    <a:pt x="881" y="349"/>
                    <a:pt x="887" y="352"/>
                    <a:pt x="891" y="357"/>
                  </a:cubicBezTo>
                  <a:cubicBezTo>
                    <a:pt x="896" y="361"/>
                    <a:pt x="908" y="367"/>
                    <a:pt x="919" y="370"/>
                  </a:cubicBezTo>
                  <a:cubicBezTo>
                    <a:pt x="930" y="374"/>
                    <a:pt x="938" y="378"/>
                    <a:pt x="938" y="380"/>
                  </a:cubicBezTo>
                  <a:cubicBezTo>
                    <a:pt x="938" y="382"/>
                    <a:pt x="945" y="385"/>
                    <a:pt x="952" y="387"/>
                  </a:cubicBezTo>
                  <a:cubicBezTo>
                    <a:pt x="966" y="390"/>
                    <a:pt x="979" y="396"/>
                    <a:pt x="990" y="405"/>
                  </a:cubicBezTo>
                  <a:cubicBezTo>
                    <a:pt x="994" y="408"/>
                    <a:pt x="1007" y="414"/>
                    <a:pt x="1020" y="418"/>
                  </a:cubicBezTo>
                  <a:cubicBezTo>
                    <a:pt x="1033" y="422"/>
                    <a:pt x="1046" y="427"/>
                    <a:pt x="1049" y="430"/>
                  </a:cubicBezTo>
                  <a:cubicBezTo>
                    <a:pt x="1056" y="435"/>
                    <a:pt x="1098" y="438"/>
                    <a:pt x="1151" y="438"/>
                  </a:cubicBezTo>
                  <a:cubicBezTo>
                    <a:pt x="1196" y="437"/>
                    <a:pt x="1194" y="438"/>
                    <a:pt x="1239" y="411"/>
                  </a:cubicBezTo>
                  <a:cubicBezTo>
                    <a:pt x="1245" y="407"/>
                    <a:pt x="1251" y="403"/>
                    <a:pt x="1252" y="402"/>
                  </a:cubicBezTo>
                  <a:cubicBezTo>
                    <a:pt x="1257" y="397"/>
                    <a:pt x="1279" y="389"/>
                    <a:pt x="1283" y="391"/>
                  </a:cubicBezTo>
                  <a:cubicBezTo>
                    <a:pt x="1285" y="393"/>
                    <a:pt x="1287" y="392"/>
                    <a:pt x="1287" y="389"/>
                  </a:cubicBezTo>
                  <a:cubicBezTo>
                    <a:pt x="1287" y="387"/>
                    <a:pt x="1296" y="382"/>
                    <a:pt x="1308" y="377"/>
                  </a:cubicBezTo>
                  <a:cubicBezTo>
                    <a:pt x="1319" y="373"/>
                    <a:pt x="1338" y="361"/>
                    <a:pt x="1350" y="350"/>
                  </a:cubicBezTo>
                  <a:cubicBezTo>
                    <a:pt x="1361" y="339"/>
                    <a:pt x="1379" y="322"/>
                    <a:pt x="1389" y="313"/>
                  </a:cubicBezTo>
                  <a:cubicBezTo>
                    <a:pt x="1399" y="303"/>
                    <a:pt x="1407" y="294"/>
                    <a:pt x="1407" y="293"/>
                  </a:cubicBezTo>
                  <a:cubicBezTo>
                    <a:pt x="1407" y="286"/>
                    <a:pt x="1437" y="260"/>
                    <a:pt x="1441" y="262"/>
                  </a:cubicBezTo>
                  <a:cubicBezTo>
                    <a:pt x="1449" y="267"/>
                    <a:pt x="1446" y="286"/>
                    <a:pt x="1437" y="294"/>
                  </a:cubicBezTo>
                  <a:cubicBezTo>
                    <a:pt x="1424" y="305"/>
                    <a:pt x="1397" y="331"/>
                    <a:pt x="1368" y="360"/>
                  </a:cubicBezTo>
                  <a:cubicBezTo>
                    <a:pt x="1350" y="378"/>
                    <a:pt x="1336" y="387"/>
                    <a:pt x="1306" y="400"/>
                  </a:cubicBezTo>
                  <a:cubicBezTo>
                    <a:pt x="1285" y="409"/>
                    <a:pt x="1266" y="418"/>
                    <a:pt x="1265" y="420"/>
                  </a:cubicBezTo>
                  <a:cubicBezTo>
                    <a:pt x="1264" y="422"/>
                    <a:pt x="1259" y="424"/>
                    <a:pt x="1253" y="426"/>
                  </a:cubicBezTo>
                  <a:cubicBezTo>
                    <a:pt x="1248" y="428"/>
                    <a:pt x="1244" y="431"/>
                    <a:pt x="1244" y="433"/>
                  </a:cubicBezTo>
                  <a:cubicBezTo>
                    <a:pt x="1244" y="437"/>
                    <a:pt x="1204" y="452"/>
                    <a:pt x="1188" y="454"/>
                  </a:cubicBezTo>
                  <a:cubicBezTo>
                    <a:pt x="1162" y="457"/>
                    <a:pt x="1124" y="459"/>
                    <a:pt x="1122" y="45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6083300" y="5257800"/>
              <a:ext cx="2211387" cy="1335088"/>
            </a:xfrm>
            <a:custGeom>
              <a:avLst/>
              <a:gdLst>
                <a:gd name="T0" fmla="*/ 950 w 1451"/>
                <a:gd name="T1" fmla="*/ 854 h 875"/>
                <a:gd name="T2" fmla="*/ 815 w 1451"/>
                <a:gd name="T3" fmla="*/ 742 h 875"/>
                <a:gd name="T4" fmla="*/ 795 w 1451"/>
                <a:gd name="T5" fmla="*/ 710 h 875"/>
                <a:gd name="T6" fmla="*/ 731 w 1451"/>
                <a:gd name="T7" fmla="*/ 581 h 875"/>
                <a:gd name="T8" fmla="*/ 615 w 1451"/>
                <a:gd name="T9" fmla="*/ 346 h 875"/>
                <a:gd name="T10" fmla="*/ 559 w 1451"/>
                <a:gd name="T11" fmla="*/ 275 h 875"/>
                <a:gd name="T12" fmla="*/ 466 w 1451"/>
                <a:gd name="T13" fmla="*/ 179 h 875"/>
                <a:gd name="T14" fmla="*/ 371 w 1451"/>
                <a:gd name="T15" fmla="*/ 131 h 875"/>
                <a:gd name="T16" fmla="*/ 232 w 1451"/>
                <a:gd name="T17" fmla="*/ 155 h 875"/>
                <a:gd name="T18" fmla="*/ 138 w 1451"/>
                <a:gd name="T19" fmla="*/ 272 h 875"/>
                <a:gd name="T20" fmla="*/ 53 w 1451"/>
                <a:gd name="T21" fmla="*/ 413 h 875"/>
                <a:gd name="T22" fmla="*/ 26 w 1451"/>
                <a:gd name="T23" fmla="*/ 426 h 875"/>
                <a:gd name="T24" fmla="*/ 78 w 1451"/>
                <a:gd name="T25" fmla="*/ 332 h 875"/>
                <a:gd name="T26" fmla="*/ 172 w 1451"/>
                <a:gd name="T27" fmla="*/ 182 h 875"/>
                <a:gd name="T28" fmla="*/ 237 w 1451"/>
                <a:gd name="T29" fmla="*/ 129 h 875"/>
                <a:gd name="T30" fmla="*/ 317 w 1451"/>
                <a:gd name="T31" fmla="*/ 96 h 875"/>
                <a:gd name="T32" fmla="*/ 441 w 1451"/>
                <a:gd name="T33" fmla="*/ 142 h 875"/>
                <a:gd name="T34" fmla="*/ 486 w 1451"/>
                <a:gd name="T35" fmla="*/ 173 h 875"/>
                <a:gd name="T36" fmla="*/ 574 w 1451"/>
                <a:gd name="T37" fmla="*/ 264 h 875"/>
                <a:gd name="T38" fmla="*/ 636 w 1451"/>
                <a:gd name="T39" fmla="*/ 348 h 875"/>
                <a:gd name="T40" fmla="*/ 668 w 1451"/>
                <a:gd name="T41" fmla="*/ 404 h 875"/>
                <a:gd name="T42" fmla="*/ 696 w 1451"/>
                <a:gd name="T43" fmla="*/ 458 h 875"/>
                <a:gd name="T44" fmla="*/ 729 w 1451"/>
                <a:gd name="T45" fmla="*/ 532 h 875"/>
                <a:gd name="T46" fmla="*/ 799 w 1451"/>
                <a:gd name="T47" fmla="*/ 681 h 875"/>
                <a:gd name="T48" fmla="*/ 832 w 1451"/>
                <a:gd name="T49" fmla="*/ 732 h 875"/>
                <a:gd name="T50" fmla="*/ 848 w 1451"/>
                <a:gd name="T51" fmla="*/ 756 h 875"/>
                <a:gd name="T52" fmla="*/ 890 w 1451"/>
                <a:gd name="T53" fmla="*/ 794 h 875"/>
                <a:gd name="T54" fmla="*/ 924 w 1451"/>
                <a:gd name="T55" fmla="*/ 819 h 875"/>
                <a:gd name="T56" fmla="*/ 1099 w 1451"/>
                <a:gd name="T57" fmla="*/ 838 h 875"/>
                <a:gd name="T58" fmla="*/ 1152 w 1451"/>
                <a:gd name="T59" fmla="*/ 810 h 875"/>
                <a:gd name="T60" fmla="*/ 1206 w 1451"/>
                <a:gd name="T61" fmla="*/ 774 h 875"/>
                <a:gd name="T62" fmla="*/ 1410 w 1451"/>
                <a:gd name="T63" fmla="*/ 558 h 875"/>
                <a:gd name="T64" fmla="*/ 1341 w 1451"/>
                <a:gd name="T65" fmla="*/ 657 h 875"/>
                <a:gd name="T66" fmla="*/ 1302 w 1451"/>
                <a:gd name="T67" fmla="*/ 705 h 875"/>
                <a:gd name="T68" fmla="*/ 1202 w 1451"/>
                <a:gd name="T69" fmla="*/ 800 h 875"/>
                <a:gd name="T70" fmla="*/ 1114 w 1451"/>
                <a:gd name="T71" fmla="*/ 852 h 875"/>
                <a:gd name="T72" fmla="*/ 601 w 1451"/>
                <a:gd name="T73" fmla="*/ 104 h 875"/>
                <a:gd name="T74" fmla="*/ 593 w 1451"/>
                <a:gd name="T75" fmla="*/ 60 h 875"/>
                <a:gd name="T76" fmla="*/ 576 w 1451"/>
                <a:gd name="T77" fmla="*/ 93 h 875"/>
                <a:gd name="T78" fmla="*/ 586 w 1451"/>
                <a:gd name="T79" fmla="*/ 45 h 875"/>
                <a:gd name="T80" fmla="*/ 601 w 1451"/>
                <a:gd name="T81" fmla="*/ 104 h 875"/>
                <a:gd name="T82" fmla="*/ 419 w 1451"/>
                <a:gd name="T83" fmla="*/ 92 h 875"/>
                <a:gd name="T84" fmla="*/ 427 w 1451"/>
                <a:gd name="T85" fmla="*/ 49 h 875"/>
                <a:gd name="T86" fmla="*/ 404 w 1451"/>
                <a:gd name="T87" fmla="*/ 44 h 875"/>
                <a:gd name="T88" fmla="*/ 452 w 1451"/>
                <a:gd name="T89" fmla="*/ 14 h 875"/>
                <a:gd name="T90" fmla="*/ 457 w 1451"/>
                <a:gd name="T91" fmla="*/ 83 h 875"/>
                <a:gd name="T92" fmla="*/ 644 w 1451"/>
                <a:gd name="T93" fmla="*/ 76 h 875"/>
                <a:gd name="T94" fmla="*/ 650 w 1451"/>
                <a:gd name="T95" fmla="*/ 50 h 875"/>
                <a:gd name="T96" fmla="*/ 675 w 1451"/>
                <a:gd name="T97" fmla="*/ 61 h 875"/>
                <a:gd name="T98" fmla="*/ 674 w 1451"/>
                <a:gd name="T99" fmla="*/ 91 h 875"/>
                <a:gd name="T100" fmla="*/ 487 w 1451"/>
                <a:gd name="T101" fmla="*/ 94 h 875"/>
                <a:gd name="T102" fmla="*/ 484 w 1451"/>
                <a:gd name="T103" fmla="*/ 68 h 875"/>
                <a:gd name="T104" fmla="*/ 505 w 1451"/>
                <a:gd name="T105" fmla="*/ 50 h 875"/>
                <a:gd name="T106" fmla="*/ 519 w 1451"/>
                <a:gd name="T107" fmla="*/ 91 h 875"/>
                <a:gd name="T108" fmla="*/ 537 w 1451"/>
                <a:gd name="T109" fmla="*/ 43 h 875"/>
                <a:gd name="T110" fmla="*/ 528 w 1451"/>
                <a:gd name="T111" fmla="*/ 85 h 875"/>
                <a:gd name="T112" fmla="*/ 561 w 1451"/>
                <a:gd name="T113" fmla="*/ 16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51" h="875">
                  <a:moveTo>
                    <a:pt x="995" y="870"/>
                  </a:moveTo>
                  <a:cubicBezTo>
                    <a:pt x="994" y="868"/>
                    <a:pt x="986" y="865"/>
                    <a:pt x="977" y="863"/>
                  </a:cubicBezTo>
                  <a:cubicBezTo>
                    <a:pt x="968" y="861"/>
                    <a:pt x="956" y="857"/>
                    <a:pt x="950" y="854"/>
                  </a:cubicBezTo>
                  <a:cubicBezTo>
                    <a:pt x="944" y="851"/>
                    <a:pt x="938" y="849"/>
                    <a:pt x="937" y="849"/>
                  </a:cubicBezTo>
                  <a:cubicBezTo>
                    <a:pt x="934" y="850"/>
                    <a:pt x="877" y="817"/>
                    <a:pt x="869" y="810"/>
                  </a:cubicBezTo>
                  <a:cubicBezTo>
                    <a:pt x="842" y="786"/>
                    <a:pt x="820" y="759"/>
                    <a:pt x="815" y="742"/>
                  </a:cubicBezTo>
                  <a:cubicBezTo>
                    <a:pt x="813" y="737"/>
                    <a:pt x="810" y="732"/>
                    <a:pt x="808" y="732"/>
                  </a:cubicBezTo>
                  <a:cubicBezTo>
                    <a:pt x="806" y="732"/>
                    <a:pt x="804" y="729"/>
                    <a:pt x="804" y="726"/>
                  </a:cubicBezTo>
                  <a:cubicBezTo>
                    <a:pt x="804" y="723"/>
                    <a:pt x="800" y="716"/>
                    <a:pt x="795" y="710"/>
                  </a:cubicBezTo>
                  <a:cubicBezTo>
                    <a:pt x="791" y="705"/>
                    <a:pt x="779" y="683"/>
                    <a:pt x="769" y="662"/>
                  </a:cubicBezTo>
                  <a:cubicBezTo>
                    <a:pt x="759" y="641"/>
                    <a:pt x="749" y="622"/>
                    <a:pt x="748" y="621"/>
                  </a:cubicBezTo>
                  <a:cubicBezTo>
                    <a:pt x="746" y="620"/>
                    <a:pt x="738" y="602"/>
                    <a:pt x="731" y="581"/>
                  </a:cubicBezTo>
                  <a:cubicBezTo>
                    <a:pt x="723" y="560"/>
                    <a:pt x="715" y="542"/>
                    <a:pt x="714" y="541"/>
                  </a:cubicBezTo>
                  <a:cubicBezTo>
                    <a:pt x="711" y="539"/>
                    <a:pt x="660" y="432"/>
                    <a:pt x="653" y="414"/>
                  </a:cubicBezTo>
                  <a:cubicBezTo>
                    <a:pt x="648" y="401"/>
                    <a:pt x="619" y="350"/>
                    <a:pt x="615" y="346"/>
                  </a:cubicBezTo>
                  <a:cubicBezTo>
                    <a:pt x="613" y="345"/>
                    <a:pt x="607" y="337"/>
                    <a:pt x="602" y="328"/>
                  </a:cubicBezTo>
                  <a:cubicBezTo>
                    <a:pt x="596" y="320"/>
                    <a:pt x="589" y="310"/>
                    <a:pt x="587" y="308"/>
                  </a:cubicBezTo>
                  <a:cubicBezTo>
                    <a:pt x="584" y="305"/>
                    <a:pt x="572" y="290"/>
                    <a:pt x="559" y="275"/>
                  </a:cubicBezTo>
                  <a:cubicBezTo>
                    <a:pt x="518" y="228"/>
                    <a:pt x="487" y="196"/>
                    <a:pt x="478" y="193"/>
                  </a:cubicBezTo>
                  <a:cubicBezTo>
                    <a:pt x="473" y="191"/>
                    <a:pt x="470" y="188"/>
                    <a:pt x="471" y="186"/>
                  </a:cubicBezTo>
                  <a:cubicBezTo>
                    <a:pt x="472" y="184"/>
                    <a:pt x="470" y="180"/>
                    <a:pt x="466" y="179"/>
                  </a:cubicBezTo>
                  <a:cubicBezTo>
                    <a:pt x="461" y="177"/>
                    <a:pt x="457" y="175"/>
                    <a:pt x="456" y="173"/>
                  </a:cubicBezTo>
                  <a:cubicBezTo>
                    <a:pt x="450" y="166"/>
                    <a:pt x="393" y="137"/>
                    <a:pt x="388" y="138"/>
                  </a:cubicBezTo>
                  <a:cubicBezTo>
                    <a:pt x="386" y="139"/>
                    <a:pt x="378" y="136"/>
                    <a:pt x="371" y="131"/>
                  </a:cubicBezTo>
                  <a:cubicBezTo>
                    <a:pt x="345" y="117"/>
                    <a:pt x="283" y="121"/>
                    <a:pt x="253" y="138"/>
                  </a:cubicBezTo>
                  <a:cubicBezTo>
                    <a:pt x="244" y="144"/>
                    <a:pt x="236" y="150"/>
                    <a:pt x="236" y="152"/>
                  </a:cubicBezTo>
                  <a:cubicBezTo>
                    <a:pt x="236" y="153"/>
                    <a:pt x="234" y="155"/>
                    <a:pt x="232" y="155"/>
                  </a:cubicBezTo>
                  <a:cubicBezTo>
                    <a:pt x="227" y="155"/>
                    <a:pt x="223" y="158"/>
                    <a:pt x="196" y="185"/>
                  </a:cubicBezTo>
                  <a:cubicBezTo>
                    <a:pt x="178" y="202"/>
                    <a:pt x="142" y="254"/>
                    <a:pt x="142" y="263"/>
                  </a:cubicBezTo>
                  <a:cubicBezTo>
                    <a:pt x="142" y="265"/>
                    <a:pt x="140" y="269"/>
                    <a:pt x="138" y="272"/>
                  </a:cubicBezTo>
                  <a:cubicBezTo>
                    <a:pt x="119" y="295"/>
                    <a:pt x="87" y="345"/>
                    <a:pt x="75" y="370"/>
                  </a:cubicBezTo>
                  <a:cubicBezTo>
                    <a:pt x="66" y="387"/>
                    <a:pt x="58" y="404"/>
                    <a:pt x="56" y="406"/>
                  </a:cubicBezTo>
                  <a:cubicBezTo>
                    <a:pt x="54" y="409"/>
                    <a:pt x="53" y="412"/>
                    <a:pt x="53" y="413"/>
                  </a:cubicBezTo>
                  <a:cubicBezTo>
                    <a:pt x="57" y="417"/>
                    <a:pt x="23" y="481"/>
                    <a:pt x="15" y="483"/>
                  </a:cubicBezTo>
                  <a:cubicBezTo>
                    <a:pt x="1" y="486"/>
                    <a:pt x="0" y="477"/>
                    <a:pt x="12" y="452"/>
                  </a:cubicBezTo>
                  <a:cubicBezTo>
                    <a:pt x="18" y="439"/>
                    <a:pt x="25" y="427"/>
                    <a:pt x="26" y="426"/>
                  </a:cubicBezTo>
                  <a:cubicBezTo>
                    <a:pt x="27" y="425"/>
                    <a:pt x="37" y="406"/>
                    <a:pt x="47" y="385"/>
                  </a:cubicBezTo>
                  <a:cubicBezTo>
                    <a:pt x="57" y="363"/>
                    <a:pt x="67" y="346"/>
                    <a:pt x="69" y="346"/>
                  </a:cubicBezTo>
                  <a:cubicBezTo>
                    <a:pt x="71" y="346"/>
                    <a:pt x="75" y="339"/>
                    <a:pt x="78" y="332"/>
                  </a:cubicBezTo>
                  <a:cubicBezTo>
                    <a:pt x="81" y="324"/>
                    <a:pt x="88" y="313"/>
                    <a:pt x="92" y="308"/>
                  </a:cubicBezTo>
                  <a:cubicBezTo>
                    <a:pt x="97" y="303"/>
                    <a:pt x="105" y="292"/>
                    <a:pt x="109" y="284"/>
                  </a:cubicBezTo>
                  <a:cubicBezTo>
                    <a:pt x="127" y="251"/>
                    <a:pt x="169" y="182"/>
                    <a:pt x="172" y="182"/>
                  </a:cubicBezTo>
                  <a:cubicBezTo>
                    <a:pt x="173" y="182"/>
                    <a:pt x="184" y="173"/>
                    <a:pt x="196" y="162"/>
                  </a:cubicBezTo>
                  <a:cubicBezTo>
                    <a:pt x="207" y="151"/>
                    <a:pt x="219" y="142"/>
                    <a:pt x="221" y="142"/>
                  </a:cubicBezTo>
                  <a:cubicBezTo>
                    <a:pt x="223" y="142"/>
                    <a:pt x="230" y="136"/>
                    <a:pt x="237" y="129"/>
                  </a:cubicBezTo>
                  <a:cubicBezTo>
                    <a:pt x="249" y="115"/>
                    <a:pt x="261" y="110"/>
                    <a:pt x="279" y="108"/>
                  </a:cubicBezTo>
                  <a:cubicBezTo>
                    <a:pt x="298" y="107"/>
                    <a:pt x="300" y="106"/>
                    <a:pt x="307" y="99"/>
                  </a:cubicBezTo>
                  <a:cubicBezTo>
                    <a:pt x="312" y="94"/>
                    <a:pt x="316" y="93"/>
                    <a:pt x="317" y="96"/>
                  </a:cubicBezTo>
                  <a:cubicBezTo>
                    <a:pt x="319" y="99"/>
                    <a:pt x="331" y="103"/>
                    <a:pt x="344" y="106"/>
                  </a:cubicBezTo>
                  <a:cubicBezTo>
                    <a:pt x="375" y="112"/>
                    <a:pt x="385" y="116"/>
                    <a:pt x="423" y="136"/>
                  </a:cubicBezTo>
                  <a:cubicBezTo>
                    <a:pt x="429" y="139"/>
                    <a:pt x="438" y="142"/>
                    <a:pt x="441" y="142"/>
                  </a:cubicBezTo>
                  <a:cubicBezTo>
                    <a:pt x="444" y="142"/>
                    <a:pt x="450" y="145"/>
                    <a:pt x="455" y="150"/>
                  </a:cubicBezTo>
                  <a:cubicBezTo>
                    <a:pt x="459" y="154"/>
                    <a:pt x="468" y="160"/>
                    <a:pt x="474" y="163"/>
                  </a:cubicBezTo>
                  <a:cubicBezTo>
                    <a:pt x="480" y="166"/>
                    <a:pt x="486" y="170"/>
                    <a:pt x="486" y="173"/>
                  </a:cubicBezTo>
                  <a:cubicBezTo>
                    <a:pt x="486" y="175"/>
                    <a:pt x="488" y="177"/>
                    <a:pt x="491" y="177"/>
                  </a:cubicBezTo>
                  <a:cubicBezTo>
                    <a:pt x="494" y="177"/>
                    <a:pt x="509" y="192"/>
                    <a:pt x="524" y="209"/>
                  </a:cubicBezTo>
                  <a:cubicBezTo>
                    <a:pt x="540" y="226"/>
                    <a:pt x="562" y="251"/>
                    <a:pt x="574" y="264"/>
                  </a:cubicBezTo>
                  <a:cubicBezTo>
                    <a:pt x="587" y="278"/>
                    <a:pt x="600" y="294"/>
                    <a:pt x="605" y="300"/>
                  </a:cubicBezTo>
                  <a:cubicBezTo>
                    <a:pt x="609" y="306"/>
                    <a:pt x="618" y="318"/>
                    <a:pt x="624" y="327"/>
                  </a:cubicBezTo>
                  <a:cubicBezTo>
                    <a:pt x="631" y="336"/>
                    <a:pt x="636" y="345"/>
                    <a:pt x="636" y="348"/>
                  </a:cubicBezTo>
                  <a:cubicBezTo>
                    <a:pt x="636" y="351"/>
                    <a:pt x="640" y="357"/>
                    <a:pt x="644" y="361"/>
                  </a:cubicBezTo>
                  <a:cubicBezTo>
                    <a:pt x="649" y="365"/>
                    <a:pt x="655" y="375"/>
                    <a:pt x="658" y="383"/>
                  </a:cubicBezTo>
                  <a:cubicBezTo>
                    <a:pt x="661" y="391"/>
                    <a:pt x="666" y="400"/>
                    <a:pt x="668" y="404"/>
                  </a:cubicBezTo>
                  <a:cubicBezTo>
                    <a:pt x="671" y="407"/>
                    <a:pt x="676" y="417"/>
                    <a:pt x="679" y="426"/>
                  </a:cubicBezTo>
                  <a:cubicBezTo>
                    <a:pt x="683" y="434"/>
                    <a:pt x="688" y="444"/>
                    <a:pt x="691" y="447"/>
                  </a:cubicBezTo>
                  <a:cubicBezTo>
                    <a:pt x="694" y="450"/>
                    <a:pt x="696" y="456"/>
                    <a:pt x="696" y="458"/>
                  </a:cubicBezTo>
                  <a:cubicBezTo>
                    <a:pt x="696" y="461"/>
                    <a:pt x="701" y="471"/>
                    <a:pt x="707" y="480"/>
                  </a:cubicBezTo>
                  <a:cubicBezTo>
                    <a:pt x="713" y="489"/>
                    <a:pt x="719" y="501"/>
                    <a:pt x="720" y="509"/>
                  </a:cubicBezTo>
                  <a:cubicBezTo>
                    <a:pt x="722" y="516"/>
                    <a:pt x="726" y="526"/>
                    <a:pt x="729" y="532"/>
                  </a:cubicBezTo>
                  <a:cubicBezTo>
                    <a:pt x="732" y="538"/>
                    <a:pt x="739" y="556"/>
                    <a:pt x="744" y="572"/>
                  </a:cubicBezTo>
                  <a:cubicBezTo>
                    <a:pt x="755" y="608"/>
                    <a:pt x="767" y="631"/>
                    <a:pt x="785" y="656"/>
                  </a:cubicBezTo>
                  <a:cubicBezTo>
                    <a:pt x="793" y="667"/>
                    <a:pt x="799" y="678"/>
                    <a:pt x="799" y="681"/>
                  </a:cubicBezTo>
                  <a:cubicBezTo>
                    <a:pt x="799" y="684"/>
                    <a:pt x="804" y="691"/>
                    <a:pt x="810" y="697"/>
                  </a:cubicBezTo>
                  <a:cubicBezTo>
                    <a:pt x="816" y="703"/>
                    <a:pt x="822" y="713"/>
                    <a:pt x="823" y="720"/>
                  </a:cubicBezTo>
                  <a:cubicBezTo>
                    <a:pt x="825" y="727"/>
                    <a:pt x="829" y="732"/>
                    <a:pt x="832" y="732"/>
                  </a:cubicBezTo>
                  <a:cubicBezTo>
                    <a:pt x="835" y="732"/>
                    <a:pt x="839" y="736"/>
                    <a:pt x="840" y="741"/>
                  </a:cubicBezTo>
                  <a:cubicBezTo>
                    <a:pt x="842" y="746"/>
                    <a:pt x="845" y="750"/>
                    <a:pt x="847" y="750"/>
                  </a:cubicBezTo>
                  <a:cubicBezTo>
                    <a:pt x="849" y="750"/>
                    <a:pt x="850" y="753"/>
                    <a:pt x="848" y="756"/>
                  </a:cubicBezTo>
                  <a:cubicBezTo>
                    <a:pt x="847" y="760"/>
                    <a:pt x="850" y="763"/>
                    <a:pt x="856" y="765"/>
                  </a:cubicBezTo>
                  <a:cubicBezTo>
                    <a:pt x="869" y="768"/>
                    <a:pt x="885" y="782"/>
                    <a:pt x="885" y="789"/>
                  </a:cubicBezTo>
                  <a:cubicBezTo>
                    <a:pt x="885" y="792"/>
                    <a:pt x="887" y="794"/>
                    <a:pt x="890" y="794"/>
                  </a:cubicBezTo>
                  <a:cubicBezTo>
                    <a:pt x="892" y="794"/>
                    <a:pt x="894" y="797"/>
                    <a:pt x="894" y="801"/>
                  </a:cubicBezTo>
                  <a:cubicBezTo>
                    <a:pt x="894" y="804"/>
                    <a:pt x="899" y="809"/>
                    <a:pt x="906" y="810"/>
                  </a:cubicBezTo>
                  <a:cubicBezTo>
                    <a:pt x="912" y="812"/>
                    <a:pt x="921" y="816"/>
                    <a:pt x="924" y="819"/>
                  </a:cubicBezTo>
                  <a:cubicBezTo>
                    <a:pt x="928" y="822"/>
                    <a:pt x="942" y="830"/>
                    <a:pt x="956" y="836"/>
                  </a:cubicBezTo>
                  <a:cubicBezTo>
                    <a:pt x="985" y="851"/>
                    <a:pt x="1029" y="854"/>
                    <a:pt x="1065" y="845"/>
                  </a:cubicBezTo>
                  <a:cubicBezTo>
                    <a:pt x="1078" y="841"/>
                    <a:pt x="1093" y="838"/>
                    <a:pt x="1099" y="838"/>
                  </a:cubicBezTo>
                  <a:cubicBezTo>
                    <a:pt x="1104" y="837"/>
                    <a:pt x="1109" y="835"/>
                    <a:pt x="1109" y="834"/>
                  </a:cubicBezTo>
                  <a:cubicBezTo>
                    <a:pt x="1109" y="832"/>
                    <a:pt x="1113" y="830"/>
                    <a:pt x="1119" y="828"/>
                  </a:cubicBezTo>
                  <a:cubicBezTo>
                    <a:pt x="1125" y="827"/>
                    <a:pt x="1139" y="818"/>
                    <a:pt x="1152" y="810"/>
                  </a:cubicBezTo>
                  <a:cubicBezTo>
                    <a:pt x="1164" y="801"/>
                    <a:pt x="1176" y="794"/>
                    <a:pt x="1178" y="794"/>
                  </a:cubicBezTo>
                  <a:cubicBezTo>
                    <a:pt x="1181" y="794"/>
                    <a:pt x="1185" y="792"/>
                    <a:pt x="1188" y="789"/>
                  </a:cubicBezTo>
                  <a:cubicBezTo>
                    <a:pt x="1191" y="786"/>
                    <a:pt x="1199" y="779"/>
                    <a:pt x="1206" y="774"/>
                  </a:cubicBezTo>
                  <a:cubicBezTo>
                    <a:pt x="1227" y="758"/>
                    <a:pt x="1280" y="702"/>
                    <a:pt x="1312" y="659"/>
                  </a:cubicBezTo>
                  <a:cubicBezTo>
                    <a:pt x="1330" y="635"/>
                    <a:pt x="1397" y="568"/>
                    <a:pt x="1406" y="564"/>
                  </a:cubicBezTo>
                  <a:cubicBezTo>
                    <a:pt x="1408" y="563"/>
                    <a:pt x="1410" y="561"/>
                    <a:pt x="1410" y="558"/>
                  </a:cubicBezTo>
                  <a:cubicBezTo>
                    <a:pt x="1410" y="549"/>
                    <a:pt x="1435" y="523"/>
                    <a:pt x="1441" y="525"/>
                  </a:cubicBezTo>
                  <a:cubicBezTo>
                    <a:pt x="1451" y="528"/>
                    <a:pt x="1450" y="549"/>
                    <a:pt x="1440" y="558"/>
                  </a:cubicBezTo>
                  <a:cubicBezTo>
                    <a:pt x="1410" y="583"/>
                    <a:pt x="1341" y="652"/>
                    <a:pt x="1341" y="657"/>
                  </a:cubicBezTo>
                  <a:cubicBezTo>
                    <a:pt x="1341" y="659"/>
                    <a:pt x="1333" y="669"/>
                    <a:pt x="1324" y="679"/>
                  </a:cubicBezTo>
                  <a:cubicBezTo>
                    <a:pt x="1314" y="689"/>
                    <a:pt x="1307" y="699"/>
                    <a:pt x="1307" y="701"/>
                  </a:cubicBezTo>
                  <a:cubicBezTo>
                    <a:pt x="1307" y="703"/>
                    <a:pt x="1305" y="705"/>
                    <a:pt x="1302" y="705"/>
                  </a:cubicBezTo>
                  <a:cubicBezTo>
                    <a:pt x="1298" y="705"/>
                    <a:pt x="1276" y="726"/>
                    <a:pt x="1276" y="731"/>
                  </a:cubicBezTo>
                  <a:cubicBezTo>
                    <a:pt x="1276" y="734"/>
                    <a:pt x="1242" y="768"/>
                    <a:pt x="1225" y="781"/>
                  </a:cubicBezTo>
                  <a:cubicBezTo>
                    <a:pt x="1217" y="787"/>
                    <a:pt x="1207" y="795"/>
                    <a:pt x="1202" y="800"/>
                  </a:cubicBezTo>
                  <a:cubicBezTo>
                    <a:pt x="1186" y="813"/>
                    <a:pt x="1185" y="814"/>
                    <a:pt x="1154" y="830"/>
                  </a:cubicBezTo>
                  <a:cubicBezTo>
                    <a:pt x="1137" y="838"/>
                    <a:pt x="1123" y="847"/>
                    <a:pt x="1122" y="849"/>
                  </a:cubicBezTo>
                  <a:cubicBezTo>
                    <a:pt x="1122" y="850"/>
                    <a:pt x="1118" y="852"/>
                    <a:pt x="1114" y="852"/>
                  </a:cubicBezTo>
                  <a:cubicBezTo>
                    <a:pt x="1111" y="852"/>
                    <a:pt x="1092" y="856"/>
                    <a:pt x="1073" y="861"/>
                  </a:cubicBezTo>
                  <a:cubicBezTo>
                    <a:pt x="1030" y="871"/>
                    <a:pt x="998" y="875"/>
                    <a:pt x="995" y="870"/>
                  </a:cubicBezTo>
                  <a:close/>
                  <a:moveTo>
                    <a:pt x="601" y="104"/>
                  </a:moveTo>
                  <a:cubicBezTo>
                    <a:pt x="599" y="102"/>
                    <a:pt x="600" y="97"/>
                    <a:pt x="602" y="92"/>
                  </a:cubicBezTo>
                  <a:cubicBezTo>
                    <a:pt x="607" y="82"/>
                    <a:pt x="604" y="53"/>
                    <a:pt x="597" y="53"/>
                  </a:cubicBezTo>
                  <a:cubicBezTo>
                    <a:pt x="595" y="53"/>
                    <a:pt x="593" y="56"/>
                    <a:pt x="593" y="60"/>
                  </a:cubicBezTo>
                  <a:cubicBezTo>
                    <a:pt x="593" y="63"/>
                    <a:pt x="591" y="66"/>
                    <a:pt x="589" y="66"/>
                  </a:cubicBezTo>
                  <a:cubicBezTo>
                    <a:pt x="587" y="66"/>
                    <a:pt x="585" y="68"/>
                    <a:pt x="585" y="70"/>
                  </a:cubicBezTo>
                  <a:cubicBezTo>
                    <a:pt x="587" y="75"/>
                    <a:pt x="580" y="93"/>
                    <a:pt x="576" y="93"/>
                  </a:cubicBezTo>
                  <a:cubicBezTo>
                    <a:pt x="566" y="93"/>
                    <a:pt x="562" y="70"/>
                    <a:pt x="569" y="50"/>
                  </a:cubicBezTo>
                  <a:cubicBezTo>
                    <a:pt x="572" y="39"/>
                    <a:pt x="580" y="36"/>
                    <a:pt x="580" y="45"/>
                  </a:cubicBezTo>
                  <a:cubicBezTo>
                    <a:pt x="580" y="48"/>
                    <a:pt x="582" y="48"/>
                    <a:pt x="586" y="45"/>
                  </a:cubicBezTo>
                  <a:cubicBezTo>
                    <a:pt x="593" y="39"/>
                    <a:pt x="607" y="40"/>
                    <a:pt x="617" y="48"/>
                  </a:cubicBezTo>
                  <a:cubicBezTo>
                    <a:pt x="624" y="54"/>
                    <a:pt x="623" y="72"/>
                    <a:pt x="616" y="99"/>
                  </a:cubicBezTo>
                  <a:cubicBezTo>
                    <a:pt x="614" y="106"/>
                    <a:pt x="606" y="109"/>
                    <a:pt x="601" y="104"/>
                  </a:cubicBezTo>
                  <a:close/>
                  <a:moveTo>
                    <a:pt x="447" y="100"/>
                  </a:moveTo>
                  <a:cubicBezTo>
                    <a:pt x="446" y="99"/>
                    <a:pt x="440" y="97"/>
                    <a:pt x="433" y="96"/>
                  </a:cubicBezTo>
                  <a:cubicBezTo>
                    <a:pt x="427" y="96"/>
                    <a:pt x="420" y="94"/>
                    <a:pt x="419" y="92"/>
                  </a:cubicBezTo>
                  <a:cubicBezTo>
                    <a:pt x="417" y="90"/>
                    <a:pt x="413" y="90"/>
                    <a:pt x="410" y="92"/>
                  </a:cubicBezTo>
                  <a:cubicBezTo>
                    <a:pt x="406" y="93"/>
                    <a:pt x="404" y="91"/>
                    <a:pt x="404" y="85"/>
                  </a:cubicBezTo>
                  <a:cubicBezTo>
                    <a:pt x="404" y="75"/>
                    <a:pt x="412" y="63"/>
                    <a:pt x="427" y="49"/>
                  </a:cubicBezTo>
                  <a:cubicBezTo>
                    <a:pt x="431" y="45"/>
                    <a:pt x="434" y="36"/>
                    <a:pt x="434" y="29"/>
                  </a:cubicBezTo>
                  <a:cubicBezTo>
                    <a:pt x="434" y="17"/>
                    <a:pt x="433" y="16"/>
                    <a:pt x="429" y="24"/>
                  </a:cubicBezTo>
                  <a:cubicBezTo>
                    <a:pt x="421" y="39"/>
                    <a:pt x="410" y="48"/>
                    <a:pt x="404" y="44"/>
                  </a:cubicBezTo>
                  <a:cubicBezTo>
                    <a:pt x="392" y="36"/>
                    <a:pt x="419" y="0"/>
                    <a:pt x="436" y="0"/>
                  </a:cubicBezTo>
                  <a:cubicBezTo>
                    <a:pt x="443" y="0"/>
                    <a:pt x="447" y="2"/>
                    <a:pt x="447" y="6"/>
                  </a:cubicBezTo>
                  <a:cubicBezTo>
                    <a:pt x="447" y="10"/>
                    <a:pt x="449" y="13"/>
                    <a:pt x="452" y="14"/>
                  </a:cubicBezTo>
                  <a:cubicBezTo>
                    <a:pt x="459" y="16"/>
                    <a:pt x="449" y="52"/>
                    <a:pt x="439" y="64"/>
                  </a:cubicBezTo>
                  <a:cubicBezTo>
                    <a:pt x="427" y="77"/>
                    <a:pt x="428" y="80"/>
                    <a:pt x="443" y="80"/>
                  </a:cubicBezTo>
                  <a:cubicBezTo>
                    <a:pt x="449" y="80"/>
                    <a:pt x="456" y="81"/>
                    <a:pt x="457" y="83"/>
                  </a:cubicBezTo>
                  <a:cubicBezTo>
                    <a:pt x="460" y="88"/>
                    <a:pt x="450" y="104"/>
                    <a:pt x="447" y="100"/>
                  </a:cubicBezTo>
                  <a:close/>
                  <a:moveTo>
                    <a:pt x="626" y="98"/>
                  </a:moveTo>
                  <a:cubicBezTo>
                    <a:pt x="623" y="93"/>
                    <a:pt x="632" y="83"/>
                    <a:pt x="644" y="76"/>
                  </a:cubicBezTo>
                  <a:cubicBezTo>
                    <a:pt x="651" y="72"/>
                    <a:pt x="651" y="71"/>
                    <a:pt x="643" y="63"/>
                  </a:cubicBezTo>
                  <a:cubicBezTo>
                    <a:pt x="637" y="56"/>
                    <a:pt x="637" y="54"/>
                    <a:pt x="642" y="49"/>
                  </a:cubicBezTo>
                  <a:cubicBezTo>
                    <a:pt x="647" y="45"/>
                    <a:pt x="649" y="45"/>
                    <a:pt x="650" y="50"/>
                  </a:cubicBezTo>
                  <a:cubicBezTo>
                    <a:pt x="652" y="54"/>
                    <a:pt x="654" y="53"/>
                    <a:pt x="661" y="47"/>
                  </a:cubicBezTo>
                  <a:cubicBezTo>
                    <a:pt x="673" y="36"/>
                    <a:pt x="685" y="37"/>
                    <a:pt x="681" y="50"/>
                  </a:cubicBezTo>
                  <a:cubicBezTo>
                    <a:pt x="679" y="55"/>
                    <a:pt x="677" y="60"/>
                    <a:pt x="675" y="61"/>
                  </a:cubicBezTo>
                  <a:cubicBezTo>
                    <a:pt x="673" y="62"/>
                    <a:pt x="677" y="68"/>
                    <a:pt x="684" y="75"/>
                  </a:cubicBezTo>
                  <a:cubicBezTo>
                    <a:pt x="697" y="88"/>
                    <a:pt x="698" y="97"/>
                    <a:pt x="689" y="101"/>
                  </a:cubicBezTo>
                  <a:cubicBezTo>
                    <a:pt x="686" y="102"/>
                    <a:pt x="680" y="97"/>
                    <a:pt x="674" y="91"/>
                  </a:cubicBezTo>
                  <a:cubicBezTo>
                    <a:pt x="662" y="77"/>
                    <a:pt x="661" y="77"/>
                    <a:pt x="647" y="91"/>
                  </a:cubicBezTo>
                  <a:cubicBezTo>
                    <a:pt x="636" y="102"/>
                    <a:pt x="630" y="105"/>
                    <a:pt x="626" y="98"/>
                  </a:cubicBezTo>
                  <a:close/>
                  <a:moveTo>
                    <a:pt x="487" y="94"/>
                  </a:moveTo>
                  <a:cubicBezTo>
                    <a:pt x="482" y="93"/>
                    <a:pt x="474" y="88"/>
                    <a:pt x="470" y="83"/>
                  </a:cubicBezTo>
                  <a:cubicBezTo>
                    <a:pt x="462" y="74"/>
                    <a:pt x="462" y="74"/>
                    <a:pt x="476" y="77"/>
                  </a:cubicBezTo>
                  <a:cubicBezTo>
                    <a:pt x="491" y="81"/>
                    <a:pt x="495" y="74"/>
                    <a:pt x="484" y="68"/>
                  </a:cubicBezTo>
                  <a:cubicBezTo>
                    <a:pt x="476" y="63"/>
                    <a:pt x="471" y="40"/>
                    <a:pt x="477" y="31"/>
                  </a:cubicBezTo>
                  <a:cubicBezTo>
                    <a:pt x="485" y="17"/>
                    <a:pt x="518" y="29"/>
                    <a:pt x="518" y="46"/>
                  </a:cubicBezTo>
                  <a:cubicBezTo>
                    <a:pt x="518" y="55"/>
                    <a:pt x="510" y="57"/>
                    <a:pt x="505" y="50"/>
                  </a:cubicBezTo>
                  <a:cubicBezTo>
                    <a:pt x="502" y="46"/>
                    <a:pt x="498" y="44"/>
                    <a:pt x="495" y="46"/>
                  </a:cubicBezTo>
                  <a:cubicBezTo>
                    <a:pt x="486" y="52"/>
                    <a:pt x="490" y="62"/>
                    <a:pt x="503" y="70"/>
                  </a:cubicBezTo>
                  <a:cubicBezTo>
                    <a:pt x="514" y="77"/>
                    <a:pt x="523" y="87"/>
                    <a:pt x="519" y="91"/>
                  </a:cubicBezTo>
                  <a:cubicBezTo>
                    <a:pt x="516" y="94"/>
                    <a:pt x="496" y="96"/>
                    <a:pt x="487" y="94"/>
                  </a:cubicBezTo>
                  <a:close/>
                  <a:moveTo>
                    <a:pt x="528" y="85"/>
                  </a:moveTo>
                  <a:cubicBezTo>
                    <a:pt x="526" y="75"/>
                    <a:pt x="531" y="49"/>
                    <a:pt x="537" y="43"/>
                  </a:cubicBezTo>
                  <a:cubicBezTo>
                    <a:pt x="544" y="35"/>
                    <a:pt x="551" y="45"/>
                    <a:pt x="550" y="63"/>
                  </a:cubicBezTo>
                  <a:cubicBezTo>
                    <a:pt x="549" y="74"/>
                    <a:pt x="547" y="84"/>
                    <a:pt x="545" y="87"/>
                  </a:cubicBezTo>
                  <a:cubicBezTo>
                    <a:pt x="539" y="95"/>
                    <a:pt x="530" y="94"/>
                    <a:pt x="528" y="85"/>
                  </a:cubicBezTo>
                  <a:close/>
                  <a:moveTo>
                    <a:pt x="542" y="20"/>
                  </a:moveTo>
                  <a:cubicBezTo>
                    <a:pt x="537" y="13"/>
                    <a:pt x="540" y="0"/>
                    <a:pt x="547" y="0"/>
                  </a:cubicBezTo>
                  <a:cubicBezTo>
                    <a:pt x="559" y="0"/>
                    <a:pt x="565" y="8"/>
                    <a:pt x="561" y="16"/>
                  </a:cubicBezTo>
                  <a:cubicBezTo>
                    <a:pt x="554" y="26"/>
                    <a:pt x="548" y="28"/>
                    <a:pt x="542" y="2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8767763" y="2903538"/>
              <a:ext cx="1446212" cy="244475"/>
            </a:xfrm>
            <a:custGeom>
              <a:avLst/>
              <a:gdLst>
                <a:gd name="T0" fmla="*/ 892 w 949"/>
                <a:gd name="T1" fmla="*/ 111 h 160"/>
                <a:gd name="T2" fmla="*/ 944 w 949"/>
                <a:gd name="T3" fmla="*/ 26 h 160"/>
                <a:gd name="T4" fmla="*/ 926 w 949"/>
                <a:gd name="T5" fmla="*/ 150 h 160"/>
                <a:gd name="T6" fmla="*/ 552 w 949"/>
                <a:gd name="T7" fmla="*/ 139 h 160"/>
                <a:gd name="T8" fmla="*/ 508 w 949"/>
                <a:gd name="T9" fmla="*/ 125 h 160"/>
                <a:gd name="T10" fmla="*/ 461 w 949"/>
                <a:gd name="T11" fmla="*/ 129 h 160"/>
                <a:gd name="T12" fmla="*/ 491 w 949"/>
                <a:gd name="T13" fmla="*/ 57 h 160"/>
                <a:gd name="T14" fmla="*/ 472 w 949"/>
                <a:gd name="T15" fmla="*/ 69 h 160"/>
                <a:gd name="T16" fmla="*/ 496 w 949"/>
                <a:gd name="T17" fmla="*/ 118 h 160"/>
                <a:gd name="T18" fmla="*/ 561 w 949"/>
                <a:gd name="T19" fmla="*/ 105 h 160"/>
                <a:gd name="T20" fmla="*/ 585 w 949"/>
                <a:gd name="T21" fmla="*/ 113 h 160"/>
                <a:gd name="T22" fmla="*/ 573 w 949"/>
                <a:gd name="T23" fmla="*/ 58 h 160"/>
                <a:gd name="T24" fmla="*/ 607 w 949"/>
                <a:gd name="T25" fmla="*/ 54 h 160"/>
                <a:gd name="T26" fmla="*/ 584 w 949"/>
                <a:gd name="T27" fmla="*/ 75 h 160"/>
                <a:gd name="T28" fmla="*/ 600 w 949"/>
                <a:gd name="T29" fmla="*/ 146 h 160"/>
                <a:gd name="T30" fmla="*/ 550 w 949"/>
                <a:gd name="T31" fmla="*/ 98 h 160"/>
                <a:gd name="T32" fmla="*/ 524 w 949"/>
                <a:gd name="T33" fmla="*/ 123 h 160"/>
                <a:gd name="T34" fmla="*/ 716 w 949"/>
                <a:gd name="T35" fmla="*/ 118 h 160"/>
                <a:gd name="T36" fmla="*/ 701 w 949"/>
                <a:gd name="T37" fmla="*/ 109 h 160"/>
                <a:gd name="T38" fmla="*/ 716 w 949"/>
                <a:gd name="T39" fmla="*/ 81 h 160"/>
                <a:gd name="T40" fmla="*/ 740 w 949"/>
                <a:gd name="T41" fmla="*/ 97 h 160"/>
                <a:gd name="T42" fmla="*/ 751 w 949"/>
                <a:gd name="T43" fmla="*/ 139 h 160"/>
                <a:gd name="T44" fmla="*/ 800 w 949"/>
                <a:gd name="T45" fmla="*/ 129 h 160"/>
                <a:gd name="T46" fmla="*/ 846 w 949"/>
                <a:gd name="T47" fmla="*/ 120 h 160"/>
                <a:gd name="T48" fmla="*/ 307 w 949"/>
                <a:gd name="T49" fmla="*/ 145 h 160"/>
                <a:gd name="T50" fmla="*/ 262 w 949"/>
                <a:gd name="T51" fmla="*/ 155 h 160"/>
                <a:gd name="T52" fmla="*/ 270 w 949"/>
                <a:gd name="T53" fmla="*/ 130 h 160"/>
                <a:gd name="T54" fmla="*/ 279 w 949"/>
                <a:gd name="T55" fmla="*/ 94 h 160"/>
                <a:gd name="T56" fmla="*/ 308 w 949"/>
                <a:gd name="T57" fmla="*/ 85 h 160"/>
                <a:gd name="T58" fmla="*/ 302 w 949"/>
                <a:gd name="T59" fmla="*/ 113 h 160"/>
                <a:gd name="T60" fmla="*/ 307 w 949"/>
                <a:gd name="T61" fmla="*/ 145 h 160"/>
                <a:gd name="T62" fmla="*/ 362 w 949"/>
                <a:gd name="T63" fmla="*/ 114 h 160"/>
                <a:gd name="T64" fmla="*/ 368 w 949"/>
                <a:gd name="T65" fmla="*/ 101 h 160"/>
                <a:gd name="T66" fmla="*/ 399 w 949"/>
                <a:gd name="T67" fmla="*/ 99 h 160"/>
                <a:gd name="T68" fmla="*/ 425 w 949"/>
                <a:gd name="T69" fmla="*/ 114 h 160"/>
                <a:gd name="T70" fmla="*/ 372 w 949"/>
                <a:gd name="T71" fmla="*/ 140 h 160"/>
                <a:gd name="T72" fmla="*/ 779 w 949"/>
                <a:gd name="T73" fmla="*/ 103 h 160"/>
                <a:gd name="T74" fmla="*/ 845 w 949"/>
                <a:gd name="T75" fmla="*/ 110 h 160"/>
                <a:gd name="T76" fmla="*/ 144 w 949"/>
                <a:gd name="T77" fmla="*/ 111 h 160"/>
                <a:gd name="T78" fmla="*/ 130 w 949"/>
                <a:gd name="T79" fmla="*/ 84 h 160"/>
                <a:gd name="T80" fmla="*/ 168 w 949"/>
                <a:gd name="T81" fmla="*/ 88 h 160"/>
                <a:gd name="T82" fmla="*/ 11 w 949"/>
                <a:gd name="T83" fmla="*/ 135 h 160"/>
                <a:gd name="T84" fmla="*/ 44 w 949"/>
                <a:gd name="T85" fmla="*/ 123 h 160"/>
                <a:gd name="T86" fmla="*/ 41 w 949"/>
                <a:gd name="T87" fmla="*/ 50 h 160"/>
                <a:gd name="T88" fmla="*/ 65 w 949"/>
                <a:gd name="T89" fmla="*/ 73 h 160"/>
                <a:gd name="T90" fmla="*/ 42 w 949"/>
                <a:gd name="T91" fmla="*/ 100 h 160"/>
                <a:gd name="T92" fmla="*/ 11 w 949"/>
                <a:gd name="T93" fmla="*/ 135 h 160"/>
                <a:gd name="T94" fmla="*/ 97 w 949"/>
                <a:gd name="T95" fmla="*/ 109 h 160"/>
                <a:gd name="T96" fmla="*/ 662 w 949"/>
                <a:gd name="T97" fmla="*/ 81 h 160"/>
                <a:gd name="T98" fmla="*/ 665 w 949"/>
                <a:gd name="T99" fmla="*/ 41 h 160"/>
                <a:gd name="T100" fmla="*/ 656 w 949"/>
                <a:gd name="T101" fmla="*/ 26 h 160"/>
                <a:gd name="T102" fmla="*/ 651 w 949"/>
                <a:gd name="T103" fmla="*/ 9 h 160"/>
                <a:gd name="T104" fmla="*/ 668 w 949"/>
                <a:gd name="T105" fmla="*/ 55 h 160"/>
                <a:gd name="T106" fmla="*/ 689 w 949"/>
                <a:gd name="T107" fmla="*/ 76 h 160"/>
                <a:gd name="T108" fmla="*/ 200 w 949"/>
                <a:gd name="T109" fmla="*/ 87 h 160"/>
                <a:gd name="T110" fmla="*/ 233 w 949"/>
                <a:gd name="T111" fmla="*/ 28 h 160"/>
                <a:gd name="T112" fmla="*/ 211 w 949"/>
                <a:gd name="T113" fmla="*/ 27 h 160"/>
                <a:gd name="T114" fmla="*/ 252 w 949"/>
                <a:gd name="T115" fmla="*/ 53 h 160"/>
                <a:gd name="T116" fmla="*/ 242 w 949"/>
                <a:gd name="T117" fmla="*/ 73 h 160"/>
                <a:gd name="T118" fmla="*/ 200 w 949"/>
                <a:gd name="T119" fmla="*/ 87 h 160"/>
                <a:gd name="T120" fmla="*/ 102 w 949"/>
                <a:gd name="T121" fmla="*/ 4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9" h="160">
                  <a:moveTo>
                    <a:pt x="919" y="120"/>
                  </a:moveTo>
                  <a:cubicBezTo>
                    <a:pt x="920" y="87"/>
                    <a:pt x="917" y="84"/>
                    <a:pt x="903" y="101"/>
                  </a:cubicBezTo>
                  <a:cubicBezTo>
                    <a:pt x="899" y="106"/>
                    <a:pt x="893" y="111"/>
                    <a:pt x="892" y="111"/>
                  </a:cubicBezTo>
                  <a:cubicBezTo>
                    <a:pt x="883" y="112"/>
                    <a:pt x="889" y="97"/>
                    <a:pt x="905" y="77"/>
                  </a:cubicBezTo>
                  <a:cubicBezTo>
                    <a:pt x="914" y="65"/>
                    <a:pt x="924" y="49"/>
                    <a:pt x="926" y="42"/>
                  </a:cubicBezTo>
                  <a:cubicBezTo>
                    <a:pt x="931" y="29"/>
                    <a:pt x="939" y="22"/>
                    <a:pt x="944" y="26"/>
                  </a:cubicBezTo>
                  <a:cubicBezTo>
                    <a:pt x="949" y="30"/>
                    <a:pt x="948" y="43"/>
                    <a:pt x="942" y="56"/>
                  </a:cubicBezTo>
                  <a:cubicBezTo>
                    <a:pt x="940" y="62"/>
                    <a:pt x="937" y="84"/>
                    <a:pt x="937" y="105"/>
                  </a:cubicBezTo>
                  <a:cubicBezTo>
                    <a:pt x="937" y="146"/>
                    <a:pt x="936" y="149"/>
                    <a:pt x="926" y="150"/>
                  </a:cubicBezTo>
                  <a:cubicBezTo>
                    <a:pt x="919" y="150"/>
                    <a:pt x="918" y="148"/>
                    <a:pt x="919" y="120"/>
                  </a:cubicBezTo>
                  <a:close/>
                  <a:moveTo>
                    <a:pt x="563" y="148"/>
                  </a:moveTo>
                  <a:cubicBezTo>
                    <a:pt x="557" y="145"/>
                    <a:pt x="552" y="141"/>
                    <a:pt x="552" y="139"/>
                  </a:cubicBezTo>
                  <a:cubicBezTo>
                    <a:pt x="552" y="138"/>
                    <a:pt x="546" y="137"/>
                    <a:pt x="539" y="138"/>
                  </a:cubicBezTo>
                  <a:cubicBezTo>
                    <a:pt x="530" y="140"/>
                    <a:pt x="524" y="138"/>
                    <a:pt x="517" y="133"/>
                  </a:cubicBezTo>
                  <a:cubicBezTo>
                    <a:pt x="508" y="125"/>
                    <a:pt x="508" y="125"/>
                    <a:pt x="508" y="125"/>
                  </a:cubicBezTo>
                  <a:cubicBezTo>
                    <a:pt x="498" y="135"/>
                    <a:pt x="498" y="135"/>
                    <a:pt x="498" y="135"/>
                  </a:cubicBezTo>
                  <a:cubicBezTo>
                    <a:pt x="493" y="141"/>
                    <a:pt x="486" y="146"/>
                    <a:pt x="482" y="147"/>
                  </a:cubicBezTo>
                  <a:cubicBezTo>
                    <a:pt x="475" y="147"/>
                    <a:pt x="461" y="136"/>
                    <a:pt x="461" y="129"/>
                  </a:cubicBezTo>
                  <a:cubicBezTo>
                    <a:pt x="461" y="126"/>
                    <a:pt x="458" y="122"/>
                    <a:pt x="454" y="119"/>
                  </a:cubicBezTo>
                  <a:cubicBezTo>
                    <a:pt x="444" y="112"/>
                    <a:pt x="446" y="68"/>
                    <a:pt x="457" y="58"/>
                  </a:cubicBezTo>
                  <a:cubicBezTo>
                    <a:pt x="468" y="48"/>
                    <a:pt x="481" y="47"/>
                    <a:pt x="491" y="57"/>
                  </a:cubicBezTo>
                  <a:cubicBezTo>
                    <a:pt x="497" y="63"/>
                    <a:pt x="498" y="67"/>
                    <a:pt x="495" y="72"/>
                  </a:cubicBezTo>
                  <a:cubicBezTo>
                    <a:pt x="489" y="82"/>
                    <a:pt x="485" y="81"/>
                    <a:pt x="482" y="70"/>
                  </a:cubicBezTo>
                  <a:cubicBezTo>
                    <a:pt x="479" y="61"/>
                    <a:pt x="479" y="61"/>
                    <a:pt x="472" y="69"/>
                  </a:cubicBezTo>
                  <a:cubicBezTo>
                    <a:pt x="463" y="81"/>
                    <a:pt x="460" y="99"/>
                    <a:pt x="465" y="113"/>
                  </a:cubicBezTo>
                  <a:cubicBezTo>
                    <a:pt x="472" y="131"/>
                    <a:pt x="489" y="142"/>
                    <a:pt x="488" y="128"/>
                  </a:cubicBezTo>
                  <a:cubicBezTo>
                    <a:pt x="488" y="125"/>
                    <a:pt x="492" y="120"/>
                    <a:pt x="496" y="118"/>
                  </a:cubicBezTo>
                  <a:cubicBezTo>
                    <a:pt x="500" y="115"/>
                    <a:pt x="503" y="111"/>
                    <a:pt x="503" y="110"/>
                  </a:cubicBezTo>
                  <a:cubicBezTo>
                    <a:pt x="498" y="85"/>
                    <a:pt x="517" y="57"/>
                    <a:pt x="536" y="60"/>
                  </a:cubicBezTo>
                  <a:cubicBezTo>
                    <a:pt x="554" y="64"/>
                    <a:pt x="561" y="76"/>
                    <a:pt x="561" y="105"/>
                  </a:cubicBezTo>
                  <a:cubicBezTo>
                    <a:pt x="560" y="133"/>
                    <a:pt x="560" y="132"/>
                    <a:pt x="578" y="135"/>
                  </a:cubicBezTo>
                  <a:cubicBezTo>
                    <a:pt x="588" y="137"/>
                    <a:pt x="591" y="136"/>
                    <a:pt x="593" y="128"/>
                  </a:cubicBezTo>
                  <a:cubicBezTo>
                    <a:pt x="594" y="122"/>
                    <a:pt x="592" y="118"/>
                    <a:pt x="585" y="113"/>
                  </a:cubicBezTo>
                  <a:cubicBezTo>
                    <a:pt x="580" y="108"/>
                    <a:pt x="577" y="105"/>
                    <a:pt x="579" y="105"/>
                  </a:cubicBezTo>
                  <a:cubicBezTo>
                    <a:pt x="581" y="105"/>
                    <a:pt x="579" y="101"/>
                    <a:pt x="575" y="96"/>
                  </a:cubicBezTo>
                  <a:cubicBezTo>
                    <a:pt x="567" y="85"/>
                    <a:pt x="566" y="61"/>
                    <a:pt x="573" y="58"/>
                  </a:cubicBezTo>
                  <a:cubicBezTo>
                    <a:pt x="576" y="56"/>
                    <a:pt x="579" y="53"/>
                    <a:pt x="579" y="50"/>
                  </a:cubicBezTo>
                  <a:cubicBezTo>
                    <a:pt x="578" y="46"/>
                    <a:pt x="579" y="44"/>
                    <a:pt x="580" y="44"/>
                  </a:cubicBezTo>
                  <a:cubicBezTo>
                    <a:pt x="584" y="44"/>
                    <a:pt x="606" y="52"/>
                    <a:pt x="607" y="54"/>
                  </a:cubicBezTo>
                  <a:cubicBezTo>
                    <a:pt x="607" y="55"/>
                    <a:pt x="608" y="61"/>
                    <a:pt x="609" y="65"/>
                  </a:cubicBezTo>
                  <a:cubicBezTo>
                    <a:pt x="611" y="75"/>
                    <a:pt x="606" y="78"/>
                    <a:pt x="601" y="71"/>
                  </a:cubicBezTo>
                  <a:cubicBezTo>
                    <a:pt x="597" y="64"/>
                    <a:pt x="583" y="67"/>
                    <a:pt x="584" y="75"/>
                  </a:cubicBezTo>
                  <a:cubicBezTo>
                    <a:pt x="584" y="85"/>
                    <a:pt x="596" y="105"/>
                    <a:pt x="604" y="112"/>
                  </a:cubicBezTo>
                  <a:cubicBezTo>
                    <a:pt x="607" y="114"/>
                    <a:pt x="610" y="121"/>
                    <a:pt x="610" y="128"/>
                  </a:cubicBezTo>
                  <a:cubicBezTo>
                    <a:pt x="611" y="136"/>
                    <a:pt x="608" y="141"/>
                    <a:pt x="600" y="146"/>
                  </a:cubicBezTo>
                  <a:cubicBezTo>
                    <a:pt x="586" y="154"/>
                    <a:pt x="577" y="155"/>
                    <a:pt x="563" y="148"/>
                  </a:cubicBezTo>
                  <a:close/>
                  <a:moveTo>
                    <a:pt x="549" y="110"/>
                  </a:moveTo>
                  <a:cubicBezTo>
                    <a:pt x="552" y="103"/>
                    <a:pt x="552" y="98"/>
                    <a:pt x="550" y="98"/>
                  </a:cubicBezTo>
                  <a:cubicBezTo>
                    <a:pt x="548" y="98"/>
                    <a:pt x="546" y="95"/>
                    <a:pt x="545" y="91"/>
                  </a:cubicBezTo>
                  <a:cubicBezTo>
                    <a:pt x="545" y="81"/>
                    <a:pt x="532" y="74"/>
                    <a:pt x="523" y="78"/>
                  </a:cubicBezTo>
                  <a:cubicBezTo>
                    <a:pt x="516" y="81"/>
                    <a:pt x="517" y="116"/>
                    <a:pt x="524" y="123"/>
                  </a:cubicBezTo>
                  <a:cubicBezTo>
                    <a:pt x="531" y="129"/>
                    <a:pt x="543" y="123"/>
                    <a:pt x="549" y="110"/>
                  </a:cubicBezTo>
                  <a:close/>
                  <a:moveTo>
                    <a:pt x="731" y="131"/>
                  </a:moveTo>
                  <a:cubicBezTo>
                    <a:pt x="716" y="118"/>
                    <a:pt x="716" y="118"/>
                    <a:pt x="716" y="118"/>
                  </a:cubicBezTo>
                  <a:cubicBezTo>
                    <a:pt x="707" y="126"/>
                    <a:pt x="707" y="126"/>
                    <a:pt x="707" y="126"/>
                  </a:cubicBezTo>
                  <a:cubicBezTo>
                    <a:pt x="695" y="137"/>
                    <a:pt x="693" y="137"/>
                    <a:pt x="693" y="125"/>
                  </a:cubicBezTo>
                  <a:cubicBezTo>
                    <a:pt x="692" y="118"/>
                    <a:pt x="695" y="113"/>
                    <a:pt x="701" y="109"/>
                  </a:cubicBezTo>
                  <a:cubicBezTo>
                    <a:pt x="710" y="104"/>
                    <a:pt x="710" y="102"/>
                    <a:pt x="705" y="93"/>
                  </a:cubicBezTo>
                  <a:cubicBezTo>
                    <a:pt x="700" y="84"/>
                    <a:pt x="700" y="70"/>
                    <a:pt x="705" y="69"/>
                  </a:cubicBezTo>
                  <a:cubicBezTo>
                    <a:pt x="706" y="69"/>
                    <a:pt x="711" y="75"/>
                    <a:pt x="716" y="81"/>
                  </a:cubicBezTo>
                  <a:cubicBezTo>
                    <a:pt x="723" y="93"/>
                    <a:pt x="724" y="93"/>
                    <a:pt x="729" y="86"/>
                  </a:cubicBezTo>
                  <a:cubicBezTo>
                    <a:pt x="734" y="77"/>
                    <a:pt x="749" y="73"/>
                    <a:pt x="749" y="80"/>
                  </a:cubicBezTo>
                  <a:cubicBezTo>
                    <a:pt x="749" y="82"/>
                    <a:pt x="745" y="90"/>
                    <a:pt x="740" y="97"/>
                  </a:cubicBezTo>
                  <a:cubicBezTo>
                    <a:pt x="731" y="111"/>
                    <a:pt x="731" y="111"/>
                    <a:pt x="731" y="111"/>
                  </a:cubicBezTo>
                  <a:cubicBezTo>
                    <a:pt x="744" y="123"/>
                    <a:pt x="744" y="123"/>
                    <a:pt x="744" y="123"/>
                  </a:cubicBezTo>
                  <a:cubicBezTo>
                    <a:pt x="753" y="132"/>
                    <a:pt x="755" y="136"/>
                    <a:pt x="751" y="139"/>
                  </a:cubicBezTo>
                  <a:cubicBezTo>
                    <a:pt x="748" y="142"/>
                    <a:pt x="742" y="140"/>
                    <a:pt x="731" y="131"/>
                  </a:cubicBezTo>
                  <a:close/>
                  <a:moveTo>
                    <a:pt x="836" y="131"/>
                  </a:moveTo>
                  <a:cubicBezTo>
                    <a:pt x="832" y="129"/>
                    <a:pt x="815" y="128"/>
                    <a:pt x="800" y="129"/>
                  </a:cubicBezTo>
                  <a:cubicBezTo>
                    <a:pt x="784" y="130"/>
                    <a:pt x="771" y="129"/>
                    <a:pt x="771" y="128"/>
                  </a:cubicBezTo>
                  <a:cubicBezTo>
                    <a:pt x="771" y="117"/>
                    <a:pt x="825" y="105"/>
                    <a:pt x="831" y="114"/>
                  </a:cubicBezTo>
                  <a:cubicBezTo>
                    <a:pt x="832" y="116"/>
                    <a:pt x="839" y="119"/>
                    <a:pt x="846" y="120"/>
                  </a:cubicBezTo>
                  <a:cubicBezTo>
                    <a:pt x="853" y="121"/>
                    <a:pt x="858" y="123"/>
                    <a:pt x="857" y="127"/>
                  </a:cubicBezTo>
                  <a:cubicBezTo>
                    <a:pt x="855" y="133"/>
                    <a:pt x="847" y="135"/>
                    <a:pt x="836" y="131"/>
                  </a:cubicBezTo>
                  <a:close/>
                  <a:moveTo>
                    <a:pt x="307" y="145"/>
                  </a:moveTo>
                  <a:cubicBezTo>
                    <a:pt x="301" y="136"/>
                    <a:pt x="295" y="129"/>
                    <a:pt x="294" y="129"/>
                  </a:cubicBezTo>
                  <a:cubicBezTo>
                    <a:pt x="292" y="129"/>
                    <a:pt x="286" y="136"/>
                    <a:pt x="279" y="145"/>
                  </a:cubicBezTo>
                  <a:cubicBezTo>
                    <a:pt x="269" y="158"/>
                    <a:pt x="266" y="160"/>
                    <a:pt x="262" y="155"/>
                  </a:cubicBezTo>
                  <a:cubicBezTo>
                    <a:pt x="260" y="151"/>
                    <a:pt x="260" y="148"/>
                    <a:pt x="262" y="144"/>
                  </a:cubicBezTo>
                  <a:cubicBezTo>
                    <a:pt x="264" y="141"/>
                    <a:pt x="265" y="139"/>
                    <a:pt x="263" y="139"/>
                  </a:cubicBezTo>
                  <a:cubicBezTo>
                    <a:pt x="261" y="139"/>
                    <a:pt x="265" y="135"/>
                    <a:pt x="270" y="130"/>
                  </a:cubicBezTo>
                  <a:cubicBezTo>
                    <a:pt x="281" y="120"/>
                    <a:pt x="282" y="115"/>
                    <a:pt x="273" y="107"/>
                  </a:cubicBezTo>
                  <a:cubicBezTo>
                    <a:pt x="270" y="104"/>
                    <a:pt x="267" y="98"/>
                    <a:pt x="267" y="93"/>
                  </a:cubicBezTo>
                  <a:cubicBezTo>
                    <a:pt x="266" y="86"/>
                    <a:pt x="267" y="86"/>
                    <a:pt x="279" y="94"/>
                  </a:cubicBezTo>
                  <a:cubicBezTo>
                    <a:pt x="288" y="99"/>
                    <a:pt x="293" y="101"/>
                    <a:pt x="293" y="97"/>
                  </a:cubicBezTo>
                  <a:cubicBezTo>
                    <a:pt x="294" y="95"/>
                    <a:pt x="297" y="92"/>
                    <a:pt x="300" y="92"/>
                  </a:cubicBezTo>
                  <a:cubicBezTo>
                    <a:pt x="304" y="92"/>
                    <a:pt x="307" y="89"/>
                    <a:pt x="308" y="85"/>
                  </a:cubicBezTo>
                  <a:cubicBezTo>
                    <a:pt x="310" y="79"/>
                    <a:pt x="325" y="76"/>
                    <a:pt x="325" y="81"/>
                  </a:cubicBezTo>
                  <a:cubicBezTo>
                    <a:pt x="325" y="83"/>
                    <a:pt x="320" y="91"/>
                    <a:pt x="314" y="99"/>
                  </a:cubicBezTo>
                  <a:cubicBezTo>
                    <a:pt x="302" y="113"/>
                    <a:pt x="302" y="113"/>
                    <a:pt x="302" y="113"/>
                  </a:cubicBezTo>
                  <a:cubicBezTo>
                    <a:pt x="315" y="128"/>
                    <a:pt x="315" y="128"/>
                    <a:pt x="315" y="128"/>
                  </a:cubicBezTo>
                  <a:cubicBezTo>
                    <a:pt x="329" y="143"/>
                    <a:pt x="331" y="155"/>
                    <a:pt x="322" y="159"/>
                  </a:cubicBezTo>
                  <a:cubicBezTo>
                    <a:pt x="320" y="160"/>
                    <a:pt x="313" y="153"/>
                    <a:pt x="307" y="145"/>
                  </a:cubicBezTo>
                  <a:close/>
                  <a:moveTo>
                    <a:pt x="372" y="140"/>
                  </a:moveTo>
                  <a:cubicBezTo>
                    <a:pt x="370" y="138"/>
                    <a:pt x="368" y="131"/>
                    <a:pt x="369" y="124"/>
                  </a:cubicBezTo>
                  <a:cubicBezTo>
                    <a:pt x="371" y="114"/>
                    <a:pt x="370" y="112"/>
                    <a:pt x="362" y="114"/>
                  </a:cubicBezTo>
                  <a:cubicBezTo>
                    <a:pt x="355" y="115"/>
                    <a:pt x="352" y="113"/>
                    <a:pt x="352" y="109"/>
                  </a:cubicBezTo>
                  <a:cubicBezTo>
                    <a:pt x="352" y="106"/>
                    <a:pt x="354" y="103"/>
                    <a:pt x="357" y="102"/>
                  </a:cubicBezTo>
                  <a:cubicBezTo>
                    <a:pt x="361" y="102"/>
                    <a:pt x="365" y="101"/>
                    <a:pt x="368" y="101"/>
                  </a:cubicBezTo>
                  <a:cubicBezTo>
                    <a:pt x="370" y="100"/>
                    <a:pt x="373" y="96"/>
                    <a:pt x="375" y="92"/>
                  </a:cubicBezTo>
                  <a:cubicBezTo>
                    <a:pt x="377" y="81"/>
                    <a:pt x="383" y="81"/>
                    <a:pt x="386" y="91"/>
                  </a:cubicBezTo>
                  <a:cubicBezTo>
                    <a:pt x="388" y="96"/>
                    <a:pt x="393" y="99"/>
                    <a:pt x="399" y="99"/>
                  </a:cubicBezTo>
                  <a:cubicBezTo>
                    <a:pt x="404" y="98"/>
                    <a:pt x="410" y="101"/>
                    <a:pt x="411" y="104"/>
                  </a:cubicBezTo>
                  <a:cubicBezTo>
                    <a:pt x="413" y="107"/>
                    <a:pt x="416" y="110"/>
                    <a:pt x="419" y="110"/>
                  </a:cubicBezTo>
                  <a:cubicBezTo>
                    <a:pt x="422" y="109"/>
                    <a:pt x="425" y="111"/>
                    <a:pt x="425" y="114"/>
                  </a:cubicBezTo>
                  <a:cubicBezTo>
                    <a:pt x="425" y="117"/>
                    <a:pt x="419" y="118"/>
                    <a:pt x="406" y="117"/>
                  </a:cubicBezTo>
                  <a:cubicBezTo>
                    <a:pt x="387" y="116"/>
                    <a:pt x="387" y="116"/>
                    <a:pt x="382" y="131"/>
                  </a:cubicBezTo>
                  <a:cubicBezTo>
                    <a:pt x="378" y="142"/>
                    <a:pt x="376" y="144"/>
                    <a:pt x="372" y="140"/>
                  </a:cubicBezTo>
                  <a:close/>
                  <a:moveTo>
                    <a:pt x="845" y="110"/>
                  </a:moveTo>
                  <a:cubicBezTo>
                    <a:pt x="842" y="109"/>
                    <a:pt x="827" y="107"/>
                    <a:pt x="812" y="106"/>
                  </a:cubicBezTo>
                  <a:cubicBezTo>
                    <a:pt x="797" y="105"/>
                    <a:pt x="782" y="104"/>
                    <a:pt x="779" y="103"/>
                  </a:cubicBezTo>
                  <a:cubicBezTo>
                    <a:pt x="771" y="100"/>
                    <a:pt x="772" y="91"/>
                    <a:pt x="782" y="88"/>
                  </a:cubicBezTo>
                  <a:cubicBezTo>
                    <a:pt x="794" y="84"/>
                    <a:pt x="843" y="93"/>
                    <a:pt x="851" y="102"/>
                  </a:cubicBezTo>
                  <a:cubicBezTo>
                    <a:pt x="858" y="109"/>
                    <a:pt x="854" y="115"/>
                    <a:pt x="845" y="110"/>
                  </a:cubicBezTo>
                  <a:close/>
                  <a:moveTo>
                    <a:pt x="157" y="140"/>
                  </a:moveTo>
                  <a:cubicBezTo>
                    <a:pt x="162" y="119"/>
                    <a:pt x="161" y="101"/>
                    <a:pt x="156" y="97"/>
                  </a:cubicBezTo>
                  <a:cubicBezTo>
                    <a:pt x="152" y="94"/>
                    <a:pt x="149" y="97"/>
                    <a:pt x="144" y="111"/>
                  </a:cubicBezTo>
                  <a:cubicBezTo>
                    <a:pt x="137" y="129"/>
                    <a:pt x="130" y="136"/>
                    <a:pt x="123" y="132"/>
                  </a:cubicBezTo>
                  <a:cubicBezTo>
                    <a:pt x="118" y="129"/>
                    <a:pt x="115" y="75"/>
                    <a:pt x="120" y="72"/>
                  </a:cubicBezTo>
                  <a:cubicBezTo>
                    <a:pt x="126" y="68"/>
                    <a:pt x="128" y="70"/>
                    <a:pt x="130" y="84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50" y="73"/>
                    <a:pt x="157" y="73"/>
                    <a:pt x="168" y="88"/>
                  </a:cubicBezTo>
                  <a:cubicBezTo>
                    <a:pt x="184" y="108"/>
                    <a:pt x="180" y="147"/>
                    <a:pt x="163" y="148"/>
                  </a:cubicBezTo>
                  <a:cubicBezTo>
                    <a:pt x="156" y="149"/>
                    <a:pt x="155" y="147"/>
                    <a:pt x="157" y="140"/>
                  </a:cubicBezTo>
                  <a:close/>
                  <a:moveTo>
                    <a:pt x="11" y="135"/>
                  </a:moveTo>
                  <a:cubicBezTo>
                    <a:pt x="1" y="127"/>
                    <a:pt x="0" y="125"/>
                    <a:pt x="6" y="123"/>
                  </a:cubicBezTo>
                  <a:cubicBezTo>
                    <a:pt x="9" y="121"/>
                    <a:pt x="16" y="122"/>
                    <a:pt x="21" y="125"/>
                  </a:cubicBezTo>
                  <a:cubicBezTo>
                    <a:pt x="29" y="130"/>
                    <a:pt x="45" y="129"/>
                    <a:pt x="44" y="123"/>
                  </a:cubicBezTo>
                  <a:cubicBezTo>
                    <a:pt x="44" y="122"/>
                    <a:pt x="38" y="116"/>
                    <a:pt x="31" y="111"/>
                  </a:cubicBezTo>
                  <a:cubicBezTo>
                    <a:pt x="20" y="102"/>
                    <a:pt x="18" y="99"/>
                    <a:pt x="18" y="81"/>
                  </a:cubicBezTo>
                  <a:cubicBezTo>
                    <a:pt x="17" y="59"/>
                    <a:pt x="23" y="51"/>
                    <a:pt x="41" y="50"/>
                  </a:cubicBezTo>
                  <a:cubicBezTo>
                    <a:pt x="50" y="49"/>
                    <a:pt x="54" y="51"/>
                    <a:pt x="55" y="57"/>
                  </a:cubicBezTo>
                  <a:cubicBezTo>
                    <a:pt x="57" y="62"/>
                    <a:pt x="59" y="65"/>
                    <a:pt x="61" y="65"/>
                  </a:cubicBezTo>
                  <a:cubicBezTo>
                    <a:pt x="63" y="65"/>
                    <a:pt x="65" y="68"/>
                    <a:pt x="65" y="73"/>
                  </a:cubicBezTo>
                  <a:cubicBezTo>
                    <a:pt x="66" y="83"/>
                    <a:pt x="61" y="83"/>
                    <a:pt x="51" y="74"/>
                  </a:cubicBezTo>
                  <a:cubicBezTo>
                    <a:pt x="42" y="63"/>
                    <a:pt x="34" y="64"/>
                    <a:pt x="30" y="76"/>
                  </a:cubicBezTo>
                  <a:cubicBezTo>
                    <a:pt x="28" y="83"/>
                    <a:pt x="30" y="88"/>
                    <a:pt x="42" y="100"/>
                  </a:cubicBezTo>
                  <a:cubicBezTo>
                    <a:pt x="57" y="115"/>
                    <a:pt x="66" y="132"/>
                    <a:pt x="63" y="138"/>
                  </a:cubicBezTo>
                  <a:cubicBezTo>
                    <a:pt x="61" y="140"/>
                    <a:pt x="52" y="143"/>
                    <a:pt x="41" y="143"/>
                  </a:cubicBezTo>
                  <a:cubicBezTo>
                    <a:pt x="27" y="144"/>
                    <a:pt x="20" y="142"/>
                    <a:pt x="11" y="135"/>
                  </a:cubicBezTo>
                  <a:close/>
                  <a:moveTo>
                    <a:pt x="81" y="115"/>
                  </a:moveTo>
                  <a:cubicBezTo>
                    <a:pt x="77" y="99"/>
                    <a:pt x="81" y="71"/>
                    <a:pt x="87" y="69"/>
                  </a:cubicBezTo>
                  <a:cubicBezTo>
                    <a:pt x="92" y="67"/>
                    <a:pt x="96" y="85"/>
                    <a:pt x="97" y="109"/>
                  </a:cubicBezTo>
                  <a:cubicBezTo>
                    <a:pt x="97" y="121"/>
                    <a:pt x="96" y="126"/>
                    <a:pt x="91" y="127"/>
                  </a:cubicBezTo>
                  <a:cubicBezTo>
                    <a:pt x="86" y="129"/>
                    <a:pt x="83" y="125"/>
                    <a:pt x="81" y="115"/>
                  </a:cubicBezTo>
                  <a:close/>
                  <a:moveTo>
                    <a:pt x="662" y="81"/>
                  </a:moveTo>
                  <a:cubicBezTo>
                    <a:pt x="649" y="81"/>
                    <a:pt x="642" y="78"/>
                    <a:pt x="640" y="74"/>
                  </a:cubicBezTo>
                  <a:cubicBezTo>
                    <a:pt x="637" y="68"/>
                    <a:pt x="656" y="43"/>
                    <a:pt x="662" y="46"/>
                  </a:cubicBezTo>
                  <a:cubicBezTo>
                    <a:pt x="663" y="47"/>
                    <a:pt x="665" y="45"/>
                    <a:pt x="665" y="41"/>
                  </a:cubicBezTo>
                  <a:cubicBezTo>
                    <a:pt x="664" y="38"/>
                    <a:pt x="667" y="35"/>
                    <a:pt x="670" y="35"/>
                  </a:cubicBezTo>
                  <a:cubicBezTo>
                    <a:pt x="673" y="34"/>
                    <a:pt x="676" y="32"/>
                    <a:pt x="676" y="29"/>
                  </a:cubicBezTo>
                  <a:cubicBezTo>
                    <a:pt x="675" y="21"/>
                    <a:pt x="661" y="19"/>
                    <a:pt x="656" y="26"/>
                  </a:cubicBezTo>
                  <a:cubicBezTo>
                    <a:pt x="650" y="34"/>
                    <a:pt x="645" y="33"/>
                    <a:pt x="644" y="24"/>
                  </a:cubicBezTo>
                  <a:cubicBezTo>
                    <a:pt x="644" y="19"/>
                    <a:pt x="645" y="16"/>
                    <a:pt x="648" y="16"/>
                  </a:cubicBezTo>
                  <a:cubicBezTo>
                    <a:pt x="650" y="16"/>
                    <a:pt x="651" y="13"/>
                    <a:pt x="651" y="9"/>
                  </a:cubicBezTo>
                  <a:cubicBezTo>
                    <a:pt x="651" y="0"/>
                    <a:pt x="667" y="1"/>
                    <a:pt x="680" y="13"/>
                  </a:cubicBezTo>
                  <a:cubicBezTo>
                    <a:pt x="686" y="18"/>
                    <a:pt x="691" y="25"/>
                    <a:pt x="691" y="29"/>
                  </a:cubicBezTo>
                  <a:cubicBezTo>
                    <a:pt x="692" y="34"/>
                    <a:pt x="674" y="55"/>
                    <a:pt x="668" y="55"/>
                  </a:cubicBezTo>
                  <a:cubicBezTo>
                    <a:pt x="667" y="55"/>
                    <a:pt x="665" y="57"/>
                    <a:pt x="666" y="60"/>
                  </a:cubicBezTo>
                  <a:cubicBezTo>
                    <a:pt x="666" y="62"/>
                    <a:pt x="669" y="63"/>
                    <a:pt x="673" y="62"/>
                  </a:cubicBezTo>
                  <a:cubicBezTo>
                    <a:pt x="681" y="59"/>
                    <a:pt x="691" y="68"/>
                    <a:pt x="689" y="76"/>
                  </a:cubicBezTo>
                  <a:cubicBezTo>
                    <a:pt x="688" y="80"/>
                    <a:pt x="685" y="82"/>
                    <a:pt x="684" y="82"/>
                  </a:cubicBezTo>
                  <a:cubicBezTo>
                    <a:pt x="682" y="82"/>
                    <a:pt x="672" y="81"/>
                    <a:pt x="662" y="81"/>
                  </a:cubicBezTo>
                  <a:close/>
                  <a:moveTo>
                    <a:pt x="200" y="87"/>
                  </a:moveTo>
                  <a:cubicBezTo>
                    <a:pt x="199" y="84"/>
                    <a:pt x="205" y="78"/>
                    <a:pt x="214" y="74"/>
                  </a:cubicBezTo>
                  <a:cubicBezTo>
                    <a:pt x="232" y="65"/>
                    <a:pt x="241" y="54"/>
                    <a:pt x="241" y="40"/>
                  </a:cubicBezTo>
                  <a:cubicBezTo>
                    <a:pt x="242" y="31"/>
                    <a:pt x="240" y="28"/>
                    <a:pt x="233" y="28"/>
                  </a:cubicBezTo>
                  <a:cubicBezTo>
                    <a:pt x="227" y="27"/>
                    <a:pt x="223" y="29"/>
                    <a:pt x="222" y="33"/>
                  </a:cubicBezTo>
                  <a:cubicBezTo>
                    <a:pt x="220" y="38"/>
                    <a:pt x="218" y="39"/>
                    <a:pt x="214" y="36"/>
                  </a:cubicBezTo>
                  <a:cubicBezTo>
                    <a:pt x="211" y="33"/>
                    <a:pt x="209" y="30"/>
                    <a:pt x="211" y="27"/>
                  </a:cubicBezTo>
                  <a:cubicBezTo>
                    <a:pt x="214" y="20"/>
                    <a:pt x="232" y="14"/>
                    <a:pt x="244" y="16"/>
                  </a:cubicBezTo>
                  <a:cubicBezTo>
                    <a:pt x="255" y="18"/>
                    <a:pt x="255" y="19"/>
                    <a:pt x="254" y="33"/>
                  </a:cubicBezTo>
                  <a:cubicBezTo>
                    <a:pt x="253" y="41"/>
                    <a:pt x="252" y="50"/>
                    <a:pt x="252" y="53"/>
                  </a:cubicBezTo>
                  <a:cubicBezTo>
                    <a:pt x="252" y="56"/>
                    <a:pt x="251" y="58"/>
                    <a:pt x="249" y="58"/>
                  </a:cubicBezTo>
                  <a:cubicBezTo>
                    <a:pt x="248" y="58"/>
                    <a:pt x="245" y="62"/>
                    <a:pt x="242" y="67"/>
                  </a:cubicBezTo>
                  <a:cubicBezTo>
                    <a:pt x="239" y="73"/>
                    <a:pt x="239" y="75"/>
                    <a:pt x="242" y="73"/>
                  </a:cubicBezTo>
                  <a:cubicBezTo>
                    <a:pt x="247" y="70"/>
                    <a:pt x="254" y="77"/>
                    <a:pt x="254" y="84"/>
                  </a:cubicBezTo>
                  <a:cubicBezTo>
                    <a:pt x="254" y="87"/>
                    <a:pt x="242" y="90"/>
                    <a:pt x="227" y="91"/>
                  </a:cubicBezTo>
                  <a:cubicBezTo>
                    <a:pt x="204" y="93"/>
                    <a:pt x="200" y="93"/>
                    <a:pt x="200" y="87"/>
                  </a:cubicBezTo>
                  <a:close/>
                  <a:moveTo>
                    <a:pt x="82" y="49"/>
                  </a:moveTo>
                  <a:cubicBezTo>
                    <a:pt x="78" y="42"/>
                    <a:pt x="86" y="27"/>
                    <a:pt x="94" y="27"/>
                  </a:cubicBezTo>
                  <a:cubicBezTo>
                    <a:pt x="104" y="26"/>
                    <a:pt x="107" y="32"/>
                    <a:pt x="102" y="42"/>
                  </a:cubicBezTo>
                  <a:cubicBezTo>
                    <a:pt x="98" y="51"/>
                    <a:pt x="86" y="54"/>
                    <a:pt x="82" y="4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5"/>
            <p:cNvSpPr>
              <a:spLocks noEditPoints="1"/>
            </p:cNvSpPr>
            <p:nvPr/>
          </p:nvSpPr>
          <p:spPr bwMode="auto">
            <a:xfrm>
              <a:off x="7712075" y="114300"/>
              <a:ext cx="1795462" cy="1676400"/>
            </a:xfrm>
            <a:custGeom>
              <a:avLst/>
              <a:gdLst>
                <a:gd name="T0" fmla="*/ 720 w 1177"/>
                <a:gd name="T1" fmla="*/ 1066 h 1099"/>
                <a:gd name="T2" fmla="*/ 782 w 1177"/>
                <a:gd name="T3" fmla="*/ 1081 h 1099"/>
                <a:gd name="T4" fmla="*/ 748 w 1177"/>
                <a:gd name="T5" fmla="*/ 1057 h 1099"/>
                <a:gd name="T6" fmla="*/ 750 w 1177"/>
                <a:gd name="T7" fmla="*/ 1066 h 1099"/>
                <a:gd name="T8" fmla="*/ 712 w 1177"/>
                <a:gd name="T9" fmla="*/ 1035 h 1099"/>
                <a:gd name="T10" fmla="*/ 660 w 1177"/>
                <a:gd name="T11" fmla="*/ 1058 h 1099"/>
                <a:gd name="T12" fmla="*/ 669 w 1177"/>
                <a:gd name="T13" fmla="*/ 1090 h 1099"/>
                <a:gd name="T14" fmla="*/ 414 w 1177"/>
                <a:gd name="T15" fmla="*/ 1073 h 1099"/>
                <a:gd name="T16" fmla="*/ 584 w 1177"/>
                <a:gd name="T17" fmla="*/ 1083 h 1099"/>
                <a:gd name="T18" fmla="*/ 445 w 1177"/>
                <a:gd name="T19" fmla="*/ 1057 h 1099"/>
                <a:gd name="T20" fmla="*/ 721 w 1177"/>
                <a:gd name="T21" fmla="*/ 963 h 1099"/>
                <a:gd name="T22" fmla="*/ 745 w 1177"/>
                <a:gd name="T23" fmla="*/ 882 h 1099"/>
                <a:gd name="T24" fmla="*/ 770 w 1177"/>
                <a:gd name="T25" fmla="*/ 945 h 1099"/>
                <a:gd name="T26" fmla="*/ 743 w 1177"/>
                <a:gd name="T27" fmla="*/ 935 h 1099"/>
                <a:gd name="T28" fmla="*/ 750 w 1177"/>
                <a:gd name="T29" fmla="*/ 944 h 1099"/>
                <a:gd name="T30" fmla="*/ 604 w 1177"/>
                <a:gd name="T31" fmla="*/ 925 h 1099"/>
                <a:gd name="T32" fmla="*/ 642 w 1177"/>
                <a:gd name="T33" fmla="*/ 885 h 1099"/>
                <a:gd name="T34" fmla="*/ 695 w 1177"/>
                <a:gd name="T35" fmla="*/ 845 h 1099"/>
                <a:gd name="T36" fmla="*/ 689 w 1177"/>
                <a:gd name="T37" fmla="*/ 907 h 1099"/>
                <a:gd name="T38" fmla="*/ 449 w 1177"/>
                <a:gd name="T39" fmla="*/ 897 h 1099"/>
                <a:gd name="T40" fmla="*/ 458 w 1177"/>
                <a:gd name="T41" fmla="*/ 901 h 1099"/>
                <a:gd name="T42" fmla="*/ 427 w 1177"/>
                <a:gd name="T43" fmla="*/ 869 h 1099"/>
                <a:gd name="T44" fmla="*/ 16 w 1177"/>
                <a:gd name="T45" fmla="*/ 623 h 1099"/>
                <a:gd name="T46" fmla="*/ 73 w 1177"/>
                <a:gd name="T47" fmla="*/ 661 h 1099"/>
                <a:gd name="T48" fmla="*/ 25 w 1177"/>
                <a:gd name="T49" fmla="*/ 683 h 1099"/>
                <a:gd name="T50" fmla="*/ 35 w 1177"/>
                <a:gd name="T51" fmla="*/ 624 h 1099"/>
                <a:gd name="T52" fmla="*/ 267 w 1177"/>
                <a:gd name="T53" fmla="*/ 572 h 1099"/>
                <a:gd name="T54" fmla="*/ 271 w 1177"/>
                <a:gd name="T55" fmla="*/ 641 h 1099"/>
                <a:gd name="T56" fmla="*/ 289 w 1177"/>
                <a:gd name="T57" fmla="*/ 624 h 1099"/>
                <a:gd name="T58" fmla="*/ 484 w 1177"/>
                <a:gd name="T59" fmla="*/ 563 h 1099"/>
                <a:gd name="T60" fmla="*/ 476 w 1177"/>
                <a:gd name="T61" fmla="*/ 597 h 1099"/>
                <a:gd name="T62" fmla="*/ 476 w 1177"/>
                <a:gd name="T63" fmla="*/ 597 h 1099"/>
                <a:gd name="T64" fmla="*/ 250 w 1177"/>
                <a:gd name="T65" fmla="*/ 565 h 1099"/>
                <a:gd name="T66" fmla="*/ 232 w 1177"/>
                <a:gd name="T67" fmla="*/ 612 h 1099"/>
                <a:gd name="T68" fmla="*/ 1100 w 1177"/>
                <a:gd name="T69" fmla="*/ 550 h 1099"/>
                <a:gd name="T70" fmla="*/ 1163 w 1177"/>
                <a:gd name="T71" fmla="*/ 556 h 1099"/>
                <a:gd name="T72" fmla="*/ 1137 w 1177"/>
                <a:gd name="T73" fmla="*/ 566 h 1099"/>
                <a:gd name="T74" fmla="*/ 1129 w 1177"/>
                <a:gd name="T75" fmla="*/ 513 h 1099"/>
                <a:gd name="T76" fmla="*/ 676 w 1177"/>
                <a:gd name="T77" fmla="*/ 611 h 1099"/>
                <a:gd name="T78" fmla="*/ 687 w 1177"/>
                <a:gd name="T79" fmla="*/ 552 h 1099"/>
                <a:gd name="T80" fmla="*/ 716 w 1177"/>
                <a:gd name="T81" fmla="*/ 583 h 1099"/>
                <a:gd name="T82" fmla="*/ 708 w 1177"/>
                <a:gd name="T83" fmla="*/ 595 h 1099"/>
                <a:gd name="T84" fmla="*/ 708 w 1177"/>
                <a:gd name="T85" fmla="*/ 595 h 1099"/>
                <a:gd name="T86" fmla="*/ 380 w 1177"/>
                <a:gd name="T87" fmla="*/ 313 h 1099"/>
                <a:gd name="T88" fmla="*/ 366 w 1177"/>
                <a:gd name="T89" fmla="*/ 164 h 1099"/>
                <a:gd name="T90" fmla="*/ 396 w 1177"/>
                <a:gd name="T91" fmla="*/ 217 h 1099"/>
                <a:gd name="T92" fmla="*/ 412 w 1177"/>
                <a:gd name="T93" fmla="*/ 345 h 1099"/>
                <a:gd name="T94" fmla="*/ 423 w 1177"/>
                <a:gd name="T95" fmla="*/ 324 h 1099"/>
                <a:gd name="T96" fmla="*/ 437 w 1177"/>
                <a:gd name="T97" fmla="*/ 351 h 1099"/>
                <a:gd name="T98" fmla="*/ 466 w 1177"/>
                <a:gd name="T99" fmla="*/ 322 h 1099"/>
                <a:gd name="T100" fmla="*/ 425 w 1177"/>
                <a:gd name="T101" fmla="*/ 388 h 1099"/>
                <a:gd name="T102" fmla="*/ 418 w 1177"/>
                <a:gd name="T103" fmla="*/ 514 h 1099"/>
                <a:gd name="T104" fmla="*/ 483 w 1177"/>
                <a:gd name="T105" fmla="*/ 373 h 1099"/>
                <a:gd name="T106" fmla="*/ 397 w 1177"/>
                <a:gd name="T107" fmla="*/ 98 h 1099"/>
                <a:gd name="T108" fmla="*/ 427 w 1177"/>
                <a:gd name="T109" fmla="*/ 11 h 1099"/>
                <a:gd name="T110" fmla="*/ 396 w 1177"/>
                <a:gd name="T111" fmla="*/ 38 h 1099"/>
                <a:gd name="T112" fmla="*/ 422 w 1177"/>
                <a:gd name="T113" fmla="*/ 75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7" h="1099">
                  <a:moveTo>
                    <a:pt x="761" y="1093"/>
                  </a:moveTo>
                  <a:cubicBezTo>
                    <a:pt x="760" y="1091"/>
                    <a:pt x="755" y="1090"/>
                    <a:pt x="752" y="1092"/>
                  </a:cubicBezTo>
                  <a:cubicBezTo>
                    <a:pt x="748" y="1093"/>
                    <a:pt x="740" y="1092"/>
                    <a:pt x="733" y="1089"/>
                  </a:cubicBezTo>
                  <a:cubicBezTo>
                    <a:pt x="724" y="1085"/>
                    <a:pt x="721" y="1081"/>
                    <a:pt x="720" y="1066"/>
                  </a:cubicBezTo>
                  <a:cubicBezTo>
                    <a:pt x="719" y="1051"/>
                    <a:pt x="721" y="1047"/>
                    <a:pt x="730" y="1041"/>
                  </a:cubicBezTo>
                  <a:cubicBezTo>
                    <a:pt x="740" y="1034"/>
                    <a:pt x="742" y="1034"/>
                    <a:pt x="758" y="1043"/>
                  </a:cubicBezTo>
                  <a:cubicBezTo>
                    <a:pt x="772" y="1051"/>
                    <a:pt x="775" y="1054"/>
                    <a:pt x="774" y="1063"/>
                  </a:cubicBezTo>
                  <a:cubicBezTo>
                    <a:pt x="773" y="1069"/>
                    <a:pt x="775" y="1075"/>
                    <a:pt x="782" y="1081"/>
                  </a:cubicBezTo>
                  <a:cubicBezTo>
                    <a:pt x="790" y="1087"/>
                    <a:pt x="791" y="1089"/>
                    <a:pt x="785" y="1093"/>
                  </a:cubicBezTo>
                  <a:cubicBezTo>
                    <a:pt x="777" y="1099"/>
                    <a:pt x="764" y="1099"/>
                    <a:pt x="761" y="1093"/>
                  </a:cubicBezTo>
                  <a:close/>
                  <a:moveTo>
                    <a:pt x="750" y="1066"/>
                  </a:moveTo>
                  <a:cubicBezTo>
                    <a:pt x="750" y="1061"/>
                    <a:pt x="749" y="1057"/>
                    <a:pt x="748" y="1057"/>
                  </a:cubicBezTo>
                  <a:cubicBezTo>
                    <a:pt x="747" y="1057"/>
                    <a:pt x="743" y="1056"/>
                    <a:pt x="739" y="1054"/>
                  </a:cubicBezTo>
                  <a:cubicBezTo>
                    <a:pt x="733" y="1052"/>
                    <a:pt x="732" y="1059"/>
                    <a:pt x="736" y="1074"/>
                  </a:cubicBezTo>
                  <a:cubicBezTo>
                    <a:pt x="737" y="1075"/>
                    <a:pt x="740" y="1075"/>
                    <a:pt x="743" y="1075"/>
                  </a:cubicBezTo>
                  <a:cubicBezTo>
                    <a:pt x="747" y="1075"/>
                    <a:pt x="750" y="1071"/>
                    <a:pt x="750" y="1066"/>
                  </a:cubicBezTo>
                  <a:close/>
                  <a:moveTo>
                    <a:pt x="669" y="1090"/>
                  </a:moveTo>
                  <a:cubicBezTo>
                    <a:pt x="647" y="1084"/>
                    <a:pt x="637" y="1059"/>
                    <a:pt x="648" y="1037"/>
                  </a:cubicBezTo>
                  <a:cubicBezTo>
                    <a:pt x="659" y="1013"/>
                    <a:pt x="683" y="1001"/>
                    <a:pt x="700" y="1008"/>
                  </a:cubicBezTo>
                  <a:cubicBezTo>
                    <a:pt x="710" y="1013"/>
                    <a:pt x="716" y="1028"/>
                    <a:pt x="712" y="1035"/>
                  </a:cubicBezTo>
                  <a:cubicBezTo>
                    <a:pt x="708" y="1042"/>
                    <a:pt x="697" y="1039"/>
                    <a:pt x="694" y="1031"/>
                  </a:cubicBezTo>
                  <a:cubicBezTo>
                    <a:pt x="693" y="1027"/>
                    <a:pt x="689" y="1022"/>
                    <a:pt x="687" y="1020"/>
                  </a:cubicBezTo>
                  <a:cubicBezTo>
                    <a:pt x="682" y="1017"/>
                    <a:pt x="662" y="1037"/>
                    <a:pt x="662" y="1046"/>
                  </a:cubicBezTo>
                  <a:cubicBezTo>
                    <a:pt x="662" y="1049"/>
                    <a:pt x="661" y="1055"/>
                    <a:pt x="660" y="1058"/>
                  </a:cubicBezTo>
                  <a:cubicBezTo>
                    <a:pt x="657" y="1065"/>
                    <a:pt x="677" y="1077"/>
                    <a:pt x="682" y="1072"/>
                  </a:cubicBezTo>
                  <a:cubicBezTo>
                    <a:pt x="683" y="1070"/>
                    <a:pt x="689" y="1069"/>
                    <a:pt x="696" y="1068"/>
                  </a:cubicBezTo>
                  <a:cubicBezTo>
                    <a:pt x="707" y="1068"/>
                    <a:pt x="715" y="1077"/>
                    <a:pt x="708" y="1084"/>
                  </a:cubicBezTo>
                  <a:cubicBezTo>
                    <a:pt x="703" y="1089"/>
                    <a:pt x="680" y="1092"/>
                    <a:pt x="669" y="1090"/>
                  </a:cubicBezTo>
                  <a:close/>
                  <a:moveTo>
                    <a:pt x="464" y="1084"/>
                  </a:moveTo>
                  <a:cubicBezTo>
                    <a:pt x="459" y="1081"/>
                    <a:pt x="447" y="1080"/>
                    <a:pt x="436" y="1081"/>
                  </a:cubicBezTo>
                  <a:cubicBezTo>
                    <a:pt x="425" y="1082"/>
                    <a:pt x="417" y="1082"/>
                    <a:pt x="417" y="1081"/>
                  </a:cubicBezTo>
                  <a:cubicBezTo>
                    <a:pt x="417" y="1081"/>
                    <a:pt x="415" y="1077"/>
                    <a:pt x="414" y="1073"/>
                  </a:cubicBezTo>
                  <a:cubicBezTo>
                    <a:pt x="412" y="1067"/>
                    <a:pt x="415" y="1066"/>
                    <a:pt x="435" y="1066"/>
                  </a:cubicBezTo>
                  <a:cubicBezTo>
                    <a:pt x="467" y="1066"/>
                    <a:pt x="478" y="1070"/>
                    <a:pt x="478" y="1080"/>
                  </a:cubicBezTo>
                  <a:cubicBezTo>
                    <a:pt x="478" y="1090"/>
                    <a:pt x="475" y="1090"/>
                    <a:pt x="464" y="1084"/>
                  </a:cubicBezTo>
                  <a:close/>
                  <a:moveTo>
                    <a:pt x="584" y="1083"/>
                  </a:moveTo>
                  <a:cubicBezTo>
                    <a:pt x="574" y="1073"/>
                    <a:pt x="578" y="1066"/>
                    <a:pt x="591" y="1069"/>
                  </a:cubicBezTo>
                  <a:cubicBezTo>
                    <a:pt x="608" y="1073"/>
                    <a:pt x="610" y="1074"/>
                    <a:pt x="607" y="1082"/>
                  </a:cubicBezTo>
                  <a:cubicBezTo>
                    <a:pt x="604" y="1090"/>
                    <a:pt x="591" y="1091"/>
                    <a:pt x="584" y="1083"/>
                  </a:cubicBezTo>
                  <a:close/>
                  <a:moveTo>
                    <a:pt x="445" y="1057"/>
                  </a:moveTo>
                  <a:cubicBezTo>
                    <a:pt x="422" y="1055"/>
                    <a:pt x="414" y="1053"/>
                    <a:pt x="414" y="1048"/>
                  </a:cubicBezTo>
                  <a:cubicBezTo>
                    <a:pt x="414" y="1040"/>
                    <a:pt x="463" y="1038"/>
                    <a:pt x="473" y="1046"/>
                  </a:cubicBezTo>
                  <a:cubicBezTo>
                    <a:pt x="485" y="1055"/>
                    <a:pt x="476" y="1059"/>
                    <a:pt x="445" y="1057"/>
                  </a:cubicBezTo>
                  <a:close/>
                  <a:moveTo>
                    <a:pt x="721" y="963"/>
                  </a:moveTo>
                  <a:cubicBezTo>
                    <a:pt x="712" y="958"/>
                    <a:pt x="711" y="955"/>
                    <a:pt x="715" y="949"/>
                  </a:cubicBezTo>
                  <a:cubicBezTo>
                    <a:pt x="717" y="944"/>
                    <a:pt x="720" y="934"/>
                    <a:pt x="721" y="925"/>
                  </a:cubicBezTo>
                  <a:cubicBezTo>
                    <a:pt x="723" y="917"/>
                    <a:pt x="725" y="902"/>
                    <a:pt x="726" y="893"/>
                  </a:cubicBezTo>
                  <a:cubicBezTo>
                    <a:pt x="729" y="875"/>
                    <a:pt x="736" y="871"/>
                    <a:pt x="745" y="882"/>
                  </a:cubicBezTo>
                  <a:cubicBezTo>
                    <a:pt x="750" y="888"/>
                    <a:pt x="750" y="905"/>
                    <a:pt x="744" y="910"/>
                  </a:cubicBezTo>
                  <a:cubicBezTo>
                    <a:pt x="740" y="915"/>
                    <a:pt x="740" y="921"/>
                    <a:pt x="744" y="920"/>
                  </a:cubicBezTo>
                  <a:cubicBezTo>
                    <a:pt x="751" y="918"/>
                    <a:pt x="767" y="926"/>
                    <a:pt x="768" y="932"/>
                  </a:cubicBezTo>
                  <a:cubicBezTo>
                    <a:pt x="768" y="935"/>
                    <a:pt x="769" y="941"/>
                    <a:pt x="770" y="945"/>
                  </a:cubicBezTo>
                  <a:cubicBezTo>
                    <a:pt x="772" y="956"/>
                    <a:pt x="755" y="971"/>
                    <a:pt x="743" y="970"/>
                  </a:cubicBezTo>
                  <a:cubicBezTo>
                    <a:pt x="737" y="969"/>
                    <a:pt x="727" y="966"/>
                    <a:pt x="721" y="963"/>
                  </a:cubicBezTo>
                  <a:close/>
                  <a:moveTo>
                    <a:pt x="750" y="944"/>
                  </a:moveTo>
                  <a:cubicBezTo>
                    <a:pt x="750" y="939"/>
                    <a:pt x="747" y="935"/>
                    <a:pt x="743" y="935"/>
                  </a:cubicBezTo>
                  <a:cubicBezTo>
                    <a:pt x="740" y="935"/>
                    <a:pt x="737" y="935"/>
                    <a:pt x="737" y="937"/>
                  </a:cubicBezTo>
                  <a:cubicBezTo>
                    <a:pt x="737" y="938"/>
                    <a:pt x="736" y="942"/>
                    <a:pt x="734" y="946"/>
                  </a:cubicBezTo>
                  <a:cubicBezTo>
                    <a:pt x="732" y="951"/>
                    <a:pt x="734" y="953"/>
                    <a:pt x="741" y="953"/>
                  </a:cubicBezTo>
                  <a:cubicBezTo>
                    <a:pt x="747" y="953"/>
                    <a:pt x="750" y="950"/>
                    <a:pt x="750" y="944"/>
                  </a:cubicBezTo>
                  <a:close/>
                  <a:moveTo>
                    <a:pt x="604" y="925"/>
                  </a:moveTo>
                  <a:cubicBezTo>
                    <a:pt x="598" y="918"/>
                    <a:pt x="598" y="916"/>
                    <a:pt x="604" y="912"/>
                  </a:cubicBezTo>
                  <a:cubicBezTo>
                    <a:pt x="613" y="903"/>
                    <a:pt x="625" y="916"/>
                    <a:pt x="617" y="926"/>
                  </a:cubicBezTo>
                  <a:cubicBezTo>
                    <a:pt x="612" y="933"/>
                    <a:pt x="611" y="933"/>
                    <a:pt x="604" y="925"/>
                  </a:cubicBezTo>
                  <a:close/>
                  <a:moveTo>
                    <a:pt x="663" y="925"/>
                  </a:moveTo>
                  <a:cubicBezTo>
                    <a:pt x="658" y="922"/>
                    <a:pt x="653" y="916"/>
                    <a:pt x="653" y="912"/>
                  </a:cubicBezTo>
                  <a:cubicBezTo>
                    <a:pt x="653" y="908"/>
                    <a:pt x="651" y="902"/>
                    <a:pt x="647" y="899"/>
                  </a:cubicBezTo>
                  <a:cubicBezTo>
                    <a:pt x="643" y="895"/>
                    <a:pt x="641" y="889"/>
                    <a:pt x="642" y="885"/>
                  </a:cubicBezTo>
                  <a:cubicBezTo>
                    <a:pt x="643" y="873"/>
                    <a:pt x="669" y="844"/>
                    <a:pt x="678" y="844"/>
                  </a:cubicBezTo>
                  <a:cubicBezTo>
                    <a:pt x="681" y="844"/>
                    <a:pt x="684" y="842"/>
                    <a:pt x="684" y="838"/>
                  </a:cubicBezTo>
                  <a:cubicBezTo>
                    <a:pt x="684" y="835"/>
                    <a:pt x="686" y="835"/>
                    <a:pt x="688" y="840"/>
                  </a:cubicBezTo>
                  <a:cubicBezTo>
                    <a:pt x="691" y="843"/>
                    <a:pt x="694" y="846"/>
                    <a:pt x="695" y="845"/>
                  </a:cubicBezTo>
                  <a:cubicBezTo>
                    <a:pt x="704" y="841"/>
                    <a:pt x="716" y="850"/>
                    <a:pt x="712" y="859"/>
                  </a:cubicBezTo>
                  <a:cubicBezTo>
                    <a:pt x="709" y="867"/>
                    <a:pt x="693" y="870"/>
                    <a:pt x="693" y="862"/>
                  </a:cubicBezTo>
                  <a:cubicBezTo>
                    <a:pt x="693" y="854"/>
                    <a:pt x="683" y="857"/>
                    <a:pt x="673" y="868"/>
                  </a:cubicBezTo>
                  <a:cubicBezTo>
                    <a:pt x="658" y="886"/>
                    <a:pt x="667" y="910"/>
                    <a:pt x="689" y="907"/>
                  </a:cubicBezTo>
                  <a:cubicBezTo>
                    <a:pt x="704" y="904"/>
                    <a:pt x="713" y="914"/>
                    <a:pt x="703" y="923"/>
                  </a:cubicBezTo>
                  <a:cubicBezTo>
                    <a:pt x="696" y="931"/>
                    <a:pt x="678" y="932"/>
                    <a:pt x="663" y="925"/>
                  </a:cubicBezTo>
                  <a:close/>
                  <a:moveTo>
                    <a:pt x="458" y="901"/>
                  </a:moveTo>
                  <a:cubicBezTo>
                    <a:pt x="456" y="897"/>
                    <a:pt x="453" y="896"/>
                    <a:pt x="449" y="897"/>
                  </a:cubicBezTo>
                  <a:cubicBezTo>
                    <a:pt x="440" y="900"/>
                    <a:pt x="422" y="895"/>
                    <a:pt x="420" y="888"/>
                  </a:cubicBezTo>
                  <a:cubicBezTo>
                    <a:pt x="418" y="883"/>
                    <a:pt x="423" y="882"/>
                    <a:pt x="442" y="884"/>
                  </a:cubicBezTo>
                  <a:cubicBezTo>
                    <a:pt x="467" y="886"/>
                    <a:pt x="481" y="894"/>
                    <a:pt x="476" y="903"/>
                  </a:cubicBezTo>
                  <a:cubicBezTo>
                    <a:pt x="472" y="910"/>
                    <a:pt x="461" y="908"/>
                    <a:pt x="458" y="901"/>
                  </a:cubicBezTo>
                  <a:close/>
                  <a:moveTo>
                    <a:pt x="427" y="869"/>
                  </a:moveTo>
                  <a:cubicBezTo>
                    <a:pt x="417" y="861"/>
                    <a:pt x="428" y="852"/>
                    <a:pt x="448" y="851"/>
                  </a:cubicBezTo>
                  <a:cubicBezTo>
                    <a:pt x="466" y="851"/>
                    <a:pt x="478" y="857"/>
                    <a:pt x="478" y="866"/>
                  </a:cubicBezTo>
                  <a:cubicBezTo>
                    <a:pt x="478" y="872"/>
                    <a:pt x="434" y="875"/>
                    <a:pt x="427" y="869"/>
                  </a:cubicBezTo>
                  <a:close/>
                  <a:moveTo>
                    <a:pt x="10" y="684"/>
                  </a:moveTo>
                  <a:cubicBezTo>
                    <a:pt x="12" y="680"/>
                    <a:pt x="10" y="676"/>
                    <a:pt x="8" y="675"/>
                  </a:cubicBezTo>
                  <a:cubicBezTo>
                    <a:pt x="0" y="673"/>
                    <a:pt x="1" y="649"/>
                    <a:pt x="9" y="639"/>
                  </a:cubicBezTo>
                  <a:cubicBezTo>
                    <a:pt x="12" y="635"/>
                    <a:pt x="16" y="627"/>
                    <a:pt x="16" y="623"/>
                  </a:cubicBezTo>
                  <a:cubicBezTo>
                    <a:pt x="17" y="612"/>
                    <a:pt x="34" y="567"/>
                    <a:pt x="39" y="562"/>
                  </a:cubicBezTo>
                  <a:cubicBezTo>
                    <a:pt x="46" y="555"/>
                    <a:pt x="48" y="559"/>
                    <a:pt x="53" y="588"/>
                  </a:cubicBezTo>
                  <a:cubicBezTo>
                    <a:pt x="55" y="602"/>
                    <a:pt x="60" y="620"/>
                    <a:pt x="63" y="627"/>
                  </a:cubicBezTo>
                  <a:cubicBezTo>
                    <a:pt x="67" y="635"/>
                    <a:pt x="71" y="650"/>
                    <a:pt x="73" y="661"/>
                  </a:cubicBezTo>
                  <a:cubicBezTo>
                    <a:pt x="75" y="679"/>
                    <a:pt x="75" y="681"/>
                    <a:pt x="67" y="681"/>
                  </a:cubicBezTo>
                  <a:cubicBezTo>
                    <a:pt x="61" y="681"/>
                    <a:pt x="56" y="677"/>
                    <a:pt x="53" y="667"/>
                  </a:cubicBezTo>
                  <a:cubicBezTo>
                    <a:pt x="51" y="660"/>
                    <a:pt x="46" y="654"/>
                    <a:pt x="42" y="654"/>
                  </a:cubicBezTo>
                  <a:cubicBezTo>
                    <a:pt x="36" y="654"/>
                    <a:pt x="26" y="671"/>
                    <a:pt x="25" y="683"/>
                  </a:cubicBezTo>
                  <a:cubicBezTo>
                    <a:pt x="24" y="686"/>
                    <a:pt x="20" y="688"/>
                    <a:pt x="16" y="689"/>
                  </a:cubicBezTo>
                  <a:cubicBezTo>
                    <a:pt x="10" y="691"/>
                    <a:pt x="8" y="689"/>
                    <a:pt x="10" y="684"/>
                  </a:cubicBezTo>
                  <a:close/>
                  <a:moveTo>
                    <a:pt x="47" y="626"/>
                  </a:moveTo>
                  <a:cubicBezTo>
                    <a:pt x="45" y="617"/>
                    <a:pt x="35" y="616"/>
                    <a:pt x="35" y="624"/>
                  </a:cubicBezTo>
                  <a:cubicBezTo>
                    <a:pt x="35" y="628"/>
                    <a:pt x="38" y="631"/>
                    <a:pt x="42" y="631"/>
                  </a:cubicBezTo>
                  <a:cubicBezTo>
                    <a:pt x="46" y="631"/>
                    <a:pt x="48" y="629"/>
                    <a:pt x="47" y="626"/>
                  </a:cubicBezTo>
                  <a:close/>
                  <a:moveTo>
                    <a:pt x="271" y="641"/>
                  </a:moveTo>
                  <a:cubicBezTo>
                    <a:pt x="266" y="633"/>
                    <a:pt x="263" y="572"/>
                    <a:pt x="267" y="572"/>
                  </a:cubicBezTo>
                  <a:cubicBezTo>
                    <a:pt x="269" y="572"/>
                    <a:pt x="273" y="579"/>
                    <a:pt x="274" y="588"/>
                  </a:cubicBezTo>
                  <a:cubicBezTo>
                    <a:pt x="276" y="599"/>
                    <a:pt x="280" y="604"/>
                    <a:pt x="286" y="605"/>
                  </a:cubicBezTo>
                  <a:cubicBezTo>
                    <a:pt x="308" y="608"/>
                    <a:pt x="306" y="645"/>
                    <a:pt x="283" y="645"/>
                  </a:cubicBezTo>
                  <a:cubicBezTo>
                    <a:pt x="277" y="645"/>
                    <a:pt x="272" y="643"/>
                    <a:pt x="271" y="641"/>
                  </a:cubicBezTo>
                  <a:close/>
                  <a:moveTo>
                    <a:pt x="289" y="624"/>
                  </a:moveTo>
                  <a:cubicBezTo>
                    <a:pt x="289" y="620"/>
                    <a:pt x="287" y="618"/>
                    <a:pt x="284" y="619"/>
                  </a:cubicBezTo>
                  <a:cubicBezTo>
                    <a:pt x="276" y="621"/>
                    <a:pt x="275" y="631"/>
                    <a:pt x="283" y="631"/>
                  </a:cubicBezTo>
                  <a:cubicBezTo>
                    <a:pt x="286" y="631"/>
                    <a:pt x="289" y="628"/>
                    <a:pt x="289" y="624"/>
                  </a:cubicBezTo>
                  <a:close/>
                  <a:moveTo>
                    <a:pt x="447" y="615"/>
                  </a:moveTo>
                  <a:cubicBezTo>
                    <a:pt x="442" y="602"/>
                    <a:pt x="442" y="586"/>
                    <a:pt x="446" y="562"/>
                  </a:cubicBezTo>
                  <a:cubicBezTo>
                    <a:pt x="448" y="546"/>
                    <a:pt x="450" y="545"/>
                    <a:pt x="460" y="547"/>
                  </a:cubicBezTo>
                  <a:cubicBezTo>
                    <a:pt x="466" y="549"/>
                    <a:pt x="477" y="556"/>
                    <a:pt x="484" y="563"/>
                  </a:cubicBezTo>
                  <a:cubicBezTo>
                    <a:pt x="496" y="576"/>
                    <a:pt x="497" y="577"/>
                    <a:pt x="492" y="594"/>
                  </a:cubicBezTo>
                  <a:cubicBezTo>
                    <a:pt x="486" y="614"/>
                    <a:pt x="481" y="620"/>
                    <a:pt x="464" y="624"/>
                  </a:cubicBezTo>
                  <a:cubicBezTo>
                    <a:pt x="453" y="626"/>
                    <a:pt x="451" y="625"/>
                    <a:pt x="447" y="615"/>
                  </a:cubicBezTo>
                  <a:close/>
                  <a:moveTo>
                    <a:pt x="476" y="597"/>
                  </a:moveTo>
                  <a:cubicBezTo>
                    <a:pt x="479" y="584"/>
                    <a:pt x="472" y="563"/>
                    <a:pt x="465" y="563"/>
                  </a:cubicBezTo>
                  <a:cubicBezTo>
                    <a:pt x="463" y="563"/>
                    <a:pt x="461" y="574"/>
                    <a:pt x="461" y="586"/>
                  </a:cubicBezTo>
                  <a:cubicBezTo>
                    <a:pt x="461" y="603"/>
                    <a:pt x="462" y="609"/>
                    <a:pt x="467" y="609"/>
                  </a:cubicBezTo>
                  <a:cubicBezTo>
                    <a:pt x="471" y="609"/>
                    <a:pt x="475" y="603"/>
                    <a:pt x="476" y="597"/>
                  </a:cubicBezTo>
                  <a:close/>
                  <a:moveTo>
                    <a:pt x="232" y="612"/>
                  </a:moveTo>
                  <a:cubicBezTo>
                    <a:pt x="212" y="598"/>
                    <a:pt x="210" y="576"/>
                    <a:pt x="226" y="558"/>
                  </a:cubicBezTo>
                  <a:cubicBezTo>
                    <a:pt x="239" y="544"/>
                    <a:pt x="250" y="542"/>
                    <a:pt x="261" y="552"/>
                  </a:cubicBezTo>
                  <a:cubicBezTo>
                    <a:pt x="270" y="562"/>
                    <a:pt x="265" y="568"/>
                    <a:pt x="250" y="565"/>
                  </a:cubicBezTo>
                  <a:cubicBezTo>
                    <a:pt x="240" y="563"/>
                    <a:pt x="237" y="564"/>
                    <a:pt x="235" y="572"/>
                  </a:cubicBezTo>
                  <a:cubicBezTo>
                    <a:pt x="232" y="582"/>
                    <a:pt x="242" y="604"/>
                    <a:pt x="250" y="604"/>
                  </a:cubicBezTo>
                  <a:cubicBezTo>
                    <a:pt x="252" y="604"/>
                    <a:pt x="254" y="608"/>
                    <a:pt x="254" y="613"/>
                  </a:cubicBezTo>
                  <a:cubicBezTo>
                    <a:pt x="254" y="625"/>
                    <a:pt x="250" y="625"/>
                    <a:pt x="232" y="612"/>
                  </a:cubicBezTo>
                  <a:close/>
                  <a:moveTo>
                    <a:pt x="1097" y="614"/>
                  </a:moveTo>
                  <a:cubicBezTo>
                    <a:pt x="1095" y="610"/>
                    <a:pt x="1096" y="602"/>
                    <a:pt x="1099" y="595"/>
                  </a:cubicBezTo>
                  <a:cubicBezTo>
                    <a:pt x="1104" y="586"/>
                    <a:pt x="1104" y="579"/>
                    <a:pt x="1101" y="570"/>
                  </a:cubicBezTo>
                  <a:cubicBezTo>
                    <a:pt x="1098" y="563"/>
                    <a:pt x="1098" y="555"/>
                    <a:pt x="1100" y="550"/>
                  </a:cubicBezTo>
                  <a:cubicBezTo>
                    <a:pt x="1103" y="545"/>
                    <a:pt x="1103" y="535"/>
                    <a:pt x="1100" y="525"/>
                  </a:cubicBezTo>
                  <a:cubicBezTo>
                    <a:pt x="1097" y="509"/>
                    <a:pt x="1098" y="506"/>
                    <a:pt x="1105" y="500"/>
                  </a:cubicBezTo>
                  <a:cubicBezTo>
                    <a:pt x="1126" y="481"/>
                    <a:pt x="1177" y="517"/>
                    <a:pt x="1162" y="540"/>
                  </a:cubicBezTo>
                  <a:cubicBezTo>
                    <a:pt x="1160" y="544"/>
                    <a:pt x="1160" y="551"/>
                    <a:pt x="1163" y="556"/>
                  </a:cubicBezTo>
                  <a:cubicBezTo>
                    <a:pt x="1168" y="569"/>
                    <a:pt x="1160" y="602"/>
                    <a:pt x="1149" y="612"/>
                  </a:cubicBezTo>
                  <a:cubicBezTo>
                    <a:pt x="1138" y="622"/>
                    <a:pt x="1102" y="623"/>
                    <a:pt x="1097" y="614"/>
                  </a:cubicBezTo>
                  <a:close/>
                  <a:moveTo>
                    <a:pt x="1143" y="584"/>
                  </a:moveTo>
                  <a:cubicBezTo>
                    <a:pt x="1151" y="571"/>
                    <a:pt x="1148" y="562"/>
                    <a:pt x="1137" y="566"/>
                  </a:cubicBezTo>
                  <a:cubicBezTo>
                    <a:pt x="1123" y="571"/>
                    <a:pt x="1119" y="577"/>
                    <a:pt x="1121" y="586"/>
                  </a:cubicBezTo>
                  <a:cubicBezTo>
                    <a:pt x="1124" y="598"/>
                    <a:pt x="1134" y="597"/>
                    <a:pt x="1143" y="584"/>
                  </a:cubicBezTo>
                  <a:close/>
                  <a:moveTo>
                    <a:pt x="1136" y="536"/>
                  </a:moveTo>
                  <a:cubicBezTo>
                    <a:pt x="1141" y="526"/>
                    <a:pt x="1137" y="513"/>
                    <a:pt x="1129" y="513"/>
                  </a:cubicBezTo>
                  <a:cubicBezTo>
                    <a:pt x="1123" y="513"/>
                    <a:pt x="1119" y="525"/>
                    <a:pt x="1122" y="537"/>
                  </a:cubicBezTo>
                  <a:cubicBezTo>
                    <a:pt x="1124" y="548"/>
                    <a:pt x="1130" y="547"/>
                    <a:pt x="1136" y="536"/>
                  </a:cubicBezTo>
                  <a:close/>
                  <a:moveTo>
                    <a:pt x="692" y="615"/>
                  </a:moveTo>
                  <a:cubicBezTo>
                    <a:pt x="690" y="613"/>
                    <a:pt x="683" y="611"/>
                    <a:pt x="676" y="611"/>
                  </a:cubicBezTo>
                  <a:cubicBezTo>
                    <a:pt x="662" y="610"/>
                    <a:pt x="654" y="603"/>
                    <a:pt x="645" y="587"/>
                  </a:cubicBezTo>
                  <a:cubicBezTo>
                    <a:pt x="638" y="573"/>
                    <a:pt x="639" y="563"/>
                    <a:pt x="651" y="544"/>
                  </a:cubicBezTo>
                  <a:cubicBezTo>
                    <a:pt x="664" y="526"/>
                    <a:pt x="680" y="522"/>
                    <a:pt x="695" y="533"/>
                  </a:cubicBezTo>
                  <a:cubicBezTo>
                    <a:pt x="706" y="542"/>
                    <a:pt x="701" y="554"/>
                    <a:pt x="687" y="552"/>
                  </a:cubicBezTo>
                  <a:cubicBezTo>
                    <a:pt x="678" y="551"/>
                    <a:pt x="675" y="554"/>
                    <a:pt x="671" y="564"/>
                  </a:cubicBezTo>
                  <a:cubicBezTo>
                    <a:pt x="660" y="591"/>
                    <a:pt x="673" y="604"/>
                    <a:pt x="686" y="579"/>
                  </a:cubicBezTo>
                  <a:cubicBezTo>
                    <a:pt x="693" y="566"/>
                    <a:pt x="697" y="563"/>
                    <a:pt x="706" y="564"/>
                  </a:cubicBezTo>
                  <a:cubicBezTo>
                    <a:pt x="716" y="565"/>
                    <a:pt x="717" y="567"/>
                    <a:pt x="716" y="583"/>
                  </a:cubicBezTo>
                  <a:cubicBezTo>
                    <a:pt x="714" y="601"/>
                    <a:pt x="720" y="605"/>
                    <a:pt x="728" y="590"/>
                  </a:cubicBezTo>
                  <a:cubicBezTo>
                    <a:pt x="734" y="580"/>
                    <a:pt x="747" y="578"/>
                    <a:pt x="745" y="589"/>
                  </a:cubicBezTo>
                  <a:cubicBezTo>
                    <a:pt x="742" y="604"/>
                    <a:pt x="701" y="624"/>
                    <a:pt x="692" y="615"/>
                  </a:cubicBezTo>
                  <a:close/>
                  <a:moveTo>
                    <a:pt x="708" y="595"/>
                  </a:moveTo>
                  <a:cubicBezTo>
                    <a:pt x="710" y="592"/>
                    <a:pt x="709" y="587"/>
                    <a:pt x="706" y="584"/>
                  </a:cubicBezTo>
                  <a:cubicBezTo>
                    <a:pt x="703" y="581"/>
                    <a:pt x="700" y="581"/>
                    <a:pt x="697" y="586"/>
                  </a:cubicBezTo>
                  <a:cubicBezTo>
                    <a:pt x="695" y="590"/>
                    <a:pt x="693" y="594"/>
                    <a:pt x="693" y="596"/>
                  </a:cubicBezTo>
                  <a:cubicBezTo>
                    <a:pt x="693" y="601"/>
                    <a:pt x="705" y="600"/>
                    <a:pt x="708" y="595"/>
                  </a:cubicBezTo>
                  <a:close/>
                  <a:moveTo>
                    <a:pt x="404" y="514"/>
                  </a:moveTo>
                  <a:cubicBezTo>
                    <a:pt x="394" y="511"/>
                    <a:pt x="394" y="509"/>
                    <a:pt x="392" y="473"/>
                  </a:cubicBezTo>
                  <a:cubicBezTo>
                    <a:pt x="391" y="433"/>
                    <a:pt x="386" y="346"/>
                    <a:pt x="384" y="330"/>
                  </a:cubicBezTo>
                  <a:cubicBezTo>
                    <a:pt x="383" y="325"/>
                    <a:pt x="382" y="317"/>
                    <a:pt x="380" y="313"/>
                  </a:cubicBezTo>
                  <a:cubicBezTo>
                    <a:pt x="378" y="309"/>
                    <a:pt x="377" y="299"/>
                    <a:pt x="379" y="291"/>
                  </a:cubicBezTo>
                  <a:cubicBezTo>
                    <a:pt x="380" y="284"/>
                    <a:pt x="380" y="273"/>
                    <a:pt x="377" y="267"/>
                  </a:cubicBezTo>
                  <a:cubicBezTo>
                    <a:pt x="375" y="261"/>
                    <a:pt x="372" y="239"/>
                    <a:pt x="371" y="218"/>
                  </a:cubicBezTo>
                  <a:cubicBezTo>
                    <a:pt x="369" y="198"/>
                    <a:pt x="367" y="173"/>
                    <a:pt x="366" y="164"/>
                  </a:cubicBezTo>
                  <a:cubicBezTo>
                    <a:pt x="363" y="146"/>
                    <a:pt x="370" y="129"/>
                    <a:pt x="380" y="129"/>
                  </a:cubicBezTo>
                  <a:cubicBezTo>
                    <a:pt x="384" y="129"/>
                    <a:pt x="386" y="134"/>
                    <a:pt x="386" y="148"/>
                  </a:cubicBezTo>
                  <a:cubicBezTo>
                    <a:pt x="386" y="158"/>
                    <a:pt x="388" y="174"/>
                    <a:pt x="390" y="183"/>
                  </a:cubicBezTo>
                  <a:cubicBezTo>
                    <a:pt x="392" y="192"/>
                    <a:pt x="395" y="207"/>
                    <a:pt x="396" y="217"/>
                  </a:cubicBezTo>
                  <a:cubicBezTo>
                    <a:pt x="398" y="227"/>
                    <a:pt x="400" y="240"/>
                    <a:pt x="401" y="246"/>
                  </a:cubicBezTo>
                  <a:cubicBezTo>
                    <a:pt x="402" y="252"/>
                    <a:pt x="405" y="270"/>
                    <a:pt x="406" y="286"/>
                  </a:cubicBezTo>
                  <a:cubicBezTo>
                    <a:pt x="407" y="301"/>
                    <a:pt x="409" y="317"/>
                    <a:pt x="410" y="322"/>
                  </a:cubicBezTo>
                  <a:cubicBezTo>
                    <a:pt x="411" y="326"/>
                    <a:pt x="412" y="337"/>
                    <a:pt x="412" y="345"/>
                  </a:cubicBezTo>
                  <a:cubicBezTo>
                    <a:pt x="412" y="361"/>
                    <a:pt x="421" y="361"/>
                    <a:pt x="421" y="346"/>
                  </a:cubicBezTo>
                  <a:cubicBezTo>
                    <a:pt x="421" y="341"/>
                    <a:pt x="424" y="335"/>
                    <a:pt x="428" y="333"/>
                  </a:cubicBezTo>
                  <a:cubicBezTo>
                    <a:pt x="432" y="331"/>
                    <a:pt x="434" y="327"/>
                    <a:pt x="432" y="324"/>
                  </a:cubicBezTo>
                  <a:cubicBezTo>
                    <a:pt x="430" y="320"/>
                    <a:pt x="428" y="320"/>
                    <a:pt x="423" y="324"/>
                  </a:cubicBezTo>
                  <a:cubicBezTo>
                    <a:pt x="419" y="327"/>
                    <a:pt x="417" y="327"/>
                    <a:pt x="416" y="325"/>
                  </a:cubicBezTo>
                  <a:cubicBezTo>
                    <a:pt x="416" y="323"/>
                    <a:pt x="415" y="318"/>
                    <a:pt x="415" y="313"/>
                  </a:cubicBezTo>
                  <a:cubicBezTo>
                    <a:pt x="413" y="304"/>
                    <a:pt x="423" y="294"/>
                    <a:pt x="432" y="298"/>
                  </a:cubicBezTo>
                  <a:cubicBezTo>
                    <a:pt x="442" y="302"/>
                    <a:pt x="444" y="325"/>
                    <a:pt x="437" y="351"/>
                  </a:cubicBezTo>
                  <a:cubicBezTo>
                    <a:pt x="431" y="372"/>
                    <a:pt x="431" y="374"/>
                    <a:pt x="436" y="368"/>
                  </a:cubicBezTo>
                  <a:cubicBezTo>
                    <a:pt x="440" y="365"/>
                    <a:pt x="444" y="349"/>
                    <a:pt x="446" y="333"/>
                  </a:cubicBezTo>
                  <a:cubicBezTo>
                    <a:pt x="447" y="318"/>
                    <a:pt x="450" y="304"/>
                    <a:pt x="452" y="303"/>
                  </a:cubicBezTo>
                  <a:cubicBezTo>
                    <a:pt x="459" y="298"/>
                    <a:pt x="468" y="311"/>
                    <a:pt x="466" y="322"/>
                  </a:cubicBezTo>
                  <a:cubicBezTo>
                    <a:pt x="465" y="328"/>
                    <a:pt x="466" y="332"/>
                    <a:pt x="469" y="332"/>
                  </a:cubicBezTo>
                  <a:cubicBezTo>
                    <a:pt x="475" y="332"/>
                    <a:pt x="473" y="342"/>
                    <a:pt x="464" y="350"/>
                  </a:cubicBezTo>
                  <a:cubicBezTo>
                    <a:pt x="461" y="354"/>
                    <a:pt x="456" y="363"/>
                    <a:pt x="455" y="370"/>
                  </a:cubicBezTo>
                  <a:cubicBezTo>
                    <a:pt x="451" y="384"/>
                    <a:pt x="432" y="396"/>
                    <a:pt x="425" y="388"/>
                  </a:cubicBezTo>
                  <a:cubicBezTo>
                    <a:pt x="423" y="386"/>
                    <a:pt x="420" y="379"/>
                    <a:pt x="420" y="374"/>
                  </a:cubicBezTo>
                  <a:cubicBezTo>
                    <a:pt x="419" y="368"/>
                    <a:pt x="417" y="364"/>
                    <a:pt x="415" y="364"/>
                  </a:cubicBezTo>
                  <a:cubicBezTo>
                    <a:pt x="413" y="364"/>
                    <a:pt x="412" y="367"/>
                    <a:pt x="414" y="371"/>
                  </a:cubicBezTo>
                  <a:cubicBezTo>
                    <a:pt x="421" y="391"/>
                    <a:pt x="425" y="508"/>
                    <a:pt x="418" y="514"/>
                  </a:cubicBezTo>
                  <a:cubicBezTo>
                    <a:pt x="416" y="515"/>
                    <a:pt x="410" y="515"/>
                    <a:pt x="404" y="514"/>
                  </a:cubicBezTo>
                  <a:close/>
                  <a:moveTo>
                    <a:pt x="470" y="413"/>
                  </a:moveTo>
                  <a:cubicBezTo>
                    <a:pt x="468" y="410"/>
                    <a:pt x="464" y="397"/>
                    <a:pt x="463" y="386"/>
                  </a:cubicBezTo>
                  <a:cubicBezTo>
                    <a:pt x="459" y="361"/>
                    <a:pt x="463" y="359"/>
                    <a:pt x="483" y="373"/>
                  </a:cubicBezTo>
                  <a:cubicBezTo>
                    <a:pt x="498" y="385"/>
                    <a:pt x="499" y="389"/>
                    <a:pt x="486" y="393"/>
                  </a:cubicBezTo>
                  <a:cubicBezTo>
                    <a:pt x="479" y="395"/>
                    <a:pt x="477" y="398"/>
                    <a:pt x="479" y="407"/>
                  </a:cubicBezTo>
                  <a:cubicBezTo>
                    <a:pt x="481" y="419"/>
                    <a:pt x="477" y="422"/>
                    <a:pt x="470" y="413"/>
                  </a:cubicBezTo>
                  <a:close/>
                  <a:moveTo>
                    <a:pt x="397" y="98"/>
                  </a:moveTo>
                  <a:cubicBezTo>
                    <a:pt x="385" y="95"/>
                    <a:pt x="373" y="80"/>
                    <a:pt x="372" y="66"/>
                  </a:cubicBezTo>
                  <a:cubicBezTo>
                    <a:pt x="371" y="45"/>
                    <a:pt x="373" y="32"/>
                    <a:pt x="379" y="26"/>
                  </a:cubicBezTo>
                  <a:cubicBezTo>
                    <a:pt x="383" y="23"/>
                    <a:pt x="387" y="16"/>
                    <a:pt x="388" y="11"/>
                  </a:cubicBezTo>
                  <a:cubicBezTo>
                    <a:pt x="391" y="0"/>
                    <a:pt x="404" y="1"/>
                    <a:pt x="427" y="11"/>
                  </a:cubicBezTo>
                  <a:cubicBezTo>
                    <a:pt x="439" y="17"/>
                    <a:pt x="440" y="19"/>
                    <a:pt x="436" y="31"/>
                  </a:cubicBezTo>
                  <a:cubicBezTo>
                    <a:pt x="432" y="40"/>
                    <a:pt x="426" y="40"/>
                    <a:pt x="418" y="30"/>
                  </a:cubicBezTo>
                  <a:cubicBezTo>
                    <a:pt x="413" y="23"/>
                    <a:pt x="412" y="23"/>
                    <a:pt x="408" y="30"/>
                  </a:cubicBezTo>
                  <a:cubicBezTo>
                    <a:pt x="405" y="34"/>
                    <a:pt x="400" y="38"/>
                    <a:pt x="396" y="38"/>
                  </a:cubicBezTo>
                  <a:cubicBezTo>
                    <a:pt x="392" y="38"/>
                    <a:pt x="390" y="41"/>
                    <a:pt x="392" y="45"/>
                  </a:cubicBezTo>
                  <a:cubicBezTo>
                    <a:pt x="393" y="49"/>
                    <a:pt x="393" y="52"/>
                    <a:pt x="390" y="52"/>
                  </a:cubicBezTo>
                  <a:cubicBezTo>
                    <a:pt x="380" y="52"/>
                    <a:pt x="387" y="65"/>
                    <a:pt x="400" y="72"/>
                  </a:cubicBezTo>
                  <a:cubicBezTo>
                    <a:pt x="411" y="78"/>
                    <a:pt x="416" y="79"/>
                    <a:pt x="422" y="75"/>
                  </a:cubicBezTo>
                  <a:cubicBezTo>
                    <a:pt x="434" y="67"/>
                    <a:pt x="439" y="69"/>
                    <a:pt x="439" y="81"/>
                  </a:cubicBezTo>
                  <a:cubicBezTo>
                    <a:pt x="439" y="88"/>
                    <a:pt x="435" y="92"/>
                    <a:pt x="427" y="95"/>
                  </a:cubicBezTo>
                  <a:cubicBezTo>
                    <a:pt x="409" y="100"/>
                    <a:pt x="407" y="100"/>
                    <a:pt x="397" y="9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6"/>
            <p:cNvSpPr>
              <a:spLocks noEditPoints="1"/>
            </p:cNvSpPr>
            <p:nvPr/>
          </p:nvSpPr>
          <p:spPr bwMode="auto">
            <a:xfrm>
              <a:off x="7408863" y="0"/>
              <a:ext cx="893762" cy="1550988"/>
            </a:xfrm>
            <a:custGeom>
              <a:avLst/>
              <a:gdLst>
                <a:gd name="T0" fmla="*/ 519 w 586"/>
                <a:gd name="T1" fmla="*/ 933 h 1017"/>
                <a:gd name="T2" fmla="*/ 527 w 586"/>
                <a:gd name="T3" fmla="*/ 956 h 1017"/>
                <a:gd name="T4" fmla="*/ 530 w 586"/>
                <a:gd name="T5" fmla="*/ 913 h 1017"/>
                <a:gd name="T6" fmla="*/ 564 w 586"/>
                <a:gd name="T7" fmla="*/ 855 h 1017"/>
                <a:gd name="T8" fmla="*/ 550 w 586"/>
                <a:gd name="T9" fmla="*/ 917 h 1017"/>
                <a:gd name="T10" fmla="*/ 186 w 586"/>
                <a:gd name="T11" fmla="*/ 522 h 1017"/>
                <a:gd name="T12" fmla="*/ 80 w 586"/>
                <a:gd name="T13" fmla="*/ 459 h 1017"/>
                <a:gd name="T14" fmla="*/ 7 w 586"/>
                <a:gd name="T15" fmla="*/ 381 h 1017"/>
                <a:gd name="T16" fmla="*/ 121 w 586"/>
                <a:gd name="T17" fmla="*/ 177 h 1017"/>
                <a:gd name="T18" fmla="*/ 212 w 586"/>
                <a:gd name="T19" fmla="*/ 25 h 1017"/>
                <a:gd name="T20" fmla="*/ 373 w 586"/>
                <a:gd name="T21" fmla="*/ 91 h 1017"/>
                <a:gd name="T22" fmla="*/ 549 w 586"/>
                <a:gd name="T23" fmla="*/ 184 h 1017"/>
                <a:gd name="T24" fmla="*/ 572 w 586"/>
                <a:gd name="T25" fmla="*/ 240 h 1017"/>
                <a:gd name="T26" fmla="*/ 539 w 586"/>
                <a:gd name="T27" fmla="*/ 289 h 1017"/>
                <a:gd name="T28" fmla="*/ 498 w 586"/>
                <a:gd name="T29" fmla="*/ 359 h 1017"/>
                <a:gd name="T30" fmla="*/ 395 w 586"/>
                <a:gd name="T31" fmla="*/ 539 h 1017"/>
                <a:gd name="T32" fmla="*/ 361 w 586"/>
                <a:gd name="T33" fmla="*/ 551 h 1017"/>
                <a:gd name="T34" fmla="*/ 420 w 586"/>
                <a:gd name="T35" fmla="*/ 453 h 1017"/>
                <a:gd name="T36" fmla="*/ 515 w 586"/>
                <a:gd name="T37" fmla="*/ 287 h 1017"/>
                <a:gd name="T38" fmla="*/ 554 w 586"/>
                <a:gd name="T39" fmla="*/ 220 h 1017"/>
                <a:gd name="T40" fmla="*/ 474 w 586"/>
                <a:gd name="T41" fmla="*/ 330 h 1017"/>
                <a:gd name="T42" fmla="*/ 520 w 586"/>
                <a:gd name="T43" fmla="*/ 236 h 1017"/>
                <a:gd name="T44" fmla="*/ 511 w 586"/>
                <a:gd name="T45" fmla="*/ 197 h 1017"/>
                <a:gd name="T46" fmla="*/ 421 w 586"/>
                <a:gd name="T47" fmla="*/ 290 h 1017"/>
                <a:gd name="T48" fmla="*/ 454 w 586"/>
                <a:gd name="T49" fmla="*/ 158 h 1017"/>
                <a:gd name="T50" fmla="*/ 388 w 586"/>
                <a:gd name="T51" fmla="*/ 218 h 1017"/>
                <a:gd name="T52" fmla="*/ 366 w 586"/>
                <a:gd name="T53" fmla="*/ 244 h 1017"/>
                <a:gd name="T54" fmla="*/ 259 w 586"/>
                <a:gd name="T55" fmla="*/ 396 h 1017"/>
                <a:gd name="T56" fmla="*/ 193 w 586"/>
                <a:gd name="T57" fmla="*/ 491 h 1017"/>
                <a:gd name="T58" fmla="*/ 305 w 586"/>
                <a:gd name="T59" fmla="*/ 421 h 1017"/>
                <a:gd name="T60" fmla="*/ 314 w 586"/>
                <a:gd name="T61" fmla="*/ 440 h 1017"/>
                <a:gd name="T62" fmla="*/ 248 w 586"/>
                <a:gd name="T63" fmla="*/ 540 h 1017"/>
                <a:gd name="T64" fmla="*/ 293 w 586"/>
                <a:gd name="T65" fmla="*/ 558 h 1017"/>
                <a:gd name="T66" fmla="*/ 357 w 586"/>
                <a:gd name="T67" fmla="*/ 468 h 1017"/>
                <a:gd name="T68" fmla="*/ 379 w 586"/>
                <a:gd name="T69" fmla="*/ 467 h 1017"/>
                <a:gd name="T70" fmla="*/ 361 w 586"/>
                <a:gd name="T71" fmla="*/ 551 h 1017"/>
                <a:gd name="T72" fmla="*/ 408 w 586"/>
                <a:gd name="T73" fmla="*/ 347 h 1017"/>
                <a:gd name="T74" fmla="*/ 407 w 586"/>
                <a:gd name="T75" fmla="*/ 360 h 1017"/>
                <a:gd name="T76" fmla="*/ 237 w 586"/>
                <a:gd name="T77" fmla="*/ 399 h 1017"/>
                <a:gd name="T78" fmla="*/ 333 w 586"/>
                <a:gd name="T79" fmla="*/ 267 h 1017"/>
                <a:gd name="T80" fmla="*/ 394 w 586"/>
                <a:gd name="T81" fmla="*/ 127 h 1017"/>
                <a:gd name="T82" fmla="*/ 280 w 586"/>
                <a:gd name="T83" fmla="*/ 247 h 1017"/>
                <a:gd name="T84" fmla="*/ 215 w 586"/>
                <a:gd name="T85" fmla="*/ 345 h 1017"/>
                <a:gd name="T86" fmla="*/ 185 w 586"/>
                <a:gd name="T87" fmla="*/ 393 h 1017"/>
                <a:gd name="T88" fmla="*/ 144 w 586"/>
                <a:gd name="T89" fmla="*/ 477 h 1017"/>
                <a:gd name="T90" fmla="*/ 191 w 586"/>
                <a:gd name="T91" fmla="*/ 340 h 1017"/>
                <a:gd name="T92" fmla="*/ 285 w 586"/>
                <a:gd name="T93" fmla="*/ 206 h 1017"/>
                <a:gd name="T94" fmla="*/ 309 w 586"/>
                <a:gd name="T95" fmla="*/ 79 h 1017"/>
                <a:gd name="T96" fmla="*/ 234 w 586"/>
                <a:gd name="T97" fmla="*/ 164 h 1017"/>
                <a:gd name="T98" fmla="*/ 165 w 586"/>
                <a:gd name="T99" fmla="*/ 262 h 1017"/>
                <a:gd name="T100" fmla="*/ 93 w 586"/>
                <a:gd name="T101" fmla="*/ 373 h 1017"/>
                <a:gd name="T102" fmla="*/ 59 w 586"/>
                <a:gd name="T103" fmla="*/ 420 h 1017"/>
                <a:gd name="T104" fmla="*/ 55 w 586"/>
                <a:gd name="T105" fmla="*/ 395 h 1017"/>
                <a:gd name="T106" fmla="*/ 151 w 586"/>
                <a:gd name="T107" fmla="*/ 254 h 1017"/>
                <a:gd name="T108" fmla="*/ 206 w 586"/>
                <a:gd name="T109" fmla="*/ 176 h 1017"/>
                <a:gd name="T110" fmla="*/ 267 w 586"/>
                <a:gd name="T111" fmla="*/ 50 h 1017"/>
                <a:gd name="T112" fmla="*/ 218 w 586"/>
                <a:gd name="T113" fmla="*/ 95 h 1017"/>
                <a:gd name="T114" fmla="*/ 151 w 586"/>
                <a:gd name="T115" fmla="*/ 177 h 1017"/>
                <a:gd name="T116" fmla="*/ 36 w 586"/>
                <a:gd name="T117" fmla="*/ 366 h 1017"/>
                <a:gd name="T118" fmla="*/ 233 w 586"/>
                <a:gd name="T119" fmla="*/ 29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6" h="1017">
                  <a:moveTo>
                    <a:pt x="491" y="1009"/>
                  </a:moveTo>
                  <a:cubicBezTo>
                    <a:pt x="483" y="1002"/>
                    <a:pt x="482" y="995"/>
                    <a:pt x="486" y="945"/>
                  </a:cubicBezTo>
                  <a:cubicBezTo>
                    <a:pt x="488" y="930"/>
                    <a:pt x="489" y="912"/>
                    <a:pt x="489" y="905"/>
                  </a:cubicBezTo>
                  <a:cubicBezTo>
                    <a:pt x="489" y="888"/>
                    <a:pt x="504" y="889"/>
                    <a:pt x="505" y="906"/>
                  </a:cubicBezTo>
                  <a:cubicBezTo>
                    <a:pt x="506" y="932"/>
                    <a:pt x="506" y="933"/>
                    <a:pt x="519" y="933"/>
                  </a:cubicBezTo>
                  <a:cubicBezTo>
                    <a:pt x="531" y="934"/>
                    <a:pt x="546" y="949"/>
                    <a:pt x="548" y="964"/>
                  </a:cubicBezTo>
                  <a:cubicBezTo>
                    <a:pt x="549" y="973"/>
                    <a:pt x="534" y="1006"/>
                    <a:pt x="527" y="1011"/>
                  </a:cubicBezTo>
                  <a:cubicBezTo>
                    <a:pt x="519" y="1017"/>
                    <a:pt x="500" y="1015"/>
                    <a:pt x="491" y="1009"/>
                  </a:cubicBezTo>
                  <a:close/>
                  <a:moveTo>
                    <a:pt x="523" y="990"/>
                  </a:moveTo>
                  <a:cubicBezTo>
                    <a:pt x="528" y="985"/>
                    <a:pt x="531" y="961"/>
                    <a:pt x="527" y="956"/>
                  </a:cubicBezTo>
                  <a:cubicBezTo>
                    <a:pt x="517" y="946"/>
                    <a:pt x="508" y="951"/>
                    <a:pt x="504" y="971"/>
                  </a:cubicBezTo>
                  <a:cubicBezTo>
                    <a:pt x="503" y="976"/>
                    <a:pt x="501" y="985"/>
                    <a:pt x="500" y="989"/>
                  </a:cubicBezTo>
                  <a:cubicBezTo>
                    <a:pt x="498" y="996"/>
                    <a:pt x="500" y="997"/>
                    <a:pt x="510" y="994"/>
                  </a:cubicBezTo>
                  <a:cubicBezTo>
                    <a:pt x="517" y="993"/>
                    <a:pt x="523" y="991"/>
                    <a:pt x="523" y="990"/>
                  </a:cubicBezTo>
                  <a:close/>
                  <a:moveTo>
                    <a:pt x="530" y="913"/>
                  </a:moveTo>
                  <a:cubicBezTo>
                    <a:pt x="522" y="907"/>
                    <a:pt x="522" y="906"/>
                    <a:pt x="532" y="893"/>
                  </a:cubicBezTo>
                  <a:cubicBezTo>
                    <a:pt x="543" y="877"/>
                    <a:pt x="545" y="867"/>
                    <a:pt x="534" y="882"/>
                  </a:cubicBezTo>
                  <a:cubicBezTo>
                    <a:pt x="524" y="896"/>
                    <a:pt x="512" y="890"/>
                    <a:pt x="520" y="875"/>
                  </a:cubicBezTo>
                  <a:cubicBezTo>
                    <a:pt x="522" y="870"/>
                    <a:pt x="523" y="863"/>
                    <a:pt x="522" y="861"/>
                  </a:cubicBezTo>
                  <a:cubicBezTo>
                    <a:pt x="517" y="852"/>
                    <a:pt x="557" y="846"/>
                    <a:pt x="564" y="855"/>
                  </a:cubicBezTo>
                  <a:cubicBezTo>
                    <a:pt x="570" y="861"/>
                    <a:pt x="569" y="864"/>
                    <a:pt x="557" y="893"/>
                  </a:cubicBezTo>
                  <a:cubicBezTo>
                    <a:pt x="555" y="899"/>
                    <a:pt x="557" y="900"/>
                    <a:pt x="568" y="899"/>
                  </a:cubicBezTo>
                  <a:cubicBezTo>
                    <a:pt x="579" y="897"/>
                    <a:pt x="581" y="899"/>
                    <a:pt x="580" y="905"/>
                  </a:cubicBezTo>
                  <a:cubicBezTo>
                    <a:pt x="580" y="909"/>
                    <a:pt x="575" y="913"/>
                    <a:pt x="570" y="913"/>
                  </a:cubicBezTo>
                  <a:cubicBezTo>
                    <a:pt x="565" y="914"/>
                    <a:pt x="556" y="916"/>
                    <a:pt x="550" y="917"/>
                  </a:cubicBezTo>
                  <a:cubicBezTo>
                    <a:pt x="544" y="918"/>
                    <a:pt x="535" y="916"/>
                    <a:pt x="530" y="913"/>
                  </a:cubicBezTo>
                  <a:close/>
                  <a:moveTo>
                    <a:pt x="307" y="594"/>
                  </a:moveTo>
                  <a:cubicBezTo>
                    <a:pt x="302" y="591"/>
                    <a:pt x="300" y="590"/>
                    <a:pt x="303" y="589"/>
                  </a:cubicBezTo>
                  <a:cubicBezTo>
                    <a:pt x="307" y="589"/>
                    <a:pt x="303" y="587"/>
                    <a:pt x="237" y="552"/>
                  </a:cubicBezTo>
                  <a:cubicBezTo>
                    <a:pt x="213" y="539"/>
                    <a:pt x="190" y="526"/>
                    <a:pt x="186" y="522"/>
                  </a:cubicBezTo>
                  <a:cubicBezTo>
                    <a:pt x="182" y="519"/>
                    <a:pt x="174" y="517"/>
                    <a:pt x="169" y="518"/>
                  </a:cubicBezTo>
                  <a:cubicBezTo>
                    <a:pt x="163" y="518"/>
                    <a:pt x="158" y="517"/>
                    <a:pt x="158" y="514"/>
                  </a:cubicBezTo>
                  <a:cubicBezTo>
                    <a:pt x="158" y="506"/>
                    <a:pt x="139" y="492"/>
                    <a:pt x="111" y="478"/>
                  </a:cubicBezTo>
                  <a:cubicBezTo>
                    <a:pt x="97" y="471"/>
                    <a:pt x="86" y="464"/>
                    <a:pt x="86" y="463"/>
                  </a:cubicBezTo>
                  <a:cubicBezTo>
                    <a:pt x="86" y="461"/>
                    <a:pt x="83" y="459"/>
                    <a:pt x="80" y="459"/>
                  </a:cubicBezTo>
                  <a:cubicBezTo>
                    <a:pt x="77" y="459"/>
                    <a:pt x="68" y="455"/>
                    <a:pt x="60" y="449"/>
                  </a:cubicBezTo>
                  <a:cubicBezTo>
                    <a:pt x="52" y="444"/>
                    <a:pt x="40" y="436"/>
                    <a:pt x="33" y="431"/>
                  </a:cubicBezTo>
                  <a:cubicBezTo>
                    <a:pt x="27" y="426"/>
                    <a:pt x="16" y="421"/>
                    <a:pt x="10" y="419"/>
                  </a:cubicBezTo>
                  <a:cubicBezTo>
                    <a:pt x="2" y="417"/>
                    <a:pt x="0" y="414"/>
                    <a:pt x="1" y="403"/>
                  </a:cubicBezTo>
                  <a:cubicBezTo>
                    <a:pt x="1" y="395"/>
                    <a:pt x="4" y="386"/>
                    <a:pt x="7" y="381"/>
                  </a:cubicBezTo>
                  <a:cubicBezTo>
                    <a:pt x="11" y="377"/>
                    <a:pt x="20" y="360"/>
                    <a:pt x="27" y="344"/>
                  </a:cubicBezTo>
                  <a:cubicBezTo>
                    <a:pt x="35" y="327"/>
                    <a:pt x="45" y="310"/>
                    <a:pt x="49" y="305"/>
                  </a:cubicBezTo>
                  <a:cubicBezTo>
                    <a:pt x="63" y="289"/>
                    <a:pt x="66" y="284"/>
                    <a:pt x="77" y="261"/>
                  </a:cubicBezTo>
                  <a:cubicBezTo>
                    <a:pt x="83" y="248"/>
                    <a:pt x="95" y="225"/>
                    <a:pt x="104" y="209"/>
                  </a:cubicBezTo>
                  <a:cubicBezTo>
                    <a:pt x="113" y="194"/>
                    <a:pt x="121" y="179"/>
                    <a:pt x="121" y="177"/>
                  </a:cubicBezTo>
                  <a:cubicBezTo>
                    <a:pt x="121" y="175"/>
                    <a:pt x="124" y="171"/>
                    <a:pt x="128" y="168"/>
                  </a:cubicBezTo>
                  <a:cubicBezTo>
                    <a:pt x="131" y="164"/>
                    <a:pt x="140" y="151"/>
                    <a:pt x="146" y="139"/>
                  </a:cubicBezTo>
                  <a:cubicBezTo>
                    <a:pt x="152" y="126"/>
                    <a:pt x="158" y="115"/>
                    <a:pt x="160" y="114"/>
                  </a:cubicBezTo>
                  <a:cubicBezTo>
                    <a:pt x="162" y="112"/>
                    <a:pt x="165" y="106"/>
                    <a:pt x="167" y="100"/>
                  </a:cubicBezTo>
                  <a:cubicBezTo>
                    <a:pt x="171" y="84"/>
                    <a:pt x="189" y="54"/>
                    <a:pt x="212" y="25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43" y="11"/>
                    <a:pt x="243" y="11"/>
                    <a:pt x="243" y="11"/>
                  </a:cubicBezTo>
                  <a:cubicBezTo>
                    <a:pt x="249" y="17"/>
                    <a:pt x="259" y="24"/>
                    <a:pt x="265" y="28"/>
                  </a:cubicBezTo>
                  <a:cubicBezTo>
                    <a:pt x="271" y="31"/>
                    <a:pt x="278" y="35"/>
                    <a:pt x="281" y="38"/>
                  </a:cubicBezTo>
                  <a:cubicBezTo>
                    <a:pt x="287" y="44"/>
                    <a:pt x="322" y="64"/>
                    <a:pt x="373" y="91"/>
                  </a:cubicBezTo>
                  <a:cubicBezTo>
                    <a:pt x="397" y="104"/>
                    <a:pt x="418" y="117"/>
                    <a:pt x="419" y="119"/>
                  </a:cubicBezTo>
                  <a:cubicBezTo>
                    <a:pt x="421" y="121"/>
                    <a:pt x="435" y="127"/>
                    <a:pt x="452" y="132"/>
                  </a:cubicBezTo>
                  <a:cubicBezTo>
                    <a:pt x="468" y="136"/>
                    <a:pt x="484" y="143"/>
                    <a:pt x="486" y="147"/>
                  </a:cubicBezTo>
                  <a:cubicBezTo>
                    <a:pt x="493" y="155"/>
                    <a:pt x="532" y="177"/>
                    <a:pt x="540" y="177"/>
                  </a:cubicBezTo>
                  <a:cubicBezTo>
                    <a:pt x="544" y="177"/>
                    <a:pt x="548" y="180"/>
                    <a:pt x="549" y="184"/>
                  </a:cubicBezTo>
                  <a:cubicBezTo>
                    <a:pt x="550" y="188"/>
                    <a:pt x="554" y="190"/>
                    <a:pt x="557" y="189"/>
                  </a:cubicBezTo>
                  <a:cubicBezTo>
                    <a:pt x="560" y="188"/>
                    <a:pt x="564" y="190"/>
                    <a:pt x="565" y="193"/>
                  </a:cubicBezTo>
                  <a:cubicBezTo>
                    <a:pt x="567" y="197"/>
                    <a:pt x="571" y="200"/>
                    <a:pt x="574" y="200"/>
                  </a:cubicBezTo>
                  <a:cubicBezTo>
                    <a:pt x="580" y="200"/>
                    <a:pt x="586" y="209"/>
                    <a:pt x="586" y="220"/>
                  </a:cubicBezTo>
                  <a:cubicBezTo>
                    <a:pt x="586" y="224"/>
                    <a:pt x="580" y="233"/>
                    <a:pt x="572" y="240"/>
                  </a:cubicBezTo>
                  <a:cubicBezTo>
                    <a:pt x="565" y="247"/>
                    <a:pt x="559" y="255"/>
                    <a:pt x="559" y="258"/>
                  </a:cubicBezTo>
                  <a:cubicBezTo>
                    <a:pt x="559" y="261"/>
                    <a:pt x="557" y="263"/>
                    <a:pt x="555" y="263"/>
                  </a:cubicBezTo>
                  <a:cubicBezTo>
                    <a:pt x="552" y="263"/>
                    <a:pt x="550" y="266"/>
                    <a:pt x="550" y="270"/>
                  </a:cubicBezTo>
                  <a:cubicBezTo>
                    <a:pt x="550" y="274"/>
                    <a:pt x="547" y="278"/>
                    <a:pt x="544" y="280"/>
                  </a:cubicBezTo>
                  <a:cubicBezTo>
                    <a:pt x="540" y="281"/>
                    <a:pt x="538" y="285"/>
                    <a:pt x="539" y="289"/>
                  </a:cubicBezTo>
                  <a:cubicBezTo>
                    <a:pt x="540" y="292"/>
                    <a:pt x="540" y="295"/>
                    <a:pt x="537" y="295"/>
                  </a:cubicBezTo>
                  <a:cubicBezTo>
                    <a:pt x="535" y="295"/>
                    <a:pt x="533" y="298"/>
                    <a:pt x="533" y="302"/>
                  </a:cubicBezTo>
                  <a:cubicBezTo>
                    <a:pt x="533" y="309"/>
                    <a:pt x="530" y="314"/>
                    <a:pt x="514" y="331"/>
                  </a:cubicBezTo>
                  <a:cubicBezTo>
                    <a:pt x="510" y="336"/>
                    <a:pt x="507" y="342"/>
                    <a:pt x="507" y="344"/>
                  </a:cubicBezTo>
                  <a:cubicBezTo>
                    <a:pt x="507" y="346"/>
                    <a:pt x="503" y="353"/>
                    <a:pt x="498" y="359"/>
                  </a:cubicBezTo>
                  <a:cubicBezTo>
                    <a:pt x="487" y="371"/>
                    <a:pt x="468" y="404"/>
                    <a:pt x="449" y="444"/>
                  </a:cubicBezTo>
                  <a:cubicBezTo>
                    <a:pt x="441" y="460"/>
                    <a:pt x="432" y="476"/>
                    <a:pt x="428" y="480"/>
                  </a:cubicBezTo>
                  <a:cubicBezTo>
                    <a:pt x="419" y="490"/>
                    <a:pt x="405" y="517"/>
                    <a:pt x="403" y="526"/>
                  </a:cubicBezTo>
                  <a:cubicBezTo>
                    <a:pt x="402" y="529"/>
                    <a:pt x="400" y="533"/>
                    <a:pt x="397" y="534"/>
                  </a:cubicBezTo>
                  <a:cubicBezTo>
                    <a:pt x="395" y="535"/>
                    <a:pt x="394" y="537"/>
                    <a:pt x="395" y="539"/>
                  </a:cubicBezTo>
                  <a:cubicBezTo>
                    <a:pt x="396" y="541"/>
                    <a:pt x="395" y="546"/>
                    <a:pt x="391" y="549"/>
                  </a:cubicBezTo>
                  <a:cubicBezTo>
                    <a:pt x="388" y="552"/>
                    <a:pt x="380" y="565"/>
                    <a:pt x="373" y="577"/>
                  </a:cubicBezTo>
                  <a:cubicBezTo>
                    <a:pt x="360" y="598"/>
                    <a:pt x="359" y="598"/>
                    <a:pt x="338" y="598"/>
                  </a:cubicBezTo>
                  <a:cubicBezTo>
                    <a:pt x="326" y="598"/>
                    <a:pt x="312" y="596"/>
                    <a:pt x="307" y="594"/>
                  </a:cubicBezTo>
                  <a:close/>
                  <a:moveTo>
                    <a:pt x="361" y="551"/>
                  </a:moveTo>
                  <a:cubicBezTo>
                    <a:pt x="367" y="539"/>
                    <a:pt x="374" y="526"/>
                    <a:pt x="377" y="523"/>
                  </a:cubicBezTo>
                  <a:cubicBezTo>
                    <a:pt x="380" y="520"/>
                    <a:pt x="386" y="509"/>
                    <a:pt x="390" y="499"/>
                  </a:cubicBezTo>
                  <a:cubicBezTo>
                    <a:pt x="395" y="489"/>
                    <a:pt x="400" y="480"/>
                    <a:pt x="402" y="480"/>
                  </a:cubicBezTo>
                  <a:cubicBezTo>
                    <a:pt x="403" y="480"/>
                    <a:pt x="407" y="474"/>
                    <a:pt x="410" y="467"/>
                  </a:cubicBezTo>
                  <a:cubicBezTo>
                    <a:pt x="413" y="459"/>
                    <a:pt x="417" y="453"/>
                    <a:pt x="420" y="453"/>
                  </a:cubicBezTo>
                  <a:cubicBezTo>
                    <a:pt x="422" y="453"/>
                    <a:pt x="423" y="451"/>
                    <a:pt x="421" y="449"/>
                  </a:cubicBezTo>
                  <a:cubicBezTo>
                    <a:pt x="420" y="447"/>
                    <a:pt x="426" y="436"/>
                    <a:pt x="434" y="425"/>
                  </a:cubicBezTo>
                  <a:cubicBezTo>
                    <a:pt x="442" y="414"/>
                    <a:pt x="456" y="390"/>
                    <a:pt x="465" y="372"/>
                  </a:cubicBezTo>
                  <a:cubicBezTo>
                    <a:pt x="480" y="341"/>
                    <a:pt x="496" y="314"/>
                    <a:pt x="503" y="308"/>
                  </a:cubicBezTo>
                  <a:cubicBezTo>
                    <a:pt x="504" y="307"/>
                    <a:pt x="510" y="297"/>
                    <a:pt x="515" y="287"/>
                  </a:cubicBezTo>
                  <a:cubicBezTo>
                    <a:pt x="520" y="276"/>
                    <a:pt x="526" y="268"/>
                    <a:pt x="528" y="268"/>
                  </a:cubicBezTo>
                  <a:cubicBezTo>
                    <a:pt x="530" y="268"/>
                    <a:pt x="533" y="263"/>
                    <a:pt x="535" y="257"/>
                  </a:cubicBezTo>
                  <a:cubicBezTo>
                    <a:pt x="536" y="250"/>
                    <a:pt x="540" y="243"/>
                    <a:pt x="543" y="240"/>
                  </a:cubicBezTo>
                  <a:cubicBezTo>
                    <a:pt x="546" y="236"/>
                    <a:pt x="551" y="230"/>
                    <a:pt x="554" y="226"/>
                  </a:cubicBezTo>
                  <a:cubicBezTo>
                    <a:pt x="560" y="219"/>
                    <a:pt x="560" y="218"/>
                    <a:pt x="554" y="220"/>
                  </a:cubicBezTo>
                  <a:cubicBezTo>
                    <a:pt x="551" y="221"/>
                    <a:pt x="542" y="231"/>
                    <a:pt x="536" y="242"/>
                  </a:cubicBezTo>
                  <a:cubicBezTo>
                    <a:pt x="529" y="252"/>
                    <a:pt x="519" y="267"/>
                    <a:pt x="513" y="274"/>
                  </a:cubicBezTo>
                  <a:cubicBezTo>
                    <a:pt x="507" y="281"/>
                    <a:pt x="502" y="288"/>
                    <a:pt x="502" y="290"/>
                  </a:cubicBezTo>
                  <a:cubicBezTo>
                    <a:pt x="502" y="291"/>
                    <a:pt x="498" y="298"/>
                    <a:pt x="492" y="304"/>
                  </a:cubicBezTo>
                  <a:cubicBezTo>
                    <a:pt x="487" y="310"/>
                    <a:pt x="478" y="322"/>
                    <a:pt x="474" y="330"/>
                  </a:cubicBezTo>
                  <a:cubicBezTo>
                    <a:pt x="464" y="346"/>
                    <a:pt x="457" y="347"/>
                    <a:pt x="455" y="332"/>
                  </a:cubicBezTo>
                  <a:cubicBezTo>
                    <a:pt x="453" y="322"/>
                    <a:pt x="456" y="318"/>
                    <a:pt x="479" y="292"/>
                  </a:cubicBezTo>
                  <a:cubicBezTo>
                    <a:pt x="487" y="284"/>
                    <a:pt x="493" y="274"/>
                    <a:pt x="493" y="270"/>
                  </a:cubicBezTo>
                  <a:cubicBezTo>
                    <a:pt x="493" y="267"/>
                    <a:pt x="496" y="263"/>
                    <a:pt x="500" y="262"/>
                  </a:cubicBezTo>
                  <a:cubicBezTo>
                    <a:pt x="503" y="260"/>
                    <a:pt x="512" y="249"/>
                    <a:pt x="520" y="236"/>
                  </a:cubicBezTo>
                  <a:cubicBezTo>
                    <a:pt x="528" y="224"/>
                    <a:pt x="537" y="213"/>
                    <a:pt x="539" y="213"/>
                  </a:cubicBezTo>
                  <a:cubicBezTo>
                    <a:pt x="541" y="213"/>
                    <a:pt x="538" y="209"/>
                    <a:pt x="533" y="204"/>
                  </a:cubicBezTo>
                  <a:cubicBezTo>
                    <a:pt x="525" y="197"/>
                    <a:pt x="522" y="196"/>
                    <a:pt x="519" y="201"/>
                  </a:cubicBezTo>
                  <a:cubicBezTo>
                    <a:pt x="516" y="205"/>
                    <a:pt x="516" y="205"/>
                    <a:pt x="515" y="200"/>
                  </a:cubicBezTo>
                  <a:cubicBezTo>
                    <a:pt x="515" y="197"/>
                    <a:pt x="513" y="196"/>
                    <a:pt x="511" y="197"/>
                  </a:cubicBezTo>
                  <a:cubicBezTo>
                    <a:pt x="509" y="199"/>
                    <a:pt x="507" y="198"/>
                    <a:pt x="507" y="195"/>
                  </a:cubicBezTo>
                  <a:cubicBezTo>
                    <a:pt x="507" y="188"/>
                    <a:pt x="490" y="207"/>
                    <a:pt x="472" y="236"/>
                  </a:cubicBezTo>
                  <a:cubicBezTo>
                    <a:pt x="468" y="242"/>
                    <a:pt x="461" y="250"/>
                    <a:pt x="456" y="256"/>
                  </a:cubicBezTo>
                  <a:cubicBezTo>
                    <a:pt x="451" y="261"/>
                    <a:pt x="442" y="272"/>
                    <a:pt x="436" y="280"/>
                  </a:cubicBezTo>
                  <a:cubicBezTo>
                    <a:pt x="429" y="288"/>
                    <a:pt x="423" y="293"/>
                    <a:pt x="421" y="290"/>
                  </a:cubicBezTo>
                  <a:cubicBezTo>
                    <a:pt x="419" y="286"/>
                    <a:pt x="426" y="270"/>
                    <a:pt x="435" y="260"/>
                  </a:cubicBezTo>
                  <a:cubicBezTo>
                    <a:pt x="438" y="257"/>
                    <a:pt x="449" y="238"/>
                    <a:pt x="459" y="219"/>
                  </a:cubicBezTo>
                  <a:cubicBezTo>
                    <a:pt x="469" y="200"/>
                    <a:pt x="479" y="182"/>
                    <a:pt x="482" y="181"/>
                  </a:cubicBezTo>
                  <a:cubicBezTo>
                    <a:pt x="484" y="179"/>
                    <a:pt x="479" y="174"/>
                    <a:pt x="471" y="170"/>
                  </a:cubicBezTo>
                  <a:cubicBezTo>
                    <a:pt x="463" y="166"/>
                    <a:pt x="455" y="160"/>
                    <a:pt x="454" y="158"/>
                  </a:cubicBezTo>
                  <a:cubicBezTo>
                    <a:pt x="452" y="156"/>
                    <a:pt x="447" y="153"/>
                    <a:pt x="442" y="152"/>
                  </a:cubicBezTo>
                  <a:cubicBezTo>
                    <a:pt x="434" y="151"/>
                    <a:pt x="430" y="154"/>
                    <a:pt x="425" y="164"/>
                  </a:cubicBezTo>
                  <a:cubicBezTo>
                    <a:pt x="421" y="172"/>
                    <a:pt x="413" y="183"/>
                    <a:pt x="408" y="189"/>
                  </a:cubicBezTo>
                  <a:cubicBezTo>
                    <a:pt x="402" y="195"/>
                    <a:pt x="396" y="203"/>
                    <a:pt x="395" y="209"/>
                  </a:cubicBezTo>
                  <a:cubicBezTo>
                    <a:pt x="393" y="214"/>
                    <a:pt x="390" y="218"/>
                    <a:pt x="388" y="218"/>
                  </a:cubicBezTo>
                  <a:cubicBezTo>
                    <a:pt x="385" y="218"/>
                    <a:pt x="385" y="220"/>
                    <a:pt x="386" y="222"/>
                  </a:cubicBezTo>
                  <a:cubicBezTo>
                    <a:pt x="388" y="225"/>
                    <a:pt x="387" y="227"/>
                    <a:pt x="384" y="227"/>
                  </a:cubicBezTo>
                  <a:cubicBezTo>
                    <a:pt x="381" y="227"/>
                    <a:pt x="380" y="229"/>
                    <a:pt x="381" y="231"/>
                  </a:cubicBezTo>
                  <a:cubicBezTo>
                    <a:pt x="383" y="233"/>
                    <a:pt x="380" y="237"/>
                    <a:pt x="375" y="238"/>
                  </a:cubicBezTo>
                  <a:cubicBezTo>
                    <a:pt x="370" y="240"/>
                    <a:pt x="366" y="243"/>
                    <a:pt x="366" y="244"/>
                  </a:cubicBezTo>
                  <a:cubicBezTo>
                    <a:pt x="366" y="246"/>
                    <a:pt x="356" y="262"/>
                    <a:pt x="343" y="280"/>
                  </a:cubicBezTo>
                  <a:cubicBezTo>
                    <a:pt x="331" y="298"/>
                    <a:pt x="317" y="317"/>
                    <a:pt x="314" y="322"/>
                  </a:cubicBezTo>
                  <a:cubicBezTo>
                    <a:pt x="310" y="328"/>
                    <a:pt x="302" y="338"/>
                    <a:pt x="296" y="344"/>
                  </a:cubicBezTo>
                  <a:cubicBezTo>
                    <a:pt x="289" y="351"/>
                    <a:pt x="281" y="362"/>
                    <a:pt x="277" y="369"/>
                  </a:cubicBezTo>
                  <a:cubicBezTo>
                    <a:pt x="273" y="377"/>
                    <a:pt x="265" y="389"/>
                    <a:pt x="259" y="396"/>
                  </a:cubicBezTo>
                  <a:cubicBezTo>
                    <a:pt x="253" y="403"/>
                    <a:pt x="248" y="411"/>
                    <a:pt x="248" y="413"/>
                  </a:cubicBezTo>
                  <a:cubicBezTo>
                    <a:pt x="248" y="415"/>
                    <a:pt x="242" y="423"/>
                    <a:pt x="235" y="431"/>
                  </a:cubicBezTo>
                  <a:cubicBezTo>
                    <a:pt x="228" y="440"/>
                    <a:pt x="219" y="450"/>
                    <a:pt x="216" y="454"/>
                  </a:cubicBezTo>
                  <a:cubicBezTo>
                    <a:pt x="212" y="458"/>
                    <a:pt x="208" y="465"/>
                    <a:pt x="207" y="470"/>
                  </a:cubicBezTo>
                  <a:cubicBezTo>
                    <a:pt x="205" y="474"/>
                    <a:pt x="199" y="484"/>
                    <a:pt x="193" y="491"/>
                  </a:cubicBezTo>
                  <a:cubicBezTo>
                    <a:pt x="182" y="505"/>
                    <a:pt x="182" y="507"/>
                    <a:pt x="192" y="510"/>
                  </a:cubicBezTo>
                  <a:cubicBezTo>
                    <a:pt x="208" y="514"/>
                    <a:pt x="217" y="518"/>
                    <a:pt x="217" y="522"/>
                  </a:cubicBezTo>
                  <a:cubicBezTo>
                    <a:pt x="217" y="531"/>
                    <a:pt x="225" y="524"/>
                    <a:pt x="246" y="496"/>
                  </a:cubicBezTo>
                  <a:cubicBezTo>
                    <a:pt x="258" y="480"/>
                    <a:pt x="276" y="457"/>
                    <a:pt x="286" y="446"/>
                  </a:cubicBezTo>
                  <a:cubicBezTo>
                    <a:pt x="297" y="434"/>
                    <a:pt x="305" y="423"/>
                    <a:pt x="305" y="421"/>
                  </a:cubicBezTo>
                  <a:cubicBezTo>
                    <a:pt x="305" y="419"/>
                    <a:pt x="308" y="413"/>
                    <a:pt x="312" y="409"/>
                  </a:cubicBezTo>
                  <a:cubicBezTo>
                    <a:pt x="316" y="405"/>
                    <a:pt x="326" y="391"/>
                    <a:pt x="334" y="380"/>
                  </a:cubicBezTo>
                  <a:cubicBezTo>
                    <a:pt x="349" y="359"/>
                    <a:pt x="358" y="355"/>
                    <a:pt x="358" y="370"/>
                  </a:cubicBezTo>
                  <a:cubicBezTo>
                    <a:pt x="358" y="374"/>
                    <a:pt x="356" y="379"/>
                    <a:pt x="353" y="382"/>
                  </a:cubicBezTo>
                  <a:cubicBezTo>
                    <a:pt x="341" y="396"/>
                    <a:pt x="314" y="437"/>
                    <a:pt x="314" y="440"/>
                  </a:cubicBezTo>
                  <a:cubicBezTo>
                    <a:pt x="314" y="442"/>
                    <a:pt x="309" y="449"/>
                    <a:pt x="303" y="455"/>
                  </a:cubicBezTo>
                  <a:cubicBezTo>
                    <a:pt x="297" y="461"/>
                    <a:pt x="287" y="476"/>
                    <a:pt x="281" y="489"/>
                  </a:cubicBezTo>
                  <a:cubicBezTo>
                    <a:pt x="275" y="502"/>
                    <a:pt x="268" y="512"/>
                    <a:pt x="266" y="512"/>
                  </a:cubicBezTo>
                  <a:cubicBezTo>
                    <a:pt x="265" y="512"/>
                    <a:pt x="260" y="518"/>
                    <a:pt x="256" y="526"/>
                  </a:cubicBezTo>
                  <a:cubicBezTo>
                    <a:pt x="248" y="540"/>
                    <a:pt x="248" y="540"/>
                    <a:pt x="248" y="540"/>
                  </a:cubicBezTo>
                  <a:cubicBezTo>
                    <a:pt x="262" y="546"/>
                    <a:pt x="262" y="546"/>
                    <a:pt x="262" y="546"/>
                  </a:cubicBezTo>
                  <a:cubicBezTo>
                    <a:pt x="270" y="549"/>
                    <a:pt x="278" y="551"/>
                    <a:pt x="280" y="550"/>
                  </a:cubicBezTo>
                  <a:cubicBezTo>
                    <a:pt x="281" y="549"/>
                    <a:pt x="283" y="550"/>
                    <a:pt x="283" y="553"/>
                  </a:cubicBezTo>
                  <a:cubicBezTo>
                    <a:pt x="283" y="556"/>
                    <a:pt x="285" y="557"/>
                    <a:pt x="287" y="555"/>
                  </a:cubicBezTo>
                  <a:cubicBezTo>
                    <a:pt x="289" y="554"/>
                    <a:pt x="292" y="555"/>
                    <a:pt x="293" y="558"/>
                  </a:cubicBezTo>
                  <a:cubicBezTo>
                    <a:pt x="294" y="562"/>
                    <a:pt x="298" y="557"/>
                    <a:pt x="303" y="549"/>
                  </a:cubicBezTo>
                  <a:cubicBezTo>
                    <a:pt x="307" y="540"/>
                    <a:pt x="313" y="531"/>
                    <a:pt x="315" y="528"/>
                  </a:cubicBezTo>
                  <a:cubicBezTo>
                    <a:pt x="318" y="525"/>
                    <a:pt x="323" y="518"/>
                    <a:pt x="327" y="512"/>
                  </a:cubicBezTo>
                  <a:cubicBezTo>
                    <a:pt x="330" y="506"/>
                    <a:pt x="335" y="500"/>
                    <a:pt x="338" y="497"/>
                  </a:cubicBezTo>
                  <a:cubicBezTo>
                    <a:pt x="340" y="494"/>
                    <a:pt x="349" y="481"/>
                    <a:pt x="357" y="468"/>
                  </a:cubicBezTo>
                  <a:cubicBezTo>
                    <a:pt x="365" y="455"/>
                    <a:pt x="374" y="444"/>
                    <a:pt x="376" y="444"/>
                  </a:cubicBezTo>
                  <a:cubicBezTo>
                    <a:pt x="377" y="444"/>
                    <a:pt x="380" y="440"/>
                    <a:pt x="382" y="436"/>
                  </a:cubicBezTo>
                  <a:cubicBezTo>
                    <a:pt x="385" y="425"/>
                    <a:pt x="393" y="421"/>
                    <a:pt x="402" y="426"/>
                  </a:cubicBezTo>
                  <a:cubicBezTo>
                    <a:pt x="406" y="429"/>
                    <a:pt x="405" y="434"/>
                    <a:pt x="395" y="448"/>
                  </a:cubicBezTo>
                  <a:cubicBezTo>
                    <a:pt x="388" y="458"/>
                    <a:pt x="381" y="467"/>
                    <a:pt x="379" y="467"/>
                  </a:cubicBezTo>
                  <a:cubicBezTo>
                    <a:pt x="377" y="467"/>
                    <a:pt x="375" y="469"/>
                    <a:pt x="375" y="473"/>
                  </a:cubicBezTo>
                  <a:cubicBezTo>
                    <a:pt x="375" y="479"/>
                    <a:pt x="366" y="492"/>
                    <a:pt x="347" y="514"/>
                  </a:cubicBezTo>
                  <a:cubicBezTo>
                    <a:pt x="328" y="535"/>
                    <a:pt x="317" y="550"/>
                    <a:pt x="311" y="561"/>
                  </a:cubicBezTo>
                  <a:cubicBezTo>
                    <a:pt x="304" y="572"/>
                    <a:pt x="307" y="574"/>
                    <a:pt x="333" y="574"/>
                  </a:cubicBezTo>
                  <a:cubicBezTo>
                    <a:pt x="348" y="574"/>
                    <a:pt x="350" y="572"/>
                    <a:pt x="361" y="551"/>
                  </a:cubicBezTo>
                  <a:close/>
                  <a:moveTo>
                    <a:pt x="394" y="393"/>
                  </a:moveTo>
                  <a:cubicBezTo>
                    <a:pt x="382" y="367"/>
                    <a:pt x="381" y="358"/>
                    <a:pt x="383" y="324"/>
                  </a:cubicBezTo>
                  <a:cubicBezTo>
                    <a:pt x="384" y="304"/>
                    <a:pt x="385" y="285"/>
                    <a:pt x="387" y="281"/>
                  </a:cubicBezTo>
                  <a:cubicBezTo>
                    <a:pt x="391" y="269"/>
                    <a:pt x="402" y="314"/>
                    <a:pt x="400" y="332"/>
                  </a:cubicBezTo>
                  <a:cubicBezTo>
                    <a:pt x="398" y="349"/>
                    <a:pt x="398" y="350"/>
                    <a:pt x="408" y="347"/>
                  </a:cubicBezTo>
                  <a:cubicBezTo>
                    <a:pt x="419" y="344"/>
                    <a:pt x="436" y="359"/>
                    <a:pt x="436" y="372"/>
                  </a:cubicBezTo>
                  <a:cubicBezTo>
                    <a:pt x="436" y="382"/>
                    <a:pt x="418" y="400"/>
                    <a:pt x="406" y="402"/>
                  </a:cubicBezTo>
                  <a:cubicBezTo>
                    <a:pt x="402" y="403"/>
                    <a:pt x="397" y="399"/>
                    <a:pt x="394" y="393"/>
                  </a:cubicBezTo>
                  <a:close/>
                  <a:moveTo>
                    <a:pt x="417" y="372"/>
                  </a:moveTo>
                  <a:cubicBezTo>
                    <a:pt x="417" y="364"/>
                    <a:pt x="414" y="361"/>
                    <a:pt x="407" y="360"/>
                  </a:cubicBezTo>
                  <a:cubicBezTo>
                    <a:pt x="396" y="358"/>
                    <a:pt x="395" y="363"/>
                    <a:pt x="402" y="377"/>
                  </a:cubicBezTo>
                  <a:cubicBezTo>
                    <a:pt x="408" y="388"/>
                    <a:pt x="417" y="385"/>
                    <a:pt x="417" y="372"/>
                  </a:cubicBezTo>
                  <a:close/>
                  <a:moveTo>
                    <a:pt x="178" y="475"/>
                  </a:moveTo>
                  <a:cubicBezTo>
                    <a:pt x="187" y="462"/>
                    <a:pt x="213" y="429"/>
                    <a:pt x="217" y="426"/>
                  </a:cubicBezTo>
                  <a:cubicBezTo>
                    <a:pt x="219" y="425"/>
                    <a:pt x="228" y="413"/>
                    <a:pt x="237" y="399"/>
                  </a:cubicBezTo>
                  <a:cubicBezTo>
                    <a:pt x="246" y="385"/>
                    <a:pt x="255" y="373"/>
                    <a:pt x="256" y="372"/>
                  </a:cubicBezTo>
                  <a:cubicBezTo>
                    <a:pt x="258" y="370"/>
                    <a:pt x="266" y="358"/>
                    <a:pt x="275" y="345"/>
                  </a:cubicBezTo>
                  <a:cubicBezTo>
                    <a:pt x="284" y="331"/>
                    <a:pt x="298" y="312"/>
                    <a:pt x="307" y="302"/>
                  </a:cubicBezTo>
                  <a:cubicBezTo>
                    <a:pt x="315" y="293"/>
                    <a:pt x="322" y="284"/>
                    <a:pt x="322" y="282"/>
                  </a:cubicBezTo>
                  <a:cubicBezTo>
                    <a:pt x="322" y="280"/>
                    <a:pt x="327" y="273"/>
                    <a:pt x="333" y="267"/>
                  </a:cubicBezTo>
                  <a:cubicBezTo>
                    <a:pt x="339" y="261"/>
                    <a:pt x="348" y="247"/>
                    <a:pt x="353" y="236"/>
                  </a:cubicBezTo>
                  <a:cubicBezTo>
                    <a:pt x="362" y="218"/>
                    <a:pt x="372" y="204"/>
                    <a:pt x="389" y="185"/>
                  </a:cubicBezTo>
                  <a:cubicBezTo>
                    <a:pt x="393" y="181"/>
                    <a:pt x="401" y="169"/>
                    <a:pt x="406" y="158"/>
                  </a:cubicBezTo>
                  <a:cubicBezTo>
                    <a:pt x="414" y="140"/>
                    <a:pt x="414" y="138"/>
                    <a:pt x="407" y="133"/>
                  </a:cubicBezTo>
                  <a:cubicBezTo>
                    <a:pt x="403" y="130"/>
                    <a:pt x="397" y="127"/>
                    <a:pt x="394" y="127"/>
                  </a:cubicBezTo>
                  <a:cubicBezTo>
                    <a:pt x="392" y="127"/>
                    <a:pt x="388" y="124"/>
                    <a:pt x="387" y="120"/>
                  </a:cubicBezTo>
                  <a:cubicBezTo>
                    <a:pt x="381" y="105"/>
                    <a:pt x="370" y="113"/>
                    <a:pt x="345" y="152"/>
                  </a:cubicBezTo>
                  <a:cubicBezTo>
                    <a:pt x="338" y="165"/>
                    <a:pt x="326" y="181"/>
                    <a:pt x="319" y="189"/>
                  </a:cubicBezTo>
                  <a:cubicBezTo>
                    <a:pt x="299" y="211"/>
                    <a:pt x="285" y="229"/>
                    <a:pt x="286" y="230"/>
                  </a:cubicBezTo>
                  <a:cubicBezTo>
                    <a:pt x="290" y="235"/>
                    <a:pt x="286" y="245"/>
                    <a:pt x="280" y="247"/>
                  </a:cubicBezTo>
                  <a:cubicBezTo>
                    <a:pt x="273" y="249"/>
                    <a:pt x="256" y="272"/>
                    <a:pt x="255" y="281"/>
                  </a:cubicBezTo>
                  <a:cubicBezTo>
                    <a:pt x="254" y="282"/>
                    <a:pt x="248" y="293"/>
                    <a:pt x="241" y="304"/>
                  </a:cubicBezTo>
                  <a:cubicBezTo>
                    <a:pt x="234" y="315"/>
                    <a:pt x="229" y="326"/>
                    <a:pt x="229" y="327"/>
                  </a:cubicBezTo>
                  <a:cubicBezTo>
                    <a:pt x="230" y="329"/>
                    <a:pt x="226" y="332"/>
                    <a:pt x="221" y="333"/>
                  </a:cubicBezTo>
                  <a:cubicBezTo>
                    <a:pt x="215" y="335"/>
                    <a:pt x="213" y="339"/>
                    <a:pt x="215" y="345"/>
                  </a:cubicBezTo>
                  <a:cubicBezTo>
                    <a:pt x="217" y="351"/>
                    <a:pt x="216" y="354"/>
                    <a:pt x="212" y="354"/>
                  </a:cubicBezTo>
                  <a:cubicBezTo>
                    <a:pt x="209" y="354"/>
                    <a:pt x="203" y="361"/>
                    <a:pt x="200" y="369"/>
                  </a:cubicBezTo>
                  <a:cubicBezTo>
                    <a:pt x="197" y="378"/>
                    <a:pt x="193" y="385"/>
                    <a:pt x="190" y="385"/>
                  </a:cubicBezTo>
                  <a:cubicBezTo>
                    <a:pt x="188" y="385"/>
                    <a:pt x="187" y="388"/>
                    <a:pt x="189" y="391"/>
                  </a:cubicBezTo>
                  <a:cubicBezTo>
                    <a:pt x="191" y="394"/>
                    <a:pt x="190" y="395"/>
                    <a:pt x="185" y="393"/>
                  </a:cubicBezTo>
                  <a:cubicBezTo>
                    <a:pt x="179" y="390"/>
                    <a:pt x="174" y="399"/>
                    <a:pt x="171" y="418"/>
                  </a:cubicBezTo>
                  <a:cubicBezTo>
                    <a:pt x="170" y="427"/>
                    <a:pt x="154" y="444"/>
                    <a:pt x="147" y="444"/>
                  </a:cubicBezTo>
                  <a:cubicBezTo>
                    <a:pt x="145" y="444"/>
                    <a:pt x="143" y="446"/>
                    <a:pt x="143" y="448"/>
                  </a:cubicBezTo>
                  <a:cubicBezTo>
                    <a:pt x="145" y="457"/>
                    <a:pt x="142" y="462"/>
                    <a:pt x="136" y="462"/>
                  </a:cubicBezTo>
                  <a:cubicBezTo>
                    <a:pt x="125" y="462"/>
                    <a:pt x="129" y="469"/>
                    <a:pt x="144" y="477"/>
                  </a:cubicBezTo>
                  <a:cubicBezTo>
                    <a:pt x="163" y="487"/>
                    <a:pt x="170" y="487"/>
                    <a:pt x="178" y="475"/>
                  </a:cubicBezTo>
                  <a:close/>
                  <a:moveTo>
                    <a:pt x="135" y="415"/>
                  </a:moveTo>
                  <a:cubicBezTo>
                    <a:pt x="141" y="407"/>
                    <a:pt x="153" y="392"/>
                    <a:pt x="162" y="381"/>
                  </a:cubicBezTo>
                  <a:cubicBezTo>
                    <a:pt x="171" y="370"/>
                    <a:pt x="180" y="358"/>
                    <a:pt x="182" y="356"/>
                  </a:cubicBezTo>
                  <a:cubicBezTo>
                    <a:pt x="184" y="353"/>
                    <a:pt x="188" y="346"/>
                    <a:pt x="191" y="340"/>
                  </a:cubicBezTo>
                  <a:cubicBezTo>
                    <a:pt x="197" y="328"/>
                    <a:pt x="198" y="327"/>
                    <a:pt x="217" y="304"/>
                  </a:cubicBezTo>
                  <a:cubicBezTo>
                    <a:pt x="225" y="295"/>
                    <a:pt x="234" y="282"/>
                    <a:pt x="238" y="274"/>
                  </a:cubicBezTo>
                  <a:cubicBezTo>
                    <a:pt x="242" y="267"/>
                    <a:pt x="247" y="259"/>
                    <a:pt x="251" y="257"/>
                  </a:cubicBezTo>
                  <a:cubicBezTo>
                    <a:pt x="254" y="255"/>
                    <a:pt x="262" y="243"/>
                    <a:pt x="268" y="231"/>
                  </a:cubicBezTo>
                  <a:cubicBezTo>
                    <a:pt x="274" y="218"/>
                    <a:pt x="282" y="207"/>
                    <a:pt x="285" y="206"/>
                  </a:cubicBezTo>
                  <a:cubicBezTo>
                    <a:pt x="289" y="204"/>
                    <a:pt x="292" y="200"/>
                    <a:pt x="292" y="197"/>
                  </a:cubicBezTo>
                  <a:cubicBezTo>
                    <a:pt x="292" y="191"/>
                    <a:pt x="306" y="166"/>
                    <a:pt x="314" y="159"/>
                  </a:cubicBezTo>
                  <a:cubicBezTo>
                    <a:pt x="319" y="154"/>
                    <a:pt x="350" y="90"/>
                    <a:pt x="345" y="93"/>
                  </a:cubicBezTo>
                  <a:cubicBezTo>
                    <a:pt x="343" y="94"/>
                    <a:pt x="334" y="90"/>
                    <a:pt x="325" y="84"/>
                  </a:cubicBezTo>
                  <a:cubicBezTo>
                    <a:pt x="316" y="77"/>
                    <a:pt x="309" y="75"/>
                    <a:pt x="309" y="79"/>
                  </a:cubicBezTo>
                  <a:cubicBezTo>
                    <a:pt x="309" y="82"/>
                    <a:pt x="308" y="82"/>
                    <a:pt x="305" y="77"/>
                  </a:cubicBezTo>
                  <a:cubicBezTo>
                    <a:pt x="303" y="74"/>
                    <a:pt x="301" y="73"/>
                    <a:pt x="301" y="75"/>
                  </a:cubicBezTo>
                  <a:cubicBezTo>
                    <a:pt x="301" y="78"/>
                    <a:pt x="294" y="87"/>
                    <a:pt x="286" y="96"/>
                  </a:cubicBezTo>
                  <a:cubicBezTo>
                    <a:pt x="278" y="106"/>
                    <a:pt x="266" y="122"/>
                    <a:pt x="259" y="132"/>
                  </a:cubicBezTo>
                  <a:cubicBezTo>
                    <a:pt x="252" y="142"/>
                    <a:pt x="240" y="156"/>
                    <a:pt x="234" y="164"/>
                  </a:cubicBezTo>
                  <a:cubicBezTo>
                    <a:pt x="227" y="171"/>
                    <a:pt x="222" y="179"/>
                    <a:pt x="222" y="182"/>
                  </a:cubicBezTo>
                  <a:cubicBezTo>
                    <a:pt x="222" y="184"/>
                    <a:pt x="220" y="186"/>
                    <a:pt x="218" y="186"/>
                  </a:cubicBezTo>
                  <a:cubicBezTo>
                    <a:pt x="216" y="186"/>
                    <a:pt x="212" y="191"/>
                    <a:pt x="209" y="197"/>
                  </a:cubicBezTo>
                  <a:cubicBezTo>
                    <a:pt x="207" y="203"/>
                    <a:pt x="201" y="212"/>
                    <a:pt x="197" y="216"/>
                  </a:cubicBezTo>
                  <a:cubicBezTo>
                    <a:pt x="176" y="241"/>
                    <a:pt x="165" y="257"/>
                    <a:pt x="165" y="262"/>
                  </a:cubicBezTo>
                  <a:cubicBezTo>
                    <a:pt x="165" y="265"/>
                    <a:pt x="163" y="270"/>
                    <a:pt x="160" y="273"/>
                  </a:cubicBezTo>
                  <a:cubicBezTo>
                    <a:pt x="157" y="276"/>
                    <a:pt x="148" y="290"/>
                    <a:pt x="138" y="304"/>
                  </a:cubicBezTo>
                  <a:cubicBezTo>
                    <a:pt x="129" y="317"/>
                    <a:pt x="119" y="331"/>
                    <a:pt x="117" y="334"/>
                  </a:cubicBezTo>
                  <a:cubicBezTo>
                    <a:pt x="115" y="336"/>
                    <a:pt x="109" y="346"/>
                    <a:pt x="105" y="354"/>
                  </a:cubicBezTo>
                  <a:cubicBezTo>
                    <a:pt x="101" y="363"/>
                    <a:pt x="95" y="371"/>
                    <a:pt x="93" y="373"/>
                  </a:cubicBezTo>
                  <a:cubicBezTo>
                    <a:pt x="90" y="375"/>
                    <a:pt x="90" y="376"/>
                    <a:pt x="92" y="376"/>
                  </a:cubicBezTo>
                  <a:cubicBezTo>
                    <a:pt x="94" y="376"/>
                    <a:pt x="91" y="380"/>
                    <a:pt x="86" y="385"/>
                  </a:cubicBezTo>
                  <a:cubicBezTo>
                    <a:pt x="80" y="390"/>
                    <a:pt x="77" y="394"/>
                    <a:pt x="79" y="394"/>
                  </a:cubicBezTo>
                  <a:cubicBezTo>
                    <a:pt x="80" y="394"/>
                    <a:pt x="77" y="399"/>
                    <a:pt x="71" y="405"/>
                  </a:cubicBezTo>
                  <a:cubicBezTo>
                    <a:pt x="64" y="411"/>
                    <a:pt x="59" y="418"/>
                    <a:pt x="59" y="420"/>
                  </a:cubicBezTo>
                  <a:cubicBezTo>
                    <a:pt x="59" y="422"/>
                    <a:pt x="69" y="430"/>
                    <a:pt x="81" y="437"/>
                  </a:cubicBezTo>
                  <a:cubicBezTo>
                    <a:pt x="93" y="445"/>
                    <a:pt x="103" y="453"/>
                    <a:pt x="103" y="455"/>
                  </a:cubicBezTo>
                  <a:cubicBezTo>
                    <a:pt x="103" y="458"/>
                    <a:pt x="108" y="452"/>
                    <a:pt x="114" y="444"/>
                  </a:cubicBezTo>
                  <a:cubicBezTo>
                    <a:pt x="120" y="435"/>
                    <a:pt x="130" y="422"/>
                    <a:pt x="135" y="415"/>
                  </a:cubicBezTo>
                  <a:close/>
                  <a:moveTo>
                    <a:pt x="55" y="395"/>
                  </a:moveTo>
                  <a:cubicBezTo>
                    <a:pt x="61" y="386"/>
                    <a:pt x="77" y="363"/>
                    <a:pt x="91" y="343"/>
                  </a:cubicBezTo>
                  <a:cubicBezTo>
                    <a:pt x="105" y="323"/>
                    <a:pt x="116" y="306"/>
                    <a:pt x="116" y="304"/>
                  </a:cubicBezTo>
                  <a:cubicBezTo>
                    <a:pt x="116" y="301"/>
                    <a:pt x="122" y="293"/>
                    <a:pt x="129" y="286"/>
                  </a:cubicBezTo>
                  <a:cubicBezTo>
                    <a:pt x="136" y="279"/>
                    <a:pt x="143" y="268"/>
                    <a:pt x="145" y="263"/>
                  </a:cubicBezTo>
                  <a:cubicBezTo>
                    <a:pt x="146" y="258"/>
                    <a:pt x="149" y="254"/>
                    <a:pt x="151" y="254"/>
                  </a:cubicBezTo>
                  <a:cubicBezTo>
                    <a:pt x="153" y="254"/>
                    <a:pt x="157" y="248"/>
                    <a:pt x="160" y="240"/>
                  </a:cubicBezTo>
                  <a:cubicBezTo>
                    <a:pt x="163" y="233"/>
                    <a:pt x="167" y="227"/>
                    <a:pt x="169" y="227"/>
                  </a:cubicBezTo>
                  <a:cubicBezTo>
                    <a:pt x="171" y="227"/>
                    <a:pt x="175" y="221"/>
                    <a:pt x="178" y="213"/>
                  </a:cubicBezTo>
                  <a:cubicBezTo>
                    <a:pt x="181" y="205"/>
                    <a:pt x="188" y="196"/>
                    <a:pt x="194" y="192"/>
                  </a:cubicBezTo>
                  <a:cubicBezTo>
                    <a:pt x="199" y="188"/>
                    <a:pt x="205" y="181"/>
                    <a:pt x="206" y="176"/>
                  </a:cubicBezTo>
                  <a:cubicBezTo>
                    <a:pt x="208" y="171"/>
                    <a:pt x="215" y="161"/>
                    <a:pt x="222" y="154"/>
                  </a:cubicBezTo>
                  <a:cubicBezTo>
                    <a:pt x="229" y="147"/>
                    <a:pt x="235" y="139"/>
                    <a:pt x="235" y="137"/>
                  </a:cubicBezTo>
                  <a:cubicBezTo>
                    <a:pt x="235" y="134"/>
                    <a:pt x="246" y="117"/>
                    <a:pt x="259" y="98"/>
                  </a:cubicBezTo>
                  <a:cubicBezTo>
                    <a:pt x="278" y="70"/>
                    <a:pt x="282" y="61"/>
                    <a:pt x="278" y="56"/>
                  </a:cubicBezTo>
                  <a:cubicBezTo>
                    <a:pt x="275" y="53"/>
                    <a:pt x="270" y="50"/>
                    <a:pt x="267" y="50"/>
                  </a:cubicBezTo>
                  <a:cubicBezTo>
                    <a:pt x="264" y="50"/>
                    <a:pt x="261" y="48"/>
                    <a:pt x="261" y="46"/>
                  </a:cubicBezTo>
                  <a:cubicBezTo>
                    <a:pt x="261" y="37"/>
                    <a:pt x="248" y="41"/>
                    <a:pt x="243" y="51"/>
                  </a:cubicBezTo>
                  <a:cubicBezTo>
                    <a:pt x="241" y="56"/>
                    <a:pt x="234" y="65"/>
                    <a:pt x="229" y="71"/>
                  </a:cubicBezTo>
                  <a:cubicBezTo>
                    <a:pt x="224" y="78"/>
                    <a:pt x="219" y="84"/>
                    <a:pt x="219" y="87"/>
                  </a:cubicBezTo>
                  <a:cubicBezTo>
                    <a:pt x="219" y="89"/>
                    <a:pt x="218" y="93"/>
                    <a:pt x="218" y="95"/>
                  </a:cubicBezTo>
                  <a:cubicBezTo>
                    <a:pt x="217" y="98"/>
                    <a:pt x="214" y="100"/>
                    <a:pt x="211" y="100"/>
                  </a:cubicBezTo>
                  <a:cubicBezTo>
                    <a:pt x="207" y="100"/>
                    <a:pt x="204" y="102"/>
                    <a:pt x="204" y="104"/>
                  </a:cubicBezTo>
                  <a:cubicBezTo>
                    <a:pt x="204" y="108"/>
                    <a:pt x="193" y="124"/>
                    <a:pt x="179" y="138"/>
                  </a:cubicBezTo>
                  <a:cubicBezTo>
                    <a:pt x="174" y="144"/>
                    <a:pt x="170" y="150"/>
                    <a:pt x="171" y="151"/>
                  </a:cubicBezTo>
                  <a:cubicBezTo>
                    <a:pt x="172" y="152"/>
                    <a:pt x="163" y="164"/>
                    <a:pt x="151" y="177"/>
                  </a:cubicBezTo>
                  <a:cubicBezTo>
                    <a:pt x="139" y="191"/>
                    <a:pt x="122" y="216"/>
                    <a:pt x="113" y="234"/>
                  </a:cubicBezTo>
                  <a:cubicBezTo>
                    <a:pt x="105" y="251"/>
                    <a:pt x="96" y="266"/>
                    <a:pt x="94" y="268"/>
                  </a:cubicBezTo>
                  <a:cubicBezTo>
                    <a:pt x="93" y="269"/>
                    <a:pt x="87" y="279"/>
                    <a:pt x="81" y="290"/>
                  </a:cubicBezTo>
                  <a:cubicBezTo>
                    <a:pt x="76" y="301"/>
                    <a:pt x="69" y="313"/>
                    <a:pt x="67" y="316"/>
                  </a:cubicBezTo>
                  <a:cubicBezTo>
                    <a:pt x="55" y="330"/>
                    <a:pt x="51" y="335"/>
                    <a:pt x="36" y="366"/>
                  </a:cubicBezTo>
                  <a:cubicBezTo>
                    <a:pt x="20" y="398"/>
                    <a:pt x="20" y="398"/>
                    <a:pt x="20" y="398"/>
                  </a:cubicBezTo>
                  <a:cubicBezTo>
                    <a:pt x="30" y="405"/>
                    <a:pt x="30" y="405"/>
                    <a:pt x="30" y="405"/>
                  </a:cubicBezTo>
                  <a:cubicBezTo>
                    <a:pt x="43" y="414"/>
                    <a:pt x="43" y="415"/>
                    <a:pt x="55" y="395"/>
                  </a:cubicBezTo>
                  <a:close/>
                  <a:moveTo>
                    <a:pt x="210" y="69"/>
                  </a:moveTo>
                  <a:cubicBezTo>
                    <a:pt x="224" y="48"/>
                    <a:pt x="234" y="30"/>
                    <a:pt x="233" y="29"/>
                  </a:cubicBezTo>
                  <a:cubicBezTo>
                    <a:pt x="232" y="28"/>
                    <a:pt x="226" y="37"/>
                    <a:pt x="219" y="48"/>
                  </a:cubicBezTo>
                  <a:cubicBezTo>
                    <a:pt x="212" y="60"/>
                    <a:pt x="201" y="76"/>
                    <a:pt x="194" y="84"/>
                  </a:cubicBezTo>
                  <a:cubicBezTo>
                    <a:pt x="188" y="92"/>
                    <a:pt x="182" y="102"/>
                    <a:pt x="182" y="105"/>
                  </a:cubicBezTo>
                  <a:cubicBezTo>
                    <a:pt x="182" y="112"/>
                    <a:pt x="182" y="113"/>
                    <a:pt x="210" y="6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7"/>
            <p:cNvSpPr>
              <a:spLocks noEditPoints="1"/>
            </p:cNvSpPr>
            <p:nvPr/>
          </p:nvSpPr>
          <p:spPr bwMode="auto">
            <a:xfrm>
              <a:off x="7878763" y="852488"/>
              <a:ext cx="1433512" cy="954088"/>
            </a:xfrm>
            <a:custGeom>
              <a:avLst/>
              <a:gdLst>
                <a:gd name="T0" fmla="*/ 415 w 940"/>
                <a:gd name="T1" fmla="*/ 529 h 626"/>
                <a:gd name="T2" fmla="*/ 416 w 940"/>
                <a:gd name="T3" fmla="*/ 596 h 626"/>
                <a:gd name="T4" fmla="*/ 390 w 940"/>
                <a:gd name="T5" fmla="*/ 413 h 626"/>
                <a:gd name="T6" fmla="*/ 426 w 940"/>
                <a:gd name="T7" fmla="*/ 385 h 626"/>
                <a:gd name="T8" fmla="*/ 399 w 940"/>
                <a:gd name="T9" fmla="*/ 447 h 626"/>
                <a:gd name="T10" fmla="*/ 40 w 940"/>
                <a:gd name="T11" fmla="*/ 250 h 626"/>
                <a:gd name="T12" fmla="*/ 366 w 940"/>
                <a:gd name="T13" fmla="*/ 23 h 626"/>
                <a:gd name="T14" fmla="*/ 914 w 940"/>
                <a:gd name="T15" fmla="*/ 24 h 626"/>
                <a:gd name="T16" fmla="*/ 927 w 940"/>
                <a:gd name="T17" fmla="*/ 246 h 626"/>
                <a:gd name="T18" fmla="*/ 747 w 940"/>
                <a:gd name="T19" fmla="*/ 263 h 626"/>
                <a:gd name="T20" fmla="*/ 481 w 940"/>
                <a:gd name="T21" fmla="*/ 280 h 626"/>
                <a:gd name="T22" fmla="*/ 120 w 940"/>
                <a:gd name="T23" fmla="*/ 297 h 626"/>
                <a:gd name="T24" fmla="*/ 136 w 940"/>
                <a:gd name="T25" fmla="*/ 249 h 626"/>
                <a:gd name="T26" fmla="*/ 177 w 940"/>
                <a:gd name="T27" fmla="*/ 186 h 626"/>
                <a:gd name="T28" fmla="*/ 252 w 940"/>
                <a:gd name="T29" fmla="*/ 53 h 626"/>
                <a:gd name="T30" fmla="*/ 108 w 940"/>
                <a:gd name="T31" fmla="*/ 58 h 626"/>
                <a:gd name="T32" fmla="*/ 59 w 940"/>
                <a:gd name="T33" fmla="*/ 198 h 626"/>
                <a:gd name="T34" fmla="*/ 85 w 940"/>
                <a:gd name="T35" fmla="*/ 200 h 626"/>
                <a:gd name="T36" fmla="*/ 104 w 940"/>
                <a:gd name="T37" fmla="*/ 202 h 626"/>
                <a:gd name="T38" fmla="*/ 130 w 940"/>
                <a:gd name="T39" fmla="*/ 260 h 626"/>
                <a:gd name="T40" fmla="*/ 274 w 940"/>
                <a:gd name="T41" fmla="*/ 137 h 626"/>
                <a:gd name="T42" fmla="*/ 238 w 940"/>
                <a:gd name="T43" fmla="*/ 121 h 626"/>
                <a:gd name="T44" fmla="*/ 167 w 940"/>
                <a:gd name="T45" fmla="*/ 234 h 626"/>
                <a:gd name="T46" fmla="*/ 313 w 940"/>
                <a:gd name="T47" fmla="*/ 244 h 626"/>
                <a:gd name="T48" fmla="*/ 345 w 940"/>
                <a:gd name="T49" fmla="*/ 193 h 626"/>
                <a:gd name="T50" fmla="*/ 417 w 940"/>
                <a:gd name="T51" fmla="*/ 79 h 626"/>
                <a:gd name="T52" fmla="*/ 296 w 940"/>
                <a:gd name="T53" fmla="*/ 161 h 626"/>
                <a:gd name="T54" fmla="*/ 277 w 940"/>
                <a:gd name="T55" fmla="*/ 261 h 626"/>
                <a:gd name="T56" fmla="*/ 412 w 940"/>
                <a:gd name="T57" fmla="*/ 216 h 626"/>
                <a:gd name="T58" fmla="*/ 458 w 940"/>
                <a:gd name="T59" fmla="*/ 148 h 626"/>
                <a:gd name="T60" fmla="*/ 522 w 940"/>
                <a:gd name="T61" fmla="*/ 53 h 626"/>
                <a:gd name="T62" fmla="*/ 421 w 940"/>
                <a:gd name="T63" fmla="*/ 103 h 626"/>
                <a:gd name="T64" fmla="*/ 357 w 940"/>
                <a:gd name="T65" fmla="*/ 207 h 626"/>
                <a:gd name="T66" fmla="*/ 489 w 940"/>
                <a:gd name="T67" fmla="*/ 249 h 626"/>
                <a:gd name="T68" fmla="*/ 540 w 940"/>
                <a:gd name="T69" fmla="*/ 200 h 626"/>
                <a:gd name="T70" fmla="*/ 623 w 940"/>
                <a:gd name="T71" fmla="*/ 147 h 626"/>
                <a:gd name="T72" fmla="*/ 667 w 940"/>
                <a:gd name="T73" fmla="*/ 40 h 626"/>
                <a:gd name="T74" fmla="*/ 603 w 940"/>
                <a:gd name="T75" fmla="*/ 53 h 626"/>
                <a:gd name="T76" fmla="*/ 447 w 940"/>
                <a:gd name="T77" fmla="*/ 193 h 626"/>
                <a:gd name="T78" fmla="*/ 489 w 940"/>
                <a:gd name="T79" fmla="*/ 249 h 626"/>
                <a:gd name="T80" fmla="*/ 739 w 940"/>
                <a:gd name="T81" fmla="*/ 117 h 626"/>
                <a:gd name="T82" fmla="*/ 765 w 940"/>
                <a:gd name="T83" fmla="*/ 41 h 626"/>
                <a:gd name="T84" fmla="*/ 614 w 940"/>
                <a:gd name="T85" fmla="*/ 202 h 626"/>
                <a:gd name="T86" fmla="*/ 597 w 940"/>
                <a:gd name="T87" fmla="*/ 240 h 626"/>
                <a:gd name="T88" fmla="*/ 802 w 940"/>
                <a:gd name="T89" fmla="*/ 173 h 626"/>
                <a:gd name="T90" fmla="*/ 881 w 940"/>
                <a:gd name="T91" fmla="*/ 31 h 626"/>
                <a:gd name="T92" fmla="*/ 754 w 940"/>
                <a:gd name="T93" fmla="*/ 136 h 626"/>
                <a:gd name="T94" fmla="*/ 694 w 940"/>
                <a:gd name="T95" fmla="*/ 237 h 626"/>
                <a:gd name="T96" fmla="*/ 860 w 940"/>
                <a:gd name="T97" fmla="*/ 211 h 626"/>
                <a:gd name="T98" fmla="*/ 895 w 940"/>
                <a:gd name="T99" fmla="*/ 58 h 626"/>
                <a:gd name="T100" fmla="*/ 817 w 940"/>
                <a:gd name="T101" fmla="*/ 233 h 626"/>
                <a:gd name="T102" fmla="*/ 904 w 940"/>
                <a:gd name="T103" fmla="*/ 225 h 626"/>
                <a:gd name="T104" fmla="*/ 46 w 940"/>
                <a:gd name="T105" fmla="*/ 10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40" h="626">
                  <a:moveTo>
                    <a:pt x="424" y="619"/>
                  </a:moveTo>
                  <a:cubicBezTo>
                    <a:pt x="420" y="616"/>
                    <a:pt x="416" y="615"/>
                    <a:pt x="416" y="617"/>
                  </a:cubicBezTo>
                  <a:cubicBezTo>
                    <a:pt x="416" y="622"/>
                    <a:pt x="390" y="591"/>
                    <a:pt x="390" y="586"/>
                  </a:cubicBezTo>
                  <a:cubicBezTo>
                    <a:pt x="389" y="583"/>
                    <a:pt x="389" y="577"/>
                    <a:pt x="388" y="572"/>
                  </a:cubicBezTo>
                  <a:cubicBezTo>
                    <a:pt x="385" y="557"/>
                    <a:pt x="397" y="539"/>
                    <a:pt x="415" y="529"/>
                  </a:cubicBezTo>
                  <a:cubicBezTo>
                    <a:pt x="428" y="522"/>
                    <a:pt x="436" y="523"/>
                    <a:pt x="444" y="531"/>
                  </a:cubicBezTo>
                  <a:cubicBezTo>
                    <a:pt x="450" y="536"/>
                    <a:pt x="450" y="540"/>
                    <a:pt x="446" y="549"/>
                  </a:cubicBezTo>
                  <a:cubicBezTo>
                    <a:pt x="441" y="561"/>
                    <a:pt x="431" y="562"/>
                    <a:pt x="433" y="549"/>
                  </a:cubicBezTo>
                  <a:cubicBezTo>
                    <a:pt x="435" y="538"/>
                    <a:pt x="428" y="541"/>
                    <a:pt x="415" y="556"/>
                  </a:cubicBezTo>
                  <a:cubicBezTo>
                    <a:pt x="402" y="571"/>
                    <a:pt x="402" y="579"/>
                    <a:pt x="416" y="596"/>
                  </a:cubicBezTo>
                  <a:cubicBezTo>
                    <a:pt x="424" y="606"/>
                    <a:pt x="436" y="609"/>
                    <a:pt x="439" y="601"/>
                  </a:cubicBezTo>
                  <a:cubicBezTo>
                    <a:pt x="442" y="592"/>
                    <a:pt x="452" y="604"/>
                    <a:pt x="449" y="614"/>
                  </a:cubicBezTo>
                  <a:cubicBezTo>
                    <a:pt x="446" y="624"/>
                    <a:pt x="436" y="626"/>
                    <a:pt x="424" y="619"/>
                  </a:cubicBezTo>
                  <a:close/>
                  <a:moveTo>
                    <a:pt x="399" y="447"/>
                  </a:moveTo>
                  <a:cubicBezTo>
                    <a:pt x="391" y="439"/>
                    <a:pt x="387" y="425"/>
                    <a:pt x="390" y="413"/>
                  </a:cubicBezTo>
                  <a:cubicBezTo>
                    <a:pt x="392" y="402"/>
                    <a:pt x="394" y="395"/>
                    <a:pt x="394" y="392"/>
                  </a:cubicBezTo>
                  <a:cubicBezTo>
                    <a:pt x="395" y="382"/>
                    <a:pt x="418" y="365"/>
                    <a:pt x="431" y="365"/>
                  </a:cubicBezTo>
                  <a:cubicBezTo>
                    <a:pt x="451" y="365"/>
                    <a:pt x="464" y="376"/>
                    <a:pt x="458" y="386"/>
                  </a:cubicBezTo>
                  <a:cubicBezTo>
                    <a:pt x="451" y="398"/>
                    <a:pt x="444" y="399"/>
                    <a:pt x="441" y="388"/>
                  </a:cubicBezTo>
                  <a:cubicBezTo>
                    <a:pt x="439" y="379"/>
                    <a:pt x="438" y="379"/>
                    <a:pt x="426" y="385"/>
                  </a:cubicBezTo>
                  <a:cubicBezTo>
                    <a:pt x="407" y="395"/>
                    <a:pt x="402" y="429"/>
                    <a:pt x="419" y="435"/>
                  </a:cubicBezTo>
                  <a:cubicBezTo>
                    <a:pt x="422" y="436"/>
                    <a:pt x="425" y="436"/>
                    <a:pt x="425" y="433"/>
                  </a:cubicBezTo>
                  <a:cubicBezTo>
                    <a:pt x="425" y="428"/>
                    <a:pt x="455" y="422"/>
                    <a:pt x="460" y="427"/>
                  </a:cubicBezTo>
                  <a:cubicBezTo>
                    <a:pt x="465" y="432"/>
                    <a:pt x="461" y="438"/>
                    <a:pt x="446" y="448"/>
                  </a:cubicBezTo>
                  <a:cubicBezTo>
                    <a:pt x="430" y="459"/>
                    <a:pt x="409" y="458"/>
                    <a:pt x="399" y="447"/>
                  </a:cubicBezTo>
                  <a:close/>
                  <a:moveTo>
                    <a:pt x="48" y="302"/>
                  </a:moveTo>
                  <a:cubicBezTo>
                    <a:pt x="47" y="298"/>
                    <a:pt x="47" y="294"/>
                    <a:pt x="47" y="292"/>
                  </a:cubicBezTo>
                  <a:cubicBezTo>
                    <a:pt x="48" y="290"/>
                    <a:pt x="46" y="288"/>
                    <a:pt x="44" y="288"/>
                  </a:cubicBezTo>
                  <a:cubicBezTo>
                    <a:pt x="42" y="288"/>
                    <a:pt x="40" y="283"/>
                    <a:pt x="40" y="276"/>
                  </a:cubicBezTo>
                  <a:cubicBezTo>
                    <a:pt x="40" y="269"/>
                    <a:pt x="40" y="257"/>
                    <a:pt x="40" y="250"/>
                  </a:cubicBezTo>
                  <a:cubicBezTo>
                    <a:pt x="39" y="242"/>
                    <a:pt x="39" y="233"/>
                    <a:pt x="40" y="230"/>
                  </a:cubicBezTo>
                  <a:cubicBezTo>
                    <a:pt x="40" y="221"/>
                    <a:pt x="35" y="172"/>
                    <a:pt x="32" y="159"/>
                  </a:cubicBezTo>
                  <a:cubicBezTo>
                    <a:pt x="31" y="153"/>
                    <a:pt x="29" y="134"/>
                    <a:pt x="28" y="115"/>
                  </a:cubicBezTo>
                  <a:cubicBezTo>
                    <a:pt x="26" y="77"/>
                    <a:pt x="24" y="63"/>
                    <a:pt x="20" y="52"/>
                  </a:cubicBezTo>
                  <a:cubicBezTo>
                    <a:pt x="11" y="30"/>
                    <a:pt x="0" y="31"/>
                    <a:pt x="366" y="23"/>
                  </a:cubicBezTo>
                  <a:cubicBezTo>
                    <a:pt x="490" y="20"/>
                    <a:pt x="552" y="17"/>
                    <a:pt x="561" y="12"/>
                  </a:cubicBezTo>
                  <a:cubicBezTo>
                    <a:pt x="570" y="7"/>
                    <a:pt x="628" y="6"/>
                    <a:pt x="710" y="9"/>
                  </a:cubicBezTo>
                  <a:cubicBezTo>
                    <a:pt x="735" y="10"/>
                    <a:pt x="764" y="9"/>
                    <a:pt x="774" y="6"/>
                  </a:cubicBezTo>
                  <a:cubicBezTo>
                    <a:pt x="793" y="2"/>
                    <a:pt x="906" y="0"/>
                    <a:pt x="910" y="5"/>
                  </a:cubicBezTo>
                  <a:cubicBezTo>
                    <a:pt x="912" y="6"/>
                    <a:pt x="913" y="15"/>
                    <a:pt x="914" y="24"/>
                  </a:cubicBezTo>
                  <a:cubicBezTo>
                    <a:pt x="919" y="100"/>
                    <a:pt x="921" y="118"/>
                    <a:pt x="925" y="142"/>
                  </a:cubicBezTo>
                  <a:cubicBezTo>
                    <a:pt x="928" y="156"/>
                    <a:pt x="930" y="175"/>
                    <a:pt x="931" y="182"/>
                  </a:cubicBezTo>
                  <a:cubicBezTo>
                    <a:pt x="932" y="189"/>
                    <a:pt x="934" y="201"/>
                    <a:pt x="937" y="207"/>
                  </a:cubicBezTo>
                  <a:cubicBezTo>
                    <a:pt x="939" y="213"/>
                    <a:pt x="940" y="224"/>
                    <a:pt x="940" y="232"/>
                  </a:cubicBezTo>
                  <a:cubicBezTo>
                    <a:pt x="940" y="244"/>
                    <a:pt x="938" y="245"/>
                    <a:pt x="927" y="246"/>
                  </a:cubicBezTo>
                  <a:cubicBezTo>
                    <a:pt x="920" y="246"/>
                    <a:pt x="898" y="248"/>
                    <a:pt x="879" y="250"/>
                  </a:cubicBezTo>
                  <a:cubicBezTo>
                    <a:pt x="859" y="253"/>
                    <a:pt x="836" y="254"/>
                    <a:pt x="827" y="254"/>
                  </a:cubicBezTo>
                  <a:cubicBezTo>
                    <a:pt x="818" y="254"/>
                    <a:pt x="811" y="256"/>
                    <a:pt x="811" y="257"/>
                  </a:cubicBezTo>
                  <a:cubicBezTo>
                    <a:pt x="811" y="259"/>
                    <a:pt x="803" y="260"/>
                    <a:pt x="794" y="261"/>
                  </a:cubicBezTo>
                  <a:cubicBezTo>
                    <a:pt x="785" y="261"/>
                    <a:pt x="764" y="262"/>
                    <a:pt x="747" y="263"/>
                  </a:cubicBezTo>
                  <a:cubicBezTo>
                    <a:pt x="730" y="264"/>
                    <a:pt x="687" y="266"/>
                    <a:pt x="651" y="268"/>
                  </a:cubicBezTo>
                  <a:cubicBezTo>
                    <a:pt x="615" y="269"/>
                    <a:pt x="584" y="272"/>
                    <a:pt x="580" y="275"/>
                  </a:cubicBezTo>
                  <a:cubicBezTo>
                    <a:pt x="577" y="278"/>
                    <a:pt x="574" y="278"/>
                    <a:pt x="572" y="276"/>
                  </a:cubicBezTo>
                  <a:cubicBezTo>
                    <a:pt x="569" y="269"/>
                    <a:pt x="494" y="273"/>
                    <a:pt x="490" y="280"/>
                  </a:cubicBezTo>
                  <a:cubicBezTo>
                    <a:pt x="488" y="284"/>
                    <a:pt x="486" y="284"/>
                    <a:pt x="481" y="280"/>
                  </a:cubicBezTo>
                  <a:cubicBezTo>
                    <a:pt x="476" y="277"/>
                    <a:pt x="459" y="276"/>
                    <a:pt x="425" y="277"/>
                  </a:cubicBezTo>
                  <a:cubicBezTo>
                    <a:pt x="397" y="278"/>
                    <a:pt x="344" y="280"/>
                    <a:pt x="307" y="282"/>
                  </a:cubicBezTo>
                  <a:cubicBezTo>
                    <a:pt x="269" y="283"/>
                    <a:pt x="215" y="285"/>
                    <a:pt x="187" y="286"/>
                  </a:cubicBezTo>
                  <a:cubicBezTo>
                    <a:pt x="143" y="287"/>
                    <a:pt x="134" y="289"/>
                    <a:pt x="129" y="296"/>
                  </a:cubicBezTo>
                  <a:cubicBezTo>
                    <a:pt x="124" y="303"/>
                    <a:pt x="123" y="303"/>
                    <a:pt x="120" y="297"/>
                  </a:cubicBezTo>
                  <a:cubicBezTo>
                    <a:pt x="119" y="292"/>
                    <a:pt x="109" y="290"/>
                    <a:pt x="85" y="289"/>
                  </a:cubicBezTo>
                  <a:cubicBezTo>
                    <a:pt x="55" y="288"/>
                    <a:pt x="53" y="289"/>
                    <a:pt x="51" y="299"/>
                  </a:cubicBezTo>
                  <a:cubicBezTo>
                    <a:pt x="50" y="304"/>
                    <a:pt x="49" y="306"/>
                    <a:pt x="48" y="302"/>
                  </a:cubicBezTo>
                  <a:close/>
                  <a:moveTo>
                    <a:pt x="130" y="260"/>
                  </a:moveTo>
                  <a:cubicBezTo>
                    <a:pt x="133" y="258"/>
                    <a:pt x="136" y="253"/>
                    <a:pt x="136" y="249"/>
                  </a:cubicBezTo>
                  <a:cubicBezTo>
                    <a:pt x="136" y="246"/>
                    <a:pt x="137" y="243"/>
                    <a:pt x="139" y="243"/>
                  </a:cubicBezTo>
                  <a:cubicBezTo>
                    <a:pt x="141" y="243"/>
                    <a:pt x="147" y="234"/>
                    <a:pt x="152" y="223"/>
                  </a:cubicBezTo>
                  <a:cubicBezTo>
                    <a:pt x="157" y="212"/>
                    <a:pt x="164" y="202"/>
                    <a:pt x="166" y="202"/>
                  </a:cubicBezTo>
                  <a:cubicBezTo>
                    <a:pt x="169" y="202"/>
                    <a:pt x="171" y="199"/>
                    <a:pt x="171" y="195"/>
                  </a:cubicBezTo>
                  <a:cubicBezTo>
                    <a:pt x="171" y="192"/>
                    <a:pt x="174" y="187"/>
                    <a:pt x="177" y="186"/>
                  </a:cubicBezTo>
                  <a:cubicBezTo>
                    <a:pt x="181" y="184"/>
                    <a:pt x="184" y="181"/>
                    <a:pt x="184" y="179"/>
                  </a:cubicBezTo>
                  <a:cubicBezTo>
                    <a:pt x="184" y="175"/>
                    <a:pt x="206" y="140"/>
                    <a:pt x="216" y="128"/>
                  </a:cubicBezTo>
                  <a:cubicBezTo>
                    <a:pt x="220" y="122"/>
                    <a:pt x="238" y="92"/>
                    <a:pt x="239" y="89"/>
                  </a:cubicBezTo>
                  <a:cubicBezTo>
                    <a:pt x="239" y="85"/>
                    <a:pt x="256" y="60"/>
                    <a:pt x="260" y="56"/>
                  </a:cubicBezTo>
                  <a:cubicBezTo>
                    <a:pt x="263" y="55"/>
                    <a:pt x="259" y="53"/>
                    <a:pt x="252" y="53"/>
                  </a:cubicBezTo>
                  <a:cubicBezTo>
                    <a:pt x="210" y="51"/>
                    <a:pt x="193" y="58"/>
                    <a:pt x="183" y="81"/>
                  </a:cubicBezTo>
                  <a:cubicBezTo>
                    <a:pt x="177" y="96"/>
                    <a:pt x="175" y="97"/>
                    <a:pt x="168" y="85"/>
                  </a:cubicBezTo>
                  <a:cubicBezTo>
                    <a:pt x="165" y="80"/>
                    <a:pt x="164" y="75"/>
                    <a:pt x="167" y="71"/>
                  </a:cubicBezTo>
                  <a:cubicBezTo>
                    <a:pt x="176" y="55"/>
                    <a:pt x="172" y="52"/>
                    <a:pt x="140" y="54"/>
                  </a:cubicBezTo>
                  <a:cubicBezTo>
                    <a:pt x="123" y="55"/>
                    <a:pt x="109" y="57"/>
                    <a:pt x="108" y="58"/>
                  </a:cubicBezTo>
                  <a:cubicBezTo>
                    <a:pt x="88" y="89"/>
                    <a:pt x="83" y="97"/>
                    <a:pt x="83" y="101"/>
                  </a:cubicBezTo>
                  <a:cubicBezTo>
                    <a:pt x="83" y="104"/>
                    <a:pt x="77" y="112"/>
                    <a:pt x="70" y="120"/>
                  </a:cubicBezTo>
                  <a:cubicBezTo>
                    <a:pt x="55" y="136"/>
                    <a:pt x="47" y="151"/>
                    <a:pt x="50" y="156"/>
                  </a:cubicBezTo>
                  <a:cubicBezTo>
                    <a:pt x="51" y="158"/>
                    <a:pt x="53" y="167"/>
                    <a:pt x="55" y="176"/>
                  </a:cubicBezTo>
                  <a:cubicBezTo>
                    <a:pt x="56" y="184"/>
                    <a:pt x="58" y="194"/>
                    <a:pt x="59" y="198"/>
                  </a:cubicBezTo>
                  <a:cubicBezTo>
                    <a:pt x="60" y="202"/>
                    <a:pt x="61" y="210"/>
                    <a:pt x="61" y="217"/>
                  </a:cubicBezTo>
                  <a:cubicBezTo>
                    <a:pt x="61" y="226"/>
                    <a:pt x="63" y="229"/>
                    <a:pt x="68" y="227"/>
                  </a:cubicBezTo>
                  <a:cubicBezTo>
                    <a:pt x="73" y="224"/>
                    <a:pt x="74" y="223"/>
                    <a:pt x="70" y="220"/>
                  </a:cubicBezTo>
                  <a:cubicBezTo>
                    <a:pt x="66" y="218"/>
                    <a:pt x="67" y="216"/>
                    <a:pt x="73" y="214"/>
                  </a:cubicBezTo>
                  <a:cubicBezTo>
                    <a:pt x="78" y="212"/>
                    <a:pt x="83" y="206"/>
                    <a:pt x="85" y="200"/>
                  </a:cubicBezTo>
                  <a:cubicBezTo>
                    <a:pt x="86" y="194"/>
                    <a:pt x="90" y="189"/>
                    <a:pt x="92" y="189"/>
                  </a:cubicBezTo>
                  <a:cubicBezTo>
                    <a:pt x="95" y="189"/>
                    <a:pt x="96" y="187"/>
                    <a:pt x="94" y="185"/>
                  </a:cubicBezTo>
                  <a:cubicBezTo>
                    <a:pt x="90" y="178"/>
                    <a:pt x="103" y="166"/>
                    <a:pt x="117" y="163"/>
                  </a:cubicBezTo>
                  <a:cubicBezTo>
                    <a:pt x="131" y="161"/>
                    <a:pt x="132" y="161"/>
                    <a:pt x="127" y="171"/>
                  </a:cubicBezTo>
                  <a:cubicBezTo>
                    <a:pt x="121" y="182"/>
                    <a:pt x="116" y="188"/>
                    <a:pt x="104" y="202"/>
                  </a:cubicBezTo>
                  <a:cubicBezTo>
                    <a:pt x="100" y="207"/>
                    <a:pt x="96" y="215"/>
                    <a:pt x="94" y="220"/>
                  </a:cubicBezTo>
                  <a:cubicBezTo>
                    <a:pt x="93" y="225"/>
                    <a:pt x="84" y="236"/>
                    <a:pt x="76" y="246"/>
                  </a:cubicBezTo>
                  <a:cubicBezTo>
                    <a:pt x="60" y="263"/>
                    <a:pt x="60" y="263"/>
                    <a:pt x="60" y="263"/>
                  </a:cubicBezTo>
                  <a:cubicBezTo>
                    <a:pt x="70" y="266"/>
                    <a:pt x="70" y="266"/>
                    <a:pt x="70" y="266"/>
                  </a:cubicBezTo>
                  <a:cubicBezTo>
                    <a:pt x="84" y="270"/>
                    <a:pt x="123" y="266"/>
                    <a:pt x="130" y="260"/>
                  </a:cubicBezTo>
                  <a:close/>
                  <a:moveTo>
                    <a:pt x="205" y="263"/>
                  </a:moveTo>
                  <a:cubicBezTo>
                    <a:pt x="231" y="260"/>
                    <a:pt x="233" y="259"/>
                    <a:pt x="243" y="241"/>
                  </a:cubicBezTo>
                  <a:cubicBezTo>
                    <a:pt x="249" y="231"/>
                    <a:pt x="254" y="217"/>
                    <a:pt x="254" y="210"/>
                  </a:cubicBezTo>
                  <a:cubicBezTo>
                    <a:pt x="254" y="204"/>
                    <a:pt x="258" y="189"/>
                    <a:pt x="263" y="177"/>
                  </a:cubicBezTo>
                  <a:cubicBezTo>
                    <a:pt x="268" y="165"/>
                    <a:pt x="273" y="147"/>
                    <a:pt x="274" y="137"/>
                  </a:cubicBezTo>
                  <a:cubicBezTo>
                    <a:pt x="275" y="127"/>
                    <a:pt x="277" y="116"/>
                    <a:pt x="278" y="113"/>
                  </a:cubicBezTo>
                  <a:cubicBezTo>
                    <a:pt x="284" y="97"/>
                    <a:pt x="286" y="57"/>
                    <a:pt x="281" y="57"/>
                  </a:cubicBezTo>
                  <a:cubicBezTo>
                    <a:pt x="278" y="57"/>
                    <a:pt x="277" y="59"/>
                    <a:pt x="278" y="62"/>
                  </a:cubicBezTo>
                  <a:cubicBezTo>
                    <a:pt x="281" y="66"/>
                    <a:pt x="278" y="70"/>
                    <a:pt x="256" y="96"/>
                  </a:cubicBezTo>
                  <a:cubicBezTo>
                    <a:pt x="250" y="102"/>
                    <a:pt x="242" y="114"/>
                    <a:pt x="238" y="121"/>
                  </a:cubicBezTo>
                  <a:cubicBezTo>
                    <a:pt x="232" y="134"/>
                    <a:pt x="223" y="146"/>
                    <a:pt x="212" y="159"/>
                  </a:cubicBezTo>
                  <a:cubicBezTo>
                    <a:pt x="209" y="162"/>
                    <a:pt x="206" y="169"/>
                    <a:pt x="204" y="174"/>
                  </a:cubicBezTo>
                  <a:cubicBezTo>
                    <a:pt x="202" y="180"/>
                    <a:pt x="198" y="187"/>
                    <a:pt x="195" y="190"/>
                  </a:cubicBezTo>
                  <a:cubicBezTo>
                    <a:pt x="192" y="193"/>
                    <a:pt x="185" y="205"/>
                    <a:pt x="180" y="215"/>
                  </a:cubicBezTo>
                  <a:cubicBezTo>
                    <a:pt x="175" y="226"/>
                    <a:pt x="169" y="234"/>
                    <a:pt x="167" y="234"/>
                  </a:cubicBezTo>
                  <a:cubicBezTo>
                    <a:pt x="165" y="234"/>
                    <a:pt x="160" y="241"/>
                    <a:pt x="156" y="250"/>
                  </a:cubicBezTo>
                  <a:cubicBezTo>
                    <a:pt x="149" y="266"/>
                    <a:pt x="152" y="271"/>
                    <a:pt x="168" y="268"/>
                  </a:cubicBezTo>
                  <a:cubicBezTo>
                    <a:pt x="173" y="267"/>
                    <a:pt x="190" y="265"/>
                    <a:pt x="205" y="263"/>
                  </a:cubicBezTo>
                  <a:close/>
                  <a:moveTo>
                    <a:pt x="305" y="258"/>
                  </a:moveTo>
                  <a:cubicBezTo>
                    <a:pt x="308" y="256"/>
                    <a:pt x="311" y="250"/>
                    <a:pt x="313" y="244"/>
                  </a:cubicBezTo>
                  <a:cubicBezTo>
                    <a:pt x="315" y="239"/>
                    <a:pt x="318" y="234"/>
                    <a:pt x="320" y="234"/>
                  </a:cubicBezTo>
                  <a:cubicBezTo>
                    <a:pt x="323" y="234"/>
                    <a:pt x="327" y="227"/>
                    <a:pt x="331" y="218"/>
                  </a:cubicBezTo>
                  <a:cubicBezTo>
                    <a:pt x="335" y="210"/>
                    <a:pt x="339" y="202"/>
                    <a:pt x="342" y="202"/>
                  </a:cubicBezTo>
                  <a:cubicBezTo>
                    <a:pt x="344" y="202"/>
                    <a:pt x="345" y="200"/>
                    <a:pt x="344" y="198"/>
                  </a:cubicBezTo>
                  <a:cubicBezTo>
                    <a:pt x="342" y="195"/>
                    <a:pt x="343" y="193"/>
                    <a:pt x="345" y="193"/>
                  </a:cubicBezTo>
                  <a:cubicBezTo>
                    <a:pt x="348" y="193"/>
                    <a:pt x="352" y="187"/>
                    <a:pt x="355" y="180"/>
                  </a:cubicBezTo>
                  <a:cubicBezTo>
                    <a:pt x="358" y="173"/>
                    <a:pt x="365" y="161"/>
                    <a:pt x="372" y="153"/>
                  </a:cubicBezTo>
                  <a:cubicBezTo>
                    <a:pt x="379" y="145"/>
                    <a:pt x="386" y="132"/>
                    <a:pt x="387" y="124"/>
                  </a:cubicBezTo>
                  <a:cubicBezTo>
                    <a:pt x="389" y="117"/>
                    <a:pt x="394" y="107"/>
                    <a:pt x="399" y="104"/>
                  </a:cubicBezTo>
                  <a:cubicBezTo>
                    <a:pt x="404" y="100"/>
                    <a:pt x="412" y="89"/>
                    <a:pt x="417" y="79"/>
                  </a:cubicBezTo>
                  <a:cubicBezTo>
                    <a:pt x="422" y="68"/>
                    <a:pt x="429" y="57"/>
                    <a:pt x="432" y="53"/>
                  </a:cubicBezTo>
                  <a:cubicBezTo>
                    <a:pt x="437" y="47"/>
                    <a:pt x="432" y="46"/>
                    <a:pt x="384" y="47"/>
                  </a:cubicBezTo>
                  <a:cubicBezTo>
                    <a:pt x="309" y="49"/>
                    <a:pt x="304" y="50"/>
                    <a:pt x="305" y="60"/>
                  </a:cubicBezTo>
                  <a:cubicBezTo>
                    <a:pt x="309" y="96"/>
                    <a:pt x="308" y="113"/>
                    <a:pt x="302" y="118"/>
                  </a:cubicBezTo>
                  <a:cubicBezTo>
                    <a:pt x="297" y="122"/>
                    <a:pt x="295" y="132"/>
                    <a:pt x="296" y="161"/>
                  </a:cubicBezTo>
                  <a:cubicBezTo>
                    <a:pt x="297" y="189"/>
                    <a:pt x="296" y="199"/>
                    <a:pt x="291" y="201"/>
                  </a:cubicBezTo>
                  <a:cubicBezTo>
                    <a:pt x="288" y="202"/>
                    <a:pt x="282" y="212"/>
                    <a:pt x="278" y="223"/>
                  </a:cubicBezTo>
                  <a:cubicBezTo>
                    <a:pt x="274" y="234"/>
                    <a:pt x="269" y="243"/>
                    <a:pt x="267" y="243"/>
                  </a:cubicBezTo>
                  <a:cubicBezTo>
                    <a:pt x="265" y="243"/>
                    <a:pt x="261" y="247"/>
                    <a:pt x="258" y="252"/>
                  </a:cubicBezTo>
                  <a:cubicBezTo>
                    <a:pt x="254" y="261"/>
                    <a:pt x="255" y="261"/>
                    <a:pt x="277" y="261"/>
                  </a:cubicBezTo>
                  <a:cubicBezTo>
                    <a:pt x="290" y="261"/>
                    <a:pt x="302" y="260"/>
                    <a:pt x="305" y="258"/>
                  </a:cubicBezTo>
                  <a:close/>
                  <a:moveTo>
                    <a:pt x="389" y="249"/>
                  </a:moveTo>
                  <a:cubicBezTo>
                    <a:pt x="392" y="243"/>
                    <a:pt x="396" y="239"/>
                    <a:pt x="399" y="239"/>
                  </a:cubicBezTo>
                  <a:cubicBezTo>
                    <a:pt x="401" y="239"/>
                    <a:pt x="403" y="236"/>
                    <a:pt x="403" y="232"/>
                  </a:cubicBezTo>
                  <a:cubicBezTo>
                    <a:pt x="403" y="228"/>
                    <a:pt x="407" y="221"/>
                    <a:pt x="412" y="216"/>
                  </a:cubicBezTo>
                  <a:cubicBezTo>
                    <a:pt x="417" y="211"/>
                    <a:pt x="421" y="205"/>
                    <a:pt x="421" y="202"/>
                  </a:cubicBezTo>
                  <a:cubicBezTo>
                    <a:pt x="421" y="200"/>
                    <a:pt x="424" y="196"/>
                    <a:pt x="427" y="195"/>
                  </a:cubicBezTo>
                  <a:cubicBezTo>
                    <a:pt x="431" y="194"/>
                    <a:pt x="434" y="190"/>
                    <a:pt x="434" y="187"/>
                  </a:cubicBezTo>
                  <a:cubicBezTo>
                    <a:pt x="434" y="184"/>
                    <a:pt x="437" y="177"/>
                    <a:pt x="442" y="172"/>
                  </a:cubicBezTo>
                  <a:cubicBezTo>
                    <a:pt x="447" y="167"/>
                    <a:pt x="454" y="156"/>
                    <a:pt x="458" y="148"/>
                  </a:cubicBezTo>
                  <a:cubicBezTo>
                    <a:pt x="462" y="140"/>
                    <a:pt x="467" y="131"/>
                    <a:pt x="469" y="128"/>
                  </a:cubicBezTo>
                  <a:cubicBezTo>
                    <a:pt x="487" y="106"/>
                    <a:pt x="491" y="101"/>
                    <a:pt x="491" y="98"/>
                  </a:cubicBezTo>
                  <a:cubicBezTo>
                    <a:pt x="491" y="96"/>
                    <a:pt x="493" y="92"/>
                    <a:pt x="497" y="88"/>
                  </a:cubicBezTo>
                  <a:cubicBezTo>
                    <a:pt x="500" y="85"/>
                    <a:pt x="506" y="75"/>
                    <a:pt x="510" y="67"/>
                  </a:cubicBezTo>
                  <a:cubicBezTo>
                    <a:pt x="514" y="59"/>
                    <a:pt x="519" y="53"/>
                    <a:pt x="522" y="53"/>
                  </a:cubicBezTo>
                  <a:cubicBezTo>
                    <a:pt x="524" y="53"/>
                    <a:pt x="526" y="50"/>
                    <a:pt x="526" y="47"/>
                  </a:cubicBezTo>
                  <a:cubicBezTo>
                    <a:pt x="526" y="43"/>
                    <a:pt x="518" y="42"/>
                    <a:pt x="495" y="43"/>
                  </a:cubicBezTo>
                  <a:cubicBezTo>
                    <a:pt x="468" y="44"/>
                    <a:pt x="463" y="46"/>
                    <a:pt x="452" y="57"/>
                  </a:cubicBezTo>
                  <a:cubicBezTo>
                    <a:pt x="445" y="64"/>
                    <a:pt x="435" y="77"/>
                    <a:pt x="431" y="85"/>
                  </a:cubicBezTo>
                  <a:cubicBezTo>
                    <a:pt x="427" y="94"/>
                    <a:pt x="423" y="102"/>
                    <a:pt x="421" y="103"/>
                  </a:cubicBezTo>
                  <a:cubicBezTo>
                    <a:pt x="414" y="109"/>
                    <a:pt x="399" y="135"/>
                    <a:pt x="399" y="141"/>
                  </a:cubicBezTo>
                  <a:cubicBezTo>
                    <a:pt x="399" y="145"/>
                    <a:pt x="397" y="148"/>
                    <a:pt x="395" y="148"/>
                  </a:cubicBezTo>
                  <a:cubicBezTo>
                    <a:pt x="393" y="148"/>
                    <a:pt x="388" y="156"/>
                    <a:pt x="383" y="166"/>
                  </a:cubicBezTo>
                  <a:cubicBezTo>
                    <a:pt x="379" y="176"/>
                    <a:pt x="374" y="184"/>
                    <a:pt x="373" y="184"/>
                  </a:cubicBezTo>
                  <a:cubicBezTo>
                    <a:pt x="371" y="184"/>
                    <a:pt x="364" y="195"/>
                    <a:pt x="357" y="207"/>
                  </a:cubicBezTo>
                  <a:cubicBezTo>
                    <a:pt x="350" y="220"/>
                    <a:pt x="340" y="237"/>
                    <a:pt x="335" y="245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55" y="259"/>
                    <a:pt x="355" y="259"/>
                    <a:pt x="355" y="259"/>
                  </a:cubicBezTo>
                  <a:cubicBezTo>
                    <a:pt x="380" y="259"/>
                    <a:pt x="384" y="258"/>
                    <a:pt x="389" y="249"/>
                  </a:cubicBezTo>
                  <a:close/>
                  <a:moveTo>
                    <a:pt x="489" y="249"/>
                  </a:moveTo>
                  <a:cubicBezTo>
                    <a:pt x="493" y="244"/>
                    <a:pt x="503" y="225"/>
                    <a:pt x="512" y="207"/>
                  </a:cubicBezTo>
                  <a:cubicBezTo>
                    <a:pt x="531" y="169"/>
                    <a:pt x="539" y="160"/>
                    <a:pt x="549" y="164"/>
                  </a:cubicBezTo>
                  <a:cubicBezTo>
                    <a:pt x="558" y="168"/>
                    <a:pt x="558" y="172"/>
                    <a:pt x="550" y="180"/>
                  </a:cubicBezTo>
                  <a:cubicBezTo>
                    <a:pt x="546" y="183"/>
                    <a:pt x="544" y="188"/>
                    <a:pt x="545" y="192"/>
                  </a:cubicBezTo>
                  <a:cubicBezTo>
                    <a:pt x="546" y="195"/>
                    <a:pt x="544" y="199"/>
                    <a:pt x="540" y="200"/>
                  </a:cubicBezTo>
                  <a:cubicBezTo>
                    <a:pt x="534" y="202"/>
                    <a:pt x="508" y="246"/>
                    <a:pt x="508" y="254"/>
                  </a:cubicBezTo>
                  <a:cubicBezTo>
                    <a:pt x="508" y="257"/>
                    <a:pt x="559" y="252"/>
                    <a:pt x="560" y="248"/>
                  </a:cubicBezTo>
                  <a:cubicBezTo>
                    <a:pt x="562" y="242"/>
                    <a:pt x="591" y="196"/>
                    <a:pt x="598" y="188"/>
                  </a:cubicBezTo>
                  <a:cubicBezTo>
                    <a:pt x="602" y="183"/>
                    <a:pt x="605" y="178"/>
                    <a:pt x="605" y="176"/>
                  </a:cubicBezTo>
                  <a:cubicBezTo>
                    <a:pt x="605" y="174"/>
                    <a:pt x="613" y="160"/>
                    <a:pt x="623" y="147"/>
                  </a:cubicBezTo>
                  <a:cubicBezTo>
                    <a:pt x="634" y="133"/>
                    <a:pt x="648" y="111"/>
                    <a:pt x="655" y="99"/>
                  </a:cubicBezTo>
                  <a:cubicBezTo>
                    <a:pt x="662" y="86"/>
                    <a:pt x="670" y="76"/>
                    <a:pt x="671" y="76"/>
                  </a:cubicBezTo>
                  <a:cubicBezTo>
                    <a:pt x="673" y="76"/>
                    <a:pt x="676" y="72"/>
                    <a:pt x="677" y="67"/>
                  </a:cubicBezTo>
                  <a:cubicBezTo>
                    <a:pt x="679" y="62"/>
                    <a:pt x="683" y="54"/>
                    <a:pt x="687" y="50"/>
                  </a:cubicBezTo>
                  <a:cubicBezTo>
                    <a:pt x="697" y="40"/>
                    <a:pt x="687" y="35"/>
                    <a:pt x="667" y="40"/>
                  </a:cubicBezTo>
                  <a:cubicBezTo>
                    <a:pt x="648" y="44"/>
                    <a:pt x="648" y="44"/>
                    <a:pt x="639" y="39"/>
                  </a:cubicBezTo>
                  <a:cubicBezTo>
                    <a:pt x="633" y="36"/>
                    <a:pt x="631" y="36"/>
                    <a:pt x="631" y="41"/>
                  </a:cubicBezTo>
                  <a:cubicBezTo>
                    <a:pt x="631" y="45"/>
                    <a:pt x="625" y="54"/>
                    <a:pt x="618" y="62"/>
                  </a:cubicBezTo>
                  <a:cubicBezTo>
                    <a:pt x="607" y="73"/>
                    <a:pt x="605" y="74"/>
                    <a:pt x="600" y="68"/>
                  </a:cubicBezTo>
                  <a:cubicBezTo>
                    <a:pt x="596" y="63"/>
                    <a:pt x="596" y="60"/>
                    <a:pt x="603" y="53"/>
                  </a:cubicBezTo>
                  <a:cubicBezTo>
                    <a:pt x="612" y="42"/>
                    <a:pt x="608" y="36"/>
                    <a:pt x="594" y="43"/>
                  </a:cubicBezTo>
                  <a:cubicBezTo>
                    <a:pt x="589" y="45"/>
                    <a:pt x="582" y="46"/>
                    <a:pt x="579" y="44"/>
                  </a:cubicBezTo>
                  <a:cubicBezTo>
                    <a:pt x="569" y="38"/>
                    <a:pt x="542" y="44"/>
                    <a:pt x="533" y="54"/>
                  </a:cubicBezTo>
                  <a:cubicBezTo>
                    <a:pt x="529" y="60"/>
                    <a:pt x="520" y="73"/>
                    <a:pt x="514" y="85"/>
                  </a:cubicBezTo>
                  <a:cubicBezTo>
                    <a:pt x="489" y="133"/>
                    <a:pt x="462" y="176"/>
                    <a:pt x="447" y="193"/>
                  </a:cubicBezTo>
                  <a:cubicBezTo>
                    <a:pt x="443" y="197"/>
                    <a:pt x="437" y="208"/>
                    <a:pt x="432" y="217"/>
                  </a:cubicBezTo>
                  <a:cubicBezTo>
                    <a:pt x="428" y="226"/>
                    <a:pt x="423" y="234"/>
                    <a:pt x="421" y="234"/>
                  </a:cubicBezTo>
                  <a:cubicBezTo>
                    <a:pt x="420" y="234"/>
                    <a:pt x="416" y="239"/>
                    <a:pt x="413" y="245"/>
                  </a:cubicBezTo>
                  <a:cubicBezTo>
                    <a:pt x="409" y="256"/>
                    <a:pt x="409" y="256"/>
                    <a:pt x="431" y="258"/>
                  </a:cubicBezTo>
                  <a:cubicBezTo>
                    <a:pt x="467" y="260"/>
                    <a:pt x="483" y="258"/>
                    <a:pt x="489" y="249"/>
                  </a:cubicBezTo>
                  <a:close/>
                  <a:moveTo>
                    <a:pt x="667" y="243"/>
                  </a:moveTo>
                  <a:cubicBezTo>
                    <a:pt x="671" y="239"/>
                    <a:pt x="680" y="223"/>
                    <a:pt x="688" y="207"/>
                  </a:cubicBezTo>
                  <a:cubicBezTo>
                    <a:pt x="696" y="191"/>
                    <a:pt x="704" y="176"/>
                    <a:pt x="706" y="175"/>
                  </a:cubicBezTo>
                  <a:cubicBezTo>
                    <a:pt x="707" y="174"/>
                    <a:pt x="714" y="162"/>
                    <a:pt x="721" y="148"/>
                  </a:cubicBezTo>
                  <a:cubicBezTo>
                    <a:pt x="727" y="135"/>
                    <a:pt x="736" y="121"/>
                    <a:pt x="739" y="117"/>
                  </a:cubicBezTo>
                  <a:cubicBezTo>
                    <a:pt x="742" y="114"/>
                    <a:pt x="745" y="109"/>
                    <a:pt x="745" y="107"/>
                  </a:cubicBezTo>
                  <a:cubicBezTo>
                    <a:pt x="745" y="105"/>
                    <a:pt x="751" y="97"/>
                    <a:pt x="758" y="89"/>
                  </a:cubicBezTo>
                  <a:cubicBezTo>
                    <a:pt x="765" y="82"/>
                    <a:pt x="775" y="68"/>
                    <a:pt x="780" y="58"/>
                  </a:cubicBezTo>
                  <a:cubicBezTo>
                    <a:pt x="788" y="41"/>
                    <a:pt x="788" y="41"/>
                    <a:pt x="788" y="41"/>
                  </a:cubicBezTo>
                  <a:cubicBezTo>
                    <a:pt x="765" y="41"/>
                    <a:pt x="765" y="41"/>
                    <a:pt x="765" y="41"/>
                  </a:cubicBezTo>
                  <a:cubicBezTo>
                    <a:pt x="753" y="40"/>
                    <a:pt x="737" y="39"/>
                    <a:pt x="731" y="38"/>
                  </a:cubicBezTo>
                  <a:cubicBezTo>
                    <a:pt x="715" y="35"/>
                    <a:pt x="705" y="45"/>
                    <a:pt x="684" y="89"/>
                  </a:cubicBezTo>
                  <a:cubicBezTo>
                    <a:pt x="670" y="118"/>
                    <a:pt x="650" y="150"/>
                    <a:pt x="642" y="160"/>
                  </a:cubicBezTo>
                  <a:cubicBezTo>
                    <a:pt x="639" y="163"/>
                    <a:pt x="634" y="173"/>
                    <a:pt x="629" y="184"/>
                  </a:cubicBezTo>
                  <a:cubicBezTo>
                    <a:pt x="625" y="194"/>
                    <a:pt x="618" y="202"/>
                    <a:pt x="614" y="202"/>
                  </a:cubicBezTo>
                  <a:cubicBezTo>
                    <a:pt x="608" y="202"/>
                    <a:pt x="608" y="203"/>
                    <a:pt x="613" y="206"/>
                  </a:cubicBezTo>
                  <a:cubicBezTo>
                    <a:pt x="617" y="209"/>
                    <a:pt x="617" y="211"/>
                    <a:pt x="612" y="213"/>
                  </a:cubicBezTo>
                  <a:cubicBezTo>
                    <a:pt x="608" y="214"/>
                    <a:pt x="606" y="219"/>
                    <a:pt x="607" y="223"/>
                  </a:cubicBezTo>
                  <a:cubicBezTo>
                    <a:pt x="609" y="226"/>
                    <a:pt x="608" y="230"/>
                    <a:pt x="606" y="230"/>
                  </a:cubicBezTo>
                  <a:cubicBezTo>
                    <a:pt x="604" y="230"/>
                    <a:pt x="600" y="234"/>
                    <a:pt x="597" y="240"/>
                  </a:cubicBezTo>
                  <a:cubicBezTo>
                    <a:pt x="592" y="251"/>
                    <a:pt x="592" y="251"/>
                    <a:pt x="592" y="251"/>
                  </a:cubicBezTo>
                  <a:cubicBezTo>
                    <a:pt x="626" y="250"/>
                    <a:pt x="626" y="250"/>
                    <a:pt x="626" y="250"/>
                  </a:cubicBezTo>
                  <a:cubicBezTo>
                    <a:pt x="650" y="250"/>
                    <a:pt x="663" y="247"/>
                    <a:pt x="667" y="243"/>
                  </a:cubicBezTo>
                  <a:close/>
                  <a:moveTo>
                    <a:pt x="729" y="246"/>
                  </a:moveTo>
                  <a:cubicBezTo>
                    <a:pt x="761" y="243"/>
                    <a:pt x="773" y="231"/>
                    <a:pt x="802" y="173"/>
                  </a:cubicBezTo>
                  <a:cubicBezTo>
                    <a:pt x="807" y="163"/>
                    <a:pt x="817" y="145"/>
                    <a:pt x="824" y="132"/>
                  </a:cubicBezTo>
                  <a:cubicBezTo>
                    <a:pt x="831" y="120"/>
                    <a:pt x="841" y="101"/>
                    <a:pt x="846" y="91"/>
                  </a:cubicBezTo>
                  <a:cubicBezTo>
                    <a:pt x="852" y="81"/>
                    <a:pt x="857" y="72"/>
                    <a:pt x="859" y="71"/>
                  </a:cubicBezTo>
                  <a:cubicBezTo>
                    <a:pt x="861" y="70"/>
                    <a:pt x="866" y="60"/>
                    <a:pt x="872" y="50"/>
                  </a:cubicBezTo>
                  <a:cubicBezTo>
                    <a:pt x="881" y="31"/>
                    <a:pt x="881" y="31"/>
                    <a:pt x="881" y="31"/>
                  </a:cubicBezTo>
                  <a:cubicBezTo>
                    <a:pt x="854" y="32"/>
                    <a:pt x="854" y="32"/>
                    <a:pt x="854" y="32"/>
                  </a:cubicBezTo>
                  <a:cubicBezTo>
                    <a:pt x="830" y="33"/>
                    <a:pt x="826" y="34"/>
                    <a:pt x="816" y="47"/>
                  </a:cubicBezTo>
                  <a:cubicBezTo>
                    <a:pt x="798" y="69"/>
                    <a:pt x="783" y="89"/>
                    <a:pt x="776" y="102"/>
                  </a:cubicBezTo>
                  <a:cubicBezTo>
                    <a:pt x="772" y="109"/>
                    <a:pt x="766" y="117"/>
                    <a:pt x="761" y="121"/>
                  </a:cubicBezTo>
                  <a:cubicBezTo>
                    <a:pt x="757" y="125"/>
                    <a:pt x="754" y="132"/>
                    <a:pt x="754" y="136"/>
                  </a:cubicBezTo>
                  <a:cubicBezTo>
                    <a:pt x="754" y="140"/>
                    <a:pt x="751" y="145"/>
                    <a:pt x="748" y="147"/>
                  </a:cubicBezTo>
                  <a:cubicBezTo>
                    <a:pt x="745" y="149"/>
                    <a:pt x="738" y="159"/>
                    <a:pt x="734" y="170"/>
                  </a:cubicBezTo>
                  <a:cubicBezTo>
                    <a:pt x="729" y="180"/>
                    <a:pt x="724" y="189"/>
                    <a:pt x="723" y="189"/>
                  </a:cubicBezTo>
                  <a:cubicBezTo>
                    <a:pt x="721" y="189"/>
                    <a:pt x="715" y="198"/>
                    <a:pt x="710" y="210"/>
                  </a:cubicBezTo>
                  <a:cubicBezTo>
                    <a:pt x="705" y="221"/>
                    <a:pt x="698" y="234"/>
                    <a:pt x="694" y="237"/>
                  </a:cubicBezTo>
                  <a:cubicBezTo>
                    <a:pt x="686" y="246"/>
                    <a:pt x="686" y="252"/>
                    <a:pt x="696" y="250"/>
                  </a:cubicBezTo>
                  <a:cubicBezTo>
                    <a:pt x="700" y="249"/>
                    <a:pt x="715" y="247"/>
                    <a:pt x="729" y="246"/>
                  </a:cubicBezTo>
                  <a:close/>
                  <a:moveTo>
                    <a:pt x="817" y="233"/>
                  </a:moveTo>
                  <a:cubicBezTo>
                    <a:pt x="833" y="233"/>
                    <a:pt x="844" y="230"/>
                    <a:pt x="847" y="226"/>
                  </a:cubicBezTo>
                  <a:cubicBezTo>
                    <a:pt x="850" y="223"/>
                    <a:pt x="856" y="216"/>
                    <a:pt x="860" y="211"/>
                  </a:cubicBezTo>
                  <a:cubicBezTo>
                    <a:pt x="865" y="206"/>
                    <a:pt x="874" y="189"/>
                    <a:pt x="881" y="173"/>
                  </a:cubicBezTo>
                  <a:cubicBezTo>
                    <a:pt x="888" y="157"/>
                    <a:pt x="896" y="144"/>
                    <a:pt x="899" y="144"/>
                  </a:cubicBezTo>
                  <a:cubicBezTo>
                    <a:pt x="902" y="144"/>
                    <a:pt x="902" y="140"/>
                    <a:pt x="900" y="133"/>
                  </a:cubicBezTo>
                  <a:cubicBezTo>
                    <a:pt x="899" y="128"/>
                    <a:pt x="897" y="107"/>
                    <a:pt x="897" y="87"/>
                  </a:cubicBezTo>
                  <a:cubicBezTo>
                    <a:pt x="897" y="67"/>
                    <a:pt x="896" y="54"/>
                    <a:pt x="895" y="58"/>
                  </a:cubicBezTo>
                  <a:cubicBezTo>
                    <a:pt x="893" y="62"/>
                    <a:pt x="887" y="70"/>
                    <a:pt x="882" y="76"/>
                  </a:cubicBezTo>
                  <a:cubicBezTo>
                    <a:pt x="876" y="82"/>
                    <a:pt x="862" y="104"/>
                    <a:pt x="850" y="125"/>
                  </a:cubicBezTo>
                  <a:cubicBezTo>
                    <a:pt x="828" y="165"/>
                    <a:pt x="823" y="174"/>
                    <a:pt x="810" y="190"/>
                  </a:cubicBezTo>
                  <a:cubicBezTo>
                    <a:pt x="800" y="204"/>
                    <a:pt x="783" y="240"/>
                    <a:pt x="788" y="237"/>
                  </a:cubicBezTo>
                  <a:cubicBezTo>
                    <a:pt x="790" y="236"/>
                    <a:pt x="803" y="234"/>
                    <a:pt x="817" y="233"/>
                  </a:cubicBezTo>
                  <a:close/>
                  <a:moveTo>
                    <a:pt x="904" y="225"/>
                  </a:moveTo>
                  <a:cubicBezTo>
                    <a:pt x="908" y="225"/>
                    <a:pt x="907" y="198"/>
                    <a:pt x="903" y="198"/>
                  </a:cubicBezTo>
                  <a:cubicBezTo>
                    <a:pt x="901" y="198"/>
                    <a:pt x="900" y="191"/>
                    <a:pt x="901" y="183"/>
                  </a:cubicBezTo>
                  <a:cubicBezTo>
                    <a:pt x="903" y="169"/>
                    <a:pt x="902" y="170"/>
                    <a:pt x="891" y="192"/>
                  </a:cubicBezTo>
                  <a:cubicBezTo>
                    <a:pt x="869" y="231"/>
                    <a:pt x="868" y="230"/>
                    <a:pt x="904" y="225"/>
                  </a:cubicBezTo>
                  <a:close/>
                  <a:moveTo>
                    <a:pt x="74" y="81"/>
                  </a:moveTo>
                  <a:cubicBezTo>
                    <a:pt x="79" y="71"/>
                    <a:pt x="83" y="61"/>
                    <a:pt x="83" y="60"/>
                  </a:cubicBezTo>
                  <a:cubicBezTo>
                    <a:pt x="83" y="59"/>
                    <a:pt x="74" y="57"/>
                    <a:pt x="63" y="57"/>
                  </a:cubicBezTo>
                  <a:cubicBezTo>
                    <a:pt x="45" y="57"/>
                    <a:pt x="44" y="58"/>
                    <a:pt x="44" y="70"/>
                  </a:cubicBezTo>
                  <a:cubicBezTo>
                    <a:pt x="44" y="77"/>
                    <a:pt x="45" y="90"/>
                    <a:pt x="46" y="100"/>
                  </a:cubicBezTo>
                  <a:cubicBezTo>
                    <a:pt x="49" y="116"/>
                    <a:pt x="49" y="116"/>
                    <a:pt x="57" y="108"/>
                  </a:cubicBezTo>
                  <a:cubicBezTo>
                    <a:pt x="61" y="103"/>
                    <a:pt x="69" y="91"/>
                    <a:pt x="74" y="8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8"/>
            <p:cNvSpPr>
              <a:spLocks noEditPoints="1"/>
            </p:cNvSpPr>
            <p:nvPr/>
          </p:nvSpPr>
          <p:spPr bwMode="auto">
            <a:xfrm>
              <a:off x="8091488" y="300038"/>
              <a:ext cx="1193800" cy="1481138"/>
            </a:xfrm>
            <a:custGeom>
              <a:avLst/>
              <a:gdLst>
                <a:gd name="T0" fmla="*/ 58 w 783"/>
                <a:gd name="T1" fmla="*/ 894 h 971"/>
                <a:gd name="T2" fmla="*/ 81 w 783"/>
                <a:gd name="T3" fmla="*/ 971 h 971"/>
                <a:gd name="T4" fmla="*/ 63 w 783"/>
                <a:gd name="T5" fmla="*/ 962 h 971"/>
                <a:gd name="T6" fmla="*/ 59 w 783"/>
                <a:gd name="T7" fmla="*/ 948 h 971"/>
                <a:gd name="T8" fmla="*/ 66 w 783"/>
                <a:gd name="T9" fmla="*/ 920 h 971"/>
                <a:gd name="T10" fmla="*/ 40 w 783"/>
                <a:gd name="T11" fmla="*/ 953 h 971"/>
                <a:gd name="T12" fmla="*/ 100 w 783"/>
                <a:gd name="T13" fmla="*/ 900 h 971"/>
                <a:gd name="T14" fmla="*/ 98 w 783"/>
                <a:gd name="T15" fmla="*/ 885 h 971"/>
                <a:gd name="T16" fmla="*/ 120 w 783"/>
                <a:gd name="T17" fmla="*/ 857 h 971"/>
                <a:gd name="T18" fmla="*/ 103 w 783"/>
                <a:gd name="T19" fmla="*/ 867 h 971"/>
                <a:gd name="T20" fmla="*/ 110 w 783"/>
                <a:gd name="T21" fmla="*/ 839 h 971"/>
                <a:gd name="T22" fmla="*/ 124 w 783"/>
                <a:gd name="T23" fmla="*/ 881 h 971"/>
                <a:gd name="T24" fmla="*/ 134 w 783"/>
                <a:gd name="T25" fmla="*/ 887 h 971"/>
                <a:gd name="T26" fmla="*/ 121 w 783"/>
                <a:gd name="T27" fmla="*/ 902 h 971"/>
                <a:gd name="T28" fmla="*/ 730 w 783"/>
                <a:gd name="T29" fmla="*/ 364 h 971"/>
                <a:gd name="T30" fmla="*/ 711 w 783"/>
                <a:gd name="T31" fmla="*/ 349 h 971"/>
                <a:gd name="T32" fmla="*/ 681 w 783"/>
                <a:gd name="T33" fmla="*/ 340 h 971"/>
                <a:gd name="T34" fmla="*/ 589 w 783"/>
                <a:gd name="T35" fmla="*/ 290 h 971"/>
                <a:gd name="T36" fmla="*/ 524 w 783"/>
                <a:gd name="T37" fmla="*/ 250 h 971"/>
                <a:gd name="T38" fmla="*/ 391 w 783"/>
                <a:gd name="T39" fmla="*/ 177 h 971"/>
                <a:gd name="T40" fmla="*/ 367 w 783"/>
                <a:gd name="T41" fmla="*/ 166 h 971"/>
                <a:gd name="T42" fmla="*/ 333 w 783"/>
                <a:gd name="T43" fmla="*/ 149 h 971"/>
                <a:gd name="T44" fmla="*/ 259 w 783"/>
                <a:gd name="T45" fmla="*/ 108 h 971"/>
                <a:gd name="T46" fmla="*/ 184 w 783"/>
                <a:gd name="T47" fmla="*/ 63 h 971"/>
                <a:gd name="T48" fmla="*/ 160 w 783"/>
                <a:gd name="T49" fmla="*/ 50 h 971"/>
                <a:gd name="T50" fmla="*/ 112 w 783"/>
                <a:gd name="T51" fmla="*/ 22 h 971"/>
                <a:gd name="T52" fmla="*/ 157 w 783"/>
                <a:gd name="T53" fmla="*/ 19 h 971"/>
                <a:gd name="T54" fmla="*/ 166 w 783"/>
                <a:gd name="T55" fmla="*/ 32 h 971"/>
                <a:gd name="T56" fmla="*/ 244 w 783"/>
                <a:gd name="T57" fmla="*/ 73 h 971"/>
                <a:gd name="T58" fmla="*/ 408 w 783"/>
                <a:gd name="T59" fmla="*/ 160 h 971"/>
                <a:gd name="T60" fmla="*/ 482 w 783"/>
                <a:gd name="T61" fmla="*/ 203 h 971"/>
                <a:gd name="T62" fmla="*/ 537 w 783"/>
                <a:gd name="T63" fmla="*/ 233 h 971"/>
                <a:gd name="T64" fmla="*/ 611 w 783"/>
                <a:gd name="T65" fmla="*/ 271 h 971"/>
                <a:gd name="T66" fmla="*/ 650 w 783"/>
                <a:gd name="T67" fmla="*/ 294 h 971"/>
                <a:gd name="T68" fmla="*/ 780 w 783"/>
                <a:gd name="T69" fmla="*/ 355 h 971"/>
                <a:gd name="T70" fmla="*/ 730 w 783"/>
                <a:gd name="T71" fmla="*/ 364 h 971"/>
                <a:gd name="T72" fmla="*/ 463 w 783"/>
                <a:gd name="T73" fmla="*/ 148 h 971"/>
                <a:gd name="T74" fmla="*/ 443 w 783"/>
                <a:gd name="T75" fmla="*/ 86 h 971"/>
                <a:gd name="T76" fmla="*/ 498 w 783"/>
                <a:gd name="T77" fmla="*/ 106 h 971"/>
                <a:gd name="T78" fmla="*/ 504 w 783"/>
                <a:gd name="T79" fmla="*/ 125 h 971"/>
                <a:gd name="T80" fmla="*/ 489 w 783"/>
                <a:gd name="T81" fmla="*/ 151 h 971"/>
                <a:gd name="T82" fmla="*/ 482 w 783"/>
                <a:gd name="T83" fmla="*/ 98 h 971"/>
                <a:gd name="T84" fmla="*/ 447 w 783"/>
                <a:gd name="T85" fmla="*/ 124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3" h="971">
                  <a:moveTo>
                    <a:pt x="22" y="960"/>
                  </a:moveTo>
                  <a:cubicBezTo>
                    <a:pt x="0" y="934"/>
                    <a:pt x="22" y="894"/>
                    <a:pt x="58" y="894"/>
                  </a:cubicBezTo>
                  <a:cubicBezTo>
                    <a:pt x="80" y="894"/>
                    <a:pt x="85" y="902"/>
                    <a:pt x="87" y="945"/>
                  </a:cubicBezTo>
                  <a:cubicBezTo>
                    <a:pt x="89" y="967"/>
                    <a:pt x="88" y="971"/>
                    <a:pt x="81" y="971"/>
                  </a:cubicBezTo>
                  <a:cubicBezTo>
                    <a:pt x="76" y="971"/>
                    <a:pt x="73" y="968"/>
                    <a:pt x="73" y="964"/>
                  </a:cubicBezTo>
                  <a:cubicBezTo>
                    <a:pt x="73" y="958"/>
                    <a:pt x="71" y="958"/>
                    <a:pt x="63" y="962"/>
                  </a:cubicBezTo>
                  <a:cubicBezTo>
                    <a:pt x="48" y="971"/>
                    <a:pt x="30" y="970"/>
                    <a:pt x="22" y="960"/>
                  </a:cubicBezTo>
                  <a:close/>
                  <a:moveTo>
                    <a:pt x="59" y="948"/>
                  </a:moveTo>
                  <a:cubicBezTo>
                    <a:pt x="73" y="943"/>
                    <a:pt x="75" y="939"/>
                    <a:pt x="69" y="933"/>
                  </a:cubicBezTo>
                  <a:cubicBezTo>
                    <a:pt x="67" y="931"/>
                    <a:pt x="66" y="925"/>
                    <a:pt x="66" y="920"/>
                  </a:cubicBezTo>
                  <a:cubicBezTo>
                    <a:pt x="66" y="906"/>
                    <a:pt x="52" y="906"/>
                    <a:pt x="39" y="919"/>
                  </a:cubicBezTo>
                  <a:cubicBezTo>
                    <a:pt x="25" y="934"/>
                    <a:pt x="25" y="953"/>
                    <a:pt x="40" y="953"/>
                  </a:cubicBezTo>
                  <a:cubicBezTo>
                    <a:pt x="43" y="953"/>
                    <a:pt x="51" y="950"/>
                    <a:pt x="59" y="948"/>
                  </a:cubicBezTo>
                  <a:close/>
                  <a:moveTo>
                    <a:pt x="100" y="900"/>
                  </a:moveTo>
                  <a:cubicBezTo>
                    <a:pt x="102" y="898"/>
                    <a:pt x="101" y="894"/>
                    <a:pt x="98" y="891"/>
                  </a:cubicBezTo>
                  <a:cubicBezTo>
                    <a:pt x="95" y="886"/>
                    <a:pt x="95" y="885"/>
                    <a:pt x="98" y="885"/>
                  </a:cubicBezTo>
                  <a:cubicBezTo>
                    <a:pt x="101" y="885"/>
                    <a:pt x="108" y="879"/>
                    <a:pt x="114" y="873"/>
                  </a:cubicBezTo>
                  <a:cubicBezTo>
                    <a:pt x="123" y="863"/>
                    <a:pt x="125" y="860"/>
                    <a:pt x="120" y="857"/>
                  </a:cubicBezTo>
                  <a:cubicBezTo>
                    <a:pt x="111" y="851"/>
                    <a:pt x="108" y="852"/>
                    <a:pt x="108" y="860"/>
                  </a:cubicBezTo>
                  <a:cubicBezTo>
                    <a:pt x="108" y="863"/>
                    <a:pt x="106" y="867"/>
                    <a:pt x="103" y="867"/>
                  </a:cubicBezTo>
                  <a:cubicBezTo>
                    <a:pt x="101" y="867"/>
                    <a:pt x="99" y="860"/>
                    <a:pt x="99" y="853"/>
                  </a:cubicBezTo>
                  <a:cubicBezTo>
                    <a:pt x="99" y="841"/>
                    <a:pt x="101" y="839"/>
                    <a:pt x="110" y="839"/>
                  </a:cubicBezTo>
                  <a:cubicBezTo>
                    <a:pt x="130" y="839"/>
                    <a:pt x="138" y="847"/>
                    <a:pt x="138" y="864"/>
                  </a:cubicBezTo>
                  <a:cubicBezTo>
                    <a:pt x="138" y="879"/>
                    <a:pt x="135" y="882"/>
                    <a:pt x="124" y="881"/>
                  </a:cubicBezTo>
                  <a:cubicBezTo>
                    <a:pt x="122" y="880"/>
                    <a:pt x="121" y="882"/>
                    <a:pt x="121" y="885"/>
                  </a:cubicBezTo>
                  <a:cubicBezTo>
                    <a:pt x="121" y="888"/>
                    <a:pt x="126" y="889"/>
                    <a:pt x="134" y="887"/>
                  </a:cubicBezTo>
                  <a:cubicBezTo>
                    <a:pt x="146" y="884"/>
                    <a:pt x="148" y="885"/>
                    <a:pt x="146" y="892"/>
                  </a:cubicBezTo>
                  <a:cubicBezTo>
                    <a:pt x="145" y="898"/>
                    <a:pt x="140" y="900"/>
                    <a:pt x="121" y="902"/>
                  </a:cubicBezTo>
                  <a:cubicBezTo>
                    <a:pt x="108" y="903"/>
                    <a:pt x="98" y="902"/>
                    <a:pt x="100" y="900"/>
                  </a:cubicBezTo>
                  <a:close/>
                  <a:moveTo>
                    <a:pt x="730" y="364"/>
                  </a:moveTo>
                  <a:cubicBezTo>
                    <a:pt x="722" y="359"/>
                    <a:pt x="717" y="355"/>
                    <a:pt x="719" y="355"/>
                  </a:cubicBezTo>
                  <a:cubicBezTo>
                    <a:pt x="722" y="354"/>
                    <a:pt x="718" y="352"/>
                    <a:pt x="711" y="349"/>
                  </a:cubicBezTo>
                  <a:cubicBezTo>
                    <a:pt x="702" y="345"/>
                    <a:pt x="696" y="344"/>
                    <a:pt x="695" y="347"/>
                  </a:cubicBezTo>
                  <a:cubicBezTo>
                    <a:pt x="693" y="350"/>
                    <a:pt x="687" y="347"/>
                    <a:pt x="681" y="340"/>
                  </a:cubicBezTo>
                  <a:cubicBezTo>
                    <a:pt x="670" y="328"/>
                    <a:pt x="626" y="304"/>
                    <a:pt x="607" y="299"/>
                  </a:cubicBezTo>
                  <a:cubicBezTo>
                    <a:pt x="600" y="297"/>
                    <a:pt x="592" y="293"/>
                    <a:pt x="589" y="290"/>
                  </a:cubicBezTo>
                  <a:cubicBezTo>
                    <a:pt x="585" y="286"/>
                    <a:pt x="570" y="277"/>
                    <a:pt x="555" y="269"/>
                  </a:cubicBezTo>
                  <a:cubicBezTo>
                    <a:pt x="539" y="261"/>
                    <a:pt x="525" y="252"/>
                    <a:pt x="524" y="250"/>
                  </a:cubicBezTo>
                  <a:cubicBezTo>
                    <a:pt x="523" y="248"/>
                    <a:pt x="494" y="233"/>
                    <a:pt x="460" y="216"/>
                  </a:cubicBezTo>
                  <a:cubicBezTo>
                    <a:pt x="427" y="200"/>
                    <a:pt x="396" y="182"/>
                    <a:pt x="391" y="177"/>
                  </a:cubicBezTo>
                  <a:cubicBezTo>
                    <a:pt x="387" y="173"/>
                    <a:pt x="381" y="169"/>
                    <a:pt x="378" y="170"/>
                  </a:cubicBezTo>
                  <a:cubicBezTo>
                    <a:pt x="375" y="171"/>
                    <a:pt x="370" y="169"/>
                    <a:pt x="367" y="166"/>
                  </a:cubicBezTo>
                  <a:cubicBezTo>
                    <a:pt x="364" y="163"/>
                    <a:pt x="356" y="159"/>
                    <a:pt x="350" y="157"/>
                  </a:cubicBezTo>
                  <a:cubicBezTo>
                    <a:pt x="343" y="156"/>
                    <a:pt x="336" y="152"/>
                    <a:pt x="333" y="149"/>
                  </a:cubicBezTo>
                  <a:cubicBezTo>
                    <a:pt x="331" y="147"/>
                    <a:pt x="314" y="137"/>
                    <a:pt x="297" y="128"/>
                  </a:cubicBezTo>
                  <a:cubicBezTo>
                    <a:pt x="279" y="120"/>
                    <a:pt x="262" y="111"/>
                    <a:pt x="259" y="108"/>
                  </a:cubicBezTo>
                  <a:cubicBezTo>
                    <a:pt x="257" y="106"/>
                    <a:pt x="240" y="96"/>
                    <a:pt x="222" y="86"/>
                  </a:cubicBezTo>
                  <a:cubicBezTo>
                    <a:pt x="204" y="76"/>
                    <a:pt x="187" y="66"/>
                    <a:pt x="184" y="63"/>
                  </a:cubicBezTo>
                  <a:cubicBezTo>
                    <a:pt x="182" y="59"/>
                    <a:pt x="176" y="56"/>
                    <a:pt x="171" y="55"/>
                  </a:cubicBezTo>
                  <a:cubicBezTo>
                    <a:pt x="166" y="54"/>
                    <a:pt x="161" y="52"/>
                    <a:pt x="160" y="50"/>
                  </a:cubicBezTo>
                  <a:cubicBezTo>
                    <a:pt x="159" y="48"/>
                    <a:pt x="153" y="46"/>
                    <a:pt x="148" y="45"/>
                  </a:cubicBezTo>
                  <a:cubicBezTo>
                    <a:pt x="139" y="43"/>
                    <a:pt x="112" y="26"/>
                    <a:pt x="112" y="22"/>
                  </a:cubicBezTo>
                  <a:cubicBezTo>
                    <a:pt x="112" y="9"/>
                    <a:pt x="127" y="0"/>
                    <a:pt x="130" y="11"/>
                  </a:cubicBezTo>
                  <a:cubicBezTo>
                    <a:pt x="132" y="16"/>
                    <a:pt x="142" y="19"/>
                    <a:pt x="157" y="19"/>
                  </a:cubicBezTo>
                  <a:cubicBezTo>
                    <a:pt x="162" y="20"/>
                    <a:pt x="163" y="22"/>
                    <a:pt x="162" y="27"/>
                  </a:cubicBezTo>
                  <a:cubicBezTo>
                    <a:pt x="159" y="33"/>
                    <a:pt x="161" y="34"/>
                    <a:pt x="166" y="32"/>
                  </a:cubicBezTo>
                  <a:cubicBezTo>
                    <a:pt x="170" y="30"/>
                    <a:pt x="175" y="32"/>
                    <a:pt x="177" y="35"/>
                  </a:cubicBezTo>
                  <a:cubicBezTo>
                    <a:pt x="178" y="38"/>
                    <a:pt x="209" y="55"/>
                    <a:pt x="244" y="73"/>
                  </a:cubicBezTo>
                  <a:cubicBezTo>
                    <a:pt x="279" y="91"/>
                    <a:pt x="312" y="108"/>
                    <a:pt x="318" y="112"/>
                  </a:cubicBezTo>
                  <a:cubicBezTo>
                    <a:pt x="340" y="124"/>
                    <a:pt x="356" y="133"/>
                    <a:pt x="408" y="160"/>
                  </a:cubicBezTo>
                  <a:cubicBezTo>
                    <a:pt x="437" y="176"/>
                    <a:pt x="464" y="191"/>
                    <a:pt x="468" y="195"/>
                  </a:cubicBezTo>
                  <a:cubicBezTo>
                    <a:pt x="472" y="199"/>
                    <a:pt x="478" y="202"/>
                    <a:pt x="482" y="203"/>
                  </a:cubicBezTo>
                  <a:cubicBezTo>
                    <a:pt x="485" y="203"/>
                    <a:pt x="491" y="206"/>
                    <a:pt x="494" y="208"/>
                  </a:cubicBezTo>
                  <a:cubicBezTo>
                    <a:pt x="497" y="211"/>
                    <a:pt x="517" y="222"/>
                    <a:pt x="537" y="233"/>
                  </a:cubicBezTo>
                  <a:cubicBezTo>
                    <a:pt x="558" y="243"/>
                    <a:pt x="576" y="253"/>
                    <a:pt x="577" y="255"/>
                  </a:cubicBezTo>
                  <a:cubicBezTo>
                    <a:pt x="581" y="261"/>
                    <a:pt x="608" y="274"/>
                    <a:pt x="611" y="271"/>
                  </a:cubicBezTo>
                  <a:cubicBezTo>
                    <a:pt x="613" y="270"/>
                    <a:pt x="620" y="273"/>
                    <a:pt x="626" y="278"/>
                  </a:cubicBezTo>
                  <a:cubicBezTo>
                    <a:pt x="631" y="284"/>
                    <a:pt x="642" y="291"/>
                    <a:pt x="650" y="294"/>
                  </a:cubicBezTo>
                  <a:cubicBezTo>
                    <a:pt x="658" y="298"/>
                    <a:pt x="688" y="312"/>
                    <a:pt x="716" y="327"/>
                  </a:cubicBezTo>
                  <a:cubicBezTo>
                    <a:pt x="771" y="355"/>
                    <a:pt x="771" y="355"/>
                    <a:pt x="780" y="355"/>
                  </a:cubicBezTo>
                  <a:cubicBezTo>
                    <a:pt x="783" y="355"/>
                    <a:pt x="780" y="359"/>
                    <a:pt x="774" y="364"/>
                  </a:cubicBezTo>
                  <a:cubicBezTo>
                    <a:pt x="760" y="375"/>
                    <a:pt x="750" y="375"/>
                    <a:pt x="730" y="364"/>
                  </a:cubicBezTo>
                  <a:close/>
                  <a:moveTo>
                    <a:pt x="489" y="151"/>
                  </a:moveTo>
                  <a:cubicBezTo>
                    <a:pt x="485" y="149"/>
                    <a:pt x="473" y="147"/>
                    <a:pt x="463" y="148"/>
                  </a:cubicBezTo>
                  <a:cubicBezTo>
                    <a:pt x="439" y="149"/>
                    <a:pt x="432" y="144"/>
                    <a:pt x="429" y="121"/>
                  </a:cubicBezTo>
                  <a:cubicBezTo>
                    <a:pt x="427" y="103"/>
                    <a:pt x="428" y="100"/>
                    <a:pt x="443" y="86"/>
                  </a:cubicBezTo>
                  <a:cubicBezTo>
                    <a:pt x="461" y="68"/>
                    <a:pt x="469" y="66"/>
                    <a:pt x="487" y="75"/>
                  </a:cubicBezTo>
                  <a:cubicBezTo>
                    <a:pt x="499" y="80"/>
                    <a:pt x="502" y="89"/>
                    <a:pt x="498" y="106"/>
                  </a:cubicBezTo>
                  <a:cubicBezTo>
                    <a:pt x="496" y="112"/>
                    <a:pt x="496" y="121"/>
                    <a:pt x="498" y="126"/>
                  </a:cubicBezTo>
                  <a:cubicBezTo>
                    <a:pt x="501" y="135"/>
                    <a:pt x="501" y="135"/>
                    <a:pt x="504" y="125"/>
                  </a:cubicBezTo>
                  <a:cubicBezTo>
                    <a:pt x="508" y="113"/>
                    <a:pt x="522" y="111"/>
                    <a:pt x="528" y="122"/>
                  </a:cubicBezTo>
                  <a:cubicBezTo>
                    <a:pt x="536" y="137"/>
                    <a:pt x="504" y="160"/>
                    <a:pt x="489" y="151"/>
                  </a:cubicBezTo>
                  <a:close/>
                  <a:moveTo>
                    <a:pt x="478" y="114"/>
                  </a:moveTo>
                  <a:cubicBezTo>
                    <a:pt x="485" y="107"/>
                    <a:pt x="486" y="104"/>
                    <a:pt x="482" y="98"/>
                  </a:cubicBezTo>
                  <a:cubicBezTo>
                    <a:pt x="479" y="93"/>
                    <a:pt x="474" y="90"/>
                    <a:pt x="469" y="90"/>
                  </a:cubicBezTo>
                  <a:cubicBezTo>
                    <a:pt x="460" y="90"/>
                    <a:pt x="443" y="117"/>
                    <a:pt x="447" y="124"/>
                  </a:cubicBezTo>
                  <a:cubicBezTo>
                    <a:pt x="451" y="130"/>
                    <a:pt x="466" y="125"/>
                    <a:pt x="478" y="11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9"/>
            <p:cNvSpPr>
              <a:spLocks noEditPoints="1"/>
            </p:cNvSpPr>
            <p:nvPr/>
          </p:nvSpPr>
          <p:spPr bwMode="auto">
            <a:xfrm>
              <a:off x="5202238" y="3617913"/>
              <a:ext cx="1644650" cy="406400"/>
            </a:xfrm>
            <a:custGeom>
              <a:avLst/>
              <a:gdLst>
                <a:gd name="T0" fmla="*/ 586 w 1078"/>
                <a:gd name="T1" fmla="*/ 242 h 267"/>
                <a:gd name="T2" fmla="*/ 608 w 1078"/>
                <a:gd name="T3" fmla="*/ 247 h 267"/>
                <a:gd name="T4" fmla="*/ 641 w 1078"/>
                <a:gd name="T5" fmla="*/ 154 h 267"/>
                <a:gd name="T6" fmla="*/ 544 w 1078"/>
                <a:gd name="T7" fmla="*/ 115 h 267"/>
                <a:gd name="T8" fmla="*/ 458 w 1078"/>
                <a:gd name="T9" fmla="*/ 156 h 267"/>
                <a:gd name="T10" fmla="*/ 385 w 1078"/>
                <a:gd name="T11" fmla="*/ 68 h 267"/>
                <a:gd name="T12" fmla="*/ 391 w 1078"/>
                <a:gd name="T13" fmla="*/ 89 h 267"/>
                <a:gd name="T14" fmla="*/ 452 w 1078"/>
                <a:gd name="T15" fmla="*/ 75 h 267"/>
                <a:gd name="T16" fmla="*/ 544 w 1078"/>
                <a:gd name="T17" fmla="*/ 68 h 267"/>
                <a:gd name="T18" fmla="*/ 577 w 1078"/>
                <a:gd name="T19" fmla="*/ 54 h 267"/>
                <a:gd name="T20" fmla="*/ 582 w 1078"/>
                <a:gd name="T21" fmla="*/ 87 h 267"/>
                <a:gd name="T22" fmla="*/ 596 w 1078"/>
                <a:gd name="T23" fmla="*/ 112 h 267"/>
                <a:gd name="T24" fmla="*/ 679 w 1078"/>
                <a:gd name="T25" fmla="*/ 127 h 267"/>
                <a:gd name="T26" fmla="*/ 599 w 1078"/>
                <a:gd name="T27" fmla="*/ 261 h 267"/>
                <a:gd name="T28" fmla="*/ 484 w 1078"/>
                <a:gd name="T29" fmla="*/ 142 h 267"/>
                <a:gd name="T30" fmla="*/ 632 w 1078"/>
                <a:gd name="T31" fmla="*/ 100 h 267"/>
                <a:gd name="T32" fmla="*/ 114 w 1078"/>
                <a:gd name="T33" fmla="*/ 216 h 267"/>
                <a:gd name="T34" fmla="*/ 110 w 1078"/>
                <a:gd name="T35" fmla="*/ 143 h 267"/>
                <a:gd name="T36" fmla="*/ 12 w 1078"/>
                <a:gd name="T37" fmla="*/ 74 h 267"/>
                <a:gd name="T38" fmla="*/ 31 w 1078"/>
                <a:gd name="T39" fmla="*/ 44 h 267"/>
                <a:gd name="T40" fmla="*/ 53 w 1078"/>
                <a:gd name="T41" fmla="*/ 46 h 267"/>
                <a:gd name="T42" fmla="*/ 103 w 1078"/>
                <a:gd name="T43" fmla="*/ 120 h 267"/>
                <a:gd name="T44" fmla="*/ 97 w 1078"/>
                <a:gd name="T45" fmla="*/ 85 h 267"/>
                <a:gd name="T46" fmla="*/ 152 w 1078"/>
                <a:gd name="T47" fmla="*/ 170 h 267"/>
                <a:gd name="T48" fmla="*/ 73 w 1078"/>
                <a:gd name="T49" fmla="*/ 100 h 267"/>
                <a:gd name="T50" fmla="*/ 67 w 1078"/>
                <a:gd name="T51" fmla="*/ 131 h 267"/>
                <a:gd name="T52" fmla="*/ 1049 w 1078"/>
                <a:gd name="T53" fmla="*/ 61 h 267"/>
                <a:gd name="T54" fmla="*/ 1041 w 1078"/>
                <a:gd name="T55" fmla="*/ 41 h 267"/>
                <a:gd name="T56" fmla="*/ 1054 w 1078"/>
                <a:gd name="T57" fmla="*/ 168 h 267"/>
                <a:gd name="T58" fmla="*/ 216 w 1078"/>
                <a:gd name="T59" fmla="*/ 151 h 267"/>
                <a:gd name="T60" fmla="*/ 201 w 1078"/>
                <a:gd name="T61" fmla="*/ 92 h 267"/>
                <a:gd name="T62" fmla="*/ 231 w 1078"/>
                <a:gd name="T63" fmla="*/ 93 h 267"/>
                <a:gd name="T64" fmla="*/ 257 w 1078"/>
                <a:gd name="T65" fmla="*/ 87 h 267"/>
                <a:gd name="T66" fmla="*/ 273 w 1078"/>
                <a:gd name="T67" fmla="*/ 173 h 267"/>
                <a:gd name="T68" fmla="*/ 757 w 1078"/>
                <a:gd name="T69" fmla="*/ 157 h 267"/>
                <a:gd name="T70" fmla="*/ 737 w 1078"/>
                <a:gd name="T71" fmla="*/ 122 h 267"/>
                <a:gd name="T72" fmla="*/ 765 w 1078"/>
                <a:gd name="T73" fmla="*/ 119 h 267"/>
                <a:gd name="T74" fmla="*/ 786 w 1078"/>
                <a:gd name="T75" fmla="*/ 112 h 267"/>
                <a:gd name="T76" fmla="*/ 769 w 1078"/>
                <a:gd name="T77" fmla="*/ 160 h 267"/>
                <a:gd name="T78" fmla="*/ 951 w 1078"/>
                <a:gd name="T79" fmla="*/ 151 h 267"/>
                <a:gd name="T80" fmla="*/ 302 w 1078"/>
                <a:gd name="T81" fmla="*/ 130 h 267"/>
                <a:gd name="T82" fmla="*/ 302 w 1078"/>
                <a:gd name="T83" fmla="*/ 130 h 267"/>
                <a:gd name="T84" fmla="*/ 938 w 1078"/>
                <a:gd name="T85" fmla="*/ 12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8" h="267">
                  <a:moveTo>
                    <a:pt x="599" y="261"/>
                  </a:moveTo>
                  <a:cubicBezTo>
                    <a:pt x="591" y="258"/>
                    <a:pt x="585" y="254"/>
                    <a:pt x="586" y="252"/>
                  </a:cubicBezTo>
                  <a:cubicBezTo>
                    <a:pt x="586" y="249"/>
                    <a:pt x="586" y="245"/>
                    <a:pt x="586" y="242"/>
                  </a:cubicBezTo>
                  <a:cubicBezTo>
                    <a:pt x="586" y="237"/>
                    <a:pt x="624" y="216"/>
                    <a:pt x="632" y="216"/>
                  </a:cubicBezTo>
                  <a:cubicBezTo>
                    <a:pt x="634" y="216"/>
                    <a:pt x="629" y="223"/>
                    <a:pt x="622" y="232"/>
                  </a:cubicBezTo>
                  <a:cubicBezTo>
                    <a:pt x="608" y="247"/>
                    <a:pt x="608" y="247"/>
                    <a:pt x="608" y="247"/>
                  </a:cubicBezTo>
                  <a:cubicBezTo>
                    <a:pt x="626" y="247"/>
                    <a:pt x="626" y="247"/>
                    <a:pt x="626" y="247"/>
                  </a:cubicBezTo>
                  <a:cubicBezTo>
                    <a:pt x="657" y="247"/>
                    <a:pt x="662" y="229"/>
                    <a:pt x="652" y="156"/>
                  </a:cubicBezTo>
                  <a:cubicBezTo>
                    <a:pt x="652" y="155"/>
                    <a:pt x="647" y="154"/>
                    <a:pt x="641" y="154"/>
                  </a:cubicBezTo>
                  <a:cubicBezTo>
                    <a:pt x="635" y="154"/>
                    <a:pt x="628" y="153"/>
                    <a:pt x="626" y="150"/>
                  </a:cubicBezTo>
                  <a:cubicBezTo>
                    <a:pt x="617" y="142"/>
                    <a:pt x="604" y="144"/>
                    <a:pt x="594" y="155"/>
                  </a:cubicBezTo>
                  <a:cubicBezTo>
                    <a:pt x="571" y="182"/>
                    <a:pt x="544" y="161"/>
                    <a:pt x="544" y="115"/>
                  </a:cubicBezTo>
                  <a:cubicBezTo>
                    <a:pt x="544" y="82"/>
                    <a:pt x="535" y="82"/>
                    <a:pt x="530" y="114"/>
                  </a:cubicBezTo>
                  <a:cubicBezTo>
                    <a:pt x="527" y="126"/>
                    <a:pt x="519" y="141"/>
                    <a:pt x="510" y="148"/>
                  </a:cubicBezTo>
                  <a:cubicBezTo>
                    <a:pt x="495" y="161"/>
                    <a:pt x="466" y="165"/>
                    <a:pt x="458" y="156"/>
                  </a:cubicBezTo>
                  <a:cubicBezTo>
                    <a:pt x="455" y="153"/>
                    <a:pt x="438" y="152"/>
                    <a:pt x="418" y="154"/>
                  </a:cubicBezTo>
                  <a:cubicBezTo>
                    <a:pt x="384" y="156"/>
                    <a:pt x="383" y="155"/>
                    <a:pt x="371" y="136"/>
                  </a:cubicBezTo>
                  <a:cubicBezTo>
                    <a:pt x="358" y="113"/>
                    <a:pt x="362" y="91"/>
                    <a:pt x="385" y="68"/>
                  </a:cubicBezTo>
                  <a:cubicBezTo>
                    <a:pt x="401" y="53"/>
                    <a:pt x="424" y="55"/>
                    <a:pt x="424" y="72"/>
                  </a:cubicBezTo>
                  <a:cubicBezTo>
                    <a:pt x="424" y="78"/>
                    <a:pt x="421" y="80"/>
                    <a:pt x="413" y="77"/>
                  </a:cubicBezTo>
                  <a:cubicBezTo>
                    <a:pt x="405" y="75"/>
                    <a:pt x="398" y="78"/>
                    <a:pt x="391" y="89"/>
                  </a:cubicBezTo>
                  <a:cubicBezTo>
                    <a:pt x="377" y="112"/>
                    <a:pt x="382" y="132"/>
                    <a:pt x="405" y="136"/>
                  </a:cubicBezTo>
                  <a:cubicBezTo>
                    <a:pt x="431" y="142"/>
                    <a:pt x="439" y="135"/>
                    <a:pt x="437" y="109"/>
                  </a:cubicBezTo>
                  <a:cubicBezTo>
                    <a:pt x="436" y="92"/>
                    <a:pt x="439" y="85"/>
                    <a:pt x="452" y="75"/>
                  </a:cubicBezTo>
                  <a:cubicBezTo>
                    <a:pt x="471" y="59"/>
                    <a:pt x="481" y="59"/>
                    <a:pt x="505" y="71"/>
                  </a:cubicBezTo>
                  <a:cubicBezTo>
                    <a:pt x="517" y="78"/>
                    <a:pt x="524" y="79"/>
                    <a:pt x="528" y="74"/>
                  </a:cubicBezTo>
                  <a:cubicBezTo>
                    <a:pt x="532" y="71"/>
                    <a:pt x="539" y="68"/>
                    <a:pt x="544" y="68"/>
                  </a:cubicBezTo>
                  <a:cubicBezTo>
                    <a:pt x="551" y="68"/>
                    <a:pt x="557" y="59"/>
                    <a:pt x="561" y="43"/>
                  </a:cubicBezTo>
                  <a:cubicBezTo>
                    <a:pt x="566" y="28"/>
                    <a:pt x="572" y="19"/>
                    <a:pt x="576" y="20"/>
                  </a:cubicBezTo>
                  <a:cubicBezTo>
                    <a:pt x="584" y="23"/>
                    <a:pt x="584" y="33"/>
                    <a:pt x="577" y="54"/>
                  </a:cubicBezTo>
                  <a:cubicBezTo>
                    <a:pt x="574" y="66"/>
                    <a:pt x="575" y="68"/>
                    <a:pt x="591" y="68"/>
                  </a:cubicBezTo>
                  <a:cubicBezTo>
                    <a:pt x="601" y="68"/>
                    <a:pt x="611" y="71"/>
                    <a:pt x="612" y="74"/>
                  </a:cubicBezTo>
                  <a:cubicBezTo>
                    <a:pt x="616" y="80"/>
                    <a:pt x="602" y="87"/>
                    <a:pt x="582" y="87"/>
                  </a:cubicBezTo>
                  <a:cubicBezTo>
                    <a:pt x="567" y="87"/>
                    <a:pt x="566" y="90"/>
                    <a:pt x="568" y="121"/>
                  </a:cubicBezTo>
                  <a:cubicBezTo>
                    <a:pt x="569" y="146"/>
                    <a:pt x="579" y="155"/>
                    <a:pt x="588" y="139"/>
                  </a:cubicBezTo>
                  <a:cubicBezTo>
                    <a:pt x="592" y="132"/>
                    <a:pt x="595" y="120"/>
                    <a:pt x="596" y="112"/>
                  </a:cubicBezTo>
                  <a:cubicBezTo>
                    <a:pt x="599" y="82"/>
                    <a:pt x="640" y="70"/>
                    <a:pt x="670" y="91"/>
                  </a:cubicBezTo>
                  <a:cubicBezTo>
                    <a:pt x="678" y="96"/>
                    <a:pt x="685" y="101"/>
                    <a:pt x="686" y="102"/>
                  </a:cubicBezTo>
                  <a:cubicBezTo>
                    <a:pt x="686" y="102"/>
                    <a:pt x="683" y="114"/>
                    <a:pt x="679" y="127"/>
                  </a:cubicBezTo>
                  <a:cubicBezTo>
                    <a:pt x="673" y="144"/>
                    <a:pt x="672" y="160"/>
                    <a:pt x="675" y="179"/>
                  </a:cubicBezTo>
                  <a:cubicBezTo>
                    <a:pt x="681" y="211"/>
                    <a:pt x="678" y="241"/>
                    <a:pt x="667" y="252"/>
                  </a:cubicBezTo>
                  <a:cubicBezTo>
                    <a:pt x="658" y="262"/>
                    <a:pt x="619" y="267"/>
                    <a:pt x="599" y="261"/>
                  </a:cubicBezTo>
                  <a:close/>
                  <a:moveTo>
                    <a:pt x="502" y="127"/>
                  </a:moveTo>
                  <a:cubicBezTo>
                    <a:pt x="517" y="99"/>
                    <a:pt x="493" y="72"/>
                    <a:pt x="467" y="86"/>
                  </a:cubicBezTo>
                  <a:cubicBezTo>
                    <a:pt x="444" y="99"/>
                    <a:pt x="457" y="142"/>
                    <a:pt x="484" y="142"/>
                  </a:cubicBezTo>
                  <a:cubicBezTo>
                    <a:pt x="489" y="142"/>
                    <a:pt x="498" y="136"/>
                    <a:pt x="502" y="127"/>
                  </a:cubicBezTo>
                  <a:close/>
                  <a:moveTo>
                    <a:pt x="654" y="126"/>
                  </a:moveTo>
                  <a:cubicBezTo>
                    <a:pt x="659" y="112"/>
                    <a:pt x="647" y="98"/>
                    <a:pt x="632" y="100"/>
                  </a:cubicBezTo>
                  <a:cubicBezTo>
                    <a:pt x="616" y="103"/>
                    <a:pt x="613" y="114"/>
                    <a:pt x="625" y="126"/>
                  </a:cubicBezTo>
                  <a:cubicBezTo>
                    <a:pt x="637" y="139"/>
                    <a:pt x="649" y="139"/>
                    <a:pt x="654" y="126"/>
                  </a:cubicBezTo>
                  <a:close/>
                  <a:moveTo>
                    <a:pt x="114" y="216"/>
                  </a:moveTo>
                  <a:cubicBezTo>
                    <a:pt x="83" y="213"/>
                    <a:pt x="82" y="200"/>
                    <a:pt x="112" y="202"/>
                  </a:cubicBezTo>
                  <a:cubicBezTo>
                    <a:pt x="131" y="202"/>
                    <a:pt x="131" y="202"/>
                    <a:pt x="131" y="176"/>
                  </a:cubicBezTo>
                  <a:cubicBezTo>
                    <a:pt x="131" y="152"/>
                    <a:pt x="130" y="150"/>
                    <a:pt x="110" y="143"/>
                  </a:cubicBezTo>
                  <a:cubicBezTo>
                    <a:pt x="91" y="137"/>
                    <a:pt x="85" y="138"/>
                    <a:pt x="71" y="149"/>
                  </a:cubicBezTo>
                  <a:cubicBezTo>
                    <a:pt x="39" y="173"/>
                    <a:pt x="24" y="161"/>
                    <a:pt x="24" y="110"/>
                  </a:cubicBezTo>
                  <a:cubicBezTo>
                    <a:pt x="24" y="78"/>
                    <a:pt x="22" y="74"/>
                    <a:pt x="12" y="74"/>
                  </a:cubicBezTo>
                  <a:cubicBezTo>
                    <a:pt x="5" y="74"/>
                    <a:pt x="0" y="70"/>
                    <a:pt x="0" y="64"/>
                  </a:cubicBezTo>
                  <a:cubicBezTo>
                    <a:pt x="0" y="57"/>
                    <a:pt x="4" y="55"/>
                    <a:pt x="12" y="58"/>
                  </a:cubicBezTo>
                  <a:cubicBezTo>
                    <a:pt x="22" y="60"/>
                    <a:pt x="26" y="57"/>
                    <a:pt x="31" y="44"/>
                  </a:cubicBezTo>
                  <a:cubicBezTo>
                    <a:pt x="44" y="9"/>
                    <a:pt x="50" y="0"/>
                    <a:pt x="58" y="0"/>
                  </a:cubicBezTo>
                  <a:cubicBezTo>
                    <a:pt x="67" y="0"/>
                    <a:pt x="68" y="13"/>
                    <a:pt x="60" y="22"/>
                  </a:cubicBezTo>
                  <a:cubicBezTo>
                    <a:pt x="57" y="25"/>
                    <a:pt x="54" y="36"/>
                    <a:pt x="53" y="46"/>
                  </a:cubicBezTo>
                  <a:cubicBezTo>
                    <a:pt x="51" y="65"/>
                    <a:pt x="51" y="65"/>
                    <a:pt x="76" y="64"/>
                  </a:cubicBezTo>
                  <a:cubicBezTo>
                    <a:pt x="100" y="63"/>
                    <a:pt x="109" y="69"/>
                    <a:pt x="96" y="77"/>
                  </a:cubicBezTo>
                  <a:cubicBezTo>
                    <a:pt x="85" y="84"/>
                    <a:pt x="89" y="110"/>
                    <a:pt x="103" y="120"/>
                  </a:cubicBezTo>
                  <a:cubicBezTo>
                    <a:pt x="124" y="136"/>
                    <a:pt x="132" y="132"/>
                    <a:pt x="130" y="110"/>
                  </a:cubicBezTo>
                  <a:cubicBezTo>
                    <a:pt x="129" y="92"/>
                    <a:pt x="127" y="90"/>
                    <a:pt x="112" y="91"/>
                  </a:cubicBezTo>
                  <a:cubicBezTo>
                    <a:pt x="101" y="92"/>
                    <a:pt x="96" y="89"/>
                    <a:pt x="97" y="85"/>
                  </a:cubicBezTo>
                  <a:cubicBezTo>
                    <a:pt x="101" y="73"/>
                    <a:pt x="131" y="72"/>
                    <a:pt x="147" y="84"/>
                  </a:cubicBezTo>
                  <a:cubicBezTo>
                    <a:pt x="160" y="92"/>
                    <a:pt x="162" y="97"/>
                    <a:pt x="159" y="115"/>
                  </a:cubicBezTo>
                  <a:cubicBezTo>
                    <a:pt x="157" y="127"/>
                    <a:pt x="154" y="152"/>
                    <a:pt x="152" y="170"/>
                  </a:cubicBezTo>
                  <a:cubicBezTo>
                    <a:pt x="149" y="216"/>
                    <a:pt x="146" y="220"/>
                    <a:pt x="114" y="216"/>
                  </a:cubicBezTo>
                  <a:close/>
                  <a:moveTo>
                    <a:pt x="67" y="131"/>
                  </a:moveTo>
                  <a:cubicBezTo>
                    <a:pt x="73" y="124"/>
                    <a:pt x="75" y="113"/>
                    <a:pt x="73" y="100"/>
                  </a:cubicBezTo>
                  <a:cubicBezTo>
                    <a:pt x="71" y="85"/>
                    <a:pt x="67" y="80"/>
                    <a:pt x="57" y="80"/>
                  </a:cubicBezTo>
                  <a:cubicBezTo>
                    <a:pt x="41" y="80"/>
                    <a:pt x="36" y="93"/>
                    <a:pt x="40" y="122"/>
                  </a:cubicBezTo>
                  <a:cubicBezTo>
                    <a:pt x="43" y="144"/>
                    <a:pt x="53" y="148"/>
                    <a:pt x="67" y="131"/>
                  </a:cubicBezTo>
                  <a:close/>
                  <a:moveTo>
                    <a:pt x="1054" y="168"/>
                  </a:moveTo>
                  <a:cubicBezTo>
                    <a:pt x="1051" y="162"/>
                    <a:pt x="1049" y="136"/>
                    <a:pt x="1049" y="109"/>
                  </a:cubicBezTo>
                  <a:cubicBezTo>
                    <a:pt x="1049" y="61"/>
                    <a:pt x="1049" y="61"/>
                    <a:pt x="1049" y="61"/>
                  </a:cubicBezTo>
                  <a:cubicBezTo>
                    <a:pt x="1025" y="89"/>
                    <a:pt x="1025" y="89"/>
                    <a:pt x="1025" y="89"/>
                  </a:cubicBezTo>
                  <a:cubicBezTo>
                    <a:pt x="1004" y="114"/>
                    <a:pt x="987" y="125"/>
                    <a:pt x="987" y="113"/>
                  </a:cubicBezTo>
                  <a:cubicBezTo>
                    <a:pt x="987" y="108"/>
                    <a:pt x="1016" y="69"/>
                    <a:pt x="1041" y="41"/>
                  </a:cubicBezTo>
                  <a:cubicBezTo>
                    <a:pt x="1067" y="13"/>
                    <a:pt x="1078" y="15"/>
                    <a:pt x="1074" y="49"/>
                  </a:cubicBezTo>
                  <a:cubicBezTo>
                    <a:pt x="1072" y="61"/>
                    <a:pt x="1071" y="95"/>
                    <a:pt x="1070" y="125"/>
                  </a:cubicBezTo>
                  <a:cubicBezTo>
                    <a:pt x="1070" y="177"/>
                    <a:pt x="1064" y="194"/>
                    <a:pt x="1054" y="168"/>
                  </a:cubicBezTo>
                  <a:close/>
                  <a:moveTo>
                    <a:pt x="250" y="153"/>
                  </a:moveTo>
                  <a:cubicBezTo>
                    <a:pt x="234" y="133"/>
                    <a:pt x="234" y="133"/>
                    <a:pt x="234" y="133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196" y="171"/>
                    <a:pt x="184" y="168"/>
                    <a:pt x="197" y="146"/>
                  </a:cubicBezTo>
                  <a:cubicBezTo>
                    <a:pt x="201" y="139"/>
                    <a:pt x="208" y="128"/>
                    <a:pt x="211" y="123"/>
                  </a:cubicBezTo>
                  <a:cubicBezTo>
                    <a:pt x="216" y="115"/>
                    <a:pt x="214" y="108"/>
                    <a:pt x="201" y="92"/>
                  </a:cubicBezTo>
                  <a:cubicBezTo>
                    <a:pt x="190" y="78"/>
                    <a:pt x="186" y="70"/>
                    <a:pt x="191" y="66"/>
                  </a:cubicBezTo>
                  <a:cubicBezTo>
                    <a:pt x="195" y="61"/>
                    <a:pt x="202" y="65"/>
                    <a:pt x="214" y="76"/>
                  </a:cubicBezTo>
                  <a:cubicBezTo>
                    <a:pt x="231" y="93"/>
                    <a:pt x="231" y="93"/>
                    <a:pt x="231" y="93"/>
                  </a:cubicBezTo>
                  <a:cubicBezTo>
                    <a:pt x="242" y="78"/>
                    <a:pt x="242" y="78"/>
                    <a:pt x="242" y="78"/>
                  </a:cubicBezTo>
                  <a:cubicBezTo>
                    <a:pt x="249" y="69"/>
                    <a:pt x="257" y="61"/>
                    <a:pt x="261" y="59"/>
                  </a:cubicBezTo>
                  <a:cubicBezTo>
                    <a:pt x="273" y="54"/>
                    <a:pt x="270" y="71"/>
                    <a:pt x="257" y="87"/>
                  </a:cubicBezTo>
                  <a:cubicBezTo>
                    <a:pt x="250" y="94"/>
                    <a:pt x="245" y="104"/>
                    <a:pt x="245" y="108"/>
                  </a:cubicBezTo>
                  <a:cubicBezTo>
                    <a:pt x="246" y="118"/>
                    <a:pt x="259" y="133"/>
                    <a:pt x="270" y="138"/>
                  </a:cubicBezTo>
                  <a:cubicBezTo>
                    <a:pt x="282" y="142"/>
                    <a:pt x="285" y="173"/>
                    <a:pt x="273" y="173"/>
                  </a:cubicBezTo>
                  <a:cubicBezTo>
                    <a:pt x="269" y="173"/>
                    <a:pt x="259" y="164"/>
                    <a:pt x="250" y="153"/>
                  </a:cubicBezTo>
                  <a:close/>
                  <a:moveTo>
                    <a:pt x="769" y="160"/>
                  </a:moveTo>
                  <a:cubicBezTo>
                    <a:pt x="762" y="150"/>
                    <a:pt x="760" y="149"/>
                    <a:pt x="757" y="157"/>
                  </a:cubicBezTo>
                  <a:cubicBezTo>
                    <a:pt x="753" y="169"/>
                    <a:pt x="735" y="170"/>
                    <a:pt x="735" y="159"/>
                  </a:cubicBezTo>
                  <a:cubicBezTo>
                    <a:pt x="735" y="154"/>
                    <a:pt x="739" y="147"/>
                    <a:pt x="742" y="143"/>
                  </a:cubicBezTo>
                  <a:cubicBezTo>
                    <a:pt x="748" y="138"/>
                    <a:pt x="747" y="133"/>
                    <a:pt x="737" y="122"/>
                  </a:cubicBezTo>
                  <a:cubicBezTo>
                    <a:pt x="728" y="112"/>
                    <a:pt x="726" y="105"/>
                    <a:pt x="729" y="99"/>
                  </a:cubicBezTo>
                  <a:cubicBezTo>
                    <a:pt x="734" y="91"/>
                    <a:pt x="737" y="92"/>
                    <a:pt x="750" y="105"/>
                  </a:cubicBezTo>
                  <a:cubicBezTo>
                    <a:pt x="765" y="119"/>
                    <a:pt x="765" y="119"/>
                    <a:pt x="765" y="119"/>
                  </a:cubicBezTo>
                  <a:cubicBezTo>
                    <a:pt x="775" y="97"/>
                    <a:pt x="775" y="97"/>
                    <a:pt x="775" y="97"/>
                  </a:cubicBezTo>
                  <a:cubicBezTo>
                    <a:pt x="781" y="84"/>
                    <a:pt x="788" y="74"/>
                    <a:pt x="790" y="74"/>
                  </a:cubicBezTo>
                  <a:cubicBezTo>
                    <a:pt x="798" y="74"/>
                    <a:pt x="796" y="92"/>
                    <a:pt x="786" y="112"/>
                  </a:cubicBezTo>
                  <a:cubicBezTo>
                    <a:pt x="777" y="130"/>
                    <a:pt x="777" y="132"/>
                    <a:pt x="789" y="145"/>
                  </a:cubicBezTo>
                  <a:cubicBezTo>
                    <a:pt x="803" y="160"/>
                    <a:pt x="801" y="173"/>
                    <a:pt x="786" y="173"/>
                  </a:cubicBezTo>
                  <a:cubicBezTo>
                    <a:pt x="782" y="173"/>
                    <a:pt x="774" y="167"/>
                    <a:pt x="769" y="160"/>
                  </a:cubicBezTo>
                  <a:close/>
                  <a:moveTo>
                    <a:pt x="871" y="157"/>
                  </a:moveTo>
                  <a:cubicBezTo>
                    <a:pt x="861" y="146"/>
                    <a:pt x="870" y="142"/>
                    <a:pt x="909" y="142"/>
                  </a:cubicBezTo>
                  <a:cubicBezTo>
                    <a:pt x="942" y="142"/>
                    <a:pt x="951" y="144"/>
                    <a:pt x="951" y="151"/>
                  </a:cubicBezTo>
                  <a:cubicBezTo>
                    <a:pt x="951" y="159"/>
                    <a:pt x="942" y="161"/>
                    <a:pt x="913" y="161"/>
                  </a:cubicBezTo>
                  <a:cubicBezTo>
                    <a:pt x="892" y="161"/>
                    <a:pt x="873" y="159"/>
                    <a:pt x="871" y="157"/>
                  </a:cubicBezTo>
                  <a:close/>
                  <a:moveTo>
                    <a:pt x="302" y="130"/>
                  </a:moveTo>
                  <a:cubicBezTo>
                    <a:pt x="300" y="127"/>
                    <a:pt x="305" y="121"/>
                    <a:pt x="313" y="115"/>
                  </a:cubicBezTo>
                  <a:cubicBezTo>
                    <a:pt x="325" y="107"/>
                    <a:pt x="328" y="107"/>
                    <a:pt x="331" y="114"/>
                  </a:cubicBezTo>
                  <a:cubicBezTo>
                    <a:pt x="336" y="129"/>
                    <a:pt x="311" y="144"/>
                    <a:pt x="302" y="130"/>
                  </a:cubicBezTo>
                  <a:close/>
                  <a:moveTo>
                    <a:pt x="867" y="121"/>
                  </a:moveTo>
                  <a:cubicBezTo>
                    <a:pt x="867" y="110"/>
                    <a:pt x="880" y="105"/>
                    <a:pt x="912" y="105"/>
                  </a:cubicBezTo>
                  <a:cubicBezTo>
                    <a:pt x="939" y="105"/>
                    <a:pt x="952" y="115"/>
                    <a:pt x="938" y="124"/>
                  </a:cubicBezTo>
                  <a:cubicBezTo>
                    <a:pt x="924" y="133"/>
                    <a:pt x="867" y="131"/>
                    <a:pt x="867" y="12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0"/>
            <p:cNvSpPr>
              <a:spLocks noEditPoints="1"/>
            </p:cNvSpPr>
            <p:nvPr/>
          </p:nvSpPr>
          <p:spPr bwMode="auto">
            <a:xfrm>
              <a:off x="8374063" y="3584575"/>
              <a:ext cx="2305050" cy="1658938"/>
            </a:xfrm>
            <a:custGeom>
              <a:avLst/>
              <a:gdLst>
                <a:gd name="T0" fmla="*/ 157 w 1512"/>
                <a:gd name="T1" fmla="*/ 1050 h 1087"/>
                <a:gd name="T2" fmla="*/ 157 w 1512"/>
                <a:gd name="T3" fmla="*/ 912 h 1087"/>
                <a:gd name="T4" fmla="*/ 161 w 1512"/>
                <a:gd name="T5" fmla="*/ 700 h 1087"/>
                <a:gd name="T6" fmla="*/ 57 w 1512"/>
                <a:gd name="T7" fmla="*/ 587 h 1087"/>
                <a:gd name="T8" fmla="*/ 157 w 1512"/>
                <a:gd name="T9" fmla="*/ 570 h 1087"/>
                <a:gd name="T10" fmla="*/ 167 w 1512"/>
                <a:gd name="T11" fmla="*/ 221 h 1087"/>
                <a:gd name="T12" fmla="*/ 157 w 1512"/>
                <a:gd name="T13" fmla="*/ 127 h 1087"/>
                <a:gd name="T14" fmla="*/ 140 w 1512"/>
                <a:gd name="T15" fmla="*/ 120 h 1087"/>
                <a:gd name="T16" fmla="*/ 165 w 1512"/>
                <a:gd name="T17" fmla="*/ 35 h 1087"/>
                <a:gd name="T18" fmla="*/ 183 w 1512"/>
                <a:gd name="T19" fmla="*/ 31 h 1087"/>
                <a:gd name="T20" fmla="*/ 204 w 1512"/>
                <a:gd name="T21" fmla="*/ 143 h 1087"/>
                <a:gd name="T22" fmla="*/ 188 w 1512"/>
                <a:gd name="T23" fmla="*/ 232 h 1087"/>
                <a:gd name="T24" fmla="*/ 182 w 1512"/>
                <a:gd name="T25" fmla="*/ 441 h 1087"/>
                <a:gd name="T26" fmla="*/ 887 w 1512"/>
                <a:gd name="T27" fmla="*/ 575 h 1087"/>
                <a:gd name="T28" fmla="*/ 949 w 1512"/>
                <a:gd name="T29" fmla="*/ 576 h 1087"/>
                <a:gd name="T30" fmla="*/ 1036 w 1512"/>
                <a:gd name="T31" fmla="*/ 575 h 1087"/>
                <a:gd name="T32" fmla="*/ 1139 w 1512"/>
                <a:gd name="T33" fmla="*/ 575 h 1087"/>
                <a:gd name="T34" fmla="*/ 1236 w 1512"/>
                <a:gd name="T35" fmla="*/ 577 h 1087"/>
                <a:gd name="T36" fmla="*/ 1365 w 1512"/>
                <a:gd name="T37" fmla="*/ 573 h 1087"/>
                <a:gd name="T38" fmla="*/ 1466 w 1512"/>
                <a:gd name="T39" fmla="*/ 563 h 1087"/>
                <a:gd name="T40" fmla="*/ 1476 w 1512"/>
                <a:gd name="T41" fmla="*/ 600 h 1087"/>
                <a:gd name="T42" fmla="*/ 1356 w 1512"/>
                <a:gd name="T43" fmla="*/ 595 h 1087"/>
                <a:gd name="T44" fmla="*/ 1023 w 1512"/>
                <a:gd name="T45" fmla="*/ 594 h 1087"/>
                <a:gd name="T46" fmla="*/ 742 w 1512"/>
                <a:gd name="T47" fmla="*/ 596 h 1087"/>
                <a:gd name="T48" fmla="*/ 585 w 1512"/>
                <a:gd name="T49" fmla="*/ 593 h 1087"/>
                <a:gd name="T50" fmla="*/ 182 w 1512"/>
                <a:gd name="T51" fmla="*/ 599 h 1087"/>
                <a:gd name="T52" fmla="*/ 179 w 1512"/>
                <a:gd name="T53" fmla="*/ 847 h 1087"/>
                <a:gd name="T54" fmla="*/ 170 w 1512"/>
                <a:gd name="T55" fmla="*/ 1086 h 1087"/>
                <a:gd name="T56" fmla="*/ 1451 w 1512"/>
                <a:gd name="T57" fmla="*/ 714 h 1087"/>
                <a:gd name="T58" fmla="*/ 1456 w 1512"/>
                <a:gd name="T59" fmla="*/ 675 h 1087"/>
                <a:gd name="T60" fmla="*/ 1485 w 1512"/>
                <a:gd name="T61" fmla="*/ 675 h 1087"/>
                <a:gd name="T62" fmla="*/ 1482 w 1512"/>
                <a:gd name="T63" fmla="*/ 699 h 1087"/>
                <a:gd name="T64" fmla="*/ 1494 w 1512"/>
                <a:gd name="T65" fmla="*/ 716 h 1087"/>
                <a:gd name="T66" fmla="*/ 1475 w 1512"/>
                <a:gd name="T67" fmla="*/ 714 h 1087"/>
                <a:gd name="T68" fmla="*/ 1440 w 1512"/>
                <a:gd name="T69" fmla="*/ 734 h 1087"/>
                <a:gd name="T70" fmla="*/ 62 w 1512"/>
                <a:gd name="T71" fmla="*/ 134 h 1087"/>
                <a:gd name="T72" fmla="*/ 90 w 1512"/>
                <a:gd name="T73" fmla="*/ 122 h 1087"/>
                <a:gd name="T74" fmla="*/ 87 w 1512"/>
                <a:gd name="T75" fmla="*/ 58 h 1087"/>
                <a:gd name="T76" fmla="*/ 98 w 1512"/>
                <a:gd name="T77" fmla="*/ 37 h 1087"/>
                <a:gd name="T78" fmla="*/ 129 w 1512"/>
                <a:gd name="T79" fmla="*/ 7 h 1087"/>
                <a:gd name="T80" fmla="*/ 119 w 1512"/>
                <a:gd name="T81" fmla="*/ 80 h 1087"/>
                <a:gd name="T82" fmla="*/ 108 w 1512"/>
                <a:gd name="T83" fmla="*/ 13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2" h="1087">
                  <a:moveTo>
                    <a:pt x="157" y="1079"/>
                  </a:moveTo>
                  <a:cubicBezTo>
                    <a:pt x="149" y="1069"/>
                    <a:pt x="149" y="1064"/>
                    <a:pt x="155" y="1064"/>
                  </a:cubicBezTo>
                  <a:cubicBezTo>
                    <a:pt x="158" y="1064"/>
                    <a:pt x="159" y="1059"/>
                    <a:pt x="157" y="1050"/>
                  </a:cubicBezTo>
                  <a:cubicBezTo>
                    <a:pt x="155" y="1042"/>
                    <a:pt x="154" y="1033"/>
                    <a:pt x="154" y="1030"/>
                  </a:cubicBezTo>
                  <a:cubicBezTo>
                    <a:pt x="155" y="1017"/>
                    <a:pt x="156" y="973"/>
                    <a:pt x="156" y="962"/>
                  </a:cubicBezTo>
                  <a:cubicBezTo>
                    <a:pt x="156" y="956"/>
                    <a:pt x="157" y="934"/>
                    <a:pt x="157" y="912"/>
                  </a:cubicBezTo>
                  <a:cubicBezTo>
                    <a:pt x="157" y="890"/>
                    <a:pt x="158" y="861"/>
                    <a:pt x="158" y="848"/>
                  </a:cubicBezTo>
                  <a:cubicBezTo>
                    <a:pt x="158" y="835"/>
                    <a:pt x="159" y="800"/>
                    <a:pt x="160" y="770"/>
                  </a:cubicBezTo>
                  <a:cubicBezTo>
                    <a:pt x="160" y="740"/>
                    <a:pt x="161" y="709"/>
                    <a:pt x="161" y="700"/>
                  </a:cubicBezTo>
                  <a:cubicBezTo>
                    <a:pt x="161" y="692"/>
                    <a:pt x="162" y="666"/>
                    <a:pt x="163" y="642"/>
                  </a:cubicBezTo>
                  <a:cubicBezTo>
                    <a:pt x="163" y="618"/>
                    <a:pt x="164" y="597"/>
                    <a:pt x="163" y="597"/>
                  </a:cubicBezTo>
                  <a:cubicBezTo>
                    <a:pt x="161" y="594"/>
                    <a:pt x="98" y="588"/>
                    <a:pt x="57" y="587"/>
                  </a:cubicBezTo>
                  <a:cubicBezTo>
                    <a:pt x="15" y="585"/>
                    <a:pt x="0" y="581"/>
                    <a:pt x="6" y="571"/>
                  </a:cubicBezTo>
                  <a:cubicBezTo>
                    <a:pt x="8" y="569"/>
                    <a:pt x="38" y="568"/>
                    <a:pt x="79" y="569"/>
                  </a:cubicBezTo>
                  <a:cubicBezTo>
                    <a:pt x="118" y="571"/>
                    <a:pt x="153" y="571"/>
                    <a:pt x="157" y="570"/>
                  </a:cubicBezTo>
                  <a:cubicBezTo>
                    <a:pt x="163" y="569"/>
                    <a:pt x="164" y="556"/>
                    <a:pt x="165" y="420"/>
                  </a:cubicBezTo>
                  <a:cubicBezTo>
                    <a:pt x="165" y="338"/>
                    <a:pt x="166" y="269"/>
                    <a:pt x="166" y="265"/>
                  </a:cubicBezTo>
                  <a:cubicBezTo>
                    <a:pt x="166" y="262"/>
                    <a:pt x="166" y="242"/>
                    <a:pt x="167" y="221"/>
                  </a:cubicBezTo>
                  <a:cubicBezTo>
                    <a:pt x="168" y="200"/>
                    <a:pt x="169" y="166"/>
                    <a:pt x="169" y="146"/>
                  </a:cubicBezTo>
                  <a:cubicBezTo>
                    <a:pt x="169" y="114"/>
                    <a:pt x="168" y="109"/>
                    <a:pt x="163" y="113"/>
                  </a:cubicBezTo>
                  <a:cubicBezTo>
                    <a:pt x="160" y="116"/>
                    <a:pt x="157" y="122"/>
                    <a:pt x="157" y="127"/>
                  </a:cubicBezTo>
                  <a:cubicBezTo>
                    <a:pt x="157" y="132"/>
                    <a:pt x="154" y="140"/>
                    <a:pt x="151" y="144"/>
                  </a:cubicBezTo>
                  <a:cubicBezTo>
                    <a:pt x="146" y="151"/>
                    <a:pt x="144" y="151"/>
                    <a:pt x="139" y="147"/>
                  </a:cubicBezTo>
                  <a:cubicBezTo>
                    <a:pt x="134" y="143"/>
                    <a:pt x="134" y="139"/>
                    <a:pt x="140" y="120"/>
                  </a:cubicBezTo>
                  <a:cubicBezTo>
                    <a:pt x="143" y="108"/>
                    <a:pt x="148" y="91"/>
                    <a:pt x="150" y="82"/>
                  </a:cubicBezTo>
                  <a:cubicBezTo>
                    <a:pt x="152" y="73"/>
                    <a:pt x="157" y="60"/>
                    <a:pt x="161" y="53"/>
                  </a:cubicBezTo>
                  <a:cubicBezTo>
                    <a:pt x="164" y="46"/>
                    <a:pt x="166" y="38"/>
                    <a:pt x="165" y="35"/>
                  </a:cubicBezTo>
                  <a:cubicBezTo>
                    <a:pt x="164" y="32"/>
                    <a:pt x="166" y="27"/>
                    <a:pt x="169" y="24"/>
                  </a:cubicBezTo>
                  <a:cubicBezTo>
                    <a:pt x="173" y="21"/>
                    <a:pt x="175" y="21"/>
                    <a:pt x="175" y="24"/>
                  </a:cubicBezTo>
                  <a:cubicBezTo>
                    <a:pt x="175" y="26"/>
                    <a:pt x="179" y="29"/>
                    <a:pt x="183" y="31"/>
                  </a:cubicBezTo>
                  <a:cubicBezTo>
                    <a:pt x="188" y="33"/>
                    <a:pt x="191" y="39"/>
                    <a:pt x="193" y="51"/>
                  </a:cubicBezTo>
                  <a:cubicBezTo>
                    <a:pt x="197" y="90"/>
                    <a:pt x="204" y="126"/>
                    <a:pt x="207" y="129"/>
                  </a:cubicBezTo>
                  <a:cubicBezTo>
                    <a:pt x="212" y="135"/>
                    <a:pt x="210" y="144"/>
                    <a:pt x="204" y="143"/>
                  </a:cubicBezTo>
                  <a:cubicBezTo>
                    <a:pt x="201" y="143"/>
                    <a:pt x="195" y="139"/>
                    <a:pt x="192" y="134"/>
                  </a:cubicBezTo>
                  <a:cubicBezTo>
                    <a:pt x="186" y="125"/>
                    <a:pt x="185" y="127"/>
                    <a:pt x="187" y="166"/>
                  </a:cubicBezTo>
                  <a:cubicBezTo>
                    <a:pt x="188" y="190"/>
                    <a:pt x="189" y="219"/>
                    <a:pt x="188" y="232"/>
                  </a:cubicBezTo>
                  <a:cubicBezTo>
                    <a:pt x="188" y="255"/>
                    <a:pt x="181" y="380"/>
                    <a:pt x="180" y="384"/>
                  </a:cubicBezTo>
                  <a:cubicBezTo>
                    <a:pt x="180" y="385"/>
                    <a:pt x="180" y="388"/>
                    <a:pt x="181" y="390"/>
                  </a:cubicBezTo>
                  <a:cubicBezTo>
                    <a:pt x="181" y="392"/>
                    <a:pt x="182" y="415"/>
                    <a:pt x="182" y="441"/>
                  </a:cubicBezTo>
                  <a:cubicBezTo>
                    <a:pt x="182" y="507"/>
                    <a:pt x="185" y="563"/>
                    <a:pt x="189" y="567"/>
                  </a:cubicBezTo>
                  <a:cubicBezTo>
                    <a:pt x="193" y="572"/>
                    <a:pt x="455" y="578"/>
                    <a:pt x="573" y="577"/>
                  </a:cubicBezTo>
                  <a:cubicBezTo>
                    <a:pt x="640" y="576"/>
                    <a:pt x="699" y="575"/>
                    <a:pt x="887" y="575"/>
                  </a:cubicBezTo>
                  <a:cubicBezTo>
                    <a:pt x="891" y="575"/>
                    <a:pt x="903" y="577"/>
                    <a:pt x="912" y="578"/>
                  </a:cubicBezTo>
                  <a:cubicBezTo>
                    <a:pt x="923" y="580"/>
                    <a:pt x="934" y="580"/>
                    <a:pt x="939" y="577"/>
                  </a:cubicBezTo>
                  <a:cubicBezTo>
                    <a:pt x="944" y="574"/>
                    <a:pt x="948" y="574"/>
                    <a:pt x="949" y="576"/>
                  </a:cubicBezTo>
                  <a:cubicBezTo>
                    <a:pt x="950" y="579"/>
                    <a:pt x="958" y="579"/>
                    <a:pt x="971" y="578"/>
                  </a:cubicBezTo>
                  <a:cubicBezTo>
                    <a:pt x="982" y="576"/>
                    <a:pt x="1001" y="576"/>
                    <a:pt x="1014" y="577"/>
                  </a:cubicBezTo>
                  <a:cubicBezTo>
                    <a:pt x="1026" y="578"/>
                    <a:pt x="1036" y="577"/>
                    <a:pt x="1036" y="575"/>
                  </a:cubicBezTo>
                  <a:cubicBezTo>
                    <a:pt x="1036" y="571"/>
                    <a:pt x="1073" y="572"/>
                    <a:pt x="1082" y="577"/>
                  </a:cubicBezTo>
                  <a:cubicBezTo>
                    <a:pt x="1086" y="579"/>
                    <a:pt x="1089" y="579"/>
                    <a:pt x="1089" y="577"/>
                  </a:cubicBezTo>
                  <a:cubicBezTo>
                    <a:pt x="1089" y="575"/>
                    <a:pt x="1111" y="574"/>
                    <a:pt x="1139" y="575"/>
                  </a:cubicBezTo>
                  <a:cubicBezTo>
                    <a:pt x="1167" y="576"/>
                    <a:pt x="1193" y="576"/>
                    <a:pt x="1197" y="574"/>
                  </a:cubicBezTo>
                  <a:cubicBezTo>
                    <a:pt x="1201" y="571"/>
                    <a:pt x="1207" y="571"/>
                    <a:pt x="1209" y="573"/>
                  </a:cubicBezTo>
                  <a:cubicBezTo>
                    <a:pt x="1212" y="575"/>
                    <a:pt x="1224" y="577"/>
                    <a:pt x="1236" y="577"/>
                  </a:cubicBezTo>
                  <a:cubicBezTo>
                    <a:pt x="1249" y="576"/>
                    <a:pt x="1268" y="576"/>
                    <a:pt x="1279" y="576"/>
                  </a:cubicBezTo>
                  <a:cubicBezTo>
                    <a:pt x="1290" y="576"/>
                    <a:pt x="1301" y="575"/>
                    <a:pt x="1303" y="574"/>
                  </a:cubicBezTo>
                  <a:cubicBezTo>
                    <a:pt x="1305" y="573"/>
                    <a:pt x="1333" y="572"/>
                    <a:pt x="1365" y="573"/>
                  </a:cubicBezTo>
                  <a:cubicBezTo>
                    <a:pt x="1397" y="574"/>
                    <a:pt x="1417" y="573"/>
                    <a:pt x="1410" y="571"/>
                  </a:cubicBezTo>
                  <a:cubicBezTo>
                    <a:pt x="1398" y="568"/>
                    <a:pt x="1392" y="558"/>
                    <a:pt x="1400" y="554"/>
                  </a:cubicBezTo>
                  <a:cubicBezTo>
                    <a:pt x="1406" y="550"/>
                    <a:pt x="1463" y="559"/>
                    <a:pt x="1466" y="563"/>
                  </a:cubicBezTo>
                  <a:cubicBezTo>
                    <a:pt x="1467" y="565"/>
                    <a:pt x="1474" y="568"/>
                    <a:pt x="1481" y="570"/>
                  </a:cubicBezTo>
                  <a:cubicBezTo>
                    <a:pt x="1499" y="574"/>
                    <a:pt x="1503" y="585"/>
                    <a:pt x="1490" y="593"/>
                  </a:cubicBezTo>
                  <a:cubicBezTo>
                    <a:pt x="1485" y="596"/>
                    <a:pt x="1478" y="600"/>
                    <a:pt x="1476" y="600"/>
                  </a:cubicBezTo>
                  <a:cubicBezTo>
                    <a:pt x="1449" y="606"/>
                    <a:pt x="1424" y="613"/>
                    <a:pt x="1421" y="615"/>
                  </a:cubicBezTo>
                  <a:cubicBezTo>
                    <a:pt x="1419" y="616"/>
                    <a:pt x="1415" y="612"/>
                    <a:pt x="1412" y="607"/>
                  </a:cubicBezTo>
                  <a:cubicBezTo>
                    <a:pt x="1407" y="597"/>
                    <a:pt x="1406" y="596"/>
                    <a:pt x="1356" y="595"/>
                  </a:cubicBezTo>
                  <a:cubicBezTo>
                    <a:pt x="1328" y="595"/>
                    <a:pt x="1305" y="596"/>
                    <a:pt x="1304" y="597"/>
                  </a:cubicBezTo>
                  <a:cubicBezTo>
                    <a:pt x="1303" y="599"/>
                    <a:pt x="1275" y="599"/>
                    <a:pt x="1241" y="597"/>
                  </a:cubicBezTo>
                  <a:cubicBezTo>
                    <a:pt x="1167" y="594"/>
                    <a:pt x="1048" y="592"/>
                    <a:pt x="1023" y="594"/>
                  </a:cubicBezTo>
                  <a:cubicBezTo>
                    <a:pt x="990" y="596"/>
                    <a:pt x="891" y="598"/>
                    <a:pt x="864" y="597"/>
                  </a:cubicBezTo>
                  <a:cubicBezTo>
                    <a:pt x="849" y="596"/>
                    <a:pt x="817" y="595"/>
                    <a:pt x="792" y="594"/>
                  </a:cubicBezTo>
                  <a:cubicBezTo>
                    <a:pt x="767" y="593"/>
                    <a:pt x="745" y="594"/>
                    <a:pt x="742" y="596"/>
                  </a:cubicBezTo>
                  <a:cubicBezTo>
                    <a:pt x="739" y="598"/>
                    <a:pt x="737" y="598"/>
                    <a:pt x="737" y="596"/>
                  </a:cubicBezTo>
                  <a:cubicBezTo>
                    <a:pt x="737" y="594"/>
                    <a:pt x="727" y="592"/>
                    <a:pt x="715" y="592"/>
                  </a:cubicBezTo>
                  <a:cubicBezTo>
                    <a:pt x="704" y="593"/>
                    <a:pt x="645" y="593"/>
                    <a:pt x="585" y="593"/>
                  </a:cubicBezTo>
                  <a:cubicBezTo>
                    <a:pt x="478" y="593"/>
                    <a:pt x="422" y="594"/>
                    <a:pt x="366" y="597"/>
                  </a:cubicBezTo>
                  <a:cubicBezTo>
                    <a:pt x="351" y="598"/>
                    <a:pt x="303" y="599"/>
                    <a:pt x="260" y="599"/>
                  </a:cubicBezTo>
                  <a:cubicBezTo>
                    <a:pt x="182" y="599"/>
                    <a:pt x="182" y="599"/>
                    <a:pt x="182" y="599"/>
                  </a:cubicBezTo>
                  <a:cubicBezTo>
                    <a:pt x="182" y="695"/>
                    <a:pt x="182" y="695"/>
                    <a:pt x="182" y="695"/>
                  </a:cubicBezTo>
                  <a:cubicBezTo>
                    <a:pt x="181" y="748"/>
                    <a:pt x="181" y="804"/>
                    <a:pt x="182" y="818"/>
                  </a:cubicBezTo>
                  <a:cubicBezTo>
                    <a:pt x="182" y="833"/>
                    <a:pt x="181" y="846"/>
                    <a:pt x="179" y="847"/>
                  </a:cubicBezTo>
                  <a:cubicBezTo>
                    <a:pt x="177" y="848"/>
                    <a:pt x="176" y="851"/>
                    <a:pt x="178" y="854"/>
                  </a:cubicBezTo>
                  <a:cubicBezTo>
                    <a:pt x="179" y="856"/>
                    <a:pt x="180" y="909"/>
                    <a:pt x="179" y="972"/>
                  </a:cubicBezTo>
                  <a:cubicBezTo>
                    <a:pt x="177" y="1071"/>
                    <a:pt x="176" y="1085"/>
                    <a:pt x="170" y="1086"/>
                  </a:cubicBezTo>
                  <a:cubicBezTo>
                    <a:pt x="167" y="1087"/>
                    <a:pt x="161" y="1084"/>
                    <a:pt x="157" y="1079"/>
                  </a:cubicBezTo>
                  <a:close/>
                  <a:moveTo>
                    <a:pt x="1440" y="734"/>
                  </a:moveTo>
                  <a:cubicBezTo>
                    <a:pt x="1439" y="730"/>
                    <a:pt x="1443" y="722"/>
                    <a:pt x="1451" y="714"/>
                  </a:cubicBezTo>
                  <a:cubicBezTo>
                    <a:pt x="1464" y="700"/>
                    <a:pt x="1466" y="692"/>
                    <a:pt x="1459" y="688"/>
                  </a:cubicBezTo>
                  <a:cubicBezTo>
                    <a:pt x="1457" y="686"/>
                    <a:pt x="1456" y="683"/>
                    <a:pt x="1457" y="681"/>
                  </a:cubicBezTo>
                  <a:cubicBezTo>
                    <a:pt x="1459" y="679"/>
                    <a:pt x="1458" y="677"/>
                    <a:pt x="1456" y="675"/>
                  </a:cubicBezTo>
                  <a:cubicBezTo>
                    <a:pt x="1450" y="672"/>
                    <a:pt x="1450" y="660"/>
                    <a:pt x="1455" y="660"/>
                  </a:cubicBezTo>
                  <a:cubicBezTo>
                    <a:pt x="1460" y="660"/>
                    <a:pt x="1471" y="671"/>
                    <a:pt x="1473" y="678"/>
                  </a:cubicBezTo>
                  <a:cubicBezTo>
                    <a:pt x="1474" y="682"/>
                    <a:pt x="1478" y="681"/>
                    <a:pt x="1485" y="675"/>
                  </a:cubicBezTo>
                  <a:cubicBezTo>
                    <a:pt x="1495" y="665"/>
                    <a:pt x="1505" y="663"/>
                    <a:pt x="1510" y="669"/>
                  </a:cubicBezTo>
                  <a:cubicBezTo>
                    <a:pt x="1512" y="670"/>
                    <a:pt x="1506" y="678"/>
                    <a:pt x="1498" y="685"/>
                  </a:cubicBezTo>
                  <a:cubicBezTo>
                    <a:pt x="1482" y="699"/>
                    <a:pt x="1482" y="699"/>
                    <a:pt x="1482" y="699"/>
                  </a:cubicBezTo>
                  <a:cubicBezTo>
                    <a:pt x="1492" y="703"/>
                    <a:pt x="1492" y="703"/>
                    <a:pt x="1492" y="703"/>
                  </a:cubicBezTo>
                  <a:cubicBezTo>
                    <a:pt x="1497" y="705"/>
                    <a:pt x="1500" y="707"/>
                    <a:pt x="1497" y="707"/>
                  </a:cubicBezTo>
                  <a:cubicBezTo>
                    <a:pt x="1495" y="707"/>
                    <a:pt x="1493" y="711"/>
                    <a:pt x="1494" y="716"/>
                  </a:cubicBezTo>
                  <a:cubicBezTo>
                    <a:pt x="1495" y="720"/>
                    <a:pt x="1494" y="725"/>
                    <a:pt x="1492" y="726"/>
                  </a:cubicBezTo>
                  <a:cubicBezTo>
                    <a:pt x="1487" y="729"/>
                    <a:pt x="1474" y="724"/>
                    <a:pt x="1477" y="720"/>
                  </a:cubicBezTo>
                  <a:cubicBezTo>
                    <a:pt x="1478" y="718"/>
                    <a:pt x="1478" y="715"/>
                    <a:pt x="1475" y="714"/>
                  </a:cubicBezTo>
                  <a:cubicBezTo>
                    <a:pt x="1473" y="712"/>
                    <a:pt x="1469" y="716"/>
                    <a:pt x="1465" y="723"/>
                  </a:cubicBezTo>
                  <a:cubicBezTo>
                    <a:pt x="1462" y="730"/>
                    <a:pt x="1456" y="736"/>
                    <a:pt x="1452" y="738"/>
                  </a:cubicBezTo>
                  <a:cubicBezTo>
                    <a:pt x="1443" y="741"/>
                    <a:pt x="1443" y="741"/>
                    <a:pt x="1440" y="734"/>
                  </a:cubicBezTo>
                  <a:close/>
                  <a:moveTo>
                    <a:pt x="72" y="152"/>
                  </a:moveTo>
                  <a:cubicBezTo>
                    <a:pt x="68" y="147"/>
                    <a:pt x="65" y="141"/>
                    <a:pt x="65" y="140"/>
                  </a:cubicBezTo>
                  <a:cubicBezTo>
                    <a:pt x="65" y="138"/>
                    <a:pt x="63" y="135"/>
                    <a:pt x="62" y="134"/>
                  </a:cubicBezTo>
                  <a:cubicBezTo>
                    <a:pt x="56" y="128"/>
                    <a:pt x="59" y="123"/>
                    <a:pt x="67" y="124"/>
                  </a:cubicBezTo>
                  <a:cubicBezTo>
                    <a:pt x="72" y="124"/>
                    <a:pt x="79" y="127"/>
                    <a:pt x="81" y="131"/>
                  </a:cubicBezTo>
                  <a:cubicBezTo>
                    <a:pt x="86" y="138"/>
                    <a:pt x="87" y="137"/>
                    <a:pt x="90" y="122"/>
                  </a:cubicBezTo>
                  <a:cubicBezTo>
                    <a:pt x="92" y="113"/>
                    <a:pt x="93" y="104"/>
                    <a:pt x="93" y="102"/>
                  </a:cubicBezTo>
                  <a:cubicBezTo>
                    <a:pt x="92" y="100"/>
                    <a:pt x="94" y="96"/>
                    <a:pt x="96" y="93"/>
                  </a:cubicBezTo>
                  <a:cubicBezTo>
                    <a:pt x="99" y="89"/>
                    <a:pt x="96" y="79"/>
                    <a:pt x="87" y="58"/>
                  </a:cubicBezTo>
                  <a:cubicBezTo>
                    <a:pt x="69" y="17"/>
                    <a:pt x="67" y="7"/>
                    <a:pt x="77" y="3"/>
                  </a:cubicBezTo>
                  <a:cubicBezTo>
                    <a:pt x="88" y="0"/>
                    <a:pt x="95" y="5"/>
                    <a:pt x="92" y="13"/>
                  </a:cubicBezTo>
                  <a:cubicBezTo>
                    <a:pt x="91" y="16"/>
                    <a:pt x="93" y="27"/>
                    <a:pt x="98" y="37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3" y="18"/>
                    <a:pt x="120" y="6"/>
                    <a:pt x="129" y="7"/>
                  </a:cubicBezTo>
                  <a:cubicBezTo>
                    <a:pt x="135" y="7"/>
                    <a:pt x="137" y="16"/>
                    <a:pt x="132" y="20"/>
                  </a:cubicBezTo>
                  <a:cubicBezTo>
                    <a:pt x="131" y="22"/>
                    <a:pt x="129" y="32"/>
                    <a:pt x="128" y="44"/>
                  </a:cubicBezTo>
                  <a:cubicBezTo>
                    <a:pt x="127" y="56"/>
                    <a:pt x="123" y="72"/>
                    <a:pt x="119" y="80"/>
                  </a:cubicBezTo>
                  <a:cubicBezTo>
                    <a:pt x="115" y="88"/>
                    <a:pt x="113" y="98"/>
                    <a:pt x="114" y="103"/>
                  </a:cubicBezTo>
                  <a:cubicBezTo>
                    <a:pt x="116" y="107"/>
                    <a:pt x="115" y="112"/>
                    <a:pt x="112" y="114"/>
                  </a:cubicBezTo>
                  <a:cubicBezTo>
                    <a:pt x="110" y="115"/>
                    <a:pt x="108" y="123"/>
                    <a:pt x="108" y="130"/>
                  </a:cubicBezTo>
                  <a:cubicBezTo>
                    <a:pt x="107" y="146"/>
                    <a:pt x="97" y="162"/>
                    <a:pt x="87" y="162"/>
                  </a:cubicBezTo>
                  <a:cubicBezTo>
                    <a:pt x="83" y="162"/>
                    <a:pt x="77" y="158"/>
                    <a:pt x="72" y="15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1"/>
            <p:cNvSpPr>
              <a:spLocks noEditPoints="1"/>
            </p:cNvSpPr>
            <p:nvPr/>
          </p:nvSpPr>
          <p:spPr bwMode="auto">
            <a:xfrm>
              <a:off x="8612188" y="3727450"/>
              <a:ext cx="1879600" cy="1289050"/>
            </a:xfrm>
            <a:custGeom>
              <a:avLst/>
              <a:gdLst>
                <a:gd name="T0" fmla="*/ 916 w 1233"/>
                <a:gd name="T1" fmla="*/ 838 h 845"/>
                <a:gd name="T2" fmla="*/ 835 w 1233"/>
                <a:gd name="T3" fmla="*/ 813 h 845"/>
                <a:gd name="T4" fmla="*/ 681 w 1233"/>
                <a:gd name="T5" fmla="*/ 668 h 845"/>
                <a:gd name="T6" fmla="*/ 664 w 1233"/>
                <a:gd name="T7" fmla="*/ 629 h 845"/>
                <a:gd name="T8" fmla="*/ 635 w 1233"/>
                <a:gd name="T9" fmla="*/ 565 h 845"/>
                <a:gd name="T10" fmla="*/ 574 w 1233"/>
                <a:gd name="T11" fmla="*/ 416 h 845"/>
                <a:gd name="T12" fmla="*/ 554 w 1233"/>
                <a:gd name="T13" fmla="*/ 361 h 845"/>
                <a:gd name="T14" fmla="*/ 537 w 1233"/>
                <a:gd name="T15" fmla="*/ 333 h 845"/>
                <a:gd name="T16" fmla="*/ 513 w 1233"/>
                <a:gd name="T17" fmla="*/ 284 h 845"/>
                <a:gd name="T18" fmla="*/ 495 w 1233"/>
                <a:gd name="T19" fmla="*/ 246 h 845"/>
                <a:gd name="T20" fmla="*/ 473 w 1233"/>
                <a:gd name="T21" fmla="*/ 211 h 845"/>
                <a:gd name="T22" fmla="*/ 448 w 1233"/>
                <a:gd name="T23" fmla="*/ 173 h 845"/>
                <a:gd name="T24" fmla="*/ 406 w 1233"/>
                <a:gd name="T25" fmla="*/ 140 h 845"/>
                <a:gd name="T26" fmla="*/ 287 w 1233"/>
                <a:gd name="T27" fmla="*/ 124 h 845"/>
                <a:gd name="T28" fmla="*/ 208 w 1233"/>
                <a:gd name="T29" fmla="*/ 179 h 845"/>
                <a:gd name="T30" fmla="*/ 140 w 1233"/>
                <a:gd name="T31" fmla="*/ 274 h 845"/>
                <a:gd name="T32" fmla="*/ 113 w 1233"/>
                <a:gd name="T33" fmla="*/ 328 h 845"/>
                <a:gd name="T34" fmla="*/ 92 w 1233"/>
                <a:gd name="T35" fmla="*/ 371 h 845"/>
                <a:gd name="T36" fmla="*/ 37 w 1233"/>
                <a:gd name="T37" fmla="*/ 483 h 845"/>
                <a:gd name="T38" fmla="*/ 70 w 1233"/>
                <a:gd name="T39" fmla="*/ 368 h 845"/>
                <a:gd name="T40" fmla="*/ 89 w 1233"/>
                <a:gd name="T41" fmla="*/ 328 h 845"/>
                <a:gd name="T42" fmla="*/ 136 w 1233"/>
                <a:gd name="T43" fmla="*/ 240 h 845"/>
                <a:gd name="T44" fmla="*/ 160 w 1233"/>
                <a:gd name="T45" fmla="*/ 206 h 845"/>
                <a:gd name="T46" fmla="*/ 336 w 1233"/>
                <a:gd name="T47" fmla="*/ 101 h 845"/>
                <a:gd name="T48" fmla="*/ 428 w 1233"/>
                <a:gd name="T49" fmla="*/ 130 h 845"/>
                <a:gd name="T50" fmla="*/ 489 w 1233"/>
                <a:gd name="T51" fmla="*/ 195 h 845"/>
                <a:gd name="T52" fmla="*/ 515 w 1233"/>
                <a:gd name="T53" fmla="*/ 247 h 845"/>
                <a:gd name="T54" fmla="*/ 590 w 1233"/>
                <a:gd name="T55" fmla="*/ 409 h 845"/>
                <a:gd name="T56" fmla="*/ 601 w 1233"/>
                <a:gd name="T57" fmla="*/ 435 h 845"/>
                <a:gd name="T58" fmla="*/ 640 w 1233"/>
                <a:gd name="T59" fmla="*/ 540 h 845"/>
                <a:gd name="T60" fmla="*/ 690 w 1233"/>
                <a:gd name="T61" fmla="*/ 641 h 845"/>
                <a:gd name="T62" fmla="*/ 713 w 1233"/>
                <a:gd name="T63" fmla="*/ 688 h 845"/>
                <a:gd name="T64" fmla="*/ 754 w 1233"/>
                <a:gd name="T65" fmla="*/ 734 h 845"/>
                <a:gd name="T66" fmla="*/ 841 w 1233"/>
                <a:gd name="T67" fmla="*/ 797 h 845"/>
                <a:gd name="T68" fmla="*/ 923 w 1233"/>
                <a:gd name="T69" fmla="*/ 820 h 845"/>
                <a:gd name="T70" fmla="*/ 1173 w 1233"/>
                <a:gd name="T71" fmla="*/ 614 h 845"/>
                <a:gd name="T72" fmla="*/ 1188 w 1233"/>
                <a:gd name="T73" fmla="*/ 575 h 845"/>
                <a:gd name="T74" fmla="*/ 1232 w 1233"/>
                <a:gd name="T75" fmla="*/ 495 h 845"/>
                <a:gd name="T76" fmla="*/ 1211 w 1233"/>
                <a:gd name="T77" fmla="*/ 569 h 845"/>
                <a:gd name="T78" fmla="*/ 1179 w 1233"/>
                <a:gd name="T79" fmla="*/ 649 h 845"/>
                <a:gd name="T80" fmla="*/ 1130 w 1233"/>
                <a:gd name="T81" fmla="*/ 724 h 845"/>
                <a:gd name="T82" fmla="*/ 1105 w 1233"/>
                <a:gd name="T83" fmla="*/ 758 h 845"/>
                <a:gd name="T84" fmla="*/ 1067 w 1233"/>
                <a:gd name="T85" fmla="*/ 805 h 845"/>
                <a:gd name="T86" fmla="*/ 1046 w 1233"/>
                <a:gd name="T87" fmla="*/ 818 h 845"/>
                <a:gd name="T88" fmla="*/ 950 w 1233"/>
                <a:gd name="T89" fmla="*/ 844 h 845"/>
                <a:gd name="T90" fmla="*/ 651 w 1233"/>
                <a:gd name="T91" fmla="*/ 111 h 845"/>
                <a:gd name="T92" fmla="*/ 634 w 1233"/>
                <a:gd name="T93" fmla="*/ 57 h 845"/>
                <a:gd name="T94" fmla="*/ 673 w 1233"/>
                <a:gd name="T95" fmla="*/ 69 h 845"/>
                <a:gd name="T96" fmla="*/ 691 w 1233"/>
                <a:gd name="T97" fmla="*/ 81 h 845"/>
                <a:gd name="T98" fmla="*/ 687 w 1233"/>
                <a:gd name="T99" fmla="*/ 117 h 845"/>
                <a:gd name="T100" fmla="*/ 656 w 1233"/>
                <a:gd name="T101" fmla="*/ 139 h 845"/>
                <a:gd name="T102" fmla="*/ 589 w 1233"/>
                <a:gd name="T103" fmla="*/ 79 h 845"/>
                <a:gd name="T104" fmla="*/ 552 w 1233"/>
                <a:gd name="T105" fmla="*/ 81 h 845"/>
                <a:gd name="T106" fmla="*/ 583 w 1233"/>
                <a:gd name="T107" fmla="*/ 62 h 845"/>
                <a:gd name="T108" fmla="*/ 594 w 1233"/>
                <a:gd name="T109" fmla="*/ 130 h 845"/>
                <a:gd name="T110" fmla="*/ 480 w 1233"/>
                <a:gd name="T111" fmla="*/ 106 h 845"/>
                <a:gd name="T112" fmla="*/ 488 w 1233"/>
                <a:gd name="T113" fmla="*/ 100 h 845"/>
                <a:gd name="T114" fmla="*/ 502 w 1233"/>
                <a:gd name="T115" fmla="*/ 36 h 845"/>
                <a:gd name="T116" fmla="*/ 478 w 1233"/>
                <a:gd name="T117" fmla="*/ 75 h 845"/>
                <a:gd name="T118" fmla="*/ 480 w 1233"/>
                <a:gd name="T119" fmla="*/ 124 h 845"/>
                <a:gd name="T120" fmla="*/ 534 w 1233"/>
                <a:gd name="T121" fmla="*/ 56 h 845"/>
                <a:gd name="T122" fmla="*/ 531 w 1233"/>
                <a:gd name="T123" fmla="*/ 124 h 845"/>
                <a:gd name="T124" fmla="*/ 552 w 1233"/>
                <a:gd name="T125" fmla="*/ 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3" h="845">
                  <a:moveTo>
                    <a:pt x="950" y="844"/>
                  </a:moveTo>
                  <a:cubicBezTo>
                    <a:pt x="941" y="843"/>
                    <a:pt x="932" y="840"/>
                    <a:pt x="930" y="838"/>
                  </a:cubicBezTo>
                  <a:cubicBezTo>
                    <a:pt x="928" y="836"/>
                    <a:pt x="922" y="836"/>
                    <a:pt x="916" y="838"/>
                  </a:cubicBezTo>
                  <a:cubicBezTo>
                    <a:pt x="903" y="841"/>
                    <a:pt x="874" y="837"/>
                    <a:pt x="874" y="832"/>
                  </a:cubicBezTo>
                  <a:cubicBezTo>
                    <a:pt x="874" y="830"/>
                    <a:pt x="868" y="827"/>
                    <a:pt x="860" y="826"/>
                  </a:cubicBezTo>
                  <a:cubicBezTo>
                    <a:pt x="852" y="824"/>
                    <a:pt x="841" y="818"/>
                    <a:pt x="835" y="813"/>
                  </a:cubicBezTo>
                  <a:cubicBezTo>
                    <a:pt x="829" y="808"/>
                    <a:pt x="817" y="802"/>
                    <a:pt x="809" y="800"/>
                  </a:cubicBezTo>
                  <a:cubicBezTo>
                    <a:pt x="787" y="796"/>
                    <a:pt x="735" y="745"/>
                    <a:pt x="700" y="694"/>
                  </a:cubicBezTo>
                  <a:cubicBezTo>
                    <a:pt x="691" y="681"/>
                    <a:pt x="682" y="669"/>
                    <a:pt x="681" y="668"/>
                  </a:cubicBezTo>
                  <a:cubicBezTo>
                    <a:pt x="679" y="667"/>
                    <a:pt x="678" y="664"/>
                    <a:pt x="678" y="662"/>
                  </a:cubicBezTo>
                  <a:cubicBezTo>
                    <a:pt x="677" y="652"/>
                    <a:pt x="673" y="642"/>
                    <a:pt x="670" y="642"/>
                  </a:cubicBezTo>
                  <a:cubicBezTo>
                    <a:pt x="668" y="642"/>
                    <a:pt x="665" y="636"/>
                    <a:pt x="664" y="629"/>
                  </a:cubicBezTo>
                  <a:cubicBezTo>
                    <a:pt x="662" y="621"/>
                    <a:pt x="657" y="610"/>
                    <a:pt x="652" y="605"/>
                  </a:cubicBezTo>
                  <a:cubicBezTo>
                    <a:pt x="648" y="599"/>
                    <a:pt x="644" y="593"/>
                    <a:pt x="645" y="592"/>
                  </a:cubicBezTo>
                  <a:cubicBezTo>
                    <a:pt x="647" y="587"/>
                    <a:pt x="641" y="572"/>
                    <a:pt x="635" y="565"/>
                  </a:cubicBezTo>
                  <a:cubicBezTo>
                    <a:pt x="632" y="560"/>
                    <a:pt x="630" y="557"/>
                    <a:pt x="632" y="557"/>
                  </a:cubicBezTo>
                  <a:cubicBezTo>
                    <a:pt x="634" y="557"/>
                    <a:pt x="631" y="552"/>
                    <a:pt x="627" y="545"/>
                  </a:cubicBezTo>
                  <a:cubicBezTo>
                    <a:pt x="614" y="525"/>
                    <a:pt x="569" y="416"/>
                    <a:pt x="574" y="416"/>
                  </a:cubicBezTo>
                  <a:cubicBezTo>
                    <a:pt x="575" y="416"/>
                    <a:pt x="573" y="410"/>
                    <a:pt x="569" y="403"/>
                  </a:cubicBezTo>
                  <a:cubicBezTo>
                    <a:pt x="566" y="395"/>
                    <a:pt x="562" y="384"/>
                    <a:pt x="562" y="379"/>
                  </a:cubicBezTo>
                  <a:cubicBezTo>
                    <a:pt x="561" y="373"/>
                    <a:pt x="558" y="365"/>
                    <a:pt x="554" y="361"/>
                  </a:cubicBezTo>
                  <a:cubicBezTo>
                    <a:pt x="550" y="356"/>
                    <a:pt x="549" y="352"/>
                    <a:pt x="550" y="352"/>
                  </a:cubicBezTo>
                  <a:cubicBezTo>
                    <a:pt x="552" y="353"/>
                    <a:pt x="550" y="349"/>
                    <a:pt x="545" y="344"/>
                  </a:cubicBezTo>
                  <a:cubicBezTo>
                    <a:pt x="540" y="340"/>
                    <a:pt x="536" y="335"/>
                    <a:pt x="537" y="333"/>
                  </a:cubicBezTo>
                  <a:cubicBezTo>
                    <a:pt x="537" y="326"/>
                    <a:pt x="523" y="297"/>
                    <a:pt x="520" y="297"/>
                  </a:cubicBezTo>
                  <a:cubicBezTo>
                    <a:pt x="518" y="297"/>
                    <a:pt x="517" y="294"/>
                    <a:pt x="517" y="290"/>
                  </a:cubicBezTo>
                  <a:cubicBezTo>
                    <a:pt x="517" y="287"/>
                    <a:pt x="515" y="284"/>
                    <a:pt x="513" y="284"/>
                  </a:cubicBezTo>
                  <a:cubicBezTo>
                    <a:pt x="511" y="284"/>
                    <a:pt x="509" y="280"/>
                    <a:pt x="509" y="274"/>
                  </a:cubicBezTo>
                  <a:cubicBezTo>
                    <a:pt x="509" y="269"/>
                    <a:pt x="506" y="261"/>
                    <a:pt x="501" y="256"/>
                  </a:cubicBezTo>
                  <a:cubicBezTo>
                    <a:pt x="497" y="252"/>
                    <a:pt x="494" y="247"/>
                    <a:pt x="495" y="246"/>
                  </a:cubicBezTo>
                  <a:cubicBezTo>
                    <a:pt x="496" y="244"/>
                    <a:pt x="493" y="238"/>
                    <a:pt x="487" y="233"/>
                  </a:cubicBezTo>
                  <a:cubicBezTo>
                    <a:pt x="482" y="227"/>
                    <a:pt x="477" y="220"/>
                    <a:pt x="477" y="217"/>
                  </a:cubicBezTo>
                  <a:cubicBezTo>
                    <a:pt x="477" y="214"/>
                    <a:pt x="476" y="211"/>
                    <a:pt x="473" y="211"/>
                  </a:cubicBezTo>
                  <a:cubicBezTo>
                    <a:pt x="471" y="211"/>
                    <a:pt x="470" y="210"/>
                    <a:pt x="471" y="208"/>
                  </a:cubicBezTo>
                  <a:cubicBezTo>
                    <a:pt x="472" y="206"/>
                    <a:pt x="467" y="198"/>
                    <a:pt x="460" y="190"/>
                  </a:cubicBezTo>
                  <a:cubicBezTo>
                    <a:pt x="452" y="182"/>
                    <a:pt x="447" y="174"/>
                    <a:pt x="448" y="173"/>
                  </a:cubicBezTo>
                  <a:cubicBezTo>
                    <a:pt x="449" y="171"/>
                    <a:pt x="444" y="167"/>
                    <a:pt x="438" y="164"/>
                  </a:cubicBezTo>
                  <a:cubicBezTo>
                    <a:pt x="432" y="160"/>
                    <a:pt x="425" y="154"/>
                    <a:pt x="422" y="150"/>
                  </a:cubicBezTo>
                  <a:cubicBezTo>
                    <a:pt x="420" y="146"/>
                    <a:pt x="412" y="142"/>
                    <a:pt x="406" y="140"/>
                  </a:cubicBezTo>
                  <a:cubicBezTo>
                    <a:pt x="399" y="139"/>
                    <a:pt x="392" y="135"/>
                    <a:pt x="389" y="132"/>
                  </a:cubicBezTo>
                  <a:cubicBezTo>
                    <a:pt x="385" y="126"/>
                    <a:pt x="342" y="117"/>
                    <a:pt x="324" y="119"/>
                  </a:cubicBezTo>
                  <a:cubicBezTo>
                    <a:pt x="304" y="120"/>
                    <a:pt x="293" y="122"/>
                    <a:pt x="287" y="124"/>
                  </a:cubicBezTo>
                  <a:cubicBezTo>
                    <a:pt x="284" y="126"/>
                    <a:pt x="277" y="128"/>
                    <a:pt x="273" y="128"/>
                  </a:cubicBezTo>
                  <a:cubicBezTo>
                    <a:pt x="252" y="132"/>
                    <a:pt x="221" y="153"/>
                    <a:pt x="221" y="164"/>
                  </a:cubicBezTo>
                  <a:cubicBezTo>
                    <a:pt x="221" y="167"/>
                    <a:pt x="215" y="173"/>
                    <a:pt x="208" y="179"/>
                  </a:cubicBezTo>
                  <a:cubicBezTo>
                    <a:pt x="201" y="185"/>
                    <a:pt x="189" y="199"/>
                    <a:pt x="181" y="211"/>
                  </a:cubicBezTo>
                  <a:cubicBezTo>
                    <a:pt x="173" y="223"/>
                    <a:pt x="162" y="238"/>
                    <a:pt x="156" y="245"/>
                  </a:cubicBezTo>
                  <a:cubicBezTo>
                    <a:pt x="150" y="252"/>
                    <a:pt x="143" y="265"/>
                    <a:pt x="140" y="274"/>
                  </a:cubicBezTo>
                  <a:cubicBezTo>
                    <a:pt x="138" y="283"/>
                    <a:pt x="132" y="293"/>
                    <a:pt x="128" y="297"/>
                  </a:cubicBezTo>
                  <a:cubicBezTo>
                    <a:pt x="125" y="300"/>
                    <a:pt x="122" y="306"/>
                    <a:pt x="123" y="310"/>
                  </a:cubicBezTo>
                  <a:cubicBezTo>
                    <a:pt x="123" y="313"/>
                    <a:pt x="119" y="321"/>
                    <a:pt x="113" y="328"/>
                  </a:cubicBezTo>
                  <a:cubicBezTo>
                    <a:pt x="107" y="335"/>
                    <a:pt x="103" y="344"/>
                    <a:pt x="102" y="348"/>
                  </a:cubicBezTo>
                  <a:cubicBezTo>
                    <a:pt x="102" y="352"/>
                    <a:pt x="101" y="356"/>
                    <a:pt x="99" y="356"/>
                  </a:cubicBezTo>
                  <a:cubicBezTo>
                    <a:pt x="97" y="356"/>
                    <a:pt x="94" y="363"/>
                    <a:pt x="92" y="371"/>
                  </a:cubicBezTo>
                  <a:cubicBezTo>
                    <a:pt x="88" y="390"/>
                    <a:pt x="72" y="427"/>
                    <a:pt x="67" y="427"/>
                  </a:cubicBezTo>
                  <a:cubicBezTo>
                    <a:pt x="66" y="427"/>
                    <a:pt x="64" y="429"/>
                    <a:pt x="64" y="432"/>
                  </a:cubicBezTo>
                  <a:cubicBezTo>
                    <a:pt x="64" y="440"/>
                    <a:pt x="48" y="469"/>
                    <a:pt x="37" y="483"/>
                  </a:cubicBezTo>
                  <a:cubicBezTo>
                    <a:pt x="14" y="509"/>
                    <a:pt x="0" y="482"/>
                    <a:pt x="21" y="451"/>
                  </a:cubicBezTo>
                  <a:cubicBezTo>
                    <a:pt x="50" y="410"/>
                    <a:pt x="61" y="390"/>
                    <a:pt x="64" y="379"/>
                  </a:cubicBezTo>
                  <a:cubicBezTo>
                    <a:pt x="65" y="373"/>
                    <a:pt x="68" y="368"/>
                    <a:pt x="70" y="368"/>
                  </a:cubicBezTo>
                  <a:cubicBezTo>
                    <a:pt x="73" y="368"/>
                    <a:pt x="73" y="364"/>
                    <a:pt x="72" y="359"/>
                  </a:cubicBezTo>
                  <a:cubicBezTo>
                    <a:pt x="71" y="354"/>
                    <a:pt x="73" y="349"/>
                    <a:pt x="78" y="345"/>
                  </a:cubicBezTo>
                  <a:cubicBezTo>
                    <a:pt x="82" y="342"/>
                    <a:pt x="87" y="335"/>
                    <a:pt x="89" y="328"/>
                  </a:cubicBezTo>
                  <a:cubicBezTo>
                    <a:pt x="91" y="321"/>
                    <a:pt x="94" y="312"/>
                    <a:pt x="97" y="309"/>
                  </a:cubicBezTo>
                  <a:cubicBezTo>
                    <a:pt x="100" y="306"/>
                    <a:pt x="108" y="291"/>
                    <a:pt x="115" y="276"/>
                  </a:cubicBezTo>
                  <a:cubicBezTo>
                    <a:pt x="121" y="261"/>
                    <a:pt x="131" y="245"/>
                    <a:pt x="136" y="240"/>
                  </a:cubicBezTo>
                  <a:cubicBezTo>
                    <a:pt x="141" y="236"/>
                    <a:pt x="146" y="228"/>
                    <a:pt x="148" y="222"/>
                  </a:cubicBezTo>
                  <a:cubicBezTo>
                    <a:pt x="149" y="217"/>
                    <a:pt x="152" y="213"/>
                    <a:pt x="154" y="213"/>
                  </a:cubicBezTo>
                  <a:cubicBezTo>
                    <a:pt x="156" y="213"/>
                    <a:pt x="159" y="210"/>
                    <a:pt x="160" y="206"/>
                  </a:cubicBezTo>
                  <a:cubicBezTo>
                    <a:pt x="165" y="193"/>
                    <a:pt x="239" y="118"/>
                    <a:pt x="250" y="116"/>
                  </a:cubicBezTo>
                  <a:cubicBezTo>
                    <a:pt x="256" y="115"/>
                    <a:pt x="267" y="111"/>
                    <a:pt x="275" y="107"/>
                  </a:cubicBezTo>
                  <a:cubicBezTo>
                    <a:pt x="287" y="101"/>
                    <a:pt x="299" y="100"/>
                    <a:pt x="336" y="101"/>
                  </a:cubicBezTo>
                  <a:cubicBezTo>
                    <a:pt x="379" y="102"/>
                    <a:pt x="385" y="103"/>
                    <a:pt x="404" y="113"/>
                  </a:cubicBezTo>
                  <a:cubicBezTo>
                    <a:pt x="416" y="120"/>
                    <a:pt x="424" y="126"/>
                    <a:pt x="423" y="127"/>
                  </a:cubicBezTo>
                  <a:cubicBezTo>
                    <a:pt x="422" y="129"/>
                    <a:pt x="424" y="130"/>
                    <a:pt x="428" y="130"/>
                  </a:cubicBezTo>
                  <a:cubicBezTo>
                    <a:pt x="435" y="130"/>
                    <a:pt x="474" y="171"/>
                    <a:pt x="474" y="178"/>
                  </a:cubicBezTo>
                  <a:cubicBezTo>
                    <a:pt x="474" y="180"/>
                    <a:pt x="477" y="184"/>
                    <a:pt x="482" y="187"/>
                  </a:cubicBezTo>
                  <a:cubicBezTo>
                    <a:pt x="486" y="190"/>
                    <a:pt x="489" y="194"/>
                    <a:pt x="489" y="195"/>
                  </a:cubicBezTo>
                  <a:cubicBezTo>
                    <a:pt x="490" y="203"/>
                    <a:pt x="498" y="220"/>
                    <a:pt x="503" y="224"/>
                  </a:cubicBezTo>
                  <a:cubicBezTo>
                    <a:pt x="507" y="227"/>
                    <a:pt x="510" y="233"/>
                    <a:pt x="510" y="236"/>
                  </a:cubicBezTo>
                  <a:cubicBezTo>
                    <a:pt x="510" y="239"/>
                    <a:pt x="512" y="244"/>
                    <a:pt x="515" y="247"/>
                  </a:cubicBezTo>
                  <a:cubicBezTo>
                    <a:pt x="518" y="250"/>
                    <a:pt x="523" y="259"/>
                    <a:pt x="527" y="267"/>
                  </a:cubicBezTo>
                  <a:cubicBezTo>
                    <a:pt x="531" y="276"/>
                    <a:pt x="537" y="288"/>
                    <a:pt x="541" y="295"/>
                  </a:cubicBezTo>
                  <a:cubicBezTo>
                    <a:pt x="557" y="323"/>
                    <a:pt x="589" y="398"/>
                    <a:pt x="590" y="409"/>
                  </a:cubicBezTo>
                  <a:cubicBezTo>
                    <a:pt x="590" y="411"/>
                    <a:pt x="592" y="413"/>
                    <a:pt x="593" y="415"/>
                  </a:cubicBezTo>
                  <a:cubicBezTo>
                    <a:pt x="595" y="417"/>
                    <a:pt x="596" y="422"/>
                    <a:pt x="596" y="426"/>
                  </a:cubicBezTo>
                  <a:cubicBezTo>
                    <a:pt x="596" y="430"/>
                    <a:pt x="598" y="434"/>
                    <a:pt x="601" y="435"/>
                  </a:cubicBezTo>
                  <a:cubicBezTo>
                    <a:pt x="604" y="436"/>
                    <a:pt x="607" y="442"/>
                    <a:pt x="607" y="448"/>
                  </a:cubicBezTo>
                  <a:cubicBezTo>
                    <a:pt x="608" y="462"/>
                    <a:pt x="619" y="494"/>
                    <a:pt x="633" y="520"/>
                  </a:cubicBezTo>
                  <a:cubicBezTo>
                    <a:pt x="638" y="531"/>
                    <a:pt x="642" y="540"/>
                    <a:pt x="640" y="540"/>
                  </a:cubicBezTo>
                  <a:cubicBezTo>
                    <a:pt x="639" y="540"/>
                    <a:pt x="641" y="545"/>
                    <a:pt x="646" y="550"/>
                  </a:cubicBezTo>
                  <a:cubicBezTo>
                    <a:pt x="651" y="555"/>
                    <a:pt x="657" y="567"/>
                    <a:pt x="661" y="577"/>
                  </a:cubicBezTo>
                  <a:cubicBezTo>
                    <a:pt x="673" y="609"/>
                    <a:pt x="686" y="638"/>
                    <a:pt x="690" y="641"/>
                  </a:cubicBezTo>
                  <a:cubicBezTo>
                    <a:pt x="692" y="642"/>
                    <a:pt x="693" y="645"/>
                    <a:pt x="692" y="647"/>
                  </a:cubicBezTo>
                  <a:cubicBezTo>
                    <a:pt x="691" y="649"/>
                    <a:pt x="692" y="653"/>
                    <a:pt x="695" y="657"/>
                  </a:cubicBezTo>
                  <a:cubicBezTo>
                    <a:pt x="701" y="664"/>
                    <a:pt x="709" y="677"/>
                    <a:pt x="713" y="688"/>
                  </a:cubicBezTo>
                  <a:cubicBezTo>
                    <a:pt x="715" y="694"/>
                    <a:pt x="723" y="702"/>
                    <a:pt x="729" y="708"/>
                  </a:cubicBezTo>
                  <a:cubicBezTo>
                    <a:pt x="736" y="713"/>
                    <a:pt x="742" y="720"/>
                    <a:pt x="742" y="723"/>
                  </a:cubicBezTo>
                  <a:cubicBezTo>
                    <a:pt x="741" y="725"/>
                    <a:pt x="747" y="730"/>
                    <a:pt x="754" y="734"/>
                  </a:cubicBezTo>
                  <a:cubicBezTo>
                    <a:pt x="760" y="737"/>
                    <a:pt x="767" y="743"/>
                    <a:pt x="768" y="747"/>
                  </a:cubicBezTo>
                  <a:cubicBezTo>
                    <a:pt x="769" y="752"/>
                    <a:pt x="782" y="761"/>
                    <a:pt x="795" y="768"/>
                  </a:cubicBezTo>
                  <a:cubicBezTo>
                    <a:pt x="822" y="782"/>
                    <a:pt x="833" y="789"/>
                    <a:pt x="841" y="797"/>
                  </a:cubicBezTo>
                  <a:cubicBezTo>
                    <a:pt x="844" y="800"/>
                    <a:pt x="849" y="803"/>
                    <a:pt x="852" y="803"/>
                  </a:cubicBezTo>
                  <a:cubicBezTo>
                    <a:pt x="855" y="803"/>
                    <a:pt x="859" y="805"/>
                    <a:pt x="859" y="807"/>
                  </a:cubicBezTo>
                  <a:cubicBezTo>
                    <a:pt x="861" y="812"/>
                    <a:pt x="879" y="816"/>
                    <a:pt x="923" y="820"/>
                  </a:cubicBezTo>
                  <a:cubicBezTo>
                    <a:pt x="992" y="827"/>
                    <a:pt x="1032" y="814"/>
                    <a:pt x="1068" y="774"/>
                  </a:cubicBezTo>
                  <a:cubicBezTo>
                    <a:pt x="1081" y="759"/>
                    <a:pt x="1096" y="743"/>
                    <a:pt x="1101" y="736"/>
                  </a:cubicBezTo>
                  <a:cubicBezTo>
                    <a:pt x="1123" y="712"/>
                    <a:pt x="1173" y="628"/>
                    <a:pt x="1173" y="614"/>
                  </a:cubicBezTo>
                  <a:cubicBezTo>
                    <a:pt x="1173" y="610"/>
                    <a:pt x="1175" y="606"/>
                    <a:pt x="1178" y="605"/>
                  </a:cubicBezTo>
                  <a:cubicBezTo>
                    <a:pt x="1180" y="603"/>
                    <a:pt x="1182" y="598"/>
                    <a:pt x="1182" y="593"/>
                  </a:cubicBezTo>
                  <a:cubicBezTo>
                    <a:pt x="1182" y="588"/>
                    <a:pt x="1185" y="580"/>
                    <a:pt x="1188" y="575"/>
                  </a:cubicBezTo>
                  <a:cubicBezTo>
                    <a:pt x="1191" y="571"/>
                    <a:pt x="1196" y="556"/>
                    <a:pt x="1199" y="544"/>
                  </a:cubicBezTo>
                  <a:cubicBezTo>
                    <a:pt x="1214" y="480"/>
                    <a:pt x="1215" y="479"/>
                    <a:pt x="1223" y="479"/>
                  </a:cubicBezTo>
                  <a:cubicBezTo>
                    <a:pt x="1230" y="479"/>
                    <a:pt x="1232" y="482"/>
                    <a:pt x="1232" y="495"/>
                  </a:cubicBezTo>
                  <a:cubicBezTo>
                    <a:pt x="1233" y="503"/>
                    <a:pt x="1230" y="516"/>
                    <a:pt x="1227" y="523"/>
                  </a:cubicBezTo>
                  <a:cubicBezTo>
                    <a:pt x="1223" y="530"/>
                    <a:pt x="1220" y="541"/>
                    <a:pt x="1220" y="547"/>
                  </a:cubicBezTo>
                  <a:cubicBezTo>
                    <a:pt x="1219" y="554"/>
                    <a:pt x="1216" y="564"/>
                    <a:pt x="1211" y="569"/>
                  </a:cubicBezTo>
                  <a:cubicBezTo>
                    <a:pt x="1207" y="575"/>
                    <a:pt x="1203" y="583"/>
                    <a:pt x="1203" y="587"/>
                  </a:cubicBezTo>
                  <a:cubicBezTo>
                    <a:pt x="1203" y="591"/>
                    <a:pt x="1200" y="599"/>
                    <a:pt x="1198" y="606"/>
                  </a:cubicBezTo>
                  <a:cubicBezTo>
                    <a:pt x="1186" y="633"/>
                    <a:pt x="1184" y="639"/>
                    <a:pt x="1179" y="649"/>
                  </a:cubicBezTo>
                  <a:cubicBezTo>
                    <a:pt x="1175" y="660"/>
                    <a:pt x="1158" y="684"/>
                    <a:pt x="1148" y="694"/>
                  </a:cubicBezTo>
                  <a:cubicBezTo>
                    <a:pt x="1145" y="697"/>
                    <a:pt x="1142" y="704"/>
                    <a:pt x="1140" y="710"/>
                  </a:cubicBezTo>
                  <a:cubicBezTo>
                    <a:pt x="1139" y="716"/>
                    <a:pt x="1134" y="722"/>
                    <a:pt x="1130" y="724"/>
                  </a:cubicBezTo>
                  <a:cubicBezTo>
                    <a:pt x="1125" y="727"/>
                    <a:pt x="1122" y="732"/>
                    <a:pt x="1122" y="736"/>
                  </a:cubicBezTo>
                  <a:cubicBezTo>
                    <a:pt x="1122" y="740"/>
                    <a:pt x="1118" y="745"/>
                    <a:pt x="1113" y="748"/>
                  </a:cubicBezTo>
                  <a:cubicBezTo>
                    <a:pt x="1109" y="751"/>
                    <a:pt x="1105" y="755"/>
                    <a:pt x="1105" y="758"/>
                  </a:cubicBezTo>
                  <a:cubicBezTo>
                    <a:pt x="1105" y="760"/>
                    <a:pt x="1098" y="769"/>
                    <a:pt x="1091" y="777"/>
                  </a:cubicBezTo>
                  <a:cubicBezTo>
                    <a:pt x="1083" y="784"/>
                    <a:pt x="1075" y="795"/>
                    <a:pt x="1073" y="799"/>
                  </a:cubicBezTo>
                  <a:cubicBezTo>
                    <a:pt x="1072" y="804"/>
                    <a:pt x="1069" y="806"/>
                    <a:pt x="1067" y="805"/>
                  </a:cubicBezTo>
                  <a:cubicBezTo>
                    <a:pt x="1065" y="804"/>
                    <a:pt x="1063" y="804"/>
                    <a:pt x="1063" y="807"/>
                  </a:cubicBezTo>
                  <a:cubicBezTo>
                    <a:pt x="1063" y="809"/>
                    <a:pt x="1061" y="811"/>
                    <a:pt x="1058" y="811"/>
                  </a:cubicBezTo>
                  <a:cubicBezTo>
                    <a:pt x="1056" y="811"/>
                    <a:pt x="1050" y="814"/>
                    <a:pt x="1046" y="818"/>
                  </a:cubicBezTo>
                  <a:cubicBezTo>
                    <a:pt x="1038" y="825"/>
                    <a:pt x="999" y="840"/>
                    <a:pt x="996" y="837"/>
                  </a:cubicBezTo>
                  <a:cubicBezTo>
                    <a:pt x="995" y="836"/>
                    <a:pt x="988" y="837"/>
                    <a:pt x="980" y="840"/>
                  </a:cubicBezTo>
                  <a:cubicBezTo>
                    <a:pt x="973" y="843"/>
                    <a:pt x="959" y="845"/>
                    <a:pt x="950" y="844"/>
                  </a:cubicBezTo>
                  <a:close/>
                  <a:moveTo>
                    <a:pt x="641" y="142"/>
                  </a:moveTo>
                  <a:cubicBezTo>
                    <a:pt x="635" y="137"/>
                    <a:pt x="634" y="135"/>
                    <a:pt x="639" y="130"/>
                  </a:cubicBezTo>
                  <a:cubicBezTo>
                    <a:pt x="643" y="127"/>
                    <a:pt x="648" y="118"/>
                    <a:pt x="651" y="111"/>
                  </a:cubicBezTo>
                  <a:cubicBezTo>
                    <a:pt x="654" y="103"/>
                    <a:pt x="658" y="97"/>
                    <a:pt x="660" y="97"/>
                  </a:cubicBezTo>
                  <a:cubicBezTo>
                    <a:pt x="662" y="97"/>
                    <a:pt x="656" y="89"/>
                    <a:pt x="648" y="80"/>
                  </a:cubicBezTo>
                  <a:cubicBezTo>
                    <a:pt x="638" y="69"/>
                    <a:pt x="633" y="61"/>
                    <a:pt x="634" y="57"/>
                  </a:cubicBezTo>
                  <a:cubicBezTo>
                    <a:pt x="637" y="51"/>
                    <a:pt x="638" y="51"/>
                    <a:pt x="649" y="57"/>
                  </a:cubicBezTo>
                  <a:cubicBezTo>
                    <a:pt x="655" y="60"/>
                    <a:pt x="663" y="63"/>
                    <a:pt x="666" y="63"/>
                  </a:cubicBezTo>
                  <a:cubicBezTo>
                    <a:pt x="670" y="63"/>
                    <a:pt x="673" y="66"/>
                    <a:pt x="673" y="69"/>
                  </a:cubicBezTo>
                  <a:cubicBezTo>
                    <a:pt x="673" y="72"/>
                    <a:pt x="676" y="69"/>
                    <a:pt x="680" y="63"/>
                  </a:cubicBezTo>
                  <a:cubicBezTo>
                    <a:pt x="684" y="56"/>
                    <a:pt x="690" y="51"/>
                    <a:pt x="692" y="51"/>
                  </a:cubicBezTo>
                  <a:cubicBezTo>
                    <a:pt x="700" y="51"/>
                    <a:pt x="698" y="72"/>
                    <a:pt x="691" y="81"/>
                  </a:cubicBezTo>
                  <a:cubicBezTo>
                    <a:pt x="685" y="87"/>
                    <a:pt x="685" y="89"/>
                    <a:pt x="696" y="102"/>
                  </a:cubicBezTo>
                  <a:cubicBezTo>
                    <a:pt x="703" y="110"/>
                    <a:pt x="707" y="119"/>
                    <a:pt x="706" y="122"/>
                  </a:cubicBezTo>
                  <a:cubicBezTo>
                    <a:pt x="702" y="130"/>
                    <a:pt x="697" y="129"/>
                    <a:pt x="687" y="117"/>
                  </a:cubicBezTo>
                  <a:cubicBezTo>
                    <a:pt x="679" y="107"/>
                    <a:pt x="678" y="106"/>
                    <a:pt x="671" y="113"/>
                  </a:cubicBezTo>
                  <a:cubicBezTo>
                    <a:pt x="667" y="116"/>
                    <a:pt x="663" y="122"/>
                    <a:pt x="663" y="125"/>
                  </a:cubicBezTo>
                  <a:cubicBezTo>
                    <a:pt x="663" y="128"/>
                    <a:pt x="660" y="134"/>
                    <a:pt x="656" y="139"/>
                  </a:cubicBezTo>
                  <a:cubicBezTo>
                    <a:pt x="650" y="147"/>
                    <a:pt x="648" y="147"/>
                    <a:pt x="641" y="142"/>
                  </a:cubicBezTo>
                  <a:close/>
                  <a:moveTo>
                    <a:pt x="594" y="130"/>
                  </a:moveTo>
                  <a:cubicBezTo>
                    <a:pt x="593" y="104"/>
                    <a:pt x="591" y="81"/>
                    <a:pt x="589" y="79"/>
                  </a:cubicBezTo>
                  <a:cubicBezTo>
                    <a:pt x="584" y="75"/>
                    <a:pt x="579" y="88"/>
                    <a:pt x="576" y="109"/>
                  </a:cubicBezTo>
                  <a:cubicBezTo>
                    <a:pt x="574" y="122"/>
                    <a:pt x="571" y="129"/>
                    <a:pt x="567" y="129"/>
                  </a:cubicBezTo>
                  <a:cubicBezTo>
                    <a:pt x="557" y="129"/>
                    <a:pt x="555" y="123"/>
                    <a:pt x="552" y="81"/>
                  </a:cubicBezTo>
                  <a:cubicBezTo>
                    <a:pt x="551" y="59"/>
                    <a:pt x="551" y="57"/>
                    <a:pt x="559" y="57"/>
                  </a:cubicBezTo>
                  <a:cubicBezTo>
                    <a:pt x="563" y="57"/>
                    <a:pt x="568" y="60"/>
                    <a:pt x="569" y="63"/>
                  </a:cubicBezTo>
                  <a:cubicBezTo>
                    <a:pt x="571" y="68"/>
                    <a:pt x="573" y="68"/>
                    <a:pt x="583" y="62"/>
                  </a:cubicBezTo>
                  <a:cubicBezTo>
                    <a:pt x="595" y="56"/>
                    <a:pt x="595" y="56"/>
                    <a:pt x="602" y="66"/>
                  </a:cubicBezTo>
                  <a:cubicBezTo>
                    <a:pt x="617" y="89"/>
                    <a:pt x="617" y="134"/>
                    <a:pt x="601" y="134"/>
                  </a:cubicBezTo>
                  <a:cubicBezTo>
                    <a:pt x="597" y="134"/>
                    <a:pt x="594" y="132"/>
                    <a:pt x="594" y="130"/>
                  </a:cubicBezTo>
                  <a:close/>
                  <a:moveTo>
                    <a:pt x="480" y="124"/>
                  </a:moveTo>
                  <a:cubicBezTo>
                    <a:pt x="471" y="122"/>
                    <a:pt x="468" y="108"/>
                    <a:pt x="476" y="104"/>
                  </a:cubicBezTo>
                  <a:cubicBezTo>
                    <a:pt x="478" y="102"/>
                    <a:pt x="480" y="103"/>
                    <a:pt x="480" y="106"/>
                  </a:cubicBezTo>
                  <a:cubicBezTo>
                    <a:pt x="480" y="108"/>
                    <a:pt x="484" y="110"/>
                    <a:pt x="488" y="110"/>
                  </a:cubicBezTo>
                  <a:cubicBezTo>
                    <a:pt x="497" y="110"/>
                    <a:pt x="497" y="110"/>
                    <a:pt x="497" y="110"/>
                  </a:cubicBezTo>
                  <a:cubicBezTo>
                    <a:pt x="488" y="100"/>
                    <a:pt x="488" y="100"/>
                    <a:pt x="488" y="100"/>
                  </a:cubicBezTo>
                  <a:cubicBezTo>
                    <a:pt x="483" y="94"/>
                    <a:pt x="476" y="89"/>
                    <a:pt x="474" y="89"/>
                  </a:cubicBezTo>
                  <a:cubicBezTo>
                    <a:pt x="465" y="89"/>
                    <a:pt x="460" y="78"/>
                    <a:pt x="463" y="65"/>
                  </a:cubicBezTo>
                  <a:cubicBezTo>
                    <a:pt x="468" y="51"/>
                    <a:pt x="482" y="40"/>
                    <a:pt x="502" y="36"/>
                  </a:cubicBezTo>
                  <a:cubicBezTo>
                    <a:pt x="514" y="35"/>
                    <a:pt x="517" y="36"/>
                    <a:pt x="519" y="42"/>
                  </a:cubicBezTo>
                  <a:cubicBezTo>
                    <a:pt x="523" y="51"/>
                    <a:pt x="515" y="56"/>
                    <a:pt x="503" y="53"/>
                  </a:cubicBezTo>
                  <a:cubicBezTo>
                    <a:pt x="494" y="51"/>
                    <a:pt x="474" y="68"/>
                    <a:pt x="478" y="75"/>
                  </a:cubicBezTo>
                  <a:cubicBezTo>
                    <a:pt x="479" y="78"/>
                    <a:pt x="488" y="84"/>
                    <a:pt x="499" y="89"/>
                  </a:cubicBezTo>
                  <a:cubicBezTo>
                    <a:pt x="509" y="94"/>
                    <a:pt x="518" y="101"/>
                    <a:pt x="519" y="105"/>
                  </a:cubicBezTo>
                  <a:cubicBezTo>
                    <a:pt x="524" y="118"/>
                    <a:pt x="501" y="129"/>
                    <a:pt x="480" y="124"/>
                  </a:cubicBezTo>
                  <a:close/>
                  <a:moveTo>
                    <a:pt x="531" y="124"/>
                  </a:moveTo>
                  <a:cubicBezTo>
                    <a:pt x="529" y="122"/>
                    <a:pt x="528" y="105"/>
                    <a:pt x="527" y="88"/>
                  </a:cubicBezTo>
                  <a:cubicBezTo>
                    <a:pt x="527" y="59"/>
                    <a:pt x="527" y="56"/>
                    <a:pt x="534" y="56"/>
                  </a:cubicBezTo>
                  <a:cubicBezTo>
                    <a:pt x="543" y="56"/>
                    <a:pt x="546" y="67"/>
                    <a:pt x="546" y="101"/>
                  </a:cubicBezTo>
                  <a:cubicBezTo>
                    <a:pt x="547" y="121"/>
                    <a:pt x="545" y="126"/>
                    <a:pt x="540" y="127"/>
                  </a:cubicBezTo>
                  <a:cubicBezTo>
                    <a:pt x="536" y="128"/>
                    <a:pt x="532" y="127"/>
                    <a:pt x="531" y="124"/>
                  </a:cubicBezTo>
                  <a:close/>
                  <a:moveTo>
                    <a:pt x="536" y="22"/>
                  </a:moveTo>
                  <a:cubicBezTo>
                    <a:pt x="530" y="16"/>
                    <a:pt x="535" y="0"/>
                    <a:pt x="542" y="3"/>
                  </a:cubicBezTo>
                  <a:cubicBezTo>
                    <a:pt x="545" y="5"/>
                    <a:pt x="549" y="6"/>
                    <a:pt x="552" y="6"/>
                  </a:cubicBezTo>
                  <a:cubicBezTo>
                    <a:pt x="558" y="6"/>
                    <a:pt x="555" y="22"/>
                    <a:pt x="548" y="24"/>
                  </a:cubicBezTo>
                  <a:cubicBezTo>
                    <a:pt x="540" y="28"/>
                    <a:pt x="541" y="28"/>
                    <a:pt x="536" y="2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2"/>
            <p:cNvSpPr>
              <a:spLocks noEditPoints="1"/>
            </p:cNvSpPr>
            <p:nvPr/>
          </p:nvSpPr>
          <p:spPr bwMode="auto">
            <a:xfrm>
              <a:off x="8632825" y="3852863"/>
              <a:ext cx="1911350" cy="1341438"/>
            </a:xfrm>
            <a:custGeom>
              <a:avLst/>
              <a:gdLst>
                <a:gd name="T0" fmla="*/ 503 w 1253"/>
                <a:gd name="T1" fmla="*/ 856 h 880"/>
                <a:gd name="T2" fmla="*/ 494 w 1253"/>
                <a:gd name="T3" fmla="*/ 828 h 880"/>
                <a:gd name="T4" fmla="*/ 421 w 1253"/>
                <a:gd name="T5" fmla="*/ 852 h 880"/>
                <a:gd name="T6" fmla="*/ 360 w 1253"/>
                <a:gd name="T7" fmla="*/ 813 h 880"/>
                <a:gd name="T8" fmla="*/ 382 w 1253"/>
                <a:gd name="T9" fmla="*/ 768 h 880"/>
                <a:gd name="T10" fmla="*/ 380 w 1253"/>
                <a:gd name="T11" fmla="*/ 795 h 880"/>
                <a:gd name="T12" fmla="*/ 406 w 1253"/>
                <a:gd name="T13" fmla="*/ 813 h 880"/>
                <a:gd name="T14" fmla="*/ 485 w 1253"/>
                <a:gd name="T15" fmla="*/ 801 h 880"/>
                <a:gd name="T16" fmla="*/ 539 w 1253"/>
                <a:gd name="T17" fmla="*/ 808 h 880"/>
                <a:gd name="T18" fmla="*/ 519 w 1253"/>
                <a:gd name="T19" fmla="*/ 833 h 880"/>
                <a:gd name="T20" fmla="*/ 514 w 1253"/>
                <a:gd name="T21" fmla="*/ 872 h 880"/>
                <a:gd name="T22" fmla="*/ 462 w 1253"/>
                <a:gd name="T23" fmla="*/ 800 h 880"/>
                <a:gd name="T24" fmla="*/ 422 w 1253"/>
                <a:gd name="T25" fmla="*/ 835 h 880"/>
                <a:gd name="T26" fmla="*/ 572 w 1253"/>
                <a:gd name="T27" fmla="*/ 845 h 880"/>
                <a:gd name="T28" fmla="*/ 593 w 1253"/>
                <a:gd name="T29" fmla="*/ 802 h 880"/>
                <a:gd name="T30" fmla="*/ 625 w 1253"/>
                <a:gd name="T31" fmla="*/ 822 h 880"/>
                <a:gd name="T32" fmla="*/ 602 w 1253"/>
                <a:gd name="T33" fmla="*/ 856 h 880"/>
                <a:gd name="T34" fmla="*/ 631 w 1253"/>
                <a:gd name="T35" fmla="*/ 771 h 880"/>
                <a:gd name="T36" fmla="*/ 451 w 1253"/>
                <a:gd name="T37" fmla="*/ 631 h 880"/>
                <a:gd name="T38" fmla="*/ 389 w 1253"/>
                <a:gd name="T39" fmla="*/ 517 h 880"/>
                <a:gd name="T40" fmla="*/ 337 w 1253"/>
                <a:gd name="T41" fmla="*/ 378 h 880"/>
                <a:gd name="T42" fmla="*/ 286 w 1253"/>
                <a:gd name="T43" fmla="*/ 251 h 880"/>
                <a:gd name="T44" fmla="*/ 274 w 1253"/>
                <a:gd name="T45" fmla="*/ 238 h 880"/>
                <a:gd name="T46" fmla="*/ 240 w 1253"/>
                <a:gd name="T47" fmla="*/ 180 h 880"/>
                <a:gd name="T48" fmla="*/ 154 w 1253"/>
                <a:gd name="T49" fmla="*/ 87 h 880"/>
                <a:gd name="T50" fmla="*/ 39 w 1253"/>
                <a:gd name="T51" fmla="*/ 34 h 880"/>
                <a:gd name="T52" fmla="*/ 115 w 1253"/>
                <a:gd name="T53" fmla="*/ 34 h 880"/>
                <a:gd name="T54" fmla="*/ 163 w 1253"/>
                <a:gd name="T55" fmla="*/ 73 h 880"/>
                <a:gd name="T56" fmla="*/ 255 w 1253"/>
                <a:gd name="T57" fmla="*/ 162 h 880"/>
                <a:gd name="T58" fmla="*/ 327 w 1253"/>
                <a:gd name="T59" fmla="*/ 288 h 880"/>
                <a:gd name="T60" fmla="*/ 346 w 1253"/>
                <a:gd name="T61" fmla="*/ 350 h 880"/>
                <a:gd name="T62" fmla="*/ 376 w 1253"/>
                <a:gd name="T63" fmla="*/ 435 h 880"/>
                <a:gd name="T64" fmla="*/ 398 w 1253"/>
                <a:gd name="T65" fmla="*/ 482 h 880"/>
                <a:gd name="T66" fmla="*/ 418 w 1253"/>
                <a:gd name="T67" fmla="*/ 530 h 880"/>
                <a:gd name="T68" fmla="*/ 481 w 1253"/>
                <a:gd name="T69" fmla="*/ 645 h 880"/>
                <a:gd name="T70" fmla="*/ 511 w 1253"/>
                <a:gd name="T71" fmla="*/ 688 h 880"/>
                <a:gd name="T72" fmla="*/ 687 w 1253"/>
                <a:gd name="T73" fmla="*/ 738 h 880"/>
                <a:gd name="T74" fmla="*/ 742 w 1253"/>
                <a:gd name="T75" fmla="*/ 713 h 880"/>
                <a:gd name="T76" fmla="*/ 806 w 1253"/>
                <a:gd name="T77" fmla="*/ 634 h 880"/>
                <a:gd name="T78" fmla="*/ 839 w 1253"/>
                <a:gd name="T79" fmla="*/ 555 h 880"/>
                <a:gd name="T80" fmla="*/ 858 w 1253"/>
                <a:gd name="T81" fmla="*/ 503 h 880"/>
                <a:gd name="T82" fmla="*/ 880 w 1253"/>
                <a:gd name="T83" fmla="*/ 422 h 880"/>
                <a:gd name="T84" fmla="*/ 908 w 1253"/>
                <a:gd name="T85" fmla="*/ 310 h 880"/>
                <a:gd name="T86" fmla="*/ 926 w 1253"/>
                <a:gd name="T87" fmla="*/ 263 h 880"/>
                <a:gd name="T88" fmla="*/ 946 w 1253"/>
                <a:gd name="T89" fmla="*/ 216 h 880"/>
                <a:gd name="T90" fmla="*/ 984 w 1253"/>
                <a:gd name="T91" fmla="*/ 148 h 880"/>
                <a:gd name="T92" fmla="*/ 1099 w 1253"/>
                <a:gd name="T93" fmla="*/ 44 h 880"/>
                <a:gd name="T94" fmla="*/ 1239 w 1253"/>
                <a:gd name="T95" fmla="*/ 5 h 880"/>
                <a:gd name="T96" fmla="*/ 1179 w 1253"/>
                <a:gd name="T97" fmla="*/ 36 h 880"/>
                <a:gd name="T98" fmla="*/ 1068 w 1253"/>
                <a:gd name="T99" fmla="*/ 103 h 880"/>
                <a:gd name="T100" fmla="*/ 1028 w 1253"/>
                <a:gd name="T101" fmla="*/ 145 h 880"/>
                <a:gd name="T102" fmla="*/ 962 w 1253"/>
                <a:gd name="T103" fmla="*/ 234 h 880"/>
                <a:gd name="T104" fmla="*/ 940 w 1253"/>
                <a:gd name="T105" fmla="*/ 280 h 880"/>
                <a:gd name="T106" fmla="*/ 915 w 1253"/>
                <a:gd name="T107" fmla="*/ 367 h 880"/>
                <a:gd name="T108" fmla="*/ 882 w 1253"/>
                <a:gd name="T109" fmla="*/ 487 h 880"/>
                <a:gd name="T110" fmla="*/ 861 w 1253"/>
                <a:gd name="T111" fmla="*/ 556 h 880"/>
                <a:gd name="T112" fmla="*/ 831 w 1253"/>
                <a:gd name="T113" fmla="*/ 621 h 880"/>
                <a:gd name="T114" fmla="*/ 705 w 1253"/>
                <a:gd name="T115" fmla="*/ 760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3" h="880">
                  <a:moveTo>
                    <a:pt x="496" y="872"/>
                  </a:moveTo>
                  <a:cubicBezTo>
                    <a:pt x="491" y="870"/>
                    <a:pt x="487" y="865"/>
                    <a:pt x="487" y="861"/>
                  </a:cubicBezTo>
                  <a:cubicBezTo>
                    <a:pt x="487" y="855"/>
                    <a:pt x="490" y="854"/>
                    <a:pt x="503" y="856"/>
                  </a:cubicBezTo>
                  <a:cubicBezTo>
                    <a:pt x="519" y="859"/>
                    <a:pt x="519" y="859"/>
                    <a:pt x="519" y="859"/>
                  </a:cubicBezTo>
                  <a:cubicBezTo>
                    <a:pt x="509" y="847"/>
                    <a:pt x="509" y="847"/>
                    <a:pt x="509" y="847"/>
                  </a:cubicBezTo>
                  <a:cubicBezTo>
                    <a:pt x="504" y="841"/>
                    <a:pt x="497" y="832"/>
                    <a:pt x="494" y="828"/>
                  </a:cubicBezTo>
                  <a:cubicBezTo>
                    <a:pt x="489" y="821"/>
                    <a:pt x="488" y="821"/>
                    <a:pt x="477" y="838"/>
                  </a:cubicBezTo>
                  <a:cubicBezTo>
                    <a:pt x="466" y="853"/>
                    <a:pt x="462" y="856"/>
                    <a:pt x="449" y="857"/>
                  </a:cubicBezTo>
                  <a:cubicBezTo>
                    <a:pt x="440" y="858"/>
                    <a:pt x="428" y="855"/>
                    <a:pt x="421" y="852"/>
                  </a:cubicBezTo>
                  <a:cubicBezTo>
                    <a:pt x="414" y="848"/>
                    <a:pt x="406" y="846"/>
                    <a:pt x="404" y="848"/>
                  </a:cubicBezTo>
                  <a:cubicBezTo>
                    <a:pt x="396" y="852"/>
                    <a:pt x="371" y="848"/>
                    <a:pt x="364" y="841"/>
                  </a:cubicBezTo>
                  <a:cubicBezTo>
                    <a:pt x="358" y="836"/>
                    <a:pt x="358" y="830"/>
                    <a:pt x="360" y="813"/>
                  </a:cubicBezTo>
                  <a:cubicBezTo>
                    <a:pt x="361" y="801"/>
                    <a:pt x="365" y="789"/>
                    <a:pt x="368" y="786"/>
                  </a:cubicBezTo>
                  <a:cubicBezTo>
                    <a:pt x="371" y="783"/>
                    <a:pt x="374" y="778"/>
                    <a:pt x="374" y="776"/>
                  </a:cubicBezTo>
                  <a:cubicBezTo>
                    <a:pt x="374" y="774"/>
                    <a:pt x="378" y="771"/>
                    <a:pt x="382" y="768"/>
                  </a:cubicBezTo>
                  <a:cubicBezTo>
                    <a:pt x="393" y="763"/>
                    <a:pt x="411" y="770"/>
                    <a:pt x="411" y="781"/>
                  </a:cubicBezTo>
                  <a:cubicBezTo>
                    <a:pt x="410" y="793"/>
                    <a:pt x="406" y="794"/>
                    <a:pt x="399" y="785"/>
                  </a:cubicBezTo>
                  <a:cubicBezTo>
                    <a:pt x="390" y="773"/>
                    <a:pt x="384" y="777"/>
                    <a:pt x="380" y="795"/>
                  </a:cubicBezTo>
                  <a:cubicBezTo>
                    <a:pt x="379" y="802"/>
                    <a:pt x="377" y="813"/>
                    <a:pt x="375" y="819"/>
                  </a:cubicBezTo>
                  <a:cubicBezTo>
                    <a:pt x="372" y="829"/>
                    <a:pt x="373" y="831"/>
                    <a:pt x="382" y="832"/>
                  </a:cubicBezTo>
                  <a:cubicBezTo>
                    <a:pt x="394" y="834"/>
                    <a:pt x="406" y="825"/>
                    <a:pt x="406" y="813"/>
                  </a:cubicBezTo>
                  <a:cubicBezTo>
                    <a:pt x="406" y="801"/>
                    <a:pt x="419" y="777"/>
                    <a:pt x="423" y="780"/>
                  </a:cubicBezTo>
                  <a:cubicBezTo>
                    <a:pt x="425" y="781"/>
                    <a:pt x="428" y="780"/>
                    <a:pt x="429" y="778"/>
                  </a:cubicBezTo>
                  <a:cubicBezTo>
                    <a:pt x="436" y="767"/>
                    <a:pt x="471" y="782"/>
                    <a:pt x="485" y="801"/>
                  </a:cubicBezTo>
                  <a:cubicBezTo>
                    <a:pt x="491" y="809"/>
                    <a:pt x="492" y="809"/>
                    <a:pt x="492" y="804"/>
                  </a:cubicBezTo>
                  <a:cubicBezTo>
                    <a:pt x="492" y="793"/>
                    <a:pt x="504" y="783"/>
                    <a:pt x="515" y="784"/>
                  </a:cubicBezTo>
                  <a:cubicBezTo>
                    <a:pt x="529" y="784"/>
                    <a:pt x="543" y="798"/>
                    <a:pt x="539" y="808"/>
                  </a:cubicBezTo>
                  <a:cubicBezTo>
                    <a:pt x="536" y="815"/>
                    <a:pt x="536" y="815"/>
                    <a:pt x="531" y="808"/>
                  </a:cubicBezTo>
                  <a:cubicBezTo>
                    <a:pt x="523" y="797"/>
                    <a:pt x="502" y="799"/>
                    <a:pt x="502" y="811"/>
                  </a:cubicBezTo>
                  <a:cubicBezTo>
                    <a:pt x="502" y="814"/>
                    <a:pt x="510" y="824"/>
                    <a:pt x="519" y="833"/>
                  </a:cubicBezTo>
                  <a:cubicBezTo>
                    <a:pt x="537" y="851"/>
                    <a:pt x="540" y="860"/>
                    <a:pt x="530" y="869"/>
                  </a:cubicBezTo>
                  <a:cubicBezTo>
                    <a:pt x="526" y="871"/>
                    <a:pt x="523" y="873"/>
                    <a:pt x="523" y="871"/>
                  </a:cubicBezTo>
                  <a:cubicBezTo>
                    <a:pt x="524" y="870"/>
                    <a:pt x="519" y="870"/>
                    <a:pt x="514" y="872"/>
                  </a:cubicBezTo>
                  <a:cubicBezTo>
                    <a:pt x="509" y="874"/>
                    <a:pt x="501" y="874"/>
                    <a:pt x="496" y="872"/>
                  </a:cubicBezTo>
                  <a:close/>
                  <a:moveTo>
                    <a:pt x="460" y="833"/>
                  </a:moveTo>
                  <a:cubicBezTo>
                    <a:pt x="469" y="826"/>
                    <a:pt x="470" y="807"/>
                    <a:pt x="462" y="800"/>
                  </a:cubicBezTo>
                  <a:cubicBezTo>
                    <a:pt x="458" y="797"/>
                    <a:pt x="449" y="794"/>
                    <a:pt x="440" y="793"/>
                  </a:cubicBezTo>
                  <a:cubicBezTo>
                    <a:pt x="426" y="792"/>
                    <a:pt x="425" y="793"/>
                    <a:pt x="421" y="811"/>
                  </a:cubicBezTo>
                  <a:cubicBezTo>
                    <a:pt x="418" y="823"/>
                    <a:pt x="419" y="830"/>
                    <a:pt x="422" y="835"/>
                  </a:cubicBezTo>
                  <a:cubicBezTo>
                    <a:pt x="428" y="843"/>
                    <a:pt x="450" y="842"/>
                    <a:pt x="460" y="833"/>
                  </a:cubicBezTo>
                  <a:close/>
                  <a:moveTo>
                    <a:pt x="559" y="875"/>
                  </a:moveTo>
                  <a:cubicBezTo>
                    <a:pt x="554" y="869"/>
                    <a:pt x="557" y="862"/>
                    <a:pt x="572" y="845"/>
                  </a:cubicBezTo>
                  <a:cubicBezTo>
                    <a:pt x="587" y="827"/>
                    <a:pt x="587" y="827"/>
                    <a:pt x="587" y="827"/>
                  </a:cubicBezTo>
                  <a:cubicBezTo>
                    <a:pt x="580" y="812"/>
                    <a:pt x="580" y="812"/>
                    <a:pt x="580" y="812"/>
                  </a:cubicBezTo>
                  <a:cubicBezTo>
                    <a:pt x="571" y="791"/>
                    <a:pt x="578" y="785"/>
                    <a:pt x="593" y="802"/>
                  </a:cubicBezTo>
                  <a:cubicBezTo>
                    <a:pt x="599" y="809"/>
                    <a:pt x="605" y="813"/>
                    <a:pt x="606" y="811"/>
                  </a:cubicBezTo>
                  <a:cubicBezTo>
                    <a:pt x="608" y="809"/>
                    <a:pt x="614" y="807"/>
                    <a:pt x="620" y="805"/>
                  </a:cubicBezTo>
                  <a:cubicBezTo>
                    <a:pt x="633" y="803"/>
                    <a:pt x="635" y="810"/>
                    <a:pt x="625" y="822"/>
                  </a:cubicBezTo>
                  <a:cubicBezTo>
                    <a:pt x="617" y="832"/>
                    <a:pt x="616" y="850"/>
                    <a:pt x="623" y="857"/>
                  </a:cubicBezTo>
                  <a:cubicBezTo>
                    <a:pt x="626" y="861"/>
                    <a:pt x="626" y="863"/>
                    <a:pt x="623" y="867"/>
                  </a:cubicBezTo>
                  <a:cubicBezTo>
                    <a:pt x="615" y="875"/>
                    <a:pt x="603" y="869"/>
                    <a:pt x="602" y="856"/>
                  </a:cubicBezTo>
                  <a:cubicBezTo>
                    <a:pt x="601" y="840"/>
                    <a:pt x="594" y="842"/>
                    <a:pt x="580" y="861"/>
                  </a:cubicBezTo>
                  <a:cubicBezTo>
                    <a:pt x="569" y="878"/>
                    <a:pt x="564" y="880"/>
                    <a:pt x="559" y="875"/>
                  </a:cubicBezTo>
                  <a:close/>
                  <a:moveTo>
                    <a:pt x="631" y="771"/>
                  </a:moveTo>
                  <a:cubicBezTo>
                    <a:pt x="629" y="769"/>
                    <a:pt x="615" y="767"/>
                    <a:pt x="599" y="766"/>
                  </a:cubicBezTo>
                  <a:cubicBezTo>
                    <a:pt x="556" y="762"/>
                    <a:pt x="541" y="754"/>
                    <a:pt x="515" y="726"/>
                  </a:cubicBezTo>
                  <a:cubicBezTo>
                    <a:pt x="494" y="702"/>
                    <a:pt x="450" y="639"/>
                    <a:pt x="451" y="631"/>
                  </a:cubicBezTo>
                  <a:cubicBezTo>
                    <a:pt x="451" y="626"/>
                    <a:pt x="418" y="577"/>
                    <a:pt x="414" y="575"/>
                  </a:cubicBezTo>
                  <a:cubicBezTo>
                    <a:pt x="412" y="574"/>
                    <a:pt x="411" y="572"/>
                    <a:pt x="411" y="570"/>
                  </a:cubicBezTo>
                  <a:cubicBezTo>
                    <a:pt x="411" y="568"/>
                    <a:pt x="401" y="544"/>
                    <a:pt x="389" y="517"/>
                  </a:cubicBezTo>
                  <a:cubicBezTo>
                    <a:pt x="378" y="490"/>
                    <a:pt x="368" y="465"/>
                    <a:pt x="368" y="461"/>
                  </a:cubicBezTo>
                  <a:cubicBezTo>
                    <a:pt x="368" y="457"/>
                    <a:pt x="366" y="449"/>
                    <a:pt x="363" y="443"/>
                  </a:cubicBezTo>
                  <a:cubicBezTo>
                    <a:pt x="349" y="414"/>
                    <a:pt x="337" y="384"/>
                    <a:pt x="337" y="378"/>
                  </a:cubicBezTo>
                  <a:cubicBezTo>
                    <a:pt x="337" y="375"/>
                    <a:pt x="332" y="362"/>
                    <a:pt x="327" y="351"/>
                  </a:cubicBezTo>
                  <a:cubicBezTo>
                    <a:pt x="322" y="339"/>
                    <a:pt x="318" y="327"/>
                    <a:pt x="318" y="323"/>
                  </a:cubicBezTo>
                  <a:cubicBezTo>
                    <a:pt x="318" y="317"/>
                    <a:pt x="290" y="254"/>
                    <a:pt x="286" y="251"/>
                  </a:cubicBezTo>
                  <a:cubicBezTo>
                    <a:pt x="284" y="249"/>
                    <a:pt x="283" y="246"/>
                    <a:pt x="282" y="244"/>
                  </a:cubicBezTo>
                  <a:cubicBezTo>
                    <a:pt x="282" y="242"/>
                    <a:pt x="280" y="240"/>
                    <a:pt x="278" y="241"/>
                  </a:cubicBezTo>
                  <a:cubicBezTo>
                    <a:pt x="276" y="241"/>
                    <a:pt x="274" y="240"/>
                    <a:pt x="274" y="238"/>
                  </a:cubicBezTo>
                  <a:cubicBezTo>
                    <a:pt x="274" y="236"/>
                    <a:pt x="272" y="231"/>
                    <a:pt x="269" y="228"/>
                  </a:cubicBezTo>
                  <a:cubicBezTo>
                    <a:pt x="267" y="225"/>
                    <a:pt x="261" y="215"/>
                    <a:pt x="256" y="207"/>
                  </a:cubicBezTo>
                  <a:cubicBezTo>
                    <a:pt x="252" y="198"/>
                    <a:pt x="245" y="186"/>
                    <a:pt x="240" y="180"/>
                  </a:cubicBezTo>
                  <a:cubicBezTo>
                    <a:pt x="235" y="174"/>
                    <a:pt x="231" y="167"/>
                    <a:pt x="231" y="165"/>
                  </a:cubicBezTo>
                  <a:cubicBezTo>
                    <a:pt x="231" y="160"/>
                    <a:pt x="176" y="100"/>
                    <a:pt x="173" y="103"/>
                  </a:cubicBezTo>
                  <a:cubicBezTo>
                    <a:pt x="173" y="104"/>
                    <a:pt x="164" y="97"/>
                    <a:pt x="154" y="87"/>
                  </a:cubicBezTo>
                  <a:cubicBezTo>
                    <a:pt x="145" y="78"/>
                    <a:pt x="134" y="70"/>
                    <a:pt x="130" y="70"/>
                  </a:cubicBezTo>
                  <a:cubicBezTo>
                    <a:pt x="126" y="70"/>
                    <a:pt x="121" y="67"/>
                    <a:pt x="119" y="64"/>
                  </a:cubicBezTo>
                  <a:cubicBezTo>
                    <a:pt x="108" y="45"/>
                    <a:pt x="81" y="35"/>
                    <a:pt x="39" y="34"/>
                  </a:cubicBezTo>
                  <a:cubicBezTo>
                    <a:pt x="12" y="33"/>
                    <a:pt x="0" y="28"/>
                    <a:pt x="0" y="18"/>
                  </a:cubicBezTo>
                  <a:cubicBezTo>
                    <a:pt x="0" y="10"/>
                    <a:pt x="18" y="7"/>
                    <a:pt x="43" y="10"/>
                  </a:cubicBezTo>
                  <a:cubicBezTo>
                    <a:pt x="68" y="13"/>
                    <a:pt x="106" y="26"/>
                    <a:pt x="115" y="34"/>
                  </a:cubicBezTo>
                  <a:cubicBezTo>
                    <a:pt x="118" y="37"/>
                    <a:pt x="123" y="40"/>
                    <a:pt x="126" y="40"/>
                  </a:cubicBezTo>
                  <a:cubicBezTo>
                    <a:pt x="129" y="40"/>
                    <a:pt x="136" y="46"/>
                    <a:pt x="142" y="54"/>
                  </a:cubicBezTo>
                  <a:cubicBezTo>
                    <a:pt x="148" y="61"/>
                    <a:pt x="157" y="70"/>
                    <a:pt x="163" y="73"/>
                  </a:cubicBezTo>
                  <a:cubicBezTo>
                    <a:pt x="168" y="76"/>
                    <a:pt x="187" y="94"/>
                    <a:pt x="205" y="112"/>
                  </a:cubicBezTo>
                  <a:cubicBezTo>
                    <a:pt x="223" y="130"/>
                    <a:pt x="241" y="148"/>
                    <a:pt x="246" y="151"/>
                  </a:cubicBezTo>
                  <a:cubicBezTo>
                    <a:pt x="251" y="155"/>
                    <a:pt x="255" y="160"/>
                    <a:pt x="255" y="162"/>
                  </a:cubicBezTo>
                  <a:cubicBezTo>
                    <a:pt x="255" y="167"/>
                    <a:pt x="286" y="221"/>
                    <a:pt x="305" y="247"/>
                  </a:cubicBezTo>
                  <a:cubicBezTo>
                    <a:pt x="315" y="261"/>
                    <a:pt x="323" y="275"/>
                    <a:pt x="322" y="278"/>
                  </a:cubicBezTo>
                  <a:cubicBezTo>
                    <a:pt x="322" y="282"/>
                    <a:pt x="324" y="286"/>
                    <a:pt x="327" y="288"/>
                  </a:cubicBezTo>
                  <a:cubicBezTo>
                    <a:pt x="332" y="291"/>
                    <a:pt x="340" y="311"/>
                    <a:pt x="338" y="320"/>
                  </a:cubicBezTo>
                  <a:cubicBezTo>
                    <a:pt x="338" y="324"/>
                    <a:pt x="340" y="332"/>
                    <a:pt x="342" y="337"/>
                  </a:cubicBezTo>
                  <a:cubicBezTo>
                    <a:pt x="345" y="343"/>
                    <a:pt x="347" y="348"/>
                    <a:pt x="346" y="350"/>
                  </a:cubicBezTo>
                  <a:cubicBezTo>
                    <a:pt x="346" y="352"/>
                    <a:pt x="349" y="359"/>
                    <a:pt x="353" y="366"/>
                  </a:cubicBezTo>
                  <a:cubicBezTo>
                    <a:pt x="358" y="373"/>
                    <a:pt x="364" y="390"/>
                    <a:pt x="367" y="404"/>
                  </a:cubicBezTo>
                  <a:cubicBezTo>
                    <a:pt x="370" y="419"/>
                    <a:pt x="374" y="433"/>
                    <a:pt x="376" y="435"/>
                  </a:cubicBezTo>
                  <a:cubicBezTo>
                    <a:pt x="378" y="438"/>
                    <a:pt x="381" y="446"/>
                    <a:pt x="382" y="452"/>
                  </a:cubicBezTo>
                  <a:cubicBezTo>
                    <a:pt x="383" y="458"/>
                    <a:pt x="387" y="466"/>
                    <a:pt x="391" y="470"/>
                  </a:cubicBezTo>
                  <a:cubicBezTo>
                    <a:pt x="394" y="474"/>
                    <a:pt x="397" y="479"/>
                    <a:pt x="398" y="482"/>
                  </a:cubicBezTo>
                  <a:cubicBezTo>
                    <a:pt x="398" y="485"/>
                    <a:pt x="402" y="494"/>
                    <a:pt x="406" y="502"/>
                  </a:cubicBezTo>
                  <a:cubicBezTo>
                    <a:pt x="410" y="511"/>
                    <a:pt x="413" y="520"/>
                    <a:pt x="413" y="522"/>
                  </a:cubicBezTo>
                  <a:cubicBezTo>
                    <a:pt x="412" y="525"/>
                    <a:pt x="414" y="528"/>
                    <a:pt x="418" y="530"/>
                  </a:cubicBezTo>
                  <a:cubicBezTo>
                    <a:pt x="421" y="531"/>
                    <a:pt x="424" y="536"/>
                    <a:pt x="424" y="542"/>
                  </a:cubicBezTo>
                  <a:cubicBezTo>
                    <a:pt x="424" y="547"/>
                    <a:pt x="428" y="559"/>
                    <a:pt x="432" y="567"/>
                  </a:cubicBezTo>
                  <a:cubicBezTo>
                    <a:pt x="446" y="592"/>
                    <a:pt x="474" y="636"/>
                    <a:pt x="481" y="645"/>
                  </a:cubicBezTo>
                  <a:cubicBezTo>
                    <a:pt x="484" y="649"/>
                    <a:pt x="487" y="654"/>
                    <a:pt x="487" y="655"/>
                  </a:cubicBezTo>
                  <a:cubicBezTo>
                    <a:pt x="488" y="665"/>
                    <a:pt x="500" y="682"/>
                    <a:pt x="505" y="682"/>
                  </a:cubicBezTo>
                  <a:cubicBezTo>
                    <a:pt x="508" y="682"/>
                    <a:pt x="511" y="685"/>
                    <a:pt x="511" y="688"/>
                  </a:cubicBezTo>
                  <a:cubicBezTo>
                    <a:pt x="511" y="696"/>
                    <a:pt x="543" y="727"/>
                    <a:pt x="562" y="736"/>
                  </a:cubicBezTo>
                  <a:cubicBezTo>
                    <a:pt x="581" y="746"/>
                    <a:pt x="651" y="752"/>
                    <a:pt x="665" y="745"/>
                  </a:cubicBezTo>
                  <a:cubicBezTo>
                    <a:pt x="670" y="742"/>
                    <a:pt x="680" y="739"/>
                    <a:pt x="687" y="738"/>
                  </a:cubicBezTo>
                  <a:cubicBezTo>
                    <a:pt x="694" y="737"/>
                    <a:pt x="701" y="735"/>
                    <a:pt x="702" y="733"/>
                  </a:cubicBezTo>
                  <a:cubicBezTo>
                    <a:pt x="703" y="731"/>
                    <a:pt x="710" y="729"/>
                    <a:pt x="716" y="727"/>
                  </a:cubicBezTo>
                  <a:cubicBezTo>
                    <a:pt x="723" y="726"/>
                    <a:pt x="735" y="719"/>
                    <a:pt x="742" y="713"/>
                  </a:cubicBezTo>
                  <a:cubicBezTo>
                    <a:pt x="749" y="706"/>
                    <a:pt x="758" y="699"/>
                    <a:pt x="761" y="697"/>
                  </a:cubicBezTo>
                  <a:cubicBezTo>
                    <a:pt x="769" y="693"/>
                    <a:pt x="802" y="646"/>
                    <a:pt x="802" y="639"/>
                  </a:cubicBezTo>
                  <a:cubicBezTo>
                    <a:pt x="802" y="636"/>
                    <a:pt x="804" y="633"/>
                    <a:pt x="806" y="634"/>
                  </a:cubicBezTo>
                  <a:cubicBezTo>
                    <a:pt x="809" y="634"/>
                    <a:pt x="811" y="631"/>
                    <a:pt x="811" y="628"/>
                  </a:cubicBezTo>
                  <a:cubicBezTo>
                    <a:pt x="811" y="624"/>
                    <a:pt x="817" y="610"/>
                    <a:pt x="824" y="595"/>
                  </a:cubicBezTo>
                  <a:cubicBezTo>
                    <a:pt x="831" y="581"/>
                    <a:pt x="838" y="562"/>
                    <a:pt x="839" y="555"/>
                  </a:cubicBezTo>
                  <a:cubicBezTo>
                    <a:pt x="841" y="547"/>
                    <a:pt x="844" y="541"/>
                    <a:pt x="845" y="541"/>
                  </a:cubicBezTo>
                  <a:cubicBezTo>
                    <a:pt x="847" y="541"/>
                    <a:pt x="850" y="534"/>
                    <a:pt x="852" y="526"/>
                  </a:cubicBezTo>
                  <a:cubicBezTo>
                    <a:pt x="853" y="517"/>
                    <a:pt x="856" y="507"/>
                    <a:pt x="858" y="503"/>
                  </a:cubicBezTo>
                  <a:cubicBezTo>
                    <a:pt x="861" y="499"/>
                    <a:pt x="863" y="491"/>
                    <a:pt x="863" y="486"/>
                  </a:cubicBezTo>
                  <a:cubicBezTo>
                    <a:pt x="863" y="480"/>
                    <a:pt x="865" y="474"/>
                    <a:pt x="867" y="472"/>
                  </a:cubicBezTo>
                  <a:cubicBezTo>
                    <a:pt x="871" y="468"/>
                    <a:pt x="874" y="456"/>
                    <a:pt x="880" y="422"/>
                  </a:cubicBezTo>
                  <a:cubicBezTo>
                    <a:pt x="882" y="410"/>
                    <a:pt x="887" y="392"/>
                    <a:pt x="891" y="383"/>
                  </a:cubicBezTo>
                  <a:cubicBezTo>
                    <a:pt x="895" y="373"/>
                    <a:pt x="899" y="352"/>
                    <a:pt x="901" y="337"/>
                  </a:cubicBezTo>
                  <a:cubicBezTo>
                    <a:pt x="903" y="322"/>
                    <a:pt x="906" y="310"/>
                    <a:pt x="908" y="310"/>
                  </a:cubicBezTo>
                  <a:cubicBezTo>
                    <a:pt x="910" y="310"/>
                    <a:pt x="911" y="307"/>
                    <a:pt x="911" y="303"/>
                  </a:cubicBezTo>
                  <a:cubicBezTo>
                    <a:pt x="911" y="299"/>
                    <a:pt x="914" y="292"/>
                    <a:pt x="917" y="287"/>
                  </a:cubicBezTo>
                  <a:cubicBezTo>
                    <a:pt x="920" y="283"/>
                    <a:pt x="924" y="272"/>
                    <a:pt x="926" y="263"/>
                  </a:cubicBezTo>
                  <a:cubicBezTo>
                    <a:pt x="928" y="254"/>
                    <a:pt x="931" y="247"/>
                    <a:pt x="933" y="247"/>
                  </a:cubicBezTo>
                  <a:cubicBezTo>
                    <a:pt x="935" y="247"/>
                    <a:pt x="937" y="243"/>
                    <a:pt x="937" y="238"/>
                  </a:cubicBezTo>
                  <a:cubicBezTo>
                    <a:pt x="937" y="233"/>
                    <a:pt x="941" y="223"/>
                    <a:pt x="946" y="216"/>
                  </a:cubicBezTo>
                  <a:cubicBezTo>
                    <a:pt x="950" y="209"/>
                    <a:pt x="954" y="201"/>
                    <a:pt x="954" y="198"/>
                  </a:cubicBezTo>
                  <a:cubicBezTo>
                    <a:pt x="954" y="194"/>
                    <a:pt x="970" y="168"/>
                    <a:pt x="980" y="157"/>
                  </a:cubicBezTo>
                  <a:cubicBezTo>
                    <a:pt x="982" y="154"/>
                    <a:pt x="984" y="150"/>
                    <a:pt x="984" y="148"/>
                  </a:cubicBezTo>
                  <a:cubicBezTo>
                    <a:pt x="984" y="144"/>
                    <a:pt x="1043" y="89"/>
                    <a:pt x="1069" y="69"/>
                  </a:cubicBezTo>
                  <a:cubicBezTo>
                    <a:pt x="1079" y="61"/>
                    <a:pt x="1088" y="53"/>
                    <a:pt x="1089" y="50"/>
                  </a:cubicBezTo>
                  <a:cubicBezTo>
                    <a:pt x="1091" y="46"/>
                    <a:pt x="1095" y="44"/>
                    <a:pt x="1099" y="44"/>
                  </a:cubicBezTo>
                  <a:cubicBezTo>
                    <a:pt x="1102" y="44"/>
                    <a:pt x="1106" y="41"/>
                    <a:pt x="1108" y="38"/>
                  </a:cubicBezTo>
                  <a:cubicBezTo>
                    <a:pt x="1112" y="31"/>
                    <a:pt x="1148" y="15"/>
                    <a:pt x="1168" y="11"/>
                  </a:cubicBezTo>
                  <a:cubicBezTo>
                    <a:pt x="1217" y="1"/>
                    <a:pt x="1230" y="0"/>
                    <a:pt x="1239" y="5"/>
                  </a:cubicBezTo>
                  <a:cubicBezTo>
                    <a:pt x="1253" y="13"/>
                    <a:pt x="1251" y="16"/>
                    <a:pt x="1231" y="19"/>
                  </a:cubicBezTo>
                  <a:cubicBezTo>
                    <a:pt x="1221" y="21"/>
                    <a:pt x="1208" y="25"/>
                    <a:pt x="1202" y="28"/>
                  </a:cubicBezTo>
                  <a:cubicBezTo>
                    <a:pt x="1195" y="31"/>
                    <a:pt x="1185" y="35"/>
                    <a:pt x="1179" y="36"/>
                  </a:cubicBezTo>
                  <a:cubicBezTo>
                    <a:pt x="1166" y="38"/>
                    <a:pt x="1114" y="63"/>
                    <a:pt x="1097" y="76"/>
                  </a:cubicBezTo>
                  <a:cubicBezTo>
                    <a:pt x="1090" y="81"/>
                    <a:pt x="1083" y="86"/>
                    <a:pt x="1081" y="86"/>
                  </a:cubicBezTo>
                  <a:cubicBezTo>
                    <a:pt x="1076" y="86"/>
                    <a:pt x="1067" y="98"/>
                    <a:pt x="1068" y="103"/>
                  </a:cubicBezTo>
                  <a:cubicBezTo>
                    <a:pt x="1068" y="105"/>
                    <a:pt x="1063" y="111"/>
                    <a:pt x="1055" y="114"/>
                  </a:cubicBezTo>
                  <a:cubicBezTo>
                    <a:pt x="1048" y="118"/>
                    <a:pt x="1041" y="124"/>
                    <a:pt x="1040" y="128"/>
                  </a:cubicBezTo>
                  <a:cubicBezTo>
                    <a:pt x="1038" y="131"/>
                    <a:pt x="1033" y="139"/>
                    <a:pt x="1028" y="145"/>
                  </a:cubicBezTo>
                  <a:cubicBezTo>
                    <a:pt x="1023" y="151"/>
                    <a:pt x="1014" y="161"/>
                    <a:pt x="1008" y="167"/>
                  </a:cubicBezTo>
                  <a:cubicBezTo>
                    <a:pt x="1002" y="174"/>
                    <a:pt x="995" y="184"/>
                    <a:pt x="992" y="189"/>
                  </a:cubicBezTo>
                  <a:cubicBezTo>
                    <a:pt x="987" y="199"/>
                    <a:pt x="971" y="224"/>
                    <a:pt x="962" y="234"/>
                  </a:cubicBezTo>
                  <a:cubicBezTo>
                    <a:pt x="960" y="236"/>
                    <a:pt x="957" y="244"/>
                    <a:pt x="955" y="251"/>
                  </a:cubicBezTo>
                  <a:cubicBezTo>
                    <a:pt x="954" y="258"/>
                    <a:pt x="950" y="266"/>
                    <a:pt x="946" y="269"/>
                  </a:cubicBezTo>
                  <a:cubicBezTo>
                    <a:pt x="943" y="272"/>
                    <a:pt x="940" y="277"/>
                    <a:pt x="940" y="280"/>
                  </a:cubicBezTo>
                  <a:cubicBezTo>
                    <a:pt x="940" y="283"/>
                    <a:pt x="938" y="290"/>
                    <a:pt x="935" y="295"/>
                  </a:cubicBezTo>
                  <a:cubicBezTo>
                    <a:pt x="928" y="307"/>
                    <a:pt x="919" y="339"/>
                    <a:pt x="919" y="353"/>
                  </a:cubicBezTo>
                  <a:cubicBezTo>
                    <a:pt x="918" y="359"/>
                    <a:pt x="917" y="365"/>
                    <a:pt x="915" y="367"/>
                  </a:cubicBezTo>
                  <a:cubicBezTo>
                    <a:pt x="913" y="369"/>
                    <a:pt x="912" y="371"/>
                    <a:pt x="912" y="373"/>
                  </a:cubicBezTo>
                  <a:cubicBezTo>
                    <a:pt x="910" y="393"/>
                    <a:pt x="895" y="449"/>
                    <a:pt x="887" y="468"/>
                  </a:cubicBezTo>
                  <a:cubicBezTo>
                    <a:pt x="885" y="473"/>
                    <a:pt x="883" y="481"/>
                    <a:pt x="882" y="487"/>
                  </a:cubicBezTo>
                  <a:cubicBezTo>
                    <a:pt x="880" y="493"/>
                    <a:pt x="878" y="503"/>
                    <a:pt x="876" y="510"/>
                  </a:cubicBezTo>
                  <a:cubicBezTo>
                    <a:pt x="875" y="517"/>
                    <a:pt x="871" y="529"/>
                    <a:pt x="867" y="536"/>
                  </a:cubicBezTo>
                  <a:cubicBezTo>
                    <a:pt x="864" y="543"/>
                    <a:pt x="861" y="552"/>
                    <a:pt x="861" y="556"/>
                  </a:cubicBezTo>
                  <a:cubicBezTo>
                    <a:pt x="861" y="559"/>
                    <a:pt x="859" y="563"/>
                    <a:pt x="857" y="565"/>
                  </a:cubicBezTo>
                  <a:cubicBezTo>
                    <a:pt x="855" y="566"/>
                    <a:pt x="852" y="572"/>
                    <a:pt x="851" y="578"/>
                  </a:cubicBezTo>
                  <a:cubicBezTo>
                    <a:pt x="846" y="595"/>
                    <a:pt x="834" y="621"/>
                    <a:pt x="831" y="621"/>
                  </a:cubicBezTo>
                  <a:cubicBezTo>
                    <a:pt x="829" y="621"/>
                    <a:pt x="825" y="628"/>
                    <a:pt x="823" y="637"/>
                  </a:cubicBezTo>
                  <a:cubicBezTo>
                    <a:pt x="815" y="659"/>
                    <a:pt x="776" y="717"/>
                    <a:pt x="754" y="738"/>
                  </a:cubicBezTo>
                  <a:cubicBezTo>
                    <a:pt x="735" y="756"/>
                    <a:pt x="733" y="757"/>
                    <a:pt x="705" y="760"/>
                  </a:cubicBezTo>
                  <a:cubicBezTo>
                    <a:pt x="696" y="761"/>
                    <a:pt x="683" y="763"/>
                    <a:pt x="676" y="766"/>
                  </a:cubicBezTo>
                  <a:cubicBezTo>
                    <a:pt x="660" y="771"/>
                    <a:pt x="633" y="774"/>
                    <a:pt x="631" y="77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3"/>
            <p:cNvSpPr>
              <a:spLocks noEditPoints="1"/>
            </p:cNvSpPr>
            <p:nvPr/>
          </p:nvSpPr>
          <p:spPr bwMode="auto">
            <a:xfrm>
              <a:off x="2922588" y="1635125"/>
              <a:ext cx="2535237" cy="268288"/>
            </a:xfrm>
            <a:custGeom>
              <a:avLst/>
              <a:gdLst>
                <a:gd name="T0" fmla="*/ 315 w 1663"/>
                <a:gd name="T1" fmla="*/ 50 h 176"/>
                <a:gd name="T2" fmla="*/ 367 w 1663"/>
                <a:gd name="T3" fmla="*/ 87 h 176"/>
                <a:gd name="T4" fmla="*/ 1014 w 1663"/>
                <a:gd name="T5" fmla="*/ 117 h 176"/>
                <a:gd name="T6" fmla="*/ 1043 w 1663"/>
                <a:gd name="T7" fmla="*/ 58 h 176"/>
                <a:gd name="T8" fmla="*/ 1008 w 1663"/>
                <a:gd name="T9" fmla="*/ 172 h 176"/>
                <a:gd name="T10" fmla="*/ 183 w 1663"/>
                <a:gd name="T11" fmla="*/ 42 h 176"/>
                <a:gd name="T12" fmla="*/ 1619 w 1663"/>
                <a:gd name="T13" fmla="*/ 124 h 176"/>
                <a:gd name="T14" fmla="*/ 1622 w 1663"/>
                <a:gd name="T15" fmla="*/ 69 h 176"/>
                <a:gd name="T16" fmla="*/ 1658 w 1663"/>
                <a:gd name="T17" fmla="*/ 40 h 176"/>
                <a:gd name="T18" fmla="*/ 1616 w 1663"/>
                <a:gd name="T19" fmla="*/ 154 h 176"/>
                <a:gd name="T20" fmla="*/ 389 w 1663"/>
                <a:gd name="T21" fmla="*/ 9 h 176"/>
                <a:gd name="T22" fmla="*/ 95 w 1663"/>
                <a:gd name="T23" fmla="*/ 71 h 176"/>
                <a:gd name="T24" fmla="*/ 156 w 1663"/>
                <a:gd name="T25" fmla="*/ 104 h 176"/>
                <a:gd name="T26" fmla="*/ 96 w 1663"/>
                <a:gd name="T27" fmla="*/ 110 h 176"/>
                <a:gd name="T28" fmla="*/ 202 w 1663"/>
                <a:gd name="T29" fmla="*/ 65 h 176"/>
                <a:gd name="T30" fmla="*/ 224 w 1663"/>
                <a:gd name="T31" fmla="*/ 88 h 176"/>
                <a:gd name="T32" fmla="*/ 188 w 1663"/>
                <a:gd name="T33" fmla="*/ 119 h 176"/>
                <a:gd name="T34" fmla="*/ 722 w 1663"/>
                <a:gd name="T35" fmla="*/ 115 h 176"/>
                <a:gd name="T36" fmla="*/ 758 w 1663"/>
                <a:gd name="T37" fmla="*/ 48 h 176"/>
                <a:gd name="T38" fmla="*/ 789 w 1663"/>
                <a:gd name="T39" fmla="*/ 99 h 176"/>
                <a:gd name="T40" fmla="*/ 1335 w 1663"/>
                <a:gd name="T41" fmla="*/ 65 h 176"/>
                <a:gd name="T42" fmla="*/ 1377 w 1663"/>
                <a:gd name="T43" fmla="*/ 35 h 176"/>
                <a:gd name="T44" fmla="*/ 1336 w 1663"/>
                <a:gd name="T45" fmla="*/ 99 h 176"/>
                <a:gd name="T46" fmla="*/ 2 w 1663"/>
                <a:gd name="T47" fmla="*/ 98 h 176"/>
                <a:gd name="T48" fmla="*/ 35 w 1663"/>
                <a:gd name="T49" fmla="*/ 32 h 176"/>
                <a:gd name="T50" fmla="*/ 48 w 1663"/>
                <a:gd name="T51" fmla="*/ 83 h 176"/>
                <a:gd name="T52" fmla="*/ 82 w 1663"/>
                <a:gd name="T53" fmla="*/ 91 h 176"/>
                <a:gd name="T54" fmla="*/ 250 w 1663"/>
                <a:gd name="T55" fmla="*/ 80 h 176"/>
                <a:gd name="T56" fmla="*/ 297 w 1663"/>
                <a:gd name="T57" fmla="*/ 68 h 176"/>
                <a:gd name="T58" fmla="*/ 274 w 1663"/>
                <a:gd name="T59" fmla="*/ 102 h 176"/>
                <a:gd name="T60" fmla="*/ 639 w 1663"/>
                <a:gd name="T61" fmla="*/ 48 h 176"/>
                <a:gd name="T62" fmla="*/ 702 w 1663"/>
                <a:gd name="T63" fmla="*/ 84 h 176"/>
                <a:gd name="T64" fmla="*/ 1547 w 1663"/>
                <a:gd name="T65" fmla="*/ 74 h 176"/>
                <a:gd name="T66" fmla="*/ 1512 w 1663"/>
                <a:gd name="T67" fmla="*/ 47 h 176"/>
                <a:gd name="T68" fmla="*/ 1533 w 1663"/>
                <a:gd name="T69" fmla="*/ 66 h 176"/>
                <a:gd name="T70" fmla="*/ 535 w 1663"/>
                <a:gd name="T71" fmla="*/ 84 h 176"/>
                <a:gd name="T72" fmla="*/ 590 w 1663"/>
                <a:gd name="T73" fmla="*/ 52 h 176"/>
                <a:gd name="T74" fmla="*/ 543 w 1663"/>
                <a:gd name="T75" fmla="*/ 99 h 176"/>
                <a:gd name="T76" fmla="*/ 854 w 1663"/>
                <a:gd name="T77" fmla="*/ 54 h 176"/>
                <a:gd name="T78" fmla="*/ 929 w 1663"/>
                <a:gd name="T79" fmla="*/ 78 h 176"/>
                <a:gd name="T80" fmla="*/ 902 w 1663"/>
                <a:gd name="T81" fmla="*/ 58 h 176"/>
                <a:gd name="T82" fmla="*/ 957 w 1663"/>
                <a:gd name="T83" fmla="*/ 87 h 176"/>
                <a:gd name="T84" fmla="*/ 968 w 1663"/>
                <a:gd name="T85" fmla="*/ 71 h 176"/>
                <a:gd name="T86" fmla="*/ 1068 w 1663"/>
                <a:gd name="T87" fmla="*/ 62 h 176"/>
                <a:gd name="T88" fmla="*/ 1106 w 1663"/>
                <a:gd name="T89" fmla="*/ 44 h 176"/>
                <a:gd name="T90" fmla="*/ 1203 w 1663"/>
                <a:gd name="T91" fmla="*/ 100 h 176"/>
                <a:gd name="T92" fmla="*/ 1142 w 1663"/>
                <a:gd name="T93" fmla="*/ 78 h 176"/>
                <a:gd name="T94" fmla="*/ 1242 w 1663"/>
                <a:gd name="T95" fmla="*/ 53 h 176"/>
                <a:gd name="T96" fmla="*/ 1219 w 1663"/>
                <a:gd name="T97" fmla="*/ 93 h 176"/>
                <a:gd name="T98" fmla="*/ 1172 w 1663"/>
                <a:gd name="T99" fmla="*/ 85 h 176"/>
                <a:gd name="T100" fmla="*/ 1280 w 1663"/>
                <a:gd name="T101" fmla="*/ 80 h 176"/>
                <a:gd name="T102" fmla="*/ 1270 w 1663"/>
                <a:gd name="T103" fmla="*/ 53 h 176"/>
                <a:gd name="T104" fmla="*/ 602 w 1663"/>
                <a:gd name="T105" fmla="*/ 40 h 176"/>
                <a:gd name="T106" fmla="*/ 501 w 1663"/>
                <a:gd name="T107" fmla="*/ 93 h 176"/>
                <a:gd name="T108" fmla="*/ 501 w 1663"/>
                <a:gd name="T109" fmla="*/ 93 h 176"/>
                <a:gd name="T110" fmla="*/ 1422 w 1663"/>
                <a:gd name="T111" fmla="*/ 61 h 176"/>
                <a:gd name="T112" fmla="*/ 1457 w 1663"/>
                <a:gd name="T113" fmla="*/ 62 h 176"/>
                <a:gd name="T114" fmla="*/ 1495 w 1663"/>
                <a:gd name="T115" fmla="*/ 45 h 176"/>
                <a:gd name="T116" fmla="*/ 490 w 1663"/>
                <a:gd name="T117" fmla="*/ 44 h 176"/>
                <a:gd name="T118" fmla="*/ 87 w 1663"/>
                <a:gd name="T119" fmla="*/ 19 h 176"/>
                <a:gd name="T120" fmla="*/ 1505 w 1663"/>
                <a:gd name="T121" fmla="*/ 15 h 176"/>
                <a:gd name="T122" fmla="*/ 614 w 1663"/>
                <a:gd name="T123" fmla="*/ 1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63" h="176">
                  <a:moveTo>
                    <a:pt x="312" y="168"/>
                  </a:moveTo>
                  <a:cubicBezTo>
                    <a:pt x="310" y="167"/>
                    <a:pt x="313" y="158"/>
                    <a:pt x="317" y="150"/>
                  </a:cubicBezTo>
                  <a:cubicBezTo>
                    <a:pt x="321" y="142"/>
                    <a:pt x="327" y="126"/>
                    <a:pt x="331" y="116"/>
                  </a:cubicBezTo>
                  <a:cubicBezTo>
                    <a:pt x="338" y="97"/>
                    <a:pt x="338" y="96"/>
                    <a:pt x="331" y="87"/>
                  </a:cubicBezTo>
                  <a:cubicBezTo>
                    <a:pt x="319" y="74"/>
                    <a:pt x="312" y="56"/>
                    <a:pt x="315" y="50"/>
                  </a:cubicBezTo>
                  <a:cubicBezTo>
                    <a:pt x="318" y="44"/>
                    <a:pt x="330" y="44"/>
                    <a:pt x="329" y="49"/>
                  </a:cubicBezTo>
                  <a:cubicBezTo>
                    <a:pt x="328" y="51"/>
                    <a:pt x="333" y="59"/>
                    <a:pt x="340" y="67"/>
                  </a:cubicBezTo>
                  <a:cubicBezTo>
                    <a:pt x="352" y="81"/>
                    <a:pt x="352" y="81"/>
                    <a:pt x="352" y="81"/>
                  </a:cubicBezTo>
                  <a:cubicBezTo>
                    <a:pt x="360" y="68"/>
                    <a:pt x="360" y="68"/>
                    <a:pt x="360" y="68"/>
                  </a:cubicBezTo>
                  <a:cubicBezTo>
                    <a:pt x="377" y="38"/>
                    <a:pt x="383" y="52"/>
                    <a:pt x="367" y="87"/>
                  </a:cubicBezTo>
                  <a:cubicBezTo>
                    <a:pt x="362" y="99"/>
                    <a:pt x="353" y="114"/>
                    <a:pt x="348" y="122"/>
                  </a:cubicBezTo>
                  <a:cubicBezTo>
                    <a:pt x="343" y="129"/>
                    <a:pt x="335" y="143"/>
                    <a:pt x="330" y="153"/>
                  </a:cubicBezTo>
                  <a:cubicBezTo>
                    <a:pt x="322" y="171"/>
                    <a:pt x="316" y="176"/>
                    <a:pt x="312" y="168"/>
                  </a:cubicBezTo>
                  <a:close/>
                  <a:moveTo>
                    <a:pt x="1006" y="147"/>
                  </a:moveTo>
                  <a:cubicBezTo>
                    <a:pt x="1008" y="134"/>
                    <a:pt x="1011" y="120"/>
                    <a:pt x="1014" y="117"/>
                  </a:cubicBezTo>
                  <a:cubicBezTo>
                    <a:pt x="1019" y="110"/>
                    <a:pt x="1019" y="109"/>
                    <a:pt x="991" y="78"/>
                  </a:cubicBezTo>
                  <a:cubicBezTo>
                    <a:pt x="979" y="64"/>
                    <a:pt x="976" y="50"/>
                    <a:pt x="986" y="50"/>
                  </a:cubicBezTo>
                  <a:cubicBezTo>
                    <a:pt x="994" y="50"/>
                    <a:pt x="1018" y="73"/>
                    <a:pt x="1018" y="81"/>
                  </a:cubicBezTo>
                  <a:cubicBezTo>
                    <a:pt x="1018" y="84"/>
                    <a:pt x="1020" y="79"/>
                    <a:pt x="1023" y="70"/>
                  </a:cubicBezTo>
                  <a:cubicBezTo>
                    <a:pt x="1030" y="38"/>
                    <a:pt x="1043" y="31"/>
                    <a:pt x="1043" y="58"/>
                  </a:cubicBezTo>
                  <a:cubicBezTo>
                    <a:pt x="1043" y="68"/>
                    <a:pt x="1042" y="76"/>
                    <a:pt x="1040" y="76"/>
                  </a:cubicBezTo>
                  <a:cubicBezTo>
                    <a:pt x="1036" y="76"/>
                    <a:pt x="1035" y="82"/>
                    <a:pt x="1034" y="100"/>
                  </a:cubicBezTo>
                  <a:cubicBezTo>
                    <a:pt x="1034" y="104"/>
                    <a:pt x="1033" y="110"/>
                    <a:pt x="1031" y="113"/>
                  </a:cubicBezTo>
                  <a:cubicBezTo>
                    <a:pt x="1029" y="115"/>
                    <a:pt x="1026" y="127"/>
                    <a:pt x="1024" y="139"/>
                  </a:cubicBezTo>
                  <a:cubicBezTo>
                    <a:pt x="1021" y="161"/>
                    <a:pt x="1016" y="172"/>
                    <a:pt x="1008" y="172"/>
                  </a:cubicBezTo>
                  <a:cubicBezTo>
                    <a:pt x="1006" y="172"/>
                    <a:pt x="1005" y="163"/>
                    <a:pt x="1006" y="147"/>
                  </a:cubicBezTo>
                  <a:close/>
                  <a:moveTo>
                    <a:pt x="177" y="154"/>
                  </a:moveTo>
                  <a:cubicBezTo>
                    <a:pt x="165" y="145"/>
                    <a:pt x="161" y="126"/>
                    <a:pt x="160" y="80"/>
                  </a:cubicBezTo>
                  <a:cubicBezTo>
                    <a:pt x="160" y="51"/>
                    <a:pt x="178" y="6"/>
                    <a:pt x="192" y="6"/>
                  </a:cubicBezTo>
                  <a:cubicBezTo>
                    <a:pt x="201" y="6"/>
                    <a:pt x="199" y="18"/>
                    <a:pt x="183" y="42"/>
                  </a:cubicBezTo>
                  <a:cubicBezTo>
                    <a:pt x="174" y="56"/>
                    <a:pt x="173" y="63"/>
                    <a:pt x="173" y="91"/>
                  </a:cubicBezTo>
                  <a:cubicBezTo>
                    <a:pt x="174" y="115"/>
                    <a:pt x="176" y="129"/>
                    <a:pt x="183" y="142"/>
                  </a:cubicBezTo>
                  <a:cubicBezTo>
                    <a:pt x="193" y="163"/>
                    <a:pt x="191" y="166"/>
                    <a:pt x="177" y="154"/>
                  </a:cubicBezTo>
                  <a:close/>
                  <a:moveTo>
                    <a:pt x="1613" y="152"/>
                  </a:moveTo>
                  <a:cubicBezTo>
                    <a:pt x="1613" y="150"/>
                    <a:pt x="1616" y="138"/>
                    <a:pt x="1619" y="124"/>
                  </a:cubicBezTo>
                  <a:cubicBezTo>
                    <a:pt x="1626" y="99"/>
                    <a:pt x="1626" y="99"/>
                    <a:pt x="1626" y="99"/>
                  </a:cubicBezTo>
                  <a:cubicBezTo>
                    <a:pt x="1609" y="80"/>
                    <a:pt x="1609" y="80"/>
                    <a:pt x="1609" y="80"/>
                  </a:cubicBezTo>
                  <a:cubicBezTo>
                    <a:pt x="1589" y="58"/>
                    <a:pt x="1585" y="47"/>
                    <a:pt x="1592" y="39"/>
                  </a:cubicBezTo>
                  <a:cubicBezTo>
                    <a:pt x="1596" y="36"/>
                    <a:pt x="1599" y="37"/>
                    <a:pt x="1604" y="45"/>
                  </a:cubicBezTo>
                  <a:cubicBezTo>
                    <a:pt x="1608" y="51"/>
                    <a:pt x="1616" y="62"/>
                    <a:pt x="1622" y="69"/>
                  </a:cubicBezTo>
                  <a:cubicBezTo>
                    <a:pt x="1633" y="82"/>
                    <a:pt x="1633" y="82"/>
                    <a:pt x="1633" y="82"/>
                  </a:cubicBezTo>
                  <a:cubicBezTo>
                    <a:pt x="1636" y="71"/>
                    <a:pt x="1636" y="71"/>
                    <a:pt x="1636" y="71"/>
                  </a:cubicBezTo>
                  <a:cubicBezTo>
                    <a:pt x="1638" y="65"/>
                    <a:pt x="1641" y="60"/>
                    <a:pt x="1642" y="58"/>
                  </a:cubicBezTo>
                  <a:cubicBezTo>
                    <a:pt x="1644" y="57"/>
                    <a:pt x="1647" y="52"/>
                    <a:pt x="1649" y="46"/>
                  </a:cubicBezTo>
                  <a:cubicBezTo>
                    <a:pt x="1652" y="40"/>
                    <a:pt x="1655" y="38"/>
                    <a:pt x="1658" y="40"/>
                  </a:cubicBezTo>
                  <a:cubicBezTo>
                    <a:pt x="1663" y="43"/>
                    <a:pt x="1662" y="47"/>
                    <a:pt x="1657" y="59"/>
                  </a:cubicBezTo>
                  <a:cubicBezTo>
                    <a:pt x="1653" y="67"/>
                    <a:pt x="1649" y="80"/>
                    <a:pt x="1649" y="89"/>
                  </a:cubicBezTo>
                  <a:cubicBezTo>
                    <a:pt x="1649" y="98"/>
                    <a:pt x="1646" y="106"/>
                    <a:pt x="1642" y="110"/>
                  </a:cubicBezTo>
                  <a:cubicBezTo>
                    <a:pt x="1638" y="113"/>
                    <a:pt x="1633" y="123"/>
                    <a:pt x="1631" y="132"/>
                  </a:cubicBezTo>
                  <a:cubicBezTo>
                    <a:pt x="1629" y="147"/>
                    <a:pt x="1624" y="154"/>
                    <a:pt x="1616" y="154"/>
                  </a:cubicBezTo>
                  <a:cubicBezTo>
                    <a:pt x="1614" y="154"/>
                    <a:pt x="1613" y="153"/>
                    <a:pt x="1613" y="152"/>
                  </a:cubicBezTo>
                  <a:close/>
                  <a:moveTo>
                    <a:pt x="397" y="134"/>
                  </a:moveTo>
                  <a:cubicBezTo>
                    <a:pt x="399" y="129"/>
                    <a:pt x="404" y="113"/>
                    <a:pt x="408" y="98"/>
                  </a:cubicBezTo>
                  <a:cubicBezTo>
                    <a:pt x="416" y="67"/>
                    <a:pt x="412" y="48"/>
                    <a:pt x="394" y="26"/>
                  </a:cubicBezTo>
                  <a:cubicBezTo>
                    <a:pt x="387" y="17"/>
                    <a:pt x="386" y="12"/>
                    <a:pt x="389" y="9"/>
                  </a:cubicBezTo>
                  <a:cubicBezTo>
                    <a:pt x="395" y="3"/>
                    <a:pt x="404" y="9"/>
                    <a:pt x="416" y="25"/>
                  </a:cubicBezTo>
                  <a:cubicBezTo>
                    <a:pt x="435" y="51"/>
                    <a:pt x="423" y="136"/>
                    <a:pt x="400" y="140"/>
                  </a:cubicBezTo>
                  <a:cubicBezTo>
                    <a:pt x="394" y="142"/>
                    <a:pt x="393" y="140"/>
                    <a:pt x="397" y="134"/>
                  </a:cubicBezTo>
                  <a:close/>
                  <a:moveTo>
                    <a:pt x="96" y="110"/>
                  </a:moveTo>
                  <a:cubicBezTo>
                    <a:pt x="94" y="104"/>
                    <a:pt x="94" y="87"/>
                    <a:pt x="95" y="71"/>
                  </a:cubicBezTo>
                  <a:cubicBezTo>
                    <a:pt x="96" y="51"/>
                    <a:pt x="98" y="43"/>
                    <a:pt x="102" y="43"/>
                  </a:cubicBezTo>
                  <a:cubicBezTo>
                    <a:pt x="106" y="43"/>
                    <a:pt x="109" y="50"/>
                    <a:pt x="111" y="63"/>
                  </a:cubicBezTo>
                  <a:cubicBezTo>
                    <a:pt x="113" y="81"/>
                    <a:pt x="113" y="82"/>
                    <a:pt x="116" y="70"/>
                  </a:cubicBezTo>
                  <a:cubicBezTo>
                    <a:pt x="120" y="57"/>
                    <a:pt x="133" y="48"/>
                    <a:pt x="142" y="51"/>
                  </a:cubicBezTo>
                  <a:cubicBezTo>
                    <a:pt x="149" y="54"/>
                    <a:pt x="158" y="88"/>
                    <a:pt x="156" y="104"/>
                  </a:cubicBezTo>
                  <a:cubicBezTo>
                    <a:pt x="155" y="114"/>
                    <a:pt x="153" y="117"/>
                    <a:pt x="146" y="117"/>
                  </a:cubicBezTo>
                  <a:cubicBezTo>
                    <a:pt x="139" y="117"/>
                    <a:pt x="138" y="115"/>
                    <a:pt x="139" y="94"/>
                  </a:cubicBezTo>
                  <a:cubicBezTo>
                    <a:pt x="139" y="82"/>
                    <a:pt x="138" y="71"/>
                    <a:pt x="136" y="69"/>
                  </a:cubicBezTo>
                  <a:cubicBezTo>
                    <a:pt x="134" y="68"/>
                    <a:pt x="128" y="79"/>
                    <a:pt x="122" y="93"/>
                  </a:cubicBezTo>
                  <a:cubicBezTo>
                    <a:pt x="111" y="121"/>
                    <a:pt x="100" y="127"/>
                    <a:pt x="96" y="110"/>
                  </a:cubicBezTo>
                  <a:close/>
                  <a:moveTo>
                    <a:pt x="182" y="115"/>
                  </a:moveTo>
                  <a:cubicBezTo>
                    <a:pt x="182" y="112"/>
                    <a:pt x="185" y="105"/>
                    <a:pt x="189" y="99"/>
                  </a:cubicBezTo>
                  <a:cubicBezTo>
                    <a:pt x="196" y="89"/>
                    <a:pt x="196" y="88"/>
                    <a:pt x="187" y="79"/>
                  </a:cubicBezTo>
                  <a:cubicBezTo>
                    <a:pt x="180" y="71"/>
                    <a:pt x="179" y="68"/>
                    <a:pt x="183" y="64"/>
                  </a:cubicBezTo>
                  <a:cubicBezTo>
                    <a:pt x="190" y="57"/>
                    <a:pt x="194" y="57"/>
                    <a:pt x="202" y="65"/>
                  </a:cubicBezTo>
                  <a:cubicBezTo>
                    <a:pt x="208" y="71"/>
                    <a:pt x="209" y="71"/>
                    <a:pt x="215" y="62"/>
                  </a:cubicBezTo>
                  <a:cubicBezTo>
                    <a:pt x="223" y="51"/>
                    <a:pt x="237" y="46"/>
                    <a:pt x="237" y="54"/>
                  </a:cubicBezTo>
                  <a:cubicBezTo>
                    <a:pt x="237" y="57"/>
                    <a:pt x="232" y="66"/>
                    <a:pt x="225" y="75"/>
                  </a:cubicBezTo>
                  <a:cubicBezTo>
                    <a:pt x="219" y="84"/>
                    <a:pt x="216" y="89"/>
                    <a:pt x="219" y="87"/>
                  </a:cubicBezTo>
                  <a:cubicBezTo>
                    <a:pt x="222" y="85"/>
                    <a:pt x="224" y="86"/>
                    <a:pt x="224" y="88"/>
                  </a:cubicBezTo>
                  <a:cubicBezTo>
                    <a:pt x="224" y="91"/>
                    <a:pt x="227" y="92"/>
                    <a:pt x="230" y="91"/>
                  </a:cubicBezTo>
                  <a:cubicBezTo>
                    <a:pt x="236" y="89"/>
                    <a:pt x="241" y="100"/>
                    <a:pt x="241" y="114"/>
                  </a:cubicBezTo>
                  <a:cubicBezTo>
                    <a:pt x="241" y="122"/>
                    <a:pt x="231" y="121"/>
                    <a:pt x="219" y="110"/>
                  </a:cubicBezTo>
                  <a:cubicBezTo>
                    <a:pt x="210" y="103"/>
                    <a:pt x="208" y="103"/>
                    <a:pt x="208" y="108"/>
                  </a:cubicBezTo>
                  <a:cubicBezTo>
                    <a:pt x="208" y="114"/>
                    <a:pt x="199" y="119"/>
                    <a:pt x="188" y="119"/>
                  </a:cubicBezTo>
                  <a:cubicBezTo>
                    <a:pt x="185" y="119"/>
                    <a:pt x="182" y="117"/>
                    <a:pt x="182" y="115"/>
                  </a:cubicBezTo>
                  <a:close/>
                  <a:moveTo>
                    <a:pt x="766" y="104"/>
                  </a:moveTo>
                  <a:cubicBezTo>
                    <a:pt x="758" y="96"/>
                    <a:pt x="749" y="89"/>
                    <a:pt x="748" y="89"/>
                  </a:cubicBezTo>
                  <a:cubicBezTo>
                    <a:pt x="747" y="89"/>
                    <a:pt x="742" y="95"/>
                    <a:pt x="738" y="102"/>
                  </a:cubicBezTo>
                  <a:cubicBezTo>
                    <a:pt x="734" y="109"/>
                    <a:pt x="727" y="115"/>
                    <a:pt x="722" y="115"/>
                  </a:cubicBezTo>
                  <a:cubicBezTo>
                    <a:pt x="711" y="115"/>
                    <a:pt x="712" y="109"/>
                    <a:pt x="727" y="93"/>
                  </a:cubicBezTo>
                  <a:cubicBezTo>
                    <a:pt x="742" y="77"/>
                    <a:pt x="742" y="74"/>
                    <a:pt x="730" y="62"/>
                  </a:cubicBezTo>
                  <a:cubicBezTo>
                    <a:pt x="722" y="54"/>
                    <a:pt x="722" y="52"/>
                    <a:pt x="728" y="49"/>
                  </a:cubicBezTo>
                  <a:cubicBezTo>
                    <a:pt x="735" y="45"/>
                    <a:pt x="748" y="48"/>
                    <a:pt x="748" y="55"/>
                  </a:cubicBezTo>
                  <a:cubicBezTo>
                    <a:pt x="748" y="58"/>
                    <a:pt x="752" y="54"/>
                    <a:pt x="758" y="48"/>
                  </a:cubicBezTo>
                  <a:cubicBezTo>
                    <a:pt x="764" y="42"/>
                    <a:pt x="771" y="37"/>
                    <a:pt x="775" y="37"/>
                  </a:cubicBezTo>
                  <a:cubicBezTo>
                    <a:pt x="787" y="37"/>
                    <a:pt x="786" y="46"/>
                    <a:pt x="773" y="58"/>
                  </a:cubicBezTo>
                  <a:cubicBezTo>
                    <a:pt x="760" y="70"/>
                    <a:pt x="760" y="70"/>
                    <a:pt x="760" y="70"/>
                  </a:cubicBezTo>
                  <a:cubicBezTo>
                    <a:pt x="770" y="80"/>
                    <a:pt x="770" y="80"/>
                    <a:pt x="770" y="80"/>
                  </a:cubicBezTo>
                  <a:cubicBezTo>
                    <a:pt x="776" y="86"/>
                    <a:pt x="784" y="95"/>
                    <a:pt x="789" y="99"/>
                  </a:cubicBezTo>
                  <a:cubicBezTo>
                    <a:pt x="795" y="103"/>
                    <a:pt x="798" y="109"/>
                    <a:pt x="797" y="112"/>
                  </a:cubicBezTo>
                  <a:cubicBezTo>
                    <a:pt x="794" y="123"/>
                    <a:pt x="781" y="120"/>
                    <a:pt x="766" y="104"/>
                  </a:cubicBezTo>
                  <a:close/>
                  <a:moveTo>
                    <a:pt x="1316" y="113"/>
                  </a:moveTo>
                  <a:cubicBezTo>
                    <a:pt x="1315" y="109"/>
                    <a:pt x="1318" y="97"/>
                    <a:pt x="1324" y="86"/>
                  </a:cubicBezTo>
                  <a:cubicBezTo>
                    <a:pt x="1335" y="65"/>
                    <a:pt x="1335" y="65"/>
                    <a:pt x="1335" y="65"/>
                  </a:cubicBezTo>
                  <a:cubicBezTo>
                    <a:pt x="1324" y="55"/>
                    <a:pt x="1324" y="55"/>
                    <a:pt x="1324" y="55"/>
                  </a:cubicBezTo>
                  <a:cubicBezTo>
                    <a:pt x="1318" y="50"/>
                    <a:pt x="1313" y="44"/>
                    <a:pt x="1313" y="41"/>
                  </a:cubicBezTo>
                  <a:cubicBezTo>
                    <a:pt x="1313" y="34"/>
                    <a:pt x="1330" y="36"/>
                    <a:pt x="1337" y="43"/>
                  </a:cubicBezTo>
                  <a:cubicBezTo>
                    <a:pt x="1346" y="52"/>
                    <a:pt x="1350" y="51"/>
                    <a:pt x="1358" y="39"/>
                  </a:cubicBezTo>
                  <a:cubicBezTo>
                    <a:pt x="1366" y="27"/>
                    <a:pt x="1377" y="24"/>
                    <a:pt x="1377" y="35"/>
                  </a:cubicBezTo>
                  <a:cubicBezTo>
                    <a:pt x="1377" y="38"/>
                    <a:pt x="1373" y="46"/>
                    <a:pt x="1370" y="52"/>
                  </a:cubicBezTo>
                  <a:cubicBezTo>
                    <a:pt x="1363" y="63"/>
                    <a:pt x="1363" y="64"/>
                    <a:pt x="1373" y="74"/>
                  </a:cubicBezTo>
                  <a:cubicBezTo>
                    <a:pt x="1381" y="83"/>
                    <a:pt x="1382" y="86"/>
                    <a:pt x="1376" y="89"/>
                  </a:cubicBezTo>
                  <a:cubicBezTo>
                    <a:pt x="1368" y="95"/>
                    <a:pt x="1364" y="94"/>
                    <a:pt x="1355" y="86"/>
                  </a:cubicBezTo>
                  <a:cubicBezTo>
                    <a:pt x="1348" y="80"/>
                    <a:pt x="1347" y="81"/>
                    <a:pt x="1336" y="99"/>
                  </a:cubicBezTo>
                  <a:cubicBezTo>
                    <a:pt x="1324" y="121"/>
                    <a:pt x="1320" y="124"/>
                    <a:pt x="1316" y="113"/>
                  </a:cubicBezTo>
                  <a:close/>
                  <a:moveTo>
                    <a:pt x="21" y="112"/>
                  </a:moveTo>
                  <a:cubicBezTo>
                    <a:pt x="17" y="111"/>
                    <a:pt x="13" y="108"/>
                    <a:pt x="13" y="106"/>
                  </a:cubicBezTo>
                  <a:cubicBezTo>
                    <a:pt x="13" y="104"/>
                    <a:pt x="11" y="102"/>
                    <a:pt x="9" y="103"/>
                  </a:cubicBezTo>
                  <a:cubicBezTo>
                    <a:pt x="6" y="104"/>
                    <a:pt x="3" y="101"/>
                    <a:pt x="2" y="98"/>
                  </a:cubicBezTo>
                  <a:cubicBezTo>
                    <a:pt x="0" y="93"/>
                    <a:pt x="3" y="92"/>
                    <a:pt x="18" y="95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5" y="62"/>
                    <a:pt x="4" y="55"/>
                    <a:pt x="17" y="40"/>
                  </a:cubicBezTo>
                  <a:cubicBezTo>
                    <a:pt x="20" y="36"/>
                    <a:pt x="29" y="32"/>
                    <a:pt x="35" y="32"/>
                  </a:cubicBezTo>
                  <a:cubicBezTo>
                    <a:pt x="46" y="32"/>
                    <a:pt x="47" y="34"/>
                    <a:pt x="47" y="47"/>
                  </a:cubicBezTo>
                  <a:cubicBezTo>
                    <a:pt x="47" y="65"/>
                    <a:pt x="46" y="66"/>
                    <a:pt x="37" y="56"/>
                  </a:cubicBezTo>
                  <a:cubicBezTo>
                    <a:pt x="32" y="51"/>
                    <a:pt x="28" y="50"/>
                    <a:pt x="25" y="53"/>
                  </a:cubicBezTo>
                  <a:cubicBezTo>
                    <a:pt x="22" y="56"/>
                    <a:pt x="24" y="60"/>
                    <a:pt x="31" y="67"/>
                  </a:cubicBezTo>
                  <a:cubicBezTo>
                    <a:pt x="36" y="72"/>
                    <a:pt x="44" y="79"/>
                    <a:pt x="48" y="83"/>
                  </a:cubicBezTo>
                  <a:cubicBezTo>
                    <a:pt x="57" y="92"/>
                    <a:pt x="58" y="99"/>
                    <a:pt x="49" y="108"/>
                  </a:cubicBezTo>
                  <a:cubicBezTo>
                    <a:pt x="42" y="115"/>
                    <a:pt x="35" y="116"/>
                    <a:pt x="21" y="112"/>
                  </a:cubicBezTo>
                  <a:close/>
                  <a:moveTo>
                    <a:pt x="67" y="99"/>
                  </a:moveTo>
                  <a:cubicBezTo>
                    <a:pt x="62" y="72"/>
                    <a:pt x="64" y="45"/>
                    <a:pt x="71" y="45"/>
                  </a:cubicBezTo>
                  <a:cubicBezTo>
                    <a:pt x="77" y="45"/>
                    <a:pt x="80" y="59"/>
                    <a:pt x="82" y="91"/>
                  </a:cubicBezTo>
                  <a:cubicBezTo>
                    <a:pt x="83" y="108"/>
                    <a:pt x="81" y="113"/>
                    <a:pt x="76" y="114"/>
                  </a:cubicBezTo>
                  <a:cubicBezTo>
                    <a:pt x="71" y="115"/>
                    <a:pt x="68" y="111"/>
                    <a:pt x="67" y="99"/>
                  </a:cubicBezTo>
                  <a:close/>
                  <a:moveTo>
                    <a:pt x="274" y="102"/>
                  </a:moveTo>
                  <a:cubicBezTo>
                    <a:pt x="272" y="94"/>
                    <a:pt x="269" y="89"/>
                    <a:pt x="266" y="91"/>
                  </a:cubicBezTo>
                  <a:cubicBezTo>
                    <a:pt x="262" y="94"/>
                    <a:pt x="250" y="86"/>
                    <a:pt x="250" y="80"/>
                  </a:cubicBezTo>
                  <a:cubicBezTo>
                    <a:pt x="250" y="78"/>
                    <a:pt x="254" y="76"/>
                    <a:pt x="260" y="74"/>
                  </a:cubicBezTo>
                  <a:cubicBezTo>
                    <a:pt x="269" y="72"/>
                    <a:pt x="271" y="69"/>
                    <a:pt x="271" y="54"/>
                  </a:cubicBezTo>
                  <a:cubicBezTo>
                    <a:pt x="271" y="36"/>
                    <a:pt x="276" y="28"/>
                    <a:pt x="282" y="38"/>
                  </a:cubicBezTo>
                  <a:cubicBezTo>
                    <a:pt x="284" y="41"/>
                    <a:pt x="286" y="49"/>
                    <a:pt x="286" y="56"/>
                  </a:cubicBezTo>
                  <a:cubicBezTo>
                    <a:pt x="286" y="68"/>
                    <a:pt x="287" y="69"/>
                    <a:pt x="297" y="68"/>
                  </a:cubicBezTo>
                  <a:cubicBezTo>
                    <a:pt x="307" y="67"/>
                    <a:pt x="309" y="68"/>
                    <a:pt x="309" y="78"/>
                  </a:cubicBezTo>
                  <a:cubicBezTo>
                    <a:pt x="309" y="87"/>
                    <a:pt x="307" y="89"/>
                    <a:pt x="299" y="89"/>
                  </a:cubicBezTo>
                  <a:cubicBezTo>
                    <a:pt x="290" y="89"/>
                    <a:pt x="289" y="91"/>
                    <a:pt x="291" y="98"/>
                  </a:cubicBezTo>
                  <a:cubicBezTo>
                    <a:pt x="292" y="103"/>
                    <a:pt x="291" y="109"/>
                    <a:pt x="287" y="111"/>
                  </a:cubicBezTo>
                  <a:cubicBezTo>
                    <a:pt x="278" y="117"/>
                    <a:pt x="276" y="116"/>
                    <a:pt x="274" y="102"/>
                  </a:cubicBezTo>
                  <a:close/>
                  <a:moveTo>
                    <a:pt x="687" y="109"/>
                  </a:moveTo>
                  <a:cubicBezTo>
                    <a:pt x="681" y="105"/>
                    <a:pt x="680" y="101"/>
                    <a:pt x="684" y="85"/>
                  </a:cubicBezTo>
                  <a:cubicBezTo>
                    <a:pt x="689" y="62"/>
                    <a:pt x="685" y="62"/>
                    <a:pt x="674" y="86"/>
                  </a:cubicBezTo>
                  <a:cubicBezTo>
                    <a:pt x="665" y="106"/>
                    <a:pt x="649" y="112"/>
                    <a:pt x="648" y="95"/>
                  </a:cubicBezTo>
                  <a:cubicBezTo>
                    <a:pt x="648" y="87"/>
                    <a:pt x="644" y="66"/>
                    <a:pt x="639" y="48"/>
                  </a:cubicBezTo>
                  <a:cubicBezTo>
                    <a:pt x="638" y="42"/>
                    <a:pt x="639" y="41"/>
                    <a:pt x="647" y="42"/>
                  </a:cubicBezTo>
                  <a:cubicBezTo>
                    <a:pt x="655" y="43"/>
                    <a:pt x="657" y="46"/>
                    <a:pt x="658" y="57"/>
                  </a:cubicBezTo>
                  <a:cubicBezTo>
                    <a:pt x="660" y="71"/>
                    <a:pt x="660" y="71"/>
                    <a:pt x="660" y="71"/>
                  </a:cubicBezTo>
                  <a:cubicBezTo>
                    <a:pt x="670" y="58"/>
                    <a:pt x="670" y="58"/>
                    <a:pt x="670" y="58"/>
                  </a:cubicBezTo>
                  <a:cubicBezTo>
                    <a:pt x="690" y="34"/>
                    <a:pt x="704" y="46"/>
                    <a:pt x="702" y="84"/>
                  </a:cubicBezTo>
                  <a:cubicBezTo>
                    <a:pt x="700" y="112"/>
                    <a:pt x="697" y="117"/>
                    <a:pt x="687" y="109"/>
                  </a:cubicBezTo>
                  <a:close/>
                  <a:moveTo>
                    <a:pt x="1565" y="110"/>
                  </a:moveTo>
                  <a:cubicBezTo>
                    <a:pt x="1564" y="107"/>
                    <a:pt x="1562" y="92"/>
                    <a:pt x="1560" y="78"/>
                  </a:cubicBezTo>
                  <a:cubicBezTo>
                    <a:pt x="1557" y="52"/>
                    <a:pt x="1557" y="52"/>
                    <a:pt x="1557" y="52"/>
                  </a:cubicBezTo>
                  <a:cubicBezTo>
                    <a:pt x="1547" y="74"/>
                    <a:pt x="1547" y="74"/>
                    <a:pt x="1547" y="74"/>
                  </a:cubicBezTo>
                  <a:cubicBezTo>
                    <a:pt x="1541" y="86"/>
                    <a:pt x="1534" y="96"/>
                    <a:pt x="1532" y="97"/>
                  </a:cubicBezTo>
                  <a:cubicBezTo>
                    <a:pt x="1530" y="98"/>
                    <a:pt x="1530" y="100"/>
                    <a:pt x="1531" y="102"/>
                  </a:cubicBezTo>
                  <a:cubicBezTo>
                    <a:pt x="1532" y="105"/>
                    <a:pt x="1529" y="106"/>
                    <a:pt x="1525" y="106"/>
                  </a:cubicBezTo>
                  <a:cubicBezTo>
                    <a:pt x="1519" y="106"/>
                    <a:pt x="1515" y="102"/>
                    <a:pt x="1512" y="93"/>
                  </a:cubicBezTo>
                  <a:cubicBezTo>
                    <a:pt x="1506" y="75"/>
                    <a:pt x="1506" y="51"/>
                    <a:pt x="1512" y="47"/>
                  </a:cubicBezTo>
                  <a:cubicBezTo>
                    <a:pt x="1514" y="46"/>
                    <a:pt x="1516" y="41"/>
                    <a:pt x="1516" y="36"/>
                  </a:cubicBezTo>
                  <a:cubicBezTo>
                    <a:pt x="1516" y="32"/>
                    <a:pt x="1519" y="28"/>
                    <a:pt x="1522" y="28"/>
                  </a:cubicBezTo>
                  <a:cubicBezTo>
                    <a:pt x="1527" y="28"/>
                    <a:pt x="1528" y="33"/>
                    <a:pt x="1526" y="55"/>
                  </a:cubicBezTo>
                  <a:cubicBezTo>
                    <a:pt x="1524" y="82"/>
                    <a:pt x="1524" y="82"/>
                    <a:pt x="1524" y="82"/>
                  </a:cubicBezTo>
                  <a:cubicBezTo>
                    <a:pt x="1533" y="66"/>
                    <a:pt x="1533" y="66"/>
                    <a:pt x="1533" y="66"/>
                  </a:cubicBezTo>
                  <a:cubicBezTo>
                    <a:pt x="1543" y="46"/>
                    <a:pt x="1562" y="37"/>
                    <a:pt x="1569" y="48"/>
                  </a:cubicBezTo>
                  <a:cubicBezTo>
                    <a:pt x="1575" y="56"/>
                    <a:pt x="1581" y="104"/>
                    <a:pt x="1577" y="110"/>
                  </a:cubicBezTo>
                  <a:cubicBezTo>
                    <a:pt x="1573" y="117"/>
                    <a:pt x="1567" y="116"/>
                    <a:pt x="1565" y="110"/>
                  </a:cubicBezTo>
                  <a:close/>
                  <a:moveTo>
                    <a:pt x="543" y="99"/>
                  </a:moveTo>
                  <a:cubicBezTo>
                    <a:pt x="538" y="93"/>
                    <a:pt x="534" y="86"/>
                    <a:pt x="535" y="84"/>
                  </a:cubicBezTo>
                  <a:cubicBezTo>
                    <a:pt x="539" y="77"/>
                    <a:pt x="552" y="80"/>
                    <a:pt x="558" y="89"/>
                  </a:cubicBezTo>
                  <a:cubicBezTo>
                    <a:pt x="561" y="94"/>
                    <a:pt x="565" y="98"/>
                    <a:pt x="567" y="98"/>
                  </a:cubicBezTo>
                  <a:cubicBezTo>
                    <a:pt x="572" y="98"/>
                    <a:pt x="571" y="90"/>
                    <a:pt x="566" y="83"/>
                  </a:cubicBezTo>
                  <a:cubicBezTo>
                    <a:pt x="537" y="46"/>
                    <a:pt x="536" y="44"/>
                    <a:pt x="550" y="35"/>
                  </a:cubicBezTo>
                  <a:cubicBezTo>
                    <a:pt x="568" y="23"/>
                    <a:pt x="596" y="36"/>
                    <a:pt x="590" y="52"/>
                  </a:cubicBezTo>
                  <a:cubicBezTo>
                    <a:pt x="587" y="59"/>
                    <a:pt x="587" y="59"/>
                    <a:pt x="580" y="52"/>
                  </a:cubicBezTo>
                  <a:cubicBezTo>
                    <a:pt x="575" y="49"/>
                    <a:pt x="570" y="45"/>
                    <a:pt x="569" y="45"/>
                  </a:cubicBezTo>
                  <a:cubicBezTo>
                    <a:pt x="562" y="45"/>
                    <a:pt x="571" y="69"/>
                    <a:pt x="581" y="78"/>
                  </a:cubicBezTo>
                  <a:cubicBezTo>
                    <a:pt x="593" y="88"/>
                    <a:pt x="594" y="94"/>
                    <a:pt x="585" y="104"/>
                  </a:cubicBezTo>
                  <a:cubicBezTo>
                    <a:pt x="575" y="115"/>
                    <a:pt x="555" y="112"/>
                    <a:pt x="543" y="99"/>
                  </a:cubicBezTo>
                  <a:close/>
                  <a:moveTo>
                    <a:pt x="876" y="104"/>
                  </a:moveTo>
                  <a:cubicBezTo>
                    <a:pt x="871" y="101"/>
                    <a:pt x="861" y="98"/>
                    <a:pt x="853" y="97"/>
                  </a:cubicBezTo>
                  <a:cubicBezTo>
                    <a:pt x="818" y="93"/>
                    <a:pt x="817" y="37"/>
                    <a:pt x="851" y="37"/>
                  </a:cubicBezTo>
                  <a:cubicBezTo>
                    <a:pt x="859" y="37"/>
                    <a:pt x="862" y="39"/>
                    <a:pt x="862" y="45"/>
                  </a:cubicBezTo>
                  <a:cubicBezTo>
                    <a:pt x="862" y="51"/>
                    <a:pt x="859" y="54"/>
                    <a:pt x="854" y="54"/>
                  </a:cubicBezTo>
                  <a:cubicBezTo>
                    <a:pt x="843" y="54"/>
                    <a:pt x="835" y="64"/>
                    <a:pt x="842" y="71"/>
                  </a:cubicBezTo>
                  <a:cubicBezTo>
                    <a:pt x="850" y="80"/>
                    <a:pt x="862" y="77"/>
                    <a:pt x="862" y="65"/>
                  </a:cubicBezTo>
                  <a:cubicBezTo>
                    <a:pt x="862" y="58"/>
                    <a:pt x="866" y="53"/>
                    <a:pt x="876" y="48"/>
                  </a:cubicBezTo>
                  <a:cubicBezTo>
                    <a:pt x="893" y="40"/>
                    <a:pt x="898" y="39"/>
                    <a:pt x="915" y="46"/>
                  </a:cubicBezTo>
                  <a:cubicBezTo>
                    <a:pt x="929" y="50"/>
                    <a:pt x="937" y="69"/>
                    <a:pt x="929" y="78"/>
                  </a:cubicBezTo>
                  <a:cubicBezTo>
                    <a:pt x="927" y="80"/>
                    <a:pt x="925" y="85"/>
                    <a:pt x="925" y="90"/>
                  </a:cubicBezTo>
                  <a:cubicBezTo>
                    <a:pt x="925" y="98"/>
                    <a:pt x="905" y="111"/>
                    <a:pt x="892" y="111"/>
                  </a:cubicBezTo>
                  <a:cubicBezTo>
                    <a:pt x="888" y="111"/>
                    <a:pt x="881" y="108"/>
                    <a:pt x="876" y="104"/>
                  </a:cubicBezTo>
                  <a:close/>
                  <a:moveTo>
                    <a:pt x="908" y="89"/>
                  </a:moveTo>
                  <a:cubicBezTo>
                    <a:pt x="915" y="75"/>
                    <a:pt x="913" y="63"/>
                    <a:pt x="902" y="58"/>
                  </a:cubicBezTo>
                  <a:cubicBezTo>
                    <a:pt x="880" y="50"/>
                    <a:pt x="870" y="65"/>
                    <a:pt x="884" y="86"/>
                  </a:cubicBezTo>
                  <a:cubicBezTo>
                    <a:pt x="894" y="100"/>
                    <a:pt x="902" y="101"/>
                    <a:pt x="908" y="89"/>
                  </a:cubicBezTo>
                  <a:close/>
                  <a:moveTo>
                    <a:pt x="934" y="101"/>
                  </a:moveTo>
                  <a:cubicBezTo>
                    <a:pt x="935" y="93"/>
                    <a:pt x="938" y="91"/>
                    <a:pt x="950" y="91"/>
                  </a:cubicBezTo>
                  <a:cubicBezTo>
                    <a:pt x="962" y="91"/>
                    <a:pt x="963" y="91"/>
                    <a:pt x="957" y="87"/>
                  </a:cubicBezTo>
                  <a:cubicBezTo>
                    <a:pt x="931" y="72"/>
                    <a:pt x="926" y="52"/>
                    <a:pt x="945" y="37"/>
                  </a:cubicBezTo>
                  <a:cubicBezTo>
                    <a:pt x="951" y="32"/>
                    <a:pt x="958" y="28"/>
                    <a:pt x="961" y="28"/>
                  </a:cubicBezTo>
                  <a:cubicBezTo>
                    <a:pt x="970" y="28"/>
                    <a:pt x="968" y="44"/>
                    <a:pt x="959" y="47"/>
                  </a:cubicBezTo>
                  <a:cubicBezTo>
                    <a:pt x="951" y="50"/>
                    <a:pt x="947" y="63"/>
                    <a:pt x="954" y="63"/>
                  </a:cubicBezTo>
                  <a:cubicBezTo>
                    <a:pt x="956" y="63"/>
                    <a:pt x="962" y="67"/>
                    <a:pt x="968" y="71"/>
                  </a:cubicBezTo>
                  <a:cubicBezTo>
                    <a:pt x="984" y="84"/>
                    <a:pt x="980" y="100"/>
                    <a:pt x="959" y="106"/>
                  </a:cubicBezTo>
                  <a:cubicBezTo>
                    <a:pt x="937" y="113"/>
                    <a:pt x="933" y="112"/>
                    <a:pt x="934" y="101"/>
                  </a:cubicBezTo>
                  <a:close/>
                  <a:moveTo>
                    <a:pt x="1085" y="107"/>
                  </a:moveTo>
                  <a:cubicBezTo>
                    <a:pt x="1084" y="104"/>
                    <a:pt x="1082" y="82"/>
                    <a:pt x="1082" y="69"/>
                  </a:cubicBezTo>
                  <a:cubicBezTo>
                    <a:pt x="1081" y="61"/>
                    <a:pt x="1079" y="60"/>
                    <a:pt x="1068" y="62"/>
                  </a:cubicBezTo>
                  <a:cubicBezTo>
                    <a:pt x="1059" y="63"/>
                    <a:pt x="1056" y="62"/>
                    <a:pt x="1056" y="57"/>
                  </a:cubicBezTo>
                  <a:cubicBezTo>
                    <a:pt x="1056" y="52"/>
                    <a:pt x="1060" y="50"/>
                    <a:pt x="1071" y="50"/>
                  </a:cubicBezTo>
                  <a:cubicBezTo>
                    <a:pt x="1084" y="50"/>
                    <a:pt x="1086" y="48"/>
                    <a:pt x="1084" y="41"/>
                  </a:cubicBezTo>
                  <a:cubicBezTo>
                    <a:pt x="1083" y="35"/>
                    <a:pt x="1085" y="32"/>
                    <a:pt x="1091" y="30"/>
                  </a:cubicBezTo>
                  <a:cubicBezTo>
                    <a:pt x="1099" y="27"/>
                    <a:pt x="1106" y="33"/>
                    <a:pt x="1106" y="44"/>
                  </a:cubicBezTo>
                  <a:cubicBezTo>
                    <a:pt x="1106" y="47"/>
                    <a:pt x="1111" y="52"/>
                    <a:pt x="1117" y="54"/>
                  </a:cubicBezTo>
                  <a:cubicBezTo>
                    <a:pt x="1131" y="60"/>
                    <a:pt x="1130" y="67"/>
                    <a:pt x="1115" y="67"/>
                  </a:cubicBezTo>
                  <a:cubicBezTo>
                    <a:pt x="1102" y="67"/>
                    <a:pt x="1100" y="72"/>
                    <a:pt x="1102" y="95"/>
                  </a:cubicBezTo>
                  <a:cubicBezTo>
                    <a:pt x="1103" y="105"/>
                    <a:pt x="1087" y="117"/>
                    <a:pt x="1085" y="107"/>
                  </a:cubicBezTo>
                  <a:close/>
                  <a:moveTo>
                    <a:pt x="1203" y="100"/>
                  </a:moveTo>
                  <a:cubicBezTo>
                    <a:pt x="1197" y="96"/>
                    <a:pt x="1191" y="95"/>
                    <a:pt x="1186" y="98"/>
                  </a:cubicBezTo>
                  <a:cubicBezTo>
                    <a:pt x="1176" y="103"/>
                    <a:pt x="1161" y="103"/>
                    <a:pt x="1161" y="98"/>
                  </a:cubicBezTo>
                  <a:cubicBezTo>
                    <a:pt x="1161" y="95"/>
                    <a:pt x="1158" y="93"/>
                    <a:pt x="1155" y="93"/>
                  </a:cubicBezTo>
                  <a:cubicBezTo>
                    <a:pt x="1152" y="93"/>
                    <a:pt x="1149" y="91"/>
                    <a:pt x="1149" y="89"/>
                  </a:cubicBezTo>
                  <a:cubicBezTo>
                    <a:pt x="1149" y="87"/>
                    <a:pt x="1146" y="82"/>
                    <a:pt x="1142" y="78"/>
                  </a:cubicBezTo>
                  <a:cubicBezTo>
                    <a:pt x="1132" y="68"/>
                    <a:pt x="1140" y="39"/>
                    <a:pt x="1154" y="35"/>
                  </a:cubicBezTo>
                  <a:cubicBezTo>
                    <a:pt x="1170" y="31"/>
                    <a:pt x="1181" y="32"/>
                    <a:pt x="1184" y="39"/>
                  </a:cubicBezTo>
                  <a:cubicBezTo>
                    <a:pt x="1186" y="44"/>
                    <a:pt x="1188" y="44"/>
                    <a:pt x="1199" y="38"/>
                  </a:cubicBezTo>
                  <a:cubicBezTo>
                    <a:pt x="1209" y="32"/>
                    <a:pt x="1213" y="31"/>
                    <a:pt x="1223" y="36"/>
                  </a:cubicBezTo>
                  <a:cubicBezTo>
                    <a:pt x="1230" y="39"/>
                    <a:pt x="1239" y="47"/>
                    <a:pt x="1242" y="53"/>
                  </a:cubicBezTo>
                  <a:cubicBezTo>
                    <a:pt x="1257" y="79"/>
                    <a:pt x="1228" y="113"/>
                    <a:pt x="1203" y="100"/>
                  </a:cubicBezTo>
                  <a:close/>
                  <a:moveTo>
                    <a:pt x="1227" y="80"/>
                  </a:moveTo>
                  <a:cubicBezTo>
                    <a:pt x="1234" y="66"/>
                    <a:pt x="1232" y="59"/>
                    <a:pt x="1219" y="49"/>
                  </a:cubicBezTo>
                  <a:cubicBezTo>
                    <a:pt x="1212" y="44"/>
                    <a:pt x="1199" y="56"/>
                    <a:pt x="1199" y="68"/>
                  </a:cubicBezTo>
                  <a:cubicBezTo>
                    <a:pt x="1199" y="77"/>
                    <a:pt x="1210" y="91"/>
                    <a:pt x="1219" y="93"/>
                  </a:cubicBezTo>
                  <a:cubicBezTo>
                    <a:pt x="1220" y="93"/>
                    <a:pt x="1223" y="87"/>
                    <a:pt x="1227" y="80"/>
                  </a:cubicBezTo>
                  <a:close/>
                  <a:moveTo>
                    <a:pt x="1180" y="67"/>
                  </a:moveTo>
                  <a:cubicBezTo>
                    <a:pt x="1180" y="52"/>
                    <a:pt x="1179" y="50"/>
                    <a:pt x="1169" y="49"/>
                  </a:cubicBezTo>
                  <a:cubicBezTo>
                    <a:pt x="1158" y="47"/>
                    <a:pt x="1157" y="48"/>
                    <a:pt x="1157" y="63"/>
                  </a:cubicBezTo>
                  <a:cubicBezTo>
                    <a:pt x="1157" y="81"/>
                    <a:pt x="1159" y="85"/>
                    <a:pt x="1172" y="85"/>
                  </a:cubicBezTo>
                  <a:cubicBezTo>
                    <a:pt x="1179" y="85"/>
                    <a:pt x="1180" y="82"/>
                    <a:pt x="1180" y="67"/>
                  </a:cubicBezTo>
                  <a:close/>
                  <a:moveTo>
                    <a:pt x="1253" y="103"/>
                  </a:moveTo>
                  <a:cubicBezTo>
                    <a:pt x="1246" y="96"/>
                    <a:pt x="1251" y="89"/>
                    <a:pt x="1262" y="89"/>
                  </a:cubicBezTo>
                  <a:cubicBezTo>
                    <a:pt x="1268" y="89"/>
                    <a:pt x="1276" y="87"/>
                    <a:pt x="1279" y="85"/>
                  </a:cubicBezTo>
                  <a:cubicBezTo>
                    <a:pt x="1284" y="81"/>
                    <a:pt x="1284" y="80"/>
                    <a:pt x="1280" y="80"/>
                  </a:cubicBezTo>
                  <a:cubicBezTo>
                    <a:pt x="1273" y="80"/>
                    <a:pt x="1266" y="73"/>
                    <a:pt x="1256" y="55"/>
                  </a:cubicBezTo>
                  <a:cubicBezTo>
                    <a:pt x="1246" y="38"/>
                    <a:pt x="1253" y="28"/>
                    <a:pt x="1274" y="28"/>
                  </a:cubicBezTo>
                  <a:cubicBezTo>
                    <a:pt x="1292" y="28"/>
                    <a:pt x="1293" y="40"/>
                    <a:pt x="1275" y="42"/>
                  </a:cubicBezTo>
                  <a:cubicBezTo>
                    <a:pt x="1262" y="43"/>
                    <a:pt x="1262" y="43"/>
                    <a:pt x="1262" y="43"/>
                  </a:cubicBezTo>
                  <a:cubicBezTo>
                    <a:pt x="1270" y="53"/>
                    <a:pt x="1270" y="53"/>
                    <a:pt x="1270" y="53"/>
                  </a:cubicBezTo>
                  <a:cubicBezTo>
                    <a:pt x="1275" y="58"/>
                    <a:pt x="1280" y="63"/>
                    <a:pt x="1281" y="63"/>
                  </a:cubicBezTo>
                  <a:cubicBezTo>
                    <a:pt x="1288" y="63"/>
                    <a:pt x="1308" y="82"/>
                    <a:pt x="1306" y="87"/>
                  </a:cubicBezTo>
                  <a:cubicBezTo>
                    <a:pt x="1303" y="97"/>
                    <a:pt x="1259" y="110"/>
                    <a:pt x="1253" y="103"/>
                  </a:cubicBezTo>
                  <a:close/>
                  <a:moveTo>
                    <a:pt x="609" y="94"/>
                  </a:moveTo>
                  <a:cubicBezTo>
                    <a:pt x="603" y="83"/>
                    <a:pt x="599" y="50"/>
                    <a:pt x="602" y="40"/>
                  </a:cubicBezTo>
                  <a:cubicBezTo>
                    <a:pt x="605" y="30"/>
                    <a:pt x="617" y="30"/>
                    <a:pt x="617" y="40"/>
                  </a:cubicBezTo>
                  <a:cubicBezTo>
                    <a:pt x="618" y="53"/>
                    <a:pt x="620" y="64"/>
                    <a:pt x="623" y="83"/>
                  </a:cubicBezTo>
                  <a:cubicBezTo>
                    <a:pt x="626" y="99"/>
                    <a:pt x="625" y="102"/>
                    <a:pt x="620" y="102"/>
                  </a:cubicBezTo>
                  <a:cubicBezTo>
                    <a:pt x="616" y="102"/>
                    <a:pt x="611" y="98"/>
                    <a:pt x="609" y="94"/>
                  </a:cubicBezTo>
                  <a:close/>
                  <a:moveTo>
                    <a:pt x="501" y="93"/>
                  </a:moveTo>
                  <a:cubicBezTo>
                    <a:pt x="499" y="90"/>
                    <a:pt x="492" y="89"/>
                    <a:pt x="482" y="91"/>
                  </a:cubicBezTo>
                  <a:cubicBezTo>
                    <a:pt x="470" y="92"/>
                    <a:pt x="464" y="91"/>
                    <a:pt x="461" y="86"/>
                  </a:cubicBezTo>
                  <a:cubicBezTo>
                    <a:pt x="452" y="75"/>
                    <a:pt x="461" y="72"/>
                    <a:pt x="487" y="75"/>
                  </a:cubicBezTo>
                  <a:cubicBezTo>
                    <a:pt x="515" y="79"/>
                    <a:pt x="517" y="80"/>
                    <a:pt x="513" y="90"/>
                  </a:cubicBezTo>
                  <a:cubicBezTo>
                    <a:pt x="510" y="99"/>
                    <a:pt x="505" y="100"/>
                    <a:pt x="501" y="93"/>
                  </a:cubicBezTo>
                  <a:close/>
                  <a:moveTo>
                    <a:pt x="1418" y="86"/>
                  </a:moveTo>
                  <a:cubicBezTo>
                    <a:pt x="1411" y="72"/>
                    <a:pt x="1415" y="70"/>
                    <a:pt x="1440" y="77"/>
                  </a:cubicBezTo>
                  <a:cubicBezTo>
                    <a:pt x="1451" y="81"/>
                    <a:pt x="1460" y="82"/>
                    <a:pt x="1459" y="80"/>
                  </a:cubicBezTo>
                  <a:cubicBezTo>
                    <a:pt x="1458" y="78"/>
                    <a:pt x="1451" y="76"/>
                    <a:pt x="1443" y="74"/>
                  </a:cubicBezTo>
                  <a:cubicBezTo>
                    <a:pt x="1436" y="72"/>
                    <a:pt x="1426" y="67"/>
                    <a:pt x="1422" y="61"/>
                  </a:cubicBezTo>
                  <a:cubicBezTo>
                    <a:pt x="1415" y="51"/>
                    <a:pt x="1415" y="50"/>
                    <a:pt x="1425" y="39"/>
                  </a:cubicBezTo>
                  <a:cubicBezTo>
                    <a:pt x="1437" y="25"/>
                    <a:pt x="1463" y="23"/>
                    <a:pt x="1460" y="35"/>
                  </a:cubicBezTo>
                  <a:cubicBezTo>
                    <a:pt x="1459" y="40"/>
                    <a:pt x="1456" y="43"/>
                    <a:pt x="1454" y="44"/>
                  </a:cubicBezTo>
                  <a:cubicBezTo>
                    <a:pt x="1451" y="44"/>
                    <a:pt x="1445" y="44"/>
                    <a:pt x="1442" y="45"/>
                  </a:cubicBezTo>
                  <a:cubicBezTo>
                    <a:pt x="1430" y="46"/>
                    <a:pt x="1436" y="52"/>
                    <a:pt x="1457" y="62"/>
                  </a:cubicBezTo>
                  <a:cubicBezTo>
                    <a:pt x="1468" y="67"/>
                    <a:pt x="1478" y="74"/>
                    <a:pt x="1478" y="78"/>
                  </a:cubicBezTo>
                  <a:cubicBezTo>
                    <a:pt x="1478" y="88"/>
                    <a:pt x="1460" y="98"/>
                    <a:pt x="1441" y="97"/>
                  </a:cubicBezTo>
                  <a:cubicBezTo>
                    <a:pt x="1428" y="96"/>
                    <a:pt x="1423" y="94"/>
                    <a:pt x="1418" y="86"/>
                  </a:cubicBezTo>
                  <a:close/>
                  <a:moveTo>
                    <a:pt x="1484" y="75"/>
                  </a:moveTo>
                  <a:cubicBezTo>
                    <a:pt x="1482" y="54"/>
                    <a:pt x="1485" y="46"/>
                    <a:pt x="1495" y="45"/>
                  </a:cubicBezTo>
                  <a:cubicBezTo>
                    <a:pt x="1501" y="45"/>
                    <a:pt x="1504" y="85"/>
                    <a:pt x="1499" y="91"/>
                  </a:cubicBezTo>
                  <a:cubicBezTo>
                    <a:pt x="1490" y="102"/>
                    <a:pt x="1488" y="99"/>
                    <a:pt x="1484" y="75"/>
                  </a:cubicBezTo>
                  <a:close/>
                  <a:moveTo>
                    <a:pt x="441" y="62"/>
                  </a:moveTo>
                  <a:cubicBezTo>
                    <a:pt x="438" y="56"/>
                    <a:pt x="451" y="45"/>
                    <a:pt x="463" y="45"/>
                  </a:cubicBezTo>
                  <a:cubicBezTo>
                    <a:pt x="467" y="45"/>
                    <a:pt x="480" y="44"/>
                    <a:pt x="490" y="44"/>
                  </a:cubicBezTo>
                  <a:cubicBezTo>
                    <a:pt x="512" y="43"/>
                    <a:pt x="518" y="54"/>
                    <a:pt x="497" y="57"/>
                  </a:cubicBezTo>
                  <a:cubicBezTo>
                    <a:pt x="490" y="58"/>
                    <a:pt x="481" y="61"/>
                    <a:pt x="477" y="63"/>
                  </a:cubicBezTo>
                  <a:cubicBezTo>
                    <a:pt x="467" y="69"/>
                    <a:pt x="445" y="68"/>
                    <a:pt x="441" y="62"/>
                  </a:cubicBezTo>
                  <a:close/>
                  <a:moveTo>
                    <a:pt x="70" y="37"/>
                  </a:moveTo>
                  <a:cubicBezTo>
                    <a:pt x="67" y="31"/>
                    <a:pt x="78" y="19"/>
                    <a:pt x="87" y="19"/>
                  </a:cubicBezTo>
                  <a:cubicBezTo>
                    <a:pt x="96" y="19"/>
                    <a:pt x="95" y="25"/>
                    <a:pt x="86" y="34"/>
                  </a:cubicBezTo>
                  <a:cubicBezTo>
                    <a:pt x="77" y="42"/>
                    <a:pt x="74" y="43"/>
                    <a:pt x="70" y="37"/>
                  </a:cubicBezTo>
                  <a:close/>
                  <a:moveTo>
                    <a:pt x="1489" y="29"/>
                  </a:moveTo>
                  <a:cubicBezTo>
                    <a:pt x="1487" y="25"/>
                    <a:pt x="1489" y="19"/>
                    <a:pt x="1492" y="15"/>
                  </a:cubicBezTo>
                  <a:cubicBezTo>
                    <a:pt x="1497" y="10"/>
                    <a:pt x="1500" y="10"/>
                    <a:pt x="1505" y="15"/>
                  </a:cubicBezTo>
                  <a:cubicBezTo>
                    <a:pt x="1512" y="21"/>
                    <a:pt x="1511" y="26"/>
                    <a:pt x="1499" y="32"/>
                  </a:cubicBezTo>
                  <a:cubicBezTo>
                    <a:pt x="1493" y="35"/>
                    <a:pt x="1491" y="35"/>
                    <a:pt x="1489" y="29"/>
                  </a:cubicBezTo>
                  <a:close/>
                  <a:moveTo>
                    <a:pt x="609" y="10"/>
                  </a:moveTo>
                  <a:cubicBezTo>
                    <a:pt x="612" y="2"/>
                    <a:pt x="621" y="0"/>
                    <a:pt x="621" y="8"/>
                  </a:cubicBezTo>
                  <a:cubicBezTo>
                    <a:pt x="621" y="12"/>
                    <a:pt x="618" y="15"/>
                    <a:pt x="614" y="15"/>
                  </a:cubicBezTo>
                  <a:cubicBezTo>
                    <a:pt x="611" y="15"/>
                    <a:pt x="608" y="12"/>
                    <a:pt x="609" y="1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4"/>
            <p:cNvSpPr>
              <a:spLocks noEditPoints="1"/>
            </p:cNvSpPr>
            <p:nvPr/>
          </p:nvSpPr>
          <p:spPr bwMode="auto">
            <a:xfrm>
              <a:off x="9642475" y="1990725"/>
              <a:ext cx="2509837" cy="384175"/>
            </a:xfrm>
            <a:custGeom>
              <a:avLst/>
              <a:gdLst>
                <a:gd name="T0" fmla="*/ 1485 w 1646"/>
                <a:gd name="T1" fmla="*/ 208 h 252"/>
                <a:gd name="T2" fmla="*/ 1531 w 1646"/>
                <a:gd name="T3" fmla="*/ 162 h 252"/>
                <a:gd name="T4" fmla="*/ 1591 w 1646"/>
                <a:gd name="T5" fmla="*/ 179 h 252"/>
                <a:gd name="T6" fmla="*/ 1633 w 1646"/>
                <a:gd name="T7" fmla="*/ 141 h 252"/>
                <a:gd name="T8" fmla="*/ 1599 w 1646"/>
                <a:gd name="T9" fmla="*/ 220 h 252"/>
                <a:gd name="T10" fmla="*/ 1516 w 1646"/>
                <a:gd name="T11" fmla="*/ 173 h 252"/>
                <a:gd name="T12" fmla="*/ 1499 w 1646"/>
                <a:gd name="T13" fmla="*/ 197 h 252"/>
                <a:gd name="T14" fmla="*/ 1472 w 1646"/>
                <a:gd name="T15" fmla="*/ 239 h 252"/>
                <a:gd name="T16" fmla="*/ 1558 w 1646"/>
                <a:gd name="T17" fmla="*/ 204 h 252"/>
                <a:gd name="T18" fmla="*/ 104 w 1646"/>
                <a:gd name="T19" fmla="*/ 180 h 252"/>
                <a:gd name="T20" fmla="*/ 71 w 1646"/>
                <a:gd name="T21" fmla="*/ 238 h 252"/>
                <a:gd name="T22" fmla="*/ 77 w 1646"/>
                <a:gd name="T23" fmla="*/ 172 h 252"/>
                <a:gd name="T24" fmla="*/ 73 w 1646"/>
                <a:gd name="T25" fmla="*/ 215 h 252"/>
                <a:gd name="T26" fmla="*/ 1180 w 1646"/>
                <a:gd name="T27" fmla="*/ 154 h 252"/>
                <a:gd name="T28" fmla="*/ 1213 w 1646"/>
                <a:gd name="T29" fmla="*/ 150 h 252"/>
                <a:gd name="T30" fmla="*/ 1229 w 1646"/>
                <a:gd name="T31" fmla="*/ 216 h 252"/>
                <a:gd name="T32" fmla="*/ 1071 w 1646"/>
                <a:gd name="T33" fmla="*/ 214 h 252"/>
                <a:gd name="T34" fmla="*/ 1084 w 1646"/>
                <a:gd name="T35" fmla="*/ 97 h 252"/>
                <a:gd name="T36" fmla="*/ 1108 w 1646"/>
                <a:gd name="T37" fmla="*/ 58 h 252"/>
                <a:gd name="T38" fmla="*/ 1152 w 1646"/>
                <a:gd name="T39" fmla="*/ 165 h 252"/>
                <a:gd name="T40" fmla="*/ 1127 w 1646"/>
                <a:gd name="T41" fmla="*/ 209 h 252"/>
                <a:gd name="T42" fmla="*/ 1118 w 1646"/>
                <a:gd name="T43" fmla="*/ 216 h 252"/>
                <a:gd name="T44" fmla="*/ 1450 w 1646"/>
                <a:gd name="T45" fmla="*/ 174 h 252"/>
                <a:gd name="T46" fmla="*/ 1427 w 1646"/>
                <a:gd name="T47" fmla="*/ 208 h 252"/>
                <a:gd name="T48" fmla="*/ 1382 w 1646"/>
                <a:gd name="T49" fmla="*/ 207 h 252"/>
                <a:gd name="T50" fmla="*/ 380 w 1646"/>
                <a:gd name="T51" fmla="*/ 211 h 252"/>
                <a:gd name="T52" fmla="*/ 403 w 1646"/>
                <a:gd name="T53" fmla="*/ 105 h 252"/>
                <a:gd name="T54" fmla="*/ 409 w 1646"/>
                <a:gd name="T55" fmla="*/ 230 h 252"/>
                <a:gd name="T56" fmla="*/ 412 w 1646"/>
                <a:gd name="T57" fmla="*/ 152 h 252"/>
                <a:gd name="T58" fmla="*/ 680 w 1646"/>
                <a:gd name="T59" fmla="*/ 231 h 252"/>
                <a:gd name="T60" fmla="*/ 663 w 1646"/>
                <a:gd name="T61" fmla="*/ 166 h 252"/>
                <a:gd name="T62" fmla="*/ 743 w 1646"/>
                <a:gd name="T63" fmla="*/ 145 h 252"/>
                <a:gd name="T64" fmla="*/ 675 w 1646"/>
                <a:gd name="T65" fmla="*/ 198 h 252"/>
                <a:gd name="T66" fmla="*/ 1011 w 1646"/>
                <a:gd name="T67" fmla="*/ 232 h 252"/>
                <a:gd name="T68" fmla="*/ 1024 w 1646"/>
                <a:gd name="T69" fmla="*/ 113 h 252"/>
                <a:gd name="T70" fmla="*/ 1006 w 1646"/>
                <a:gd name="T71" fmla="*/ 78 h 252"/>
                <a:gd name="T72" fmla="*/ 1048 w 1646"/>
                <a:gd name="T73" fmla="*/ 73 h 252"/>
                <a:gd name="T74" fmla="*/ 990 w 1646"/>
                <a:gd name="T75" fmla="*/ 206 h 252"/>
                <a:gd name="T76" fmla="*/ 1036 w 1646"/>
                <a:gd name="T77" fmla="*/ 227 h 252"/>
                <a:gd name="T78" fmla="*/ 1364 w 1646"/>
                <a:gd name="T79" fmla="*/ 142 h 252"/>
                <a:gd name="T80" fmla="*/ 1333 w 1646"/>
                <a:gd name="T81" fmla="*/ 217 h 252"/>
                <a:gd name="T82" fmla="*/ 572 w 1646"/>
                <a:gd name="T83" fmla="*/ 201 h 252"/>
                <a:gd name="T84" fmla="*/ 557 w 1646"/>
                <a:gd name="T85" fmla="*/ 165 h 252"/>
                <a:gd name="T86" fmla="*/ 605 w 1646"/>
                <a:gd name="T87" fmla="*/ 166 h 252"/>
                <a:gd name="T88" fmla="*/ 582 w 1646"/>
                <a:gd name="T89" fmla="*/ 217 h 252"/>
                <a:gd name="T90" fmla="*/ 224 w 1646"/>
                <a:gd name="T91" fmla="*/ 200 h 252"/>
                <a:gd name="T92" fmla="*/ 219 w 1646"/>
                <a:gd name="T93" fmla="*/ 180 h 252"/>
                <a:gd name="T94" fmla="*/ 313 w 1646"/>
                <a:gd name="T95" fmla="*/ 198 h 252"/>
                <a:gd name="T96" fmla="*/ 872 w 1646"/>
                <a:gd name="T97" fmla="*/ 174 h 252"/>
                <a:gd name="T98" fmla="*/ 836 w 1646"/>
                <a:gd name="T99" fmla="*/ 198 h 252"/>
                <a:gd name="T100" fmla="*/ 128 w 1646"/>
                <a:gd name="T101" fmla="*/ 108 h 252"/>
                <a:gd name="T102" fmla="*/ 151 w 1646"/>
                <a:gd name="T103" fmla="*/ 79 h 252"/>
                <a:gd name="T104" fmla="*/ 168 w 1646"/>
                <a:gd name="T105" fmla="*/ 177 h 252"/>
                <a:gd name="T106" fmla="*/ 203 w 1646"/>
                <a:gd name="T107" fmla="*/ 156 h 252"/>
                <a:gd name="T108" fmla="*/ 210 w 1646"/>
                <a:gd name="T109" fmla="*/ 168 h 252"/>
                <a:gd name="T110" fmla="*/ 759 w 1646"/>
                <a:gd name="T111" fmla="*/ 112 h 252"/>
                <a:gd name="T112" fmla="*/ 766 w 1646"/>
                <a:gd name="T113" fmla="*/ 61 h 252"/>
                <a:gd name="T114" fmla="*/ 796 w 1646"/>
                <a:gd name="T115" fmla="*/ 102 h 252"/>
                <a:gd name="T116" fmla="*/ 821 w 1646"/>
                <a:gd name="T117" fmla="*/ 133 h 252"/>
                <a:gd name="T118" fmla="*/ 441 w 1646"/>
                <a:gd name="T119" fmla="*/ 98 h 252"/>
                <a:gd name="T120" fmla="*/ 428 w 1646"/>
                <a:gd name="T121" fmla="*/ 55 h 252"/>
                <a:gd name="T122" fmla="*/ 452 w 1646"/>
                <a:gd name="T123" fmla="*/ 8 h 252"/>
                <a:gd name="T124" fmla="*/ 511 w 1646"/>
                <a:gd name="T125" fmla="*/ 9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6" h="251">
                  <a:moveTo>
                    <a:pt x="1472" y="239"/>
                  </a:moveTo>
                  <a:cubicBezTo>
                    <a:pt x="1458" y="232"/>
                    <a:pt x="1446" y="224"/>
                    <a:pt x="1446" y="221"/>
                  </a:cubicBezTo>
                  <a:cubicBezTo>
                    <a:pt x="1446" y="212"/>
                    <a:pt x="1459" y="211"/>
                    <a:pt x="1476" y="219"/>
                  </a:cubicBezTo>
                  <a:cubicBezTo>
                    <a:pt x="1504" y="231"/>
                    <a:pt x="1506" y="228"/>
                    <a:pt x="1485" y="208"/>
                  </a:cubicBezTo>
                  <a:cubicBezTo>
                    <a:pt x="1452" y="177"/>
                    <a:pt x="1458" y="142"/>
                    <a:pt x="1498" y="142"/>
                  </a:cubicBezTo>
                  <a:cubicBezTo>
                    <a:pt x="1506" y="142"/>
                    <a:pt x="1514" y="144"/>
                    <a:pt x="1514" y="147"/>
                  </a:cubicBezTo>
                  <a:cubicBezTo>
                    <a:pt x="1514" y="149"/>
                    <a:pt x="1518" y="152"/>
                    <a:pt x="1524" y="154"/>
                  </a:cubicBezTo>
                  <a:cubicBezTo>
                    <a:pt x="1529" y="155"/>
                    <a:pt x="1532" y="159"/>
                    <a:pt x="1531" y="162"/>
                  </a:cubicBezTo>
                  <a:cubicBezTo>
                    <a:pt x="1529" y="165"/>
                    <a:pt x="1530" y="167"/>
                    <a:pt x="1532" y="167"/>
                  </a:cubicBezTo>
                  <a:cubicBezTo>
                    <a:pt x="1535" y="167"/>
                    <a:pt x="1538" y="165"/>
                    <a:pt x="1540" y="162"/>
                  </a:cubicBezTo>
                  <a:cubicBezTo>
                    <a:pt x="1544" y="155"/>
                    <a:pt x="1566" y="160"/>
                    <a:pt x="1577" y="171"/>
                  </a:cubicBezTo>
                  <a:cubicBezTo>
                    <a:pt x="1582" y="177"/>
                    <a:pt x="1588" y="181"/>
                    <a:pt x="1591" y="179"/>
                  </a:cubicBezTo>
                  <a:cubicBezTo>
                    <a:pt x="1593" y="178"/>
                    <a:pt x="1603" y="160"/>
                    <a:pt x="1613" y="139"/>
                  </a:cubicBezTo>
                  <a:cubicBezTo>
                    <a:pt x="1622" y="119"/>
                    <a:pt x="1631" y="103"/>
                    <a:pt x="1632" y="103"/>
                  </a:cubicBezTo>
                  <a:cubicBezTo>
                    <a:pt x="1633" y="103"/>
                    <a:pt x="1637" y="105"/>
                    <a:pt x="1640" y="109"/>
                  </a:cubicBezTo>
                  <a:cubicBezTo>
                    <a:pt x="1646" y="114"/>
                    <a:pt x="1644" y="119"/>
                    <a:pt x="1633" y="141"/>
                  </a:cubicBezTo>
                  <a:cubicBezTo>
                    <a:pt x="1625" y="156"/>
                    <a:pt x="1615" y="173"/>
                    <a:pt x="1611" y="180"/>
                  </a:cubicBezTo>
                  <a:cubicBezTo>
                    <a:pt x="1603" y="192"/>
                    <a:pt x="1604" y="193"/>
                    <a:pt x="1622" y="209"/>
                  </a:cubicBezTo>
                  <a:cubicBezTo>
                    <a:pt x="1634" y="221"/>
                    <a:pt x="1638" y="227"/>
                    <a:pt x="1633" y="228"/>
                  </a:cubicBezTo>
                  <a:cubicBezTo>
                    <a:pt x="1620" y="233"/>
                    <a:pt x="1607" y="230"/>
                    <a:pt x="1599" y="220"/>
                  </a:cubicBezTo>
                  <a:cubicBezTo>
                    <a:pt x="1591" y="211"/>
                    <a:pt x="1571" y="212"/>
                    <a:pt x="1571" y="221"/>
                  </a:cubicBezTo>
                  <a:cubicBezTo>
                    <a:pt x="1571" y="228"/>
                    <a:pt x="1549" y="230"/>
                    <a:pt x="1541" y="224"/>
                  </a:cubicBezTo>
                  <a:cubicBezTo>
                    <a:pt x="1537" y="221"/>
                    <a:pt x="1532" y="211"/>
                    <a:pt x="1529" y="201"/>
                  </a:cubicBezTo>
                  <a:cubicBezTo>
                    <a:pt x="1527" y="191"/>
                    <a:pt x="1520" y="179"/>
                    <a:pt x="1516" y="173"/>
                  </a:cubicBezTo>
                  <a:cubicBezTo>
                    <a:pt x="1506" y="161"/>
                    <a:pt x="1487" y="158"/>
                    <a:pt x="1484" y="168"/>
                  </a:cubicBezTo>
                  <a:cubicBezTo>
                    <a:pt x="1481" y="177"/>
                    <a:pt x="1485" y="192"/>
                    <a:pt x="1490" y="189"/>
                  </a:cubicBezTo>
                  <a:cubicBezTo>
                    <a:pt x="1492" y="187"/>
                    <a:pt x="1494" y="189"/>
                    <a:pt x="1494" y="192"/>
                  </a:cubicBezTo>
                  <a:cubicBezTo>
                    <a:pt x="1494" y="194"/>
                    <a:pt x="1497" y="197"/>
                    <a:pt x="1499" y="197"/>
                  </a:cubicBezTo>
                  <a:cubicBezTo>
                    <a:pt x="1502" y="197"/>
                    <a:pt x="1510" y="202"/>
                    <a:pt x="1516" y="209"/>
                  </a:cubicBezTo>
                  <a:cubicBezTo>
                    <a:pt x="1526" y="219"/>
                    <a:pt x="1527" y="223"/>
                    <a:pt x="1524" y="233"/>
                  </a:cubicBezTo>
                  <a:cubicBezTo>
                    <a:pt x="1520" y="244"/>
                    <a:pt x="1509" y="252"/>
                    <a:pt x="1500" y="251"/>
                  </a:cubicBezTo>
                  <a:cubicBezTo>
                    <a:pt x="1498" y="251"/>
                    <a:pt x="1485" y="245"/>
                    <a:pt x="1472" y="239"/>
                  </a:cubicBezTo>
                  <a:close/>
                  <a:moveTo>
                    <a:pt x="1570" y="199"/>
                  </a:moveTo>
                  <a:cubicBezTo>
                    <a:pt x="1572" y="198"/>
                    <a:pt x="1569" y="192"/>
                    <a:pt x="1564" y="187"/>
                  </a:cubicBezTo>
                  <a:cubicBezTo>
                    <a:pt x="1554" y="175"/>
                    <a:pt x="1550" y="178"/>
                    <a:pt x="1549" y="194"/>
                  </a:cubicBezTo>
                  <a:cubicBezTo>
                    <a:pt x="1549" y="203"/>
                    <a:pt x="1551" y="205"/>
                    <a:pt x="1558" y="204"/>
                  </a:cubicBezTo>
                  <a:cubicBezTo>
                    <a:pt x="1564" y="203"/>
                    <a:pt x="1569" y="201"/>
                    <a:pt x="1570" y="199"/>
                  </a:cubicBezTo>
                  <a:close/>
                  <a:moveTo>
                    <a:pt x="33" y="238"/>
                  </a:moveTo>
                  <a:cubicBezTo>
                    <a:pt x="0" y="217"/>
                    <a:pt x="8" y="170"/>
                    <a:pt x="47" y="148"/>
                  </a:cubicBezTo>
                  <a:cubicBezTo>
                    <a:pt x="71" y="135"/>
                    <a:pt x="101" y="152"/>
                    <a:pt x="104" y="180"/>
                  </a:cubicBezTo>
                  <a:cubicBezTo>
                    <a:pt x="104" y="188"/>
                    <a:pt x="106" y="205"/>
                    <a:pt x="108" y="217"/>
                  </a:cubicBezTo>
                  <a:cubicBezTo>
                    <a:pt x="111" y="236"/>
                    <a:pt x="111" y="241"/>
                    <a:pt x="104" y="243"/>
                  </a:cubicBezTo>
                  <a:cubicBezTo>
                    <a:pt x="100" y="245"/>
                    <a:pt x="95" y="243"/>
                    <a:pt x="93" y="238"/>
                  </a:cubicBezTo>
                  <a:cubicBezTo>
                    <a:pt x="89" y="230"/>
                    <a:pt x="87" y="230"/>
                    <a:pt x="71" y="238"/>
                  </a:cubicBezTo>
                  <a:cubicBezTo>
                    <a:pt x="51" y="248"/>
                    <a:pt x="50" y="248"/>
                    <a:pt x="33" y="238"/>
                  </a:cubicBezTo>
                  <a:close/>
                  <a:moveTo>
                    <a:pt x="73" y="215"/>
                  </a:moveTo>
                  <a:cubicBezTo>
                    <a:pt x="84" y="202"/>
                    <a:pt x="85" y="191"/>
                    <a:pt x="76" y="183"/>
                  </a:cubicBezTo>
                  <a:cubicBezTo>
                    <a:pt x="72" y="178"/>
                    <a:pt x="72" y="176"/>
                    <a:pt x="77" y="172"/>
                  </a:cubicBezTo>
                  <a:cubicBezTo>
                    <a:pt x="83" y="169"/>
                    <a:pt x="81" y="167"/>
                    <a:pt x="70" y="164"/>
                  </a:cubicBezTo>
                  <a:cubicBezTo>
                    <a:pt x="58" y="161"/>
                    <a:pt x="55" y="163"/>
                    <a:pt x="43" y="177"/>
                  </a:cubicBezTo>
                  <a:cubicBezTo>
                    <a:pt x="27" y="197"/>
                    <a:pt x="26" y="208"/>
                    <a:pt x="40" y="218"/>
                  </a:cubicBezTo>
                  <a:cubicBezTo>
                    <a:pt x="55" y="229"/>
                    <a:pt x="62" y="228"/>
                    <a:pt x="73" y="215"/>
                  </a:cubicBezTo>
                  <a:close/>
                  <a:moveTo>
                    <a:pt x="1216" y="242"/>
                  </a:moveTo>
                  <a:cubicBezTo>
                    <a:pt x="1196" y="236"/>
                    <a:pt x="1177" y="225"/>
                    <a:pt x="1177" y="219"/>
                  </a:cubicBezTo>
                  <a:cubicBezTo>
                    <a:pt x="1177" y="216"/>
                    <a:pt x="1174" y="206"/>
                    <a:pt x="1170" y="199"/>
                  </a:cubicBezTo>
                  <a:cubicBezTo>
                    <a:pt x="1160" y="179"/>
                    <a:pt x="1161" y="176"/>
                    <a:pt x="1180" y="154"/>
                  </a:cubicBezTo>
                  <a:cubicBezTo>
                    <a:pt x="1199" y="130"/>
                    <a:pt x="1219" y="124"/>
                    <a:pt x="1231" y="137"/>
                  </a:cubicBezTo>
                  <a:cubicBezTo>
                    <a:pt x="1238" y="145"/>
                    <a:pt x="1239" y="149"/>
                    <a:pt x="1235" y="159"/>
                  </a:cubicBezTo>
                  <a:cubicBezTo>
                    <a:pt x="1229" y="175"/>
                    <a:pt x="1222" y="176"/>
                    <a:pt x="1216" y="161"/>
                  </a:cubicBezTo>
                  <a:cubicBezTo>
                    <a:pt x="1213" y="150"/>
                    <a:pt x="1213" y="150"/>
                    <a:pt x="1213" y="150"/>
                  </a:cubicBezTo>
                  <a:cubicBezTo>
                    <a:pt x="1202" y="162"/>
                    <a:pt x="1202" y="162"/>
                    <a:pt x="1202" y="162"/>
                  </a:cubicBezTo>
                  <a:cubicBezTo>
                    <a:pt x="1196" y="168"/>
                    <a:pt x="1192" y="176"/>
                    <a:pt x="1194" y="180"/>
                  </a:cubicBezTo>
                  <a:cubicBezTo>
                    <a:pt x="1195" y="184"/>
                    <a:pt x="1197" y="193"/>
                    <a:pt x="1197" y="199"/>
                  </a:cubicBezTo>
                  <a:cubicBezTo>
                    <a:pt x="1197" y="212"/>
                    <a:pt x="1221" y="225"/>
                    <a:pt x="1229" y="216"/>
                  </a:cubicBezTo>
                  <a:cubicBezTo>
                    <a:pt x="1236" y="208"/>
                    <a:pt x="1250" y="217"/>
                    <a:pt x="1248" y="228"/>
                  </a:cubicBezTo>
                  <a:cubicBezTo>
                    <a:pt x="1247" y="239"/>
                    <a:pt x="1229" y="247"/>
                    <a:pt x="1216" y="242"/>
                  </a:cubicBezTo>
                  <a:close/>
                  <a:moveTo>
                    <a:pt x="1089" y="229"/>
                  </a:moveTo>
                  <a:cubicBezTo>
                    <a:pt x="1077" y="223"/>
                    <a:pt x="1069" y="216"/>
                    <a:pt x="1071" y="214"/>
                  </a:cubicBezTo>
                  <a:cubicBezTo>
                    <a:pt x="1073" y="212"/>
                    <a:pt x="1070" y="208"/>
                    <a:pt x="1065" y="204"/>
                  </a:cubicBezTo>
                  <a:cubicBezTo>
                    <a:pt x="1057" y="198"/>
                    <a:pt x="1057" y="197"/>
                    <a:pt x="1063" y="194"/>
                  </a:cubicBezTo>
                  <a:cubicBezTo>
                    <a:pt x="1073" y="190"/>
                    <a:pt x="1077" y="174"/>
                    <a:pt x="1079" y="133"/>
                  </a:cubicBezTo>
                  <a:cubicBezTo>
                    <a:pt x="1080" y="116"/>
                    <a:pt x="1082" y="100"/>
                    <a:pt x="1084" y="97"/>
                  </a:cubicBezTo>
                  <a:cubicBezTo>
                    <a:pt x="1085" y="95"/>
                    <a:pt x="1088" y="88"/>
                    <a:pt x="1089" y="81"/>
                  </a:cubicBezTo>
                  <a:cubicBezTo>
                    <a:pt x="1090" y="75"/>
                    <a:pt x="1093" y="70"/>
                    <a:pt x="1096" y="69"/>
                  </a:cubicBezTo>
                  <a:cubicBezTo>
                    <a:pt x="1098" y="68"/>
                    <a:pt x="1101" y="64"/>
                    <a:pt x="1101" y="59"/>
                  </a:cubicBezTo>
                  <a:cubicBezTo>
                    <a:pt x="1101" y="53"/>
                    <a:pt x="1102" y="53"/>
                    <a:pt x="1108" y="58"/>
                  </a:cubicBezTo>
                  <a:cubicBezTo>
                    <a:pt x="1112" y="62"/>
                    <a:pt x="1114" y="68"/>
                    <a:pt x="1112" y="72"/>
                  </a:cubicBezTo>
                  <a:cubicBezTo>
                    <a:pt x="1109" y="81"/>
                    <a:pt x="1106" y="96"/>
                    <a:pt x="1104" y="119"/>
                  </a:cubicBezTo>
                  <a:cubicBezTo>
                    <a:pt x="1103" y="130"/>
                    <a:pt x="1104" y="132"/>
                    <a:pt x="1112" y="132"/>
                  </a:cubicBezTo>
                  <a:cubicBezTo>
                    <a:pt x="1123" y="132"/>
                    <a:pt x="1143" y="149"/>
                    <a:pt x="1152" y="165"/>
                  </a:cubicBezTo>
                  <a:cubicBezTo>
                    <a:pt x="1158" y="176"/>
                    <a:pt x="1157" y="201"/>
                    <a:pt x="1152" y="220"/>
                  </a:cubicBezTo>
                  <a:cubicBezTo>
                    <a:pt x="1149" y="227"/>
                    <a:pt x="1142" y="232"/>
                    <a:pt x="1130" y="235"/>
                  </a:cubicBezTo>
                  <a:cubicBezTo>
                    <a:pt x="1114" y="239"/>
                    <a:pt x="1108" y="238"/>
                    <a:pt x="1089" y="229"/>
                  </a:cubicBezTo>
                  <a:close/>
                  <a:moveTo>
                    <a:pt x="1127" y="209"/>
                  </a:moveTo>
                  <a:cubicBezTo>
                    <a:pt x="1137" y="198"/>
                    <a:pt x="1136" y="179"/>
                    <a:pt x="1125" y="167"/>
                  </a:cubicBezTo>
                  <a:cubicBezTo>
                    <a:pt x="1109" y="151"/>
                    <a:pt x="1102" y="156"/>
                    <a:pt x="1098" y="189"/>
                  </a:cubicBezTo>
                  <a:cubicBezTo>
                    <a:pt x="1096" y="201"/>
                    <a:pt x="1098" y="206"/>
                    <a:pt x="1107" y="210"/>
                  </a:cubicBezTo>
                  <a:cubicBezTo>
                    <a:pt x="1113" y="213"/>
                    <a:pt x="1118" y="216"/>
                    <a:pt x="1118" y="216"/>
                  </a:cubicBezTo>
                  <a:cubicBezTo>
                    <a:pt x="1119" y="216"/>
                    <a:pt x="1122" y="213"/>
                    <a:pt x="1127" y="209"/>
                  </a:cubicBezTo>
                  <a:close/>
                  <a:moveTo>
                    <a:pt x="1380" y="232"/>
                  </a:moveTo>
                  <a:cubicBezTo>
                    <a:pt x="1351" y="200"/>
                    <a:pt x="1349" y="190"/>
                    <a:pt x="1368" y="166"/>
                  </a:cubicBezTo>
                  <a:cubicBezTo>
                    <a:pt x="1400" y="126"/>
                    <a:pt x="1413" y="127"/>
                    <a:pt x="1450" y="174"/>
                  </a:cubicBezTo>
                  <a:cubicBezTo>
                    <a:pt x="1463" y="190"/>
                    <a:pt x="1463" y="197"/>
                    <a:pt x="1452" y="207"/>
                  </a:cubicBezTo>
                  <a:cubicBezTo>
                    <a:pt x="1448" y="212"/>
                    <a:pt x="1440" y="220"/>
                    <a:pt x="1436" y="227"/>
                  </a:cubicBezTo>
                  <a:cubicBezTo>
                    <a:pt x="1425" y="241"/>
                    <a:pt x="1392" y="245"/>
                    <a:pt x="1380" y="232"/>
                  </a:cubicBezTo>
                  <a:close/>
                  <a:moveTo>
                    <a:pt x="1427" y="208"/>
                  </a:moveTo>
                  <a:cubicBezTo>
                    <a:pt x="1439" y="194"/>
                    <a:pt x="1439" y="195"/>
                    <a:pt x="1424" y="174"/>
                  </a:cubicBezTo>
                  <a:cubicBezTo>
                    <a:pt x="1411" y="157"/>
                    <a:pt x="1405" y="156"/>
                    <a:pt x="1386" y="172"/>
                  </a:cubicBezTo>
                  <a:cubicBezTo>
                    <a:pt x="1378" y="178"/>
                    <a:pt x="1376" y="182"/>
                    <a:pt x="1380" y="189"/>
                  </a:cubicBezTo>
                  <a:cubicBezTo>
                    <a:pt x="1383" y="194"/>
                    <a:pt x="1384" y="202"/>
                    <a:pt x="1382" y="207"/>
                  </a:cubicBezTo>
                  <a:cubicBezTo>
                    <a:pt x="1378" y="224"/>
                    <a:pt x="1412" y="225"/>
                    <a:pt x="1427" y="208"/>
                  </a:cubicBezTo>
                  <a:close/>
                  <a:moveTo>
                    <a:pt x="409" y="230"/>
                  </a:moveTo>
                  <a:cubicBezTo>
                    <a:pt x="402" y="227"/>
                    <a:pt x="394" y="222"/>
                    <a:pt x="391" y="218"/>
                  </a:cubicBezTo>
                  <a:cubicBezTo>
                    <a:pt x="388" y="215"/>
                    <a:pt x="383" y="212"/>
                    <a:pt x="380" y="211"/>
                  </a:cubicBezTo>
                  <a:cubicBezTo>
                    <a:pt x="374" y="209"/>
                    <a:pt x="374" y="199"/>
                    <a:pt x="377" y="167"/>
                  </a:cubicBezTo>
                  <a:cubicBezTo>
                    <a:pt x="378" y="155"/>
                    <a:pt x="381" y="130"/>
                    <a:pt x="382" y="113"/>
                  </a:cubicBezTo>
                  <a:cubicBezTo>
                    <a:pt x="384" y="95"/>
                    <a:pt x="387" y="79"/>
                    <a:pt x="389" y="76"/>
                  </a:cubicBezTo>
                  <a:cubicBezTo>
                    <a:pt x="399" y="67"/>
                    <a:pt x="404" y="79"/>
                    <a:pt x="403" y="105"/>
                  </a:cubicBezTo>
                  <a:cubicBezTo>
                    <a:pt x="401" y="133"/>
                    <a:pt x="401" y="133"/>
                    <a:pt x="401" y="133"/>
                  </a:cubicBezTo>
                  <a:cubicBezTo>
                    <a:pt x="420" y="131"/>
                    <a:pt x="420" y="131"/>
                    <a:pt x="420" y="131"/>
                  </a:cubicBezTo>
                  <a:cubicBezTo>
                    <a:pt x="435" y="131"/>
                    <a:pt x="440" y="133"/>
                    <a:pt x="452" y="146"/>
                  </a:cubicBezTo>
                  <a:cubicBezTo>
                    <a:pt x="487" y="186"/>
                    <a:pt x="453" y="252"/>
                    <a:pt x="409" y="230"/>
                  </a:cubicBezTo>
                  <a:close/>
                  <a:moveTo>
                    <a:pt x="441" y="205"/>
                  </a:moveTo>
                  <a:cubicBezTo>
                    <a:pt x="442" y="204"/>
                    <a:pt x="443" y="196"/>
                    <a:pt x="445" y="186"/>
                  </a:cubicBezTo>
                  <a:cubicBezTo>
                    <a:pt x="447" y="172"/>
                    <a:pt x="445" y="167"/>
                    <a:pt x="436" y="158"/>
                  </a:cubicBezTo>
                  <a:cubicBezTo>
                    <a:pt x="427" y="149"/>
                    <a:pt x="423" y="148"/>
                    <a:pt x="412" y="152"/>
                  </a:cubicBezTo>
                  <a:cubicBezTo>
                    <a:pt x="399" y="157"/>
                    <a:pt x="397" y="163"/>
                    <a:pt x="399" y="187"/>
                  </a:cubicBezTo>
                  <a:cubicBezTo>
                    <a:pt x="401" y="205"/>
                    <a:pt x="408" y="211"/>
                    <a:pt x="424" y="209"/>
                  </a:cubicBezTo>
                  <a:cubicBezTo>
                    <a:pt x="432" y="208"/>
                    <a:pt x="440" y="206"/>
                    <a:pt x="441" y="205"/>
                  </a:cubicBezTo>
                  <a:close/>
                  <a:moveTo>
                    <a:pt x="680" y="231"/>
                  </a:moveTo>
                  <a:cubicBezTo>
                    <a:pt x="678" y="228"/>
                    <a:pt x="675" y="228"/>
                    <a:pt x="673" y="229"/>
                  </a:cubicBezTo>
                  <a:cubicBezTo>
                    <a:pt x="671" y="230"/>
                    <a:pt x="665" y="226"/>
                    <a:pt x="659" y="219"/>
                  </a:cubicBezTo>
                  <a:cubicBezTo>
                    <a:pt x="651" y="208"/>
                    <a:pt x="650" y="205"/>
                    <a:pt x="657" y="193"/>
                  </a:cubicBezTo>
                  <a:cubicBezTo>
                    <a:pt x="660" y="185"/>
                    <a:pt x="663" y="173"/>
                    <a:pt x="663" y="166"/>
                  </a:cubicBezTo>
                  <a:cubicBezTo>
                    <a:pt x="663" y="153"/>
                    <a:pt x="667" y="148"/>
                    <a:pt x="686" y="132"/>
                  </a:cubicBezTo>
                  <a:cubicBezTo>
                    <a:pt x="705" y="116"/>
                    <a:pt x="739" y="115"/>
                    <a:pt x="734" y="130"/>
                  </a:cubicBezTo>
                  <a:cubicBezTo>
                    <a:pt x="732" y="134"/>
                    <a:pt x="734" y="137"/>
                    <a:pt x="737" y="136"/>
                  </a:cubicBezTo>
                  <a:cubicBezTo>
                    <a:pt x="740" y="135"/>
                    <a:pt x="743" y="139"/>
                    <a:pt x="743" y="145"/>
                  </a:cubicBezTo>
                  <a:cubicBezTo>
                    <a:pt x="743" y="150"/>
                    <a:pt x="739" y="155"/>
                    <a:pt x="734" y="156"/>
                  </a:cubicBezTo>
                  <a:cubicBezTo>
                    <a:pt x="729" y="157"/>
                    <a:pt x="726" y="155"/>
                    <a:pt x="726" y="150"/>
                  </a:cubicBezTo>
                  <a:cubicBezTo>
                    <a:pt x="726" y="139"/>
                    <a:pt x="715" y="138"/>
                    <a:pt x="699" y="148"/>
                  </a:cubicBezTo>
                  <a:cubicBezTo>
                    <a:pt x="685" y="157"/>
                    <a:pt x="682" y="162"/>
                    <a:pt x="675" y="198"/>
                  </a:cubicBezTo>
                  <a:cubicBezTo>
                    <a:pt x="673" y="208"/>
                    <a:pt x="688" y="214"/>
                    <a:pt x="713" y="212"/>
                  </a:cubicBezTo>
                  <a:cubicBezTo>
                    <a:pt x="731" y="211"/>
                    <a:pt x="735" y="217"/>
                    <a:pt x="727" y="230"/>
                  </a:cubicBezTo>
                  <a:cubicBezTo>
                    <a:pt x="723" y="237"/>
                    <a:pt x="684" y="237"/>
                    <a:pt x="680" y="231"/>
                  </a:cubicBezTo>
                  <a:close/>
                  <a:moveTo>
                    <a:pt x="1011" y="232"/>
                  </a:moveTo>
                  <a:cubicBezTo>
                    <a:pt x="1006" y="226"/>
                    <a:pt x="965" y="223"/>
                    <a:pt x="957" y="228"/>
                  </a:cubicBezTo>
                  <a:cubicBezTo>
                    <a:pt x="955" y="230"/>
                    <a:pt x="952" y="227"/>
                    <a:pt x="950" y="221"/>
                  </a:cubicBezTo>
                  <a:cubicBezTo>
                    <a:pt x="948" y="214"/>
                    <a:pt x="954" y="205"/>
                    <a:pt x="972" y="188"/>
                  </a:cubicBezTo>
                  <a:cubicBezTo>
                    <a:pt x="1001" y="159"/>
                    <a:pt x="1024" y="126"/>
                    <a:pt x="1024" y="113"/>
                  </a:cubicBezTo>
                  <a:cubicBezTo>
                    <a:pt x="1024" y="108"/>
                    <a:pt x="1026" y="103"/>
                    <a:pt x="1028" y="102"/>
                  </a:cubicBezTo>
                  <a:cubicBezTo>
                    <a:pt x="1030" y="101"/>
                    <a:pt x="1031" y="93"/>
                    <a:pt x="1030" y="84"/>
                  </a:cubicBezTo>
                  <a:cubicBezTo>
                    <a:pt x="1028" y="71"/>
                    <a:pt x="1025" y="68"/>
                    <a:pt x="1015" y="68"/>
                  </a:cubicBezTo>
                  <a:cubicBezTo>
                    <a:pt x="1006" y="68"/>
                    <a:pt x="1004" y="70"/>
                    <a:pt x="1006" y="78"/>
                  </a:cubicBezTo>
                  <a:cubicBezTo>
                    <a:pt x="1011" y="97"/>
                    <a:pt x="994" y="94"/>
                    <a:pt x="988" y="75"/>
                  </a:cubicBezTo>
                  <a:cubicBezTo>
                    <a:pt x="984" y="59"/>
                    <a:pt x="1006" y="41"/>
                    <a:pt x="1022" y="47"/>
                  </a:cubicBezTo>
                  <a:cubicBezTo>
                    <a:pt x="1029" y="49"/>
                    <a:pt x="1037" y="55"/>
                    <a:pt x="1040" y="61"/>
                  </a:cubicBezTo>
                  <a:cubicBezTo>
                    <a:pt x="1043" y="66"/>
                    <a:pt x="1046" y="71"/>
                    <a:pt x="1048" y="73"/>
                  </a:cubicBezTo>
                  <a:cubicBezTo>
                    <a:pt x="1052" y="77"/>
                    <a:pt x="1052" y="109"/>
                    <a:pt x="1049" y="112"/>
                  </a:cubicBezTo>
                  <a:cubicBezTo>
                    <a:pt x="1046" y="114"/>
                    <a:pt x="1040" y="125"/>
                    <a:pt x="1035" y="137"/>
                  </a:cubicBezTo>
                  <a:cubicBezTo>
                    <a:pt x="1029" y="150"/>
                    <a:pt x="1014" y="170"/>
                    <a:pt x="1002" y="184"/>
                  </a:cubicBezTo>
                  <a:cubicBezTo>
                    <a:pt x="978" y="210"/>
                    <a:pt x="976" y="215"/>
                    <a:pt x="990" y="206"/>
                  </a:cubicBezTo>
                  <a:cubicBezTo>
                    <a:pt x="996" y="203"/>
                    <a:pt x="1002" y="202"/>
                    <a:pt x="1003" y="204"/>
                  </a:cubicBezTo>
                  <a:cubicBezTo>
                    <a:pt x="1005" y="205"/>
                    <a:pt x="1004" y="207"/>
                    <a:pt x="1002" y="207"/>
                  </a:cubicBezTo>
                  <a:cubicBezTo>
                    <a:pt x="999" y="207"/>
                    <a:pt x="1006" y="210"/>
                    <a:pt x="1016" y="214"/>
                  </a:cubicBezTo>
                  <a:cubicBezTo>
                    <a:pt x="1027" y="217"/>
                    <a:pt x="1036" y="223"/>
                    <a:pt x="1036" y="227"/>
                  </a:cubicBezTo>
                  <a:cubicBezTo>
                    <a:pt x="1036" y="236"/>
                    <a:pt x="1018" y="239"/>
                    <a:pt x="1011" y="232"/>
                  </a:cubicBezTo>
                  <a:close/>
                  <a:moveTo>
                    <a:pt x="1312" y="224"/>
                  </a:moveTo>
                  <a:cubicBezTo>
                    <a:pt x="1296" y="210"/>
                    <a:pt x="1294" y="195"/>
                    <a:pt x="1302" y="169"/>
                  </a:cubicBezTo>
                  <a:cubicBezTo>
                    <a:pt x="1312" y="141"/>
                    <a:pt x="1347" y="126"/>
                    <a:pt x="1364" y="142"/>
                  </a:cubicBezTo>
                  <a:cubicBezTo>
                    <a:pt x="1374" y="151"/>
                    <a:pt x="1374" y="151"/>
                    <a:pt x="1366" y="154"/>
                  </a:cubicBezTo>
                  <a:cubicBezTo>
                    <a:pt x="1361" y="156"/>
                    <a:pt x="1353" y="156"/>
                    <a:pt x="1348" y="155"/>
                  </a:cubicBezTo>
                  <a:cubicBezTo>
                    <a:pt x="1336" y="153"/>
                    <a:pt x="1317" y="175"/>
                    <a:pt x="1317" y="189"/>
                  </a:cubicBezTo>
                  <a:cubicBezTo>
                    <a:pt x="1317" y="203"/>
                    <a:pt x="1329" y="224"/>
                    <a:pt x="1333" y="217"/>
                  </a:cubicBezTo>
                  <a:cubicBezTo>
                    <a:pt x="1336" y="212"/>
                    <a:pt x="1351" y="215"/>
                    <a:pt x="1356" y="223"/>
                  </a:cubicBezTo>
                  <a:cubicBezTo>
                    <a:pt x="1367" y="241"/>
                    <a:pt x="1332" y="241"/>
                    <a:pt x="1312" y="224"/>
                  </a:cubicBezTo>
                  <a:close/>
                  <a:moveTo>
                    <a:pt x="575" y="213"/>
                  </a:moveTo>
                  <a:cubicBezTo>
                    <a:pt x="574" y="211"/>
                    <a:pt x="572" y="206"/>
                    <a:pt x="572" y="201"/>
                  </a:cubicBezTo>
                  <a:cubicBezTo>
                    <a:pt x="572" y="196"/>
                    <a:pt x="569" y="192"/>
                    <a:pt x="565" y="192"/>
                  </a:cubicBezTo>
                  <a:cubicBezTo>
                    <a:pt x="561" y="192"/>
                    <a:pt x="549" y="188"/>
                    <a:pt x="540" y="184"/>
                  </a:cubicBezTo>
                  <a:cubicBezTo>
                    <a:pt x="523" y="177"/>
                    <a:pt x="522" y="176"/>
                    <a:pt x="531" y="169"/>
                  </a:cubicBezTo>
                  <a:cubicBezTo>
                    <a:pt x="537" y="164"/>
                    <a:pt x="546" y="163"/>
                    <a:pt x="557" y="165"/>
                  </a:cubicBezTo>
                  <a:cubicBezTo>
                    <a:pt x="573" y="168"/>
                    <a:pt x="573" y="168"/>
                    <a:pt x="571" y="155"/>
                  </a:cubicBezTo>
                  <a:cubicBezTo>
                    <a:pt x="569" y="146"/>
                    <a:pt x="571" y="140"/>
                    <a:pt x="577" y="137"/>
                  </a:cubicBezTo>
                  <a:cubicBezTo>
                    <a:pt x="592" y="129"/>
                    <a:pt x="596" y="132"/>
                    <a:pt x="596" y="149"/>
                  </a:cubicBezTo>
                  <a:cubicBezTo>
                    <a:pt x="596" y="162"/>
                    <a:pt x="598" y="166"/>
                    <a:pt x="605" y="166"/>
                  </a:cubicBezTo>
                  <a:cubicBezTo>
                    <a:pt x="619" y="165"/>
                    <a:pt x="639" y="176"/>
                    <a:pt x="639" y="185"/>
                  </a:cubicBezTo>
                  <a:cubicBezTo>
                    <a:pt x="639" y="191"/>
                    <a:pt x="635" y="192"/>
                    <a:pt x="618" y="191"/>
                  </a:cubicBezTo>
                  <a:cubicBezTo>
                    <a:pt x="599" y="189"/>
                    <a:pt x="593" y="192"/>
                    <a:pt x="597" y="198"/>
                  </a:cubicBezTo>
                  <a:cubicBezTo>
                    <a:pt x="599" y="201"/>
                    <a:pt x="586" y="217"/>
                    <a:pt x="582" y="217"/>
                  </a:cubicBezTo>
                  <a:cubicBezTo>
                    <a:pt x="580" y="217"/>
                    <a:pt x="577" y="215"/>
                    <a:pt x="575" y="213"/>
                  </a:cubicBezTo>
                  <a:close/>
                  <a:moveTo>
                    <a:pt x="292" y="209"/>
                  </a:moveTo>
                  <a:cubicBezTo>
                    <a:pt x="291" y="207"/>
                    <a:pt x="277" y="205"/>
                    <a:pt x="262" y="204"/>
                  </a:cubicBezTo>
                  <a:cubicBezTo>
                    <a:pt x="246" y="203"/>
                    <a:pt x="229" y="201"/>
                    <a:pt x="224" y="200"/>
                  </a:cubicBezTo>
                  <a:cubicBezTo>
                    <a:pt x="219" y="199"/>
                    <a:pt x="212" y="198"/>
                    <a:pt x="208" y="197"/>
                  </a:cubicBezTo>
                  <a:cubicBezTo>
                    <a:pt x="205" y="197"/>
                    <a:pt x="202" y="193"/>
                    <a:pt x="202" y="189"/>
                  </a:cubicBezTo>
                  <a:cubicBezTo>
                    <a:pt x="202" y="185"/>
                    <a:pt x="205" y="182"/>
                    <a:pt x="208" y="181"/>
                  </a:cubicBezTo>
                  <a:cubicBezTo>
                    <a:pt x="212" y="181"/>
                    <a:pt x="217" y="180"/>
                    <a:pt x="219" y="180"/>
                  </a:cubicBezTo>
                  <a:cubicBezTo>
                    <a:pt x="222" y="179"/>
                    <a:pt x="227" y="178"/>
                    <a:pt x="230" y="176"/>
                  </a:cubicBezTo>
                  <a:cubicBezTo>
                    <a:pt x="233" y="174"/>
                    <a:pt x="241" y="174"/>
                    <a:pt x="249" y="177"/>
                  </a:cubicBezTo>
                  <a:cubicBezTo>
                    <a:pt x="256" y="180"/>
                    <a:pt x="266" y="182"/>
                    <a:pt x="272" y="181"/>
                  </a:cubicBezTo>
                  <a:cubicBezTo>
                    <a:pt x="282" y="180"/>
                    <a:pt x="313" y="192"/>
                    <a:pt x="313" y="198"/>
                  </a:cubicBezTo>
                  <a:cubicBezTo>
                    <a:pt x="313" y="203"/>
                    <a:pt x="295" y="212"/>
                    <a:pt x="292" y="209"/>
                  </a:cubicBezTo>
                  <a:close/>
                  <a:moveTo>
                    <a:pt x="836" y="198"/>
                  </a:moveTo>
                  <a:cubicBezTo>
                    <a:pt x="836" y="196"/>
                    <a:pt x="835" y="189"/>
                    <a:pt x="833" y="183"/>
                  </a:cubicBezTo>
                  <a:cubicBezTo>
                    <a:pt x="830" y="172"/>
                    <a:pt x="831" y="172"/>
                    <a:pt x="872" y="174"/>
                  </a:cubicBezTo>
                  <a:cubicBezTo>
                    <a:pt x="895" y="175"/>
                    <a:pt x="917" y="178"/>
                    <a:pt x="919" y="181"/>
                  </a:cubicBezTo>
                  <a:cubicBezTo>
                    <a:pt x="929" y="191"/>
                    <a:pt x="917" y="196"/>
                    <a:pt x="888" y="196"/>
                  </a:cubicBezTo>
                  <a:cubicBezTo>
                    <a:pt x="871" y="195"/>
                    <a:pt x="853" y="197"/>
                    <a:pt x="847" y="199"/>
                  </a:cubicBezTo>
                  <a:cubicBezTo>
                    <a:pt x="841" y="201"/>
                    <a:pt x="836" y="201"/>
                    <a:pt x="836" y="198"/>
                  </a:cubicBezTo>
                  <a:close/>
                  <a:moveTo>
                    <a:pt x="127" y="178"/>
                  </a:moveTo>
                  <a:cubicBezTo>
                    <a:pt x="117" y="175"/>
                    <a:pt x="120" y="162"/>
                    <a:pt x="135" y="142"/>
                  </a:cubicBezTo>
                  <a:cubicBezTo>
                    <a:pt x="152" y="121"/>
                    <a:pt x="154" y="105"/>
                    <a:pt x="140" y="98"/>
                  </a:cubicBezTo>
                  <a:cubicBezTo>
                    <a:pt x="132" y="93"/>
                    <a:pt x="131" y="95"/>
                    <a:pt x="128" y="108"/>
                  </a:cubicBezTo>
                  <a:cubicBezTo>
                    <a:pt x="126" y="119"/>
                    <a:pt x="123" y="122"/>
                    <a:pt x="117" y="120"/>
                  </a:cubicBezTo>
                  <a:cubicBezTo>
                    <a:pt x="114" y="119"/>
                    <a:pt x="109" y="117"/>
                    <a:pt x="108" y="117"/>
                  </a:cubicBezTo>
                  <a:cubicBezTo>
                    <a:pt x="102" y="117"/>
                    <a:pt x="108" y="90"/>
                    <a:pt x="117" y="82"/>
                  </a:cubicBezTo>
                  <a:cubicBezTo>
                    <a:pt x="129" y="71"/>
                    <a:pt x="136" y="70"/>
                    <a:pt x="151" y="79"/>
                  </a:cubicBezTo>
                  <a:cubicBezTo>
                    <a:pt x="176" y="92"/>
                    <a:pt x="179" y="118"/>
                    <a:pt x="159" y="140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174" y="162"/>
                    <a:pt x="179" y="177"/>
                    <a:pt x="168" y="177"/>
                  </a:cubicBezTo>
                  <a:cubicBezTo>
                    <a:pt x="164" y="177"/>
                    <a:pt x="155" y="178"/>
                    <a:pt x="147" y="179"/>
                  </a:cubicBezTo>
                  <a:cubicBezTo>
                    <a:pt x="139" y="180"/>
                    <a:pt x="130" y="179"/>
                    <a:pt x="127" y="178"/>
                  </a:cubicBezTo>
                  <a:close/>
                  <a:moveTo>
                    <a:pt x="210" y="168"/>
                  </a:moveTo>
                  <a:cubicBezTo>
                    <a:pt x="205" y="167"/>
                    <a:pt x="202" y="163"/>
                    <a:pt x="203" y="156"/>
                  </a:cubicBezTo>
                  <a:cubicBezTo>
                    <a:pt x="205" y="147"/>
                    <a:pt x="208" y="146"/>
                    <a:pt x="250" y="145"/>
                  </a:cubicBezTo>
                  <a:cubicBezTo>
                    <a:pt x="298" y="144"/>
                    <a:pt x="313" y="149"/>
                    <a:pt x="313" y="163"/>
                  </a:cubicBezTo>
                  <a:cubicBezTo>
                    <a:pt x="313" y="170"/>
                    <a:pt x="306" y="171"/>
                    <a:pt x="266" y="170"/>
                  </a:cubicBezTo>
                  <a:cubicBezTo>
                    <a:pt x="240" y="170"/>
                    <a:pt x="215" y="169"/>
                    <a:pt x="210" y="168"/>
                  </a:cubicBezTo>
                  <a:close/>
                  <a:moveTo>
                    <a:pt x="796" y="142"/>
                  </a:moveTo>
                  <a:cubicBezTo>
                    <a:pt x="790" y="140"/>
                    <a:pt x="779" y="138"/>
                    <a:pt x="771" y="138"/>
                  </a:cubicBezTo>
                  <a:cubicBezTo>
                    <a:pt x="763" y="137"/>
                    <a:pt x="753" y="134"/>
                    <a:pt x="750" y="130"/>
                  </a:cubicBezTo>
                  <a:cubicBezTo>
                    <a:pt x="746" y="124"/>
                    <a:pt x="747" y="121"/>
                    <a:pt x="759" y="112"/>
                  </a:cubicBezTo>
                  <a:cubicBezTo>
                    <a:pt x="768" y="106"/>
                    <a:pt x="777" y="94"/>
                    <a:pt x="781" y="87"/>
                  </a:cubicBezTo>
                  <a:cubicBezTo>
                    <a:pt x="787" y="75"/>
                    <a:pt x="787" y="72"/>
                    <a:pt x="780" y="65"/>
                  </a:cubicBezTo>
                  <a:cubicBezTo>
                    <a:pt x="776" y="61"/>
                    <a:pt x="771" y="58"/>
                    <a:pt x="768" y="58"/>
                  </a:cubicBezTo>
                  <a:cubicBezTo>
                    <a:pt x="765" y="58"/>
                    <a:pt x="764" y="59"/>
                    <a:pt x="766" y="61"/>
                  </a:cubicBezTo>
                  <a:cubicBezTo>
                    <a:pt x="770" y="66"/>
                    <a:pt x="760" y="78"/>
                    <a:pt x="752" y="78"/>
                  </a:cubicBezTo>
                  <a:cubicBezTo>
                    <a:pt x="741" y="78"/>
                    <a:pt x="744" y="54"/>
                    <a:pt x="756" y="43"/>
                  </a:cubicBezTo>
                  <a:cubicBezTo>
                    <a:pt x="769" y="30"/>
                    <a:pt x="769" y="30"/>
                    <a:pt x="788" y="47"/>
                  </a:cubicBezTo>
                  <a:cubicBezTo>
                    <a:pt x="806" y="62"/>
                    <a:pt x="809" y="87"/>
                    <a:pt x="796" y="102"/>
                  </a:cubicBezTo>
                  <a:cubicBezTo>
                    <a:pt x="786" y="113"/>
                    <a:pt x="786" y="119"/>
                    <a:pt x="796" y="116"/>
                  </a:cubicBezTo>
                  <a:cubicBezTo>
                    <a:pt x="800" y="114"/>
                    <a:pt x="803" y="115"/>
                    <a:pt x="803" y="118"/>
                  </a:cubicBezTo>
                  <a:cubicBezTo>
                    <a:pt x="803" y="120"/>
                    <a:pt x="807" y="122"/>
                    <a:pt x="813" y="122"/>
                  </a:cubicBezTo>
                  <a:cubicBezTo>
                    <a:pt x="820" y="122"/>
                    <a:pt x="822" y="125"/>
                    <a:pt x="821" y="133"/>
                  </a:cubicBezTo>
                  <a:cubicBezTo>
                    <a:pt x="819" y="146"/>
                    <a:pt x="810" y="149"/>
                    <a:pt x="796" y="142"/>
                  </a:cubicBezTo>
                  <a:close/>
                  <a:moveTo>
                    <a:pt x="493" y="106"/>
                  </a:moveTo>
                  <a:cubicBezTo>
                    <a:pt x="488" y="103"/>
                    <a:pt x="475" y="100"/>
                    <a:pt x="464" y="100"/>
                  </a:cubicBezTo>
                  <a:cubicBezTo>
                    <a:pt x="454" y="99"/>
                    <a:pt x="443" y="99"/>
                    <a:pt x="441" y="98"/>
                  </a:cubicBezTo>
                  <a:cubicBezTo>
                    <a:pt x="434" y="97"/>
                    <a:pt x="438" y="87"/>
                    <a:pt x="454" y="71"/>
                  </a:cubicBezTo>
                  <a:cubicBezTo>
                    <a:pt x="467" y="58"/>
                    <a:pt x="470" y="51"/>
                    <a:pt x="468" y="41"/>
                  </a:cubicBezTo>
                  <a:cubicBezTo>
                    <a:pt x="465" y="24"/>
                    <a:pt x="457" y="25"/>
                    <a:pt x="443" y="43"/>
                  </a:cubicBezTo>
                  <a:cubicBezTo>
                    <a:pt x="437" y="51"/>
                    <a:pt x="430" y="57"/>
                    <a:pt x="428" y="55"/>
                  </a:cubicBezTo>
                  <a:cubicBezTo>
                    <a:pt x="423" y="52"/>
                    <a:pt x="424" y="28"/>
                    <a:pt x="429" y="28"/>
                  </a:cubicBezTo>
                  <a:cubicBezTo>
                    <a:pt x="431" y="28"/>
                    <a:pt x="433" y="25"/>
                    <a:pt x="433" y="21"/>
                  </a:cubicBezTo>
                  <a:cubicBezTo>
                    <a:pt x="433" y="17"/>
                    <a:pt x="437" y="13"/>
                    <a:pt x="443" y="13"/>
                  </a:cubicBezTo>
                  <a:cubicBezTo>
                    <a:pt x="448" y="13"/>
                    <a:pt x="452" y="11"/>
                    <a:pt x="452" y="8"/>
                  </a:cubicBezTo>
                  <a:cubicBezTo>
                    <a:pt x="452" y="0"/>
                    <a:pt x="472" y="7"/>
                    <a:pt x="485" y="20"/>
                  </a:cubicBezTo>
                  <a:cubicBezTo>
                    <a:pt x="499" y="33"/>
                    <a:pt x="499" y="54"/>
                    <a:pt x="485" y="68"/>
                  </a:cubicBezTo>
                  <a:cubicBezTo>
                    <a:pt x="478" y="75"/>
                    <a:pt x="477" y="78"/>
                    <a:pt x="481" y="77"/>
                  </a:cubicBezTo>
                  <a:cubicBezTo>
                    <a:pt x="492" y="73"/>
                    <a:pt x="508" y="81"/>
                    <a:pt x="511" y="92"/>
                  </a:cubicBezTo>
                  <a:cubicBezTo>
                    <a:pt x="514" y="106"/>
                    <a:pt x="505" y="113"/>
                    <a:pt x="493" y="10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5"/>
            <p:cNvSpPr>
              <a:spLocks noEditPoints="1"/>
            </p:cNvSpPr>
            <p:nvPr/>
          </p:nvSpPr>
          <p:spPr bwMode="auto">
            <a:xfrm>
              <a:off x="5716588" y="947738"/>
              <a:ext cx="1225550" cy="2181225"/>
            </a:xfrm>
            <a:custGeom>
              <a:avLst/>
              <a:gdLst>
                <a:gd name="T0" fmla="*/ 80 w 804"/>
                <a:gd name="T1" fmla="*/ 1390 h 1431"/>
                <a:gd name="T2" fmla="*/ 79 w 804"/>
                <a:gd name="T3" fmla="*/ 1347 h 1431"/>
                <a:gd name="T4" fmla="*/ 83 w 804"/>
                <a:gd name="T5" fmla="*/ 1175 h 1431"/>
                <a:gd name="T6" fmla="*/ 81 w 804"/>
                <a:gd name="T7" fmla="*/ 1142 h 1431"/>
                <a:gd name="T8" fmla="*/ 88 w 804"/>
                <a:gd name="T9" fmla="*/ 883 h 1431"/>
                <a:gd name="T10" fmla="*/ 89 w 804"/>
                <a:gd name="T11" fmla="*/ 825 h 1431"/>
                <a:gd name="T12" fmla="*/ 0 w 804"/>
                <a:gd name="T13" fmla="*/ 821 h 1431"/>
                <a:gd name="T14" fmla="*/ 18 w 804"/>
                <a:gd name="T15" fmla="*/ 810 h 1431"/>
                <a:gd name="T16" fmla="*/ 90 w 804"/>
                <a:gd name="T17" fmla="*/ 806 h 1431"/>
                <a:gd name="T18" fmla="*/ 89 w 804"/>
                <a:gd name="T19" fmla="*/ 729 h 1431"/>
                <a:gd name="T20" fmla="*/ 90 w 804"/>
                <a:gd name="T21" fmla="*/ 690 h 1431"/>
                <a:gd name="T22" fmla="*/ 101 w 804"/>
                <a:gd name="T23" fmla="*/ 390 h 1431"/>
                <a:gd name="T24" fmla="*/ 104 w 804"/>
                <a:gd name="T25" fmla="*/ 335 h 1431"/>
                <a:gd name="T26" fmla="*/ 102 w 804"/>
                <a:gd name="T27" fmla="*/ 175 h 1431"/>
                <a:gd name="T28" fmla="*/ 100 w 804"/>
                <a:gd name="T29" fmla="*/ 135 h 1431"/>
                <a:gd name="T30" fmla="*/ 119 w 804"/>
                <a:gd name="T31" fmla="*/ 82 h 1431"/>
                <a:gd name="T32" fmla="*/ 134 w 804"/>
                <a:gd name="T33" fmla="*/ 158 h 1431"/>
                <a:gd name="T34" fmla="*/ 123 w 804"/>
                <a:gd name="T35" fmla="*/ 167 h 1431"/>
                <a:gd name="T36" fmla="*/ 120 w 804"/>
                <a:gd name="T37" fmla="*/ 269 h 1431"/>
                <a:gd name="T38" fmla="*/ 112 w 804"/>
                <a:gd name="T39" fmla="*/ 522 h 1431"/>
                <a:gd name="T40" fmla="*/ 107 w 804"/>
                <a:gd name="T41" fmla="*/ 726 h 1431"/>
                <a:gd name="T42" fmla="*/ 106 w 804"/>
                <a:gd name="T43" fmla="*/ 751 h 1431"/>
                <a:gd name="T44" fmla="*/ 121 w 804"/>
                <a:gd name="T45" fmla="*/ 808 h 1431"/>
                <a:gd name="T46" fmla="*/ 229 w 804"/>
                <a:gd name="T47" fmla="*/ 808 h 1431"/>
                <a:gd name="T48" fmla="*/ 408 w 804"/>
                <a:gd name="T49" fmla="*/ 805 h 1431"/>
                <a:gd name="T50" fmla="*/ 580 w 804"/>
                <a:gd name="T51" fmla="*/ 803 h 1431"/>
                <a:gd name="T52" fmla="*/ 595 w 804"/>
                <a:gd name="T53" fmla="*/ 800 h 1431"/>
                <a:gd name="T54" fmla="*/ 641 w 804"/>
                <a:gd name="T55" fmla="*/ 794 h 1431"/>
                <a:gd name="T56" fmla="*/ 690 w 804"/>
                <a:gd name="T57" fmla="*/ 818 h 1431"/>
                <a:gd name="T58" fmla="*/ 588 w 804"/>
                <a:gd name="T59" fmla="*/ 850 h 1431"/>
                <a:gd name="T60" fmla="*/ 588 w 804"/>
                <a:gd name="T61" fmla="*/ 830 h 1431"/>
                <a:gd name="T62" fmla="*/ 543 w 804"/>
                <a:gd name="T63" fmla="*/ 826 h 1431"/>
                <a:gd name="T64" fmla="*/ 428 w 804"/>
                <a:gd name="T65" fmla="*/ 822 h 1431"/>
                <a:gd name="T66" fmla="*/ 354 w 804"/>
                <a:gd name="T67" fmla="*/ 825 h 1431"/>
                <a:gd name="T68" fmla="*/ 282 w 804"/>
                <a:gd name="T69" fmla="*/ 830 h 1431"/>
                <a:gd name="T70" fmla="*/ 234 w 804"/>
                <a:gd name="T71" fmla="*/ 826 h 1431"/>
                <a:gd name="T72" fmla="*/ 105 w 804"/>
                <a:gd name="T73" fmla="*/ 825 h 1431"/>
                <a:gd name="T74" fmla="*/ 105 w 804"/>
                <a:gd name="T75" fmla="*/ 972 h 1431"/>
                <a:gd name="T76" fmla="*/ 95 w 804"/>
                <a:gd name="T77" fmla="*/ 1215 h 1431"/>
                <a:gd name="T78" fmla="*/ 86 w 804"/>
                <a:gd name="T79" fmla="*/ 1431 h 1431"/>
                <a:gd name="T80" fmla="*/ 603 w 804"/>
                <a:gd name="T81" fmla="*/ 829 h 1431"/>
                <a:gd name="T82" fmla="*/ 599 w 804"/>
                <a:gd name="T83" fmla="*/ 831 h 1431"/>
                <a:gd name="T84" fmla="*/ 730 w 804"/>
                <a:gd name="T85" fmla="*/ 860 h 1431"/>
                <a:gd name="T86" fmla="*/ 755 w 804"/>
                <a:gd name="T87" fmla="*/ 799 h 1431"/>
                <a:gd name="T88" fmla="*/ 764 w 804"/>
                <a:gd name="T89" fmla="*/ 779 h 1431"/>
                <a:gd name="T90" fmla="*/ 793 w 804"/>
                <a:gd name="T91" fmla="*/ 767 h 1431"/>
                <a:gd name="T92" fmla="*/ 794 w 804"/>
                <a:gd name="T93" fmla="*/ 824 h 1431"/>
                <a:gd name="T94" fmla="*/ 780 w 804"/>
                <a:gd name="T95" fmla="*/ 840 h 1431"/>
                <a:gd name="T96" fmla="*/ 730 w 804"/>
                <a:gd name="T97" fmla="*/ 860 h 1431"/>
                <a:gd name="T98" fmla="*/ 153 w 804"/>
                <a:gd name="T99" fmla="*/ 119 h 1431"/>
                <a:gd name="T100" fmla="*/ 145 w 804"/>
                <a:gd name="T101" fmla="*/ 91 h 1431"/>
                <a:gd name="T102" fmla="*/ 155 w 804"/>
                <a:gd name="T103" fmla="*/ 98 h 1431"/>
                <a:gd name="T104" fmla="*/ 168 w 804"/>
                <a:gd name="T105" fmla="*/ 74 h 1431"/>
                <a:gd name="T106" fmla="*/ 155 w 804"/>
                <a:gd name="T107" fmla="*/ 36 h 1431"/>
                <a:gd name="T108" fmla="*/ 149 w 804"/>
                <a:gd name="T109" fmla="*/ 4 h 1431"/>
                <a:gd name="T110" fmla="*/ 172 w 804"/>
                <a:gd name="T111" fmla="*/ 31 h 1431"/>
                <a:gd name="T112" fmla="*/ 190 w 804"/>
                <a:gd name="T113" fmla="*/ 5 h 1431"/>
                <a:gd name="T114" fmla="*/ 196 w 804"/>
                <a:gd name="T115" fmla="*/ 14 h 1431"/>
                <a:gd name="T116" fmla="*/ 193 w 804"/>
                <a:gd name="T117" fmla="*/ 58 h 1431"/>
                <a:gd name="T118" fmla="*/ 183 w 804"/>
                <a:gd name="T119" fmla="*/ 109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4" h="1431">
                  <a:moveTo>
                    <a:pt x="80" y="1418"/>
                  </a:moveTo>
                  <a:cubicBezTo>
                    <a:pt x="78" y="1410"/>
                    <a:pt x="79" y="1398"/>
                    <a:pt x="80" y="1390"/>
                  </a:cubicBezTo>
                  <a:cubicBezTo>
                    <a:pt x="82" y="1381"/>
                    <a:pt x="82" y="1369"/>
                    <a:pt x="80" y="1362"/>
                  </a:cubicBezTo>
                  <a:cubicBezTo>
                    <a:pt x="79" y="1355"/>
                    <a:pt x="78" y="1348"/>
                    <a:pt x="79" y="1347"/>
                  </a:cubicBezTo>
                  <a:cubicBezTo>
                    <a:pt x="79" y="1347"/>
                    <a:pt x="80" y="1315"/>
                    <a:pt x="80" y="1277"/>
                  </a:cubicBezTo>
                  <a:cubicBezTo>
                    <a:pt x="80" y="1188"/>
                    <a:pt x="80" y="1178"/>
                    <a:pt x="83" y="1175"/>
                  </a:cubicBezTo>
                  <a:cubicBezTo>
                    <a:pt x="84" y="1173"/>
                    <a:pt x="84" y="1168"/>
                    <a:pt x="82" y="1163"/>
                  </a:cubicBezTo>
                  <a:cubicBezTo>
                    <a:pt x="80" y="1159"/>
                    <a:pt x="80" y="1150"/>
                    <a:pt x="81" y="1142"/>
                  </a:cubicBezTo>
                  <a:cubicBezTo>
                    <a:pt x="85" y="1127"/>
                    <a:pt x="86" y="1082"/>
                    <a:pt x="86" y="978"/>
                  </a:cubicBezTo>
                  <a:cubicBezTo>
                    <a:pt x="86" y="908"/>
                    <a:pt x="87" y="883"/>
                    <a:pt x="88" y="883"/>
                  </a:cubicBezTo>
                  <a:cubicBezTo>
                    <a:pt x="88" y="883"/>
                    <a:pt x="89" y="870"/>
                    <a:pt x="89" y="854"/>
                  </a:cubicBezTo>
                  <a:cubicBezTo>
                    <a:pt x="89" y="825"/>
                    <a:pt x="89" y="825"/>
                    <a:pt x="89" y="825"/>
                  </a:cubicBezTo>
                  <a:cubicBezTo>
                    <a:pt x="64" y="828"/>
                    <a:pt x="64" y="828"/>
                    <a:pt x="64" y="828"/>
                  </a:cubicBezTo>
                  <a:cubicBezTo>
                    <a:pt x="42" y="831"/>
                    <a:pt x="0" y="826"/>
                    <a:pt x="0" y="821"/>
                  </a:cubicBezTo>
                  <a:cubicBezTo>
                    <a:pt x="0" y="815"/>
                    <a:pt x="10" y="805"/>
                    <a:pt x="12" y="809"/>
                  </a:cubicBezTo>
                  <a:cubicBezTo>
                    <a:pt x="13" y="811"/>
                    <a:pt x="16" y="812"/>
                    <a:pt x="18" y="810"/>
                  </a:cubicBezTo>
                  <a:cubicBezTo>
                    <a:pt x="20" y="809"/>
                    <a:pt x="37" y="808"/>
                    <a:pt x="56" y="807"/>
                  </a:cubicBezTo>
                  <a:cubicBezTo>
                    <a:pt x="90" y="806"/>
                    <a:pt x="90" y="806"/>
                    <a:pt x="90" y="806"/>
                  </a:cubicBezTo>
                  <a:cubicBezTo>
                    <a:pt x="90" y="776"/>
                    <a:pt x="90" y="776"/>
                    <a:pt x="90" y="776"/>
                  </a:cubicBezTo>
                  <a:cubicBezTo>
                    <a:pt x="90" y="759"/>
                    <a:pt x="89" y="738"/>
                    <a:pt x="89" y="729"/>
                  </a:cubicBezTo>
                  <a:cubicBezTo>
                    <a:pt x="89" y="720"/>
                    <a:pt x="89" y="713"/>
                    <a:pt x="91" y="713"/>
                  </a:cubicBezTo>
                  <a:cubicBezTo>
                    <a:pt x="92" y="713"/>
                    <a:pt x="92" y="702"/>
                    <a:pt x="90" y="690"/>
                  </a:cubicBezTo>
                  <a:cubicBezTo>
                    <a:pt x="89" y="677"/>
                    <a:pt x="90" y="624"/>
                    <a:pt x="93" y="573"/>
                  </a:cubicBezTo>
                  <a:cubicBezTo>
                    <a:pt x="98" y="482"/>
                    <a:pt x="100" y="428"/>
                    <a:pt x="101" y="390"/>
                  </a:cubicBezTo>
                  <a:cubicBezTo>
                    <a:pt x="101" y="379"/>
                    <a:pt x="102" y="370"/>
                    <a:pt x="103" y="369"/>
                  </a:cubicBezTo>
                  <a:cubicBezTo>
                    <a:pt x="103" y="368"/>
                    <a:pt x="104" y="353"/>
                    <a:pt x="104" y="335"/>
                  </a:cubicBezTo>
                  <a:cubicBezTo>
                    <a:pt x="104" y="296"/>
                    <a:pt x="105" y="203"/>
                    <a:pt x="106" y="187"/>
                  </a:cubicBezTo>
                  <a:cubicBezTo>
                    <a:pt x="106" y="179"/>
                    <a:pt x="105" y="175"/>
                    <a:pt x="102" y="175"/>
                  </a:cubicBezTo>
                  <a:cubicBezTo>
                    <a:pt x="96" y="175"/>
                    <a:pt x="92" y="162"/>
                    <a:pt x="96" y="153"/>
                  </a:cubicBezTo>
                  <a:cubicBezTo>
                    <a:pt x="98" y="149"/>
                    <a:pt x="100" y="141"/>
                    <a:pt x="100" y="135"/>
                  </a:cubicBezTo>
                  <a:cubicBezTo>
                    <a:pt x="99" y="124"/>
                    <a:pt x="107" y="86"/>
                    <a:pt x="110" y="82"/>
                  </a:cubicBezTo>
                  <a:cubicBezTo>
                    <a:pt x="111" y="81"/>
                    <a:pt x="115" y="81"/>
                    <a:pt x="119" y="82"/>
                  </a:cubicBezTo>
                  <a:cubicBezTo>
                    <a:pt x="127" y="85"/>
                    <a:pt x="135" y="109"/>
                    <a:pt x="139" y="139"/>
                  </a:cubicBezTo>
                  <a:cubicBezTo>
                    <a:pt x="140" y="157"/>
                    <a:pt x="140" y="159"/>
                    <a:pt x="134" y="158"/>
                  </a:cubicBezTo>
                  <a:cubicBezTo>
                    <a:pt x="130" y="158"/>
                    <a:pt x="126" y="153"/>
                    <a:pt x="125" y="146"/>
                  </a:cubicBezTo>
                  <a:cubicBezTo>
                    <a:pt x="124" y="140"/>
                    <a:pt x="123" y="150"/>
                    <a:pt x="123" y="167"/>
                  </a:cubicBezTo>
                  <a:cubicBezTo>
                    <a:pt x="123" y="185"/>
                    <a:pt x="123" y="202"/>
                    <a:pt x="121" y="204"/>
                  </a:cubicBezTo>
                  <a:cubicBezTo>
                    <a:pt x="120" y="206"/>
                    <a:pt x="119" y="236"/>
                    <a:pt x="120" y="269"/>
                  </a:cubicBezTo>
                  <a:cubicBezTo>
                    <a:pt x="120" y="302"/>
                    <a:pt x="119" y="348"/>
                    <a:pt x="118" y="370"/>
                  </a:cubicBezTo>
                  <a:cubicBezTo>
                    <a:pt x="113" y="440"/>
                    <a:pt x="112" y="458"/>
                    <a:pt x="112" y="522"/>
                  </a:cubicBezTo>
                  <a:cubicBezTo>
                    <a:pt x="112" y="556"/>
                    <a:pt x="111" y="614"/>
                    <a:pt x="109" y="651"/>
                  </a:cubicBezTo>
                  <a:cubicBezTo>
                    <a:pt x="107" y="688"/>
                    <a:pt x="106" y="722"/>
                    <a:pt x="107" y="726"/>
                  </a:cubicBezTo>
                  <a:cubicBezTo>
                    <a:pt x="108" y="731"/>
                    <a:pt x="108" y="735"/>
                    <a:pt x="107" y="736"/>
                  </a:cubicBezTo>
                  <a:cubicBezTo>
                    <a:pt x="105" y="738"/>
                    <a:pt x="105" y="744"/>
                    <a:pt x="106" y="751"/>
                  </a:cubicBezTo>
                  <a:cubicBezTo>
                    <a:pt x="107" y="757"/>
                    <a:pt x="108" y="773"/>
                    <a:pt x="109" y="785"/>
                  </a:cubicBezTo>
                  <a:cubicBezTo>
                    <a:pt x="110" y="808"/>
                    <a:pt x="110" y="808"/>
                    <a:pt x="121" y="808"/>
                  </a:cubicBezTo>
                  <a:cubicBezTo>
                    <a:pt x="127" y="808"/>
                    <a:pt x="132" y="809"/>
                    <a:pt x="133" y="809"/>
                  </a:cubicBezTo>
                  <a:cubicBezTo>
                    <a:pt x="134" y="809"/>
                    <a:pt x="177" y="809"/>
                    <a:pt x="229" y="808"/>
                  </a:cubicBezTo>
                  <a:cubicBezTo>
                    <a:pt x="281" y="808"/>
                    <a:pt x="339" y="807"/>
                    <a:pt x="359" y="807"/>
                  </a:cubicBezTo>
                  <a:cubicBezTo>
                    <a:pt x="379" y="806"/>
                    <a:pt x="401" y="806"/>
                    <a:pt x="408" y="805"/>
                  </a:cubicBezTo>
                  <a:cubicBezTo>
                    <a:pt x="430" y="804"/>
                    <a:pt x="517" y="804"/>
                    <a:pt x="548" y="805"/>
                  </a:cubicBezTo>
                  <a:cubicBezTo>
                    <a:pt x="566" y="806"/>
                    <a:pt x="579" y="805"/>
                    <a:pt x="580" y="803"/>
                  </a:cubicBezTo>
                  <a:cubicBezTo>
                    <a:pt x="581" y="801"/>
                    <a:pt x="586" y="800"/>
                    <a:pt x="592" y="800"/>
                  </a:cubicBezTo>
                  <a:cubicBezTo>
                    <a:pt x="597" y="801"/>
                    <a:pt x="599" y="800"/>
                    <a:pt x="595" y="800"/>
                  </a:cubicBezTo>
                  <a:cubicBezTo>
                    <a:pt x="588" y="798"/>
                    <a:pt x="587" y="796"/>
                    <a:pt x="591" y="789"/>
                  </a:cubicBezTo>
                  <a:cubicBezTo>
                    <a:pt x="594" y="784"/>
                    <a:pt x="615" y="786"/>
                    <a:pt x="641" y="794"/>
                  </a:cubicBezTo>
                  <a:cubicBezTo>
                    <a:pt x="648" y="795"/>
                    <a:pt x="657" y="797"/>
                    <a:pt x="663" y="796"/>
                  </a:cubicBezTo>
                  <a:cubicBezTo>
                    <a:pt x="678" y="796"/>
                    <a:pt x="695" y="810"/>
                    <a:pt x="690" y="818"/>
                  </a:cubicBezTo>
                  <a:cubicBezTo>
                    <a:pt x="682" y="829"/>
                    <a:pt x="629" y="849"/>
                    <a:pt x="616" y="846"/>
                  </a:cubicBezTo>
                  <a:cubicBezTo>
                    <a:pt x="612" y="845"/>
                    <a:pt x="600" y="847"/>
                    <a:pt x="588" y="850"/>
                  </a:cubicBezTo>
                  <a:cubicBezTo>
                    <a:pt x="559" y="859"/>
                    <a:pt x="550" y="847"/>
                    <a:pt x="577" y="835"/>
                  </a:cubicBezTo>
                  <a:cubicBezTo>
                    <a:pt x="588" y="830"/>
                    <a:pt x="588" y="830"/>
                    <a:pt x="588" y="830"/>
                  </a:cubicBezTo>
                  <a:cubicBezTo>
                    <a:pt x="568" y="827"/>
                    <a:pt x="568" y="827"/>
                    <a:pt x="568" y="827"/>
                  </a:cubicBezTo>
                  <a:cubicBezTo>
                    <a:pt x="557" y="826"/>
                    <a:pt x="546" y="825"/>
                    <a:pt x="543" y="826"/>
                  </a:cubicBezTo>
                  <a:cubicBezTo>
                    <a:pt x="540" y="826"/>
                    <a:pt x="536" y="826"/>
                    <a:pt x="532" y="824"/>
                  </a:cubicBezTo>
                  <a:cubicBezTo>
                    <a:pt x="522" y="820"/>
                    <a:pt x="486" y="819"/>
                    <a:pt x="428" y="822"/>
                  </a:cubicBezTo>
                  <a:cubicBezTo>
                    <a:pt x="416" y="822"/>
                    <a:pt x="396" y="823"/>
                    <a:pt x="388" y="823"/>
                  </a:cubicBezTo>
                  <a:cubicBezTo>
                    <a:pt x="384" y="824"/>
                    <a:pt x="369" y="824"/>
                    <a:pt x="354" y="825"/>
                  </a:cubicBezTo>
                  <a:cubicBezTo>
                    <a:pt x="340" y="825"/>
                    <a:pt x="317" y="827"/>
                    <a:pt x="305" y="829"/>
                  </a:cubicBezTo>
                  <a:cubicBezTo>
                    <a:pt x="292" y="831"/>
                    <a:pt x="282" y="832"/>
                    <a:pt x="282" y="830"/>
                  </a:cubicBezTo>
                  <a:cubicBezTo>
                    <a:pt x="282" y="828"/>
                    <a:pt x="272" y="827"/>
                    <a:pt x="259" y="828"/>
                  </a:cubicBezTo>
                  <a:cubicBezTo>
                    <a:pt x="247" y="828"/>
                    <a:pt x="235" y="827"/>
                    <a:pt x="234" y="826"/>
                  </a:cubicBezTo>
                  <a:cubicBezTo>
                    <a:pt x="232" y="824"/>
                    <a:pt x="203" y="823"/>
                    <a:pt x="168" y="824"/>
                  </a:cubicBezTo>
                  <a:cubicBezTo>
                    <a:pt x="105" y="825"/>
                    <a:pt x="105" y="825"/>
                    <a:pt x="105" y="825"/>
                  </a:cubicBezTo>
                  <a:cubicBezTo>
                    <a:pt x="107" y="860"/>
                    <a:pt x="107" y="860"/>
                    <a:pt x="107" y="860"/>
                  </a:cubicBezTo>
                  <a:cubicBezTo>
                    <a:pt x="108" y="878"/>
                    <a:pt x="107" y="929"/>
                    <a:pt x="105" y="972"/>
                  </a:cubicBezTo>
                  <a:cubicBezTo>
                    <a:pt x="102" y="1016"/>
                    <a:pt x="100" y="1068"/>
                    <a:pt x="100" y="1088"/>
                  </a:cubicBezTo>
                  <a:cubicBezTo>
                    <a:pt x="99" y="1173"/>
                    <a:pt x="97" y="1212"/>
                    <a:pt x="95" y="1215"/>
                  </a:cubicBezTo>
                  <a:cubicBezTo>
                    <a:pt x="94" y="1217"/>
                    <a:pt x="92" y="1250"/>
                    <a:pt x="92" y="1287"/>
                  </a:cubicBezTo>
                  <a:cubicBezTo>
                    <a:pt x="90" y="1411"/>
                    <a:pt x="89" y="1430"/>
                    <a:pt x="86" y="1431"/>
                  </a:cubicBezTo>
                  <a:cubicBezTo>
                    <a:pt x="84" y="1431"/>
                    <a:pt x="81" y="1425"/>
                    <a:pt x="80" y="1418"/>
                  </a:cubicBezTo>
                  <a:close/>
                  <a:moveTo>
                    <a:pt x="603" y="829"/>
                  </a:moveTo>
                  <a:cubicBezTo>
                    <a:pt x="600" y="829"/>
                    <a:pt x="595" y="829"/>
                    <a:pt x="592" y="830"/>
                  </a:cubicBezTo>
                  <a:cubicBezTo>
                    <a:pt x="590" y="831"/>
                    <a:pt x="593" y="832"/>
                    <a:pt x="599" y="831"/>
                  </a:cubicBezTo>
                  <a:cubicBezTo>
                    <a:pt x="605" y="831"/>
                    <a:pt x="607" y="830"/>
                    <a:pt x="603" y="829"/>
                  </a:cubicBezTo>
                  <a:close/>
                  <a:moveTo>
                    <a:pt x="730" y="860"/>
                  </a:moveTo>
                  <a:cubicBezTo>
                    <a:pt x="724" y="856"/>
                    <a:pt x="725" y="854"/>
                    <a:pt x="739" y="835"/>
                  </a:cubicBezTo>
                  <a:cubicBezTo>
                    <a:pt x="756" y="812"/>
                    <a:pt x="760" y="802"/>
                    <a:pt x="755" y="799"/>
                  </a:cubicBezTo>
                  <a:cubicBezTo>
                    <a:pt x="750" y="796"/>
                    <a:pt x="739" y="772"/>
                    <a:pt x="741" y="769"/>
                  </a:cubicBezTo>
                  <a:cubicBezTo>
                    <a:pt x="745" y="765"/>
                    <a:pt x="760" y="771"/>
                    <a:pt x="764" y="779"/>
                  </a:cubicBezTo>
                  <a:cubicBezTo>
                    <a:pt x="768" y="789"/>
                    <a:pt x="777" y="792"/>
                    <a:pt x="776" y="784"/>
                  </a:cubicBezTo>
                  <a:cubicBezTo>
                    <a:pt x="776" y="776"/>
                    <a:pt x="786" y="767"/>
                    <a:pt x="793" y="767"/>
                  </a:cubicBezTo>
                  <a:cubicBezTo>
                    <a:pt x="801" y="766"/>
                    <a:pt x="798" y="789"/>
                    <a:pt x="790" y="797"/>
                  </a:cubicBezTo>
                  <a:cubicBezTo>
                    <a:pt x="784" y="802"/>
                    <a:pt x="784" y="803"/>
                    <a:pt x="794" y="824"/>
                  </a:cubicBezTo>
                  <a:cubicBezTo>
                    <a:pt x="799" y="836"/>
                    <a:pt x="804" y="847"/>
                    <a:pt x="804" y="849"/>
                  </a:cubicBezTo>
                  <a:cubicBezTo>
                    <a:pt x="804" y="857"/>
                    <a:pt x="789" y="851"/>
                    <a:pt x="780" y="840"/>
                  </a:cubicBezTo>
                  <a:cubicBezTo>
                    <a:pt x="768" y="825"/>
                    <a:pt x="760" y="827"/>
                    <a:pt x="753" y="845"/>
                  </a:cubicBezTo>
                  <a:cubicBezTo>
                    <a:pt x="748" y="860"/>
                    <a:pt x="738" y="866"/>
                    <a:pt x="730" y="860"/>
                  </a:cubicBezTo>
                  <a:close/>
                  <a:moveTo>
                    <a:pt x="164" y="130"/>
                  </a:moveTo>
                  <a:cubicBezTo>
                    <a:pt x="158" y="127"/>
                    <a:pt x="153" y="122"/>
                    <a:pt x="153" y="119"/>
                  </a:cubicBezTo>
                  <a:cubicBezTo>
                    <a:pt x="153" y="117"/>
                    <a:pt x="151" y="112"/>
                    <a:pt x="148" y="110"/>
                  </a:cubicBezTo>
                  <a:cubicBezTo>
                    <a:pt x="141" y="105"/>
                    <a:pt x="140" y="91"/>
                    <a:pt x="145" y="91"/>
                  </a:cubicBezTo>
                  <a:cubicBezTo>
                    <a:pt x="147" y="91"/>
                    <a:pt x="149" y="93"/>
                    <a:pt x="149" y="95"/>
                  </a:cubicBezTo>
                  <a:cubicBezTo>
                    <a:pt x="149" y="97"/>
                    <a:pt x="152" y="99"/>
                    <a:pt x="155" y="98"/>
                  </a:cubicBezTo>
                  <a:cubicBezTo>
                    <a:pt x="158" y="98"/>
                    <a:pt x="160" y="100"/>
                    <a:pt x="160" y="103"/>
                  </a:cubicBezTo>
                  <a:cubicBezTo>
                    <a:pt x="161" y="112"/>
                    <a:pt x="167" y="88"/>
                    <a:pt x="168" y="74"/>
                  </a:cubicBezTo>
                  <a:cubicBezTo>
                    <a:pt x="169" y="64"/>
                    <a:pt x="167" y="56"/>
                    <a:pt x="162" y="49"/>
                  </a:cubicBezTo>
                  <a:cubicBezTo>
                    <a:pt x="158" y="44"/>
                    <a:pt x="155" y="38"/>
                    <a:pt x="155" y="36"/>
                  </a:cubicBezTo>
                  <a:cubicBezTo>
                    <a:pt x="155" y="34"/>
                    <a:pt x="152" y="30"/>
                    <a:pt x="149" y="28"/>
                  </a:cubicBezTo>
                  <a:cubicBezTo>
                    <a:pt x="143" y="23"/>
                    <a:pt x="142" y="6"/>
                    <a:pt x="149" y="4"/>
                  </a:cubicBezTo>
                  <a:cubicBezTo>
                    <a:pt x="156" y="0"/>
                    <a:pt x="160" y="3"/>
                    <a:pt x="163" y="14"/>
                  </a:cubicBezTo>
                  <a:cubicBezTo>
                    <a:pt x="164" y="19"/>
                    <a:pt x="168" y="27"/>
                    <a:pt x="172" y="31"/>
                  </a:cubicBezTo>
                  <a:cubicBezTo>
                    <a:pt x="178" y="38"/>
                    <a:pt x="178" y="38"/>
                    <a:pt x="181" y="22"/>
                  </a:cubicBezTo>
                  <a:cubicBezTo>
                    <a:pt x="183" y="14"/>
                    <a:pt x="187" y="6"/>
                    <a:pt x="190" y="5"/>
                  </a:cubicBezTo>
                  <a:cubicBezTo>
                    <a:pt x="193" y="4"/>
                    <a:pt x="194" y="4"/>
                    <a:pt x="193" y="6"/>
                  </a:cubicBezTo>
                  <a:cubicBezTo>
                    <a:pt x="191" y="7"/>
                    <a:pt x="193" y="11"/>
                    <a:pt x="196" y="14"/>
                  </a:cubicBezTo>
                  <a:cubicBezTo>
                    <a:pt x="201" y="19"/>
                    <a:pt x="200" y="41"/>
                    <a:pt x="195" y="45"/>
                  </a:cubicBezTo>
                  <a:cubicBezTo>
                    <a:pt x="193" y="46"/>
                    <a:pt x="193" y="52"/>
                    <a:pt x="193" y="58"/>
                  </a:cubicBezTo>
                  <a:cubicBezTo>
                    <a:pt x="194" y="64"/>
                    <a:pt x="192" y="74"/>
                    <a:pt x="189" y="81"/>
                  </a:cubicBezTo>
                  <a:cubicBezTo>
                    <a:pt x="186" y="87"/>
                    <a:pt x="183" y="99"/>
                    <a:pt x="183" y="109"/>
                  </a:cubicBezTo>
                  <a:cubicBezTo>
                    <a:pt x="183" y="130"/>
                    <a:pt x="177" y="136"/>
                    <a:pt x="164" y="13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6"/>
            <p:cNvSpPr>
              <a:spLocks noEditPoints="1"/>
            </p:cNvSpPr>
            <p:nvPr/>
          </p:nvSpPr>
          <p:spPr bwMode="auto">
            <a:xfrm>
              <a:off x="5559425" y="1501775"/>
              <a:ext cx="1454150" cy="1998663"/>
            </a:xfrm>
            <a:custGeom>
              <a:avLst/>
              <a:gdLst>
                <a:gd name="T0" fmla="*/ 431 w 953"/>
                <a:gd name="T1" fmla="*/ 1236 h 1310"/>
                <a:gd name="T2" fmla="*/ 431 w 953"/>
                <a:gd name="T3" fmla="*/ 1156 h 1310"/>
                <a:gd name="T4" fmla="*/ 413 w 953"/>
                <a:gd name="T5" fmla="*/ 907 h 1310"/>
                <a:gd name="T6" fmla="*/ 391 w 953"/>
                <a:gd name="T7" fmla="*/ 799 h 1310"/>
                <a:gd name="T8" fmla="*/ 311 w 953"/>
                <a:gd name="T9" fmla="*/ 669 h 1310"/>
                <a:gd name="T10" fmla="*/ 209 w 953"/>
                <a:gd name="T11" fmla="*/ 535 h 1310"/>
                <a:gd name="T12" fmla="*/ 161 w 953"/>
                <a:gd name="T13" fmla="*/ 329 h 1310"/>
                <a:gd name="T14" fmla="*/ 141 w 953"/>
                <a:gd name="T15" fmla="*/ 6 h 1310"/>
                <a:gd name="T16" fmla="*/ 162 w 953"/>
                <a:gd name="T17" fmla="*/ 143 h 1310"/>
                <a:gd name="T18" fmla="*/ 181 w 953"/>
                <a:gd name="T19" fmla="*/ 355 h 1310"/>
                <a:gd name="T20" fmla="*/ 201 w 953"/>
                <a:gd name="T21" fmla="*/ 441 h 1310"/>
                <a:gd name="T22" fmla="*/ 246 w 953"/>
                <a:gd name="T23" fmla="*/ 571 h 1310"/>
                <a:gd name="T24" fmla="*/ 402 w 953"/>
                <a:gd name="T25" fmla="*/ 786 h 1310"/>
                <a:gd name="T26" fmla="*/ 431 w 953"/>
                <a:gd name="T27" fmla="*/ 924 h 1310"/>
                <a:gd name="T28" fmla="*/ 443 w 953"/>
                <a:gd name="T29" fmla="*/ 1097 h 1310"/>
                <a:gd name="T30" fmla="*/ 440 w 953"/>
                <a:gd name="T31" fmla="*/ 1309 h 1310"/>
                <a:gd name="T32" fmla="*/ 55 w 953"/>
                <a:gd name="T33" fmla="*/ 1240 h 1310"/>
                <a:gd name="T34" fmla="*/ 29 w 953"/>
                <a:gd name="T35" fmla="*/ 942 h 1310"/>
                <a:gd name="T36" fmla="*/ 20 w 953"/>
                <a:gd name="T37" fmla="*/ 835 h 1310"/>
                <a:gd name="T38" fmla="*/ 53 w 953"/>
                <a:gd name="T39" fmla="*/ 973 h 1310"/>
                <a:gd name="T40" fmla="*/ 72 w 953"/>
                <a:gd name="T41" fmla="*/ 1212 h 1310"/>
                <a:gd name="T42" fmla="*/ 802 w 953"/>
                <a:gd name="T43" fmla="*/ 1185 h 1310"/>
                <a:gd name="T44" fmla="*/ 824 w 953"/>
                <a:gd name="T45" fmla="*/ 1169 h 1310"/>
                <a:gd name="T46" fmla="*/ 806 w 953"/>
                <a:gd name="T47" fmla="*/ 1119 h 1310"/>
                <a:gd name="T48" fmla="*/ 758 w 953"/>
                <a:gd name="T49" fmla="*/ 1080 h 1310"/>
                <a:gd name="T50" fmla="*/ 719 w 953"/>
                <a:gd name="T51" fmla="*/ 1137 h 1310"/>
                <a:gd name="T52" fmla="*/ 733 w 953"/>
                <a:gd name="T53" fmla="*/ 1071 h 1310"/>
                <a:gd name="T54" fmla="*/ 776 w 953"/>
                <a:gd name="T55" fmla="*/ 1032 h 1310"/>
                <a:gd name="T56" fmla="*/ 783 w 953"/>
                <a:gd name="T57" fmla="*/ 1053 h 1310"/>
                <a:gd name="T58" fmla="*/ 853 w 953"/>
                <a:gd name="T59" fmla="*/ 1083 h 1310"/>
                <a:gd name="T60" fmla="*/ 848 w 953"/>
                <a:gd name="T61" fmla="*/ 1104 h 1310"/>
                <a:gd name="T62" fmla="*/ 740 w 953"/>
                <a:gd name="T63" fmla="*/ 1106 h 1310"/>
                <a:gd name="T64" fmla="*/ 707 w 953"/>
                <a:gd name="T65" fmla="*/ 1098 h 1310"/>
                <a:gd name="T66" fmla="*/ 738 w 953"/>
                <a:gd name="T67" fmla="*/ 1115 h 1310"/>
                <a:gd name="T68" fmla="*/ 841 w 953"/>
                <a:gd name="T69" fmla="*/ 1069 h 1310"/>
                <a:gd name="T70" fmla="*/ 811 w 953"/>
                <a:gd name="T71" fmla="*/ 1101 h 1310"/>
                <a:gd name="T72" fmla="*/ 797 w 953"/>
                <a:gd name="T73" fmla="*/ 1100 h 1310"/>
                <a:gd name="T74" fmla="*/ 782 w 953"/>
                <a:gd name="T75" fmla="*/ 1109 h 1310"/>
                <a:gd name="T76" fmla="*/ 464 w 953"/>
                <a:gd name="T77" fmla="*/ 1163 h 1310"/>
                <a:gd name="T78" fmla="*/ 470 w 953"/>
                <a:gd name="T79" fmla="*/ 1076 h 1310"/>
                <a:gd name="T80" fmla="*/ 488 w 953"/>
                <a:gd name="T81" fmla="*/ 1074 h 1310"/>
                <a:gd name="T82" fmla="*/ 516 w 953"/>
                <a:gd name="T83" fmla="*/ 1050 h 1310"/>
                <a:gd name="T84" fmla="*/ 517 w 953"/>
                <a:gd name="T85" fmla="*/ 1095 h 1310"/>
                <a:gd name="T86" fmla="*/ 472 w 953"/>
                <a:gd name="T87" fmla="*/ 1178 h 1310"/>
                <a:gd name="T88" fmla="*/ 898 w 953"/>
                <a:gd name="T89" fmla="*/ 1083 h 1310"/>
                <a:gd name="T90" fmla="*/ 915 w 953"/>
                <a:gd name="T91" fmla="*/ 1079 h 1310"/>
                <a:gd name="T92" fmla="*/ 941 w 953"/>
                <a:gd name="T93" fmla="*/ 1106 h 1310"/>
                <a:gd name="T94" fmla="*/ 916 w 953"/>
                <a:gd name="T95" fmla="*/ 1114 h 1310"/>
                <a:gd name="T96" fmla="*/ 644 w 953"/>
                <a:gd name="T97" fmla="*/ 1131 h 1310"/>
                <a:gd name="T98" fmla="*/ 667 w 953"/>
                <a:gd name="T99" fmla="*/ 1073 h 1310"/>
                <a:gd name="T100" fmla="*/ 679 w 953"/>
                <a:gd name="T101" fmla="*/ 1131 h 1310"/>
                <a:gd name="T102" fmla="*/ 567 w 953"/>
                <a:gd name="T103" fmla="*/ 1108 h 1310"/>
                <a:gd name="T104" fmla="*/ 571 w 953"/>
                <a:gd name="T105" fmla="*/ 1097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3" h="1310">
                  <a:moveTo>
                    <a:pt x="432" y="1297"/>
                  </a:moveTo>
                  <a:cubicBezTo>
                    <a:pt x="431" y="1289"/>
                    <a:pt x="431" y="1282"/>
                    <a:pt x="432" y="1281"/>
                  </a:cubicBezTo>
                  <a:cubicBezTo>
                    <a:pt x="434" y="1281"/>
                    <a:pt x="433" y="1270"/>
                    <a:pt x="432" y="1258"/>
                  </a:cubicBezTo>
                  <a:cubicBezTo>
                    <a:pt x="430" y="1246"/>
                    <a:pt x="430" y="1236"/>
                    <a:pt x="431" y="1236"/>
                  </a:cubicBezTo>
                  <a:cubicBezTo>
                    <a:pt x="433" y="1236"/>
                    <a:pt x="433" y="1226"/>
                    <a:pt x="432" y="1214"/>
                  </a:cubicBezTo>
                  <a:cubicBezTo>
                    <a:pt x="431" y="1202"/>
                    <a:pt x="432" y="1186"/>
                    <a:pt x="433" y="1179"/>
                  </a:cubicBezTo>
                  <a:cubicBezTo>
                    <a:pt x="435" y="1171"/>
                    <a:pt x="434" y="1164"/>
                    <a:pt x="432" y="1163"/>
                  </a:cubicBezTo>
                  <a:cubicBezTo>
                    <a:pt x="430" y="1161"/>
                    <a:pt x="430" y="1159"/>
                    <a:pt x="431" y="1156"/>
                  </a:cubicBezTo>
                  <a:cubicBezTo>
                    <a:pt x="436" y="1148"/>
                    <a:pt x="429" y="1029"/>
                    <a:pt x="423" y="1024"/>
                  </a:cubicBezTo>
                  <a:cubicBezTo>
                    <a:pt x="422" y="1023"/>
                    <a:pt x="423" y="1020"/>
                    <a:pt x="425" y="1017"/>
                  </a:cubicBezTo>
                  <a:cubicBezTo>
                    <a:pt x="428" y="1013"/>
                    <a:pt x="428" y="1010"/>
                    <a:pt x="425" y="1007"/>
                  </a:cubicBezTo>
                  <a:cubicBezTo>
                    <a:pt x="422" y="1003"/>
                    <a:pt x="419" y="981"/>
                    <a:pt x="413" y="907"/>
                  </a:cubicBezTo>
                  <a:cubicBezTo>
                    <a:pt x="411" y="887"/>
                    <a:pt x="408" y="866"/>
                    <a:pt x="406" y="861"/>
                  </a:cubicBezTo>
                  <a:cubicBezTo>
                    <a:pt x="404" y="856"/>
                    <a:pt x="403" y="850"/>
                    <a:pt x="404" y="847"/>
                  </a:cubicBezTo>
                  <a:cubicBezTo>
                    <a:pt x="405" y="844"/>
                    <a:pt x="403" y="836"/>
                    <a:pt x="399" y="828"/>
                  </a:cubicBezTo>
                  <a:cubicBezTo>
                    <a:pt x="396" y="820"/>
                    <a:pt x="392" y="807"/>
                    <a:pt x="391" y="799"/>
                  </a:cubicBezTo>
                  <a:cubicBezTo>
                    <a:pt x="390" y="785"/>
                    <a:pt x="364" y="729"/>
                    <a:pt x="358" y="727"/>
                  </a:cubicBezTo>
                  <a:cubicBezTo>
                    <a:pt x="356" y="726"/>
                    <a:pt x="355" y="723"/>
                    <a:pt x="355" y="721"/>
                  </a:cubicBezTo>
                  <a:cubicBezTo>
                    <a:pt x="355" y="718"/>
                    <a:pt x="347" y="708"/>
                    <a:pt x="337" y="698"/>
                  </a:cubicBezTo>
                  <a:cubicBezTo>
                    <a:pt x="327" y="687"/>
                    <a:pt x="316" y="675"/>
                    <a:pt x="311" y="669"/>
                  </a:cubicBezTo>
                  <a:cubicBezTo>
                    <a:pt x="307" y="663"/>
                    <a:pt x="292" y="648"/>
                    <a:pt x="279" y="634"/>
                  </a:cubicBezTo>
                  <a:cubicBezTo>
                    <a:pt x="265" y="620"/>
                    <a:pt x="254" y="608"/>
                    <a:pt x="254" y="607"/>
                  </a:cubicBezTo>
                  <a:cubicBezTo>
                    <a:pt x="254" y="605"/>
                    <a:pt x="247" y="597"/>
                    <a:pt x="239" y="588"/>
                  </a:cubicBezTo>
                  <a:cubicBezTo>
                    <a:pt x="224" y="572"/>
                    <a:pt x="215" y="556"/>
                    <a:pt x="209" y="535"/>
                  </a:cubicBezTo>
                  <a:cubicBezTo>
                    <a:pt x="207" y="528"/>
                    <a:pt x="204" y="518"/>
                    <a:pt x="201" y="512"/>
                  </a:cubicBezTo>
                  <a:cubicBezTo>
                    <a:pt x="192" y="487"/>
                    <a:pt x="174" y="407"/>
                    <a:pt x="170" y="376"/>
                  </a:cubicBezTo>
                  <a:cubicBezTo>
                    <a:pt x="168" y="366"/>
                    <a:pt x="166" y="356"/>
                    <a:pt x="165" y="354"/>
                  </a:cubicBezTo>
                  <a:cubicBezTo>
                    <a:pt x="164" y="352"/>
                    <a:pt x="162" y="341"/>
                    <a:pt x="161" y="329"/>
                  </a:cubicBezTo>
                  <a:cubicBezTo>
                    <a:pt x="160" y="318"/>
                    <a:pt x="158" y="301"/>
                    <a:pt x="156" y="291"/>
                  </a:cubicBezTo>
                  <a:cubicBezTo>
                    <a:pt x="150" y="252"/>
                    <a:pt x="149" y="234"/>
                    <a:pt x="146" y="174"/>
                  </a:cubicBezTo>
                  <a:cubicBezTo>
                    <a:pt x="144" y="139"/>
                    <a:pt x="141" y="89"/>
                    <a:pt x="139" y="62"/>
                  </a:cubicBezTo>
                  <a:cubicBezTo>
                    <a:pt x="136" y="23"/>
                    <a:pt x="136" y="12"/>
                    <a:pt x="141" y="6"/>
                  </a:cubicBezTo>
                  <a:cubicBezTo>
                    <a:pt x="143" y="2"/>
                    <a:pt x="147" y="0"/>
                    <a:pt x="149" y="2"/>
                  </a:cubicBezTo>
                  <a:cubicBezTo>
                    <a:pt x="151" y="4"/>
                    <a:pt x="155" y="52"/>
                    <a:pt x="157" y="99"/>
                  </a:cubicBezTo>
                  <a:cubicBezTo>
                    <a:pt x="157" y="105"/>
                    <a:pt x="159" y="117"/>
                    <a:pt x="161" y="124"/>
                  </a:cubicBezTo>
                  <a:cubicBezTo>
                    <a:pt x="163" y="133"/>
                    <a:pt x="164" y="140"/>
                    <a:pt x="162" y="143"/>
                  </a:cubicBezTo>
                  <a:cubicBezTo>
                    <a:pt x="159" y="148"/>
                    <a:pt x="161" y="239"/>
                    <a:pt x="165" y="245"/>
                  </a:cubicBezTo>
                  <a:cubicBezTo>
                    <a:pt x="167" y="247"/>
                    <a:pt x="169" y="267"/>
                    <a:pt x="171" y="289"/>
                  </a:cubicBezTo>
                  <a:cubicBezTo>
                    <a:pt x="172" y="311"/>
                    <a:pt x="175" y="332"/>
                    <a:pt x="178" y="336"/>
                  </a:cubicBezTo>
                  <a:cubicBezTo>
                    <a:pt x="180" y="339"/>
                    <a:pt x="181" y="348"/>
                    <a:pt x="181" y="355"/>
                  </a:cubicBezTo>
                  <a:cubicBezTo>
                    <a:pt x="181" y="362"/>
                    <a:pt x="184" y="373"/>
                    <a:pt x="186" y="380"/>
                  </a:cubicBezTo>
                  <a:cubicBezTo>
                    <a:pt x="188" y="387"/>
                    <a:pt x="192" y="400"/>
                    <a:pt x="193" y="408"/>
                  </a:cubicBezTo>
                  <a:cubicBezTo>
                    <a:pt x="194" y="416"/>
                    <a:pt x="197" y="425"/>
                    <a:pt x="199" y="427"/>
                  </a:cubicBezTo>
                  <a:cubicBezTo>
                    <a:pt x="201" y="430"/>
                    <a:pt x="202" y="436"/>
                    <a:pt x="201" y="441"/>
                  </a:cubicBezTo>
                  <a:cubicBezTo>
                    <a:pt x="200" y="445"/>
                    <a:pt x="202" y="454"/>
                    <a:pt x="205" y="459"/>
                  </a:cubicBezTo>
                  <a:cubicBezTo>
                    <a:pt x="208" y="465"/>
                    <a:pt x="210" y="473"/>
                    <a:pt x="210" y="478"/>
                  </a:cubicBezTo>
                  <a:cubicBezTo>
                    <a:pt x="211" y="503"/>
                    <a:pt x="230" y="557"/>
                    <a:pt x="241" y="563"/>
                  </a:cubicBezTo>
                  <a:cubicBezTo>
                    <a:pt x="243" y="564"/>
                    <a:pt x="246" y="568"/>
                    <a:pt x="246" y="571"/>
                  </a:cubicBezTo>
                  <a:cubicBezTo>
                    <a:pt x="246" y="579"/>
                    <a:pt x="270" y="608"/>
                    <a:pt x="302" y="639"/>
                  </a:cubicBezTo>
                  <a:cubicBezTo>
                    <a:pt x="333" y="669"/>
                    <a:pt x="362" y="702"/>
                    <a:pt x="362" y="707"/>
                  </a:cubicBezTo>
                  <a:cubicBezTo>
                    <a:pt x="362" y="709"/>
                    <a:pt x="363" y="711"/>
                    <a:pt x="365" y="711"/>
                  </a:cubicBezTo>
                  <a:cubicBezTo>
                    <a:pt x="373" y="711"/>
                    <a:pt x="398" y="762"/>
                    <a:pt x="402" y="786"/>
                  </a:cubicBezTo>
                  <a:cubicBezTo>
                    <a:pt x="404" y="796"/>
                    <a:pt x="409" y="813"/>
                    <a:pt x="413" y="821"/>
                  </a:cubicBezTo>
                  <a:cubicBezTo>
                    <a:pt x="415" y="825"/>
                    <a:pt x="416" y="830"/>
                    <a:pt x="415" y="831"/>
                  </a:cubicBezTo>
                  <a:cubicBezTo>
                    <a:pt x="414" y="832"/>
                    <a:pt x="416" y="839"/>
                    <a:pt x="419" y="846"/>
                  </a:cubicBezTo>
                  <a:cubicBezTo>
                    <a:pt x="426" y="862"/>
                    <a:pt x="430" y="886"/>
                    <a:pt x="431" y="924"/>
                  </a:cubicBezTo>
                  <a:cubicBezTo>
                    <a:pt x="432" y="940"/>
                    <a:pt x="434" y="955"/>
                    <a:pt x="435" y="956"/>
                  </a:cubicBezTo>
                  <a:cubicBezTo>
                    <a:pt x="437" y="957"/>
                    <a:pt x="439" y="968"/>
                    <a:pt x="439" y="980"/>
                  </a:cubicBezTo>
                  <a:cubicBezTo>
                    <a:pt x="438" y="992"/>
                    <a:pt x="438" y="1004"/>
                    <a:pt x="439" y="1006"/>
                  </a:cubicBezTo>
                  <a:cubicBezTo>
                    <a:pt x="439" y="1008"/>
                    <a:pt x="441" y="1049"/>
                    <a:pt x="443" y="1097"/>
                  </a:cubicBezTo>
                  <a:cubicBezTo>
                    <a:pt x="446" y="1145"/>
                    <a:pt x="449" y="1191"/>
                    <a:pt x="451" y="1198"/>
                  </a:cubicBezTo>
                  <a:cubicBezTo>
                    <a:pt x="456" y="1214"/>
                    <a:pt x="454" y="1254"/>
                    <a:pt x="449" y="1261"/>
                  </a:cubicBezTo>
                  <a:cubicBezTo>
                    <a:pt x="447" y="1264"/>
                    <a:pt x="445" y="1275"/>
                    <a:pt x="445" y="1287"/>
                  </a:cubicBezTo>
                  <a:cubicBezTo>
                    <a:pt x="446" y="1303"/>
                    <a:pt x="445" y="1308"/>
                    <a:pt x="440" y="1309"/>
                  </a:cubicBezTo>
                  <a:cubicBezTo>
                    <a:pt x="436" y="1310"/>
                    <a:pt x="434" y="1307"/>
                    <a:pt x="432" y="1297"/>
                  </a:cubicBezTo>
                  <a:close/>
                  <a:moveTo>
                    <a:pt x="61" y="1288"/>
                  </a:moveTo>
                  <a:cubicBezTo>
                    <a:pt x="59" y="1283"/>
                    <a:pt x="58" y="1270"/>
                    <a:pt x="58" y="1261"/>
                  </a:cubicBezTo>
                  <a:cubicBezTo>
                    <a:pt x="59" y="1249"/>
                    <a:pt x="58" y="1242"/>
                    <a:pt x="55" y="1240"/>
                  </a:cubicBezTo>
                  <a:cubicBezTo>
                    <a:pt x="52" y="1238"/>
                    <a:pt x="52" y="1232"/>
                    <a:pt x="54" y="1217"/>
                  </a:cubicBezTo>
                  <a:cubicBezTo>
                    <a:pt x="58" y="1183"/>
                    <a:pt x="48" y="1021"/>
                    <a:pt x="39" y="994"/>
                  </a:cubicBezTo>
                  <a:cubicBezTo>
                    <a:pt x="38" y="991"/>
                    <a:pt x="36" y="981"/>
                    <a:pt x="35" y="971"/>
                  </a:cubicBezTo>
                  <a:cubicBezTo>
                    <a:pt x="33" y="962"/>
                    <a:pt x="31" y="949"/>
                    <a:pt x="29" y="942"/>
                  </a:cubicBezTo>
                  <a:cubicBezTo>
                    <a:pt x="25" y="928"/>
                    <a:pt x="16" y="894"/>
                    <a:pt x="15" y="885"/>
                  </a:cubicBezTo>
                  <a:cubicBezTo>
                    <a:pt x="9" y="858"/>
                    <a:pt x="7" y="853"/>
                    <a:pt x="4" y="855"/>
                  </a:cubicBezTo>
                  <a:cubicBezTo>
                    <a:pt x="0" y="858"/>
                    <a:pt x="0" y="856"/>
                    <a:pt x="4" y="842"/>
                  </a:cubicBezTo>
                  <a:cubicBezTo>
                    <a:pt x="8" y="829"/>
                    <a:pt x="12" y="827"/>
                    <a:pt x="20" y="835"/>
                  </a:cubicBezTo>
                  <a:cubicBezTo>
                    <a:pt x="26" y="841"/>
                    <a:pt x="34" y="867"/>
                    <a:pt x="32" y="871"/>
                  </a:cubicBezTo>
                  <a:cubicBezTo>
                    <a:pt x="31" y="873"/>
                    <a:pt x="32" y="878"/>
                    <a:pt x="34" y="882"/>
                  </a:cubicBezTo>
                  <a:cubicBezTo>
                    <a:pt x="39" y="891"/>
                    <a:pt x="50" y="940"/>
                    <a:pt x="50" y="954"/>
                  </a:cubicBezTo>
                  <a:cubicBezTo>
                    <a:pt x="50" y="958"/>
                    <a:pt x="52" y="967"/>
                    <a:pt x="53" y="973"/>
                  </a:cubicBezTo>
                  <a:cubicBezTo>
                    <a:pt x="58" y="992"/>
                    <a:pt x="65" y="1060"/>
                    <a:pt x="66" y="1082"/>
                  </a:cubicBezTo>
                  <a:cubicBezTo>
                    <a:pt x="66" y="1091"/>
                    <a:pt x="67" y="1101"/>
                    <a:pt x="69" y="1105"/>
                  </a:cubicBezTo>
                  <a:cubicBezTo>
                    <a:pt x="74" y="1112"/>
                    <a:pt x="77" y="1161"/>
                    <a:pt x="74" y="1167"/>
                  </a:cubicBezTo>
                  <a:cubicBezTo>
                    <a:pt x="72" y="1170"/>
                    <a:pt x="72" y="1190"/>
                    <a:pt x="72" y="1212"/>
                  </a:cubicBezTo>
                  <a:cubicBezTo>
                    <a:pt x="75" y="1276"/>
                    <a:pt x="75" y="1282"/>
                    <a:pt x="70" y="1290"/>
                  </a:cubicBezTo>
                  <a:cubicBezTo>
                    <a:pt x="65" y="1297"/>
                    <a:pt x="64" y="1297"/>
                    <a:pt x="61" y="1288"/>
                  </a:cubicBezTo>
                  <a:close/>
                  <a:moveTo>
                    <a:pt x="810" y="1191"/>
                  </a:moveTo>
                  <a:cubicBezTo>
                    <a:pt x="810" y="1189"/>
                    <a:pt x="806" y="1186"/>
                    <a:pt x="802" y="1185"/>
                  </a:cubicBezTo>
                  <a:cubicBezTo>
                    <a:pt x="791" y="1182"/>
                    <a:pt x="786" y="1166"/>
                    <a:pt x="793" y="1157"/>
                  </a:cubicBezTo>
                  <a:cubicBezTo>
                    <a:pt x="801" y="1147"/>
                    <a:pt x="810" y="1147"/>
                    <a:pt x="808" y="1158"/>
                  </a:cubicBezTo>
                  <a:cubicBezTo>
                    <a:pt x="806" y="1169"/>
                    <a:pt x="814" y="1181"/>
                    <a:pt x="820" y="1177"/>
                  </a:cubicBezTo>
                  <a:cubicBezTo>
                    <a:pt x="822" y="1176"/>
                    <a:pt x="824" y="1172"/>
                    <a:pt x="824" y="1169"/>
                  </a:cubicBezTo>
                  <a:cubicBezTo>
                    <a:pt x="824" y="1166"/>
                    <a:pt x="825" y="1164"/>
                    <a:pt x="827" y="1164"/>
                  </a:cubicBezTo>
                  <a:cubicBezTo>
                    <a:pt x="831" y="1164"/>
                    <a:pt x="837" y="1144"/>
                    <a:pt x="836" y="1135"/>
                  </a:cubicBezTo>
                  <a:cubicBezTo>
                    <a:pt x="835" y="1131"/>
                    <a:pt x="831" y="1128"/>
                    <a:pt x="824" y="1127"/>
                  </a:cubicBezTo>
                  <a:cubicBezTo>
                    <a:pt x="818" y="1127"/>
                    <a:pt x="810" y="1123"/>
                    <a:pt x="806" y="1119"/>
                  </a:cubicBezTo>
                  <a:cubicBezTo>
                    <a:pt x="803" y="1114"/>
                    <a:pt x="801" y="1113"/>
                    <a:pt x="802" y="1115"/>
                  </a:cubicBezTo>
                  <a:cubicBezTo>
                    <a:pt x="806" y="1122"/>
                    <a:pt x="798" y="1131"/>
                    <a:pt x="786" y="1132"/>
                  </a:cubicBezTo>
                  <a:cubicBezTo>
                    <a:pt x="775" y="1132"/>
                    <a:pt x="770" y="1123"/>
                    <a:pt x="765" y="1096"/>
                  </a:cubicBezTo>
                  <a:cubicBezTo>
                    <a:pt x="764" y="1086"/>
                    <a:pt x="761" y="1080"/>
                    <a:pt x="758" y="1080"/>
                  </a:cubicBezTo>
                  <a:cubicBezTo>
                    <a:pt x="754" y="1080"/>
                    <a:pt x="753" y="1082"/>
                    <a:pt x="756" y="1088"/>
                  </a:cubicBezTo>
                  <a:cubicBezTo>
                    <a:pt x="760" y="1098"/>
                    <a:pt x="754" y="1125"/>
                    <a:pt x="748" y="1125"/>
                  </a:cubicBezTo>
                  <a:cubicBezTo>
                    <a:pt x="746" y="1125"/>
                    <a:pt x="741" y="1129"/>
                    <a:pt x="738" y="1133"/>
                  </a:cubicBezTo>
                  <a:cubicBezTo>
                    <a:pt x="733" y="1138"/>
                    <a:pt x="729" y="1139"/>
                    <a:pt x="719" y="1137"/>
                  </a:cubicBezTo>
                  <a:cubicBezTo>
                    <a:pt x="712" y="1136"/>
                    <a:pt x="706" y="1134"/>
                    <a:pt x="705" y="1133"/>
                  </a:cubicBezTo>
                  <a:cubicBezTo>
                    <a:pt x="705" y="1133"/>
                    <a:pt x="701" y="1128"/>
                    <a:pt x="697" y="1122"/>
                  </a:cubicBezTo>
                  <a:cubicBezTo>
                    <a:pt x="691" y="1115"/>
                    <a:pt x="690" y="1109"/>
                    <a:pt x="691" y="1102"/>
                  </a:cubicBezTo>
                  <a:cubicBezTo>
                    <a:pt x="695" y="1079"/>
                    <a:pt x="707" y="1071"/>
                    <a:pt x="733" y="1071"/>
                  </a:cubicBezTo>
                  <a:cubicBezTo>
                    <a:pt x="746" y="1072"/>
                    <a:pt x="752" y="1070"/>
                    <a:pt x="754" y="1066"/>
                  </a:cubicBezTo>
                  <a:cubicBezTo>
                    <a:pt x="754" y="1064"/>
                    <a:pt x="758" y="1062"/>
                    <a:pt x="762" y="1062"/>
                  </a:cubicBezTo>
                  <a:cubicBezTo>
                    <a:pt x="766" y="1063"/>
                    <a:pt x="768" y="1059"/>
                    <a:pt x="770" y="1048"/>
                  </a:cubicBezTo>
                  <a:cubicBezTo>
                    <a:pt x="771" y="1040"/>
                    <a:pt x="774" y="1033"/>
                    <a:pt x="776" y="1032"/>
                  </a:cubicBezTo>
                  <a:cubicBezTo>
                    <a:pt x="778" y="1031"/>
                    <a:pt x="780" y="1028"/>
                    <a:pt x="780" y="1025"/>
                  </a:cubicBezTo>
                  <a:cubicBezTo>
                    <a:pt x="780" y="1023"/>
                    <a:pt x="782" y="1019"/>
                    <a:pt x="785" y="1018"/>
                  </a:cubicBezTo>
                  <a:cubicBezTo>
                    <a:pt x="789" y="1016"/>
                    <a:pt x="790" y="1018"/>
                    <a:pt x="789" y="1029"/>
                  </a:cubicBezTo>
                  <a:cubicBezTo>
                    <a:pt x="788" y="1036"/>
                    <a:pt x="786" y="1047"/>
                    <a:pt x="783" y="1053"/>
                  </a:cubicBezTo>
                  <a:cubicBezTo>
                    <a:pt x="778" y="1063"/>
                    <a:pt x="778" y="1064"/>
                    <a:pt x="787" y="1065"/>
                  </a:cubicBezTo>
                  <a:cubicBezTo>
                    <a:pt x="792" y="1066"/>
                    <a:pt x="803" y="1063"/>
                    <a:pt x="812" y="1059"/>
                  </a:cubicBezTo>
                  <a:cubicBezTo>
                    <a:pt x="828" y="1051"/>
                    <a:pt x="842" y="1051"/>
                    <a:pt x="852" y="1059"/>
                  </a:cubicBezTo>
                  <a:cubicBezTo>
                    <a:pt x="858" y="1064"/>
                    <a:pt x="859" y="1079"/>
                    <a:pt x="853" y="1083"/>
                  </a:cubicBezTo>
                  <a:cubicBezTo>
                    <a:pt x="851" y="1085"/>
                    <a:pt x="851" y="1086"/>
                    <a:pt x="854" y="1088"/>
                  </a:cubicBezTo>
                  <a:cubicBezTo>
                    <a:pt x="857" y="1090"/>
                    <a:pt x="858" y="1094"/>
                    <a:pt x="856" y="1097"/>
                  </a:cubicBezTo>
                  <a:cubicBezTo>
                    <a:pt x="855" y="1101"/>
                    <a:pt x="853" y="1103"/>
                    <a:pt x="850" y="1101"/>
                  </a:cubicBezTo>
                  <a:cubicBezTo>
                    <a:pt x="847" y="1100"/>
                    <a:pt x="846" y="1100"/>
                    <a:pt x="848" y="1104"/>
                  </a:cubicBezTo>
                  <a:cubicBezTo>
                    <a:pt x="850" y="1109"/>
                    <a:pt x="844" y="1162"/>
                    <a:pt x="840" y="1177"/>
                  </a:cubicBezTo>
                  <a:cubicBezTo>
                    <a:pt x="837" y="1189"/>
                    <a:pt x="810" y="1201"/>
                    <a:pt x="810" y="1191"/>
                  </a:cubicBezTo>
                  <a:close/>
                  <a:moveTo>
                    <a:pt x="738" y="1115"/>
                  </a:moveTo>
                  <a:cubicBezTo>
                    <a:pt x="738" y="1114"/>
                    <a:pt x="739" y="1110"/>
                    <a:pt x="740" y="1106"/>
                  </a:cubicBezTo>
                  <a:cubicBezTo>
                    <a:pt x="743" y="1099"/>
                    <a:pt x="736" y="1081"/>
                    <a:pt x="731" y="1081"/>
                  </a:cubicBezTo>
                  <a:cubicBezTo>
                    <a:pt x="723" y="1081"/>
                    <a:pt x="713" y="1089"/>
                    <a:pt x="715" y="1093"/>
                  </a:cubicBezTo>
                  <a:cubicBezTo>
                    <a:pt x="716" y="1095"/>
                    <a:pt x="716" y="1098"/>
                    <a:pt x="715" y="1101"/>
                  </a:cubicBezTo>
                  <a:cubicBezTo>
                    <a:pt x="713" y="1104"/>
                    <a:pt x="711" y="1103"/>
                    <a:pt x="707" y="1098"/>
                  </a:cubicBezTo>
                  <a:cubicBezTo>
                    <a:pt x="702" y="1092"/>
                    <a:pt x="702" y="1092"/>
                    <a:pt x="702" y="1101"/>
                  </a:cubicBezTo>
                  <a:cubicBezTo>
                    <a:pt x="702" y="1106"/>
                    <a:pt x="706" y="1115"/>
                    <a:pt x="710" y="1120"/>
                  </a:cubicBezTo>
                  <a:cubicBezTo>
                    <a:pt x="718" y="1129"/>
                    <a:pt x="719" y="1130"/>
                    <a:pt x="728" y="1124"/>
                  </a:cubicBezTo>
                  <a:cubicBezTo>
                    <a:pt x="734" y="1121"/>
                    <a:pt x="739" y="1117"/>
                    <a:pt x="738" y="1115"/>
                  </a:cubicBezTo>
                  <a:close/>
                  <a:moveTo>
                    <a:pt x="831" y="1110"/>
                  </a:moveTo>
                  <a:cubicBezTo>
                    <a:pt x="834" y="1107"/>
                    <a:pt x="836" y="1100"/>
                    <a:pt x="837" y="1094"/>
                  </a:cubicBezTo>
                  <a:cubicBezTo>
                    <a:pt x="837" y="1088"/>
                    <a:pt x="839" y="1084"/>
                    <a:pt x="842" y="1084"/>
                  </a:cubicBezTo>
                  <a:cubicBezTo>
                    <a:pt x="847" y="1085"/>
                    <a:pt x="846" y="1073"/>
                    <a:pt x="841" y="1069"/>
                  </a:cubicBezTo>
                  <a:cubicBezTo>
                    <a:pt x="835" y="1065"/>
                    <a:pt x="821" y="1066"/>
                    <a:pt x="821" y="1071"/>
                  </a:cubicBezTo>
                  <a:cubicBezTo>
                    <a:pt x="821" y="1073"/>
                    <a:pt x="818" y="1074"/>
                    <a:pt x="815" y="1074"/>
                  </a:cubicBezTo>
                  <a:cubicBezTo>
                    <a:pt x="808" y="1073"/>
                    <a:pt x="805" y="1083"/>
                    <a:pt x="809" y="1093"/>
                  </a:cubicBezTo>
                  <a:cubicBezTo>
                    <a:pt x="810" y="1096"/>
                    <a:pt x="811" y="1100"/>
                    <a:pt x="811" y="1101"/>
                  </a:cubicBezTo>
                  <a:cubicBezTo>
                    <a:pt x="812" y="1106"/>
                    <a:pt x="819" y="1116"/>
                    <a:pt x="822" y="1115"/>
                  </a:cubicBezTo>
                  <a:cubicBezTo>
                    <a:pt x="825" y="1115"/>
                    <a:pt x="828" y="1113"/>
                    <a:pt x="831" y="1110"/>
                  </a:cubicBezTo>
                  <a:close/>
                  <a:moveTo>
                    <a:pt x="800" y="1106"/>
                  </a:moveTo>
                  <a:cubicBezTo>
                    <a:pt x="801" y="1105"/>
                    <a:pt x="799" y="1103"/>
                    <a:pt x="797" y="1100"/>
                  </a:cubicBezTo>
                  <a:cubicBezTo>
                    <a:pt x="795" y="1098"/>
                    <a:pt x="792" y="1092"/>
                    <a:pt x="792" y="1088"/>
                  </a:cubicBezTo>
                  <a:cubicBezTo>
                    <a:pt x="792" y="1082"/>
                    <a:pt x="790" y="1079"/>
                    <a:pt x="785" y="1079"/>
                  </a:cubicBezTo>
                  <a:cubicBezTo>
                    <a:pt x="780" y="1079"/>
                    <a:pt x="779" y="1082"/>
                    <a:pt x="780" y="1092"/>
                  </a:cubicBezTo>
                  <a:cubicBezTo>
                    <a:pt x="781" y="1098"/>
                    <a:pt x="782" y="1106"/>
                    <a:pt x="782" y="1109"/>
                  </a:cubicBezTo>
                  <a:cubicBezTo>
                    <a:pt x="782" y="1112"/>
                    <a:pt x="785" y="1113"/>
                    <a:pt x="790" y="1111"/>
                  </a:cubicBezTo>
                  <a:cubicBezTo>
                    <a:pt x="795" y="1109"/>
                    <a:pt x="799" y="1107"/>
                    <a:pt x="800" y="1106"/>
                  </a:cubicBezTo>
                  <a:close/>
                  <a:moveTo>
                    <a:pt x="472" y="1178"/>
                  </a:moveTo>
                  <a:cubicBezTo>
                    <a:pt x="466" y="1172"/>
                    <a:pt x="463" y="1165"/>
                    <a:pt x="464" y="1163"/>
                  </a:cubicBezTo>
                  <a:cubicBezTo>
                    <a:pt x="467" y="1158"/>
                    <a:pt x="483" y="1159"/>
                    <a:pt x="483" y="1164"/>
                  </a:cubicBezTo>
                  <a:cubicBezTo>
                    <a:pt x="484" y="1167"/>
                    <a:pt x="485" y="1167"/>
                    <a:pt x="487" y="1165"/>
                  </a:cubicBezTo>
                  <a:cubicBezTo>
                    <a:pt x="490" y="1160"/>
                    <a:pt x="497" y="1129"/>
                    <a:pt x="497" y="1118"/>
                  </a:cubicBezTo>
                  <a:cubicBezTo>
                    <a:pt x="496" y="1111"/>
                    <a:pt x="477" y="1080"/>
                    <a:pt x="470" y="1076"/>
                  </a:cubicBezTo>
                  <a:cubicBezTo>
                    <a:pt x="468" y="1075"/>
                    <a:pt x="466" y="1068"/>
                    <a:pt x="466" y="1062"/>
                  </a:cubicBezTo>
                  <a:cubicBezTo>
                    <a:pt x="466" y="1050"/>
                    <a:pt x="466" y="1050"/>
                    <a:pt x="466" y="1050"/>
                  </a:cubicBezTo>
                  <a:cubicBezTo>
                    <a:pt x="477" y="1061"/>
                    <a:pt x="477" y="1061"/>
                    <a:pt x="477" y="1061"/>
                  </a:cubicBezTo>
                  <a:cubicBezTo>
                    <a:pt x="483" y="1066"/>
                    <a:pt x="488" y="1073"/>
                    <a:pt x="488" y="1074"/>
                  </a:cubicBezTo>
                  <a:cubicBezTo>
                    <a:pt x="488" y="1076"/>
                    <a:pt x="491" y="1082"/>
                    <a:pt x="495" y="1087"/>
                  </a:cubicBezTo>
                  <a:cubicBezTo>
                    <a:pt x="501" y="1094"/>
                    <a:pt x="503" y="1094"/>
                    <a:pt x="504" y="1089"/>
                  </a:cubicBezTo>
                  <a:cubicBezTo>
                    <a:pt x="506" y="1086"/>
                    <a:pt x="505" y="1082"/>
                    <a:pt x="504" y="1080"/>
                  </a:cubicBezTo>
                  <a:cubicBezTo>
                    <a:pt x="502" y="1076"/>
                    <a:pt x="512" y="1050"/>
                    <a:pt x="516" y="1050"/>
                  </a:cubicBezTo>
                  <a:cubicBezTo>
                    <a:pt x="517" y="1050"/>
                    <a:pt x="522" y="1052"/>
                    <a:pt x="525" y="1055"/>
                  </a:cubicBezTo>
                  <a:cubicBezTo>
                    <a:pt x="532" y="1059"/>
                    <a:pt x="532" y="1060"/>
                    <a:pt x="526" y="1069"/>
                  </a:cubicBezTo>
                  <a:cubicBezTo>
                    <a:pt x="523" y="1074"/>
                    <a:pt x="521" y="1082"/>
                    <a:pt x="521" y="1086"/>
                  </a:cubicBezTo>
                  <a:cubicBezTo>
                    <a:pt x="521" y="1091"/>
                    <a:pt x="519" y="1095"/>
                    <a:pt x="517" y="1095"/>
                  </a:cubicBezTo>
                  <a:cubicBezTo>
                    <a:pt x="515" y="1095"/>
                    <a:pt x="514" y="1099"/>
                    <a:pt x="516" y="1108"/>
                  </a:cubicBezTo>
                  <a:cubicBezTo>
                    <a:pt x="517" y="1115"/>
                    <a:pt x="517" y="1121"/>
                    <a:pt x="516" y="1121"/>
                  </a:cubicBezTo>
                  <a:cubicBezTo>
                    <a:pt x="512" y="1121"/>
                    <a:pt x="505" y="1149"/>
                    <a:pt x="505" y="1163"/>
                  </a:cubicBezTo>
                  <a:cubicBezTo>
                    <a:pt x="505" y="1189"/>
                    <a:pt x="490" y="1196"/>
                    <a:pt x="472" y="1178"/>
                  </a:cubicBezTo>
                  <a:close/>
                  <a:moveTo>
                    <a:pt x="892" y="1140"/>
                  </a:moveTo>
                  <a:cubicBezTo>
                    <a:pt x="887" y="1137"/>
                    <a:pt x="889" y="1117"/>
                    <a:pt x="895" y="1117"/>
                  </a:cubicBezTo>
                  <a:cubicBezTo>
                    <a:pt x="896" y="1117"/>
                    <a:pt x="900" y="1111"/>
                    <a:pt x="903" y="1105"/>
                  </a:cubicBezTo>
                  <a:cubicBezTo>
                    <a:pt x="908" y="1093"/>
                    <a:pt x="908" y="1093"/>
                    <a:pt x="898" y="1083"/>
                  </a:cubicBezTo>
                  <a:cubicBezTo>
                    <a:pt x="890" y="1074"/>
                    <a:pt x="889" y="1071"/>
                    <a:pt x="893" y="1068"/>
                  </a:cubicBezTo>
                  <a:cubicBezTo>
                    <a:pt x="896" y="1064"/>
                    <a:pt x="898" y="1064"/>
                    <a:pt x="902" y="1069"/>
                  </a:cubicBezTo>
                  <a:cubicBezTo>
                    <a:pt x="905" y="1073"/>
                    <a:pt x="909" y="1075"/>
                    <a:pt x="911" y="1075"/>
                  </a:cubicBezTo>
                  <a:cubicBezTo>
                    <a:pt x="913" y="1075"/>
                    <a:pt x="915" y="1077"/>
                    <a:pt x="915" y="1079"/>
                  </a:cubicBezTo>
                  <a:cubicBezTo>
                    <a:pt x="915" y="1081"/>
                    <a:pt x="919" y="1078"/>
                    <a:pt x="925" y="1073"/>
                  </a:cubicBezTo>
                  <a:cubicBezTo>
                    <a:pt x="937" y="1060"/>
                    <a:pt x="944" y="1066"/>
                    <a:pt x="935" y="1083"/>
                  </a:cubicBezTo>
                  <a:cubicBezTo>
                    <a:pt x="929" y="1094"/>
                    <a:pt x="929" y="1094"/>
                    <a:pt x="929" y="1094"/>
                  </a:cubicBezTo>
                  <a:cubicBezTo>
                    <a:pt x="941" y="1106"/>
                    <a:pt x="941" y="1106"/>
                    <a:pt x="941" y="1106"/>
                  </a:cubicBezTo>
                  <a:cubicBezTo>
                    <a:pt x="952" y="1117"/>
                    <a:pt x="953" y="1119"/>
                    <a:pt x="948" y="1124"/>
                  </a:cubicBezTo>
                  <a:cubicBezTo>
                    <a:pt x="943" y="1130"/>
                    <a:pt x="941" y="1129"/>
                    <a:pt x="931" y="1117"/>
                  </a:cubicBezTo>
                  <a:cubicBezTo>
                    <a:pt x="920" y="1103"/>
                    <a:pt x="920" y="1103"/>
                    <a:pt x="920" y="1103"/>
                  </a:cubicBezTo>
                  <a:cubicBezTo>
                    <a:pt x="916" y="1114"/>
                    <a:pt x="916" y="1114"/>
                    <a:pt x="916" y="1114"/>
                  </a:cubicBezTo>
                  <a:cubicBezTo>
                    <a:pt x="913" y="1119"/>
                    <a:pt x="910" y="1124"/>
                    <a:pt x="909" y="1124"/>
                  </a:cubicBezTo>
                  <a:cubicBezTo>
                    <a:pt x="907" y="1124"/>
                    <a:pt x="906" y="1126"/>
                    <a:pt x="906" y="1129"/>
                  </a:cubicBezTo>
                  <a:cubicBezTo>
                    <a:pt x="906" y="1137"/>
                    <a:pt x="898" y="1143"/>
                    <a:pt x="892" y="1140"/>
                  </a:cubicBezTo>
                  <a:close/>
                  <a:moveTo>
                    <a:pt x="644" y="1131"/>
                  </a:moveTo>
                  <a:cubicBezTo>
                    <a:pt x="631" y="1123"/>
                    <a:pt x="631" y="1122"/>
                    <a:pt x="630" y="1102"/>
                  </a:cubicBezTo>
                  <a:cubicBezTo>
                    <a:pt x="629" y="1082"/>
                    <a:pt x="632" y="1076"/>
                    <a:pt x="645" y="1064"/>
                  </a:cubicBezTo>
                  <a:cubicBezTo>
                    <a:pt x="658" y="1053"/>
                    <a:pt x="667" y="1052"/>
                    <a:pt x="676" y="1061"/>
                  </a:cubicBezTo>
                  <a:cubicBezTo>
                    <a:pt x="687" y="1073"/>
                    <a:pt x="685" y="1075"/>
                    <a:pt x="667" y="1073"/>
                  </a:cubicBezTo>
                  <a:cubicBezTo>
                    <a:pt x="652" y="1071"/>
                    <a:pt x="651" y="1072"/>
                    <a:pt x="646" y="1084"/>
                  </a:cubicBezTo>
                  <a:cubicBezTo>
                    <a:pt x="642" y="1097"/>
                    <a:pt x="643" y="1117"/>
                    <a:pt x="648" y="1117"/>
                  </a:cubicBezTo>
                  <a:cubicBezTo>
                    <a:pt x="649" y="1118"/>
                    <a:pt x="656" y="1118"/>
                    <a:pt x="662" y="1118"/>
                  </a:cubicBezTo>
                  <a:cubicBezTo>
                    <a:pt x="675" y="1118"/>
                    <a:pt x="685" y="1125"/>
                    <a:pt x="679" y="1131"/>
                  </a:cubicBezTo>
                  <a:cubicBezTo>
                    <a:pt x="672" y="1138"/>
                    <a:pt x="658" y="1138"/>
                    <a:pt x="644" y="1131"/>
                  </a:cubicBezTo>
                  <a:close/>
                  <a:moveTo>
                    <a:pt x="569" y="1124"/>
                  </a:moveTo>
                  <a:cubicBezTo>
                    <a:pt x="546" y="1124"/>
                    <a:pt x="535" y="1119"/>
                    <a:pt x="537" y="1112"/>
                  </a:cubicBezTo>
                  <a:cubicBezTo>
                    <a:pt x="538" y="1109"/>
                    <a:pt x="549" y="1108"/>
                    <a:pt x="567" y="1108"/>
                  </a:cubicBezTo>
                  <a:cubicBezTo>
                    <a:pt x="598" y="1108"/>
                    <a:pt x="611" y="1113"/>
                    <a:pt x="605" y="1121"/>
                  </a:cubicBezTo>
                  <a:cubicBezTo>
                    <a:pt x="603" y="1124"/>
                    <a:pt x="599" y="1126"/>
                    <a:pt x="597" y="1125"/>
                  </a:cubicBezTo>
                  <a:cubicBezTo>
                    <a:pt x="594" y="1125"/>
                    <a:pt x="582" y="1124"/>
                    <a:pt x="569" y="1124"/>
                  </a:cubicBezTo>
                  <a:close/>
                  <a:moveTo>
                    <a:pt x="571" y="1097"/>
                  </a:moveTo>
                  <a:cubicBezTo>
                    <a:pt x="534" y="1093"/>
                    <a:pt x="532" y="1079"/>
                    <a:pt x="569" y="1078"/>
                  </a:cubicBezTo>
                  <a:cubicBezTo>
                    <a:pt x="592" y="1078"/>
                    <a:pt x="612" y="1086"/>
                    <a:pt x="607" y="1095"/>
                  </a:cubicBezTo>
                  <a:cubicBezTo>
                    <a:pt x="604" y="1100"/>
                    <a:pt x="602" y="1100"/>
                    <a:pt x="571" y="109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 noEditPoints="1"/>
            </p:cNvSpPr>
            <p:nvPr/>
          </p:nvSpPr>
          <p:spPr bwMode="auto">
            <a:xfrm>
              <a:off x="5484813" y="1308100"/>
              <a:ext cx="1577975" cy="2117725"/>
            </a:xfrm>
            <a:custGeom>
              <a:avLst/>
              <a:gdLst>
                <a:gd name="T0" fmla="*/ 295 w 1035"/>
                <a:gd name="T1" fmla="*/ 1349 h 1388"/>
                <a:gd name="T2" fmla="*/ 303 w 1035"/>
                <a:gd name="T3" fmla="*/ 1236 h 1388"/>
                <a:gd name="T4" fmla="*/ 310 w 1035"/>
                <a:gd name="T5" fmla="*/ 1066 h 1388"/>
                <a:gd name="T6" fmla="*/ 338 w 1035"/>
                <a:gd name="T7" fmla="*/ 936 h 1388"/>
                <a:gd name="T8" fmla="*/ 380 w 1035"/>
                <a:gd name="T9" fmla="*/ 838 h 1388"/>
                <a:gd name="T10" fmla="*/ 434 w 1035"/>
                <a:gd name="T11" fmla="*/ 756 h 1388"/>
                <a:gd name="T12" fmla="*/ 487 w 1035"/>
                <a:gd name="T13" fmla="*/ 701 h 1388"/>
                <a:gd name="T14" fmla="*/ 548 w 1035"/>
                <a:gd name="T15" fmla="*/ 585 h 1388"/>
                <a:gd name="T16" fmla="*/ 570 w 1035"/>
                <a:gd name="T17" fmla="*/ 526 h 1388"/>
                <a:gd name="T18" fmla="*/ 589 w 1035"/>
                <a:gd name="T19" fmla="*/ 426 h 1388"/>
                <a:gd name="T20" fmla="*/ 613 w 1035"/>
                <a:gd name="T21" fmla="*/ 210 h 1388"/>
                <a:gd name="T22" fmla="*/ 638 w 1035"/>
                <a:gd name="T23" fmla="*/ 30 h 1388"/>
                <a:gd name="T24" fmla="*/ 632 w 1035"/>
                <a:gd name="T25" fmla="*/ 178 h 1388"/>
                <a:gd name="T26" fmla="*/ 617 w 1035"/>
                <a:gd name="T27" fmla="*/ 325 h 1388"/>
                <a:gd name="T28" fmla="*/ 607 w 1035"/>
                <a:gd name="T29" fmla="*/ 423 h 1388"/>
                <a:gd name="T30" fmla="*/ 597 w 1035"/>
                <a:gd name="T31" fmla="*/ 487 h 1388"/>
                <a:gd name="T32" fmla="*/ 570 w 1035"/>
                <a:gd name="T33" fmla="*/ 582 h 1388"/>
                <a:gd name="T34" fmla="*/ 484 w 1035"/>
                <a:gd name="T35" fmla="*/ 725 h 1388"/>
                <a:gd name="T36" fmla="*/ 410 w 1035"/>
                <a:gd name="T37" fmla="*/ 822 h 1388"/>
                <a:gd name="T38" fmla="*/ 373 w 1035"/>
                <a:gd name="T39" fmla="*/ 903 h 1388"/>
                <a:gd name="T40" fmla="*/ 346 w 1035"/>
                <a:gd name="T41" fmla="*/ 987 h 1388"/>
                <a:gd name="T42" fmla="*/ 319 w 1035"/>
                <a:gd name="T43" fmla="*/ 1177 h 1388"/>
                <a:gd name="T44" fmla="*/ 24 w 1035"/>
                <a:gd name="T45" fmla="*/ 845 h 1388"/>
                <a:gd name="T46" fmla="*/ 76 w 1035"/>
                <a:gd name="T47" fmla="*/ 762 h 1388"/>
                <a:gd name="T48" fmla="*/ 166 w 1035"/>
                <a:gd name="T49" fmla="*/ 678 h 1388"/>
                <a:gd name="T50" fmla="*/ 241 w 1035"/>
                <a:gd name="T51" fmla="*/ 566 h 1388"/>
                <a:gd name="T52" fmla="*/ 280 w 1035"/>
                <a:gd name="T53" fmla="*/ 444 h 1388"/>
                <a:gd name="T54" fmla="*/ 316 w 1035"/>
                <a:gd name="T55" fmla="*/ 310 h 1388"/>
                <a:gd name="T56" fmla="*/ 350 w 1035"/>
                <a:gd name="T57" fmla="*/ 32 h 1388"/>
                <a:gd name="T58" fmla="*/ 345 w 1035"/>
                <a:gd name="T59" fmla="*/ 154 h 1388"/>
                <a:gd name="T60" fmla="*/ 340 w 1035"/>
                <a:gd name="T61" fmla="*/ 199 h 1388"/>
                <a:gd name="T62" fmla="*/ 338 w 1035"/>
                <a:gd name="T63" fmla="*/ 259 h 1388"/>
                <a:gd name="T64" fmla="*/ 309 w 1035"/>
                <a:gd name="T65" fmla="*/ 407 h 1388"/>
                <a:gd name="T66" fmla="*/ 267 w 1035"/>
                <a:gd name="T67" fmla="*/ 535 h 1388"/>
                <a:gd name="T68" fmla="*/ 174 w 1035"/>
                <a:gd name="T69" fmla="*/ 694 h 1388"/>
                <a:gd name="T70" fmla="*/ 144 w 1035"/>
                <a:gd name="T71" fmla="*/ 722 h 1388"/>
                <a:gd name="T72" fmla="*/ 40 w 1035"/>
                <a:gd name="T73" fmla="*/ 852 h 1388"/>
                <a:gd name="T74" fmla="*/ 902 w 1035"/>
                <a:gd name="T75" fmla="*/ 167 h 1388"/>
                <a:gd name="T76" fmla="*/ 915 w 1035"/>
                <a:gd name="T77" fmla="*/ 158 h 1388"/>
                <a:gd name="T78" fmla="*/ 922 w 1035"/>
                <a:gd name="T79" fmla="*/ 102 h 1388"/>
                <a:gd name="T80" fmla="*/ 848 w 1035"/>
                <a:gd name="T81" fmla="*/ 84 h 1388"/>
                <a:gd name="T82" fmla="*/ 849 w 1035"/>
                <a:gd name="T83" fmla="*/ 33 h 1388"/>
                <a:gd name="T84" fmla="*/ 868 w 1035"/>
                <a:gd name="T85" fmla="*/ 50 h 1388"/>
                <a:gd name="T86" fmla="*/ 936 w 1035"/>
                <a:gd name="T87" fmla="*/ 122 h 1388"/>
                <a:gd name="T88" fmla="*/ 885 w 1035"/>
                <a:gd name="T89" fmla="*/ 90 h 1388"/>
                <a:gd name="T90" fmla="*/ 865 w 1035"/>
                <a:gd name="T91" fmla="*/ 100 h 1388"/>
                <a:gd name="T92" fmla="*/ 893 w 1035"/>
                <a:gd name="T93" fmla="*/ 59 h 1388"/>
                <a:gd name="T94" fmla="*/ 916 w 1035"/>
                <a:gd name="T95" fmla="*/ 72 h 1388"/>
                <a:gd name="T96" fmla="*/ 691 w 1035"/>
                <a:gd name="T97" fmla="*/ 134 h 1388"/>
                <a:gd name="T98" fmla="*/ 680 w 1035"/>
                <a:gd name="T99" fmla="*/ 57 h 1388"/>
                <a:gd name="T100" fmla="*/ 705 w 1035"/>
                <a:gd name="T101" fmla="*/ 65 h 1388"/>
                <a:gd name="T102" fmla="*/ 717 w 1035"/>
                <a:gd name="T103" fmla="*/ 41 h 1388"/>
                <a:gd name="T104" fmla="*/ 716 w 1035"/>
                <a:gd name="T105" fmla="*/ 120 h 1388"/>
                <a:gd name="T106" fmla="*/ 977 w 1035"/>
                <a:gd name="T107" fmla="*/ 96 h 1388"/>
                <a:gd name="T108" fmla="*/ 978 w 1035"/>
                <a:gd name="T109" fmla="*/ 40 h 1388"/>
                <a:gd name="T110" fmla="*/ 1022 w 1035"/>
                <a:gd name="T111" fmla="*/ 35 h 1388"/>
                <a:gd name="T112" fmla="*/ 1028 w 1035"/>
                <a:gd name="T113" fmla="*/ 88 h 1388"/>
                <a:gd name="T114" fmla="*/ 997 w 1035"/>
                <a:gd name="T115" fmla="*/ 94 h 1388"/>
                <a:gd name="T116" fmla="*/ 807 w 1035"/>
                <a:gd name="T117" fmla="*/ 77 h 1388"/>
                <a:gd name="T118" fmla="*/ 808 w 1035"/>
                <a:gd name="T119" fmla="*/ 48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5" h="1388">
                  <a:moveTo>
                    <a:pt x="301" y="1375"/>
                  </a:moveTo>
                  <a:cubicBezTo>
                    <a:pt x="299" y="1373"/>
                    <a:pt x="297" y="1368"/>
                    <a:pt x="296" y="1365"/>
                  </a:cubicBezTo>
                  <a:cubicBezTo>
                    <a:pt x="295" y="1362"/>
                    <a:pt x="294" y="1357"/>
                    <a:pt x="293" y="1353"/>
                  </a:cubicBezTo>
                  <a:cubicBezTo>
                    <a:pt x="291" y="1348"/>
                    <a:pt x="292" y="1347"/>
                    <a:pt x="295" y="1349"/>
                  </a:cubicBezTo>
                  <a:cubicBezTo>
                    <a:pt x="299" y="1351"/>
                    <a:pt x="299" y="1349"/>
                    <a:pt x="297" y="1337"/>
                  </a:cubicBezTo>
                  <a:cubicBezTo>
                    <a:pt x="296" y="1329"/>
                    <a:pt x="296" y="1321"/>
                    <a:pt x="298" y="1318"/>
                  </a:cubicBezTo>
                  <a:cubicBezTo>
                    <a:pt x="300" y="1316"/>
                    <a:pt x="302" y="1297"/>
                    <a:pt x="302" y="1277"/>
                  </a:cubicBezTo>
                  <a:cubicBezTo>
                    <a:pt x="302" y="1256"/>
                    <a:pt x="302" y="1238"/>
                    <a:pt x="303" y="1236"/>
                  </a:cubicBezTo>
                  <a:cubicBezTo>
                    <a:pt x="304" y="1234"/>
                    <a:pt x="304" y="1219"/>
                    <a:pt x="303" y="1203"/>
                  </a:cubicBezTo>
                  <a:cubicBezTo>
                    <a:pt x="300" y="1165"/>
                    <a:pt x="300" y="1170"/>
                    <a:pt x="302" y="1137"/>
                  </a:cubicBezTo>
                  <a:cubicBezTo>
                    <a:pt x="303" y="1122"/>
                    <a:pt x="305" y="1108"/>
                    <a:pt x="306" y="1106"/>
                  </a:cubicBezTo>
                  <a:cubicBezTo>
                    <a:pt x="308" y="1103"/>
                    <a:pt x="310" y="1086"/>
                    <a:pt x="310" y="1066"/>
                  </a:cubicBezTo>
                  <a:cubicBezTo>
                    <a:pt x="311" y="1046"/>
                    <a:pt x="313" y="1025"/>
                    <a:pt x="315" y="1019"/>
                  </a:cubicBezTo>
                  <a:cubicBezTo>
                    <a:pt x="317" y="1013"/>
                    <a:pt x="319" y="1003"/>
                    <a:pt x="318" y="996"/>
                  </a:cubicBezTo>
                  <a:cubicBezTo>
                    <a:pt x="318" y="983"/>
                    <a:pt x="329" y="945"/>
                    <a:pt x="334" y="943"/>
                  </a:cubicBezTo>
                  <a:cubicBezTo>
                    <a:pt x="336" y="942"/>
                    <a:pt x="338" y="939"/>
                    <a:pt x="338" y="936"/>
                  </a:cubicBezTo>
                  <a:cubicBezTo>
                    <a:pt x="338" y="931"/>
                    <a:pt x="351" y="896"/>
                    <a:pt x="355" y="893"/>
                  </a:cubicBezTo>
                  <a:cubicBezTo>
                    <a:pt x="359" y="889"/>
                    <a:pt x="368" y="867"/>
                    <a:pt x="368" y="861"/>
                  </a:cubicBezTo>
                  <a:cubicBezTo>
                    <a:pt x="368" y="858"/>
                    <a:pt x="369" y="855"/>
                    <a:pt x="371" y="854"/>
                  </a:cubicBezTo>
                  <a:cubicBezTo>
                    <a:pt x="372" y="854"/>
                    <a:pt x="376" y="846"/>
                    <a:pt x="380" y="838"/>
                  </a:cubicBezTo>
                  <a:cubicBezTo>
                    <a:pt x="392" y="812"/>
                    <a:pt x="394" y="810"/>
                    <a:pt x="398" y="809"/>
                  </a:cubicBezTo>
                  <a:cubicBezTo>
                    <a:pt x="400" y="809"/>
                    <a:pt x="404" y="804"/>
                    <a:pt x="407" y="797"/>
                  </a:cubicBezTo>
                  <a:cubicBezTo>
                    <a:pt x="410" y="790"/>
                    <a:pt x="417" y="779"/>
                    <a:pt x="423" y="772"/>
                  </a:cubicBezTo>
                  <a:cubicBezTo>
                    <a:pt x="429" y="765"/>
                    <a:pt x="434" y="758"/>
                    <a:pt x="434" y="756"/>
                  </a:cubicBezTo>
                  <a:cubicBezTo>
                    <a:pt x="434" y="754"/>
                    <a:pt x="435" y="753"/>
                    <a:pt x="437" y="754"/>
                  </a:cubicBezTo>
                  <a:cubicBezTo>
                    <a:pt x="439" y="755"/>
                    <a:pt x="441" y="754"/>
                    <a:pt x="441" y="751"/>
                  </a:cubicBezTo>
                  <a:cubicBezTo>
                    <a:pt x="441" y="746"/>
                    <a:pt x="461" y="724"/>
                    <a:pt x="477" y="713"/>
                  </a:cubicBezTo>
                  <a:cubicBezTo>
                    <a:pt x="482" y="709"/>
                    <a:pt x="487" y="704"/>
                    <a:pt x="487" y="701"/>
                  </a:cubicBezTo>
                  <a:cubicBezTo>
                    <a:pt x="486" y="698"/>
                    <a:pt x="490" y="694"/>
                    <a:pt x="494" y="691"/>
                  </a:cubicBezTo>
                  <a:cubicBezTo>
                    <a:pt x="508" y="680"/>
                    <a:pt x="527" y="643"/>
                    <a:pt x="537" y="610"/>
                  </a:cubicBezTo>
                  <a:cubicBezTo>
                    <a:pt x="538" y="606"/>
                    <a:pt x="540" y="603"/>
                    <a:pt x="542" y="603"/>
                  </a:cubicBezTo>
                  <a:cubicBezTo>
                    <a:pt x="543" y="603"/>
                    <a:pt x="546" y="595"/>
                    <a:pt x="548" y="585"/>
                  </a:cubicBezTo>
                  <a:cubicBezTo>
                    <a:pt x="551" y="576"/>
                    <a:pt x="555" y="565"/>
                    <a:pt x="557" y="561"/>
                  </a:cubicBezTo>
                  <a:cubicBezTo>
                    <a:pt x="560" y="558"/>
                    <a:pt x="562" y="553"/>
                    <a:pt x="562" y="549"/>
                  </a:cubicBezTo>
                  <a:cubicBezTo>
                    <a:pt x="562" y="546"/>
                    <a:pt x="563" y="542"/>
                    <a:pt x="565" y="541"/>
                  </a:cubicBezTo>
                  <a:cubicBezTo>
                    <a:pt x="566" y="540"/>
                    <a:pt x="569" y="533"/>
                    <a:pt x="570" y="526"/>
                  </a:cubicBezTo>
                  <a:cubicBezTo>
                    <a:pt x="571" y="519"/>
                    <a:pt x="573" y="513"/>
                    <a:pt x="575" y="513"/>
                  </a:cubicBezTo>
                  <a:cubicBezTo>
                    <a:pt x="576" y="513"/>
                    <a:pt x="578" y="506"/>
                    <a:pt x="578" y="499"/>
                  </a:cubicBezTo>
                  <a:cubicBezTo>
                    <a:pt x="578" y="491"/>
                    <a:pt x="580" y="483"/>
                    <a:pt x="582" y="480"/>
                  </a:cubicBezTo>
                  <a:cubicBezTo>
                    <a:pt x="586" y="474"/>
                    <a:pt x="588" y="462"/>
                    <a:pt x="589" y="426"/>
                  </a:cubicBezTo>
                  <a:cubicBezTo>
                    <a:pt x="590" y="411"/>
                    <a:pt x="591" y="390"/>
                    <a:pt x="593" y="379"/>
                  </a:cubicBezTo>
                  <a:cubicBezTo>
                    <a:pt x="596" y="362"/>
                    <a:pt x="602" y="316"/>
                    <a:pt x="608" y="271"/>
                  </a:cubicBezTo>
                  <a:cubicBezTo>
                    <a:pt x="609" y="260"/>
                    <a:pt x="610" y="243"/>
                    <a:pt x="610" y="233"/>
                  </a:cubicBezTo>
                  <a:cubicBezTo>
                    <a:pt x="610" y="223"/>
                    <a:pt x="612" y="213"/>
                    <a:pt x="613" y="210"/>
                  </a:cubicBezTo>
                  <a:cubicBezTo>
                    <a:pt x="615" y="208"/>
                    <a:pt x="617" y="187"/>
                    <a:pt x="617" y="162"/>
                  </a:cubicBezTo>
                  <a:cubicBezTo>
                    <a:pt x="619" y="68"/>
                    <a:pt x="623" y="7"/>
                    <a:pt x="629" y="5"/>
                  </a:cubicBezTo>
                  <a:cubicBezTo>
                    <a:pt x="632" y="4"/>
                    <a:pt x="636" y="5"/>
                    <a:pt x="637" y="7"/>
                  </a:cubicBezTo>
                  <a:cubicBezTo>
                    <a:pt x="641" y="13"/>
                    <a:pt x="642" y="28"/>
                    <a:pt x="638" y="30"/>
                  </a:cubicBezTo>
                  <a:cubicBezTo>
                    <a:pt x="637" y="31"/>
                    <a:pt x="636" y="40"/>
                    <a:pt x="637" y="50"/>
                  </a:cubicBezTo>
                  <a:cubicBezTo>
                    <a:pt x="637" y="60"/>
                    <a:pt x="637" y="70"/>
                    <a:pt x="636" y="72"/>
                  </a:cubicBezTo>
                  <a:cubicBezTo>
                    <a:pt x="634" y="74"/>
                    <a:pt x="634" y="92"/>
                    <a:pt x="634" y="111"/>
                  </a:cubicBezTo>
                  <a:cubicBezTo>
                    <a:pt x="634" y="131"/>
                    <a:pt x="633" y="161"/>
                    <a:pt x="632" y="178"/>
                  </a:cubicBezTo>
                  <a:cubicBezTo>
                    <a:pt x="630" y="196"/>
                    <a:pt x="630" y="218"/>
                    <a:pt x="631" y="228"/>
                  </a:cubicBezTo>
                  <a:cubicBezTo>
                    <a:pt x="632" y="240"/>
                    <a:pt x="631" y="246"/>
                    <a:pt x="628" y="248"/>
                  </a:cubicBezTo>
                  <a:cubicBezTo>
                    <a:pt x="622" y="252"/>
                    <a:pt x="618" y="286"/>
                    <a:pt x="620" y="312"/>
                  </a:cubicBezTo>
                  <a:cubicBezTo>
                    <a:pt x="621" y="317"/>
                    <a:pt x="619" y="323"/>
                    <a:pt x="617" y="325"/>
                  </a:cubicBezTo>
                  <a:cubicBezTo>
                    <a:pt x="614" y="327"/>
                    <a:pt x="613" y="332"/>
                    <a:pt x="615" y="342"/>
                  </a:cubicBezTo>
                  <a:cubicBezTo>
                    <a:pt x="617" y="351"/>
                    <a:pt x="617" y="356"/>
                    <a:pt x="614" y="358"/>
                  </a:cubicBezTo>
                  <a:cubicBezTo>
                    <a:pt x="611" y="360"/>
                    <a:pt x="610" y="371"/>
                    <a:pt x="611" y="389"/>
                  </a:cubicBezTo>
                  <a:cubicBezTo>
                    <a:pt x="611" y="406"/>
                    <a:pt x="610" y="419"/>
                    <a:pt x="607" y="423"/>
                  </a:cubicBezTo>
                  <a:cubicBezTo>
                    <a:pt x="604" y="428"/>
                    <a:pt x="603" y="435"/>
                    <a:pt x="605" y="443"/>
                  </a:cubicBezTo>
                  <a:cubicBezTo>
                    <a:pt x="606" y="451"/>
                    <a:pt x="606" y="456"/>
                    <a:pt x="603" y="456"/>
                  </a:cubicBezTo>
                  <a:cubicBezTo>
                    <a:pt x="601" y="456"/>
                    <a:pt x="599" y="462"/>
                    <a:pt x="599" y="470"/>
                  </a:cubicBezTo>
                  <a:cubicBezTo>
                    <a:pt x="600" y="478"/>
                    <a:pt x="599" y="486"/>
                    <a:pt x="597" y="487"/>
                  </a:cubicBezTo>
                  <a:cubicBezTo>
                    <a:pt x="593" y="492"/>
                    <a:pt x="583" y="525"/>
                    <a:pt x="583" y="534"/>
                  </a:cubicBezTo>
                  <a:cubicBezTo>
                    <a:pt x="583" y="538"/>
                    <a:pt x="582" y="543"/>
                    <a:pt x="580" y="544"/>
                  </a:cubicBezTo>
                  <a:cubicBezTo>
                    <a:pt x="578" y="545"/>
                    <a:pt x="576" y="553"/>
                    <a:pt x="575" y="562"/>
                  </a:cubicBezTo>
                  <a:cubicBezTo>
                    <a:pt x="574" y="571"/>
                    <a:pt x="571" y="580"/>
                    <a:pt x="570" y="582"/>
                  </a:cubicBezTo>
                  <a:cubicBezTo>
                    <a:pt x="568" y="584"/>
                    <a:pt x="559" y="603"/>
                    <a:pt x="549" y="624"/>
                  </a:cubicBezTo>
                  <a:cubicBezTo>
                    <a:pt x="540" y="644"/>
                    <a:pt x="530" y="663"/>
                    <a:pt x="528" y="665"/>
                  </a:cubicBezTo>
                  <a:cubicBezTo>
                    <a:pt x="525" y="668"/>
                    <a:pt x="521" y="675"/>
                    <a:pt x="517" y="682"/>
                  </a:cubicBezTo>
                  <a:cubicBezTo>
                    <a:pt x="514" y="689"/>
                    <a:pt x="499" y="708"/>
                    <a:pt x="484" y="725"/>
                  </a:cubicBezTo>
                  <a:cubicBezTo>
                    <a:pt x="458" y="753"/>
                    <a:pt x="425" y="793"/>
                    <a:pt x="420" y="802"/>
                  </a:cubicBezTo>
                  <a:cubicBezTo>
                    <a:pt x="419" y="804"/>
                    <a:pt x="419" y="809"/>
                    <a:pt x="420" y="812"/>
                  </a:cubicBezTo>
                  <a:cubicBezTo>
                    <a:pt x="422" y="816"/>
                    <a:pt x="421" y="817"/>
                    <a:pt x="416" y="815"/>
                  </a:cubicBezTo>
                  <a:cubicBezTo>
                    <a:pt x="412" y="814"/>
                    <a:pt x="410" y="815"/>
                    <a:pt x="410" y="822"/>
                  </a:cubicBezTo>
                  <a:cubicBezTo>
                    <a:pt x="411" y="827"/>
                    <a:pt x="408" y="833"/>
                    <a:pt x="404" y="836"/>
                  </a:cubicBezTo>
                  <a:cubicBezTo>
                    <a:pt x="396" y="842"/>
                    <a:pt x="379" y="876"/>
                    <a:pt x="380" y="885"/>
                  </a:cubicBezTo>
                  <a:cubicBezTo>
                    <a:pt x="380" y="889"/>
                    <a:pt x="378" y="893"/>
                    <a:pt x="376" y="894"/>
                  </a:cubicBezTo>
                  <a:cubicBezTo>
                    <a:pt x="374" y="896"/>
                    <a:pt x="373" y="899"/>
                    <a:pt x="373" y="903"/>
                  </a:cubicBezTo>
                  <a:cubicBezTo>
                    <a:pt x="373" y="906"/>
                    <a:pt x="369" y="918"/>
                    <a:pt x="365" y="928"/>
                  </a:cubicBezTo>
                  <a:cubicBezTo>
                    <a:pt x="360" y="939"/>
                    <a:pt x="356" y="950"/>
                    <a:pt x="356" y="953"/>
                  </a:cubicBezTo>
                  <a:cubicBezTo>
                    <a:pt x="356" y="956"/>
                    <a:pt x="355" y="960"/>
                    <a:pt x="353" y="962"/>
                  </a:cubicBezTo>
                  <a:cubicBezTo>
                    <a:pt x="351" y="965"/>
                    <a:pt x="348" y="975"/>
                    <a:pt x="346" y="987"/>
                  </a:cubicBezTo>
                  <a:cubicBezTo>
                    <a:pt x="345" y="998"/>
                    <a:pt x="342" y="1008"/>
                    <a:pt x="340" y="1009"/>
                  </a:cubicBezTo>
                  <a:cubicBezTo>
                    <a:pt x="337" y="1012"/>
                    <a:pt x="331" y="1048"/>
                    <a:pt x="327" y="1096"/>
                  </a:cubicBezTo>
                  <a:cubicBezTo>
                    <a:pt x="325" y="1115"/>
                    <a:pt x="322" y="1133"/>
                    <a:pt x="321" y="1136"/>
                  </a:cubicBezTo>
                  <a:cubicBezTo>
                    <a:pt x="319" y="1138"/>
                    <a:pt x="319" y="1157"/>
                    <a:pt x="319" y="1177"/>
                  </a:cubicBezTo>
                  <a:cubicBezTo>
                    <a:pt x="321" y="1236"/>
                    <a:pt x="321" y="1248"/>
                    <a:pt x="318" y="1312"/>
                  </a:cubicBezTo>
                  <a:cubicBezTo>
                    <a:pt x="313" y="1382"/>
                    <a:pt x="312" y="1388"/>
                    <a:pt x="301" y="1375"/>
                  </a:cubicBezTo>
                  <a:close/>
                  <a:moveTo>
                    <a:pt x="3" y="902"/>
                  </a:moveTo>
                  <a:cubicBezTo>
                    <a:pt x="0" y="895"/>
                    <a:pt x="14" y="858"/>
                    <a:pt x="24" y="845"/>
                  </a:cubicBezTo>
                  <a:cubicBezTo>
                    <a:pt x="27" y="841"/>
                    <a:pt x="31" y="833"/>
                    <a:pt x="32" y="828"/>
                  </a:cubicBezTo>
                  <a:cubicBezTo>
                    <a:pt x="34" y="819"/>
                    <a:pt x="40" y="810"/>
                    <a:pt x="57" y="790"/>
                  </a:cubicBezTo>
                  <a:cubicBezTo>
                    <a:pt x="59" y="787"/>
                    <a:pt x="63" y="780"/>
                    <a:pt x="65" y="774"/>
                  </a:cubicBezTo>
                  <a:cubicBezTo>
                    <a:pt x="68" y="769"/>
                    <a:pt x="73" y="763"/>
                    <a:pt x="76" y="762"/>
                  </a:cubicBezTo>
                  <a:cubicBezTo>
                    <a:pt x="80" y="761"/>
                    <a:pt x="83" y="758"/>
                    <a:pt x="82" y="755"/>
                  </a:cubicBezTo>
                  <a:cubicBezTo>
                    <a:pt x="81" y="750"/>
                    <a:pt x="121" y="712"/>
                    <a:pt x="140" y="701"/>
                  </a:cubicBezTo>
                  <a:cubicBezTo>
                    <a:pt x="148" y="697"/>
                    <a:pt x="155" y="690"/>
                    <a:pt x="158" y="686"/>
                  </a:cubicBezTo>
                  <a:cubicBezTo>
                    <a:pt x="160" y="682"/>
                    <a:pt x="164" y="678"/>
                    <a:pt x="166" y="678"/>
                  </a:cubicBezTo>
                  <a:cubicBezTo>
                    <a:pt x="169" y="678"/>
                    <a:pt x="171" y="677"/>
                    <a:pt x="172" y="675"/>
                  </a:cubicBezTo>
                  <a:cubicBezTo>
                    <a:pt x="172" y="673"/>
                    <a:pt x="180" y="663"/>
                    <a:pt x="189" y="653"/>
                  </a:cubicBezTo>
                  <a:cubicBezTo>
                    <a:pt x="197" y="642"/>
                    <a:pt x="207" y="629"/>
                    <a:pt x="211" y="623"/>
                  </a:cubicBezTo>
                  <a:cubicBezTo>
                    <a:pt x="232" y="590"/>
                    <a:pt x="237" y="579"/>
                    <a:pt x="241" y="566"/>
                  </a:cubicBezTo>
                  <a:cubicBezTo>
                    <a:pt x="243" y="558"/>
                    <a:pt x="245" y="550"/>
                    <a:pt x="247" y="549"/>
                  </a:cubicBezTo>
                  <a:cubicBezTo>
                    <a:pt x="250" y="546"/>
                    <a:pt x="263" y="506"/>
                    <a:pt x="268" y="487"/>
                  </a:cubicBezTo>
                  <a:cubicBezTo>
                    <a:pt x="269" y="478"/>
                    <a:pt x="273" y="466"/>
                    <a:pt x="276" y="460"/>
                  </a:cubicBezTo>
                  <a:cubicBezTo>
                    <a:pt x="278" y="453"/>
                    <a:pt x="280" y="446"/>
                    <a:pt x="280" y="444"/>
                  </a:cubicBezTo>
                  <a:cubicBezTo>
                    <a:pt x="280" y="440"/>
                    <a:pt x="291" y="412"/>
                    <a:pt x="300" y="392"/>
                  </a:cubicBezTo>
                  <a:cubicBezTo>
                    <a:pt x="303" y="386"/>
                    <a:pt x="305" y="378"/>
                    <a:pt x="306" y="374"/>
                  </a:cubicBezTo>
                  <a:cubicBezTo>
                    <a:pt x="306" y="369"/>
                    <a:pt x="309" y="356"/>
                    <a:pt x="311" y="343"/>
                  </a:cubicBezTo>
                  <a:cubicBezTo>
                    <a:pt x="314" y="331"/>
                    <a:pt x="316" y="316"/>
                    <a:pt x="316" y="310"/>
                  </a:cubicBezTo>
                  <a:cubicBezTo>
                    <a:pt x="316" y="305"/>
                    <a:pt x="317" y="297"/>
                    <a:pt x="319" y="293"/>
                  </a:cubicBezTo>
                  <a:cubicBezTo>
                    <a:pt x="321" y="290"/>
                    <a:pt x="324" y="254"/>
                    <a:pt x="326" y="214"/>
                  </a:cubicBezTo>
                  <a:cubicBezTo>
                    <a:pt x="333" y="81"/>
                    <a:pt x="338" y="10"/>
                    <a:pt x="341" y="6"/>
                  </a:cubicBezTo>
                  <a:cubicBezTo>
                    <a:pt x="345" y="0"/>
                    <a:pt x="347" y="6"/>
                    <a:pt x="350" y="32"/>
                  </a:cubicBezTo>
                  <a:cubicBezTo>
                    <a:pt x="351" y="46"/>
                    <a:pt x="353" y="58"/>
                    <a:pt x="354" y="59"/>
                  </a:cubicBezTo>
                  <a:cubicBezTo>
                    <a:pt x="355" y="60"/>
                    <a:pt x="355" y="63"/>
                    <a:pt x="353" y="65"/>
                  </a:cubicBezTo>
                  <a:cubicBezTo>
                    <a:pt x="351" y="67"/>
                    <a:pt x="349" y="86"/>
                    <a:pt x="349" y="107"/>
                  </a:cubicBezTo>
                  <a:cubicBezTo>
                    <a:pt x="349" y="127"/>
                    <a:pt x="347" y="149"/>
                    <a:pt x="345" y="154"/>
                  </a:cubicBezTo>
                  <a:cubicBezTo>
                    <a:pt x="343" y="160"/>
                    <a:pt x="342" y="165"/>
                    <a:pt x="343" y="165"/>
                  </a:cubicBezTo>
                  <a:cubicBezTo>
                    <a:pt x="343" y="166"/>
                    <a:pt x="345" y="172"/>
                    <a:pt x="346" y="179"/>
                  </a:cubicBezTo>
                  <a:cubicBezTo>
                    <a:pt x="348" y="188"/>
                    <a:pt x="347" y="192"/>
                    <a:pt x="343" y="193"/>
                  </a:cubicBezTo>
                  <a:cubicBezTo>
                    <a:pt x="341" y="195"/>
                    <a:pt x="339" y="197"/>
                    <a:pt x="340" y="199"/>
                  </a:cubicBezTo>
                  <a:cubicBezTo>
                    <a:pt x="344" y="204"/>
                    <a:pt x="345" y="229"/>
                    <a:pt x="342" y="231"/>
                  </a:cubicBezTo>
                  <a:cubicBezTo>
                    <a:pt x="341" y="232"/>
                    <a:pt x="341" y="235"/>
                    <a:pt x="342" y="238"/>
                  </a:cubicBezTo>
                  <a:cubicBezTo>
                    <a:pt x="343" y="241"/>
                    <a:pt x="342" y="243"/>
                    <a:pt x="340" y="243"/>
                  </a:cubicBezTo>
                  <a:cubicBezTo>
                    <a:pt x="338" y="243"/>
                    <a:pt x="337" y="251"/>
                    <a:pt x="338" y="259"/>
                  </a:cubicBezTo>
                  <a:cubicBezTo>
                    <a:pt x="339" y="268"/>
                    <a:pt x="338" y="277"/>
                    <a:pt x="337" y="279"/>
                  </a:cubicBezTo>
                  <a:cubicBezTo>
                    <a:pt x="335" y="282"/>
                    <a:pt x="331" y="302"/>
                    <a:pt x="321" y="354"/>
                  </a:cubicBezTo>
                  <a:cubicBezTo>
                    <a:pt x="319" y="364"/>
                    <a:pt x="317" y="379"/>
                    <a:pt x="315" y="386"/>
                  </a:cubicBezTo>
                  <a:cubicBezTo>
                    <a:pt x="314" y="393"/>
                    <a:pt x="311" y="403"/>
                    <a:pt x="309" y="407"/>
                  </a:cubicBezTo>
                  <a:cubicBezTo>
                    <a:pt x="299" y="426"/>
                    <a:pt x="289" y="459"/>
                    <a:pt x="287" y="479"/>
                  </a:cubicBezTo>
                  <a:cubicBezTo>
                    <a:pt x="286" y="488"/>
                    <a:pt x="284" y="495"/>
                    <a:pt x="282" y="495"/>
                  </a:cubicBezTo>
                  <a:cubicBezTo>
                    <a:pt x="281" y="495"/>
                    <a:pt x="278" y="503"/>
                    <a:pt x="276" y="513"/>
                  </a:cubicBezTo>
                  <a:cubicBezTo>
                    <a:pt x="273" y="522"/>
                    <a:pt x="270" y="532"/>
                    <a:pt x="267" y="535"/>
                  </a:cubicBezTo>
                  <a:cubicBezTo>
                    <a:pt x="264" y="538"/>
                    <a:pt x="261" y="547"/>
                    <a:pt x="260" y="556"/>
                  </a:cubicBezTo>
                  <a:cubicBezTo>
                    <a:pt x="259" y="565"/>
                    <a:pt x="255" y="577"/>
                    <a:pt x="251" y="582"/>
                  </a:cubicBezTo>
                  <a:cubicBezTo>
                    <a:pt x="248" y="588"/>
                    <a:pt x="245" y="594"/>
                    <a:pt x="245" y="595"/>
                  </a:cubicBezTo>
                  <a:cubicBezTo>
                    <a:pt x="245" y="604"/>
                    <a:pt x="208" y="656"/>
                    <a:pt x="174" y="694"/>
                  </a:cubicBezTo>
                  <a:cubicBezTo>
                    <a:pt x="167" y="702"/>
                    <a:pt x="161" y="710"/>
                    <a:pt x="161" y="712"/>
                  </a:cubicBezTo>
                  <a:cubicBezTo>
                    <a:pt x="161" y="714"/>
                    <a:pt x="160" y="716"/>
                    <a:pt x="158" y="716"/>
                  </a:cubicBezTo>
                  <a:cubicBezTo>
                    <a:pt x="156" y="717"/>
                    <a:pt x="152" y="717"/>
                    <a:pt x="150" y="718"/>
                  </a:cubicBezTo>
                  <a:cubicBezTo>
                    <a:pt x="148" y="718"/>
                    <a:pt x="146" y="720"/>
                    <a:pt x="144" y="722"/>
                  </a:cubicBezTo>
                  <a:cubicBezTo>
                    <a:pt x="143" y="724"/>
                    <a:pt x="134" y="732"/>
                    <a:pt x="125" y="741"/>
                  </a:cubicBezTo>
                  <a:cubicBezTo>
                    <a:pt x="115" y="749"/>
                    <a:pt x="103" y="763"/>
                    <a:pt x="98" y="772"/>
                  </a:cubicBezTo>
                  <a:cubicBezTo>
                    <a:pt x="93" y="781"/>
                    <a:pt x="80" y="799"/>
                    <a:pt x="70" y="811"/>
                  </a:cubicBezTo>
                  <a:cubicBezTo>
                    <a:pt x="59" y="823"/>
                    <a:pt x="46" y="842"/>
                    <a:pt x="40" y="852"/>
                  </a:cubicBezTo>
                  <a:cubicBezTo>
                    <a:pt x="35" y="863"/>
                    <a:pt x="30" y="872"/>
                    <a:pt x="28" y="873"/>
                  </a:cubicBezTo>
                  <a:cubicBezTo>
                    <a:pt x="27" y="874"/>
                    <a:pt x="24" y="882"/>
                    <a:pt x="21" y="890"/>
                  </a:cubicBezTo>
                  <a:cubicBezTo>
                    <a:pt x="15" y="906"/>
                    <a:pt x="7" y="912"/>
                    <a:pt x="3" y="902"/>
                  </a:cubicBezTo>
                  <a:close/>
                  <a:moveTo>
                    <a:pt x="902" y="167"/>
                  </a:moveTo>
                  <a:cubicBezTo>
                    <a:pt x="895" y="165"/>
                    <a:pt x="883" y="152"/>
                    <a:pt x="883" y="146"/>
                  </a:cubicBezTo>
                  <a:cubicBezTo>
                    <a:pt x="883" y="143"/>
                    <a:pt x="887" y="141"/>
                    <a:pt x="892" y="141"/>
                  </a:cubicBezTo>
                  <a:cubicBezTo>
                    <a:pt x="898" y="140"/>
                    <a:pt x="901" y="142"/>
                    <a:pt x="900" y="145"/>
                  </a:cubicBezTo>
                  <a:cubicBezTo>
                    <a:pt x="899" y="150"/>
                    <a:pt x="908" y="158"/>
                    <a:pt x="915" y="158"/>
                  </a:cubicBezTo>
                  <a:cubicBezTo>
                    <a:pt x="918" y="158"/>
                    <a:pt x="919" y="154"/>
                    <a:pt x="919" y="149"/>
                  </a:cubicBezTo>
                  <a:cubicBezTo>
                    <a:pt x="919" y="144"/>
                    <a:pt x="920" y="140"/>
                    <a:pt x="922" y="140"/>
                  </a:cubicBezTo>
                  <a:cubicBezTo>
                    <a:pt x="925" y="140"/>
                    <a:pt x="924" y="121"/>
                    <a:pt x="920" y="109"/>
                  </a:cubicBezTo>
                  <a:cubicBezTo>
                    <a:pt x="918" y="105"/>
                    <a:pt x="919" y="102"/>
                    <a:pt x="922" y="102"/>
                  </a:cubicBezTo>
                  <a:cubicBezTo>
                    <a:pt x="924" y="102"/>
                    <a:pt x="925" y="101"/>
                    <a:pt x="924" y="100"/>
                  </a:cubicBezTo>
                  <a:cubicBezTo>
                    <a:pt x="919" y="95"/>
                    <a:pt x="890" y="98"/>
                    <a:pt x="885" y="104"/>
                  </a:cubicBezTo>
                  <a:cubicBezTo>
                    <a:pt x="878" y="112"/>
                    <a:pt x="862" y="114"/>
                    <a:pt x="853" y="108"/>
                  </a:cubicBezTo>
                  <a:cubicBezTo>
                    <a:pt x="849" y="106"/>
                    <a:pt x="848" y="99"/>
                    <a:pt x="848" y="84"/>
                  </a:cubicBezTo>
                  <a:cubicBezTo>
                    <a:pt x="848" y="71"/>
                    <a:pt x="846" y="64"/>
                    <a:pt x="844" y="66"/>
                  </a:cubicBezTo>
                  <a:cubicBezTo>
                    <a:pt x="837" y="70"/>
                    <a:pt x="822" y="64"/>
                    <a:pt x="823" y="58"/>
                  </a:cubicBezTo>
                  <a:cubicBezTo>
                    <a:pt x="824" y="53"/>
                    <a:pt x="827" y="51"/>
                    <a:pt x="836" y="52"/>
                  </a:cubicBezTo>
                  <a:cubicBezTo>
                    <a:pt x="847" y="53"/>
                    <a:pt x="847" y="52"/>
                    <a:pt x="849" y="33"/>
                  </a:cubicBezTo>
                  <a:cubicBezTo>
                    <a:pt x="850" y="18"/>
                    <a:pt x="853" y="11"/>
                    <a:pt x="859" y="6"/>
                  </a:cubicBezTo>
                  <a:cubicBezTo>
                    <a:pt x="867" y="0"/>
                    <a:pt x="867" y="0"/>
                    <a:pt x="869" y="11"/>
                  </a:cubicBezTo>
                  <a:cubicBezTo>
                    <a:pt x="870" y="17"/>
                    <a:pt x="869" y="24"/>
                    <a:pt x="867" y="27"/>
                  </a:cubicBezTo>
                  <a:cubicBezTo>
                    <a:pt x="861" y="34"/>
                    <a:pt x="861" y="45"/>
                    <a:pt x="868" y="50"/>
                  </a:cubicBezTo>
                  <a:cubicBezTo>
                    <a:pt x="873" y="53"/>
                    <a:pt x="876" y="52"/>
                    <a:pt x="885" y="41"/>
                  </a:cubicBezTo>
                  <a:cubicBezTo>
                    <a:pt x="897" y="26"/>
                    <a:pt x="905" y="25"/>
                    <a:pt x="927" y="36"/>
                  </a:cubicBezTo>
                  <a:cubicBezTo>
                    <a:pt x="948" y="47"/>
                    <a:pt x="952" y="59"/>
                    <a:pt x="941" y="76"/>
                  </a:cubicBezTo>
                  <a:cubicBezTo>
                    <a:pt x="934" y="87"/>
                    <a:pt x="934" y="93"/>
                    <a:pt x="936" y="122"/>
                  </a:cubicBezTo>
                  <a:cubicBezTo>
                    <a:pt x="937" y="149"/>
                    <a:pt x="937" y="156"/>
                    <a:pt x="932" y="162"/>
                  </a:cubicBezTo>
                  <a:cubicBezTo>
                    <a:pt x="927" y="169"/>
                    <a:pt x="914" y="171"/>
                    <a:pt x="902" y="167"/>
                  </a:cubicBezTo>
                  <a:close/>
                  <a:moveTo>
                    <a:pt x="876" y="95"/>
                  </a:moveTo>
                  <a:cubicBezTo>
                    <a:pt x="885" y="90"/>
                    <a:pt x="885" y="90"/>
                    <a:pt x="885" y="90"/>
                  </a:cubicBezTo>
                  <a:cubicBezTo>
                    <a:pt x="878" y="81"/>
                    <a:pt x="878" y="81"/>
                    <a:pt x="878" y="81"/>
                  </a:cubicBezTo>
                  <a:cubicBezTo>
                    <a:pt x="873" y="77"/>
                    <a:pt x="870" y="71"/>
                    <a:pt x="870" y="70"/>
                  </a:cubicBezTo>
                  <a:cubicBezTo>
                    <a:pt x="870" y="66"/>
                    <a:pt x="860" y="66"/>
                    <a:pt x="858" y="70"/>
                  </a:cubicBezTo>
                  <a:cubicBezTo>
                    <a:pt x="856" y="73"/>
                    <a:pt x="863" y="100"/>
                    <a:pt x="865" y="100"/>
                  </a:cubicBezTo>
                  <a:cubicBezTo>
                    <a:pt x="866" y="100"/>
                    <a:pt x="871" y="98"/>
                    <a:pt x="876" y="95"/>
                  </a:cubicBezTo>
                  <a:close/>
                  <a:moveTo>
                    <a:pt x="921" y="58"/>
                  </a:moveTo>
                  <a:cubicBezTo>
                    <a:pt x="924" y="57"/>
                    <a:pt x="922" y="55"/>
                    <a:pt x="917" y="52"/>
                  </a:cubicBezTo>
                  <a:cubicBezTo>
                    <a:pt x="906" y="44"/>
                    <a:pt x="893" y="48"/>
                    <a:pt x="893" y="59"/>
                  </a:cubicBezTo>
                  <a:cubicBezTo>
                    <a:pt x="893" y="64"/>
                    <a:pt x="892" y="70"/>
                    <a:pt x="891" y="73"/>
                  </a:cubicBezTo>
                  <a:cubicBezTo>
                    <a:pt x="891" y="76"/>
                    <a:pt x="895" y="80"/>
                    <a:pt x="903" y="82"/>
                  </a:cubicBezTo>
                  <a:cubicBezTo>
                    <a:pt x="916" y="86"/>
                    <a:pt x="916" y="86"/>
                    <a:pt x="916" y="86"/>
                  </a:cubicBezTo>
                  <a:cubicBezTo>
                    <a:pt x="916" y="72"/>
                    <a:pt x="916" y="72"/>
                    <a:pt x="916" y="72"/>
                  </a:cubicBezTo>
                  <a:cubicBezTo>
                    <a:pt x="917" y="64"/>
                    <a:pt x="919" y="58"/>
                    <a:pt x="921" y="58"/>
                  </a:cubicBezTo>
                  <a:close/>
                  <a:moveTo>
                    <a:pt x="685" y="145"/>
                  </a:moveTo>
                  <a:cubicBezTo>
                    <a:pt x="678" y="139"/>
                    <a:pt x="674" y="132"/>
                    <a:pt x="675" y="131"/>
                  </a:cubicBezTo>
                  <a:cubicBezTo>
                    <a:pt x="680" y="126"/>
                    <a:pt x="691" y="128"/>
                    <a:pt x="691" y="134"/>
                  </a:cubicBezTo>
                  <a:cubicBezTo>
                    <a:pt x="691" y="142"/>
                    <a:pt x="698" y="140"/>
                    <a:pt x="700" y="131"/>
                  </a:cubicBezTo>
                  <a:cubicBezTo>
                    <a:pt x="705" y="100"/>
                    <a:pt x="704" y="88"/>
                    <a:pt x="697" y="80"/>
                  </a:cubicBezTo>
                  <a:cubicBezTo>
                    <a:pt x="693" y="76"/>
                    <a:pt x="689" y="71"/>
                    <a:pt x="689" y="69"/>
                  </a:cubicBezTo>
                  <a:cubicBezTo>
                    <a:pt x="689" y="67"/>
                    <a:pt x="685" y="62"/>
                    <a:pt x="680" y="57"/>
                  </a:cubicBezTo>
                  <a:cubicBezTo>
                    <a:pt x="674" y="52"/>
                    <a:pt x="672" y="47"/>
                    <a:pt x="674" y="45"/>
                  </a:cubicBezTo>
                  <a:cubicBezTo>
                    <a:pt x="676" y="43"/>
                    <a:pt x="679" y="44"/>
                    <a:pt x="683" y="47"/>
                  </a:cubicBezTo>
                  <a:cubicBezTo>
                    <a:pt x="686" y="51"/>
                    <a:pt x="691" y="53"/>
                    <a:pt x="694" y="53"/>
                  </a:cubicBezTo>
                  <a:cubicBezTo>
                    <a:pt x="696" y="53"/>
                    <a:pt x="701" y="58"/>
                    <a:pt x="705" y="65"/>
                  </a:cubicBezTo>
                  <a:cubicBezTo>
                    <a:pt x="711" y="77"/>
                    <a:pt x="711" y="77"/>
                    <a:pt x="711" y="77"/>
                  </a:cubicBezTo>
                  <a:cubicBezTo>
                    <a:pt x="711" y="63"/>
                    <a:pt x="711" y="63"/>
                    <a:pt x="711" y="63"/>
                  </a:cubicBezTo>
                  <a:cubicBezTo>
                    <a:pt x="710" y="55"/>
                    <a:pt x="712" y="49"/>
                    <a:pt x="714" y="49"/>
                  </a:cubicBezTo>
                  <a:cubicBezTo>
                    <a:pt x="716" y="49"/>
                    <a:pt x="717" y="45"/>
                    <a:pt x="717" y="41"/>
                  </a:cubicBezTo>
                  <a:cubicBezTo>
                    <a:pt x="717" y="36"/>
                    <a:pt x="719" y="35"/>
                    <a:pt x="723" y="36"/>
                  </a:cubicBezTo>
                  <a:cubicBezTo>
                    <a:pt x="729" y="38"/>
                    <a:pt x="731" y="69"/>
                    <a:pt x="726" y="73"/>
                  </a:cubicBezTo>
                  <a:cubicBezTo>
                    <a:pt x="724" y="74"/>
                    <a:pt x="722" y="85"/>
                    <a:pt x="721" y="97"/>
                  </a:cubicBezTo>
                  <a:cubicBezTo>
                    <a:pt x="720" y="110"/>
                    <a:pt x="717" y="120"/>
                    <a:pt x="716" y="120"/>
                  </a:cubicBezTo>
                  <a:cubicBezTo>
                    <a:pt x="714" y="120"/>
                    <a:pt x="712" y="128"/>
                    <a:pt x="712" y="138"/>
                  </a:cubicBezTo>
                  <a:cubicBezTo>
                    <a:pt x="711" y="160"/>
                    <a:pt x="702" y="163"/>
                    <a:pt x="685" y="145"/>
                  </a:cubicBezTo>
                  <a:close/>
                  <a:moveTo>
                    <a:pt x="974" y="106"/>
                  </a:moveTo>
                  <a:cubicBezTo>
                    <a:pt x="973" y="102"/>
                    <a:pt x="974" y="98"/>
                    <a:pt x="977" y="96"/>
                  </a:cubicBezTo>
                  <a:cubicBezTo>
                    <a:pt x="980" y="94"/>
                    <a:pt x="986" y="87"/>
                    <a:pt x="990" y="79"/>
                  </a:cubicBezTo>
                  <a:cubicBezTo>
                    <a:pt x="999" y="63"/>
                    <a:pt x="996" y="59"/>
                    <a:pt x="975" y="58"/>
                  </a:cubicBezTo>
                  <a:cubicBezTo>
                    <a:pt x="971" y="58"/>
                    <a:pt x="969" y="54"/>
                    <a:pt x="969" y="49"/>
                  </a:cubicBezTo>
                  <a:cubicBezTo>
                    <a:pt x="969" y="41"/>
                    <a:pt x="970" y="39"/>
                    <a:pt x="978" y="40"/>
                  </a:cubicBezTo>
                  <a:cubicBezTo>
                    <a:pt x="983" y="40"/>
                    <a:pt x="991" y="44"/>
                    <a:pt x="997" y="48"/>
                  </a:cubicBezTo>
                  <a:cubicBezTo>
                    <a:pt x="1007" y="55"/>
                    <a:pt x="1008" y="55"/>
                    <a:pt x="1012" y="49"/>
                  </a:cubicBezTo>
                  <a:cubicBezTo>
                    <a:pt x="1015" y="45"/>
                    <a:pt x="1017" y="39"/>
                    <a:pt x="1017" y="36"/>
                  </a:cubicBezTo>
                  <a:cubicBezTo>
                    <a:pt x="1017" y="32"/>
                    <a:pt x="1018" y="32"/>
                    <a:pt x="1022" y="35"/>
                  </a:cubicBezTo>
                  <a:cubicBezTo>
                    <a:pt x="1025" y="38"/>
                    <a:pt x="1025" y="43"/>
                    <a:pt x="1022" y="52"/>
                  </a:cubicBezTo>
                  <a:cubicBezTo>
                    <a:pt x="1020" y="63"/>
                    <a:pt x="1020" y="66"/>
                    <a:pt x="1025" y="71"/>
                  </a:cubicBezTo>
                  <a:cubicBezTo>
                    <a:pt x="1029" y="75"/>
                    <a:pt x="1029" y="77"/>
                    <a:pt x="1026" y="77"/>
                  </a:cubicBezTo>
                  <a:cubicBezTo>
                    <a:pt x="1023" y="77"/>
                    <a:pt x="1023" y="80"/>
                    <a:pt x="1028" y="88"/>
                  </a:cubicBezTo>
                  <a:cubicBezTo>
                    <a:pt x="1035" y="102"/>
                    <a:pt x="1035" y="103"/>
                    <a:pt x="1026" y="102"/>
                  </a:cubicBezTo>
                  <a:cubicBezTo>
                    <a:pt x="1022" y="102"/>
                    <a:pt x="1015" y="96"/>
                    <a:pt x="1012" y="89"/>
                  </a:cubicBezTo>
                  <a:cubicBezTo>
                    <a:pt x="1005" y="77"/>
                    <a:pt x="1005" y="77"/>
                    <a:pt x="1005" y="77"/>
                  </a:cubicBezTo>
                  <a:cubicBezTo>
                    <a:pt x="997" y="94"/>
                    <a:pt x="997" y="94"/>
                    <a:pt x="997" y="94"/>
                  </a:cubicBezTo>
                  <a:cubicBezTo>
                    <a:pt x="989" y="112"/>
                    <a:pt x="979" y="117"/>
                    <a:pt x="974" y="106"/>
                  </a:cubicBezTo>
                  <a:close/>
                  <a:moveTo>
                    <a:pt x="752" y="82"/>
                  </a:moveTo>
                  <a:cubicBezTo>
                    <a:pt x="747" y="82"/>
                    <a:pt x="744" y="79"/>
                    <a:pt x="744" y="76"/>
                  </a:cubicBezTo>
                  <a:cubicBezTo>
                    <a:pt x="743" y="65"/>
                    <a:pt x="806" y="66"/>
                    <a:pt x="807" y="77"/>
                  </a:cubicBezTo>
                  <a:cubicBezTo>
                    <a:pt x="807" y="81"/>
                    <a:pt x="765" y="85"/>
                    <a:pt x="752" y="82"/>
                  </a:cubicBezTo>
                  <a:close/>
                  <a:moveTo>
                    <a:pt x="742" y="63"/>
                  </a:moveTo>
                  <a:cubicBezTo>
                    <a:pt x="739" y="59"/>
                    <a:pt x="744" y="56"/>
                    <a:pt x="766" y="49"/>
                  </a:cubicBezTo>
                  <a:cubicBezTo>
                    <a:pt x="791" y="41"/>
                    <a:pt x="808" y="41"/>
                    <a:pt x="808" y="48"/>
                  </a:cubicBezTo>
                  <a:cubicBezTo>
                    <a:pt x="808" y="51"/>
                    <a:pt x="807" y="53"/>
                    <a:pt x="805" y="53"/>
                  </a:cubicBezTo>
                  <a:cubicBezTo>
                    <a:pt x="804" y="53"/>
                    <a:pt x="794" y="55"/>
                    <a:pt x="783" y="59"/>
                  </a:cubicBezTo>
                  <a:cubicBezTo>
                    <a:pt x="762" y="67"/>
                    <a:pt x="745" y="68"/>
                    <a:pt x="742" y="6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 noEditPoints="1"/>
            </p:cNvSpPr>
            <p:nvPr/>
          </p:nvSpPr>
          <p:spPr bwMode="auto">
            <a:xfrm>
              <a:off x="7739063" y="1616075"/>
              <a:ext cx="1920875" cy="1209675"/>
            </a:xfrm>
            <a:custGeom>
              <a:avLst/>
              <a:gdLst>
                <a:gd name="T0" fmla="*/ 557 w 1260"/>
                <a:gd name="T1" fmla="*/ 776 h 793"/>
                <a:gd name="T2" fmla="*/ 562 w 1260"/>
                <a:gd name="T3" fmla="*/ 761 h 793"/>
                <a:gd name="T4" fmla="*/ 341 w 1260"/>
                <a:gd name="T5" fmla="*/ 759 h 793"/>
                <a:gd name="T6" fmla="*/ 343 w 1260"/>
                <a:gd name="T7" fmla="*/ 709 h 793"/>
                <a:gd name="T8" fmla="*/ 450 w 1260"/>
                <a:gd name="T9" fmla="*/ 750 h 793"/>
                <a:gd name="T10" fmla="*/ 563 w 1260"/>
                <a:gd name="T11" fmla="*/ 743 h 793"/>
                <a:gd name="T12" fmla="*/ 549 w 1260"/>
                <a:gd name="T13" fmla="*/ 723 h 793"/>
                <a:gd name="T14" fmla="*/ 598 w 1260"/>
                <a:gd name="T15" fmla="*/ 740 h 793"/>
                <a:gd name="T16" fmla="*/ 581 w 1260"/>
                <a:gd name="T17" fmla="*/ 773 h 793"/>
                <a:gd name="T18" fmla="*/ 329 w 1260"/>
                <a:gd name="T19" fmla="*/ 627 h 793"/>
                <a:gd name="T20" fmla="*/ 327 w 1260"/>
                <a:gd name="T21" fmla="*/ 594 h 793"/>
                <a:gd name="T22" fmla="*/ 344 w 1260"/>
                <a:gd name="T23" fmla="*/ 624 h 793"/>
                <a:gd name="T24" fmla="*/ 333 w 1260"/>
                <a:gd name="T25" fmla="*/ 543 h 793"/>
                <a:gd name="T26" fmla="*/ 345 w 1260"/>
                <a:gd name="T27" fmla="*/ 491 h 793"/>
                <a:gd name="T28" fmla="*/ 333 w 1260"/>
                <a:gd name="T29" fmla="*/ 543 h 793"/>
                <a:gd name="T30" fmla="*/ 338 w 1260"/>
                <a:gd name="T31" fmla="*/ 401 h 793"/>
                <a:gd name="T32" fmla="*/ 273 w 1260"/>
                <a:gd name="T33" fmla="*/ 385 h 793"/>
                <a:gd name="T34" fmla="*/ 359 w 1260"/>
                <a:gd name="T35" fmla="*/ 413 h 793"/>
                <a:gd name="T36" fmla="*/ 18 w 1260"/>
                <a:gd name="T37" fmla="*/ 414 h 793"/>
                <a:gd name="T38" fmla="*/ 15 w 1260"/>
                <a:gd name="T39" fmla="*/ 95 h 793"/>
                <a:gd name="T40" fmla="*/ 15 w 1260"/>
                <a:gd name="T41" fmla="*/ 19 h 793"/>
                <a:gd name="T42" fmla="*/ 43 w 1260"/>
                <a:gd name="T43" fmla="*/ 46 h 793"/>
                <a:gd name="T44" fmla="*/ 30 w 1260"/>
                <a:gd name="T45" fmla="*/ 88 h 793"/>
                <a:gd name="T46" fmla="*/ 45 w 1260"/>
                <a:gd name="T47" fmla="*/ 399 h 793"/>
                <a:gd name="T48" fmla="*/ 18 w 1260"/>
                <a:gd name="T49" fmla="*/ 414 h 793"/>
                <a:gd name="T50" fmla="*/ 140 w 1260"/>
                <a:gd name="T51" fmla="*/ 390 h 793"/>
                <a:gd name="T52" fmla="*/ 97 w 1260"/>
                <a:gd name="T53" fmla="*/ 403 h 793"/>
                <a:gd name="T54" fmla="*/ 259 w 1260"/>
                <a:gd name="T55" fmla="*/ 390 h 793"/>
                <a:gd name="T56" fmla="*/ 184 w 1260"/>
                <a:gd name="T57" fmla="*/ 398 h 793"/>
                <a:gd name="T58" fmla="*/ 417 w 1260"/>
                <a:gd name="T59" fmla="*/ 372 h 793"/>
                <a:gd name="T60" fmla="*/ 444 w 1260"/>
                <a:gd name="T61" fmla="*/ 344 h 793"/>
                <a:gd name="T62" fmla="*/ 415 w 1260"/>
                <a:gd name="T63" fmla="*/ 331 h 793"/>
                <a:gd name="T64" fmla="*/ 471 w 1260"/>
                <a:gd name="T65" fmla="*/ 317 h 793"/>
                <a:gd name="T66" fmla="*/ 459 w 1260"/>
                <a:gd name="T67" fmla="*/ 376 h 793"/>
                <a:gd name="T68" fmla="*/ 452 w 1260"/>
                <a:gd name="T69" fmla="*/ 387 h 793"/>
                <a:gd name="T70" fmla="*/ 858 w 1260"/>
                <a:gd name="T71" fmla="*/ 266 h 793"/>
                <a:gd name="T72" fmla="*/ 868 w 1260"/>
                <a:gd name="T73" fmla="*/ 178 h 793"/>
                <a:gd name="T74" fmla="*/ 883 w 1260"/>
                <a:gd name="T75" fmla="*/ 150 h 793"/>
                <a:gd name="T76" fmla="*/ 895 w 1260"/>
                <a:gd name="T77" fmla="*/ 97 h 793"/>
                <a:gd name="T78" fmla="*/ 1105 w 1260"/>
                <a:gd name="T79" fmla="*/ 67 h 793"/>
                <a:gd name="T80" fmla="*/ 1228 w 1260"/>
                <a:gd name="T81" fmla="*/ 54 h 793"/>
                <a:gd name="T82" fmla="*/ 1130 w 1260"/>
                <a:gd name="T83" fmla="*/ 79 h 793"/>
                <a:gd name="T84" fmla="*/ 991 w 1260"/>
                <a:gd name="T85" fmla="*/ 95 h 793"/>
                <a:gd name="T86" fmla="*/ 887 w 1260"/>
                <a:gd name="T87" fmla="*/ 197 h 793"/>
                <a:gd name="T88" fmla="*/ 858 w 1260"/>
                <a:gd name="T89" fmla="*/ 266 h 793"/>
                <a:gd name="T90" fmla="*/ 810 w 1260"/>
                <a:gd name="T91" fmla="*/ 251 h 793"/>
                <a:gd name="T92" fmla="*/ 783 w 1260"/>
                <a:gd name="T93" fmla="*/ 273 h 793"/>
                <a:gd name="T94" fmla="*/ 785 w 1260"/>
                <a:gd name="T95" fmla="*/ 225 h 793"/>
                <a:gd name="T96" fmla="*/ 843 w 1260"/>
                <a:gd name="T97" fmla="*/ 236 h 793"/>
                <a:gd name="T98" fmla="*/ 770 w 1260"/>
                <a:gd name="T99" fmla="*/ 244 h 793"/>
                <a:gd name="T100" fmla="*/ 1068 w 1260"/>
                <a:gd name="T101" fmla="*/ 214 h 793"/>
                <a:gd name="T102" fmla="*/ 1105 w 1260"/>
                <a:gd name="T103" fmla="*/ 211 h 793"/>
                <a:gd name="T104" fmla="*/ 1119 w 1260"/>
                <a:gd name="T105" fmla="*/ 227 h 793"/>
                <a:gd name="T106" fmla="*/ 1083 w 1260"/>
                <a:gd name="T107" fmla="*/ 234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60" h="793">
                  <a:moveTo>
                    <a:pt x="540" y="789"/>
                  </a:moveTo>
                  <a:cubicBezTo>
                    <a:pt x="540" y="787"/>
                    <a:pt x="544" y="784"/>
                    <a:pt x="549" y="783"/>
                  </a:cubicBezTo>
                  <a:cubicBezTo>
                    <a:pt x="553" y="781"/>
                    <a:pt x="557" y="778"/>
                    <a:pt x="557" y="776"/>
                  </a:cubicBezTo>
                  <a:cubicBezTo>
                    <a:pt x="557" y="774"/>
                    <a:pt x="560" y="772"/>
                    <a:pt x="563" y="772"/>
                  </a:cubicBezTo>
                  <a:cubicBezTo>
                    <a:pt x="566" y="772"/>
                    <a:pt x="570" y="769"/>
                    <a:pt x="571" y="765"/>
                  </a:cubicBezTo>
                  <a:cubicBezTo>
                    <a:pt x="573" y="760"/>
                    <a:pt x="571" y="759"/>
                    <a:pt x="562" y="761"/>
                  </a:cubicBezTo>
                  <a:cubicBezTo>
                    <a:pt x="541" y="766"/>
                    <a:pt x="401" y="769"/>
                    <a:pt x="377" y="765"/>
                  </a:cubicBezTo>
                  <a:cubicBezTo>
                    <a:pt x="369" y="763"/>
                    <a:pt x="359" y="762"/>
                    <a:pt x="354" y="761"/>
                  </a:cubicBezTo>
                  <a:cubicBezTo>
                    <a:pt x="349" y="760"/>
                    <a:pt x="344" y="759"/>
                    <a:pt x="341" y="759"/>
                  </a:cubicBezTo>
                  <a:cubicBezTo>
                    <a:pt x="332" y="758"/>
                    <a:pt x="327" y="736"/>
                    <a:pt x="327" y="706"/>
                  </a:cubicBezTo>
                  <a:cubicBezTo>
                    <a:pt x="328" y="681"/>
                    <a:pt x="329" y="677"/>
                    <a:pt x="335" y="677"/>
                  </a:cubicBezTo>
                  <a:cubicBezTo>
                    <a:pt x="342" y="677"/>
                    <a:pt x="343" y="681"/>
                    <a:pt x="343" y="709"/>
                  </a:cubicBezTo>
                  <a:cubicBezTo>
                    <a:pt x="343" y="727"/>
                    <a:pt x="343" y="743"/>
                    <a:pt x="344" y="743"/>
                  </a:cubicBezTo>
                  <a:cubicBezTo>
                    <a:pt x="346" y="746"/>
                    <a:pt x="393" y="751"/>
                    <a:pt x="413" y="751"/>
                  </a:cubicBezTo>
                  <a:cubicBezTo>
                    <a:pt x="422" y="751"/>
                    <a:pt x="439" y="751"/>
                    <a:pt x="450" y="750"/>
                  </a:cubicBezTo>
                  <a:cubicBezTo>
                    <a:pt x="462" y="750"/>
                    <a:pt x="486" y="750"/>
                    <a:pt x="505" y="750"/>
                  </a:cubicBezTo>
                  <a:cubicBezTo>
                    <a:pt x="524" y="750"/>
                    <a:pt x="544" y="748"/>
                    <a:pt x="551" y="746"/>
                  </a:cubicBezTo>
                  <a:cubicBezTo>
                    <a:pt x="563" y="743"/>
                    <a:pt x="563" y="743"/>
                    <a:pt x="563" y="743"/>
                  </a:cubicBezTo>
                  <a:cubicBezTo>
                    <a:pt x="550" y="740"/>
                    <a:pt x="550" y="740"/>
                    <a:pt x="550" y="740"/>
                  </a:cubicBezTo>
                  <a:cubicBezTo>
                    <a:pt x="542" y="738"/>
                    <a:pt x="535" y="734"/>
                    <a:pt x="533" y="732"/>
                  </a:cubicBezTo>
                  <a:cubicBezTo>
                    <a:pt x="530" y="726"/>
                    <a:pt x="541" y="719"/>
                    <a:pt x="549" y="723"/>
                  </a:cubicBezTo>
                  <a:cubicBezTo>
                    <a:pt x="552" y="724"/>
                    <a:pt x="559" y="725"/>
                    <a:pt x="563" y="725"/>
                  </a:cubicBezTo>
                  <a:cubicBezTo>
                    <a:pt x="568" y="725"/>
                    <a:pt x="572" y="726"/>
                    <a:pt x="574" y="728"/>
                  </a:cubicBezTo>
                  <a:cubicBezTo>
                    <a:pt x="575" y="730"/>
                    <a:pt x="586" y="735"/>
                    <a:pt x="598" y="740"/>
                  </a:cubicBezTo>
                  <a:cubicBezTo>
                    <a:pt x="631" y="752"/>
                    <a:pt x="631" y="758"/>
                    <a:pt x="598" y="766"/>
                  </a:cubicBezTo>
                  <a:cubicBezTo>
                    <a:pt x="596" y="766"/>
                    <a:pt x="593" y="767"/>
                    <a:pt x="591" y="767"/>
                  </a:cubicBezTo>
                  <a:cubicBezTo>
                    <a:pt x="589" y="767"/>
                    <a:pt x="584" y="770"/>
                    <a:pt x="581" y="773"/>
                  </a:cubicBezTo>
                  <a:cubicBezTo>
                    <a:pt x="573" y="780"/>
                    <a:pt x="550" y="793"/>
                    <a:pt x="545" y="793"/>
                  </a:cubicBezTo>
                  <a:cubicBezTo>
                    <a:pt x="542" y="793"/>
                    <a:pt x="540" y="792"/>
                    <a:pt x="540" y="789"/>
                  </a:cubicBezTo>
                  <a:close/>
                  <a:moveTo>
                    <a:pt x="329" y="627"/>
                  </a:moveTo>
                  <a:cubicBezTo>
                    <a:pt x="327" y="615"/>
                    <a:pt x="327" y="610"/>
                    <a:pt x="331" y="607"/>
                  </a:cubicBezTo>
                  <a:cubicBezTo>
                    <a:pt x="336" y="604"/>
                    <a:pt x="336" y="603"/>
                    <a:pt x="332" y="603"/>
                  </a:cubicBezTo>
                  <a:cubicBezTo>
                    <a:pt x="329" y="603"/>
                    <a:pt x="327" y="599"/>
                    <a:pt x="327" y="594"/>
                  </a:cubicBezTo>
                  <a:cubicBezTo>
                    <a:pt x="327" y="587"/>
                    <a:pt x="329" y="586"/>
                    <a:pt x="336" y="587"/>
                  </a:cubicBezTo>
                  <a:cubicBezTo>
                    <a:pt x="346" y="588"/>
                    <a:pt x="349" y="599"/>
                    <a:pt x="343" y="612"/>
                  </a:cubicBezTo>
                  <a:cubicBezTo>
                    <a:pt x="341" y="616"/>
                    <a:pt x="342" y="621"/>
                    <a:pt x="344" y="624"/>
                  </a:cubicBezTo>
                  <a:cubicBezTo>
                    <a:pt x="348" y="627"/>
                    <a:pt x="348" y="631"/>
                    <a:pt x="344" y="635"/>
                  </a:cubicBezTo>
                  <a:cubicBezTo>
                    <a:pt x="335" y="646"/>
                    <a:pt x="332" y="643"/>
                    <a:pt x="329" y="627"/>
                  </a:cubicBezTo>
                  <a:close/>
                  <a:moveTo>
                    <a:pt x="333" y="543"/>
                  </a:moveTo>
                  <a:cubicBezTo>
                    <a:pt x="332" y="540"/>
                    <a:pt x="332" y="532"/>
                    <a:pt x="334" y="524"/>
                  </a:cubicBezTo>
                  <a:cubicBezTo>
                    <a:pt x="337" y="509"/>
                    <a:pt x="338" y="505"/>
                    <a:pt x="339" y="496"/>
                  </a:cubicBezTo>
                  <a:cubicBezTo>
                    <a:pt x="339" y="493"/>
                    <a:pt x="342" y="491"/>
                    <a:pt x="345" y="491"/>
                  </a:cubicBezTo>
                  <a:cubicBezTo>
                    <a:pt x="349" y="491"/>
                    <a:pt x="350" y="499"/>
                    <a:pt x="350" y="519"/>
                  </a:cubicBezTo>
                  <a:cubicBezTo>
                    <a:pt x="350" y="543"/>
                    <a:pt x="349" y="547"/>
                    <a:pt x="343" y="547"/>
                  </a:cubicBezTo>
                  <a:cubicBezTo>
                    <a:pt x="339" y="547"/>
                    <a:pt x="334" y="545"/>
                    <a:pt x="333" y="543"/>
                  </a:cubicBezTo>
                  <a:close/>
                  <a:moveTo>
                    <a:pt x="335" y="459"/>
                  </a:moveTo>
                  <a:cubicBezTo>
                    <a:pt x="335" y="456"/>
                    <a:pt x="336" y="452"/>
                    <a:pt x="338" y="451"/>
                  </a:cubicBezTo>
                  <a:cubicBezTo>
                    <a:pt x="344" y="444"/>
                    <a:pt x="344" y="406"/>
                    <a:pt x="338" y="401"/>
                  </a:cubicBezTo>
                  <a:cubicBezTo>
                    <a:pt x="331" y="395"/>
                    <a:pt x="305" y="393"/>
                    <a:pt x="288" y="397"/>
                  </a:cubicBezTo>
                  <a:cubicBezTo>
                    <a:pt x="280" y="400"/>
                    <a:pt x="276" y="399"/>
                    <a:pt x="274" y="394"/>
                  </a:cubicBezTo>
                  <a:cubicBezTo>
                    <a:pt x="273" y="390"/>
                    <a:pt x="272" y="386"/>
                    <a:pt x="273" y="385"/>
                  </a:cubicBezTo>
                  <a:cubicBezTo>
                    <a:pt x="277" y="381"/>
                    <a:pt x="299" y="378"/>
                    <a:pt x="330" y="377"/>
                  </a:cubicBezTo>
                  <a:cubicBezTo>
                    <a:pt x="361" y="376"/>
                    <a:pt x="361" y="376"/>
                    <a:pt x="361" y="376"/>
                  </a:cubicBezTo>
                  <a:cubicBezTo>
                    <a:pt x="359" y="413"/>
                    <a:pt x="359" y="413"/>
                    <a:pt x="359" y="413"/>
                  </a:cubicBezTo>
                  <a:cubicBezTo>
                    <a:pt x="358" y="433"/>
                    <a:pt x="355" y="453"/>
                    <a:pt x="354" y="458"/>
                  </a:cubicBezTo>
                  <a:cubicBezTo>
                    <a:pt x="351" y="466"/>
                    <a:pt x="335" y="468"/>
                    <a:pt x="335" y="459"/>
                  </a:cubicBezTo>
                  <a:close/>
                  <a:moveTo>
                    <a:pt x="18" y="414"/>
                  </a:moveTo>
                  <a:cubicBezTo>
                    <a:pt x="8" y="412"/>
                    <a:pt x="7" y="408"/>
                    <a:pt x="8" y="372"/>
                  </a:cubicBezTo>
                  <a:cubicBezTo>
                    <a:pt x="8" y="363"/>
                    <a:pt x="9" y="302"/>
                    <a:pt x="10" y="238"/>
                  </a:cubicBezTo>
                  <a:cubicBezTo>
                    <a:pt x="11" y="174"/>
                    <a:pt x="13" y="110"/>
                    <a:pt x="15" y="95"/>
                  </a:cubicBezTo>
                  <a:cubicBezTo>
                    <a:pt x="17" y="72"/>
                    <a:pt x="17" y="70"/>
                    <a:pt x="12" y="77"/>
                  </a:cubicBezTo>
                  <a:cubicBezTo>
                    <a:pt x="2" y="90"/>
                    <a:pt x="0" y="79"/>
                    <a:pt x="8" y="54"/>
                  </a:cubicBezTo>
                  <a:cubicBezTo>
                    <a:pt x="12" y="41"/>
                    <a:pt x="15" y="25"/>
                    <a:pt x="15" y="19"/>
                  </a:cubicBezTo>
                  <a:cubicBezTo>
                    <a:pt x="15" y="7"/>
                    <a:pt x="23" y="0"/>
                    <a:pt x="30" y="5"/>
                  </a:cubicBezTo>
                  <a:cubicBezTo>
                    <a:pt x="33" y="7"/>
                    <a:pt x="34" y="10"/>
                    <a:pt x="32" y="13"/>
                  </a:cubicBezTo>
                  <a:cubicBezTo>
                    <a:pt x="31" y="16"/>
                    <a:pt x="36" y="31"/>
                    <a:pt x="43" y="46"/>
                  </a:cubicBezTo>
                  <a:cubicBezTo>
                    <a:pt x="52" y="67"/>
                    <a:pt x="54" y="74"/>
                    <a:pt x="50" y="79"/>
                  </a:cubicBezTo>
                  <a:cubicBezTo>
                    <a:pt x="46" y="84"/>
                    <a:pt x="45" y="84"/>
                    <a:pt x="41" y="78"/>
                  </a:cubicBezTo>
                  <a:cubicBezTo>
                    <a:pt x="35" y="67"/>
                    <a:pt x="30" y="71"/>
                    <a:pt x="30" y="88"/>
                  </a:cubicBezTo>
                  <a:cubicBezTo>
                    <a:pt x="30" y="135"/>
                    <a:pt x="25" y="350"/>
                    <a:pt x="24" y="374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45" y="399"/>
                    <a:pt x="45" y="399"/>
                    <a:pt x="45" y="399"/>
                  </a:cubicBezTo>
                  <a:cubicBezTo>
                    <a:pt x="63" y="395"/>
                    <a:pt x="68" y="396"/>
                    <a:pt x="73" y="401"/>
                  </a:cubicBezTo>
                  <a:cubicBezTo>
                    <a:pt x="76" y="404"/>
                    <a:pt x="78" y="409"/>
                    <a:pt x="76" y="411"/>
                  </a:cubicBezTo>
                  <a:cubicBezTo>
                    <a:pt x="74" y="415"/>
                    <a:pt x="34" y="417"/>
                    <a:pt x="18" y="414"/>
                  </a:cubicBezTo>
                  <a:close/>
                  <a:moveTo>
                    <a:pt x="97" y="403"/>
                  </a:moveTo>
                  <a:cubicBezTo>
                    <a:pt x="91" y="396"/>
                    <a:pt x="92" y="395"/>
                    <a:pt x="109" y="393"/>
                  </a:cubicBezTo>
                  <a:cubicBezTo>
                    <a:pt x="115" y="393"/>
                    <a:pt x="129" y="391"/>
                    <a:pt x="140" y="390"/>
                  </a:cubicBezTo>
                  <a:cubicBezTo>
                    <a:pt x="154" y="389"/>
                    <a:pt x="162" y="390"/>
                    <a:pt x="166" y="394"/>
                  </a:cubicBezTo>
                  <a:cubicBezTo>
                    <a:pt x="174" y="401"/>
                    <a:pt x="167" y="404"/>
                    <a:pt x="130" y="407"/>
                  </a:cubicBezTo>
                  <a:cubicBezTo>
                    <a:pt x="108" y="409"/>
                    <a:pt x="102" y="408"/>
                    <a:pt x="97" y="403"/>
                  </a:cubicBezTo>
                  <a:close/>
                  <a:moveTo>
                    <a:pt x="184" y="398"/>
                  </a:moveTo>
                  <a:cubicBezTo>
                    <a:pt x="178" y="389"/>
                    <a:pt x="185" y="387"/>
                    <a:pt x="222" y="386"/>
                  </a:cubicBezTo>
                  <a:cubicBezTo>
                    <a:pt x="244" y="385"/>
                    <a:pt x="255" y="387"/>
                    <a:pt x="259" y="390"/>
                  </a:cubicBezTo>
                  <a:cubicBezTo>
                    <a:pt x="262" y="394"/>
                    <a:pt x="264" y="397"/>
                    <a:pt x="263" y="398"/>
                  </a:cubicBezTo>
                  <a:cubicBezTo>
                    <a:pt x="262" y="399"/>
                    <a:pt x="245" y="401"/>
                    <a:pt x="225" y="402"/>
                  </a:cubicBezTo>
                  <a:cubicBezTo>
                    <a:pt x="198" y="403"/>
                    <a:pt x="188" y="402"/>
                    <a:pt x="184" y="398"/>
                  </a:cubicBezTo>
                  <a:close/>
                  <a:moveTo>
                    <a:pt x="413" y="400"/>
                  </a:moveTo>
                  <a:cubicBezTo>
                    <a:pt x="411" y="398"/>
                    <a:pt x="412" y="392"/>
                    <a:pt x="414" y="388"/>
                  </a:cubicBezTo>
                  <a:cubicBezTo>
                    <a:pt x="416" y="384"/>
                    <a:pt x="418" y="377"/>
                    <a:pt x="417" y="372"/>
                  </a:cubicBezTo>
                  <a:cubicBezTo>
                    <a:pt x="417" y="366"/>
                    <a:pt x="420" y="363"/>
                    <a:pt x="427" y="362"/>
                  </a:cubicBezTo>
                  <a:cubicBezTo>
                    <a:pt x="432" y="361"/>
                    <a:pt x="437" y="357"/>
                    <a:pt x="439" y="352"/>
                  </a:cubicBezTo>
                  <a:cubicBezTo>
                    <a:pt x="440" y="348"/>
                    <a:pt x="442" y="344"/>
                    <a:pt x="444" y="344"/>
                  </a:cubicBezTo>
                  <a:cubicBezTo>
                    <a:pt x="446" y="344"/>
                    <a:pt x="448" y="342"/>
                    <a:pt x="448" y="339"/>
                  </a:cubicBezTo>
                  <a:cubicBezTo>
                    <a:pt x="448" y="337"/>
                    <a:pt x="442" y="336"/>
                    <a:pt x="431" y="337"/>
                  </a:cubicBezTo>
                  <a:cubicBezTo>
                    <a:pt x="417" y="340"/>
                    <a:pt x="415" y="339"/>
                    <a:pt x="415" y="331"/>
                  </a:cubicBezTo>
                  <a:cubicBezTo>
                    <a:pt x="415" y="326"/>
                    <a:pt x="417" y="323"/>
                    <a:pt x="422" y="323"/>
                  </a:cubicBezTo>
                  <a:cubicBezTo>
                    <a:pt x="426" y="323"/>
                    <a:pt x="433" y="322"/>
                    <a:pt x="438" y="321"/>
                  </a:cubicBezTo>
                  <a:cubicBezTo>
                    <a:pt x="457" y="315"/>
                    <a:pt x="466" y="314"/>
                    <a:pt x="471" y="317"/>
                  </a:cubicBezTo>
                  <a:cubicBezTo>
                    <a:pt x="479" y="320"/>
                    <a:pt x="479" y="323"/>
                    <a:pt x="470" y="334"/>
                  </a:cubicBezTo>
                  <a:cubicBezTo>
                    <a:pt x="455" y="351"/>
                    <a:pt x="453" y="359"/>
                    <a:pt x="460" y="364"/>
                  </a:cubicBezTo>
                  <a:cubicBezTo>
                    <a:pt x="466" y="369"/>
                    <a:pt x="466" y="370"/>
                    <a:pt x="459" y="376"/>
                  </a:cubicBezTo>
                  <a:cubicBezTo>
                    <a:pt x="455" y="379"/>
                    <a:pt x="449" y="381"/>
                    <a:pt x="446" y="380"/>
                  </a:cubicBezTo>
                  <a:cubicBezTo>
                    <a:pt x="443" y="379"/>
                    <a:pt x="439" y="380"/>
                    <a:pt x="438" y="383"/>
                  </a:cubicBezTo>
                  <a:cubicBezTo>
                    <a:pt x="436" y="386"/>
                    <a:pt x="441" y="387"/>
                    <a:pt x="452" y="387"/>
                  </a:cubicBezTo>
                  <a:cubicBezTo>
                    <a:pt x="470" y="387"/>
                    <a:pt x="477" y="392"/>
                    <a:pt x="468" y="399"/>
                  </a:cubicBezTo>
                  <a:cubicBezTo>
                    <a:pt x="461" y="404"/>
                    <a:pt x="416" y="406"/>
                    <a:pt x="413" y="400"/>
                  </a:cubicBezTo>
                  <a:close/>
                  <a:moveTo>
                    <a:pt x="858" y="266"/>
                  </a:moveTo>
                  <a:cubicBezTo>
                    <a:pt x="855" y="257"/>
                    <a:pt x="853" y="233"/>
                    <a:pt x="853" y="196"/>
                  </a:cubicBezTo>
                  <a:cubicBezTo>
                    <a:pt x="853" y="120"/>
                    <a:pt x="853" y="124"/>
                    <a:pt x="862" y="135"/>
                  </a:cubicBezTo>
                  <a:cubicBezTo>
                    <a:pt x="868" y="143"/>
                    <a:pt x="870" y="151"/>
                    <a:pt x="868" y="178"/>
                  </a:cubicBezTo>
                  <a:cubicBezTo>
                    <a:pt x="867" y="195"/>
                    <a:pt x="867" y="210"/>
                    <a:pt x="868" y="210"/>
                  </a:cubicBezTo>
                  <a:cubicBezTo>
                    <a:pt x="869" y="210"/>
                    <a:pt x="872" y="196"/>
                    <a:pt x="875" y="180"/>
                  </a:cubicBezTo>
                  <a:cubicBezTo>
                    <a:pt x="878" y="163"/>
                    <a:pt x="881" y="150"/>
                    <a:pt x="883" y="150"/>
                  </a:cubicBezTo>
                  <a:cubicBezTo>
                    <a:pt x="884" y="150"/>
                    <a:pt x="886" y="144"/>
                    <a:pt x="886" y="137"/>
                  </a:cubicBezTo>
                  <a:cubicBezTo>
                    <a:pt x="888" y="108"/>
                    <a:pt x="889" y="102"/>
                    <a:pt x="892" y="102"/>
                  </a:cubicBezTo>
                  <a:cubicBezTo>
                    <a:pt x="893" y="102"/>
                    <a:pt x="895" y="100"/>
                    <a:pt x="895" y="97"/>
                  </a:cubicBezTo>
                  <a:cubicBezTo>
                    <a:pt x="894" y="79"/>
                    <a:pt x="896" y="75"/>
                    <a:pt x="905" y="79"/>
                  </a:cubicBezTo>
                  <a:cubicBezTo>
                    <a:pt x="916" y="82"/>
                    <a:pt x="916" y="82"/>
                    <a:pt x="1000" y="79"/>
                  </a:cubicBezTo>
                  <a:cubicBezTo>
                    <a:pt x="1065" y="76"/>
                    <a:pt x="1088" y="74"/>
                    <a:pt x="1105" y="67"/>
                  </a:cubicBezTo>
                  <a:cubicBezTo>
                    <a:pt x="1111" y="65"/>
                    <a:pt x="1124" y="62"/>
                    <a:pt x="1134" y="61"/>
                  </a:cubicBezTo>
                  <a:cubicBezTo>
                    <a:pt x="1145" y="60"/>
                    <a:pt x="1153" y="59"/>
                    <a:pt x="1153" y="59"/>
                  </a:cubicBezTo>
                  <a:cubicBezTo>
                    <a:pt x="1153" y="58"/>
                    <a:pt x="1192" y="55"/>
                    <a:pt x="1228" y="54"/>
                  </a:cubicBezTo>
                  <a:cubicBezTo>
                    <a:pt x="1255" y="52"/>
                    <a:pt x="1258" y="53"/>
                    <a:pt x="1259" y="61"/>
                  </a:cubicBezTo>
                  <a:cubicBezTo>
                    <a:pt x="1260" y="69"/>
                    <a:pt x="1258" y="70"/>
                    <a:pt x="1242" y="70"/>
                  </a:cubicBezTo>
                  <a:cubicBezTo>
                    <a:pt x="1185" y="71"/>
                    <a:pt x="1154" y="74"/>
                    <a:pt x="1130" y="79"/>
                  </a:cubicBezTo>
                  <a:cubicBezTo>
                    <a:pt x="1115" y="82"/>
                    <a:pt x="1099" y="86"/>
                    <a:pt x="1095" y="87"/>
                  </a:cubicBezTo>
                  <a:cubicBezTo>
                    <a:pt x="1090" y="88"/>
                    <a:pt x="1081" y="90"/>
                    <a:pt x="1076" y="91"/>
                  </a:cubicBezTo>
                  <a:cubicBezTo>
                    <a:pt x="1070" y="92"/>
                    <a:pt x="1032" y="94"/>
                    <a:pt x="991" y="95"/>
                  </a:cubicBezTo>
                  <a:cubicBezTo>
                    <a:pt x="950" y="96"/>
                    <a:pt x="915" y="98"/>
                    <a:pt x="913" y="99"/>
                  </a:cubicBezTo>
                  <a:cubicBezTo>
                    <a:pt x="910" y="102"/>
                    <a:pt x="906" y="116"/>
                    <a:pt x="896" y="160"/>
                  </a:cubicBezTo>
                  <a:cubicBezTo>
                    <a:pt x="893" y="172"/>
                    <a:pt x="889" y="189"/>
                    <a:pt x="887" y="197"/>
                  </a:cubicBezTo>
                  <a:cubicBezTo>
                    <a:pt x="885" y="205"/>
                    <a:pt x="883" y="224"/>
                    <a:pt x="881" y="238"/>
                  </a:cubicBezTo>
                  <a:cubicBezTo>
                    <a:pt x="880" y="254"/>
                    <a:pt x="876" y="267"/>
                    <a:pt x="871" y="272"/>
                  </a:cubicBezTo>
                  <a:cubicBezTo>
                    <a:pt x="864" y="279"/>
                    <a:pt x="863" y="279"/>
                    <a:pt x="858" y="266"/>
                  </a:cubicBezTo>
                  <a:close/>
                  <a:moveTo>
                    <a:pt x="766" y="271"/>
                  </a:moveTo>
                  <a:cubicBezTo>
                    <a:pt x="757" y="265"/>
                    <a:pt x="766" y="257"/>
                    <a:pt x="784" y="255"/>
                  </a:cubicBezTo>
                  <a:cubicBezTo>
                    <a:pt x="791" y="254"/>
                    <a:pt x="803" y="252"/>
                    <a:pt x="810" y="251"/>
                  </a:cubicBezTo>
                  <a:cubicBezTo>
                    <a:pt x="825" y="249"/>
                    <a:pt x="835" y="254"/>
                    <a:pt x="832" y="263"/>
                  </a:cubicBezTo>
                  <a:cubicBezTo>
                    <a:pt x="831" y="266"/>
                    <a:pt x="823" y="269"/>
                    <a:pt x="812" y="270"/>
                  </a:cubicBezTo>
                  <a:cubicBezTo>
                    <a:pt x="802" y="270"/>
                    <a:pt x="789" y="272"/>
                    <a:pt x="783" y="273"/>
                  </a:cubicBezTo>
                  <a:cubicBezTo>
                    <a:pt x="777" y="274"/>
                    <a:pt x="770" y="273"/>
                    <a:pt x="766" y="271"/>
                  </a:cubicBezTo>
                  <a:close/>
                  <a:moveTo>
                    <a:pt x="770" y="244"/>
                  </a:moveTo>
                  <a:cubicBezTo>
                    <a:pt x="759" y="238"/>
                    <a:pt x="768" y="226"/>
                    <a:pt x="785" y="225"/>
                  </a:cubicBezTo>
                  <a:cubicBezTo>
                    <a:pt x="794" y="224"/>
                    <a:pt x="810" y="222"/>
                    <a:pt x="820" y="221"/>
                  </a:cubicBezTo>
                  <a:cubicBezTo>
                    <a:pt x="834" y="220"/>
                    <a:pt x="838" y="222"/>
                    <a:pt x="842" y="228"/>
                  </a:cubicBezTo>
                  <a:cubicBezTo>
                    <a:pt x="844" y="232"/>
                    <a:pt x="844" y="236"/>
                    <a:pt x="843" y="236"/>
                  </a:cubicBezTo>
                  <a:cubicBezTo>
                    <a:pt x="841" y="237"/>
                    <a:pt x="834" y="238"/>
                    <a:pt x="828" y="238"/>
                  </a:cubicBezTo>
                  <a:cubicBezTo>
                    <a:pt x="822" y="239"/>
                    <a:pt x="808" y="241"/>
                    <a:pt x="796" y="244"/>
                  </a:cubicBezTo>
                  <a:cubicBezTo>
                    <a:pt x="785" y="246"/>
                    <a:pt x="773" y="246"/>
                    <a:pt x="770" y="244"/>
                  </a:cubicBezTo>
                  <a:close/>
                  <a:moveTo>
                    <a:pt x="1083" y="234"/>
                  </a:moveTo>
                  <a:cubicBezTo>
                    <a:pt x="1081" y="230"/>
                    <a:pt x="1075" y="227"/>
                    <a:pt x="1070" y="227"/>
                  </a:cubicBezTo>
                  <a:cubicBezTo>
                    <a:pt x="1056" y="227"/>
                    <a:pt x="1055" y="215"/>
                    <a:pt x="1068" y="214"/>
                  </a:cubicBezTo>
                  <a:cubicBezTo>
                    <a:pt x="1075" y="213"/>
                    <a:pt x="1078" y="209"/>
                    <a:pt x="1079" y="201"/>
                  </a:cubicBezTo>
                  <a:cubicBezTo>
                    <a:pt x="1082" y="183"/>
                    <a:pt x="1088" y="181"/>
                    <a:pt x="1093" y="196"/>
                  </a:cubicBezTo>
                  <a:cubicBezTo>
                    <a:pt x="1096" y="204"/>
                    <a:pt x="1101" y="210"/>
                    <a:pt x="1105" y="211"/>
                  </a:cubicBezTo>
                  <a:cubicBezTo>
                    <a:pt x="1108" y="211"/>
                    <a:pt x="1114" y="211"/>
                    <a:pt x="1117" y="212"/>
                  </a:cubicBezTo>
                  <a:cubicBezTo>
                    <a:pt x="1121" y="212"/>
                    <a:pt x="1124" y="216"/>
                    <a:pt x="1125" y="220"/>
                  </a:cubicBezTo>
                  <a:cubicBezTo>
                    <a:pt x="1126" y="226"/>
                    <a:pt x="1124" y="228"/>
                    <a:pt x="1119" y="227"/>
                  </a:cubicBezTo>
                  <a:cubicBezTo>
                    <a:pt x="1105" y="226"/>
                    <a:pt x="1101" y="227"/>
                    <a:pt x="1103" y="234"/>
                  </a:cubicBezTo>
                  <a:cubicBezTo>
                    <a:pt x="1105" y="238"/>
                    <a:pt x="1103" y="240"/>
                    <a:pt x="1095" y="240"/>
                  </a:cubicBezTo>
                  <a:cubicBezTo>
                    <a:pt x="1090" y="240"/>
                    <a:pt x="1084" y="237"/>
                    <a:pt x="1083" y="23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 noEditPoints="1"/>
            </p:cNvSpPr>
            <p:nvPr/>
          </p:nvSpPr>
          <p:spPr bwMode="auto">
            <a:xfrm>
              <a:off x="7747000" y="1793875"/>
              <a:ext cx="1571625" cy="1155700"/>
            </a:xfrm>
            <a:custGeom>
              <a:avLst/>
              <a:gdLst>
                <a:gd name="T0" fmla="*/ 316 w 1030"/>
                <a:gd name="T1" fmla="*/ 757 h 758"/>
                <a:gd name="T2" fmla="*/ 313 w 1030"/>
                <a:gd name="T3" fmla="*/ 743 h 758"/>
                <a:gd name="T4" fmla="*/ 285 w 1030"/>
                <a:gd name="T5" fmla="*/ 743 h 758"/>
                <a:gd name="T6" fmla="*/ 260 w 1030"/>
                <a:gd name="T7" fmla="*/ 741 h 758"/>
                <a:gd name="T8" fmla="*/ 257 w 1030"/>
                <a:gd name="T9" fmla="*/ 685 h 758"/>
                <a:gd name="T10" fmla="*/ 270 w 1030"/>
                <a:gd name="T11" fmla="*/ 670 h 758"/>
                <a:gd name="T12" fmla="*/ 281 w 1030"/>
                <a:gd name="T13" fmla="*/ 668 h 758"/>
                <a:gd name="T14" fmla="*/ 323 w 1030"/>
                <a:gd name="T15" fmla="*/ 681 h 758"/>
                <a:gd name="T16" fmla="*/ 327 w 1030"/>
                <a:gd name="T17" fmla="*/ 699 h 758"/>
                <a:gd name="T18" fmla="*/ 327 w 1030"/>
                <a:gd name="T19" fmla="*/ 729 h 758"/>
                <a:gd name="T20" fmla="*/ 325 w 1030"/>
                <a:gd name="T21" fmla="*/ 754 h 758"/>
                <a:gd name="T22" fmla="*/ 316 w 1030"/>
                <a:gd name="T23" fmla="*/ 757 h 758"/>
                <a:gd name="T24" fmla="*/ 292 w 1030"/>
                <a:gd name="T25" fmla="*/ 724 h 758"/>
                <a:gd name="T26" fmla="*/ 299 w 1030"/>
                <a:gd name="T27" fmla="*/ 720 h 758"/>
                <a:gd name="T28" fmla="*/ 307 w 1030"/>
                <a:gd name="T29" fmla="*/ 710 h 758"/>
                <a:gd name="T30" fmla="*/ 310 w 1030"/>
                <a:gd name="T31" fmla="*/ 697 h 758"/>
                <a:gd name="T32" fmla="*/ 307 w 1030"/>
                <a:gd name="T33" fmla="*/ 691 h 758"/>
                <a:gd name="T34" fmla="*/ 298 w 1030"/>
                <a:gd name="T35" fmla="*/ 685 h 758"/>
                <a:gd name="T36" fmla="*/ 266 w 1030"/>
                <a:gd name="T37" fmla="*/ 700 h 758"/>
                <a:gd name="T38" fmla="*/ 266 w 1030"/>
                <a:gd name="T39" fmla="*/ 724 h 758"/>
                <a:gd name="T40" fmla="*/ 292 w 1030"/>
                <a:gd name="T41" fmla="*/ 724 h 758"/>
                <a:gd name="T42" fmla="*/ 5 w 1030"/>
                <a:gd name="T43" fmla="*/ 640 h 758"/>
                <a:gd name="T44" fmla="*/ 54 w 1030"/>
                <a:gd name="T45" fmla="*/ 621 h 758"/>
                <a:gd name="T46" fmla="*/ 106 w 1030"/>
                <a:gd name="T47" fmla="*/ 619 h 758"/>
                <a:gd name="T48" fmla="*/ 324 w 1030"/>
                <a:gd name="T49" fmla="*/ 621 h 758"/>
                <a:gd name="T50" fmla="*/ 341 w 1030"/>
                <a:gd name="T51" fmla="*/ 634 h 758"/>
                <a:gd name="T52" fmla="*/ 341 w 1030"/>
                <a:gd name="T53" fmla="*/ 644 h 758"/>
                <a:gd name="T54" fmla="*/ 174 w 1030"/>
                <a:gd name="T55" fmla="*/ 645 h 758"/>
                <a:gd name="T56" fmla="*/ 5 w 1030"/>
                <a:gd name="T57" fmla="*/ 640 h 758"/>
                <a:gd name="T58" fmla="*/ 952 w 1030"/>
                <a:gd name="T59" fmla="*/ 158 h 758"/>
                <a:gd name="T60" fmla="*/ 939 w 1030"/>
                <a:gd name="T61" fmla="*/ 152 h 758"/>
                <a:gd name="T62" fmla="*/ 920 w 1030"/>
                <a:gd name="T63" fmla="*/ 151 h 758"/>
                <a:gd name="T64" fmla="*/ 895 w 1030"/>
                <a:gd name="T65" fmla="*/ 123 h 758"/>
                <a:gd name="T66" fmla="*/ 922 w 1030"/>
                <a:gd name="T67" fmla="*/ 88 h 758"/>
                <a:gd name="T68" fmla="*/ 947 w 1030"/>
                <a:gd name="T69" fmla="*/ 88 h 758"/>
                <a:gd name="T70" fmla="*/ 962 w 1030"/>
                <a:gd name="T71" fmla="*/ 119 h 758"/>
                <a:gd name="T72" fmla="*/ 970 w 1030"/>
                <a:gd name="T73" fmla="*/ 137 h 758"/>
                <a:gd name="T74" fmla="*/ 969 w 1030"/>
                <a:gd name="T75" fmla="*/ 160 h 758"/>
                <a:gd name="T76" fmla="*/ 952 w 1030"/>
                <a:gd name="T77" fmla="*/ 158 h 758"/>
                <a:gd name="T78" fmla="*/ 943 w 1030"/>
                <a:gd name="T79" fmla="*/ 118 h 758"/>
                <a:gd name="T80" fmla="*/ 920 w 1030"/>
                <a:gd name="T81" fmla="*/ 106 h 758"/>
                <a:gd name="T82" fmla="*/ 932 w 1030"/>
                <a:gd name="T83" fmla="*/ 136 h 758"/>
                <a:gd name="T84" fmla="*/ 943 w 1030"/>
                <a:gd name="T85" fmla="*/ 118 h 758"/>
                <a:gd name="T86" fmla="*/ 967 w 1030"/>
                <a:gd name="T87" fmla="*/ 83 h 758"/>
                <a:gd name="T88" fmla="*/ 975 w 1030"/>
                <a:gd name="T89" fmla="*/ 70 h 758"/>
                <a:gd name="T90" fmla="*/ 980 w 1030"/>
                <a:gd name="T91" fmla="*/ 63 h 758"/>
                <a:gd name="T92" fmla="*/ 985 w 1030"/>
                <a:gd name="T93" fmla="*/ 57 h 758"/>
                <a:gd name="T94" fmla="*/ 989 w 1030"/>
                <a:gd name="T95" fmla="*/ 48 h 758"/>
                <a:gd name="T96" fmla="*/ 991 w 1030"/>
                <a:gd name="T97" fmla="*/ 42 h 758"/>
                <a:gd name="T98" fmla="*/ 992 w 1030"/>
                <a:gd name="T99" fmla="*/ 23 h 758"/>
                <a:gd name="T100" fmla="*/ 972 w 1030"/>
                <a:gd name="T101" fmla="*/ 31 h 758"/>
                <a:gd name="T102" fmla="*/ 958 w 1030"/>
                <a:gd name="T103" fmla="*/ 23 h 758"/>
                <a:gd name="T104" fmla="*/ 1014 w 1030"/>
                <a:gd name="T105" fmla="*/ 25 h 758"/>
                <a:gd name="T106" fmla="*/ 1006 w 1030"/>
                <a:gd name="T107" fmla="*/ 53 h 758"/>
                <a:gd name="T108" fmla="*/ 1006 w 1030"/>
                <a:gd name="T109" fmla="*/ 74 h 758"/>
                <a:gd name="T110" fmla="*/ 1016 w 1030"/>
                <a:gd name="T111" fmla="*/ 67 h 758"/>
                <a:gd name="T112" fmla="*/ 1020 w 1030"/>
                <a:gd name="T113" fmla="*/ 66 h 758"/>
                <a:gd name="T114" fmla="*/ 1003 w 1030"/>
                <a:gd name="T115" fmla="*/ 87 h 758"/>
                <a:gd name="T116" fmla="*/ 967 w 1030"/>
                <a:gd name="T117" fmla="*/ 83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0" h="758">
                  <a:moveTo>
                    <a:pt x="316" y="757"/>
                  </a:moveTo>
                  <a:cubicBezTo>
                    <a:pt x="315" y="755"/>
                    <a:pt x="313" y="749"/>
                    <a:pt x="313" y="743"/>
                  </a:cubicBezTo>
                  <a:cubicBezTo>
                    <a:pt x="313" y="732"/>
                    <a:pt x="312" y="732"/>
                    <a:pt x="285" y="743"/>
                  </a:cubicBezTo>
                  <a:cubicBezTo>
                    <a:pt x="273" y="748"/>
                    <a:pt x="270" y="748"/>
                    <a:pt x="260" y="741"/>
                  </a:cubicBezTo>
                  <a:cubicBezTo>
                    <a:pt x="243" y="731"/>
                    <a:pt x="242" y="708"/>
                    <a:pt x="257" y="685"/>
                  </a:cubicBezTo>
                  <a:cubicBezTo>
                    <a:pt x="263" y="676"/>
                    <a:pt x="269" y="669"/>
                    <a:pt x="270" y="670"/>
                  </a:cubicBezTo>
                  <a:cubicBezTo>
                    <a:pt x="272" y="672"/>
                    <a:pt x="276" y="671"/>
                    <a:pt x="281" y="668"/>
                  </a:cubicBezTo>
                  <a:cubicBezTo>
                    <a:pt x="291" y="663"/>
                    <a:pt x="313" y="670"/>
                    <a:pt x="323" y="681"/>
                  </a:cubicBezTo>
                  <a:cubicBezTo>
                    <a:pt x="328" y="687"/>
                    <a:pt x="329" y="692"/>
                    <a:pt x="327" y="699"/>
                  </a:cubicBezTo>
                  <a:cubicBezTo>
                    <a:pt x="325" y="705"/>
                    <a:pt x="325" y="718"/>
                    <a:pt x="327" y="729"/>
                  </a:cubicBezTo>
                  <a:cubicBezTo>
                    <a:pt x="329" y="743"/>
                    <a:pt x="329" y="750"/>
                    <a:pt x="325" y="754"/>
                  </a:cubicBezTo>
                  <a:cubicBezTo>
                    <a:pt x="322" y="757"/>
                    <a:pt x="318" y="758"/>
                    <a:pt x="316" y="757"/>
                  </a:cubicBezTo>
                  <a:close/>
                  <a:moveTo>
                    <a:pt x="292" y="724"/>
                  </a:moveTo>
                  <a:cubicBezTo>
                    <a:pt x="292" y="723"/>
                    <a:pt x="296" y="721"/>
                    <a:pt x="299" y="720"/>
                  </a:cubicBezTo>
                  <a:cubicBezTo>
                    <a:pt x="303" y="719"/>
                    <a:pt x="307" y="715"/>
                    <a:pt x="307" y="710"/>
                  </a:cubicBezTo>
                  <a:cubicBezTo>
                    <a:pt x="308" y="705"/>
                    <a:pt x="309" y="699"/>
                    <a:pt x="310" y="697"/>
                  </a:cubicBezTo>
                  <a:cubicBezTo>
                    <a:pt x="311" y="694"/>
                    <a:pt x="309" y="692"/>
                    <a:pt x="307" y="691"/>
                  </a:cubicBezTo>
                  <a:cubicBezTo>
                    <a:pt x="305" y="690"/>
                    <a:pt x="301" y="688"/>
                    <a:pt x="298" y="685"/>
                  </a:cubicBezTo>
                  <a:cubicBezTo>
                    <a:pt x="292" y="680"/>
                    <a:pt x="277" y="687"/>
                    <a:pt x="266" y="700"/>
                  </a:cubicBezTo>
                  <a:cubicBezTo>
                    <a:pt x="257" y="711"/>
                    <a:pt x="257" y="719"/>
                    <a:pt x="266" y="724"/>
                  </a:cubicBezTo>
                  <a:cubicBezTo>
                    <a:pt x="274" y="729"/>
                    <a:pt x="292" y="729"/>
                    <a:pt x="292" y="724"/>
                  </a:cubicBezTo>
                  <a:close/>
                  <a:moveTo>
                    <a:pt x="5" y="640"/>
                  </a:moveTo>
                  <a:cubicBezTo>
                    <a:pt x="0" y="627"/>
                    <a:pt x="16" y="621"/>
                    <a:pt x="54" y="621"/>
                  </a:cubicBezTo>
                  <a:cubicBezTo>
                    <a:pt x="73" y="621"/>
                    <a:pt x="97" y="620"/>
                    <a:pt x="106" y="619"/>
                  </a:cubicBezTo>
                  <a:cubicBezTo>
                    <a:pt x="137" y="616"/>
                    <a:pt x="307" y="617"/>
                    <a:pt x="324" y="621"/>
                  </a:cubicBezTo>
                  <a:cubicBezTo>
                    <a:pt x="338" y="623"/>
                    <a:pt x="341" y="625"/>
                    <a:pt x="341" y="634"/>
                  </a:cubicBezTo>
                  <a:cubicBezTo>
                    <a:pt x="341" y="644"/>
                    <a:pt x="341" y="644"/>
                    <a:pt x="341" y="644"/>
                  </a:cubicBezTo>
                  <a:cubicBezTo>
                    <a:pt x="174" y="645"/>
                    <a:pt x="174" y="645"/>
                    <a:pt x="174" y="645"/>
                  </a:cubicBezTo>
                  <a:cubicBezTo>
                    <a:pt x="26" y="646"/>
                    <a:pt x="7" y="646"/>
                    <a:pt x="5" y="640"/>
                  </a:cubicBezTo>
                  <a:close/>
                  <a:moveTo>
                    <a:pt x="952" y="158"/>
                  </a:moveTo>
                  <a:cubicBezTo>
                    <a:pt x="951" y="155"/>
                    <a:pt x="945" y="152"/>
                    <a:pt x="939" y="152"/>
                  </a:cubicBezTo>
                  <a:cubicBezTo>
                    <a:pt x="932" y="151"/>
                    <a:pt x="923" y="151"/>
                    <a:pt x="920" y="151"/>
                  </a:cubicBezTo>
                  <a:cubicBezTo>
                    <a:pt x="908" y="150"/>
                    <a:pt x="895" y="135"/>
                    <a:pt x="895" y="123"/>
                  </a:cubicBezTo>
                  <a:cubicBezTo>
                    <a:pt x="895" y="111"/>
                    <a:pt x="903" y="100"/>
                    <a:pt x="922" y="88"/>
                  </a:cubicBezTo>
                  <a:cubicBezTo>
                    <a:pt x="931" y="81"/>
                    <a:pt x="933" y="81"/>
                    <a:pt x="947" y="88"/>
                  </a:cubicBezTo>
                  <a:cubicBezTo>
                    <a:pt x="962" y="95"/>
                    <a:pt x="964" y="100"/>
                    <a:pt x="962" y="119"/>
                  </a:cubicBezTo>
                  <a:cubicBezTo>
                    <a:pt x="962" y="125"/>
                    <a:pt x="965" y="133"/>
                    <a:pt x="970" y="137"/>
                  </a:cubicBezTo>
                  <a:cubicBezTo>
                    <a:pt x="981" y="147"/>
                    <a:pt x="981" y="157"/>
                    <a:pt x="969" y="160"/>
                  </a:cubicBezTo>
                  <a:cubicBezTo>
                    <a:pt x="956" y="164"/>
                    <a:pt x="954" y="164"/>
                    <a:pt x="952" y="158"/>
                  </a:cubicBezTo>
                  <a:close/>
                  <a:moveTo>
                    <a:pt x="943" y="118"/>
                  </a:moveTo>
                  <a:cubicBezTo>
                    <a:pt x="943" y="98"/>
                    <a:pt x="934" y="93"/>
                    <a:pt x="920" y="106"/>
                  </a:cubicBezTo>
                  <a:cubicBezTo>
                    <a:pt x="905" y="119"/>
                    <a:pt x="911" y="136"/>
                    <a:pt x="932" y="136"/>
                  </a:cubicBezTo>
                  <a:cubicBezTo>
                    <a:pt x="942" y="135"/>
                    <a:pt x="943" y="134"/>
                    <a:pt x="943" y="118"/>
                  </a:cubicBezTo>
                  <a:close/>
                  <a:moveTo>
                    <a:pt x="967" y="83"/>
                  </a:moveTo>
                  <a:cubicBezTo>
                    <a:pt x="967" y="77"/>
                    <a:pt x="971" y="71"/>
                    <a:pt x="975" y="70"/>
                  </a:cubicBezTo>
                  <a:cubicBezTo>
                    <a:pt x="980" y="69"/>
                    <a:pt x="982" y="66"/>
                    <a:pt x="980" y="63"/>
                  </a:cubicBezTo>
                  <a:cubicBezTo>
                    <a:pt x="979" y="61"/>
                    <a:pt x="981" y="58"/>
                    <a:pt x="985" y="57"/>
                  </a:cubicBezTo>
                  <a:cubicBezTo>
                    <a:pt x="989" y="55"/>
                    <a:pt x="991" y="51"/>
                    <a:pt x="989" y="48"/>
                  </a:cubicBezTo>
                  <a:cubicBezTo>
                    <a:pt x="988" y="45"/>
                    <a:pt x="989" y="42"/>
                    <a:pt x="991" y="42"/>
                  </a:cubicBezTo>
                  <a:cubicBezTo>
                    <a:pt x="997" y="42"/>
                    <a:pt x="999" y="26"/>
                    <a:pt x="992" y="23"/>
                  </a:cubicBezTo>
                  <a:cubicBezTo>
                    <a:pt x="984" y="20"/>
                    <a:pt x="986" y="19"/>
                    <a:pt x="972" y="31"/>
                  </a:cubicBezTo>
                  <a:cubicBezTo>
                    <a:pt x="958" y="44"/>
                    <a:pt x="949" y="39"/>
                    <a:pt x="958" y="23"/>
                  </a:cubicBezTo>
                  <a:cubicBezTo>
                    <a:pt x="970" y="0"/>
                    <a:pt x="1005" y="1"/>
                    <a:pt x="1014" y="25"/>
                  </a:cubicBezTo>
                  <a:cubicBezTo>
                    <a:pt x="1017" y="34"/>
                    <a:pt x="1015" y="40"/>
                    <a:pt x="1006" y="53"/>
                  </a:cubicBezTo>
                  <a:cubicBezTo>
                    <a:pt x="993" y="74"/>
                    <a:pt x="993" y="76"/>
                    <a:pt x="1006" y="74"/>
                  </a:cubicBezTo>
                  <a:cubicBezTo>
                    <a:pt x="1012" y="72"/>
                    <a:pt x="1016" y="70"/>
                    <a:pt x="1016" y="67"/>
                  </a:cubicBezTo>
                  <a:cubicBezTo>
                    <a:pt x="1016" y="65"/>
                    <a:pt x="1018" y="65"/>
                    <a:pt x="1020" y="66"/>
                  </a:cubicBezTo>
                  <a:cubicBezTo>
                    <a:pt x="1030" y="72"/>
                    <a:pt x="1023" y="80"/>
                    <a:pt x="1003" y="87"/>
                  </a:cubicBezTo>
                  <a:cubicBezTo>
                    <a:pt x="973" y="97"/>
                    <a:pt x="966" y="96"/>
                    <a:pt x="967" y="8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0"/>
            <p:cNvSpPr>
              <a:spLocks noEditPoints="1"/>
            </p:cNvSpPr>
            <p:nvPr/>
          </p:nvSpPr>
          <p:spPr bwMode="auto">
            <a:xfrm>
              <a:off x="7602538" y="1749425"/>
              <a:ext cx="2046287" cy="1019175"/>
            </a:xfrm>
            <a:custGeom>
              <a:avLst/>
              <a:gdLst>
                <a:gd name="T0" fmla="*/ 102 w 1342"/>
                <a:gd name="T1" fmla="*/ 660 h 668"/>
                <a:gd name="T2" fmla="*/ 95 w 1342"/>
                <a:gd name="T3" fmla="*/ 587 h 668"/>
                <a:gd name="T4" fmla="*/ 96 w 1342"/>
                <a:gd name="T5" fmla="*/ 458 h 668"/>
                <a:gd name="T6" fmla="*/ 98 w 1342"/>
                <a:gd name="T7" fmla="*/ 327 h 668"/>
                <a:gd name="T8" fmla="*/ 115 w 1342"/>
                <a:gd name="T9" fmla="*/ 325 h 668"/>
                <a:gd name="T10" fmla="*/ 120 w 1342"/>
                <a:gd name="T11" fmla="*/ 451 h 668"/>
                <a:gd name="T12" fmla="*/ 121 w 1342"/>
                <a:gd name="T13" fmla="*/ 585 h 668"/>
                <a:gd name="T14" fmla="*/ 116 w 1342"/>
                <a:gd name="T15" fmla="*/ 657 h 668"/>
                <a:gd name="T16" fmla="*/ 102 w 1342"/>
                <a:gd name="T17" fmla="*/ 660 h 668"/>
                <a:gd name="T18" fmla="*/ 1 w 1342"/>
                <a:gd name="T19" fmla="*/ 372 h 668"/>
                <a:gd name="T20" fmla="*/ 2 w 1342"/>
                <a:gd name="T21" fmla="*/ 355 h 668"/>
                <a:gd name="T22" fmla="*/ 8 w 1342"/>
                <a:gd name="T23" fmla="*/ 284 h 668"/>
                <a:gd name="T24" fmla="*/ 14 w 1342"/>
                <a:gd name="T25" fmla="*/ 257 h 668"/>
                <a:gd name="T26" fmla="*/ 24 w 1342"/>
                <a:gd name="T27" fmla="*/ 286 h 668"/>
                <a:gd name="T28" fmla="*/ 32 w 1342"/>
                <a:gd name="T29" fmla="*/ 309 h 668"/>
                <a:gd name="T30" fmla="*/ 47 w 1342"/>
                <a:gd name="T31" fmla="*/ 309 h 668"/>
                <a:gd name="T32" fmla="*/ 63 w 1342"/>
                <a:gd name="T33" fmla="*/ 341 h 668"/>
                <a:gd name="T34" fmla="*/ 60 w 1342"/>
                <a:gd name="T35" fmla="*/ 354 h 668"/>
                <a:gd name="T36" fmla="*/ 47 w 1342"/>
                <a:gd name="T37" fmla="*/ 368 h 668"/>
                <a:gd name="T38" fmla="*/ 1 w 1342"/>
                <a:gd name="T39" fmla="*/ 372 h 668"/>
                <a:gd name="T40" fmla="*/ 45 w 1342"/>
                <a:gd name="T41" fmla="*/ 338 h 668"/>
                <a:gd name="T42" fmla="*/ 23 w 1342"/>
                <a:gd name="T43" fmla="*/ 339 h 668"/>
                <a:gd name="T44" fmla="*/ 35 w 1342"/>
                <a:gd name="T45" fmla="*/ 353 h 668"/>
                <a:gd name="T46" fmla="*/ 45 w 1342"/>
                <a:gd name="T47" fmla="*/ 338 h 668"/>
                <a:gd name="T48" fmla="*/ 1268 w 1342"/>
                <a:gd name="T49" fmla="*/ 158 h 668"/>
                <a:gd name="T50" fmla="*/ 1250 w 1342"/>
                <a:gd name="T51" fmla="*/ 148 h 668"/>
                <a:gd name="T52" fmla="*/ 1247 w 1342"/>
                <a:gd name="T53" fmla="*/ 44 h 668"/>
                <a:gd name="T54" fmla="*/ 1260 w 1342"/>
                <a:gd name="T55" fmla="*/ 66 h 668"/>
                <a:gd name="T56" fmla="*/ 1270 w 1342"/>
                <a:gd name="T57" fmla="*/ 87 h 668"/>
                <a:gd name="T58" fmla="*/ 1290 w 1342"/>
                <a:gd name="T59" fmla="*/ 90 h 668"/>
                <a:gd name="T60" fmla="*/ 1317 w 1342"/>
                <a:gd name="T61" fmla="*/ 133 h 668"/>
                <a:gd name="T62" fmla="*/ 1299 w 1342"/>
                <a:gd name="T63" fmla="*/ 150 h 668"/>
                <a:gd name="T64" fmla="*/ 1268 w 1342"/>
                <a:gd name="T65" fmla="*/ 158 h 668"/>
                <a:gd name="T66" fmla="*/ 1290 w 1342"/>
                <a:gd name="T67" fmla="*/ 134 h 668"/>
                <a:gd name="T68" fmla="*/ 1291 w 1342"/>
                <a:gd name="T69" fmla="*/ 114 h 668"/>
                <a:gd name="T70" fmla="*/ 1262 w 1342"/>
                <a:gd name="T71" fmla="*/ 127 h 668"/>
                <a:gd name="T72" fmla="*/ 1279 w 1342"/>
                <a:gd name="T73" fmla="*/ 139 h 668"/>
                <a:gd name="T74" fmla="*/ 1290 w 1342"/>
                <a:gd name="T75" fmla="*/ 134 h 668"/>
                <a:gd name="T76" fmla="*/ 1293 w 1342"/>
                <a:gd name="T77" fmla="*/ 70 h 668"/>
                <a:gd name="T78" fmla="*/ 1300 w 1342"/>
                <a:gd name="T79" fmla="*/ 47 h 668"/>
                <a:gd name="T80" fmla="*/ 1314 w 1342"/>
                <a:gd name="T81" fmla="*/ 24 h 668"/>
                <a:gd name="T82" fmla="*/ 1304 w 1342"/>
                <a:gd name="T83" fmla="*/ 18 h 668"/>
                <a:gd name="T84" fmla="*/ 1289 w 1342"/>
                <a:gd name="T85" fmla="*/ 14 h 668"/>
                <a:gd name="T86" fmla="*/ 1308 w 1342"/>
                <a:gd name="T87" fmla="*/ 5 h 668"/>
                <a:gd name="T88" fmla="*/ 1321 w 1342"/>
                <a:gd name="T89" fmla="*/ 6 h 668"/>
                <a:gd name="T90" fmla="*/ 1328 w 1342"/>
                <a:gd name="T91" fmla="*/ 9 h 668"/>
                <a:gd name="T92" fmla="*/ 1329 w 1342"/>
                <a:gd name="T93" fmla="*/ 27 h 668"/>
                <a:gd name="T94" fmla="*/ 1320 w 1342"/>
                <a:gd name="T95" fmla="*/ 44 h 668"/>
                <a:gd name="T96" fmla="*/ 1329 w 1342"/>
                <a:gd name="T97" fmla="*/ 52 h 668"/>
                <a:gd name="T98" fmla="*/ 1338 w 1342"/>
                <a:gd name="T99" fmla="*/ 63 h 668"/>
                <a:gd name="T100" fmla="*/ 1324 w 1342"/>
                <a:gd name="T101" fmla="*/ 67 h 668"/>
                <a:gd name="T102" fmla="*/ 1306 w 1342"/>
                <a:gd name="T103" fmla="*/ 71 h 668"/>
                <a:gd name="T104" fmla="*/ 1293 w 1342"/>
                <a:gd name="T105" fmla="*/ 7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2" h="668">
                  <a:moveTo>
                    <a:pt x="102" y="660"/>
                  </a:moveTo>
                  <a:cubicBezTo>
                    <a:pt x="99" y="651"/>
                    <a:pt x="94" y="594"/>
                    <a:pt x="95" y="587"/>
                  </a:cubicBezTo>
                  <a:cubicBezTo>
                    <a:pt x="95" y="584"/>
                    <a:pt x="96" y="526"/>
                    <a:pt x="96" y="458"/>
                  </a:cubicBezTo>
                  <a:cubicBezTo>
                    <a:pt x="96" y="390"/>
                    <a:pt x="97" y="331"/>
                    <a:pt x="98" y="327"/>
                  </a:cubicBezTo>
                  <a:cubicBezTo>
                    <a:pt x="101" y="318"/>
                    <a:pt x="110" y="317"/>
                    <a:pt x="115" y="325"/>
                  </a:cubicBezTo>
                  <a:cubicBezTo>
                    <a:pt x="117" y="328"/>
                    <a:pt x="119" y="385"/>
                    <a:pt x="120" y="451"/>
                  </a:cubicBezTo>
                  <a:cubicBezTo>
                    <a:pt x="120" y="518"/>
                    <a:pt x="121" y="578"/>
                    <a:pt x="121" y="585"/>
                  </a:cubicBezTo>
                  <a:cubicBezTo>
                    <a:pt x="121" y="635"/>
                    <a:pt x="120" y="649"/>
                    <a:pt x="116" y="657"/>
                  </a:cubicBezTo>
                  <a:cubicBezTo>
                    <a:pt x="111" y="666"/>
                    <a:pt x="104" y="668"/>
                    <a:pt x="102" y="660"/>
                  </a:cubicBezTo>
                  <a:close/>
                  <a:moveTo>
                    <a:pt x="1" y="372"/>
                  </a:moveTo>
                  <a:cubicBezTo>
                    <a:pt x="0" y="369"/>
                    <a:pt x="0" y="361"/>
                    <a:pt x="2" y="355"/>
                  </a:cubicBezTo>
                  <a:cubicBezTo>
                    <a:pt x="5" y="342"/>
                    <a:pt x="7" y="323"/>
                    <a:pt x="8" y="284"/>
                  </a:cubicBezTo>
                  <a:cubicBezTo>
                    <a:pt x="8" y="269"/>
                    <a:pt x="11" y="259"/>
                    <a:pt x="14" y="257"/>
                  </a:cubicBezTo>
                  <a:cubicBezTo>
                    <a:pt x="23" y="254"/>
                    <a:pt x="24" y="259"/>
                    <a:pt x="24" y="286"/>
                  </a:cubicBezTo>
                  <a:cubicBezTo>
                    <a:pt x="24" y="309"/>
                    <a:pt x="25" y="311"/>
                    <a:pt x="32" y="309"/>
                  </a:cubicBezTo>
                  <a:cubicBezTo>
                    <a:pt x="36" y="308"/>
                    <a:pt x="43" y="308"/>
                    <a:pt x="47" y="309"/>
                  </a:cubicBezTo>
                  <a:cubicBezTo>
                    <a:pt x="56" y="313"/>
                    <a:pt x="68" y="337"/>
                    <a:pt x="63" y="341"/>
                  </a:cubicBezTo>
                  <a:cubicBezTo>
                    <a:pt x="62" y="342"/>
                    <a:pt x="60" y="348"/>
                    <a:pt x="60" y="354"/>
                  </a:cubicBezTo>
                  <a:cubicBezTo>
                    <a:pt x="60" y="362"/>
                    <a:pt x="57" y="365"/>
                    <a:pt x="47" y="368"/>
                  </a:cubicBezTo>
                  <a:cubicBezTo>
                    <a:pt x="25" y="375"/>
                    <a:pt x="4" y="377"/>
                    <a:pt x="1" y="372"/>
                  </a:cubicBezTo>
                  <a:close/>
                  <a:moveTo>
                    <a:pt x="45" y="338"/>
                  </a:moveTo>
                  <a:cubicBezTo>
                    <a:pt x="45" y="323"/>
                    <a:pt x="26" y="324"/>
                    <a:pt x="23" y="339"/>
                  </a:cubicBezTo>
                  <a:cubicBezTo>
                    <a:pt x="19" y="355"/>
                    <a:pt x="23" y="359"/>
                    <a:pt x="35" y="353"/>
                  </a:cubicBezTo>
                  <a:cubicBezTo>
                    <a:pt x="42" y="350"/>
                    <a:pt x="45" y="345"/>
                    <a:pt x="45" y="338"/>
                  </a:cubicBezTo>
                  <a:close/>
                  <a:moveTo>
                    <a:pt x="1268" y="158"/>
                  </a:moveTo>
                  <a:cubicBezTo>
                    <a:pt x="1261" y="155"/>
                    <a:pt x="1253" y="151"/>
                    <a:pt x="1250" y="148"/>
                  </a:cubicBezTo>
                  <a:cubicBezTo>
                    <a:pt x="1244" y="141"/>
                    <a:pt x="1241" y="52"/>
                    <a:pt x="1247" y="44"/>
                  </a:cubicBezTo>
                  <a:cubicBezTo>
                    <a:pt x="1255" y="34"/>
                    <a:pt x="1261" y="43"/>
                    <a:pt x="1260" y="66"/>
                  </a:cubicBezTo>
                  <a:cubicBezTo>
                    <a:pt x="1260" y="88"/>
                    <a:pt x="1261" y="89"/>
                    <a:pt x="1270" y="87"/>
                  </a:cubicBezTo>
                  <a:cubicBezTo>
                    <a:pt x="1276" y="86"/>
                    <a:pt x="1284" y="87"/>
                    <a:pt x="1290" y="90"/>
                  </a:cubicBezTo>
                  <a:cubicBezTo>
                    <a:pt x="1299" y="96"/>
                    <a:pt x="1317" y="124"/>
                    <a:pt x="1317" y="133"/>
                  </a:cubicBezTo>
                  <a:cubicBezTo>
                    <a:pt x="1317" y="135"/>
                    <a:pt x="1309" y="143"/>
                    <a:pt x="1299" y="150"/>
                  </a:cubicBezTo>
                  <a:cubicBezTo>
                    <a:pt x="1283" y="161"/>
                    <a:pt x="1280" y="162"/>
                    <a:pt x="1268" y="158"/>
                  </a:cubicBezTo>
                  <a:close/>
                  <a:moveTo>
                    <a:pt x="1290" y="134"/>
                  </a:moveTo>
                  <a:cubicBezTo>
                    <a:pt x="1303" y="134"/>
                    <a:pt x="1303" y="127"/>
                    <a:pt x="1291" y="114"/>
                  </a:cubicBezTo>
                  <a:cubicBezTo>
                    <a:pt x="1275" y="95"/>
                    <a:pt x="1259" y="102"/>
                    <a:pt x="1262" y="127"/>
                  </a:cubicBezTo>
                  <a:cubicBezTo>
                    <a:pt x="1264" y="142"/>
                    <a:pt x="1276" y="151"/>
                    <a:pt x="1279" y="139"/>
                  </a:cubicBezTo>
                  <a:cubicBezTo>
                    <a:pt x="1280" y="136"/>
                    <a:pt x="1285" y="134"/>
                    <a:pt x="1290" y="134"/>
                  </a:cubicBezTo>
                  <a:close/>
                  <a:moveTo>
                    <a:pt x="1293" y="70"/>
                  </a:moveTo>
                  <a:cubicBezTo>
                    <a:pt x="1290" y="65"/>
                    <a:pt x="1291" y="59"/>
                    <a:pt x="1300" y="47"/>
                  </a:cubicBezTo>
                  <a:cubicBezTo>
                    <a:pt x="1306" y="39"/>
                    <a:pt x="1313" y="29"/>
                    <a:pt x="1314" y="24"/>
                  </a:cubicBezTo>
                  <a:cubicBezTo>
                    <a:pt x="1317" y="17"/>
                    <a:pt x="1316" y="16"/>
                    <a:pt x="1304" y="18"/>
                  </a:cubicBezTo>
                  <a:cubicBezTo>
                    <a:pt x="1296" y="19"/>
                    <a:pt x="1291" y="18"/>
                    <a:pt x="1289" y="14"/>
                  </a:cubicBezTo>
                  <a:cubicBezTo>
                    <a:pt x="1286" y="5"/>
                    <a:pt x="1296" y="0"/>
                    <a:pt x="1308" y="5"/>
                  </a:cubicBezTo>
                  <a:cubicBezTo>
                    <a:pt x="1314" y="7"/>
                    <a:pt x="1319" y="8"/>
                    <a:pt x="1321" y="6"/>
                  </a:cubicBezTo>
                  <a:cubicBezTo>
                    <a:pt x="1322" y="5"/>
                    <a:pt x="1325" y="6"/>
                    <a:pt x="1328" y="9"/>
                  </a:cubicBezTo>
                  <a:cubicBezTo>
                    <a:pt x="1332" y="12"/>
                    <a:pt x="1332" y="17"/>
                    <a:pt x="1329" y="27"/>
                  </a:cubicBezTo>
                  <a:cubicBezTo>
                    <a:pt x="1326" y="35"/>
                    <a:pt x="1322" y="42"/>
                    <a:pt x="1320" y="44"/>
                  </a:cubicBezTo>
                  <a:cubicBezTo>
                    <a:pt x="1317" y="46"/>
                    <a:pt x="1321" y="49"/>
                    <a:pt x="1329" y="52"/>
                  </a:cubicBezTo>
                  <a:cubicBezTo>
                    <a:pt x="1340" y="56"/>
                    <a:pt x="1342" y="58"/>
                    <a:pt x="1338" y="63"/>
                  </a:cubicBezTo>
                  <a:cubicBezTo>
                    <a:pt x="1335" y="67"/>
                    <a:pt x="1329" y="69"/>
                    <a:pt x="1324" y="67"/>
                  </a:cubicBezTo>
                  <a:cubicBezTo>
                    <a:pt x="1319" y="66"/>
                    <a:pt x="1311" y="68"/>
                    <a:pt x="1306" y="71"/>
                  </a:cubicBezTo>
                  <a:cubicBezTo>
                    <a:pt x="1298" y="77"/>
                    <a:pt x="1296" y="77"/>
                    <a:pt x="1293" y="7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1"/>
            <p:cNvSpPr>
              <a:spLocks noEditPoints="1"/>
            </p:cNvSpPr>
            <p:nvPr/>
          </p:nvSpPr>
          <p:spPr bwMode="auto">
            <a:xfrm>
              <a:off x="7745413" y="1903413"/>
              <a:ext cx="1116012" cy="887413"/>
            </a:xfrm>
            <a:custGeom>
              <a:avLst/>
              <a:gdLst>
                <a:gd name="T0" fmla="*/ 80 w 732"/>
                <a:gd name="T1" fmla="*/ 484 h 582"/>
                <a:gd name="T2" fmla="*/ 100 w 732"/>
                <a:gd name="T3" fmla="*/ 459 h 582"/>
                <a:gd name="T4" fmla="*/ 173 w 732"/>
                <a:gd name="T5" fmla="*/ 379 h 582"/>
                <a:gd name="T6" fmla="*/ 199 w 732"/>
                <a:gd name="T7" fmla="*/ 348 h 582"/>
                <a:gd name="T8" fmla="*/ 269 w 732"/>
                <a:gd name="T9" fmla="*/ 267 h 582"/>
                <a:gd name="T10" fmla="*/ 311 w 732"/>
                <a:gd name="T11" fmla="*/ 217 h 582"/>
                <a:gd name="T12" fmla="*/ 338 w 732"/>
                <a:gd name="T13" fmla="*/ 173 h 582"/>
                <a:gd name="T14" fmla="*/ 367 w 732"/>
                <a:gd name="T15" fmla="*/ 182 h 582"/>
                <a:gd name="T16" fmla="*/ 344 w 732"/>
                <a:gd name="T17" fmla="*/ 230 h 582"/>
                <a:gd name="T18" fmla="*/ 165 w 732"/>
                <a:gd name="T19" fmla="*/ 417 h 582"/>
                <a:gd name="T20" fmla="*/ 69 w 732"/>
                <a:gd name="T21" fmla="*/ 523 h 582"/>
                <a:gd name="T22" fmla="*/ 156 w 732"/>
                <a:gd name="T23" fmla="*/ 478 h 582"/>
                <a:gd name="T24" fmla="*/ 175 w 732"/>
                <a:gd name="T25" fmla="*/ 471 h 582"/>
                <a:gd name="T26" fmla="*/ 156 w 732"/>
                <a:gd name="T27" fmla="*/ 478 h 582"/>
                <a:gd name="T28" fmla="*/ 193 w 732"/>
                <a:gd name="T29" fmla="*/ 493 h 582"/>
                <a:gd name="T30" fmla="*/ 194 w 732"/>
                <a:gd name="T31" fmla="*/ 477 h 582"/>
                <a:gd name="T32" fmla="*/ 202 w 732"/>
                <a:gd name="T33" fmla="*/ 459 h 582"/>
                <a:gd name="T34" fmla="*/ 185 w 732"/>
                <a:gd name="T35" fmla="*/ 439 h 582"/>
                <a:gd name="T36" fmla="*/ 252 w 732"/>
                <a:gd name="T37" fmla="*/ 441 h 582"/>
                <a:gd name="T38" fmla="*/ 236 w 732"/>
                <a:gd name="T39" fmla="*/ 452 h 582"/>
                <a:gd name="T40" fmla="*/ 238 w 732"/>
                <a:gd name="T41" fmla="*/ 471 h 582"/>
                <a:gd name="T42" fmla="*/ 223 w 732"/>
                <a:gd name="T43" fmla="*/ 495 h 582"/>
                <a:gd name="T44" fmla="*/ 192 w 732"/>
                <a:gd name="T45" fmla="*/ 511 h 582"/>
                <a:gd name="T46" fmla="*/ 276 w 732"/>
                <a:gd name="T47" fmla="*/ 421 h 582"/>
                <a:gd name="T48" fmla="*/ 269 w 732"/>
                <a:gd name="T49" fmla="*/ 514 h 582"/>
                <a:gd name="T50" fmla="*/ 719 w 732"/>
                <a:gd name="T51" fmla="*/ 126 h 582"/>
                <a:gd name="T52" fmla="*/ 731 w 732"/>
                <a:gd name="T53" fmla="*/ 80 h 582"/>
                <a:gd name="T54" fmla="*/ 719 w 732"/>
                <a:gd name="T55" fmla="*/ 126 h 582"/>
                <a:gd name="T56" fmla="*/ 572 w 732"/>
                <a:gd name="T57" fmla="*/ 44 h 582"/>
                <a:gd name="T58" fmla="*/ 591 w 732"/>
                <a:gd name="T59" fmla="*/ 30 h 582"/>
                <a:gd name="T60" fmla="*/ 587 w 732"/>
                <a:gd name="T61" fmla="*/ 122 h 582"/>
                <a:gd name="T62" fmla="*/ 616 w 732"/>
                <a:gd name="T63" fmla="*/ 116 h 582"/>
                <a:gd name="T64" fmla="*/ 629 w 732"/>
                <a:gd name="T65" fmla="*/ 83 h 582"/>
                <a:gd name="T66" fmla="*/ 640 w 732"/>
                <a:gd name="T67" fmla="*/ 64 h 582"/>
                <a:gd name="T68" fmla="*/ 638 w 732"/>
                <a:gd name="T69" fmla="*/ 42 h 582"/>
                <a:gd name="T70" fmla="*/ 629 w 732"/>
                <a:gd name="T71" fmla="*/ 24 h 582"/>
                <a:gd name="T72" fmla="*/ 670 w 732"/>
                <a:gd name="T73" fmla="*/ 53 h 582"/>
                <a:gd name="T74" fmla="*/ 670 w 732"/>
                <a:gd name="T75" fmla="*/ 77 h 582"/>
                <a:gd name="T76" fmla="*/ 645 w 732"/>
                <a:gd name="T77" fmla="*/ 92 h 582"/>
                <a:gd name="T78" fmla="*/ 664 w 732"/>
                <a:gd name="T79" fmla="*/ 98 h 582"/>
                <a:gd name="T80" fmla="*/ 694 w 732"/>
                <a:gd name="T81" fmla="*/ 115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2" h="582">
                  <a:moveTo>
                    <a:pt x="2" y="568"/>
                  </a:moveTo>
                  <a:cubicBezTo>
                    <a:pt x="0" y="562"/>
                    <a:pt x="46" y="512"/>
                    <a:pt x="80" y="484"/>
                  </a:cubicBezTo>
                  <a:cubicBezTo>
                    <a:pt x="87" y="478"/>
                    <a:pt x="93" y="472"/>
                    <a:pt x="93" y="470"/>
                  </a:cubicBezTo>
                  <a:cubicBezTo>
                    <a:pt x="93" y="468"/>
                    <a:pt x="96" y="463"/>
                    <a:pt x="100" y="459"/>
                  </a:cubicBezTo>
                  <a:cubicBezTo>
                    <a:pt x="104" y="454"/>
                    <a:pt x="112" y="445"/>
                    <a:pt x="117" y="438"/>
                  </a:cubicBezTo>
                  <a:cubicBezTo>
                    <a:pt x="134" y="415"/>
                    <a:pt x="170" y="378"/>
                    <a:pt x="173" y="379"/>
                  </a:cubicBezTo>
                  <a:cubicBezTo>
                    <a:pt x="175" y="380"/>
                    <a:pt x="177" y="378"/>
                    <a:pt x="177" y="375"/>
                  </a:cubicBezTo>
                  <a:cubicBezTo>
                    <a:pt x="177" y="372"/>
                    <a:pt x="187" y="360"/>
                    <a:pt x="199" y="348"/>
                  </a:cubicBezTo>
                  <a:cubicBezTo>
                    <a:pt x="211" y="336"/>
                    <a:pt x="229" y="316"/>
                    <a:pt x="239" y="303"/>
                  </a:cubicBezTo>
                  <a:cubicBezTo>
                    <a:pt x="250" y="290"/>
                    <a:pt x="263" y="274"/>
                    <a:pt x="269" y="267"/>
                  </a:cubicBezTo>
                  <a:cubicBezTo>
                    <a:pt x="274" y="261"/>
                    <a:pt x="285" y="248"/>
                    <a:pt x="292" y="239"/>
                  </a:cubicBezTo>
                  <a:cubicBezTo>
                    <a:pt x="299" y="231"/>
                    <a:pt x="307" y="221"/>
                    <a:pt x="311" y="217"/>
                  </a:cubicBezTo>
                  <a:cubicBezTo>
                    <a:pt x="315" y="213"/>
                    <a:pt x="318" y="209"/>
                    <a:pt x="316" y="207"/>
                  </a:cubicBezTo>
                  <a:cubicBezTo>
                    <a:pt x="313" y="201"/>
                    <a:pt x="328" y="178"/>
                    <a:pt x="338" y="173"/>
                  </a:cubicBezTo>
                  <a:cubicBezTo>
                    <a:pt x="348" y="169"/>
                    <a:pt x="361" y="171"/>
                    <a:pt x="361" y="178"/>
                  </a:cubicBezTo>
                  <a:cubicBezTo>
                    <a:pt x="361" y="180"/>
                    <a:pt x="363" y="182"/>
                    <a:pt x="367" y="182"/>
                  </a:cubicBezTo>
                  <a:cubicBezTo>
                    <a:pt x="372" y="182"/>
                    <a:pt x="378" y="190"/>
                    <a:pt x="378" y="198"/>
                  </a:cubicBezTo>
                  <a:cubicBezTo>
                    <a:pt x="378" y="206"/>
                    <a:pt x="353" y="230"/>
                    <a:pt x="344" y="230"/>
                  </a:cubicBezTo>
                  <a:cubicBezTo>
                    <a:pt x="335" y="231"/>
                    <a:pt x="297" y="268"/>
                    <a:pt x="278" y="293"/>
                  </a:cubicBezTo>
                  <a:cubicBezTo>
                    <a:pt x="267" y="308"/>
                    <a:pt x="218" y="362"/>
                    <a:pt x="165" y="417"/>
                  </a:cubicBezTo>
                  <a:cubicBezTo>
                    <a:pt x="139" y="444"/>
                    <a:pt x="118" y="467"/>
                    <a:pt x="118" y="469"/>
                  </a:cubicBezTo>
                  <a:cubicBezTo>
                    <a:pt x="118" y="470"/>
                    <a:pt x="96" y="494"/>
                    <a:pt x="69" y="523"/>
                  </a:cubicBezTo>
                  <a:cubicBezTo>
                    <a:pt x="22" y="573"/>
                    <a:pt x="8" y="582"/>
                    <a:pt x="2" y="568"/>
                  </a:cubicBezTo>
                  <a:close/>
                  <a:moveTo>
                    <a:pt x="156" y="478"/>
                  </a:moveTo>
                  <a:cubicBezTo>
                    <a:pt x="156" y="453"/>
                    <a:pt x="157" y="432"/>
                    <a:pt x="159" y="431"/>
                  </a:cubicBezTo>
                  <a:cubicBezTo>
                    <a:pt x="168" y="425"/>
                    <a:pt x="173" y="437"/>
                    <a:pt x="175" y="471"/>
                  </a:cubicBezTo>
                  <a:cubicBezTo>
                    <a:pt x="177" y="514"/>
                    <a:pt x="175" y="523"/>
                    <a:pt x="164" y="523"/>
                  </a:cubicBezTo>
                  <a:cubicBezTo>
                    <a:pt x="156" y="523"/>
                    <a:pt x="156" y="519"/>
                    <a:pt x="156" y="478"/>
                  </a:cubicBezTo>
                  <a:close/>
                  <a:moveTo>
                    <a:pt x="192" y="511"/>
                  </a:moveTo>
                  <a:cubicBezTo>
                    <a:pt x="188" y="507"/>
                    <a:pt x="189" y="493"/>
                    <a:pt x="193" y="493"/>
                  </a:cubicBezTo>
                  <a:cubicBezTo>
                    <a:pt x="196" y="493"/>
                    <a:pt x="198" y="489"/>
                    <a:pt x="198" y="484"/>
                  </a:cubicBezTo>
                  <a:cubicBezTo>
                    <a:pt x="198" y="479"/>
                    <a:pt x="196" y="476"/>
                    <a:pt x="194" y="477"/>
                  </a:cubicBezTo>
                  <a:cubicBezTo>
                    <a:pt x="192" y="479"/>
                    <a:pt x="189" y="477"/>
                    <a:pt x="188" y="473"/>
                  </a:cubicBezTo>
                  <a:cubicBezTo>
                    <a:pt x="186" y="468"/>
                    <a:pt x="190" y="464"/>
                    <a:pt x="202" y="459"/>
                  </a:cubicBezTo>
                  <a:cubicBezTo>
                    <a:pt x="223" y="451"/>
                    <a:pt x="223" y="445"/>
                    <a:pt x="202" y="445"/>
                  </a:cubicBezTo>
                  <a:cubicBezTo>
                    <a:pt x="191" y="445"/>
                    <a:pt x="185" y="443"/>
                    <a:pt x="185" y="439"/>
                  </a:cubicBezTo>
                  <a:cubicBezTo>
                    <a:pt x="185" y="433"/>
                    <a:pt x="187" y="432"/>
                    <a:pt x="219" y="431"/>
                  </a:cubicBezTo>
                  <a:cubicBezTo>
                    <a:pt x="240" y="429"/>
                    <a:pt x="252" y="433"/>
                    <a:pt x="252" y="441"/>
                  </a:cubicBezTo>
                  <a:cubicBezTo>
                    <a:pt x="252" y="443"/>
                    <a:pt x="250" y="445"/>
                    <a:pt x="247" y="445"/>
                  </a:cubicBezTo>
                  <a:cubicBezTo>
                    <a:pt x="245" y="445"/>
                    <a:pt x="240" y="448"/>
                    <a:pt x="236" y="452"/>
                  </a:cubicBezTo>
                  <a:cubicBezTo>
                    <a:pt x="231" y="458"/>
                    <a:pt x="231" y="459"/>
                    <a:pt x="239" y="461"/>
                  </a:cubicBezTo>
                  <a:cubicBezTo>
                    <a:pt x="251" y="464"/>
                    <a:pt x="250" y="471"/>
                    <a:pt x="238" y="471"/>
                  </a:cubicBezTo>
                  <a:cubicBezTo>
                    <a:pt x="232" y="471"/>
                    <a:pt x="225" y="475"/>
                    <a:pt x="221" y="480"/>
                  </a:cubicBezTo>
                  <a:cubicBezTo>
                    <a:pt x="215" y="490"/>
                    <a:pt x="216" y="499"/>
                    <a:pt x="223" y="495"/>
                  </a:cubicBezTo>
                  <a:cubicBezTo>
                    <a:pt x="228" y="491"/>
                    <a:pt x="242" y="505"/>
                    <a:pt x="238" y="509"/>
                  </a:cubicBezTo>
                  <a:cubicBezTo>
                    <a:pt x="234" y="513"/>
                    <a:pt x="195" y="514"/>
                    <a:pt x="192" y="511"/>
                  </a:cubicBezTo>
                  <a:close/>
                  <a:moveTo>
                    <a:pt x="262" y="471"/>
                  </a:moveTo>
                  <a:cubicBezTo>
                    <a:pt x="263" y="430"/>
                    <a:pt x="267" y="415"/>
                    <a:pt x="276" y="421"/>
                  </a:cubicBezTo>
                  <a:cubicBezTo>
                    <a:pt x="279" y="422"/>
                    <a:pt x="280" y="496"/>
                    <a:pt x="278" y="511"/>
                  </a:cubicBezTo>
                  <a:cubicBezTo>
                    <a:pt x="277" y="513"/>
                    <a:pt x="274" y="514"/>
                    <a:pt x="269" y="514"/>
                  </a:cubicBezTo>
                  <a:cubicBezTo>
                    <a:pt x="262" y="514"/>
                    <a:pt x="262" y="511"/>
                    <a:pt x="262" y="471"/>
                  </a:cubicBezTo>
                  <a:close/>
                  <a:moveTo>
                    <a:pt x="719" y="126"/>
                  </a:moveTo>
                  <a:cubicBezTo>
                    <a:pt x="715" y="119"/>
                    <a:pt x="712" y="22"/>
                    <a:pt x="716" y="20"/>
                  </a:cubicBezTo>
                  <a:cubicBezTo>
                    <a:pt x="724" y="14"/>
                    <a:pt x="730" y="37"/>
                    <a:pt x="731" y="80"/>
                  </a:cubicBezTo>
                  <a:cubicBezTo>
                    <a:pt x="732" y="115"/>
                    <a:pt x="731" y="125"/>
                    <a:pt x="727" y="127"/>
                  </a:cubicBezTo>
                  <a:cubicBezTo>
                    <a:pt x="723" y="128"/>
                    <a:pt x="720" y="128"/>
                    <a:pt x="719" y="126"/>
                  </a:cubicBezTo>
                  <a:close/>
                  <a:moveTo>
                    <a:pt x="572" y="116"/>
                  </a:moveTo>
                  <a:cubicBezTo>
                    <a:pt x="569" y="101"/>
                    <a:pt x="569" y="93"/>
                    <a:pt x="572" y="44"/>
                  </a:cubicBezTo>
                  <a:cubicBezTo>
                    <a:pt x="574" y="20"/>
                    <a:pt x="577" y="0"/>
                    <a:pt x="579" y="0"/>
                  </a:cubicBezTo>
                  <a:cubicBezTo>
                    <a:pt x="583" y="0"/>
                    <a:pt x="592" y="21"/>
                    <a:pt x="591" y="30"/>
                  </a:cubicBezTo>
                  <a:cubicBezTo>
                    <a:pt x="591" y="34"/>
                    <a:pt x="590" y="55"/>
                    <a:pt x="589" y="78"/>
                  </a:cubicBezTo>
                  <a:cubicBezTo>
                    <a:pt x="588" y="100"/>
                    <a:pt x="587" y="120"/>
                    <a:pt x="587" y="122"/>
                  </a:cubicBezTo>
                  <a:cubicBezTo>
                    <a:pt x="587" y="130"/>
                    <a:pt x="574" y="124"/>
                    <a:pt x="572" y="116"/>
                  </a:cubicBezTo>
                  <a:close/>
                  <a:moveTo>
                    <a:pt x="616" y="116"/>
                  </a:moveTo>
                  <a:cubicBezTo>
                    <a:pt x="616" y="114"/>
                    <a:pt x="620" y="106"/>
                    <a:pt x="625" y="98"/>
                  </a:cubicBezTo>
                  <a:cubicBezTo>
                    <a:pt x="631" y="89"/>
                    <a:pt x="633" y="84"/>
                    <a:pt x="629" y="83"/>
                  </a:cubicBezTo>
                  <a:cubicBezTo>
                    <a:pt x="627" y="82"/>
                    <a:pt x="624" y="78"/>
                    <a:pt x="624" y="73"/>
                  </a:cubicBezTo>
                  <a:cubicBezTo>
                    <a:pt x="624" y="65"/>
                    <a:pt x="628" y="63"/>
                    <a:pt x="640" y="64"/>
                  </a:cubicBezTo>
                  <a:cubicBezTo>
                    <a:pt x="645" y="65"/>
                    <a:pt x="656" y="48"/>
                    <a:pt x="652" y="44"/>
                  </a:cubicBezTo>
                  <a:cubicBezTo>
                    <a:pt x="651" y="43"/>
                    <a:pt x="644" y="42"/>
                    <a:pt x="638" y="42"/>
                  </a:cubicBezTo>
                  <a:cubicBezTo>
                    <a:pt x="629" y="41"/>
                    <a:pt x="626" y="39"/>
                    <a:pt x="625" y="31"/>
                  </a:cubicBezTo>
                  <a:cubicBezTo>
                    <a:pt x="624" y="24"/>
                    <a:pt x="625" y="22"/>
                    <a:pt x="629" y="24"/>
                  </a:cubicBezTo>
                  <a:cubicBezTo>
                    <a:pt x="631" y="26"/>
                    <a:pt x="644" y="27"/>
                    <a:pt x="656" y="27"/>
                  </a:cubicBezTo>
                  <a:cubicBezTo>
                    <a:pt x="683" y="28"/>
                    <a:pt x="687" y="33"/>
                    <a:pt x="670" y="53"/>
                  </a:cubicBezTo>
                  <a:cubicBezTo>
                    <a:pt x="657" y="69"/>
                    <a:pt x="655" y="74"/>
                    <a:pt x="664" y="71"/>
                  </a:cubicBezTo>
                  <a:cubicBezTo>
                    <a:pt x="668" y="69"/>
                    <a:pt x="670" y="71"/>
                    <a:pt x="670" y="77"/>
                  </a:cubicBezTo>
                  <a:cubicBezTo>
                    <a:pt x="670" y="85"/>
                    <a:pt x="668" y="86"/>
                    <a:pt x="658" y="86"/>
                  </a:cubicBezTo>
                  <a:cubicBezTo>
                    <a:pt x="650" y="86"/>
                    <a:pt x="645" y="89"/>
                    <a:pt x="645" y="92"/>
                  </a:cubicBezTo>
                  <a:cubicBezTo>
                    <a:pt x="645" y="100"/>
                    <a:pt x="657" y="105"/>
                    <a:pt x="660" y="98"/>
                  </a:cubicBezTo>
                  <a:cubicBezTo>
                    <a:pt x="661" y="94"/>
                    <a:pt x="663" y="94"/>
                    <a:pt x="664" y="98"/>
                  </a:cubicBezTo>
                  <a:cubicBezTo>
                    <a:pt x="665" y="100"/>
                    <a:pt x="672" y="102"/>
                    <a:pt x="679" y="101"/>
                  </a:cubicBezTo>
                  <a:cubicBezTo>
                    <a:pt x="691" y="100"/>
                    <a:pt x="700" y="109"/>
                    <a:pt x="694" y="115"/>
                  </a:cubicBezTo>
                  <a:cubicBezTo>
                    <a:pt x="690" y="120"/>
                    <a:pt x="616" y="121"/>
                    <a:pt x="616" y="11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2"/>
            <p:cNvSpPr>
              <a:spLocks noEditPoints="1"/>
            </p:cNvSpPr>
            <p:nvPr/>
          </p:nvSpPr>
          <p:spPr bwMode="auto">
            <a:xfrm>
              <a:off x="2854325" y="520700"/>
              <a:ext cx="1747837" cy="212725"/>
            </a:xfrm>
            <a:custGeom>
              <a:avLst/>
              <a:gdLst>
                <a:gd name="T0" fmla="*/ 708 w 1146"/>
                <a:gd name="T1" fmla="*/ 76 h 140"/>
                <a:gd name="T2" fmla="*/ 738 w 1146"/>
                <a:gd name="T3" fmla="*/ 67 h 140"/>
                <a:gd name="T4" fmla="*/ 735 w 1146"/>
                <a:gd name="T5" fmla="*/ 109 h 140"/>
                <a:gd name="T6" fmla="*/ 695 w 1146"/>
                <a:gd name="T7" fmla="*/ 132 h 140"/>
                <a:gd name="T8" fmla="*/ 1092 w 1146"/>
                <a:gd name="T9" fmla="*/ 85 h 140"/>
                <a:gd name="T10" fmla="*/ 1118 w 1146"/>
                <a:gd name="T11" fmla="*/ 77 h 140"/>
                <a:gd name="T12" fmla="*/ 1121 w 1146"/>
                <a:gd name="T13" fmla="*/ 93 h 140"/>
                <a:gd name="T14" fmla="*/ 1112 w 1146"/>
                <a:gd name="T15" fmla="*/ 104 h 140"/>
                <a:gd name="T16" fmla="*/ 209 w 1146"/>
                <a:gd name="T17" fmla="*/ 127 h 140"/>
                <a:gd name="T18" fmla="*/ 208 w 1146"/>
                <a:gd name="T19" fmla="*/ 35 h 140"/>
                <a:gd name="T20" fmla="*/ 230 w 1146"/>
                <a:gd name="T21" fmla="*/ 63 h 140"/>
                <a:gd name="T22" fmla="*/ 202 w 1146"/>
                <a:gd name="T23" fmla="*/ 108 h 140"/>
                <a:gd name="T24" fmla="*/ 125 w 1146"/>
                <a:gd name="T25" fmla="*/ 119 h 140"/>
                <a:gd name="T26" fmla="*/ 138 w 1146"/>
                <a:gd name="T27" fmla="*/ 92 h 140"/>
                <a:gd name="T28" fmla="*/ 142 w 1146"/>
                <a:gd name="T29" fmla="*/ 50 h 140"/>
                <a:gd name="T30" fmla="*/ 147 w 1146"/>
                <a:gd name="T31" fmla="*/ 125 h 140"/>
                <a:gd name="T32" fmla="*/ 510 w 1146"/>
                <a:gd name="T33" fmla="*/ 115 h 140"/>
                <a:gd name="T34" fmla="*/ 488 w 1146"/>
                <a:gd name="T35" fmla="*/ 39 h 140"/>
                <a:gd name="T36" fmla="*/ 477 w 1146"/>
                <a:gd name="T37" fmla="*/ 92 h 140"/>
                <a:gd name="T38" fmla="*/ 549 w 1146"/>
                <a:gd name="T39" fmla="*/ 59 h 140"/>
                <a:gd name="T40" fmla="*/ 587 w 1146"/>
                <a:gd name="T41" fmla="*/ 105 h 140"/>
                <a:gd name="T42" fmla="*/ 610 w 1146"/>
                <a:gd name="T43" fmla="*/ 53 h 140"/>
                <a:gd name="T44" fmla="*/ 610 w 1146"/>
                <a:gd name="T45" fmla="*/ 125 h 140"/>
                <a:gd name="T46" fmla="*/ 545 w 1146"/>
                <a:gd name="T47" fmla="*/ 108 h 140"/>
                <a:gd name="T48" fmla="*/ 545 w 1146"/>
                <a:gd name="T49" fmla="*/ 108 h 140"/>
                <a:gd name="T50" fmla="*/ 899 w 1146"/>
                <a:gd name="T51" fmla="*/ 105 h 140"/>
                <a:gd name="T52" fmla="*/ 900 w 1146"/>
                <a:gd name="T53" fmla="*/ 51 h 140"/>
                <a:gd name="T54" fmla="*/ 862 w 1146"/>
                <a:gd name="T55" fmla="*/ 122 h 140"/>
                <a:gd name="T56" fmla="*/ 0 w 1146"/>
                <a:gd name="T57" fmla="*/ 74 h 140"/>
                <a:gd name="T58" fmla="*/ 58 w 1146"/>
                <a:gd name="T59" fmla="*/ 60 h 140"/>
                <a:gd name="T60" fmla="*/ 55 w 1146"/>
                <a:gd name="T61" fmla="*/ 98 h 140"/>
                <a:gd name="T62" fmla="*/ 30 w 1146"/>
                <a:gd name="T63" fmla="*/ 120 h 140"/>
                <a:gd name="T64" fmla="*/ 66 w 1146"/>
                <a:gd name="T65" fmla="*/ 91 h 140"/>
                <a:gd name="T66" fmla="*/ 44 w 1146"/>
                <a:gd name="T67" fmla="*/ 90 h 140"/>
                <a:gd name="T68" fmla="*/ 24 w 1146"/>
                <a:gd name="T69" fmla="*/ 65 h 140"/>
                <a:gd name="T70" fmla="*/ 991 w 1146"/>
                <a:gd name="T71" fmla="*/ 82 h 140"/>
                <a:gd name="T72" fmla="*/ 970 w 1146"/>
                <a:gd name="T73" fmla="*/ 51 h 140"/>
                <a:gd name="T74" fmla="*/ 1005 w 1146"/>
                <a:gd name="T75" fmla="*/ 123 h 140"/>
                <a:gd name="T76" fmla="*/ 930 w 1146"/>
                <a:gd name="T77" fmla="*/ 58 h 140"/>
                <a:gd name="T78" fmla="*/ 927 w 1146"/>
                <a:gd name="T79" fmla="*/ 112 h 140"/>
                <a:gd name="T80" fmla="*/ 260 w 1146"/>
                <a:gd name="T81" fmla="*/ 77 h 140"/>
                <a:gd name="T82" fmla="*/ 308 w 1146"/>
                <a:gd name="T83" fmla="*/ 59 h 140"/>
                <a:gd name="T84" fmla="*/ 290 w 1146"/>
                <a:gd name="T85" fmla="*/ 107 h 140"/>
                <a:gd name="T86" fmla="*/ 392 w 1146"/>
                <a:gd name="T87" fmla="*/ 99 h 140"/>
                <a:gd name="T88" fmla="*/ 407 w 1146"/>
                <a:gd name="T89" fmla="*/ 96 h 140"/>
                <a:gd name="T90" fmla="*/ 815 w 1146"/>
                <a:gd name="T91" fmla="*/ 83 h 140"/>
                <a:gd name="T92" fmla="*/ 1062 w 1146"/>
                <a:gd name="T93" fmla="*/ 89 h 140"/>
                <a:gd name="T94" fmla="*/ 1028 w 1146"/>
                <a:gd name="T95" fmla="*/ 34 h 140"/>
                <a:gd name="T96" fmla="*/ 1053 w 1146"/>
                <a:gd name="T97" fmla="*/ 56 h 140"/>
                <a:gd name="T98" fmla="*/ 1062 w 1146"/>
                <a:gd name="T99" fmla="*/ 89 h 140"/>
                <a:gd name="T100" fmla="*/ 418 w 1146"/>
                <a:gd name="T101" fmla="*/ 67 h 140"/>
                <a:gd name="T102" fmla="*/ 644 w 1146"/>
                <a:gd name="T103" fmla="*/ 48 h 140"/>
                <a:gd name="T104" fmla="*/ 665 w 1146"/>
                <a:gd name="T105" fmla="*/ 9 h 140"/>
                <a:gd name="T106" fmla="*/ 663 w 1146"/>
                <a:gd name="T107" fmla="*/ 75 h 140"/>
                <a:gd name="T108" fmla="*/ 932 w 1146"/>
                <a:gd name="T109" fmla="*/ 4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46" h="140">
                  <a:moveTo>
                    <a:pt x="695" y="132"/>
                  </a:moveTo>
                  <a:cubicBezTo>
                    <a:pt x="686" y="129"/>
                    <a:pt x="690" y="117"/>
                    <a:pt x="704" y="101"/>
                  </a:cubicBezTo>
                  <a:cubicBezTo>
                    <a:pt x="718" y="86"/>
                    <a:pt x="718" y="86"/>
                    <a:pt x="718" y="86"/>
                  </a:cubicBezTo>
                  <a:cubicBezTo>
                    <a:pt x="708" y="76"/>
                    <a:pt x="708" y="76"/>
                    <a:pt x="708" y="76"/>
                  </a:cubicBezTo>
                  <a:cubicBezTo>
                    <a:pt x="697" y="66"/>
                    <a:pt x="695" y="51"/>
                    <a:pt x="704" y="51"/>
                  </a:cubicBezTo>
                  <a:cubicBezTo>
                    <a:pt x="707" y="51"/>
                    <a:pt x="715" y="57"/>
                    <a:pt x="720" y="63"/>
                  </a:cubicBezTo>
                  <a:cubicBezTo>
                    <a:pt x="730" y="75"/>
                    <a:pt x="730" y="75"/>
                    <a:pt x="730" y="75"/>
                  </a:cubicBezTo>
                  <a:cubicBezTo>
                    <a:pt x="738" y="67"/>
                    <a:pt x="738" y="67"/>
                    <a:pt x="738" y="67"/>
                  </a:cubicBezTo>
                  <a:cubicBezTo>
                    <a:pt x="752" y="54"/>
                    <a:pt x="762" y="63"/>
                    <a:pt x="749" y="78"/>
                  </a:cubicBezTo>
                  <a:cubicBezTo>
                    <a:pt x="741" y="86"/>
                    <a:pt x="741" y="87"/>
                    <a:pt x="749" y="93"/>
                  </a:cubicBezTo>
                  <a:cubicBezTo>
                    <a:pt x="758" y="103"/>
                    <a:pt x="759" y="119"/>
                    <a:pt x="749" y="119"/>
                  </a:cubicBezTo>
                  <a:cubicBezTo>
                    <a:pt x="746" y="119"/>
                    <a:pt x="739" y="115"/>
                    <a:pt x="735" y="109"/>
                  </a:cubicBezTo>
                  <a:cubicBezTo>
                    <a:pt x="728" y="99"/>
                    <a:pt x="728" y="99"/>
                    <a:pt x="728" y="99"/>
                  </a:cubicBezTo>
                  <a:cubicBezTo>
                    <a:pt x="720" y="109"/>
                    <a:pt x="720" y="109"/>
                    <a:pt x="720" y="109"/>
                  </a:cubicBezTo>
                  <a:cubicBezTo>
                    <a:pt x="715" y="114"/>
                    <a:pt x="709" y="122"/>
                    <a:pt x="706" y="126"/>
                  </a:cubicBezTo>
                  <a:cubicBezTo>
                    <a:pt x="703" y="131"/>
                    <a:pt x="698" y="133"/>
                    <a:pt x="695" y="132"/>
                  </a:cubicBezTo>
                  <a:close/>
                  <a:moveTo>
                    <a:pt x="1070" y="132"/>
                  </a:moveTo>
                  <a:cubicBezTo>
                    <a:pt x="1070" y="130"/>
                    <a:pt x="1077" y="121"/>
                    <a:pt x="1086" y="112"/>
                  </a:cubicBezTo>
                  <a:cubicBezTo>
                    <a:pt x="1102" y="95"/>
                    <a:pt x="1102" y="95"/>
                    <a:pt x="1102" y="95"/>
                  </a:cubicBezTo>
                  <a:cubicBezTo>
                    <a:pt x="1092" y="85"/>
                    <a:pt x="1092" y="85"/>
                    <a:pt x="1092" y="85"/>
                  </a:cubicBezTo>
                  <a:cubicBezTo>
                    <a:pt x="1080" y="73"/>
                    <a:pt x="1080" y="70"/>
                    <a:pt x="1088" y="63"/>
                  </a:cubicBezTo>
                  <a:cubicBezTo>
                    <a:pt x="1092" y="59"/>
                    <a:pt x="1094" y="59"/>
                    <a:pt x="1094" y="64"/>
                  </a:cubicBezTo>
                  <a:cubicBezTo>
                    <a:pt x="1094" y="67"/>
                    <a:pt x="1097" y="73"/>
                    <a:pt x="1102" y="77"/>
                  </a:cubicBezTo>
                  <a:cubicBezTo>
                    <a:pt x="1109" y="84"/>
                    <a:pt x="1110" y="84"/>
                    <a:pt x="1118" y="77"/>
                  </a:cubicBezTo>
                  <a:cubicBezTo>
                    <a:pt x="1123" y="73"/>
                    <a:pt x="1128" y="67"/>
                    <a:pt x="1131" y="64"/>
                  </a:cubicBezTo>
                  <a:cubicBezTo>
                    <a:pt x="1134" y="59"/>
                    <a:pt x="1135" y="59"/>
                    <a:pt x="1139" y="64"/>
                  </a:cubicBezTo>
                  <a:cubicBezTo>
                    <a:pt x="1143" y="69"/>
                    <a:pt x="1142" y="72"/>
                    <a:pt x="1132" y="81"/>
                  </a:cubicBezTo>
                  <a:cubicBezTo>
                    <a:pt x="1121" y="93"/>
                    <a:pt x="1121" y="93"/>
                    <a:pt x="1121" y="93"/>
                  </a:cubicBezTo>
                  <a:cubicBezTo>
                    <a:pt x="1130" y="103"/>
                    <a:pt x="1130" y="103"/>
                    <a:pt x="1130" y="103"/>
                  </a:cubicBezTo>
                  <a:cubicBezTo>
                    <a:pt x="1135" y="109"/>
                    <a:pt x="1140" y="117"/>
                    <a:pt x="1142" y="122"/>
                  </a:cubicBezTo>
                  <a:cubicBezTo>
                    <a:pt x="1146" y="136"/>
                    <a:pt x="1136" y="134"/>
                    <a:pt x="1123" y="118"/>
                  </a:cubicBezTo>
                  <a:cubicBezTo>
                    <a:pt x="1112" y="104"/>
                    <a:pt x="1112" y="104"/>
                    <a:pt x="1112" y="104"/>
                  </a:cubicBezTo>
                  <a:cubicBezTo>
                    <a:pt x="1097" y="120"/>
                    <a:pt x="1097" y="120"/>
                    <a:pt x="1097" y="120"/>
                  </a:cubicBezTo>
                  <a:cubicBezTo>
                    <a:pt x="1084" y="134"/>
                    <a:pt x="1070" y="140"/>
                    <a:pt x="1070" y="132"/>
                  </a:cubicBezTo>
                  <a:close/>
                  <a:moveTo>
                    <a:pt x="228" y="130"/>
                  </a:moveTo>
                  <a:cubicBezTo>
                    <a:pt x="228" y="129"/>
                    <a:pt x="219" y="127"/>
                    <a:pt x="209" y="127"/>
                  </a:cubicBezTo>
                  <a:cubicBezTo>
                    <a:pt x="179" y="125"/>
                    <a:pt x="177" y="123"/>
                    <a:pt x="191" y="98"/>
                  </a:cubicBezTo>
                  <a:cubicBezTo>
                    <a:pt x="197" y="87"/>
                    <a:pt x="205" y="73"/>
                    <a:pt x="209" y="67"/>
                  </a:cubicBezTo>
                  <a:cubicBezTo>
                    <a:pt x="220" y="54"/>
                    <a:pt x="224" y="27"/>
                    <a:pt x="216" y="27"/>
                  </a:cubicBezTo>
                  <a:cubicBezTo>
                    <a:pt x="213" y="27"/>
                    <a:pt x="210" y="31"/>
                    <a:pt x="208" y="35"/>
                  </a:cubicBezTo>
                  <a:cubicBezTo>
                    <a:pt x="206" y="46"/>
                    <a:pt x="199" y="45"/>
                    <a:pt x="197" y="33"/>
                  </a:cubicBezTo>
                  <a:cubicBezTo>
                    <a:pt x="194" y="17"/>
                    <a:pt x="207" y="7"/>
                    <a:pt x="221" y="12"/>
                  </a:cubicBezTo>
                  <a:cubicBezTo>
                    <a:pt x="234" y="16"/>
                    <a:pt x="240" y="35"/>
                    <a:pt x="234" y="51"/>
                  </a:cubicBezTo>
                  <a:cubicBezTo>
                    <a:pt x="232" y="57"/>
                    <a:pt x="230" y="62"/>
                    <a:pt x="230" y="63"/>
                  </a:cubicBezTo>
                  <a:cubicBezTo>
                    <a:pt x="231" y="64"/>
                    <a:pt x="226" y="72"/>
                    <a:pt x="220" y="80"/>
                  </a:cubicBezTo>
                  <a:cubicBezTo>
                    <a:pt x="214" y="88"/>
                    <a:pt x="210" y="96"/>
                    <a:pt x="210" y="99"/>
                  </a:cubicBezTo>
                  <a:cubicBezTo>
                    <a:pt x="210" y="101"/>
                    <a:pt x="208" y="103"/>
                    <a:pt x="206" y="103"/>
                  </a:cubicBezTo>
                  <a:cubicBezTo>
                    <a:pt x="204" y="103"/>
                    <a:pt x="202" y="106"/>
                    <a:pt x="202" y="108"/>
                  </a:cubicBezTo>
                  <a:cubicBezTo>
                    <a:pt x="202" y="112"/>
                    <a:pt x="207" y="113"/>
                    <a:pt x="216" y="113"/>
                  </a:cubicBezTo>
                  <a:cubicBezTo>
                    <a:pt x="233" y="112"/>
                    <a:pt x="241" y="117"/>
                    <a:pt x="238" y="126"/>
                  </a:cubicBezTo>
                  <a:cubicBezTo>
                    <a:pt x="236" y="131"/>
                    <a:pt x="232" y="133"/>
                    <a:pt x="228" y="130"/>
                  </a:cubicBezTo>
                  <a:close/>
                  <a:moveTo>
                    <a:pt x="125" y="119"/>
                  </a:moveTo>
                  <a:cubicBezTo>
                    <a:pt x="120" y="114"/>
                    <a:pt x="117" y="109"/>
                    <a:pt x="119" y="107"/>
                  </a:cubicBezTo>
                  <a:cubicBezTo>
                    <a:pt x="121" y="102"/>
                    <a:pt x="132" y="102"/>
                    <a:pt x="132" y="107"/>
                  </a:cubicBezTo>
                  <a:cubicBezTo>
                    <a:pt x="132" y="109"/>
                    <a:pt x="135" y="110"/>
                    <a:pt x="140" y="108"/>
                  </a:cubicBezTo>
                  <a:cubicBezTo>
                    <a:pt x="150" y="106"/>
                    <a:pt x="150" y="103"/>
                    <a:pt x="138" y="92"/>
                  </a:cubicBezTo>
                  <a:cubicBezTo>
                    <a:pt x="132" y="87"/>
                    <a:pt x="128" y="81"/>
                    <a:pt x="128" y="77"/>
                  </a:cubicBezTo>
                  <a:cubicBezTo>
                    <a:pt x="128" y="74"/>
                    <a:pt x="126" y="71"/>
                    <a:pt x="124" y="71"/>
                  </a:cubicBezTo>
                  <a:cubicBezTo>
                    <a:pt x="118" y="71"/>
                    <a:pt x="121" y="55"/>
                    <a:pt x="129" y="50"/>
                  </a:cubicBezTo>
                  <a:cubicBezTo>
                    <a:pt x="134" y="47"/>
                    <a:pt x="138" y="47"/>
                    <a:pt x="142" y="50"/>
                  </a:cubicBezTo>
                  <a:cubicBezTo>
                    <a:pt x="152" y="56"/>
                    <a:pt x="154" y="64"/>
                    <a:pt x="145" y="63"/>
                  </a:cubicBezTo>
                  <a:cubicBezTo>
                    <a:pt x="134" y="60"/>
                    <a:pt x="135" y="70"/>
                    <a:pt x="149" y="85"/>
                  </a:cubicBezTo>
                  <a:cubicBezTo>
                    <a:pt x="162" y="99"/>
                    <a:pt x="170" y="117"/>
                    <a:pt x="164" y="121"/>
                  </a:cubicBezTo>
                  <a:cubicBezTo>
                    <a:pt x="162" y="122"/>
                    <a:pt x="155" y="124"/>
                    <a:pt x="147" y="125"/>
                  </a:cubicBezTo>
                  <a:cubicBezTo>
                    <a:pt x="136" y="127"/>
                    <a:pt x="131" y="125"/>
                    <a:pt x="125" y="119"/>
                  </a:cubicBezTo>
                  <a:close/>
                  <a:moveTo>
                    <a:pt x="526" y="123"/>
                  </a:moveTo>
                  <a:cubicBezTo>
                    <a:pt x="524" y="121"/>
                    <a:pt x="522" y="120"/>
                    <a:pt x="520" y="121"/>
                  </a:cubicBezTo>
                  <a:cubicBezTo>
                    <a:pt x="518" y="122"/>
                    <a:pt x="514" y="120"/>
                    <a:pt x="510" y="115"/>
                  </a:cubicBezTo>
                  <a:cubicBezTo>
                    <a:pt x="505" y="109"/>
                    <a:pt x="502" y="108"/>
                    <a:pt x="498" y="112"/>
                  </a:cubicBezTo>
                  <a:cubicBezTo>
                    <a:pt x="495" y="114"/>
                    <a:pt x="489" y="115"/>
                    <a:pt x="484" y="114"/>
                  </a:cubicBezTo>
                  <a:cubicBezTo>
                    <a:pt x="471" y="110"/>
                    <a:pt x="450" y="88"/>
                    <a:pt x="450" y="78"/>
                  </a:cubicBezTo>
                  <a:cubicBezTo>
                    <a:pt x="450" y="64"/>
                    <a:pt x="475" y="39"/>
                    <a:pt x="488" y="39"/>
                  </a:cubicBezTo>
                  <a:cubicBezTo>
                    <a:pt x="494" y="39"/>
                    <a:pt x="504" y="51"/>
                    <a:pt x="504" y="58"/>
                  </a:cubicBezTo>
                  <a:cubicBezTo>
                    <a:pt x="504" y="62"/>
                    <a:pt x="502" y="63"/>
                    <a:pt x="495" y="61"/>
                  </a:cubicBezTo>
                  <a:cubicBezTo>
                    <a:pt x="485" y="58"/>
                    <a:pt x="466" y="69"/>
                    <a:pt x="466" y="78"/>
                  </a:cubicBezTo>
                  <a:cubicBezTo>
                    <a:pt x="466" y="80"/>
                    <a:pt x="470" y="87"/>
                    <a:pt x="477" y="92"/>
                  </a:cubicBezTo>
                  <a:cubicBezTo>
                    <a:pt x="487" y="102"/>
                    <a:pt x="488" y="102"/>
                    <a:pt x="494" y="95"/>
                  </a:cubicBezTo>
                  <a:cubicBezTo>
                    <a:pt x="497" y="91"/>
                    <a:pt x="500" y="84"/>
                    <a:pt x="500" y="80"/>
                  </a:cubicBezTo>
                  <a:cubicBezTo>
                    <a:pt x="500" y="70"/>
                    <a:pt x="510" y="60"/>
                    <a:pt x="521" y="57"/>
                  </a:cubicBezTo>
                  <a:cubicBezTo>
                    <a:pt x="529" y="56"/>
                    <a:pt x="549" y="57"/>
                    <a:pt x="549" y="59"/>
                  </a:cubicBezTo>
                  <a:cubicBezTo>
                    <a:pt x="549" y="59"/>
                    <a:pt x="552" y="60"/>
                    <a:pt x="556" y="61"/>
                  </a:cubicBezTo>
                  <a:cubicBezTo>
                    <a:pt x="567" y="63"/>
                    <a:pt x="568" y="66"/>
                    <a:pt x="567" y="88"/>
                  </a:cubicBezTo>
                  <a:cubicBezTo>
                    <a:pt x="567" y="106"/>
                    <a:pt x="567" y="107"/>
                    <a:pt x="574" y="103"/>
                  </a:cubicBezTo>
                  <a:cubicBezTo>
                    <a:pt x="584" y="98"/>
                    <a:pt x="590" y="98"/>
                    <a:pt x="587" y="105"/>
                  </a:cubicBezTo>
                  <a:cubicBezTo>
                    <a:pt x="586" y="109"/>
                    <a:pt x="587" y="111"/>
                    <a:pt x="592" y="111"/>
                  </a:cubicBezTo>
                  <a:cubicBezTo>
                    <a:pt x="605" y="111"/>
                    <a:pt x="605" y="108"/>
                    <a:pt x="593" y="95"/>
                  </a:cubicBezTo>
                  <a:cubicBezTo>
                    <a:pt x="586" y="88"/>
                    <a:pt x="582" y="80"/>
                    <a:pt x="582" y="72"/>
                  </a:cubicBezTo>
                  <a:cubicBezTo>
                    <a:pt x="582" y="53"/>
                    <a:pt x="605" y="38"/>
                    <a:pt x="610" y="53"/>
                  </a:cubicBezTo>
                  <a:cubicBezTo>
                    <a:pt x="612" y="57"/>
                    <a:pt x="610" y="59"/>
                    <a:pt x="607" y="59"/>
                  </a:cubicBezTo>
                  <a:cubicBezTo>
                    <a:pt x="604" y="59"/>
                    <a:pt x="600" y="61"/>
                    <a:pt x="599" y="63"/>
                  </a:cubicBezTo>
                  <a:cubicBezTo>
                    <a:pt x="596" y="69"/>
                    <a:pt x="605" y="91"/>
                    <a:pt x="611" y="91"/>
                  </a:cubicBezTo>
                  <a:cubicBezTo>
                    <a:pt x="622" y="91"/>
                    <a:pt x="621" y="121"/>
                    <a:pt x="610" y="125"/>
                  </a:cubicBezTo>
                  <a:cubicBezTo>
                    <a:pt x="601" y="129"/>
                    <a:pt x="566" y="123"/>
                    <a:pt x="564" y="117"/>
                  </a:cubicBezTo>
                  <a:cubicBezTo>
                    <a:pt x="562" y="113"/>
                    <a:pt x="560" y="114"/>
                    <a:pt x="554" y="120"/>
                  </a:cubicBezTo>
                  <a:cubicBezTo>
                    <a:pt x="546" y="128"/>
                    <a:pt x="530" y="130"/>
                    <a:pt x="526" y="123"/>
                  </a:cubicBezTo>
                  <a:close/>
                  <a:moveTo>
                    <a:pt x="545" y="108"/>
                  </a:moveTo>
                  <a:cubicBezTo>
                    <a:pt x="548" y="103"/>
                    <a:pt x="552" y="95"/>
                    <a:pt x="553" y="88"/>
                  </a:cubicBezTo>
                  <a:cubicBezTo>
                    <a:pt x="555" y="78"/>
                    <a:pt x="553" y="76"/>
                    <a:pt x="544" y="72"/>
                  </a:cubicBezTo>
                  <a:cubicBezTo>
                    <a:pt x="521" y="64"/>
                    <a:pt x="509" y="84"/>
                    <a:pt x="522" y="105"/>
                  </a:cubicBezTo>
                  <a:cubicBezTo>
                    <a:pt x="530" y="117"/>
                    <a:pt x="536" y="118"/>
                    <a:pt x="545" y="108"/>
                  </a:cubicBezTo>
                  <a:close/>
                  <a:moveTo>
                    <a:pt x="862" y="122"/>
                  </a:moveTo>
                  <a:cubicBezTo>
                    <a:pt x="861" y="118"/>
                    <a:pt x="861" y="113"/>
                    <a:pt x="862" y="109"/>
                  </a:cubicBezTo>
                  <a:cubicBezTo>
                    <a:pt x="865" y="103"/>
                    <a:pt x="873" y="101"/>
                    <a:pt x="873" y="107"/>
                  </a:cubicBezTo>
                  <a:cubicBezTo>
                    <a:pt x="873" y="111"/>
                    <a:pt x="883" y="110"/>
                    <a:pt x="899" y="105"/>
                  </a:cubicBezTo>
                  <a:cubicBezTo>
                    <a:pt x="903" y="104"/>
                    <a:pt x="898" y="99"/>
                    <a:pt x="887" y="91"/>
                  </a:cubicBezTo>
                  <a:cubicBezTo>
                    <a:pt x="877" y="85"/>
                    <a:pt x="867" y="76"/>
                    <a:pt x="866" y="73"/>
                  </a:cubicBezTo>
                  <a:cubicBezTo>
                    <a:pt x="863" y="66"/>
                    <a:pt x="878" y="49"/>
                    <a:pt x="891" y="45"/>
                  </a:cubicBezTo>
                  <a:cubicBezTo>
                    <a:pt x="898" y="43"/>
                    <a:pt x="900" y="44"/>
                    <a:pt x="900" y="51"/>
                  </a:cubicBezTo>
                  <a:cubicBezTo>
                    <a:pt x="900" y="56"/>
                    <a:pt x="896" y="59"/>
                    <a:pt x="890" y="61"/>
                  </a:cubicBezTo>
                  <a:cubicBezTo>
                    <a:pt x="875" y="65"/>
                    <a:pt x="878" y="73"/>
                    <a:pt x="898" y="83"/>
                  </a:cubicBezTo>
                  <a:cubicBezTo>
                    <a:pt x="933" y="101"/>
                    <a:pt x="926" y="116"/>
                    <a:pt x="879" y="125"/>
                  </a:cubicBezTo>
                  <a:cubicBezTo>
                    <a:pt x="868" y="127"/>
                    <a:pt x="864" y="126"/>
                    <a:pt x="862" y="122"/>
                  </a:cubicBezTo>
                  <a:close/>
                  <a:moveTo>
                    <a:pt x="30" y="120"/>
                  </a:moveTo>
                  <a:cubicBezTo>
                    <a:pt x="26" y="119"/>
                    <a:pt x="23" y="117"/>
                    <a:pt x="23" y="115"/>
                  </a:cubicBezTo>
                  <a:cubicBezTo>
                    <a:pt x="23" y="113"/>
                    <a:pt x="22" y="112"/>
                    <a:pt x="20" y="113"/>
                  </a:cubicBezTo>
                  <a:cubicBezTo>
                    <a:pt x="16" y="116"/>
                    <a:pt x="0" y="86"/>
                    <a:pt x="0" y="74"/>
                  </a:cubicBezTo>
                  <a:cubicBezTo>
                    <a:pt x="0" y="69"/>
                    <a:pt x="5" y="60"/>
                    <a:pt x="10" y="54"/>
                  </a:cubicBezTo>
                  <a:cubicBezTo>
                    <a:pt x="15" y="48"/>
                    <a:pt x="20" y="41"/>
                    <a:pt x="20" y="39"/>
                  </a:cubicBezTo>
                  <a:cubicBezTo>
                    <a:pt x="20" y="31"/>
                    <a:pt x="36" y="36"/>
                    <a:pt x="47" y="48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80" y="39"/>
                    <a:pt x="96" y="45"/>
                    <a:pt x="107" y="70"/>
                  </a:cubicBezTo>
                  <a:cubicBezTo>
                    <a:pt x="123" y="105"/>
                    <a:pt x="84" y="137"/>
                    <a:pt x="62" y="107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1" y="111"/>
                    <a:pt x="48" y="115"/>
                    <a:pt x="45" y="115"/>
                  </a:cubicBezTo>
                  <a:cubicBezTo>
                    <a:pt x="42" y="115"/>
                    <a:pt x="39" y="117"/>
                    <a:pt x="38" y="118"/>
                  </a:cubicBezTo>
                  <a:cubicBezTo>
                    <a:pt x="38" y="120"/>
                    <a:pt x="34" y="121"/>
                    <a:pt x="30" y="120"/>
                  </a:cubicBezTo>
                  <a:close/>
                  <a:moveTo>
                    <a:pt x="92" y="96"/>
                  </a:moveTo>
                  <a:cubicBezTo>
                    <a:pt x="91" y="95"/>
                    <a:pt x="91" y="91"/>
                    <a:pt x="93" y="87"/>
                  </a:cubicBezTo>
                  <a:cubicBezTo>
                    <a:pt x="98" y="79"/>
                    <a:pt x="91" y="59"/>
                    <a:pt x="84" y="59"/>
                  </a:cubicBezTo>
                  <a:cubicBezTo>
                    <a:pt x="73" y="59"/>
                    <a:pt x="63" y="77"/>
                    <a:pt x="66" y="91"/>
                  </a:cubicBezTo>
                  <a:cubicBezTo>
                    <a:pt x="67" y="102"/>
                    <a:pt x="78" y="108"/>
                    <a:pt x="86" y="103"/>
                  </a:cubicBezTo>
                  <a:cubicBezTo>
                    <a:pt x="90" y="101"/>
                    <a:pt x="93" y="98"/>
                    <a:pt x="92" y="96"/>
                  </a:cubicBezTo>
                  <a:close/>
                  <a:moveTo>
                    <a:pt x="39" y="100"/>
                  </a:moveTo>
                  <a:cubicBezTo>
                    <a:pt x="39" y="98"/>
                    <a:pt x="41" y="93"/>
                    <a:pt x="44" y="90"/>
                  </a:cubicBezTo>
                  <a:cubicBezTo>
                    <a:pt x="50" y="85"/>
                    <a:pt x="58" y="55"/>
                    <a:pt x="52" y="60"/>
                  </a:cubicBezTo>
                  <a:cubicBezTo>
                    <a:pt x="51" y="62"/>
                    <a:pt x="46" y="60"/>
                    <a:pt x="41" y="5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16" y="80"/>
                    <a:pt x="15" y="84"/>
                    <a:pt x="19" y="93"/>
                  </a:cubicBezTo>
                  <a:cubicBezTo>
                    <a:pt x="23" y="103"/>
                    <a:pt x="39" y="108"/>
                    <a:pt x="39" y="100"/>
                  </a:cubicBezTo>
                  <a:close/>
                  <a:moveTo>
                    <a:pt x="1002" y="111"/>
                  </a:moveTo>
                  <a:cubicBezTo>
                    <a:pt x="1005" y="95"/>
                    <a:pt x="999" y="79"/>
                    <a:pt x="991" y="82"/>
                  </a:cubicBezTo>
                  <a:cubicBezTo>
                    <a:pt x="988" y="83"/>
                    <a:pt x="985" y="86"/>
                    <a:pt x="985" y="87"/>
                  </a:cubicBezTo>
                  <a:cubicBezTo>
                    <a:pt x="985" y="89"/>
                    <a:pt x="983" y="96"/>
                    <a:pt x="981" y="102"/>
                  </a:cubicBezTo>
                  <a:cubicBezTo>
                    <a:pt x="977" y="113"/>
                    <a:pt x="976" y="113"/>
                    <a:pt x="971" y="106"/>
                  </a:cubicBezTo>
                  <a:cubicBezTo>
                    <a:pt x="961" y="91"/>
                    <a:pt x="960" y="51"/>
                    <a:pt x="970" y="51"/>
                  </a:cubicBezTo>
                  <a:cubicBezTo>
                    <a:pt x="972" y="51"/>
                    <a:pt x="973" y="55"/>
                    <a:pt x="973" y="59"/>
                  </a:cubicBezTo>
                  <a:cubicBezTo>
                    <a:pt x="973" y="69"/>
                    <a:pt x="981" y="74"/>
                    <a:pt x="985" y="67"/>
                  </a:cubicBezTo>
                  <a:cubicBezTo>
                    <a:pt x="990" y="58"/>
                    <a:pt x="1010" y="71"/>
                    <a:pt x="1015" y="87"/>
                  </a:cubicBezTo>
                  <a:cubicBezTo>
                    <a:pt x="1020" y="103"/>
                    <a:pt x="1015" y="123"/>
                    <a:pt x="1005" y="123"/>
                  </a:cubicBezTo>
                  <a:cubicBezTo>
                    <a:pt x="1001" y="123"/>
                    <a:pt x="1000" y="120"/>
                    <a:pt x="1002" y="111"/>
                  </a:cubicBezTo>
                  <a:close/>
                  <a:moveTo>
                    <a:pt x="927" y="112"/>
                  </a:moveTo>
                  <a:cubicBezTo>
                    <a:pt x="925" y="107"/>
                    <a:pt x="924" y="101"/>
                    <a:pt x="925" y="99"/>
                  </a:cubicBezTo>
                  <a:cubicBezTo>
                    <a:pt x="926" y="94"/>
                    <a:pt x="929" y="77"/>
                    <a:pt x="930" y="58"/>
                  </a:cubicBezTo>
                  <a:cubicBezTo>
                    <a:pt x="931" y="57"/>
                    <a:pt x="933" y="55"/>
                    <a:pt x="936" y="55"/>
                  </a:cubicBezTo>
                  <a:cubicBezTo>
                    <a:pt x="941" y="55"/>
                    <a:pt x="942" y="62"/>
                    <a:pt x="941" y="87"/>
                  </a:cubicBezTo>
                  <a:cubicBezTo>
                    <a:pt x="941" y="110"/>
                    <a:pt x="939" y="119"/>
                    <a:pt x="936" y="119"/>
                  </a:cubicBezTo>
                  <a:cubicBezTo>
                    <a:pt x="933" y="119"/>
                    <a:pt x="929" y="116"/>
                    <a:pt x="927" y="112"/>
                  </a:cubicBezTo>
                  <a:close/>
                  <a:moveTo>
                    <a:pt x="255" y="113"/>
                  </a:moveTo>
                  <a:cubicBezTo>
                    <a:pt x="253" y="111"/>
                    <a:pt x="256" y="104"/>
                    <a:pt x="262" y="97"/>
                  </a:cubicBezTo>
                  <a:cubicBezTo>
                    <a:pt x="271" y="85"/>
                    <a:pt x="271" y="85"/>
                    <a:pt x="271" y="85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47" y="68"/>
                    <a:pt x="246" y="56"/>
                    <a:pt x="258" y="59"/>
                  </a:cubicBezTo>
                  <a:cubicBezTo>
                    <a:pt x="262" y="59"/>
                    <a:pt x="267" y="63"/>
                    <a:pt x="269" y="66"/>
                  </a:cubicBezTo>
                  <a:cubicBezTo>
                    <a:pt x="273" y="74"/>
                    <a:pt x="282" y="73"/>
                    <a:pt x="288" y="63"/>
                  </a:cubicBezTo>
                  <a:cubicBezTo>
                    <a:pt x="293" y="55"/>
                    <a:pt x="304" y="53"/>
                    <a:pt x="308" y="59"/>
                  </a:cubicBezTo>
                  <a:cubicBezTo>
                    <a:pt x="310" y="61"/>
                    <a:pt x="306" y="68"/>
                    <a:pt x="301" y="74"/>
                  </a:cubicBezTo>
                  <a:cubicBezTo>
                    <a:pt x="289" y="87"/>
                    <a:pt x="289" y="90"/>
                    <a:pt x="299" y="96"/>
                  </a:cubicBezTo>
                  <a:cubicBezTo>
                    <a:pt x="306" y="101"/>
                    <a:pt x="310" y="115"/>
                    <a:pt x="303" y="115"/>
                  </a:cubicBezTo>
                  <a:cubicBezTo>
                    <a:pt x="301" y="115"/>
                    <a:pt x="295" y="112"/>
                    <a:pt x="290" y="107"/>
                  </a:cubicBezTo>
                  <a:cubicBezTo>
                    <a:pt x="280" y="99"/>
                    <a:pt x="280" y="99"/>
                    <a:pt x="280" y="99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0" y="115"/>
                    <a:pt x="260" y="118"/>
                    <a:pt x="255" y="113"/>
                  </a:cubicBezTo>
                  <a:close/>
                  <a:moveTo>
                    <a:pt x="392" y="99"/>
                  </a:moveTo>
                  <a:cubicBezTo>
                    <a:pt x="386" y="96"/>
                    <a:pt x="374" y="94"/>
                    <a:pt x="365" y="94"/>
                  </a:cubicBezTo>
                  <a:cubicBezTo>
                    <a:pt x="352" y="93"/>
                    <a:pt x="347" y="91"/>
                    <a:pt x="346" y="86"/>
                  </a:cubicBezTo>
                  <a:cubicBezTo>
                    <a:pt x="344" y="78"/>
                    <a:pt x="354" y="77"/>
                    <a:pt x="385" y="84"/>
                  </a:cubicBezTo>
                  <a:cubicBezTo>
                    <a:pt x="403" y="87"/>
                    <a:pt x="407" y="90"/>
                    <a:pt x="407" y="96"/>
                  </a:cubicBezTo>
                  <a:cubicBezTo>
                    <a:pt x="407" y="104"/>
                    <a:pt x="406" y="105"/>
                    <a:pt x="392" y="99"/>
                  </a:cubicBezTo>
                  <a:close/>
                  <a:moveTo>
                    <a:pt x="820" y="100"/>
                  </a:moveTo>
                  <a:cubicBezTo>
                    <a:pt x="804" y="98"/>
                    <a:pt x="798" y="92"/>
                    <a:pt x="803" y="85"/>
                  </a:cubicBezTo>
                  <a:cubicBezTo>
                    <a:pt x="806" y="81"/>
                    <a:pt x="809" y="81"/>
                    <a:pt x="815" y="83"/>
                  </a:cubicBezTo>
                  <a:cubicBezTo>
                    <a:pt x="819" y="86"/>
                    <a:pt x="829" y="88"/>
                    <a:pt x="838" y="88"/>
                  </a:cubicBezTo>
                  <a:cubicBezTo>
                    <a:pt x="850" y="88"/>
                    <a:pt x="853" y="90"/>
                    <a:pt x="852" y="95"/>
                  </a:cubicBezTo>
                  <a:cubicBezTo>
                    <a:pt x="851" y="102"/>
                    <a:pt x="840" y="104"/>
                    <a:pt x="820" y="100"/>
                  </a:cubicBezTo>
                  <a:close/>
                  <a:moveTo>
                    <a:pt x="1062" y="89"/>
                  </a:moveTo>
                  <a:cubicBezTo>
                    <a:pt x="1061" y="88"/>
                    <a:pt x="1052" y="87"/>
                    <a:pt x="1041" y="86"/>
                  </a:cubicBezTo>
                  <a:cubicBezTo>
                    <a:pt x="1021" y="85"/>
                    <a:pt x="1016" y="80"/>
                    <a:pt x="1025" y="71"/>
                  </a:cubicBezTo>
                  <a:cubicBezTo>
                    <a:pt x="1038" y="57"/>
                    <a:pt x="1049" y="37"/>
                    <a:pt x="1048" y="30"/>
                  </a:cubicBezTo>
                  <a:cubicBezTo>
                    <a:pt x="1046" y="19"/>
                    <a:pt x="1030" y="23"/>
                    <a:pt x="1028" y="34"/>
                  </a:cubicBezTo>
                  <a:cubicBezTo>
                    <a:pt x="1027" y="44"/>
                    <a:pt x="1023" y="46"/>
                    <a:pt x="1017" y="38"/>
                  </a:cubicBezTo>
                  <a:cubicBezTo>
                    <a:pt x="1014" y="34"/>
                    <a:pt x="1015" y="29"/>
                    <a:pt x="1021" y="20"/>
                  </a:cubicBezTo>
                  <a:cubicBezTo>
                    <a:pt x="1029" y="6"/>
                    <a:pt x="1040" y="4"/>
                    <a:pt x="1054" y="13"/>
                  </a:cubicBezTo>
                  <a:cubicBezTo>
                    <a:pt x="1065" y="22"/>
                    <a:pt x="1065" y="38"/>
                    <a:pt x="1053" y="56"/>
                  </a:cubicBezTo>
                  <a:cubicBezTo>
                    <a:pt x="1047" y="65"/>
                    <a:pt x="1044" y="71"/>
                    <a:pt x="1046" y="72"/>
                  </a:cubicBezTo>
                  <a:cubicBezTo>
                    <a:pt x="1054" y="72"/>
                    <a:pt x="1068" y="76"/>
                    <a:pt x="1069" y="77"/>
                  </a:cubicBezTo>
                  <a:cubicBezTo>
                    <a:pt x="1070" y="78"/>
                    <a:pt x="1069" y="82"/>
                    <a:pt x="1068" y="85"/>
                  </a:cubicBezTo>
                  <a:cubicBezTo>
                    <a:pt x="1066" y="89"/>
                    <a:pt x="1063" y="91"/>
                    <a:pt x="1062" y="89"/>
                  </a:cubicBezTo>
                  <a:close/>
                  <a:moveTo>
                    <a:pt x="382" y="77"/>
                  </a:moveTo>
                  <a:cubicBezTo>
                    <a:pt x="378" y="76"/>
                    <a:pt x="370" y="74"/>
                    <a:pt x="366" y="73"/>
                  </a:cubicBezTo>
                  <a:cubicBezTo>
                    <a:pt x="361" y="72"/>
                    <a:pt x="358" y="69"/>
                    <a:pt x="359" y="66"/>
                  </a:cubicBezTo>
                  <a:cubicBezTo>
                    <a:pt x="362" y="58"/>
                    <a:pt x="416" y="59"/>
                    <a:pt x="418" y="67"/>
                  </a:cubicBezTo>
                  <a:cubicBezTo>
                    <a:pt x="421" y="77"/>
                    <a:pt x="405" y="82"/>
                    <a:pt x="382" y="77"/>
                  </a:cubicBezTo>
                  <a:close/>
                  <a:moveTo>
                    <a:pt x="663" y="75"/>
                  </a:moveTo>
                  <a:cubicBezTo>
                    <a:pt x="658" y="72"/>
                    <a:pt x="650" y="72"/>
                    <a:pt x="645" y="72"/>
                  </a:cubicBezTo>
                  <a:cubicBezTo>
                    <a:pt x="627" y="76"/>
                    <a:pt x="627" y="65"/>
                    <a:pt x="644" y="48"/>
                  </a:cubicBezTo>
                  <a:cubicBezTo>
                    <a:pt x="654" y="38"/>
                    <a:pt x="659" y="30"/>
                    <a:pt x="657" y="26"/>
                  </a:cubicBezTo>
                  <a:cubicBezTo>
                    <a:pt x="654" y="19"/>
                    <a:pt x="648" y="17"/>
                    <a:pt x="648" y="23"/>
                  </a:cubicBezTo>
                  <a:cubicBezTo>
                    <a:pt x="648" y="28"/>
                    <a:pt x="637" y="28"/>
                    <a:pt x="634" y="24"/>
                  </a:cubicBezTo>
                  <a:cubicBezTo>
                    <a:pt x="627" y="11"/>
                    <a:pt x="652" y="0"/>
                    <a:pt x="665" y="9"/>
                  </a:cubicBezTo>
                  <a:cubicBezTo>
                    <a:pt x="674" y="16"/>
                    <a:pt x="674" y="42"/>
                    <a:pt x="665" y="49"/>
                  </a:cubicBezTo>
                  <a:cubicBezTo>
                    <a:pt x="658" y="54"/>
                    <a:pt x="658" y="55"/>
                    <a:pt x="668" y="59"/>
                  </a:cubicBezTo>
                  <a:cubicBezTo>
                    <a:pt x="678" y="63"/>
                    <a:pt x="682" y="73"/>
                    <a:pt x="676" y="77"/>
                  </a:cubicBezTo>
                  <a:cubicBezTo>
                    <a:pt x="674" y="78"/>
                    <a:pt x="669" y="77"/>
                    <a:pt x="663" y="75"/>
                  </a:cubicBezTo>
                  <a:close/>
                  <a:moveTo>
                    <a:pt x="932" y="48"/>
                  </a:moveTo>
                  <a:cubicBezTo>
                    <a:pt x="929" y="47"/>
                    <a:pt x="928" y="44"/>
                    <a:pt x="929" y="41"/>
                  </a:cubicBezTo>
                  <a:cubicBezTo>
                    <a:pt x="932" y="34"/>
                    <a:pt x="946" y="33"/>
                    <a:pt x="946" y="41"/>
                  </a:cubicBezTo>
                  <a:cubicBezTo>
                    <a:pt x="946" y="47"/>
                    <a:pt x="939" y="51"/>
                    <a:pt x="932" y="4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  <a:alpha val="36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2" name="任意多边形: 形状 91"/>
          <p:cNvSpPr/>
          <p:nvPr userDrawn="1"/>
        </p:nvSpPr>
        <p:spPr>
          <a:xfrm>
            <a:off x="-12001" y="0"/>
            <a:ext cx="7732013" cy="6858001"/>
          </a:xfrm>
          <a:custGeom>
            <a:avLst/>
            <a:gdLst>
              <a:gd name="connsiteX0" fmla="*/ 0 w 7732013"/>
              <a:gd name="connsiteY0" fmla="*/ 0 h 6858001"/>
              <a:gd name="connsiteX1" fmla="*/ 973572 w 7732013"/>
              <a:gd name="connsiteY1" fmla="*/ 0 h 6858001"/>
              <a:gd name="connsiteX2" fmla="*/ 6344493 w 7732013"/>
              <a:gd name="connsiteY2" fmla="*/ 0 h 6858001"/>
              <a:gd name="connsiteX3" fmla="*/ 6449882 w 7732013"/>
              <a:gd name="connsiteY3" fmla="*/ 110539 h 6858001"/>
              <a:gd name="connsiteX4" fmla="*/ 7732013 w 7732013"/>
              <a:gd name="connsiteY4" fmla="*/ 3429001 h 6858001"/>
              <a:gd name="connsiteX5" fmla="*/ 7732012 w 7732013"/>
              <a:gd name="connsiteY5" fmla="*/ 3429001 h 6858001"/>
              <a:gd name="connsiteX6" fmla="*/ 6449881 w 7732013"/>
              <a:gd name="connsiteY6" fmla="*/ 6747464 h 6858001"/>
              <a:gd name="connsiteX7" fmla="*/ 6344494 w 7732013"/>
              <a:gd name="connsiteY7" fmla="*/ 6858001 h 6858001"/>
              <a:gd name="connsiteX8" fmla="*/ 0 w 7732013"/>
              <a:gd name="connsiteY8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2013" h="6858001">
                <a:moveTo>
                  <a:pt x="0" y="0"/>
                </a:moveTo>
                <a:lnTo>
                  <a:pt x="973572" y="0"/>
                </a:lnTo>
                <a:lnTo>
                  <a:pt x="6344493" y="0"/>
                </a:lnTo>
                <a:lnTo>
                  <a:pt x="6449882" y="110539"/>
                </a:lnTo>
                <a:cubicBezTo>
                  <a:pt x="7246492" y="987005"/>
                  <a:pt x="7732013" y="2151304"/>
                  <a:pt x="7732013" y="3429001"/>
                </a:cubicBezTo>
                <a:lnTo>
                  <a:pt x="7732012" y="3429001"/>
                </a:lnTo>
                <a:cubicBezTo>
                  <a:pt x="7732012" y="4706699"/>
                  <a:pt x="7246491" y="5870997"/>
                  <a:pt x="6449881" y="6747464"/>
                </a:cubicBezTo>
                <a:lnTo>
                  <a:pt x="6344494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810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93" name="图片 92" descr="卡通人物  低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38920">
            <a:off x="7684116" y="1835661"/>
            <a:ext cx="4854937" cy="4854937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94" name="组合 93"/>
          <p:cNvGrpSpPr/>
          <p:nvPr userDrawn="1"/>
        </p:nvGrpSpPr>
        <p:grpSpPr>
          <a:xfrm>
            <a:off x="300428" y="6397205"/>
            <a:ext cx="1214048" cy="223089"/>
            <a:chOff x="300428" y="6397205"/>
            <a:chExt cx="1214048" cy="223089"/>
          </a:xfrm>
        </p:grpSpPr>
        <p:sp>
          <p:nvSpPr>
            <p:cNvPr id="95" name="椭圆 94"/>
            <p:cNvSpPr/>
            <p:nvPr/>
          </p:nvSpPr>
          <p:spPr>
            <a:xfrm>
              <a:off x="300428" y="6397205"/>
              <a:ext cx="223089" cy="223089"/>
            </a:xfrm>
            <a:prstGeom prst="ellipse">
              <a:avLst/>
            </a:prstGeom>
            <a:noFill/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795908" y="6397205"/>
              <a:ext cx="223089" cy="223089"/>
            </a:xfrm>
            <a:prstGeom prst="ellipse">
              <a:avLst/>
            </a:prstGeom>
            <a:noFill/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291387" y="6397205"/>
              <a:ext cx="223089" cy="223089"/>
            </a:xfrm>
            <a:prstGeom prst="ellipse">
              <a:avLst/>
            </a:prstGeom>
            <a:noFill/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 userDrawn="1"/>
        </p:nvGrpSpPr>
        <p:grpSpPr>
          <a:xfrm>
            <a:off x="351293" y="168867"/>
            <a:ext cx="654087" cy="507255"/>
            <a:chOff x="755460" y="425451"/>
            <a:chExt cx="962215" cy="746213"/>
          </a:xfrm>
        </p:grpSpPr>
        <p:sp>
          <p:nvSpPr>
            <p:cNvPr id="99" name="等腰三角形 98"/>
            <p:cNvSpPr/>
            <p:nvPr/>
          </p:nvSpPr>
          <p:spPr>
            <a:xfrm rot="10800000">
              <a:off x="755460" y="425451"/>
              <a:ext cx="730440" cy="629690"/>
            </a:xfrm>
            <a:prstGeom prst="triangle">
              <a:avLst/>
            </a:prstGeom>
            <a:noFill/>
            <a:ln w="12700">
              <a:solidFill>
                <a:schemeClr val="tx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987235" y="541974"/>
              <a:ext cx="730440" cy="629690"/>
            </a:xfrm>
            <a:prstGeom prst="triangle">
              <a:avLst/>
            </a:prstGeom>
            <a:noFill/>
            <a:ln w="12700">
              <a:solidFill>
                <a:schemeClr val="tx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 userDrawn="1"/>
        </p:nvGrpSpPr>
        <p:grpSpPr>
          <a:xfrm>
            <a:off x="-2633486" y="89162"/>
            <a:ext cx="10631311" cy="6679676"/>
            <a:chOff x="-4249982" y="16400"/>
            <a:chExt cx="11471728" cy="7207712"/>
          </a:xfrm>
        </p:grpSpPr>
        <p:sp>
          <p:nvSpPr>
            <p:cNvPr id="102" name="椭圆 101"/>
            <p:cNvSpPr/>
            <p:nvPr/>
          </p:nvSpPr>
          <p:spPr>
            <a:xfrm>
              <a:off x="573332" y="541117"/>
              <a:ext cx="6076708" cy="607670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2">
                      <a:lumMod val="25000"/>
                      <a:alpha val="3000"/>
                    </a:schemeClr>
                  </a:gs>
                  <a:gs pos="100000">
                    <a:schemeClr val="bg2">
                      <a:lumMod val="25000"/>
                      <a:alpha val="3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900000">
              <a:off x="1145038" y="1147404"/>
              <a:ext cx="6076708" cy="607670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2">
                      <a:lumMod val="25000"/>
                      <a:alpha val="3000"/>
                    </a:schemeClr>
                  </a:gs>
                  <a:gs pos="100000">
                    <a:schemeClr val="bg2">
                      <a:lumMod val="25000"/>
                      <a:alpha val="3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20700000">
              <a:off x="-466860" y="16400"/>
              <a:ext cx="6076708" cy="607670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2">
                      <a:lumMod val="25000"/>
                      <a:alpha val="3000"/>
                    </a:schemeClr>
                  </a:gs>
                  <a:gs pos="100000">
                    <a:schemeClr val="bg2">
                      <a:lumMod val="25000"/>
                      <a:alpha val="3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3600000">
              <a:off x="-1152787" y="972875"/>
              <a:ext cx="6076708" cy="607670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2">
                      <a:lumMod val="25000"/>
                      <a:alpha val="3000"/>
                    </a:schemeClr>
                  </a:gs>
                  <a:gs pos="100000">
                    <a:schemeClr val="bg2">
                      <a:lumMod val="25000"/>
                      <a:alpha val="3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-4249982" y="620186"/>
              <a:ext cx="6076708" cy="607670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2">
                      <a:lumMod val="25000"/>
                      <a:alpha val="3000"/>
                    </a:schemeClr>
                  </a:gs>
                  <a:gs pos="100000">
                    <a:schemeClr val="bg2">
                      <a:lumMod val="25000"/>
                      <a:alpha val="3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27735" cy="80264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27735" cy="802640"/>
          </a:xfrm>
          <a:prstGeom prst="rect">
            <a:avLst/>
          </a:prstGeom>
        </p:spPr>
      </p:pic>
      <p:grpSp>
        <p:nvGrpSpPr>
          <p:cNvPr id="2" name="组合 1"/>
          <p:cNvGrpSpPr/>
          <p:nvPr userDrawn="1">
            <p:custDataLst>
              <p:tags r:id="rId4"/>
            </p:custDataLst>
          </p:nvPr>
        </p:nvGrpSpPr>
        <p:grpSpPr>
          <a:xfrm>
            <a:off x="2860706" y="197485"/>
            <a:ext cx="960724" cy="547370"/>
            <a:chOff x="8753397" y="2209800"/>
            <a:chExt cx="1134019" cy="502920"/>
          </a:xfrm>
          <a:solidFill>
            <a:schemeClr val="accent5">
              <a:alpha val="85000"/>
            </a:schemeClr>
          </a:solidFill>
        </p:grpSpPr>
        <p:sp>
          <p:nvSpPr>
            <p:cNvPr id="3" name="箭头: V 形 17"/>
            <p:cNvSpPr/>
            <p:nvPr>
              <p:custDataLst>
                <p:tags r:id="rId5"/>
              </p:custDataLst>
            </p:nvPr>
          </p:nvSpPr>
          <p:spPr>
            <a:xfrm>
              <a:off x="8753397" y="2209800"/>
              <a:ext cx="648011" cy="502920"/>
            </a:xfrm>
            <a:prstGeom prst="chevron">
              <a:avLst>
                <a:gd name="adj" fmla="val 594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sym typeface="方正仿宋_GB2312" panose="02000000000000000000" charset="-122"/>
              </a:endParaRPr>
            </a:p>
          </p:txBody>
        </p:sp>
        <p:sp>
          <p:nvSpPr>
            <p:cNvPr id="4" name="箭头: V 形 18"/>
            <p:cNvSpPr/>
            <p:nvPr>
              <p:custDataLst>
                <p:tags r:id="rId6"/>
              </p:custDataLst>
            </p:nvPr>
          </p:nvSpPr>
          <p:spPr>
            <a:xfrm>
              <a:off x="9239405" y="2209800"/>
              <a:ext cx="648011" cy="502920"/>
            </a:xfrm>
            <a:prstGeom prst="chevron">
              <a:avLst>
                <a:gd name="adj" fmla="val 594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sym typeface="方正仿宋_GB2312" panose="02000000000000000000" charset="-122"/>
              </a:endParaRPr>
            </a:p>
          </p:txBody>
        </p:sp>
      </p:grpSp>
      <p:sp>
        <p:nvSpPr>
          <p:cNvPr id="5" name="箭头: 五边形 16"/>
          <p:cNvSpPr/>
          <p:nvPr userDrawn="1">
            <p:custDataLst>
              <p:tags r:id="rId7"/>
            </p:custDataLst>
          </p:nvPr>
        </p:nvSpPr>
        <p:spPr>
          <a:xfrm>
            <a:off x="927735" y="197485"/>
            <a:ext cx="2143243" cy="547370"/>
          </a:xfrm>
          <a:prstGeom prst="homePlate">
            <a:avLst>
              <a:gd name="adj" fmla="val 58912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i="1" spc="22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方正仿宋_GB2312" panose="02000000000000000000" charset="-122"/>
              </a:rPr>
              <a:t>提升能力</a:t>
            </a:r>
            <a:endParaRPr lang="zh-CN" altLang="en-US" sz="2800" b="1" i="1" spc="22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方正仿宋_GB2312" panose="02000000000000000000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27735" cy="802640"/>
          </a:xfrm>
          <a:prstGeom prst="rect">
            <a:avLst/>
          </a:prstGeom>
        </p:spPr>
      </p:pic>
      <p:grpSp>
        <p:nvGrpSpPr>
          <p:cNvPr id="2" name="组合 1"/>
          <p:cNvGrpSpPr/>
          <p:nvPr userDrawn="1">
            <p:custDataLst>
              <p:tags r:id="rId4"/>
            </p:custDataLst>
          </p:nvPr>
        </p:nvGrpSpPr>
        <p:grpSpPr>
          <a:xfrm>
            <a:off x="2860706" y="197485"/>
            <a:ext cx="960724" cy="547370"/>
            <a:chOff x="8753397" y="2209800"/>
            <a:chExt cx="1134019" cy="502920"/>
          </a:xfrm>
          <a:solidFill>
            <a:schemeClr val="accent5">
              <a:alpha val="85000"/>
            </a:schemeClr>
          </a:solidFill>
        </p:grpSpPr>
        <p:sp>
          <p:nvSpPr>
            <p:cNvPr id="3" name="箭头: V 形 17"/>
            <p:cNvSpPr/>
            <p:nvPr>
              <p:custDataLst>
                <p:tags r:id="rId5"/>
              </p:custDataLst>
            </p:nvPr>
          </p:nvSpPr>
          <p:spPr>
            <a:xfrm>
              <a:off x="8753397" y="2209800"/>
              <a:ext cx="648011" cy="502920"/>
            </a:xfrm>
            <a:prstGeom prst="chevron">
              <a:avLst>
                <a:gd name="adj" fmla="val 594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sym typeface="方正仿宋_GB2312" panose="02000000000000000000" charset="-122"/>
              </a:endParaRPr>
            </a:p>
          </p:txBody>
        </p:sp>
        <p:sp>
          <p:nvSpPr>
            <p:cNvPr id="4" name="箭头: V 形 18"/>
            <p:cNvSpPr/>
            <p:nvPr>
              <p:custDataLst>
                <p:tags r:id="rId6"/>
              </p:custDataLst>
            </p:nvPr>
          </p:nvSpPr>
          <p:spPr>
            <a:xfrm>
              <a:off x="9239405" y="2209800"/>
              <a:ext cx="648011" cy="502920"/>
            </a:xfrm>
            <a:prstGeom prst="chevron">
              <a:avLst>
                <a:gd name="adj" fmla="val 594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sym typeface="方正仿宋_GB2312" panose="02000000000000000000" charset="-122"/>
              </a:endParaRPr>
            </a:p>
          </p:txBody>
        </p:sp>
      </p:grpSp>
      <p:sp>
        <p:nvSpPr>
          <p:cNvPr id="5" name="箭头: 五边形 16"/>
          <p:cNvSpPr/>
          <p:nvPr userDrawn="1">
            <p:custDataLst>
              <p:tags r:id="rId7"/>
            </p:custDataLst>
          </p:nvPr>
        </p:nvSpPr>
        <p:spPr>
          <a:xfrm>
            <a:off x="927735" y="197485"/>
            <a:ext cx="2143243" cy="547370"/>
          </a:xfrm>
          <a:prstGeom prst="homePlate">
            <a:avLst>
              <a:gd name="adj" fmla="val 58912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i="1" spc="22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方正仿宋_GB2312" panose="02000000000000000000" charset="-122"/>
              </a:rPr>
              <a:t>发展素养</a:t>
            </a:r>
            <a:endParaRPr lang="zh-CN" altLang="en-US" sz="2800" b="1" i="1" spc="22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方正仿宋_GB2312" panose="02000000000000000000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image" Target="../media/image3.png"/><Relationship Id="rId6" Type="http://schemas.openxmlformats.org/officeDocument/2006/relationships/tags" Target="../tags/tag12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4.png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资源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alphaModFix amt="70000"/>
          </a:blip>
          <a:stretch>
            <a:fillRect/>
          </a:stretch>
        </p:blipFill>
        <p:spPr>
          <a:xfrm>
            <a:off x="10569575" y="5463540"/>
            <a:ext cx="1622425" cy="1394460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</p:pic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>
            <a:off x="0" y="6400165"/>
            <a:ext cx="4559300" cy="457835"/>
            <a:chOff x="0" y="9148"/>
            <a:chExt cx="7180" cy="1652"/>
          </a:xfrm>
          <a:solidFill>
            <a:schemeClr val="accent5"/>
          </a:solidFill>
        </p:grpSpPr>
        <p:sp>
          <p:nvSpPr>
            <p:cNvPr id="12" name="任意多边形: 形状 19"/>
            <p:cNvSpPr/>
            <p:nvPr>
              <p:custDataLst>
                <p:tags r:id="rId9"/>
              </p:custDataLst>
            </p:nvPr>
          </p:nvSpPr>
          <p:spPr>
            <a:xfrm>
              <a:off x="0" y="9148"/>
              <a:ext cx="7180" cy="1652"/>
            </a:xfrm>
            <a:custGeom>
              <a:avLst/>
              <a:gdLst>
                <a:gd name="connsiteX0" fmla="*/ 692448 w 11513732"/>
                <a:gd name="connsiteY0" fmla="*/ 182 h 1503346"/>
                <a:gd name="connsiteX1" fmla="*/ 876300 w 11513732"/>
                <a:gd name="connsiteY1" fmla="*/ 17446 h 1503346"/>
                <a:gd name="connsiteX2" fmla="*/ 2730500 w 11513732"/>
                <a:gd name="connsiteY2" fmla="*/ 766746 h 1503346"/>
                <a:gd name="connsiteX3" fmla="*/ 5346701 w 11513732"/>
                <a:gd name="connsiteY3" fmla="*/ 334946 h 1503346"/>
                <a:gd name="connsiteX4" fmla="*/ 6832600 w 11513732"/>
                <a:gd name="connsiteY4" fmla="*/ 1338246 h 1503346"/>
                <a:gd name="connsiteX5" fmla="*/ 10172700 w 11513732"/>
                <a:gd name="connsiteY5" fmla="*/ 1046146 h 1503346"/>
                <a:gd name="connsiteX6" fmla="*/ 11295856 w 11513732"/>
                <a:gd name="connsiteY6" fmla="*/ 1396190 h 1503346"/>
                <a:gd name="connsiteX7" fmla="*/ 11513732 w 11513732"/>
                <a:gd name="connsiteY7" fmla="*/ 1503346 h 1503346"/>
                <a:gd name="connsiteX8" fmla="*/ 0 w 11513732"/>
                <a:gd name="connsiteY8" fmla="*/ 1503346 h 1503346"/>
                <a:gd name="connsiteX9" fmla="*/ 0 w 11513732"/>
                <a:gd name="connsiteY9" fmla="*/ 149227 h 1503346"/>
                <a:gd name="connsiteX10" fmla="*/ 56257 w 11513732"/>
                <a:gd name="connsiteY10" fmla="*/ 127579 h 1503346"/>
                <a:gd name="connsiteX11" fmla="*/ 692448 w 11513732"/>
                <a:gd name="connsiteY11" fmla="*/ 182 h 150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13732" h="1503346">
                  <a:moveTo>
                    <a:pt x="692448" y="182"/>
                  </a:moveTo>
                  <a:cubicBezTo>
                    <a:pt x="752475" y="1207"/>
                    <a:pt x="813859" y="6598"/>
                    <a:pt x="876300" y="17446"/>
                  </a:cubicBezTo>
                  <a:cubicBezTo>
                    <a:pt x="1375833" y="104229"/>
                    <a:pt x="1985434" y="713829"/>
                    <a:pt x="2730500" y="766746"/>
                  </a:cubicBezTo>
                  <a:cubicBezTo>
                    <a:pt x="3475566" y="819663"/>
                    <a:pt x="4663018" y="239696"/>
                    <a:pt x="5346701" y="334946"/>
                  </a:cubicBezTo>
                  <a:cubicBezTo>
                    <a:pt x="6030383" y="430196"/>
                    <a:pt x="6028267" y="1219713"/>
                    <a:pt x="6832600" y="1338246"/>
                  </a:cubicBezTo>
                  <a:cubicBezTo>
                    <a:pt x="7636933" y="1456779"/>
                    <a:pt x="9287933" y="986879"/>
                    <a:pt x="10172700" y="1046146"/>
                  </a:cubicBezTo>
                  <a:cubicBezTo>
                    <a:pt x="10615083" y="1075780"/>
                    <a:pt x="10978621" y="1240351"/>
                    <a:pt x="11295856" y="1396190"/>
                  </a:cubicBezTo>
                  <a:lnTo>
                    <a:pt x="11513732" y="1503346"/>
                  </a:lnTo>
                  <a:lnTo>
                    <a:pt x="0" y="1503346"/>
                  </a:lnTo>
                  <a:lnTo>
                    <a:pt x="0" y="149227"/>
                  </a:lnTo>
                  <a:lnTo>
                    <a:pt x="56257" y="127579"/>
                  </a:lnTo>
                  <a:cubicBezTo>
                    <a:pt x="233925" y="61830"/>
                    <a:pt x="452339" y="-3919"/>
                    <a:pt x="692448" y="18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6" name="任意多边形: 形状 18"/>
            <p:cNvSpPr/>
            <p:nvPr>
              <p:custDataLst>
                <p:tags r:id="rId10"/>
              </p:custDataLst>
            </p:nvPr>
          </p:nvSpPr>
          <p:spPr>
            <a:xfrm>
              <a:off x="0" y="9339"/>
              <a:ext cx="7180" cy="1461"/>
            </a:xfrm>
            <a:custGeom>
              <a:avLst/>
              <a:gdLst>
                <a:gd name="connsiteX0" fmla="*/ 692448 w 11513732"/>
                <a:gd name="connsiteY0" fmla="*/ 182 h 1503346"/>
                <a:gd name="connsiteX1" fmla="*/ 876300 w 11513732"/>
                <a:gd name="connsiteY1" fmla="*/ 17446 h 1503346"/>
                <a:gd name="connsiteX2" fmla="*/ 2730500 w 11513732"/>
                <a:gd name="connsiteY2" fmla="*/ 766746 h 1503346"/>
                <a:gd name="connsiteX3" fmla="*/ 5346701 w 11513732"/>
                <a:gd name="connsiteY3" fmla="*/ 334946 h 1503346"/>
                <a:gd name="connsiteX4" fmla="*/ 6832600 w 11513732"/>
                <a:gd name="connsiteY4" fmla="*/ 1338246 h 1503346"/>
                <a:gd name="connsiteX5" fmla="*/ 10172700 w 11513732"/>
                <a:gd name="connsiteY5" fmla="*/ 1046146 h 1503346"/>
                <a:gd name="connsiteX6" fmla="*/ 11295856 w 11513732"/>
                <a:gd name="connsiteY6" fmla="*/ 1396190 h 1503346"/>
                <a:gd name="connsiteX7" fmla="*/ 11513732 w 11513732"/>
                <a:gd name="connsiteY7" fmla="*/ 1503346 h 1503346"/>
                <a:gd name="connsiteX8" fmla="*/ 0 w 11513732"/>
                <a:gd name="connsiteY8" fmla="*/ 1503346 h 1503346"/>
                <a:gd name="connsiteX9" fmla="*/ 0 w 11513732"/>
                <a:gd name="connsiteY9" fmla="*/ 149227 h 1503346"/>
                <a:gd name="connsiteX10" fmla="*/ 56257 w 11513732"/>
                <a:gd name="connsiteY10" fmla="*/ 127579 h 1503346"/>
                <a:gd name="connsiteX11" fmla="*/ 692448 w 11513732"/>
                <a:gd name="connsiteY11" fmla="*/ 182 h 150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13732" h="1503346">
                  <a:moveTo>
                    <a:pt x="692448" y="182"/>
                  </a:moveTo>
                  <a:cubicBezTo>
                    <a:pt x="752475" y="1207"/>
                    <a:pt x="813859" y="6598"/>
                    <a:pt x="876300" y="17446"/>
                  </a:cubicBezTo>
                  <a:cubicBezTo>
                    <a:pt x="1375833" y="104229"/>
                    <a:pt x="1985434" y="713829"/>
                    <a:pt x="2730500" y="766746"/>
                  </a:cubicBezTo>
                  <a:cubicBezTo>
                    <a:pt x="3475566" y="819663"/>
                    <a:pt x="4663018" y="239696"/>
                    <a:pt x="5346701" y="334946"/>
                  </a:cubicBezTo>
                  <a:cubicBezTo>
                    <a:pt x="6030383" y="430196"/>
                    <a:pt x="6028267" y="1219713"/>
                    <a:pt x="6832600" y="1338246"/>
                  </a:cubicBezTo>
                  <a:cubicBezTo>
                    <a:pt x="7636933" y="1456779"/>
                    <a:pt x="9287933" y="986879"/>
                    <a:pt x="10172700" y="1046146"/>
                  </a:cubicBezTo>
                  <a:cubicBezTo>
                    <a:pt x="10615083" y="1075780"/>
                    <a:pt x="10978621" y="1240351"/>
                    <a:pt x="11295856" y="1396190"/>
                  </a:cubicBezTo>
                  <a:lnTo>
                    <a:pt x="11513732" y="1503346"/>
                  </a:lnTo>
                  <a:lnTo>
                    <a:pt x="0" y="1503346"/>
                  </a:lnTo>
                  <a:lnTo>
                    <a:pt x="0" y="149227"/>
                  </a:lnTo>
                  <a:lnTo>
                    <a:pt x="56257" y="127579"/>
                  </a:lnTo>
                  <a:cubicBezTo>
                    <a:pt x="233925" y="61830"/>
                    <a:pt x="452339" y="-3919"/>
                    <a:pt x="692448" y="18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30" name="图片 1073743875" descr="学科网 zxxk.com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hyperlink" Target="&#26438;&#31216;&#30340;&#25968;&#23398;\&#24179;&#38754;&#30452;&#35282;&#22352;&#26631;&#31995;3.HTML" TargetMode="Externa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hyperlink" Target="&#26438;&#31216;&#30340;&#25968;&#23398;\&#19968;&#27425;&#20989;&#25968;&#22270;&#20687;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A5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11"/>
          <p:cNvSpPr txBox="1"/>
          <p:nvPr>
            <p:custDataLst>
              <p:tags r:id="rId1"/>
            </p:custDataLst>
          </p:nvPr>
        </p:nvSpPr>
        <p:spPr>
          <a:xfrm>
            <a:off x="880683" y="1759394"/>
            <a:ext cx="2688017" cy="716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0" i="0" u="none" strike="noStrike" kern="1200" cap="none" spc="5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/>
              </a:rPr>
              <a:t>综合与实践</a:t>
            </a:r>
            <a:endParaRPr kumimoji="0" lang="zh-CN" altLang="en-US" sz="3400" b="0" i="0" u="none" strike="noStrike" kern="1200" cap="none" spc="5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/>
            </a:endParaRPr>
          </a:p>
        </p:txBody>
      </p:sp>
      <p:sp>
        <p:nvSpPr>
          <p:cNvPr id="4" name="PA-文本框 13"/>
          <p:cNvSpPr txBox="1"/>
          <p:nvPr>
            <p:custDataLst>
              <p:tags r:id="rId2"/>
            </p:custDataLst>
          </p:nvPr>
        </p:nvSpPr>
        <p:spPr>
          <a:xfrm>
            <a:off x="1052195" y="71120"/>
            <a:ext cx="4766945" cy="60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5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/>
              </a:rPr>
              <a:t>第五章</a:t>
            </a:r>
            <a:r>
              <a:rPr kumimoji="0" lang="en-US" altLang="zh-CN" sz="2800" b="0" i="0" u="none" strike="noStrike" kern="1200" cap="none" spc="5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/>
              </a:rPr>
              <a:t> </a:t>
            </a:r>
            <a:r>
              <a:rPr kumimoji="0" lang="zh-CN" altLang="en-US" sz="2800" b="0" i="0" u="none" strike="noStrike" kern="1200" cap="none" spc="5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/>
              </a:rPr>
              <a:t>一次函数 </a:t>
            </a:r>
            <a:endParaRPr kumimoji="0" lang="zh-CN" altLang="en-US" sz="2800" b="0" i="0" u="none" strike="noStrike" kern="1200" cap="none" spc="5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Arial" panose="020B0604020202020204"/>
            </a:endParaRPr>
          </a:p>
        </p:txBody>
      </p:sp>
      <p:grpSp>
        <p:nvGrpSpPr>
          <p:cNvPr id="5" name="PA-组合 15"/>
          <p:cNvGrpSpPr/>
          <p:nvPr>
            <p:custDataLst>
              <p:tags r:id="rId3"/>
            </p:custDataLst>
          </p:nvPr>
        </p:nvGrpSpPr>
        <p:grpSpPr>
          <a:xfrm>
            <a:off x="1417251" y="2620498"/>
            <a:ext cx="4230378" cy="742704"/>
            <a:chOff x="880044" y="3648440"/>
            <a:chExt cx="3607453" cy="788809"/>
          </a:xfrm>
        </p:grpSpPr>
        <p:sp>
          <p:nvSpPr>
            <p:cNvPr id="6" name="PA-圆角矩形 19"/>
            <p:cNvSpPr/>
            <p:nvPr>
              <p:custDataLst>
                <p:tags r:id="rId4"/>
              </p:custDataLst>
            </p:nvPr>
          </p:nvSpPr>
          <p:spPr>
            <a:xfrm>
              <a:off x="880044" y="3648440"/>
              <a:ext cx="3607453" cy="788809"/>
            </a:xfrm>
            <a:prstGeom prst="roundRect">
              <a:avLst>
                <a:gd name="adj" fmla="val 47204"/>
              </a:avLst>
            </a:prstGeom>
            <a:solidFill>
              <a:srgbClr val="2E75B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endParaRPr>
            </a:p>
          </p:txBody>
        </p:sp>
        <p:sp>
          <p:nvSpPr>
            <p:cNvPr id="7" name="PA-文本框 20"/>
            <p:cNvSpPr txBox="1"/>
            <p:nvPr>
              <p:custDataLst>
                <p:tags r:id="rId5"/>
              </p:custDataLst>
            </p:nvPr>
          </p:nvSpPr>
          <p:spPr>
            <a:xfrm>
              <a:off x="961710" y="3741127"/>
              <a:ext cx="3458061" cy="6388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5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Arial" panose="020B0604020202020204"/>
                  <a:sym typeface="+mn-ea"/>
                </a:rPr>
                <a:t>杆秤中的数学密码</a:t>
              </a:r>
              <a:r>
                <a:rPr kumimoji="0" lang="en-US" altLang="zh-CN" sz="3200" b="0" i="0" u="none" strike="noStrike" kern="1200" cap="none" spc="5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Arial" panose="020B0604020202020204"/>
                  <a:sym typeface="+mn-ea"/>
                </a:rPr>
                <a:t>mima</a:t>
              </a:r>
              <a:endParaRPr kumimoji="0" lang="en-US" altLang="zh-CN" sz="3200" b="0" i="0" u="none" strike="noStrike" kern="1200" cap="none" spc="5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/>
                <a:sym typeface="+mn-ea"/>
              </a:endParaRPr>
            </a:p>
          </p:txBody>
        </p:sp>
      </p:grpSp>
      <p:grpSp>
        <p:nvGrpSpPr>
          <p:cNvPr id="15" name="PA-组合 21"/>
          <p:cNvGrpSpPr/>
          <p:nvPr>
            <p:custDataLst>
              <p:tags r:id="rId6"/>
            </p:custDataLst>
          </p:nvPr>
        </p:nvGrpSpPr>
        <p:grpSpPr>
          <a:xfrm>
            <a:off x="880683" y="3866150"/>
            <a:ext cx="6479081" cy="811530"/>
            <a:chOff x="998409" y="4112215"/>
            <a:chExt cx="6479081" cy="811530"/>
          </a:xfrm>
        </p:grpSpPr>
        <p:sp>
          <p:nvSpPr>
            <p:cNvPr id="16" name="PA-文本框 22"/>
            <p:cNvSpPr txBox="1"/>
            <p:nvPr>
              <p:custDataLst>
                <p:tags r:id="rId7"/>
              </p:custDataLst>
            </p:nvPr>
          </p:nvSpPr>
          <p:spPr>
            <a:xfrm>
              <a:off x="1682380" y="4112215"/>
              <a:ext cx="5795110" cy="811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500" normalizeH="0" baseline="0" noProof="0" dirty="0">
                  <a:ln>
                    <a:noFill/>
                  </a:ln>
                  <a:solidFill>
                    <a:prstClr val="black">
                      <a:alpha val="72000"/>
                    </a:prst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rial" panose="020B0604020202020204"/>
                </a:rPr>
                <a:t> </a:t>
              </a:r>
              <a:endParaRPr kumimoji="0" lang="zh-CN" altLang="en-US" sz="3600" b="0" i="0" u="none" strike="noStrike" kern="1200" cap="none" spc="500" normalizeH="0" baseline="0" noProof="0" dirty="0">
                <a:ln>
                  <a:noFill/>
                </a:ln>
                <a:solidFill>
                  <a:prstClr val="black">
                    <a:alpha val="72000"/>
                  </a:prst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 panose="020B0604020202020204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98409" y="4336164"/>
              <a:ext cx="831375" cy="294807"/>
              <a:chOff x="854263" y="4854203"/>
              <a:chExt cx="831375" cy="294807"/>
            </a:xfrm>
          </p:grpSpPr>
          <p:sp>
            <p:nvSpPr>
              <p:cNvPr id="18" name="PA-燕尾形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854263" y="4854203"/>
                <a:ext cx="294807" cy="294807"/>
              </a:xfrm>
              <a:prstGeom prst="chevron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Arial" panose="020B0604020202020204"/>
                </a:endParaRPr>
              </a:p>
            </p:txBody>
          </p:sp>
          <p:sp>
            <p:nvSpPr>
              <p:cNvPr id="19" name="PA-燕尾形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1124931" y="4854203"/>
                <a:ext cx="294807" cy="294807"/>
              </a:xfrm>
              <a:prstGeom prst="chevron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Arial" panose="020B0604020202020204"/>
                </a:endParaRPr>
              </a:p>
            </p:txBody>
          </p:sp>
          <p:sp>
            <p:nvSpPr>
              <p:cNvPr id="20" name="PA-燕尾形 26"/>
              <p:cNvSpPr/>
              <p:nvPr>
                <p:custDataLst>
                  <p:tags r:id="rId10"/>
                </p:custDataLst>
              </p:nvPr>
            </p:nvSpPr>
            <p:spPr>
              <a:xfrm>
                <a:off x="1390831" y="4854203"/>
                <a:ext cx="294807" cy="294807"/>
              </a:xfrm>
              <a:prstGeom prst="chevron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Arial" panose="020B0604020202020204"/>
                </a:endParaRPr>
              </a:p>
            </p:txBody>
          </p:sp>
        </p:grpSp>
      </p:grpSp>
    </p:spTree>
    <p:custDataLst>
      <p:tags r:id="rId1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>
            <a:hlinkClick r:id="rId1" tooltip="" action="ppaction://hlinkfile"/>
          </p:cNvPr>
          <p:cNvSpPr/>
          <p:nvPr/>
        </p:nvSpPr>
        <p:spPr>
          <a:xfrm>
            <a:off x="1135380" y="671830"/>
            <a:ext cx="9320530" cy="51441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320" y="378460"/>
            <a:ext cx="9360535" cy="116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5" y="1670685"/>
            <a:ext cx="6053455" cy="55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75" y="2505075"/>
            <a:ext cx="2679065" cy="1650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29795" y="4155440"/>
            <a:ext cx="4850130" cy="830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675" y="4065270"/>
            <a:ext cx="6330950" cy="5346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6565" y="4925695"/>
            <a:ext cx="6629400" cy="13938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67665" y="334010"/>
            <a:ext cx="677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任务三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olidFill>
                  <a:srgbClr val="002060"/>
                </a:solidFill>
              </a:rPr>
              <a:t> </a:t>
            </a:r>
            <a:r>
              <a:rPr lang="zh-CN" altLang="en-US" sz="2400" b="1">
                <a:solidFill>
                  <a:srgbClr val="002060"/>
                </a:solidFill>
              </a:rPr>
              <a:t>利用所学知识，自主设计简易杆秤</a:t>
            </a:r>
            <a:endParaRPr lang="zh-CN" altLang="en-US" sz="2400" b="1">
              <a:solidFill>
                <a:srgbClr val="00206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905" y="1040765"/>
            <a:ext cx="1306830" cy="47561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活动五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48840" y="1040765"/>
            <a:ext cx="5005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按要求设计一款简易的杆秤</a:t>
            </a:r>
            <a:endParaRPr lang="zh-CN" altLang="en-US" sz="2400" b="1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3280" y="1900555"/>
            <a:ext cx="9833610" cy="9372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090" y="3237230"/>
            <a:ext cx="2463800" cy="15119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35990" y="4756150"/>
            <a:ext cx="8706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制作过程中思考：</a:t>
            </a:r>
            <a:endParaRPr lang="zh-CN" altLang="en-US" b="1"/>
          </a:p>
        </p:txBody>
      </p:sp>
      <p:sp>
        <p:nvSpPr>
          <p:cNvPr id="12" name="文本框 11"/>
          <p:cNvSpPr txBox="1"/>
          <p:nvPr/>
        </p:nvSpPr>
        <p:spPr>
          <a:xfrm>
            <a:off x="2732405" y="4664075"/>
            <a:ext cx="87522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（</a:t>
            </a:r>
            <a:r>
              <a:rPr lang="en-US" altLang="zh-CN" sz="2000" b="1"/>
              <a:t>1</a:t>
            </a:r>
            <a:r>
              <a:rPr lang="zh-CN" altLang="en-US" sz="2000" b="1"/>
              <a:t>）当杆秤的称杆确定时，杆秤的最大称重值与秤砣的质量有什么关系？</a:t>
            </a:r>
            <a:endParaRPr lang="zh-CN" altLang="en-US" sz="2000" b="1"/>
          </a:p>
        </p:txBody>
      </p:sp>
      <p:sp>
        <p:nvSpPr>
          <p:cNvPr id="13" name="文本框 12"/>
          <p:cNvSpPr txBox="1"/>
          <p:nvPr/>
        </p:nvSpPr>
        <p:spPr>
          <a:xfrm>
            <a:off x="2686685" y="5148580"/>
            <a:ext cx="78524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在称杆长度不变的情况下，称砣越重，最大称重值就越大。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32405" y="5516880"/>
            <a:ext cx="7806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+mn-ea"/>
                <a:cs typeface="+mn-ea"/>
              </a:rPr>
              <a:t>（</a:t>
            </a:r>
            <a:r>
              <a:rPr lang="en-US" altLang="zh-CN" b="1">
                <a:latin typeface="+mn-ea"/>
                <a:cs typeface="+mn-ea"/>
              </a:rPr>
              <a:t>2</a:t>
            </a:r>
            <a:r>
              <a:rPr lang="zh-CN" altLang="en-US" b="1">
                <a:latin typeface="+mn-ea"/>
                <a:cs typeface="+mn-ea"/>
              </a:rPr>
              <a:t>）在保持秤杆、秤盘和秤砣不变的基础上，如何使称重范围更大？</a:t>
            </a:r>
            <a:endParaRPr lang="zh-CN" altLang="en-US" b="1">
              <a:latin typeface="+mn-ea"/>
              <a:cs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1215" y="5969635"/>
            <a:ext cx="8437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把提纽的位置向靠近秤盘的方向移动，这会缩短</a:t>
            </a:r>
            <a:r>
              <a:rPr lang="en-US" altLang="zh-CN" sz="2000" b="1">
                <a:solidFill>
                  <a:srgbClr val="FF0000"/>
                </a:solidFill>
              </a:rPr>
              <a:t>"</a:t>
            </a:r>
            <a:r>
              <a:rPr lang="zh-CN" altLang="en-US" sz="2000" b="1">
                <a:solidFill>
                  <a:srgbClr val="FF0000"/>
                </a:solidFill>
              </a:rPr>
              <a:t>重物的力臂</a:t>
            </a:r>
            <a:r>
              <a:rPr lang="en-US" altLang="zh-CN" sz="2000" b="1">
                <a:solidFill>
                  <a:srgbClr val="FF0000"/>
                </a:solidFill>
              </a:rPr>
              <a:t>"</a:t>
            </a:r>
            <a:r>
              <a:rPr lang="zh-CN" altLang="en-US" sz="2000" b="1">
                <a:solidFill>
                  <a:srgbClr val="FF0000"/>
                </a:solidFill>
              </a:rPr>
              <a:t>，同时增长</a:t>
            </a:r>
            <a:r>
              <a:rPr lang="en-US" altLang="zh-CN" sz="2000" b="1">
                <a:solidFill>
                  <a:srgbClr val="FF0000"/>
                </a:solidFill>
              </a:rPr>
              <a:t>"</a:t>
            </a:r>
            <a:r>
              <a:rPr lang="zh-CN" altLang="en-US" sz="2000" b="1">
                <a:solidFill>
                  <a:srgbClr val="FF0000"/>
                </a:solidFill>
              </a:rPr>
              <a:t>秤砣的力臂</a:t>
            </a:r>
            <a:r>
              <a:rPr lang="en-US" altLang="zh-CN" sz="2000" b="1">
                <a:solidFill>
                  <a:srgbClr val="FF0000"/>
                </a:solidFill>
              </a:rPr>
              <a:t>"</a:t>
            </a:r>
            <a:r>
              <a:rPr lang="zh-CN" altLang="en-US" sz="2000" b="1">
                <a:solidFill>
                  <a:srgbClr val="FF0000"/>
                </a:solidFill>
              </a:rPr>
              <a:t>秤砣的力臂越长，能平衡的重物就越重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530" y="311150"/>
            <a:ext cx="8553450" cy="1211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4392930"/>
            <a:ext cx="399097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070" y="1640205"/>
            <a:ext cx="5800725" cy="2105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735" y="884555"/>
            <a:ext cx="9635490" cy="28949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82700" y="145415"/>
            <a:ext cx="4559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杆秤在数学中的应用</a:t>
            </a:r>
            <a:endParaRPr lang="zh-CN" altLang="en-US" sz="28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0395" y="3404235"/>
            <a:ext cx="1288415" cy="3663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4527550"/>
            <a:ext cx="8133715" cy="5226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0555" y="3934460"/>
            <a:ext cx="1000125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3915" y="5297170"/>
            <a:ext cx="2792730" cy="5486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450850"/>
            <a:ext cx="8605520" cy="1525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345" y="3276600"/>
            <a:ext cx="7081520" cy="478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725" y="4475480"/>
            <a:ext cx="9263380" cy="849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3695" y="2232660"/>
            <a:ext cx="3743960" cy="406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595" y="3862070"/>
            <a:ext cx="8468360" cy="4781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3695" y="5563235"/>
            <a:ext cx="8844915" cy="4591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QQ视频2026010511491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180590" y="276860"/>
            <a:ext cx="5666105" cy="60432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-381000" y="-238125"/>
            <a:ext cx="12954000" cy="73342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025" y="385445"/>
            <a:ext cx="74009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310" y="1021715"/>
            <a:ext cx="3199130" cy="22015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1336675"/>
            <a:ext cx="4119245" cy="1651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670" y="3089910"/>
            <a:ext cx="11296650" cy="1228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675" y="4318635"/>
            <a:ext cx="10963275" cy="15906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68095" y="498475"/>
            <a:ext cx="4472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分析杆秤称物的数学原理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2660" y="1020445"/>
            <a:ext cx="92989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如图，可以将秤砣质量看成</a:t>
            </a:r>
            <a:r>
              <a:rPr lang="en-US" altLang="zh-CN" sz="2000" b="1"/>
              <a:t>m</a:t>
            </a:r>
            <a:r>
              <a:rPr lang="zh-CN" altLang="en-US" sz="2000" b="1"/>
              <a:t>，重物用</a:t>
            </a:r>
            <a:r>
              <a:rPr lang="en-US" altLang="zh-CN" sz="2000" b="1"/>
              <a:t>M</a:t>
            </a:r>
            <a:r>
              <a:rPr lang="zh-CN" altLang="en-US" sz="2000" b="1"/>
              <a:t>表示，重物在杠杆上支点距离用</a:t>
            </a:r>
            <a:r>
              <a:rPr lang="en-US" altLang="zh-CN" sz="2000" b="1"/>
              <a:t>L1</a:t>
            </a:r>
            <a:r>
              <a:rPr lang="zh-CN" altLang="en-US" sz="2000" b="1"/>
              <a:t>表示，秤砣到杠杆支点的距离用</a:t>
            </a:r>
            <a:r>
              <a:rPr lang="en-US" altLang="zh-CN" sz="2000" b="1"/>
              <a:t>L2</a:t>
            </a:r>
            <a:r>
              <a:rPr lang="zh-CN" altLang="en-US" sz="2000" b="1"/>
              <a:t>表示（重力</a:t>
            </a:r>
            <a:r>
              <a:rPr lang="en-US" altLang="zh-CN" sz="2000" b="1"/>
              <a:t>G=mg)</a:t>
            </a:r>
            <a:endParaRPr lang="en-US" altLang="zh-CN" sz="2000" b="1"/>
          </a:p>
        </p:txBody>
      </p:sp>
      <p:sp>
        <p:nvSpPr>
          <p:cNvPr id="7" name="文本框 6"/>
          <p:cNvSpPr txBox="1"/>
          <p:nvPr/>
        </p:nvSpPr>
        <p:spPr>
          <a:xfrm>
            <a:off x="372745" y="1920875"/>
            <a:ext cx="9718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问题</a:t>
            </a:r>
            <a:r>
              <a:rPr lang="en-US" altLang="zh-CN" sz="2000" b="1"/>
              <a:t>1</a:t>
            </a:r>
            <a:r>
              <a:rPr lang="zh-CN" altLang="en-US" sz="2000" b="1"/>
              <a:t>：在理想状态下</a:t>
            </a:r>
            <a:r>
              <a:rPr lang="en-US" altLang="zh-CN" sz="2000" b="1"/>
              <a:t>,</a:t>
            </a:r>
            <a:r>
              <a:rPr lang="zh-CN" altLang="en-US" sz="2000" b="1"/>
              <a:t>称砣和重物对支点的力矩各是多少？</a:t>
            </a:r>
            <a:endParaRPr lang="zh-CN" altLang="en-US" sz="2000" b="1"/>
          </a:p>
        </p:txBody>
      </p:sp>
      <p:sp>
        <p:nvSpPr>
          <p:cNvPr id="4" name="文本框 3"/>
          <p:cNvSpPr txBox="1"/>
          <p:nvPr/>
        </p:nvSpPr>
        <p:spPr>
          <a:xfrm>
            <a:off x="172720" y="2513330"/>
            <a:ext cx="7927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称砣对支点的力矩：</a:t>
            </a:r>
            <a:r>
              <a:rPr lang="en-US" altLang="zh-CN" b="1">
                <a:solidFill>
                  <a:srgbClr val="FF0000"/>
                </a:solidFill>
              </a:rPr>
              <a:t>m1gL1                                  </a:t>
            </a:r>
            <a:r>
              <a:rPr lang="zh-CN" altLang="en-US" b="1">
                <a:solidFill>
                  <a:srgbClr val="FF0000"/>
                </a:solidFill>
              </a:rPr>
              <a:t>重物到支点的力矩：</a:t>
            </a:r>
            <a:r>
              <a:rPr lang="en-US" altLang="zh-CN" b="1">
                <a:solidFill>
                  <a:srgbClr val="FF0000"/>
                </a:solidFill>
              </a:rPr>
              <a:t>mgL2</a:t>
            </a:r>
            <a:endParaRPr lang="en-US" altLang="zh-CN" b="1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7825" y="1920875"/>
            <a:ext cx="3173730" cy="27724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72720" y="3075305"/>
            <a:ext cx="9718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问题</a:t>
            </a:r>
            <a:r>
              <a:rPr lang="en-US" altLang="zh-CN" sz="2000" b="1"/>
              <a:t>2</a:t>
            </a:r>
            <a:r>
              <a:rPr lang="zh-CN" altLang="en-US" sz="2000" b="1"/>
              <a:t>：当杆秤属于平衡时应该满足什么条件？</a:t>
            </a:r>
            <a:endParaRPr lang="zh-CN" altLang="en-US" sz="2000" b="1"/>
          </a:p>
        </p:txBody>
      </p:sp>
      <p:sp>
        <p:nvSpPr>
          <p:cNvPr id="12" name="文本框 11"/>
          <p:cNvSpPr txBox="1"/>
          <p:nvPr/>
        </p:nvSpPr>
        <p:spPr>
          <a:xfrm>
            <a:off x="172720" y="4229735"/>
            <a:ext cx="97186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：在杆秤称量过程中，有哪些量不变？哪些量会变化？这些变量之间存在怎样的一种关系？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79245" y="3627120"/>
            <a:ext cx="3982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m1gL1=m2gL2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69465" y="5022850"/>
            <a:ext cx="7084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不变的量：</a:t>
            </a:r>
            <a:r>
              <a:rPr lang="en-US" altLang="zh-CN">
                <a:solidFill>
                  <a:srgbClr val="FF0000"/>
                </a:solidFill>
              </a:rPr>
              <a:t>m1,L2     </a:t>
            </a:r>
            <a:r>
              <a:rPr lang="zh-CN" altLang="en-US">
                <a:solidFill>
                  <a:srgbClr val="FF0000"/>
                </a:solidFill>
              </a:rPr>
              <a:t>变化的量</a:t>
            </a:r>
            <a:r>
              <a:rPr lang="en-US" altLang="zh-CN">
                <a:solidFill>
                  <a:srgbClr val="FF0000"/>
                </a:solidFill>
              </a:rPr>
              <a:t>L1,m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11" grpId="0"/>
      <p:bldP spid="11" grpId="1"/>
      <p:bldP spid="18" grpId="0"/>
      <p:bldP spid="18" grpId="1"/>
      <p:bldP spid="12" grpId="0"/>
      <p:bldP spid="12" grpId="1"/>
      <p:bldP spid="19" grpId="0"/>
      <p:bldP spid="1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39190" y="595630"/>
            <a:ext cx="7200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任务</a:t>
            </a:r>
            <a:r>
              <a:rPr lang="zh-CN" altLang="en-US" sz="2400">
                <a:solidFill>
                  <a:srgbClr val="FF0000"/>
                </a:solidFill>
              </a:rPr>
              <a:t>二：探索杆秤与数学的联系，建立数学模型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2115" y="1056005"/>
            <a:ext cx="2873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highlight>
                  <a:srgbClr val="FFFF00"/>
                </a:highlight>
              </a:rPr>
              <a:t>活动</a:t>
            </a:r>
            <a:r>
              <a:rPr lang="en-US" altLang="zh-CN" sz="2000" b="1">
                <a:highlight>
                  <a:srgbClr val="FFFF00"/>
                </a:highlight>
              </a:rPr>
              <a:t>3</a:t>
            </a:r>
            <a:r>
              <a:rPr lang="zh-CN" altLang="en-US" sz="2000" b="1">
                <a:highlight>
                  <a:srgbClr val="FFFF00"/>
                </a:highlight>
              </a:rPr>
              <a:t>：实验操作</a:t>
            </a:r>
            <a:endParaRPr lang="zh-CN" altLang="en-US" sz="2000" b="1">
              <a:highlight>
                <a:srgbClr val="FFFF00"/>
              </a:highligh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2650" y="1545590"/>
            <a:ext cx="10718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保持提纽位置不变，秤砣</a:t>
            </a:r>
            <a:r>
              <a:rPr lang="en-US" sz="2000" b="1"/>
              <a:t>20g</a:t>
            </a:r>
            <a:r>
              <a:rPr lang="zh-CN" altLang="en-US" sz="2000" b="1"/>
              <a:t>质量固定，重物质量</a:t>
            </a:r>
            <a:r>
              <a:rPr lang="en-US" altLang="zh-CN" sz="2000" b="1"/>
              <a:t>m</a:t>
            </a:r>
            <a:r>
              <a:rPr lang="zh-CN" altLang="en-US" sz="2000" b="1"/>
              <a:t>分别为</a:t>
            </a:r>
            <a:r>
              <a:rPr lang="en-US" altLang="zh-CN" sz="2000" b="1"/>
              <a:t>50g,100g,150g,200g,</a:t>
            </a:r>
            <a:r>
              <a:rPr lang="zh-CN" altLang="en-US" sz="2000" b="1"/>
              <a:t>重物到</a:t>
            </a:r>
            <a:r>
              <a:rPr lang="zh-CN" altLang="en-US" sz="2000" b="1">
                <a:sym typeface="+mn-ea"/>
              </a:rPr>
              <a:t>提纽距离固定为</a:t>
            </a:r>
            <a:r>
              <a:rPr lang="en-US" altLang="zh-CN" sz="2000" b="1">
                <a:sym typeface="+mn-ea"/>
              </a:rPr>
              <a:t>2cm,</a:t>
            </a:r>
            <a:r>
              <a:rPr lang="zh-CN" altLang="en-US" sz="2000" b="1"/>
              <a:t>观察称砣到提纽的距离</a:t>
            </a:r>
            <a:r>
              <a:rPr lang="zh-CN" altLang="en-US" sz="2000" b="1"/>
              <a:t>变化</a:t>
            </a:r>
            <a:endParaRPr lang="zh-CN" altLang="en-US" sz="2000" b="1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026160" y="2681605"/>
          <a:ext cx="677227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455"/>
                <a:gridCol w="1354455"/>
                <a:gridCol w="1354455"/>
                <a:gridCol w="1354455"/>
                <a:gridCol w="1354455"/>
              </a:tblGrid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m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50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100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150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200</a:t>
                      </a:r>
                      <a:endParaRPr lang="en-US" altLang="zh-CN"/>
                    </a:p>
                  </a:txBody>
                  <a:tcPr/>
                </a:tc>
              </a:tr>
              <a:tr h="3505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L1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26160" y="2252345"/>
            <a:ext cx="7426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实验小组记录数据</a:t>
            </a:r>
            <a:endParaRPr lang="zh-CN" altLang="en-US" sz="2000" b="1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4565" y="2042795"/>
            <a:ext cx="3199130" cy="2794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6160" y="3500755"/>
            <a:ext cx="70535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根据表格中记录的数据，在下列坐标系中画出函数图像</a:t>
            </a:r>
            <a:endParaRPr lang="zh-CN" altLang="en-US" sz="2000" b="1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160" y="3895090"/>
            <a:ext cx="2609850" cy="2469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6010" y="454342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ym typeface="+mn-ea"/>
              </a:rPr>
              <a:t>借助表格和图像，判断函数类型</a:t>
            </a:r>
            <a:endParaRPr lang="zh-CN" altLang="en-US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7605" y="5555615"/>
            <a:ext cx="7410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利用这些量证明函数类型的正确性</a:t>
            </a:r>
            <a:endParaRPr lang="zh-CN" altLang="en-US" b="1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>
            <a:hlinkClick r:id="rId1" tooltip="" action="ppaction://hlinkfile"/>
          </p:cNvPr>
          <p:cNvSpPr/>
          <p:nvPr/>
        </p:nvSpPr>
        <p:spPr>
          <a:xfrm>
            <a:off x="751840" y="502920"/>
            <a:ext cx="9397365" cy="583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1557000" cy="47726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aphicFrame>
        <p:nvGraphicFramePr>
          <p:cNvPr id="3" name="表格 2"/>
          <p:cNvGraphicFramePr/>
          <p:nvPr/>
        </p:nvGraphicFramePr>
        <p:xfrm>
          <a:off x="1049020" y="4773295"/>
          <a:ext cx="8533765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165"/>
                <a:gridCol w="1066165"/>
                <a:gridCol w="1066165"/>
                <a:gridCol w="1066165"/>
                <a:gridCol w="1066165"/>
                <a:gridCol w="1066165"/>
                <a:gridCol w="1066165"/>
                <a:gridCol w="10661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m 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50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100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150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200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.........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415" y="5219065"/>
            <a:ext cx="228600" cy="200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81225" y="2696210"/>
            <a:ext cx="57594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01545" y="2621915"/>
            <a:ext cx="1118870" cy="456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/>
              <a:t>2cm</a:t>
            </a:r>
            <a:endParaRPr lang="en-US" altLang="zh-CN" sz="2800"/>
          </a:p>
        </p:txBody>
      </p:sp>
      <p:sp>
        <p:nvSpPr>
          <p:cNvPr id="7" name="矩形 6"/>
          <p:cNvSpPr/>
          <p:nvPr/>
        </p:nvSpPr>
        <p:spPr>
          <a:xfrm>
            <a:off x="3320415" y="2287270"/>
            <a:ext cx="117284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2170" y="2196465"/>
            <a:ext cx="674370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10g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1865" y="2213610"/>
            <a:ext cx="57023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20220g0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1017905" y="2285365"/>
            <a:ext cx="668655" cy="335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b="1"/>
              <a:t>20g</a:t>
            </a:r>
            <a:endParaRPr lang="en-US" altLang="zh-CN" sz="2000" b="1"/>
          </a:p>
        </p:txBody>
      </p:sp>
      <p:sp>
        <p:nvSpPr>
          <p:cNvPr id="12" name="矩形 11"/>
          <p:cNvSpPr/>
          <p:nvPr/>
        </p:nvSpPr>
        <p:spPr>
          <a:xfrm>
            <a:off x="425450" y="1093470"/>
            <a:ext cx="1096645" cy="3778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30860" y="1093470"/>
            <a:ext cx="859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活动</a:t>
            </a:r>
            <a:r>
              <a:rPr lang="en-US" altLang="zh-CN" b="1"/>
              <a:t>4</a:t>
            </a:r>
            <a:endParaRPr lang="en-US" altLang="zh-CN" b="1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6680" y="-255270"/>
            <a:ext cx="12192000" cy="18072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4465" y="5193030"/>
            <a:ext cx="109061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945" y="1632585"/>
            <a:ext cx="3806825" cy="36017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AS_UNIQUEID" val="5694"/>
</p:tagLst>
</file>

<file path=ppt/tags/tag10.xml><?xml version="1.0" encoding="utf-8"?>
<p:tagLst xmlns:p="http://schemas.openxmlformats.org/presentationml/2006/main">
  <p:tag name="AS_UNIQUEID" val="5691"/>
</p:tagLst>
</file>

<file path=ppt/tags/tag11.xml><?xml version="1.0" encoding="utf-8"?>
<p:tagLst xmlns:p="http://schemas.openxmlformats.org/presentationml/2006/main">
  <p:tag name="AS_UNIQUEID" val="5827"/>
</p:tagLst>
</file>

<file path=ppt/tags/tag12.xml><?xml version="1.0" encoding="utf-8"?>
<p:tagLst xmlns:p="http://schemas.openxmlformats.org/presentationml/2006/main">
  <p:tag name="AS_UNIQUEID" val="5800"/>
</p:tagLst>
</file>

<file path=ppt/tags/tag13.xml><?xml version="1.0" encoding="utf-8"?>
<p:tagLst xmlns:p="http://schemas.openxmlformats.org/presentationml/2006/main">
  <p:tag name="AS_UNIQUEID" val="5801"/>
</p:tagLst>
</file>

<file path=ppt/tags/tag14.xml><?xml version="1.0" encoding="utf-8"?>
<p:tagLst xmlns:p="http://schemas.openxmlformats.org/presentationml/2006/main">
  <p:tag name="AS_UNIQUEID" val="5802"/>
</p:tagLst>
</file>

<file path=ppt/tags/tag15.xml><?xml version="1.0" encoding="utf-8"?>
<p:tagLst xmlns:p="http://schemas.openxmlformats.org/presentationml/2006/main">
  <p:tag name="AS_UNIQUEID" val="5803"/>
</p:tagLst>
</file>

<file path=ppt/tags/tag16.xml><?xml version="1.0" encoding="utf-8"?>
<p:tagLst xmlns:p="http://schemas.openxmlformats.org/presentationml/2006/main">
  <p:tag name="AS_UNIQUEID" val="5804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AS_UNIQUEID" val="5696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PA" val="v5.2.11"/>
</p:tagLst>
</file>

<file path=ppt/tags/tag22.xml><?xml version="1.0" encoding="utf-8"?>
<p:tagLst xmlns:p="http://schemas.openxmlformats.org/presentationml/2006/main">
  <p:tag name="PA" val="v5.2.11"/>
</p:tagLst>
</file>

<file path=ppt/tags/tag23.xml><?xml version="1.0" encoding="utf-8"?>
<p:tagLst xmlns:p="http://schemas.openxmlformats.org/presentationml/2006/main">
  <p:tag name="PA" val="v5.2.11"/>
</p:tagLst>
</file>

<file path=ppt/tags/tag24.xml><?xml version="1.0" encoding="utf-8"?>
<p:tagLst xmlns:p="http://schemas.openxmlformats.org/presentationml/2006/main">
  <p:tag name="PA" val="v5.2.11"/>
</p:tagLst>
</file>

<file path=ppt/tags/tag25.xml><?xml version="1.0" encoding="utf-8"?>
<p:tagLst xmlns:p="http://schemas.openxmlformats.org/presentationml/2006/main">
  <p:tag name="PA" val="v5.2.11"/>
</p:tagLst>
</file>

<file path=ppt/tags/tag26.xml><?xml version="1.0" encoding="utf-8"?>
<p:tagLst xmlns:p="http://schemas.openxmlformats.org/presentationml/2006/main">
  <p:tag name="PA" val="v5.2.11"/>
</p:tagLst>
</file>

<file path=ppt/tags/tag2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8.xml><?xml version="1.0" encoding="utf-8"?>
<p:tagLst xmlns:p="http://schemas.openxmlformats.org/presentationml/2006/main">
  <p:tag name="AS_UNIQUEID" val="5818"/>
</p:tagLst>
</file>

<file path=ppt/tags/tag29.xml><?xml version="1.0" encoding="utf-8"?>
<p:tagLst xmlns:p="http://schemas.openxmlformats.org/presentationml/2006/main">
  <p:tag name="AS_UNIQUEID" val="5819"/>
</p:tagLst>
</file>

<file path=ppt/tags/tag3.xml><?xml version="1.0" encoding="utf-8"?>
<p:tagLst xmlns:p="http://schemas.openxmlformats.org/presentationml/2006/main">
  <p:tag name="AS_UNIQUEID" val="5689"/>
</p:tagLst>
</file>

<file path=ppt/tags/tag30.xml><?xml version="1.0" encoding="utf-8"?>
<p:tagLst xmlns:p="http://schemas.openxmlformats.org/presentationml/2006/main">
  <p:tag name="TABLE_ENDDRAG_ORIGIN_RECT" val="533*31"/>
  <p:tag name="TABLE_ENDDRAG_RECT" val="409*237*533*31"/>
</p:tagLst>
</file>

<file path=ppt/tags/tag4.xml><?xml version="1.0" encoding="utf-8"?>
<p:tagLst xmlns:p="http://schemas.openxmlformats.org/presentationml/2006/main">
  <p:tag name="AS_UNIQUEID" val="5690"/>
</p:tagLst>
</file>

<file path=ppt/tags/tag5.xml><?xml version="1.0" encoding="utf-8"?>
<p:tagLst xmlns:p="http://schemas.openxmlformats.org/presentationml/2006/main">
  <p:tag name="AS_UNIQUEID" val="5691"/>
</p:tagLst>
</file>

<file path=ppt/tags/tag6.xml><?xml version="1.0" encoding="utf-8"?>
<p:tagLst xmlns:p="http://schemas.openxmlformats.org/presentationml/2006/main">
  <p:tag name="AS_UNIQUEID" val="5827"/>
</p:tagLst>
</file>

<file path=ppt/tags/tag7.xml><?xml version="1.0" encoding="utf-8"?>
<p:tagLst xmlns:p="http://schemas.openxmlformats.org/presentationml/2006/main">
  <p:tag name="AS_UNIQUEID" val="5696"/>
</p:tagLst>
</file>

<file path=ppt/tags/tag8.xml><?xml version="1.0" encoding="utf-8"?>
<p:tagLst xmlns:p="http://schemas.openxmlformats.org/presentationml/2006/main">
  <p:tag name="AS_UNIQUEID" val="5689"/>
</p:tagLst>
</file>

<file path=ppt/tags/tag9.xml><?xml version="1.0" encoding="utf-8"?>
<p:tagLst xmlns:p="http://schemas.openxmlformats.org/presentationml/2006/main">
  <p:tag name="AS_UNIQUEID" val="5690"/>
</p:tagLst>
</file>

<file path=ppt/theme/theme1.xml><?xml version="1.0" encoding="utf-8"?>
<a:theme xmlns:a="http://schemas.openxmlformats.org/drawingml/2006/main" name="3_WPS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WPS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700</Words>
  <Application>WPS 演示</Application>
  <PresentationFormat>宽屏</PresentationFormat>
  <Paragraphs>90</Paragraphs>
  <Slides>15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方正仿宋_GB2312</vt:lpstr>
      <vt:lpstr>微软雅黑</vt:lpstr>
      <vt:lpstr>仿宋</vt:lpstr>
      <vt:lpstr>思源黑体 CN Bold</vt:lpstr>
      <vt:lpstr>Arial</vt:lpstr>
      <vt:lpstr>思源黑体 CN Medium</vt:lpstr>
      <vt:lpstr>Calibri</vt:lpstr>
      <vt:lpstr>思源黑体 CN Heavy</vt:lpstr>
      <vt:lpstr>Arial Unicode MS</vt:lpstr>
      <vt:lpstr>等线</vt:lpstr>
      <vt:lpstr>Calibri</vt:lpstr>
      <vt:lpstr>思源黑体 CN Bold</vt:lpstr>
      <vt:lpstr>思源黑体 CN Heavy</vt:lpstr>
      <vt:lpstr>思源黑体 CN Medium</vt:lpstr>
      <vt:lpstr>方正仿宋_GB2312</vt:lpstr>
      <vt:lpstr>3_WPS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海鸥飞处</cp:lastModifiedBy>
  <cp:revision>16</cp:revision>
  <dcterms:created xsi:type="dcterms:W3CDTF">2025-05-29T01:22:00Z</dcterms:created>
  <dcterms:modified xsi:type="dcterms:W3CDTF">2026-01-08T17:41:50Z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B15D21ED941E41B6B7BD59D66B3012A0_13</vt:lpwstr>
  </property>
  <property fmtid="{D5CDD505-2E9C-101B-9397-08002B2CF9AE}" pid="3" name="KSOProductBuildVer">
    <vt:lpwstr>2052-12.1.0.24034</vt:lpwstr>
  </property>
</Properties>
</file>