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7213" cy="780272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B34DC-B4BB-4090-A47A-FC2C806FA36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A6C7B1-B069-42B5-B6C1-4E4CA58C5AD2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A1D147-7F33-499A-BA99-242F9A88BF4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9283FF-80D3-4754-9B8E-75CF1D62DB9E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7A2FBA-8DE9-4101-A26D-0A9486230F4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EB48C-7582-47CA-9645-957F1D328D02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05C735-83FB-4F28-8F9D-4D4BB3C25F9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5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88FDD3-0F77-4D38-B8EF-AEEBCA0BB72B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4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DCB1C9-EC00-424E-AEE2-EA8E5373982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6E5F29-46AF-49EC-9489-6F1A525161C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3C597-78CA-4B85-AFB9-F54590B757E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 noProof="1" dirty="0"/>
            </a:lvl1pPr>
          </a:lstStyle>
          <a:p>
            <a:endParaRPr lang="zh-CN" altLang="en-US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 noProof="1" dirty="0"/>
            </a:lvl1pPr>
          </a:lstStyle>
          <a:p>
            <a:endParaRPr lang="zh-CN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8CE75B-9F68-41A7-943D-2E3B1E0AC3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buFont typeface="Arial" pitchFamily="34" charset="0"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14.png"/><Relationship Id="rId3" Type="http://schemas.openxmlformats.org/officeDocument/2006/relationships/image" Target="../media/image6.jpeg"/><Relationship Id="rId7" Type="http://schemas.openxmlformats.org/officeDocument/2006/relationships/image" Target="../media/image9.jpeg"/><Relationship Id="rId12" Type="http://schemas.openxmlformats.org/officeDocument/2006/relationships/image" Target="../media/image1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2.jpeg"/><Relationship Id="rId5" Type="http://schemas.openxmlformats.org/officeDocument/2006/relationships/image" Target="../media/image7.jpeg"/><Relationship Id="rId10" Type="http://schemas.openxmlformats.org/officeDocument/2006/relationships/image" Target="../media/image11.jpeg"/><Relationship Id="rId4" Type="http://schemas.openxmlformats.org/officeDocument/2006/relationships/image" Target="../media/image2.jpeg"/><Relationship Id="rId9" Type="http://schemas.openxmlformats.org/officeDocument/2006/relationships/image" Target="../media/image10.jpe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14.png"/><Relationship Id="rId3" Type="http://schemas.openxmlformats.org/officeDocument/2006/relationships/image" Target="../media/image6.jpeg"/><Relationship Id="rId7" Type="http://schemas.openxmlformats.org/officeDocument/2006/relationships/image" Target="../media/image9.jpeg"/><Relationship Id="rId12" Type="http://schemas.openxmlformats.org/officeDocument/2006/relationships/image" Target="../media/image1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2.jpeg"/><Relationship Id="rId5" Type="http://schemas.openxmlformats.org/officeDocument/2006/relationships/image" Target="../media/image7.jpeg"/><Relationship Id="rId15" Type="http://schemas.openxmlformats.org/officeDocument/2006/relationships/image" Target="../media/image16.png"/><Relationship Id="rId10" Type="http://schemas.openxmlformats.org/officeDocument/2006/relationships/image" Target="../media/image11.jpeg"/><Relationship Id="rId4" Type="http://schemas.openxmlformats.org/officeDocument/2006/relationships/image" Target="../media/image2.jpeg"/><Relationship Id="rId9" Type="http://schemas.openxmlformats.org/officeDocument/2006/relationships/image" Target="../media/image10.jpe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6196d6ddba5288d3bd70b22eb6f8e5ec7f3ac7eef105-uFyiNA_fw65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843" cy="7238900"/>
          </a:xfrm>
          <a:prstGeom prst="rect">
            <a:avLst/>
          </a:prstGeom>
        </p:spPr>
      </p:pic>
      <p:pic>
        <p:nvPicPr>
          <p:cNvPr id="3" name="图片 2" descr="u=4014834704,2255764964&amp;fm=0&amp;gp=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912" y="914466"/>
            <a:ext cx="1447762" cy="14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图片 3" descr="200782315535390_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60" y="228684"/>
            <a:ext cx="1397758" cy="1600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组合 6"/>
          <p:cNvGrpSpPr/>
          <p:nvPr/>
        </p:nvGrpSpPr>
        <p:grpSpPr>
          <a:xfrm>
            <a:off x="7238930" y="533476"/>
            <a:ext cx="1600158" cy="1752554"/>
            <a:chOff x="2895644" y="304882"/>
            <a:chExt cx="1295366" cy="1295366"/>
          </a:xfrm>
        </p:grpSpPr>
        <p:sp>
          <p:nvSpPr>
            <p:cNvPr id="6" name="椭圆 5"/>
            <p:cNvSpPr/>
            <p:nvPr/>
          </p:nvSpPr>
          <p:spPr>
            <a:xfrm>
              <a:off x="3276634" y="609674"/>
              <a:ext cx="609584" cy="38099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5" name="图片 4" descr="7412430_082103140129_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895644" y="304882"/>
              <a:ext cx="1295366" cy="1295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矩形 4101"/>
          <p:cNvSpPr>
            <a:spLocks noChangeArrowheads="1" noChangeShapeType="1" noTextEdit="1"/>
          </p:cNvSpPr>
          <p:nvPr/>
        </p:nvSpPr>
        <p:spPr bwMode="auto">
          <a:xfrm>
            <a:off x="2819400" y="381000"/>
            <a:ext cx="1295412" cy="76206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新年</a:t>
            </a:r>
          </a:p>
        </p:txBody>
      </p:sp>
      <p:sp>
        <p:nvSpPr>
          <p:cNvPr id="2053" name="矩形 4107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4110" name="图片 4109" descr="200871820536791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600212"/>
            <a:ext cx="10937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图片 4111" descr="200771815347241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600214"/>
            <a:ext cx="863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矩形 4113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7" name="矩形 4115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8" name="矩形 4117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4119" name="图片 4118" descr="u=4014834704,2255764964&amp;fm=0&amp;gp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3716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2" name="图片 4121" descr="200782315535390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2819400"/>
            <a:ext cx="9318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4" name="图片 4123" descr="066006002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2895580"/>
            <a:ext cx="9159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6" name="图片 4125" descr="2007717231537161_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81800" y="2962263"/>
            <a:ext cx="1066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7" name="矩形 4126"/>
          <p:cNvSpPr>
            <a:spLocks noChangeArrowheads="1" noChangeShapeType="1" noTextEdit="1"/>
          </p:cNvSpPr>
          <p:nvPr/>
        </p:nvSpPr>
        <p:spPr bwMode="auto">
          <a:xfrm>
            <a:off x="2743200" y="1600200"/>
            <a:ext cx="1752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？ 新年</a:t>
            </a:r>
          </a:p>
        </p:txBody>
      </p:sp>
      <p:sp>
        <p:nvSpPr>
          <p:cNvPr id="4128" name="矩形 4127"/>
          <p:cNvSpPr>
            <a:spLocks noChangeArrowheads="1" noChangeShapeType="1" noTextEdit="1"/>
          </p:cNvSpPr>
          <p:nvPr/>
        </p:nvSpPr>
        <p:spPr bwMode="auto">
          <a:xfrm>
            <a:off x="2819400" y="2971800"/>
            <a:ext cx="1752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？ 新年</a:t>
            </a:r>
          </a:p>
        </p:txBody>
      </p:sp>
      <p:pic>
        <p:nvPicPr>
          <p:cNvPr id="4130" name="图片 4129" descr="7412430_082103140129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19200" y="41910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31" name="矩形 4130"/>
          <p:cNvSpPr>
            <a:spLocks noChangeArrowheads="1" noChangeShapeType="1" noTextEdit="1"/>
          </p:cNvSpPr>
          <p:nvPr/>
        </p:nvSpPr>
        <p:spPr bwMode="auto">
          <a:xfrm>
            <a:off x="2895600" y="4343400"/>
            <a:ext cx="1752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？ 新年</a:t>
            </a:r>
          </a:p>
        </p:txBody>
      </p:sp>
      <p:pic>
        <p:nvPicPr>
          <p:cNvPr id="4133" name="图片 4132" descr="20081211162247792_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38772" y="4114782"/>
            <a:ext cx="10668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5" name="图片 4134" descr="7030306_115030368129_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81742" y="4114782"/>
            <a:ext cx="1143000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36" name="矩形 4135"/>
          <p:cNvSpPr>
            <a:spLocks noChangeArrowheads="1" noChangeShapeType="1" noTextEdit="1"/>
          </p:cNvSpPr>
          <p:nvPr/>
        </p:nvSpPr>
        <p:spPr bwMode="auto">
          <a:xfrm>
            <a:off x="1447800" y="5715000"/>
            <a:ext cx="2438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长大了  </a:t>
            </a:r>
            <a:r>
              <a:rPr lang="en-US" altLang="zh-CN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1</a:t>
            </a:r>
            <a:endParaRPr lang="zh-CN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迷你简太极"/>
            </a:endParaRPr>
          </a:p>
        </p:txBody>
      </p:sp>
      <p:pic>
        <p:nvPicPr>
          <p:cNvPr id="4139" name="图片 4138" descr="OOOPIC2_vipvip_20080912063228007a839cec1748fb9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257782" y="5223424"/>
            <a:ext cx="1523960" cy="155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0" name="图片 4139" descr="photo_1851405_240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705544" y="5257668"/>
            <a:ext cx="1379181" cy="1524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2" name="椭圆 4140"/>
          <p:cNvSpPr>
            <a:spLocks noChangeArrowheads="1"/>
          </p:cNvSpPr>
          <p:nvPr/>
        </p:nvSpPr>
        <p:spPr bwMode="auto">
          <a:xfrm>
            <a:off x="381110" y="457278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73" name="椭圆 4141"/>
          <p:cNvSpPr>
            <a:spLocks noChangeArrowheads="1"/>
          </p:cNvSpPr>
          <p:nvPr/>
        </p:nvSpPr>
        <p:spPr bwMode="auto">
          <a:xfrm>
            <a:off x="0" y="457278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75" name="椭圆 4144"/>
          <p:cNvSpPr>
            <a:spLocks noChangeArrowheads="1"/>
          </p:cNvSpPr>
          <p:nvPr/>
        </p:nvSpPr>
        <p:spPr bwMode="auto">
          <a:xfrm>
            <a:off x="8762882" y="38108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76" name="椭圆 4145"/>
          <p:cNvSpPr>
            <a:spLocks noChangeArrowheads="1"/>
          </p:cNvSpPr>
          <p:nvPr/>
        </p:nvSpPr>
        <p:spPr bwMode="auto">
          <a:xfrm>
            <a:off x="0" y="190500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77" name="椭圆 4146"/>
          <p:cNvSpPr>
            <a:spLocks noChangeArrowheads="1"/>
          </p:cNvSpPr>
          <p:nvPr/>
        </p:nvSpPr>
        <p:spPr bwMode="auto">
          <a:xfrm>
            <a:off x="381000" y="190500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78" name="椭圆 4147"/>
          <p:cNvSpPr>
            <a:spLocks noChangeArrowheads="1"/>
          </p:cNvSpPr>
          <p:nvPr/>
        </p:nvSpPr>
        <p:spPr bwMode="auto">
          <a:xfrm>
            <a:off x="8458200" y="182880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79" name="椭圆 4148"/>
          <p:cNvSpPr>
            <a:spLocks noChangeArrowheads="1"/>
          </p:cNvSpPr>
          <p:nvPr/>
        </p:nvSpPr>
        <p:spPr bwMode="auto">
          <a:xfrm>
            <a:off x="8839200" y="182880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0" name="椭圆 4149"/>
          <p:cNvSpPr>
            <a:spLocks noChangeArrowheads="1"/>
          </p:cNvSpPr>
          <p:nvPr/>
        </p:nvSpPr>
        <p:spPr bwMode="auto">
          <a:xfrm>
            <a:off x="0" y="327660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1" name="椭圆 4150"/>
          <p:cNvSpPr>
            <a:spLocks noChangeArrowheads="1"/>
          </p:cNvSpPr>
          <p:nvPr/>
        </p:nvSpPr>
        <p:spPr bwMode="auto">
          <a:xfrm>
            <a:off x="8458098" y="3200406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2" name="椭圆 4151"/>
          <p:cNvSpPr>
            <a:spLocks noChangeArrowheads="1"/>
          </p:cNvSpPr>
          <p:nvPr/>
        </p:nvSpPr>
        <p:spPr bwMode="auto">
          <a:xfrm>
            <a:off x="8839200" y="3200406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3" name="椭圆 4152"/>
          <p:cNvSpPr>
            <a:spLocks noChangeArrowheads="1"/>
          </p:cNvSpPr>
          <p:nvPr/>
        </p:nvSpPr>
        <p:spPr bwMode="auto">
          <a:xfrm>
            <a:off x="381110" y="457197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4" name="椭圆 4153"/>
          <p:cNvSpPr>
            <a:spLocks noChangeArrowheads="1"/>
          </p:cNvSpPr>
          <p:nvPr/>
        </p:nvSpPr>
        <p:spPr bwMode="auto">
          <a:xfrm>
            <a:off x="0" y="457200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5" name="椭圆 4154"/>
          <p:cNvSpPr>
            <a:spLocks noChangeArrowheads="1"/>
          </p:cNvSpPr>
          <p:nvPr/>
        </p:nvSpPr>
        <p:spPr bwMode="auto">
          <a:xfrm>
            <a:off x="8458098" y="457197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6" name="椭圆 4155"/>
          <p:cNvSpPr>
            <a:spLocks noChangeArrowheads="1"/>
          </p:cNvSpPr>
          <p:nvPr/>
        </p:nvSpPr>
        <p:spPr bwMode="auto">
          <a:xfrm>
            <a:off x="8839200" y="457197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7" name="椭圆 4156"/>
          <p:cNvSpPr>
            <a:spLocks noChangeArrowheads="1"/>
          </p:cNvSpPr>
          <p:nvPr/>
        </p:nvSpPr>
        <p:spPr bwMode="auto">
          <a:xfrm>
            <a:off x="457308" y="3276604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8" name="椭圆 4157"/>
          <p:cNvSpPr>
            <a:spLocks noChangeArrowheads="1"/>
          </p:cNvSpPr>
          <p:nvPr/>
        </p:nvSpPr>
        <p:spPr bwMode="auto">
          <a:xfrm>
            <a:off x="0" y="594360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9" name="椭圆 4158"/>
          <p:cNvSpPr>
            <a:spLocks noChangeArrowheads="1"/>
          </p:cNvSpPr>
          <p:nvPr/>
        </p:nvSpPr>
        <p:spPr bwMode="auto">
          <a:xfrm>
            <a:off x="8458200" y="594360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90" name="椭圆 4159"/>
          <p:cNvSpPr>
            <a:spLocks noChangeArrowheads="1"/>
          </p:cNvSpPr>
          <p:nvPr/>
        </p:nvSpPr>
        <p:spPr bwMode="auto">
          <a:xfrm>
            <a:off x="8839200" y="5943600"/>
            <a:ext cx="304800" cy="3048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2091" name="Picture 43" descr="C:\Users\Administrator\AppData\Roaming\Tencent\Users\547771676\QQ\WinTemp\RichOle\D}$4K3KJBG4NBT`XP{}]MFL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43090" y="0"/>
            <a:ext cx="1200150" cy="1266825"/>
          </a:xfrm>
          <a:prstGeom prst="rect">
            <a:avLst/>
          </a:prstGeom>
          <a:noFill/>
        </p:spPr>
      </p:pic>
      <p:pic>
        <p:nvPicPr>
          <p:cNvPr id="47" name="图片 46" descr="QQ图片2018012016385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5714971" y="66552"/>
            <a:ext cx="2133544" cy="14574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0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0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0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0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0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0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0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20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0"/>
                  </p:tgtEl>
                </p:cond>
              </p:nextCondLst>
            </p:seq>
          </p:childTnLst>
        </p:cTn>
      </p:par>
    </p:tnLst>
    <p:bldLst>
      <p:bldP spid="4102" grpId="0"/>
      <p:bldP spid="4127" grpId="0"/>
      <p:bldP spid="4128" grpId="0"/>
      <p:bldP spid="4131" grpId="0"/>
      <p:bldP spid="41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矩形 8197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3078" name="图片 8198" descr="200871820536791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1756" y="1981202"/>
            <a:ext cx="10937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图片 8199" descr="200771815347241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133600"/>
            <a:ext cx="863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矩形 8200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1" name="矩形 8201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2" name="矩形 8202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3083" name="图片 8203" descr="u=4014834704,2255764964&amp;fm=0&amp;gp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110" y="2057436"/>
            <a:ext cx="1066806" cy="1066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图片 8204" descr="200782315535390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704" y="3352802"/>
            <a:ext cx="9318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图片 8205" descr="066006002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8150" y="3200406"/>
            <a:ext cx="9159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图片 8206" descr="2007717231537161_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110" y="3419451"/>
            <a:ext cx="1066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7" name="矩形 8207"/>
          <p:cNvSpPr>
            <a:spLocks noChangeArrowheads="1" noChangeShapeType="1" noTextEdit="1"/>
          </p:cNvSpPr>
          <p:nvPr/>
        </p:nvSpPr>
        <p:spPr bwMode="auto">
          <a:xfrm>
            <a:off x="1524080" y="2209812"/>
            <a:ext cx="1752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？</a:t>
            </a:r>
            <a:r>
              <a:rPr lang="zh-CN" alt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 新年</a:t>
            </a:r>
          </a:p>
        </p:txBody>
      </p:sp>
      <p:sp>
        <p:nvSpPr>
          <p:cNvPr id="3088" name="矩形 8208"/>
          <p:cNvSpPr>
            <a:spLocks noChangeArrowheads="1" noChangeShapeType="1" noTextEdit="1"/>
          </p:cNvSpPr>
          <p:nvPr/>
        </p:nvSpPr>
        <p:spPr bwMode="auto">
          <a:xfrm>
            <a:off x="1524080" y="3581376"/>
            <a:ext cx="1752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？ 新年</a:t>
            </a:r>
          </a:p>
        </p:txBody>
      </p:sp>
      <p:pic>
        <p:nvPicPr>
          <p:cNvPr id="3089" name="图片 8209" descr="7412430_082103140129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110" y="457197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0" name="矩形 8210"/>
          <p:cNvSpPr>
            <a:spLocks noChangeArrowheads="1" noChangeShapeType="1" noTextEdit="1"/>
          </p:cNvSpPr>
          <p:nvPr/>
        </p:nvSpPr>
        <p:spPr bwMode="auto">
          <a:xfrm>
            <a:off x="1600278" y="4800544"/>
            <a:ext cx="1752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？ 新年</a:t>
            </a:r>
          </a:p>
        </p:txBody>
      </p:sp>
      <p:pic>
        <p:nvPicPr>
          <p:cNvPr id="3091" name="图片 8211" descr="20081211162247792_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38772" y="4419574"/>
            <a:ext cx="10668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2" name="图片 8212" descr="7030306_115030368129_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57940" y="4343376"/>
            <a:ext cx="1163986" cy="1142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3" name="矩形 8213"/>
          <p:cNvSpPr>
            <a:spLocks noChangeArrowheads="1" noChangeShapeType="1" noTextEdit="1"/>
          </p:cNvSpPr>
          <p:nvPr/>
        </p:nvSpPr>
        <p:spPr bwMode="auto">
          <a:xfrm>
            <a:off x="1447800" y="5715000"/>
            <a:ext cx="2438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长大了 </a:t>
            </a:r>
            <a:r>
              <a:rPr lang="en-US" altLang="zh-CN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1</a:t>
            </a:r>
            <a:endParaRPr lang="zh-CN" alt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迷你简太极"/>
            </a:endParaRPr>
          </a:p>
        </p:txBody>
      </p:sp>
      <p:pic>
        <p:nvPicPr>
          <p:cNvPr id="3094" name="图片 8214" descr="OOOPIC2_vipvip_20080912063228007a839cec1748fb9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33980" y="5410199"/>
            <a:ext cx="1523960" cy="147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5" name="图片 8215" descr="photo_1851405_240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858000" y="5410199"/>
            <a:ext cx="1523900" cy="1515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43" descr="C:\Users\Administrator\AppData\Roaming\Tencent\Users\547771676\QQ\WinTemp\RichOle\D}$4K3KJBG4NBT`XP{}]MFL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8298" y="609674"/>
            <a:ext cx="1200150" cy="1266825"/>
          </a:xfrm>
          <a:prstGeom prst="rect">
            <a:avLst/>
          </a:prstGeom>
          <a:noFill/>
        </p:spPr>
      </p:pic>
      <p:pic>
        <p:nvPicPr>
          <p:cNvPr id="26" name="图片 25" descr="QQ图片2018012016385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5638772" y="533476"/>
            <a:ext cx="2133544" cy="1457498"/>
          </a:xfrm>
          <a:prstGeom prst="rect">
            <a:avLst/>
          </a:prstGeom>
        </p:spPr>
      </p:pic>
      <p:pic>
        <p:nvPicPr>
          <p:cNvPr id="27" name="图片 8203" descr="u=4014834704,2255764964&amp;fm=0&amp;gp=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10" y="2209798"/>
            <a:ext cx="990608" cy="990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下箭头 27"/>
          <p:cNvSpPr/>
          <p:nvPr/>
        </p:nvSpPr>
        <p:spPr>
          <a:xfrm>
            <a:off x="5333980" y="2209832"/>
            <a:ext cx="76198" cy="91437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9" name="图片 8204" descr="200782315535390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8" y="3276604"/>
            <a:ext cx="9318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图片 29" descr="QQ图片20180120164823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876792" y="3200406"/>
            <a:ext cx="990574" cy="1063228"/>
          </a:xfrm>
          <a:prstGeom prst="rect">
            <a:avLst/>
          </a:prstGeom>
        </p:spPr>
      </p:pic>
      <p:pic>
        <p:nvPicPr>
          <p:cNvPr id="31" name="图片 8209" descr="7412430_082103140129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91010" y="4724366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上箭头 31"/>
          <p:cNvSpPr/>
          <p:nvPr/>
        </p:nvSpPr>
        <p:spPr>
          <a:xfrm>
            <a:off x="5181584" y="4419574"/>
            <a:ext cx="380990" cy="1371564"/>
          </a:xfrm>
          <a:prstGeom prst="upArrow">
            <a:avLst>
              <a:gd name="adj1" fmla="val 30969"/>
              <a:gd name="adj2" fmla="val 5774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8194"/>
          <p:cNvSpPr>
            <a:spLocks noChangeArrowheads="1" noChangeShapeType="1" noTextEdit="1"/>
          </p:cNvSpPr>
          <p:nvPr/>
        </p:nvSpPr>
        <p:spPr bwMode="auto">
          <a:xfrm>
            <a:off x="2362258" y="990664"/>
            <a:ext cx="1219168" cy="6095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迷你简太极"/>
              </a:rPr>
              <a:t>新年</a:t>
            </a:r>
          </a:p>
        </p:txBody>
      </p:sp>
      <p:sp>
        <p:nvSpPr>
          <p:cNvPr id="34" name="圆角矩形 33"/>
          <p:cNvSpPr/>
          <p:nvPr/>
        </p:nvSpPr>
        <p:spPr>
          <a:xfrm>
            <a:off x="2895644" y="76198"/>
            <a:ext cx="2590732" cy="838268"/>
          </a:xfrm>
          <a:prstGeom prst="round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chemeClr val="tx1"/>
                </a:solidFill>
              </a:rPr>
              <a:t>诗歌：新年</a:t>
            </a:r>
            <a:endParaRPr lang="zh-CN" altLang="en-US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Pages>0</Pages>
  <Words>23</Words>
  <Characters>0</Characters>
  <Application>Microsoft Office PowerPoint</Application>
  <DocSecurity>0</DocSecurity>
  <PresentationFormat>全屏显示(4:3)</PresentationFormat>
  <Lines>0</Lines>
  <Paragraphs>11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默认设计模板</vt:lpstr>
      <vt:lpstr>幻灯片 1</vt:lpstr>
      <vt:lpstr>幻灯片 2</vt:lpstr>
      <vt:lpstr>幻灯片 3</vt:lpstr>
    </vt:vector>
  </TitlesOfParts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用户</cp:lastModifiedBy>
  <cp:revision>11</cp:revision>
  <dcterms:created xsi:type="dcterms:W3CDTF">2016-01-09T13:58:58Z</dcterms:created>
  <dcterms:modified xsi:type="dcterms:W3CDTF">2018-01-23T04:36:28Z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2052-10.1.0.5400</vt:lpwstr>
  </property>
</Properties>
</file>