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1.svg" ContentType="image/svg+xml"/>
  <Override PartName="/ppt/media/image16.svg" ContentType="image/svg+xml"/>
  <Override PartName="/ppt/media/image3.svg" ContentType="image/svg+xml"/>
  <Override PartName="/ppt/media/image5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handoutMasterIdLst>
    <p:handoutMasterId r:id="rId17"/>
  </p:handoutMasterIdLst>
  <p:sldIdLst>
    <p:sldId id="273" r:id="rId4"/>
    <p:sldId id="292" r:id="rId5"/>
    <p:sldId id="295" r:id="rId7"/>
    <p:sldId id="260" r:id="rId8"/>
    <p:sldId id="296" r:id="rId9"/>
    <p:sldId id="297" r:id="rId10"/>
    <p:sldId id="301" r:id="rId11"/>
    <p:sldId id="274" r:id="rId12"/>
    <p:sldId id="300" r:id="rId13"/>
    <p:sldId id="298" r:id="rId14"/>
    <p:sldId id="275" r:id="rId15"/>
    <p:sldId id="270" r:id="rId1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汉仪细秀体简 L" panose="00020600040101010101" charset="-122"/>
                <a:ea typeface="汉仪细秀体简 L" panose="00020600040101010101" charset="-122"/>
                <a:cs typeface="汉仪细秀体简 L" panose="00020600040101010101" charset="-122"/>
              </a:rPr>
              <a:t>更多作品请访问：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汉仪细秀体简 L" panose="00020600040101010101" charset="-122"/>
                <a:ea typeface="汉仪细秀体简 L" panose="00020600040101010101" charset="-122"/>
                <a:cs typeface="汉仪细秀体简 L" panose="00020600040101010101" charset="-122"/>
              </a:rPr>
              <a:t>https://www.docer.com/works?userid=1214122538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汉仪细秀体简 L" panose="00020600040101010101" charset="-122"/>
              <a:ea typeface="汉仪细秀体简 L" panose="00020600040101010101" charset="-122"/>
              <a:cs typeface="汉仪细秀体简 L" panose="00020600040101010101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272B45-043F-494A-8644-EEDF2C1585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7" Type="http://schemas.openxmlformats.org/officeDocument/2006/relationships/tags" Target="../tags/tag162.xml"/><Relationship Id="rId56" Type="http://schemas.openxmlformats.org/officeDocument/2006/relationships/tags" Target="../tags/tag161.xml"/><Relationship Id="rId55" Type="http://schemas.openxmlformats.org/officeDocument/2006/relationships/tags" Target="../tags/tag160.xml"/><Relationship Id="rId54" Type="http://schemas.openxmlformats.org/officeDocument/2006/relationships/image" Target="../media/image7.svg"/><Relationship Id="rId53" Type="http://schemas.openxmlformats.org/officeDocument/2006/relationships/image" Target="../media/image6.png"/><Relationship Id="rId52" Type="http://schemas.openxmlformats.org/officeDocument/2006/relationships/tags" Target="../tags/tag159.xml"/><Relationship Id="rId51" Type="http://schemas.openxmlformats.org/officeDocument/2006/relationships/tags" Target="../tags/tag158.xml"/><Relationship Id="rId50" Type="http://schemas.openxmlformats.org/officeDocument/2006/relationships/tags" Target="../tags/tag157.xml"/><Relationship Id="rId5" Type="http://schemas.openxmlformats.org/officeDocument/2006/relationships/tags" Target="../tags/tag112.xml"/><Relationship Id="rId49" Type="http://schemas.openxmlformats.org/officeDocument/2006/relationships/tags" Target="../tags/tag156.xml"/><Relationship Id="rId48" Type="http://schemas.openxmlformats.org/officeDocument/2006/relationships/tags" Target="../tags/tag155.xml"/><Relationship Id="rId47" Type="http://schemas.openxmlformats.org/officeDocument/2006/relationships/tags" Target="../tags/tag154.xml"/><Relationship Id="rId46" Type="http://schemas.openxmlformats.org/officeDocument/2006/relationships/tags" Target="../tags/tag153.xml"/><Relationship Id="rId45" Type="http://schemas.openxmlformats.org/officeDocument/2006/relationships/tags" Target="../tags/tag152.xml"/><Relationship Id="rId44" Type="http://schemas.openxmlformats.org/officeDocument/2006/relationships/tags" Target="../tags/tag151.xml"/><Relationship Id="rId43" Type="http://schemas.openxmlformats.org/officeDocument/2006/relationships/tags" Target="../tags/tag150.xml"/><Relationship Id="rId42" Type="http://schemas.openxmlformats.org/officeDocument/2006/relationships/tags" Target="../tags/tag149.xml"/><Relationship Id="rId41" Type="http://schemas.openxmlformats.org/officeDocument/2006/relationships/tags" Target="../tags/tag148.xml"/><Relationship Id="rId40" Type="http://schemas.openxmlformats.org/officeDocument/2006/relationships/tags" Target="../tags/tag147.xml"/><Relationship Id="rId4" Type="http://schemas.openxmlformats.org/officeDocument/2006/relationships/tags" Target="../tags/tag111.xml"/><Relationship Id="rId39" Type="http://schemas.openxmlformats.org/officeDocument/2006/relationships/tags" Target="../tags/tag146.xml"/><Relationship Id="rId38" Type="http://schemas.openxmlformats.org/officeDocument/2006/relationships/tags" Target="../tags/tag145.xml"/><Relationship Id="rId37" Type="http://schemas.openxmlformats.org/officeDocument/2006/relationships/tags" Target="../tags/tag144.xml"/><Relationship Id="rId36" Type="http://schemas.openxmlformats.org/officeDocument/2006/relationships/tags" Target="../tags/tag143.xml"/><Relationship Id="rId35" Type="http://schemas.openxmlformats.org/officeDocument/2006/relationships/tags" Target="../tags/tag142.xml"/><Relationship Id="rId34" Type="http://schemas.openxmlformats.org/officeDocument/2006/relationships/tags" Target="../tags/tag141.xml"/><Relationship Id="rId33" Type="http://schemas.openxmlformats.org/officeDocument/2006/relationships/tags" Target="../tags/tag140.xml"/><Relationship Id="rId32" Type="http://schemas.openxmlformats.org/officeDocument/2006/relationships/tags" Target="../tags/tag139.xml"/><Relationship Id="rId31" Type="http://schemas.openxmlformats.org/officeDocument/2006/relationships/tags" Target="../tags/tag138.xml"/><Relationship Id="rId30" Type="http://schemas.openxmlformats.org/officeDocument/2006/relationships/tags" Target="../tags/tag137.xml"/><Relationship Id="rId3" Type="http://schemas.openxmlformats.org/officeDocument/2006/relationships/image" Target="../media/image1.png"/><Relationship Id="rId29" Type="http://schemas.openxmlformats.org/officeDocument/2006/relationships/tags" Target="../tags/tag136.xml"/><Relationship Id="rId28" Type="http://schemas.openxmlformats.org/officeDocument/2006/relationships/tags" Target="../tags/tag135.xml"/><Relationship Id="rId27" Type="http://schemas.openxmlformats.org/officeDocument/2006/relationships/tags" Target="../tags/tag134.xml"/><Relationship Id="rId26" Type="http://schemas.openxmlformats.org/officeDocument/2006/relationships/tags" Target="../tags/tag133.xml"/><Relationship Id="rId25" Type="http://schemas.openxmlformats.org/officeDocument/2006/relationships/tags" Target="../tags/tag132.xml"/><Relationship Id="rId24" Type="http://schemas.openxmlformats.org/officeDocument/2006/relationships/tags" Target="../tags/tag131.xml"/><Relationship Id="rId23" Type="http://schemas.openxmlformats.org/officeDocument/2006/relationships/tags" Target="../tags/tag130.xml"/><Relationship Id="rId22" Type="http://schemas.openxmlformats.org/officeDocument/2006/relationships/tags" Target="../tags/tag129.xml"/><Relationship Id="rId21" Type="http://schemas.openxmlformats.org/officeDocument/2006/relationships/tags" Target="../tags/tag128.xml"/><Relationship Id="rId20" Type="http://schemas.openxmlformats.org/officeDocument/2006/relationships/tags" Target="../tags/tag127.xml"/><Relationship Id="rId2" Type="http://schemas.openxmlformats.org/officeDocument/2006/relationships/tags" Target="../tags/tag110.xml"/><Relationship Id="rId19" Type="http://schemas.openxmlformats.org/officeDocument/2006/relationships/tags" Target="../tags/tag126.xml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1" Type="http://schemas.openxmlformats.org/officeDocument/2006/relationships/tags" Target="../tags/tag227.xml"/><Relationship Id="rId70" Type="http://schemas.openxmlformats.org/officeDocument/2006/relationships/tags" Target="../tags/tag226.xml"/><Relationship Id="rId7" Type="http://schemas.openxmlformats.org/officeDocument/2006/relationships/tags" Target="../tags/tag167.xml"/><Relationship Id="rId69" Type="http://schemas.openxmlformats.org/officeDocument/2006/relationships/image" Target="../media/image5.svg"/><Relationship Id="rId68" Type="http://schemas.openxmlformats.org/officeDocument/2006/relationships/image" Target="../media/image4.png"/><Relationship Id="rId67" Type="http://schemas.openxmlformats.org/officeDocument/2006/relationships/tags" Target="../tags/tag225.xml"/><Relationship Id="rId66" Type="http://schemas.openxmlformats.org/officeDocument/2006/relationships/image" Target="../media/image3.svg"/><Relationship Id="rId65" Type="http://schemas.openxmlformats.org/officeDocument/2006/relationships/image" Target="../media/image2.png"/><Relationship Id="rId64" Type="http://schemas.openxmlformats.org/officeDocument/2006/relationships/tags" Target="../tags/tag224.xml"/><Relationship Id="rId63" Type="http://schemas.openxmlformats.org/officeDocument/2006/relationships/tags" Target="../tags/tag223.xml"/><Relationship Id="rId62" Type="http://schemas.openxmlformats.org/officeDocument/2006/relationships/tags" Target="../tags/tag222.xml"/><Relationship Id="rId61" Type="http://schemas.openxmlformats.org/officeDocument/2006/relationships/tags" Target="../tags/tag221.xml"/><Relationship Id="rId60" Type="http://schemas.openxmlformats.org/officeDocument/2006/relationships/tags" Target="../tags/tag220.xml"/><Relationship Id="rId6" Type="http://schemas.openxmlformats.org/officeDocument/2006/relationships/tags" Target="../tags/tag166.xml"/><Relationship Id="rId59" Type="http://schemas.openxmlformats.org/officeDocument/2006/relationships/tags" Target="../tags/tag219.xml"/><Relationship Id="rId58" Type="http://schemas.openxmlformats.org/officeDocument/2006/relationships/tags" Target="../tags/tag218.xml"/><Relationship Id="rId57" Type="http://schemas.openxmlformats.org/officeDocument/2006/relationships/tags" Target="../tags/tag217.xml"/><Relationship Id="rId56" Type="http://schemas.openxmlformats.org/officeDocument/2006/relationships/tags" Target="../tags/tag216.xml"/><Relationship Id="rId55" Type="http://schemas.openxmlformats.org/officeDocument/2006/relationships/tags" Target="../tags/tag215.xml"/><Relationship Id="rId54" Type="http://schemas.openxmlformats.org/officeDocument/2006/relationships/tags" Target="../tags/tag214.xml"/><Relationship Id="rId53" Type="http://schemas.openxmlformats.org/officeDocument/2006/relationships/tags" Target="../tags/tag213.xml"/><Relationship Id="rId52" Type="http://schemas.openxmlformats.org/officeDocument/2006/relationships/tags" Target="../tags/tag212.xml"/><Relationship Id="rId51" Type="http://schemas.openxmlformats.org/officeDocument/2006/relationships/tags" Target="../tags/tag211.xml"/><Relationship Id="rId50" Type="http://schemas.openxmlformats.org/officeDocument/2006/relationships/tags" Target="../tags/tag210.xml"/><Relationship Id="rId5" Type="http://schemas.openxmlformats.org/officeDocument/2006/relationships/tags" Target="../tags/tag165.xml"/><Relationship Id="rId49" Type="http://schemas.openxmlformats.org/officeDocument/2006/relationships/tags" Target="../tags/tag209.xml"/><Relationship Id="rId48" Type="http://schemas.openxmlformats.org/officeDocument/2006/relationships/tags" Target="../tags/tag208.xml"/><Relationship Id="rId47" Type="http://schemas.openxmlformats.org/officeDocument/2006/relationships/tags" Target="../tags/tag207.xml"/><Relationship Id="rId46" Type="http://schemas.openxmlformats.org/officeDocument/2006/relationships/tags" Target="../tags/tag206.xml"/><Relationship Id="rId45" Type="http://schemas.openxmlformats.org/officeDocument/2006/relationships/tags" Target="../tags/tag205.xml"/><Relationship Id="rId44" Type="http://schemas.openxmlformats.org/officeDocument/2006/relationships/tags" Target="../tags/tag204.xml"/><Relationship Id="rId43" Type="http://schemas.openxmlformats.org/officeDocument/2006/relationships/tags" Target="../tags/tag203.xml"/><Relationship Id="rId42" Type="http://schemas.openxmlformats.org/officeDocument/2006/relationships/tags" Target="../tags/tag202.xml"/><Relationship Id="rId41" Type="http://schemas.openxmlformats.org/officeDocument/2006/relationships/tags" Target="../tags/tag201.xml"/><Relationship Id="rId40" Type="http://schemas.openxmlformats.org/officeDocument/2006/relationships/tags" Target="../tags/tag200.xml"/><Relationship Id="rId4" Type="http://schemas.openxmlformats.org/officeDocument/2006/relationships/image" Target="../media/image1.png"/><Relationship Id="rId39" Type="http://schemas.openxmlformats.org/officeDocument/2006/relationships/tags" Target="../tags/tag199.xml"/><Relationship Id="rId38" Type="http://schemas.openxmlformats.org/officeDocument/2006/relationships/tags" Target="../tags/tag198.xml"/><Relationship Id="rId37" Type="http://schemas.openxmlformats.org/officeDocument/2006/relationships/tags" Target="../tags/tag197.xml"/><Relationship Id="rId36" Type="http://schemas.openxmlformats.org/officeDocument/2006/relationships/tags" Target="../tags/tag196.xml"/><Relationship Id="rId35" Type="http://schemas.openxmlformats.org/officeDocument/2006/relationships/tags" Target="../tags/tag195.xml"/><Relationship Id="rId34" Type="http://schemas.openxmlformats.org/officeDocument/2006/relationships/tags" Target="../tags/tag194.xml"/><Relationship Id="rId33" Type="http://schemas.openxmlformats.org/officeDocument/2006/relationships/tags" Target="../tags/tag193.xml"/><Relationship Id="rId32" Type="http://schemas.openxmlformats.org/officeDocument/2006/relationships/tags" Target="../tags/tag192.xml"/><Relationship Id="rId31" Type="http://schemas.openxmlformats.org/officeDocument/2006/relationships/tags" Target="../tags/tag191.xml"/><Relationship Id="rId30" Type="http://schemas.openxmlformats.org/officeDocument/2006/relationships/tags" Target="../tags/tag190.xml"/><Relationship Id="rId3" Type="http://schemas.openxmlformats.org/officeDocument/2006/relationships/tags" Target="../tags/tag164.xml"/><Relationship Id="rId29" Type="http://schemas.openxmlformats.org/officeDocument/2006/relationships/tags" Target="../tags/tag189.xml"/><Relationship Id="rId28" Type="http://schemas.openxmlformats.org/officeDocument/2006/relationships/tags" Target="../tags/tag188.xml"/><Relationship Id="rId27" Type="http://schemas.openxmlformats.org/officeDocument/2006/relationships/tags" Target="../tags/tag187.xml"/><Relationship Id="rId26" Type="http://schemas.openxmlformats.org/officeDocument/2006/relationships/tags" Target="../tags/tag186.xml"/><Relationship Id="rId25" Type="http://schemas.openxmlformats.org/officeDocument/2006/relationships/tags" Target="../tags/tag185.xml"/><Relationship Id="rId24" Type="http://schemas.openxmlformats.org/officeDocument/2006/relationships/tags" Target="../tags/tag184.xml"/><Relationship Id="rId23" Type="http://schemas.openxmlformats.org/officeDocument/2006/relationships/tags" Target="../tags/tag183.xml"/><Relationship Id="rId22" Type="http://schemas.openxmlformats.org/officeDocument/2006/relationships/tags" Target="../tags/tag182.xml"/><Relationship Id="rId21" Type="http://schemas.openxmlformats.org/officeDocument/2006/relationships/tags" Target="../tags/tag181.xml"/><Relationship Id="rId20" Type="http://schemas.openxmlformats.org/officeDocument/2006/relationships/tags" Target="../tags/tag180.xml"/><Relationship Id="rId2" Type="http://schemas.openxmlformats.org/officeDocument/2006/relationships/tags" Target="../tags/tag163.xml"/><Relationship Id="rId19" Type="http://schemas.openxmlformats.org/officeDocument/2006/relationships/tags" Target="../tags/tag179.xml"/><Relationship Id="rId18" Type="http://schemas.openxmlformats.org/officeDocument/2006/relationships/tags" Target="../tags/tag178.xml"/><Relationship Id="rId17" Type="http://schemas.openxmlformats.org/officeDocument/2006/relationships/tags" Target="../tags/tag177.xml"/><Relationship Id="rId16" Type="http://schemas.openxmlformats.org/officeDocument/2006/relationships/tags" Target="../tags/tag176.xml"/><Relationship Id="rId15" Type="http://schemas.openxmlformats.org/officeDocument/2006/relationships/tags" Target="../tags/tag175.xml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tags" Target="../tags/tag241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3" Type="http://schemas.openxmlformats.org/officeDocument/2006/relationships/image" Target="../media/image9.jpeg"/><Relationship Id="rId2" Type="http://schemas.openxmlformats.org/officeDocument/2006/relationships/tags" Target="../tags/tag237.xml"/><Relationship Id="rId17" Type="http://schemas.openxmlformats.org/officeDocument/2006/relationships/image" Target="../media/image11.svg"/><Relationship Id="rId16" Type="http://schemas.openxmlformats.org/officeDocument/2006/relationships/image" Target="../media/image10.png"/><Relationship Id="rId15" Type="http://schemas.openxmlformats.org/officeDocument/2006/relationships/tags" Target="../tags/tag249.xml"/><Relationship Id="rId14" Type="http://schemas.openxmlformats.org/officeDocument/2006/relationships/tags" Target="../tags/tag248.xml"/><Relationship Id="rId13" Type="http://schemas.openxmlformats.org/officeDocument/2006/relationships/tags" Target="../tags/tag247.xml"/><Relationship Id="rId12" Type="http://schemas.openxmlformats.org/officeDocument/2006/relationships/tags" Target="../tags/tag246.xml"/><Relationship Id="rId11" Type="http://schemas.openxmlformats.org/officeDocument/2006/relationships/tags" Target="../tags/tag245.xml"/><Relationship Id="rId10" Type="http://schemas.openxmlformats.org/officeDocument/2006/relationships/tags" Target="../tags/tag244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image" Target="../media/image12.jpeg"/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1" Type="http://schemas.openxmlformats.org/officeDocument/2006/relationships/tags" Target="../tags/tag263.xml"/><Relationship Id="rId10" Type="http://schemas.openxmlformats.org/officeDocument/2006/relationships/tags" Target="../tags/tag26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69.xml"/><Relationship Id="rId8" Type="http://schemas.openxmlformats.org/officeDocument/2006/relationships/tags" Target="../tags/tag268.xml"/><Relationship Id="rId7" Type="http://schemas.openxmlformats.org/officeDocument/2006/relationships/tags" Target="../tags/tag267.xml"/><Relationship Id="rId6" Type="http://schemas.openxmlformats.org/officeDocument/2006/relationships/tags" Target="../tags/tag266.xml"/><Relationship Id="rId5" Type="http://schemas.openxmlformats.org/officeDocument/2006/relationships/image" Target="../media/image14.png"/><Relationship Id="rId4" Type="http://schemas.openxmlformats.org/officeDocument/2006/relationships/tags" Target="../tags/tag265.xml"/><Relationship Id="rId3" Type="http://schemas.openxmlformats.org/officeDocument/2006/relationships/image" Target="../media/image13.jpeg"/><Relationship Id="rId2" Type="http://schemas.openxmlformats.org/officeDocument/2006/relationships/tags" Target="../tags/tag264.xml"/><Relationship Id="rId14" Type="http://schemas.openxmlformats.org/officeDocument/2006/relationships/tags" Target="../tags/tag274.xml"/><Relationship Id="rId13" Type="http://schemas.openxmlformats.org/officeDocument/2006/relationships/tags" Target="../tags/tag273.xml"/><Relationship Id="rId12" Type="http://schemas.openxmlformats.org/officeDocument/2006/relationships/tags" Target="../tags/tag272.xml"/><Relationship Id="rId11" Type="http://schemas.openxmlformats.org/officeDocument/2006/relationships/tags" Target="../tags/tag271.xml"/><Relationship Id="rId10" Type="http://schemas.openxmlformats.org/officeDocument/2006/relationships/tags" Target="../tags/tag27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280.xml"/><Relationship Id="rId6" Type="http://schemas.openxmlformats.org/officeDocument/2006/relationships/tags" Target="../tags/tag279.xml"/><Relationship Id="rId5" Type="http://schemas.openxmlformats.org/officeDocument/2006/relationships/tags" Target="../tags/tag278.xml"/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288.xml"/><Relationship Id="rId8" Type="http://schemas.openxmlformats.org/officeDocument/2006/relationships/tags" Target="../tags/tag287.xml"/><Relationship Id="rId7" Type="http://schemas.openxmlformats.org/officeDocument/2006/relationships/tags" Target="../tags/tag286.xml"/><Relationship Id="rId6" Type="http://schemas.openxmlformats.org/officeDocument/2006/relationships/tags" Target="../tags/tag285.xml"/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3" Type="http://schemas.openxmlformats.org/officeDocument/2006/relationships/tags" Target="../tags/tag282.xml"/><Relationship Id="rId2" Type="http://schemas.openxmlformats.org/officeDocument/2006/relationships/tags" Target="../tags/tag28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292.xml"/><Relationship Id="rId4" Type="http://schemas.openxmlformats.org/officeDocument/2006/relationships/tags" Target="../tags/tag291.xml"/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1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304.xml"/><Relationship Id="rId5" Type="http://schemas.openxmlformats.org/officeDocument/2006/relationships/tags" Target="../tags/tag303.xml"/><Relationship Id="rId4" Type="http://schemas.openxmlformats.org/officeDocument/2006/relationships/tags" Target="../tags/tag302.xml"/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311.xml"/><Relationship Id="rId8" Type="http://schemas.openxmlformats.org/officeDocument/2006/relationships/tags" Target="../tags/tag310.xml"/><Relationship Id="rId7" Type="http://schemas.openxmlformats.org/officeDocument/2006/relationships/tags" Target="../tags/tag309.xml"/><Relationship Id="rId6" Type="http://schemas.openxmlformats.org/officeDocument/2006/relationships/tags" Target="../tags/tag308.xml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3" Type="http://schemas.openxmlformats.org/officeDocument/2006/relationships/image" Target="../media/image15.jpeg"/><Relationship Id="rId2" Type="http://schemas.openxmlformats.org/officeDocument/2006/relationships/tags" Target="../tags/tag305.xml"/><Relationship Id="rId17" Type="http://schemas.openxmlformats.org/officeDocument/2006/relationships/image" Target="../media/image16.svg"/><Relationship Id="rId16" Type="http://schemas.openxmlformats.org/officeDocument/2006/relationships/image" Target="../media/image10.png"/><Relationship Id="rId15" Type="http://schemas.openxmlformats.org/officeDocument/2006/relationships/tags" Target="../tags/tag317.xml"/><Relationship Id="rId14" Type="http://schemas.openxmlformats.org/officeDocument/2006/relationships/tags" Target="../tags/tag316.xml"/><Relationship Id="rId13" Type="http://schemas.openxmlformats.org/officeDocument/2006/relationships/tags" Target="../tags/tag315.xml"/><Relationship Id="rId12" Type="http://schemas.openxmlformats.org/officeDocument/2006/relationships/tags" Target="../tags/tag314.xml"/><Relationship Id="rId11" Type="http://schemas.openxmlformats.org/officeDocument/2006/relationships/tags" Target="../tags/tag313.xml"/><Relationship Id="rId10" Type="http://schemas.openxmlformats.org/officeDocument/2006/relationships/tags" Target="../tags/tag31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324.xml"/><Relationship Id="rId8" Type="http://schemas.openxmlformats.org/officeDocument/2006/relationships/tags" Target="../tags/tag323.xml"/><Relationship Id="rId7" Type="http://schemas.openxmlformats.org/officeDocument/2006/relationships/tags" Target="../tags/tag322.xml"/><Relationship Id="rId6" Type="http://schemas.openxmlformats.org/officeDocument/2006/relationships/tags" Target="../tags/tag321.xml"/><Relationship Id="rId5" Type="http://schemas.openxmlformats.org/officeDocument/2006/relationships/tags" Target="../tags/tag320.xml"/><Relationship Id="rId4" Type="http://schemas.openxmlformats.org/officeDocument/2006/relationships/image" Target="../media/image1.png"/><Relationship Id="rId3" Type="http://schemas.openxmlformats.org/officeDocument/2006/relationships/tags" Target="../tags/tag319.xml"/><Relationship Id="rId20" Type="http://schemas.openxmlformats.org/officeDocument/2006/relationships/tags" Target="../tags/tag335.xml"/><Relationship Id="rId2" Type="http://schemas.openxmlformats.org/officeDocument/2006/relationships/tags" Target="../tags/tag318.xml"/><Relationship Id="rId19" Type="http://schemas.openxmlformats.org/officeDocument/2006/relationships/tags" Target="../tags/tag334.xml"/><Relationship Id="rId18" Type="http://schemas.openxmlformats.org/officeDocument/2006/relationships/tags" Target="../tags/tag333.xml"/><Relationship Id="rId17" Type="http://schemas.openxmlformats.org/officeDocument/2006/relationships/tags" Target="../tags/tag332.xml"/><Relationship Id="rId16" Type="http://schemas.openxmlformats.org/officeDocument/2006/relationships/tags" Target="../tags/tag331.xml"/><Relationship Id="rId15" Type="http://schemas.openxmlformats.org/officeDocument/2006/relationships/tags" Target="../tags/tag330.xml"/><Relationship Id="rId14" Type="http://schemas.openxmlformats.org/officeDocument/2006/relationships/tags" Target="../tags/tag329.xml"/><Relationship Id="rId13" Type="http://schemas.openxmlformats.org/officeDocument/2006/relationships/tags" Target="../tags/tag328.xml"/><Relationship Id="rId12" Type="http://schemas.openxmlformats.org/officeDocument/2006/relationships/tags" Target="../tags/tag327.xml"/><Relationship Id="rId11" Type="http://schemas.openxmlformats.org/officeDocument/2006/relationships/tags" Target="../tags/tag326.xml"/><Relationship Id="rId10" Type="http://schemas.openxmlformats.org/officeDocument/2006/relationships/tags" Target="../tags/tag32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342.xml"/><Relationship Id="rId8" Type="http://schemas.openxmlformats.org/officeDocument/2006/relationships/tags" Target="../tags/tag341.xml"/><Relationship Id="rId7" Type="http://schemas.openxmlformats.org/officeDocument/2006/relationships/tags" Target="../tags/tag340.xml"/><Relationship Id="rId6" Type="http://schemas.openxmlformats.org/officeDocument/2006/relationships/tags" Target="../tags/tag339.xml"/><Relationship Id="rId5" Type="http://schemas.openxmlformats.org/officeDocument/2006/relationships/tags" Target="../tags/tag338.xml"/><Relationship Id="rId4" Type="http://schemas.openxmlformats.org/officeDocument/2006/relationships/image" Target="../media/image1.png"/><Relationship Id="rId3" Type="http://schemas.openxmlformats.org/officeDocument/2006/relationships/tags" Target="../tags/tag337.xml"/><Relationship Id="rId25" Type="http://schemas.openxmlformats.org/officeDocument/2006/relationships/tags" Target="../tags/tag358.xml"/><Relationship Id="rId24" Type="http://schemas.openxmlformats.org/officeDocument/2006/relationships/tags" Target="../tags/tag357.xml"/><Relationship Id="rId23" Type="http://schemas.openxmlformats.org/officeDocument/2006/relationships/tags" Target="../tags/tag356.xml"/><Relationship Id="rId22" Type="http://schemas.openxmlformats.org/officeDocument/2006/relationships/tags" Target="../tags/tag355.xml"/><Relationship Id="rId21" Type="http://schemas.openxmlformats.org/officeDocument/2006/relationships/tags" Target="../tags/tag354.xml"/><Relationship Id="rId20" Type="http://schemas.openxmlformats.org/officeDocument/2006/relationships/tags" Target="../tags/tag353.xml"/><Relationship Id="rId2" Type="http://schemas.openxmlformats.org/officeDocument/2006/relationships/tags" Target="../tags/tag336.xml"/><Relationship Id="rId19" Type="http://schemas.openxmlformats.org/officeDocument/2006/relationships/tags" Target="../tags/tag352.xml"/><Relationship Id="rId18" Type="http://schemas.openxmlformats.org/officeDocument/2006/relationships/tags" Target="../tags/tag351.xml"/><Relationship Id="rId17" Type="http://schemas.openxmlformats.org/officeDocument/2006/relationships/tags" Target="../tags/tag350.xml"/><Relationship Id="rId16" Type="http://schemas.openxmlformats.org/officeDocument/2006/relationships/tags" Target="../tags/tag349.xml"/><Relationship Id="rId15" Type="http://schemas.openxmlformats.org/officeDocument/2006/relationships/tags" Target="../tags/tag348.xml"/><Relationship Id="rId14" Type="http://schemas.openxmlformats.org/officeDocument/2006/relationships/tags" Target="../tags/tag347.xml"/><Relationship Id="rId13" Type="http://schemas.openxmlformats.org/officeDocument/2006/relationships/tags" Target="../tags/tag346.xml"/><Relationship Id="rId12" Type="http://schemas.openxmlformats.org/officeDocument/2006/relationships/tags" Target="../tags/tag345.xml"/><Relationship Id="rId11" Type="http://schemas.openxmlformats.org/officeDocument/2006/relationships/tags" Target="../tags/tag344.xml"/><Relationship Id="rId10" Type="http://schemas.openxmlformats.org/officeDocument/2006/relationships/tags" Target="../tags/tag343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365.xml"/><Relationship Id="rId8" Type="http://schemas.openxmlformats.org/officeDocument/2006/relationships/tags" Target="../tags/tag364.xml"/><Relationship Id="rId7" Type="http://schemas.openxmlformats.org/officeDocument/2006/relationships/tags" Target="../tags/tag363.xml"/><Relationship Id="rId6" Type="http://schemas.openxmlformats.org/officeDocument/2006/relationships/tags" Target="../tags/tag362.xml"/><Relationship Id="rId5" Type="http://schemas.openxmlformats.org/officeDocument/2006/relationships/tags" Target="../tags/tag361.xml"/><Relationship Id="rId4" Type="http://schemas.openxmlformats.org/officeDocument/2006/relationships/image" Target="../media/image1.png"/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1" Type="http://schemas.openxmlformats.org/officeDocument/2006/relationships/tags" Target="../tags/tag367.xml"/><Relationship Id="rId10" Type="http://schemas.openxmlformats.org/officeDocument/2006/relationships/tags" Target="../tags/tag36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374.xml"/><Relationship Id="rId8" Type="http://schemas.openxmlformats.org/officeDocument/2006/relationships/tags" Target="../tags/tag373.xml"/><Relationship Id="rId7" Type="http://schemas.openxmlformats.org/officeDocument/2006/relationships/tags" Target="../tags/tag372.xml"/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4" Type="http://schemas.openxmlformats.org/officeDocument/2006/relationships/image" Target="../media/image1.png"/><Relationship Id="rId3" Type="http://schemas.openxmlformats.org/officeDocument/2006/relationships/tags" Target="../tags/tag369.xml"/><Relationship Id="rId2" Type="http://schemas.openxmlformats.org/officeDocument/2006/relationships/tags" Target="../tags/tag368.xml"/><Relationship Id="rId12" Type="http://schemas.openxmlformats.org/officeDocument/2006/relationships/tags" Target="../tags/tag377.xml"/><Relationship Id="rId11" Type="http://schemas.openxmlformats.org/officeDocument/2006/relationships/tags" Target="../tags/tag376.xml"/><Relationship Id="rId10" Type="http://schemas.openxmlformats.org/officeDocument/2006/relationships/tags" Target="../tags/tag375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384.xml"/><Relationship Id="rId8" Type="http://schemas.openxmlformats.org/officeDocument/2006/relationships/tags" Target="../tags/tag383.xml"/><Relationship Id="rId7" Type="http://schemas.openxmlformats.org/officeDocument/2006/relationships/tags" Target="../tags/tag382.xml"/><Relationship Id="rId6" Type="http://schemas.openxmlformats.org/officeDocument/2006/relationships/tags" Target="../tags/tag381.xml"/><Relationship Id="rId5" Type="http://schemas.openxmlformats.org/officeDocument/2006/relationships/tags" Target="../tags/tag380.xml"/><Relationship Id="rId4" Type="http://schemas.openxmlformats.org/officeDocument/2006/relationships/image" Target="../media/image1.png"/><Relationship Id="rId3" Type="http://schemas.openxmlformats.org/officeDocument/2006/relationships/tags" Target="../tags/tag379.xml"/><Relationship Id="rId20" Type="http://schemas.openxmlformats.org/officeDocument/2006/relationships/tags" Target="../tags/tag395.xml"/><Relationship Id="rId2" Type="http://schemas.openxmlformats.org/officeDocument/2006/relationships/tags" Target="../tags/tag378.xml"/><Relationship Id="rId19" Type="http://schemas.openxmlformats.org/officeDocument/2006/relationships/tags" Target="../tags/tag394.xml"/><Relationship Id="rId18" Type="http://schemas.openxmlformats.org/officeDocument/2006/relationships/tags" Target="../tags/tag393.xml"/><Relationship Id="rId17" Type="http://schemas.openxmlformats.org/officeDocument/2006/relationships/tags" Target="../tags/tag392.xml"/><Relationship Id="rId16" Type="http://schemas.openxmlformats.org/officeDocument/2006/relationships/tags" Target="../tags/tag391.xml"/><Relationship Id="rId15" Type="http://schemas.openxmlformats.org/officeDocument/2006/relationships/tags" Target="../tags/tag390.xml"/><Relationship Id="rId14" Type="http://schemas.openxmlformats.org/officeDocument/2006/relationships/tags" Target="../tags/tag389.xml"/><Relationship Id="rId13" Type="http://schemas.openxmlformats.org/officeDocument/2006/relationships/tags" Target="../tags/tag388.xml"/><Relationship Id="rId12" Type="http://schemas.openxmlformats.org/officeDocument/2006/relationships/tags" Target="../tags/tag387.xml"/><Relationship Id="rId11" Type="http://schemas.openxmlformats.org/officeDocument/2006/relationships/tags" Target="../tags/tag386.xml"/><Relationship Id="rId10" Type="http://schemas.openxmlformats.org/officeDocument/2006/relationships/tags" Target="../tags/tag385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402.xml"/><Relationship Id="rId8" Type="http://schemas.openxmlformats.org/officeDocument/2006/relationships/tags" Target="../tags/tag401.xml"/><Relationship Id="rId7" Type="http://schemas.openxmlformats.org/officeDocument/2006/relationships/tags" Target="../tags/tag400.xml"/><Relationship Id="rId6" Type="http://schemas.openxmlformats.org/officeDocument/2006/relationships/tags" Target="../tags/tag399.xml"/><Relationship Id="rId5" Type="http://schemas.openxmlformats.org/officeDocument/2006/relationships/tags" Target="../tags/tag398.xml"/><Relationship Id="rId4" Type="http://schemas.openxmlformats.org/officeDocument/2006/relationships/image" Target="../media/image1.png"/><Relationship Id="rId3" Type="http://schemas.openxmlformats.org/officeDocument/2006/relationships/tags" Target="../tags/tag397.xml"/><Relationship Id="rId2" Type="http://schemas.openxmlformats.org/officeDocument/2006/relationships/tags" Target="../tags/tag396.xml"/><Relationship Id="rId13" Type="http://schemas.openxmlformats.org/officeDocument/2006/relationships/tags" Target="../tags/tag406.xml"/><Relationship Id="rId12" Type="http://schemas.openxmlformats.org/officeDocument/2006/relationships/tags" Target="../tags/tag405.xml"/><Relationship Id="rId11" Type="http://schemas.openxmlformats.org/officeDocument/2006/relationships/tags" Target="../tags/tag404.xml"/><Relationship Id="rId10" Type="http://schemas.openxmlformats.org/officeDocument/2006/relationships/tags" Target="../tags/tag40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413.xml"/><Relationship Id="rId8" Type="http://schemas.openxmlformats.org/officeDocument/2006/relationships/tags" Target="../tags/tag412.xml"/><Relationship Id="rId7" Type="http://schemas.openxmlformats.org/officeDocument/2006/relationships/tags" Target="../tags/tag411.xml"/><Relationship Id="rId6" Type="http://schemas.openxmlformats.org/officeDocument/2006/relationships/tags" Target="../tags/tag410.xml"/><Relationship Id="rId5" Type="http://schemas.openxmlformats.org/officeDocument/2006/relationships/tags" Target="../tags/tag409.xml"/><Relationship Id="rId4" Type="http://schemas.openxmlformats.org/officeDocument/2006/relationships/image" Target="../media/image1.png"/><Relationship Id="rId3" Type="http://schemas.openxmlformats.org/officeDocument/2006/relationships/tags" Target="../tags/tag408.xml"/><Relationship Id="rId2" Type="http://schemas.openxmlformats.org/officeDocument/2006/relationships/tags" Target="../tags/tag407.xml"/><Relationship Id="rId13" Type="http://schemas.openxmlformats.org/officeDocument/2006/relationships/tags" Target="../tags/tag417.xml"/><Relationship Id="rId12" Type="http://schemas.openxmlformats.org/officeDocument/2006/relationships/tags" Target="../tags/tag416.xml"/><Relationship Id="rId11" Type="http://schemas.openxmlformats.org/officeDocument/2006/relationships/tags" Target="../tags/tag415.xml"/><Relationship Id="rId10" Type="http://schemas.openxmlformats.org/officeDocument/2006/relationships/tags" Target="../tags/tag4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424.xml"/><Relationship Id="rId8" Type="http://schemas.openxmlformats.org/officeDocument/2006/relationships/tags" Target="../tags/tag423.xml"/><Relationship Id="rId7" Type="http://schemas.openxmlformats.org/officeDocument/2006/relationships/tags" Target="../tags/tag422.xml"/><Relationship Id="rId6" Type="http://schemas.openxmlformats.org/officeDocument/2006/relationships/tags" Target="../tags/tag421.xml"/><Relationship Id="rId5" Type="http://schemas.openxmlformats.org/officeDocument/2006/relationships/tags" Target="../tags/tag420.xml"/><Relationship Id="rId4" Type="http://schemas.openxmlformats.org/officeDocument/2006/relationships/image" Target="../media/image1.png"/><Relationship Id="rId3" Type="http://schemas.openxmlformats.org/officeDocument/2006/relationships/tags" Target="../tags/tag419.xml"/><Relationship Id="rId2" Type="http://schemas.openxmlformats.org/officeDocument/2006/relationships/tags" Target="../tags/tag418.xml"/><Relationship Id="rId18" Type="http://schemas.openxmlformats.org/officeDocument/2006/relationships/tags" Target="../tags/tag433.xml"/><Relationship Id="rId17" Type="http://schemas.openxmlformats.org/officeDocument/2006/relationships/tags" Target="../tags/tag432.xml"/><Relationship Id="rId16" Type="http://schemas.openxmlformats.org/officeDocument/2006/relationships/tags" Target="../tags/tag431.xml"/><Relationship Id="rId15" Type="http://schemas.openxmlformats.org/officeDocument/2006/relationships/tags" Target="../tags/tag430.xml"/><Relationship Id="rId14" Type="http://schemas.openxmlformats.org/officeDocument/2006/relationships/tags" Target="../tags/tag429.xml"/><Relationship Id="rId13" Type="http://schemas.openxmlformats.org/officeDocument/2006/relationships/tags" Target="../tags/tag428.xml"/><Relationship Id="rId12" Type="http://schemas.openxmlformats.org/officeDocument/2006/relationships/tags" Target="../tags/tag427.xml"/><Relationship Id="rId11" Type="http://schemas.openxmlformats.org/officeDocument/2006/relationships/tags" Target="../tags/tag426.xml"/><Relationship Id="rId10" Type="http://schemas.openxmlformats.org/officeDocument/2006/relationships/tags" Target="../tags/tag425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440.xml"/><Relationship Id="rId8" Type="http://schemas.openxmlformats.org/officeDocument/2006/relationships/tags" Target="../tags/tag439.xml"/><Relationship Id="rId7" Type="http://schemas.openxmlformats.org/officeDocument/2006/relationships/tags" Target="../tags/tag438.xml"/><Relationship Id="rId6" Type="http://schemas.openxmlformats.org/officeDocument/2006/relationships/tags" Target="../tags/tag437.xml"/><Relationship Id="rId5" Type="http://schemas.openxmlformats.org/officeDocument/2006/relationships/tags" Target="../tags/tag436.xml"/><Relationship Id="rId4" Type="http://schemas.openxmlformats.org/officeDocument/2006/relationships/image" Target="../media/image1.png"/><Relationship Id="rId3" Type="http://schemas.openxmlformats.org/officeDocument/2006/relationships/tags" Target="../tags/tag435.xml"/><Relationship Id="rId21" Type="http://schemas.openxmlformats.org/officeDocument/2006/relationships/tags" Target="../tags/tag452.xml"/><Relationship Id="rId20" Type="http://schemas.openxmlformats.org/officeDocument/2006/relationships/tags" Target="../tags/tag451.xml"/><Relationship Id="rId2" Type="http://schemas.openxmlformats.org/officeDocument/2006/relationships/tags" Target="../tags/tag434.xml"/><Relationship Id="rId19" Type="http://schemas.openxmlformats.org/officeDocument/2006/relationships/tags" Target="../tags/tag450.xml"/><Relationship Id="rId18" Type="http://schemas.openxmlformats.org/officeDocument/2006/relationships/tags" Target="../tags/tag449.xml"/><Relationship Id="rId17" Type="http://schemas.openxmlformats.org/officeDocument/2006/relationships/tags" Target="../tags/tag448.xml"/><Relationship Id="rId16" Type="http://schemas.openxmlformats.org/officeDocument/2006/relationships/tags" Target="../tags/tag447.xml"/><Relationship Id="rId15" Type="http://schemas.openxmlformats.org/officeDocument/2006/relationships/tags" Target="../tags/tag446.xml"/><Relationship Id="rId14" Type="http://schemas.openxmlformats.org/officeDocument/2006/relationships/tags" Target="../tags/tag445.xml"/><Relationship Id="rId13" Type="http://schemas.openxmlformats.org/officeDocument/2006/relationships/tags" Target="../tags/tag444.xml"/><Relationship Id="rId12" Type="http://schemas.openxmlformats.org/officeDocument/2006/relationships/tags" Target="../tags/tag443.xml"/><Relationship Id="rId11" Type="http://schemas.openxmlformats.org/officeDocument/2006/relationships/tags" Target="../tags/tag442.xml"/><Relationship Id="rId10" Type="http://schemas.openxmlformats.org/officeDocument/2006/relationships/tags" Target="../tags/tag441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2" Type="http://schemas.openxmlformats.org/officeDocument/2006/relationships/tags" Target="../tags/tag109.xml"/><Relationship Id="rId71" Type="http://schemas.openxmlformats.org/officeDocument/2006/relationships/tags" Target="../tags/tag108.xml"/><Relationship Id="rId70" Type="http://schemas.openxmlformats.org/officeDocument/2006/relationships/tags" Target="../tags/tag107.xml"/><Relationship Id="rId7" Type="http://schemas.openxmlformats.org/officeDocument/2006/relationships/tags" Target="../tags/tag48.xml"/><Relationship Id="rId69" Type="http://schemas.openxmlformats.org/officeDocument/2006/relationships/tags" Target="../tags/tag106.xml"/><Relationship Id="rId68" Type="http://schemas.openxmlformats.org/officeDocument/2006/relationships/image" Target="../media/image5.svg"/><Relationship Id="rId67" Type="http://schemas.openxmlformats.org/officeDocument/2006/relationships/image" Target="../media/image4.png"/><Relationship Id="rId66" Type="http://schemas.openxmlformats.org/officeDocument/2006/relationships/tags" Target="../tags/tag105.xml"/><Relationship Id="rId65" Type="http://schemas.openxmlformats.org/officeDocument/2006/relationships/tags" Target="../tags/tag104.xml"/><Relationship Id="rId64" Type="http://schemas.openxmlformats.org/officeDocument/2006/relationships/image" Target="../media/image3.svg"/><Relationship Id="rId63" Type="http://schemas.openxmlformats.org/officeDocument/2006/relationships/image" Target="../media/image2.png"/><Relationship Id="rId62" Type="http://schemas.openxmlformats.org/officeDocument/2006/relationships/tags" Target="../tags/tag103.xml"/><Relationship Id="rId61" Type="http://schemas.openxmlformats.org/officeDocument/2006/relationships/tags" Target="../tags/tag102.xml"/><Relationship Id="rId60" Type="http://schemas.openxmlformats.org/officeDocument/2006/relationships/tags" Target="../tags/tag101.xml"/><Relationship Id="rId6" Type="http://schemas.openxmlformats.org/officeDocument/2006/relationships/tags" Target="../tags/tag47.xml"/><Relationship Id="rId59" Type="http://schemas.openxmlformats.org/officeDocument/2006/relationships/tags" Target="../tags/tag100.xml"/><Relationship Id="rId58" Type="http://schemas.openxmlformats.org/officeDocument/2006/relationships/tags" Target="../tags/tag99.xml"/><Relationship Id="rId57" Type="http://schemas.openxmlformats.org/officeDocument/2006/relationships/tags" Target="../tags/tag98.xml"/><Relationship Id="rId56" Type="http://schemas.openxmlformats.org/officeDocument/2006/relationships/tags" Target="../tags/tag97.xml"/><Relationship Id="rId55" Type="http://schemas.openxmlformats.org/officeDocument/2006/relationships/tags" Target="../tags/tag96.xml"/><Relationship Id="rId54" Type="http://schemas.openxmlformats.org/officeDocument/2006/relationships/tags" Target="../tags/tag95.xml"/><Relationship Id="rId53" Type="http://schemas.openxmlformats.org/officeDocument/2006/relationships/tags" Target="../tags/tag94.xml"/><Relationship Id="rId52" Type="http://schemas.openxmlformats.org/officeDocument/2006/relationships/tags" Target="../tags/tag93.xml"/><Relationship Id="rId51" Type="http://schemas.openxmlformats.org/officeDocument/2006/relationships/tags" Target="../tags/tag92.xml"/><Relationship Id="rId50" Type="http://schemas.openxmlformats.org/officeDocument/2006/relationships/tags" Target="../tags/tag91.xml"/><Relationship Id="rId5" Type="http://schemas.openxmlformats.org/officeDocument/2006/relationships/tags" Target="../tags/tag46.xml"/><Relationship Id="rId49" Type="http://schemas.openxmlformats.org/officeDocument/2006/relationships/tags" Target="../tags/tag90.xml"/><Relationship Id="rId48" Type="http://schemas.openxmlformats.org/officeDocument/2006/relationships/tags" Target="../tags/tag89.xml"/><Relationship Id="rId47" Type="http://schemas.openxmlformats.org/officeDocument/2006/relationships/tags" Target="../tags/tag88.xml"/><Relationship Id="rId46" Type="http://schemas.openxmlformats.org/officeDocument/2006/relationships/tags" Target="../tags/tag87.xml"/><Relationship Id="rId45" Type="http://schemas.openxmlformats.org/officeDocument/2006/relationships/tags" Target="../tags/tag86.xml"/><Relationship Id="rId44" Type="http://schemas.openxmlformats.org/officeDocument/2006/relationships/tags" Target="../tags/tag85.xml"/><Relationship Id="rId43" Type="http://schemas.openxmlformats.org/officeDocument/2006/relationships/tags" Target="../tags/tag84.xml"/><Relationship Id="rId42" Type="http://schemas.openxmlformats.org/officeDocument/2006/relationships/tags" Target="../tags/tag83.xml"/><Relationship Id="rId41" Type="http://schemas.openxmlformats.org/officeDocument/2006/relationships/tags" Target="../tags/tag82.xml"/><Relationship Id="rId40" Type="http://schemas.openxmlformats.org/officeDocument/2006/relationships/tags" Target="../tags/tag81.xml"/><Relationship Id="rId4" Type="http://schemas.openxmlformats.org/officeDocument/2006/relationships/image" Target="../media/image1.png"/><Relationship Id="rId39" Type="http://schemas.openxmlformats.org/officeDocument/2006/relationships/tags" Target="../tags/tag80.xml"/><Relationship Id="rId38" Type="http://schemas.openxmlformats.org/officeDocument/2006/relationships/tags" Target="../tags/tag79.xml"/><Relationship Id="rId37" Type="http://schemas.openxmlformats.org/officeDocument/2006/relationships/tags" Target="../tags/tag78.xml"/><Relationship Id="rId36" Type="http://schemas.openxmlformats.org/officeDocument/2006/relationships/tags" Target="../tags/tag77.xml"/><Relationship Id="rId35" Type="http://schemas.openxmlformats.org/officeDocument/2006/relationships/tags" Target="../tags/tag76.xml"/><Relationship Id="rId34" Type="http://schemas.openxmlformats.org/officeDocument/2006/relationships/tags" Target="../tags/tag75.xml"/><Relationship Id="rId33" Type="http://schemas.openxmlformats.org/officeDocument/2006/relationships/tags" Target="../tags/tag74.xml"/><Relationship Id="rId32" Type="http://schemas.openxmlformats.org/officeDocument/2006/relationships/tags" Target="../tags/tag73.xml"/><Relationship Id="rId31" Type="http://schemas.openxmlformats.org/officeDocument/2006/relationships/tags" Target="../tags/tag72.xml"/><Relationship Id="rId30" Type="http://schemas.openxmlformats.org/officeDocument/2006/relationships/tags" Target="../tags/tag71.xml"/><Relationship Id="rId3" Type="http://schemas.openxmlformats.org/officeDocument/2006/relationships/tags" Target="../tags/tag45.xml"/><Relationship Id="rId29" Type="http://schemas.openxmlformats.org/officeDocument/2006/relationships/tags" Target="../tags/tag70.xml"/><Relationship Id="rId28" Type="http://schemas.openxmlformats.org/officeDocument/2006/relationships/tags" Target="../tags/tag69.xml"/><Relationship Id="rId27" Type="http://schemas.openxmlformats.org/officeDocument/2006/relationships/tags" Target="../tags/tag68.xml"/><Relationship Id="rId26" Type="http://schemas.openxmlformats.org/officeDocument/2006/relationships/tags" Target="../tags/tag67.xml"/><Relationship Id="rId25" Type="http://schemas.openxmlformats.org/officeDocument/2006/relationships/tags" Target="../tags/tag66.xml"/><Relationship Id="rId24" Type="http://schemas.openxmlformats.org/officeDocument/2006/relationships/tags" Target="../tags/tag65.xml"/><Relationship Id="rId23" Type="http://schemas.openxmlformats.org/officeDocument/2006/relationships/tags" Target="../tags/tag64.xml"/><Relationship Id="rId22" Type="http://schemas.openxmlformats.org/officeDocument/2006/relationships/tags" Target="../tags/tag63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tags" Target="../tags/tag44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"/>
                </a:schemeClr>
              </a:gs>
              <a:gs pos="100000">
                <a:schemeClr val="accent2">
                  <a:lumMod val="60000"/>
                  <a:lumOff val="40000"/>
                  <a:alpha val="1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13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_1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13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5"/>
            </p:custDataLst>
          </p:nvPr>
        </p:nvSpPr>
        <p:spPr>
          <a:xfrm>
            <a:off x="608747" y="917866"/>
            <a:ext cx="10974502" cy="5397976"/>
          </a:xfrm>
          <a:custGeom>
            <a:avLst/>
            <a:gdLst>
              <a:gd name="connsiteX0" fmla="*/ 2 w 10974502"/>
              <a:gd name="connsiteY0" fmla="*/ 539 h 5397976"/>
              <a:gd name="connsiteX1" fmla="*/ 10974502 w 10974502"/>
              <a:gd name="connsiteY1" fmla="*/ 539 h 5397976"/>
              <a:gd name="connsiteX2" fmla="*/ 10974502 w 10974502"/>
              <a:gd name="connsiteY2" fmla="*/ 539 h 5397976"/>
              <a:gd name="connsiteX3" fmla="*/ 10974502 w 10974502"/>
              <a:gd name="connsiteY3" fmla="*/ 5313827 h 5397976"/>
              <a:gd name="connsiteX4" fmla="*/ 10890353 w 10974502"/>
              <a:gd name="connsiteY4" fmla="*/ 5397977 h 5397976"/>
              <a:gd name="connsiteX5" fmla="*/ 84151 w 10974502"/>
              <a:gd name="connsiteY5" fmla="*/ 5397977 h 5397976"/>
              <a:gd name="connsiteX6" fmla="*/ 0 w 10974502"/>
              <a:gd name="connsiteY6" fmla="*/ 5313827 h 5397976"/>
              <a:gd name="connsiteX7" fmla="*/ 2 w 10974502"/>
              <a:gd name="connsiteY7" fmla="*/ 5313288 h 5397976"/>
              <a:gd name="connsiteX8" fmla="*/ 2 w 10974502"/>
              <a:gd name="connsiteY8" fmla="*/ 0 h 5397976"/>
              <a:gd name="connsiteX9" fmla="*/ 2 w 10974502"/>
              <a:gd name="connsiteY9" fmla="*/ 0 h 539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74502" h="5397976">
                <a:moveTo>
                  <a:pt x="2" y="539"/>
                </a:moveTo>
                <a:lnTo>
                  <a:pt x="10974502" y="539"/>
                </a:lnTo>
                <a:lnTo>
                  <a:pt x="10974502" y="539"/>
                </a:lnTo>
                <a:lnTo>
                  <a:pt x="10974502" y="5313827"/>
                </a:lnTo>
                <a:cubicBezTo>
                  <a:pt x="10974502" y="5360299"/>
                  <a:pt x="10936824" y="5397977"/>
                  <a:pt x="10890353" y="5397977"/>
                </a:cubicBezTo>
                <a:lnTo>
                  <a:pt x="84151" y="5397977"/>
                </a:lnTo>
                <a:cubicBezTo>
                  <a:pt x="37677" y="5397977"/>
                  <a:pt x="1" y="5360299"/>
                  <a:pt x="0" y="5313827"/>
                </a:cubicBezTo>
                <a:cubicBezTo>
                  <a:pt x="0" y="5313639"/>
                  <a:pt x="1" y="5313477"/>
                  <a:pt x="2" y="5313288"/>
                </a:cubicBez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 userDrawn="1">
            <p:custDataLst>
              <p:tags r:id="rId6"/>
            </p:custDataLst>
          </p:nvPr>
        </p:nvSpPr>
        <p:spPr>
          <a:xfrm>
            <a:off x="595264" y="904380"/>
            <a:ext cx="11001472" cy="5424408"/>
          </a:xfrm>
          <a:custGeom>
            <a:avLst/>
            <a:gdLst>
              <a:gd name="connsiteX0" fmla="*/ 10902896 w 11001472"/>
              <a:gd name="connsiteY0" fmla="*/ 5424059 h 5424408"/>
              <a:gd name="connsiteX1" fmla="*/ 96694 w 11001472"/>
              <a:gd name="connsiteY1" fmla="*/ 5424059 h 5424408"/>
              <a:gd name="connsiteX2" fmla="*/ -941 w 11001472"/>
              <a:gd name="connsiteY2" fmla="*/ 5326424 h 5424408"/>
              <a:gd name="connsiteX3" fmla="*/ -941 w 11001472"/>
              <a:gd name="connsiteY3" fmla="*/ 13136 h 5424408"/>
              <a:gd name="connsiteX4" fmla="*/ 12544 w 11001472"/>
              <a:gd name="connsiteY4" fmla="*/ -349 h 5424408"/>
              <a:gd name="connsiteX5" fmla="*/ 10987046 w 11001472"/>
              <a:gd name="connsiteY5" fmla="*/ -349 h 5424408"/>
              <a:gd name="connsiteX6" fmla="*/ 11000531 w 11001472"/>
              <a:gd name="connsiteY6" fmla="*/ 13136 h 5424408"/>
              <a:gd name="connsiteX7" fmla="*/ 11000531 w 11001472"/>
              <a:gd name="connsiteY7" fmla="*/ 5326424 h 5424408"/>
              <a:gd name="connsiteX8" fmla="*/ 10902896 w 11001472"/>
              <a:gd name="connsiteY8" fmla="*/ 5424059 h 5424408"/>
              <a:gd name="connsiteX9" fmla="*/ 26030 w 11001472"/>
              <a:gd name="connsiteY9" fmla="*/ 27161 h 5424408"/>
              <a:gd name="connsiteX10" fmla="*/ 26030 w 11001472"/>
              <a:gd name="connsiteY10" fmla="*/ 5326424 h 5424408"/>
              <a:gd name="connsiteX11" fmla="*/ 96694 w 11001472"/>
              <a:gd name="connsiteY11" fmla="*/ 5397088 h 5424408"/>
              <a:gd name="connsiteX12" fmla="*/ 10902896 w 11001472"/>
              <a:gd name="connsiteY12" fmla="*/ 5397088 h 5424408"/>
              <a:gd name="connsiteX13" fmla="*/ 10973560 w 11001472"/>
              <a:gd name="connsiteY13" fmla="*/ 5326424 h 5424408"/>
              <a:gd name="connsiteX14" fmla="*/ 10973560 w 11001472"/>
              <a:gd name="connsiteY14" fmla="*/ 27161 h 542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001472" h="5424408">
                <a:moveTo>
                  <a:pt x="10902896" y="5424059"/>
                </a:moveTo>
                <a:lnTo>
                  <a:pt x="96694" y="5424059"/>
                </a:lnTo>
                <a:cubicBezTo>
                  <a:pt x="42832" y="5423924"/>
                  <a:pt x="-806" y="5380286"/>
                  <a:pt x="-941" y="5326424"/>
                </a:cubicBezTo>
                <a:lnTo>
                  <a:pt x="-941" y="13136"/>
                </a:lnTo>
                <a:cubicBezTo>
                  <a:pt x="-806" y="5746"/>
                  <a:pt x="5154" y="-214"/>
                  <a:pt x="12544" y="-349"/>
                </a:cubicBezTo>
                <a:lnTo>
                  <a:pt x="10987046" y="-349"/>
                </a:lnTo>
                <a:cubicBezTo>
                  <a:pt x="10994598" y="-349"/>
                  <a:pt x="11000531" y="5692"/>
                  <a:pt x="11000531" y="13136"/>
                </a:cubicBezTo>
                <a:lnTo>
                  <a:pt x="11000531" y="5326424"/>
                </a:lnTo>
                <a:cubicBezTo>
                  <a:pt x="11000531" y="5380340"/>
                  <a:pt x="10956838" y="5424059"/>
                  <a:pt x="10902896" y="5424059"/>
                </a:cubicBezTo>
                <a:close/>
                <a:moveTo>
                  <a:pt x="26030" y="27161"/>
                </a:moveTo>
                <a:lnTo>
                  <a:pt x="26030" y="5326424"/>
                </a:lnTo>
                <a:cubicBezTo>
                  <a:pt x="26030" y="5365452"/>
                  <a:pt x="57666" y="5397088"/>
                  <a:pt x="96694" y="5397088"/>
                </a:cubicBezTo>
                <a:lnTo>
                  <a:pt x="10902896" y="5397088"/>
                </a:lnTo>
                <a:cubicBezTo>
                  <a:pt x="10942003" y="5397088"/>
                  <a:pt x="10973560" y="5365452"/>
                  <a:pt x="10973560" y="5326424"/>
                </a:cubicBezTo>
                <a:lnTo>
                  <a:pt x="10973560" y="27161"/>
                </a:lnTo>
                <a:close/>
              </a:path>
            </a:pathLst>
          </a:custGeom>
          <a:solidFill>
            <a:srgbClr val="000000"/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11"/>
          <p:cNvSpPr/>
          <p:nvPr userDrawn="1">
            <p:custDataLst>
              <p:tags r:id="rId7"/>
            </p:custDataLst>
          </p:nvPr>
        </p:nvSpPr>
        <p:spPr>
          <a:xfrm>
            <a:off x="608749" y="542699"/>
            <a:ext cx="10974500" cy="375706"/>
          </a:xfrm>
          <a:custGeom>
            <a:avLst/>
            <a:gdLst>
              <a:gd name="connsiteX0" fmla="*/ 84150 w 10974500"/>
              <a:gd name="connsiteY0" fmla="*/ 0 h 375706"/>
              <a:gd name="connsiteX1" fmla="*/ 10890351 w 10974500"/>
              <a:gd name="connsiteY1" fmla="*/ 0 h 375706"/>
              <a:gd name="connsiteX2" fmla="*/ 10974501 w 10974500"/>
              <a:gd name="connsiteY2" fmla="*/ 84150 h 375706"/>
              <a:gd name="connsiteX3" fmla="*/ 10974501 w 10974500"/>
              <a:gd name="connsiteY3" fmla="*/ 375706 h 375706"/>
              <a:gd name="connsiteX4" fmla="*/ 10974501 w 10974500"/>
              <a:gd name="connsiteY4" fmla="*/ 375706 h 375706"/>
              <a:gd name="connsiteX5" fmla="*/ 0 w 10974500"/>
              <a:gd name="connsiteY5" fmla="*/ 375706 h 375706"/>
              <a:gd name="connsiteX6" fmla="*/ 0 w 10974500"/>
              <a:gd name="connsiteY6" fmla="*/ 375706 h 375706"/>
              <a:gd name="connsiteX7" fmla="*/ 0 w 10974500"/>
              <a:gd name="connsiteY7" fmla="*/ 84150 h 375706"/>
              <a:gd name="connsiteX8" fmla="*/ 84150 w 10974500"/>
              <a:gd name="connsiteY8" fmla="*/ 0 h 37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4500" h="375706">
                <a:moveTo>
                  <a:pt x="84150" y="0"/>
                </a:moveTo>
                <a:lnTo>
                  <a:pt x="10890351" y="0"/>
                </a:lnTo>
                <a:cubicBezTo>
                  <a:pt x="10936822" y="0"/>
                  <a:pt x="10974501" y="37675"/>
                  <a:pt x="10974501" y="84150"/>
                </a:cubicBezTo>
                <a:lnTo>
                  <a:pt x="10974501" y="375706"/>
                </a:lnTo>
                <a:lnTo>
                  <a:pt x="10974501" y="375706"/>
                </a:lnTo>
                <a:lnTo>
                  <a:pt x="0" y="375706"/>
                </a:lnTo>
                <a:lnTo>
                  <a:pt x="0" y="375706"/>
                </a:lnTo>
                <a:lnTo>
                  <a:pt x="0" y="84150"/>
                </a:lnTo>
                <a:cubicBezTo>
                  <a:pt x="0" y="37675"/>
                  <a:pt x="37675" y="0"/>
                  <a:pt x="84150" y="0"/>
                </a:cubicBezTo>
                <a:close/>
              </a:path>
            </a:pathLst>
          </a:custGeom>
          <a:solidFill>
            <a:schemeClr val="accent3"/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12"/>
          <p:cNvSpPr/>
          <p:nvPr userDrawn="1">
            <p:custDataLst>
              <p:tags r:id="rId8"/>
            </p:custDataLst>
          </p:nvPr>
        </p:nvSpPr>
        <p:spPr>
          <a:xfrm>
            <a:off x="595264" y="530022"/>
            <a:ext cx="11001472" cy="401867"/>
          </a:xfrm>
          <a:custGeom>
            <a:avLst/>
            <a:gdLst>
              <a:gd name="connsiteX0" fmla="*/ 10987046 w 11001472"/>
              <a:gd name="connsiteY0" fmla="*/ 401518 h 401867"/>
              <a:gd name="connsiteX1" fmla="*/ 12544 w 11001472"/>
              <a:gd name="connsiteY1" fmla="*/ 401518 h 401867"/>
              <a:gd name="connsiteX2" fmla="*/ -941 w 11001472"/>
              <a:gd name="connsiteY2" fmla="*/ 388033 h 401867"/>
              <a:gd name="connsiteX3" fmla="*/ -941 w 11001472"/>
              <a:gd name="connsiteY3" fmla="*/ 97556 h 401867"/>
              <a:gd name="connsiteX4" fmla="*/ 96694 w 11001472"/>
              <a:gd name="connsiteY4" fmla="*/ -349 h 401867"/>
              <a:gd name="connsiteX5" fmla="*/ 10902896 w 11001472"/>
              <a:gd name="connsiteY5" fmla="*/ -349 h 401867"/>
              <a:gd name="connsiteX6" fmla="*/ 11000531 w 11001472"/>
              <a:gd name="connsiteY6" fmla="*/ 97556 h 401867"/>
              <a:gd name="connsiteX7" fmla="*/ 11000531 w 11001472"/>
              <a:gd name="connsiteY7" fmla="*/ 388842 h 401867"/>
              <a:gd name="connsiteX8" fmla="*/ 10987046 w 11001472"/>
              <a:gd name="connsiteY8" fmla="*/ 401518 h 401867"/>
              <a:gd name="connsiteX9" fmla="*/ 26030 w 11001472"/>
              <a:gd name="connsiteY9" fmla="*/ 374547 h 401867"/>
              <a:gd name="connsiteX10" fmla="*/ 10973560 w 11001472"/>
              <a:gd name="connsiteY10" fmla="*/ 374547 h 401867"/>
              <a:gd name="connsiteX11" fmla="*/ 10973560 w 11001472"/>
              <a:gd name="connsiteY11" fmla="*/ 97556 h 401867"/>
              <a:gd name="connsiteX12" fmla="*/ 10903166 w 11001472"/>
              <a:gd name="connsiteY12" fmla="*/ 26622 h 401867"/>
              <a:gd name="connsiteX13" fmla="*/ 10902896 w 11001472"/>
              <a:gd name="connsiteY13" fmla="*/ 26622 h 401867"/>
              <a:gd name="connsiteX14" fmla="*/ 96694 w 11001472"/>
              <a:gd name="connsiteY14" fmla="*/ 26622 h 401867"/>
              <a:gd name="connsiteX15" fmla="*/ 26030 w 11001472"/>
              <a:gd name="connsiteY15" fmla="*/ 97556 h 40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001472" h="401867">
                <a:moveTo>
                  <a:pt x="10987046" y="401518"/>
                </a:moveTo>
                <a:lnTo>
                  <a:pt x="12544" y="401518"/>
                </a:lnTo>
                <a:cubicBezTo>
                  <a:pt x="5100" y="401518"/>
                  <a:pt x="-941" y="395477"/>
                  <a:pt x="-941" y="388033"/>
                </a:cubicBezTo>
                <a:lnTo>
                  <a:pt x="-941" y="97556"/>
                </a:lnTo>
                <a:cubicBezTo>
                  <a:pt x="-941" y="43586"/>
                  <a:pt x="42725" y="-187"/>
                  <a:pt x="96694" y="-349"/>
                </a:cubicBezTo>
                <a:lnTo>
                  <a:pt x="10902896" y="-349"/>
                </a:lnTo>
                <a:cubicBezTo>
                  <a:pt x="10956838" y="-187"/>
                  <a:pt x="11000531" y="43586"/>
                  <a:pt x="11000531" y="97556"/>
                </a:cubicBezTo>
                <a:lnTo>
                  <a:pt x="11000531" y="388842"/>
                </a:lnTo>
                <a:cubicBezTo>
                  <a:pt x="10999991" y="395963"/>
                  <a:pt x="10994058" y="401518"/>
                  <a:pt x="10987046" y="401518"/>
                </a:cubicBezTo>
                <a:close/>
                <a:moveTo>
                  <a:pt x="26030" y="374547"/>
                </a:moveTo>
                <a:lnTo>
                  <a:pt x="10973560" y="374547"/>
                </a:lnTo>
                <a:lnTo>
                  <a:pt x="10973560" y="97556"/>
                </a:lnTo>
                <a:cubicBezTo>
                  <a:pt x="10973830" y="58529"/>
                  <a:pt x="10942273" y="26784"/>
                  <a:pt x="10903166" y="26622"/>
                </a:cubicBezTo>
                <a:cubicBezTo>
                  <a:pt x="10903166" y="26622"/>
                  <a:pt x="10902896" y="26622"/>
                  <a:pt x="10902896" y="26622"/>
                </a:cubicBezTo>
                <a:lnTo>
                  <a:pt x="96694" y="26622"/>
                </a:lnTo>
                <a:cubicBezTo>
                  <a:pt x="57613" y="26757"/>
                  <a:pt x="26030" y="58474"/>
                  <a:pt x="26030" y="97556"/>
                </a:cubicBezTo>
                <a:close/>
              </a:path>
            </a:pathLst>
          </a:custGeom>
          <a:solidFill>
            <a:srgbClr val="000000"/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矩形: 圆角 13"/>
          <p:cNvSpPr/>
          <p:nvPr userDrawn="1">
            <p:custDataLst>
              <p:tags r:id="rId9"/>
            </p:custDataLst>
          </p:nvPr>
        </p:nvSpPr>
        <p:spPr>
          <a:xfrm>
            <a:off x="966115" y="1085086"/>
            <a:ext cx="10259769" cy="4712913"/>
          </a:xfrm>
          <a:prstGeom prst="roundRect">
            <a:avLst>
              <a:gd name="adj" fmla="val 1056"/>
            </a:avLst>
          </a:prstGeom>
          <a:solidFill>
            <a:schemeClr val="bg2"/>
          </a:solidFill>
          <a:ln w="222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/>
          </a:p>
        </p:txBody>
      </p:sp>
      <p:sp>
        <p:nvSpPr>
          <p:cNvPr id="16" name="任意多边形: 形状 15"/>
          <p:cNvSpPr/>
          <p:nvPr userDrawn="1">
            <p:custDataLst>
              <p:tags r:id="rId10"/>
            </p:custDataLst>
          </p:nvPr>
        </p:nvSpPr>
        <p:spPr>
          <a:xfrm>
            <a:off x="2012589" y="5900218"/>
            <a:ext cx="233029" cy="233030"/>
          </a:xfrm>
          <a:custGeom>
            <a:avLst/>
            <a:gdLst>
              <a:gd name="connsiteX0" fmla="*/ 232088 w 233029"/>
              <a:gd name="connsiteY0" fmla="*/ 116166 h 233030"/>
              <a:gd name="connsiteX1" fmla="*/ 115574 w 233029"/>
              <a:gd name="connsiteY1" fmla="*/ 232681 h 233030"/>
              <a:gd name="connsiteX2" fmla="*/ -941 w 233029"/>
              <a:gd name="connsiteY2" fmla="*/ 116166 h 233030"/>
              <a:gd name="connsiteX3" fmla="*/ 115574 w 233029"/>
              <a:gd name="connsiteY3" fmla="*/ -349 h 233030"/>
              <a:gd name="connsiteX4" fmla="*/ 232088 w 233029"/>
              <a:gd name="connsiteY4" fmla="*/ 115628 h 233030"/>
              <a:gd name="connsiteX5" fmla="*/ 232088 w 233029"/>
              <a:gd name="connsiteY5" fmla="*/ 116166 h 23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029" h="233030">
                <a:moveTo>
                  <a:pt x="232088" y="116166"/>
                </a:moveTo>
                <a:cubicBezTo>
                  <a:pt x="232088" y="180518"/>
                  <a:pt x="180035" y="232681"/>
                  <a:pt x="115574" y="232681"/>
                </a:cubicBezTo>
                <a:cubicBezTo>
                  <a:pt x="51221" y="232681"/>
                  <a:pt x="-941" y="180518"/>
                  <a:pt x="-941" y="116166"/>
                </a:cubicBezTo>
                <a:cubicBezTo>
                  <a:pt x="-941" y="51814"/>
                  <a:pt x="51221" y="-349"/>
                  <a:pt x="115574" y="-349"/>
                </a:cubicBezTo>
                <a:cubicBezTo>
                  <a:pt x="179765" y="-510"/>
                  <a:pt x="231819" y="51437"/>
                  <a:pt x="232088" y="115628"/>
                </a:cubicBezTo>
                <a:cubicBezTo>
                  <a:pt x="232088" y="115815"/>
                  <a:pt x="232088" y="115978"/>
                  <a:pt x="232088" y="116166"/>
                </a:cubicBezTo>
                <a:close/>
              </a:path>
            </a:pathLst>
          </a:custGeom>
          <a:solidFill>
            <a:schemeClr val="accent4"/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任意多边形: 形状 16"/>
          <p:cNvSpPr/>
          <p:nvPr userDrawn="1">
            <p:custDataLst>
              <p:tags r:id="rId11"/>
            </p:custDataLst>
          </p:nvPr>
        </p:nvSpPr>
        <p:spPr>
          <a:xfrm>
            <a:off x="1999104" y="5886463"/>
            <a:ext cx="260000" cy="260000"/>
          </a:xfrm>
          <a:custGeom>
            <a:avLst/>
            <a:gdLst>
              <a:gd name="connsiteX0" fmla="*/ 129059 w 260000"/>
              <a:gd name="connsiteY0" fmla="*/ 259652 h 260000"/>
              <a:gd name="connsiteX1" fmla="*/ -941 w 260000"/>
              <a:gd name="connsiteY1" fmla="*/ 129651 h 260000"/>
              <a:gd name="connsiteX2" fmla="*/ 129059 w 260000"/>
              <a:gd name="connsiteY2" fmla="*/ -349 h 260000"/>
              <a:gd name="connsiteX3" fmla="*/ 259059 w 260000"/>
              <a:gd name="connsiteY3" fmla="*/ 129651 h 260000"/>
              <a:gd name="connsiteX4" fmla="*/ 259059 w 260000"/>
              <a:gd name="connsiteY4" fmla="*/ 129921 h 260000"/>
              <a:gd name="connsiteX5" fmla="*/ 129059 w 260000"/>
              <a:gd name="connsiteY5" fmla="*/ 259652 h 260000"/>
              <a:gd name="connsiteX6" fmla="*/ 129059 w 260000"/>
              <a:gd name="connsiteY6" fmla="*/ 26892 h 260000"/>
              <a:gd name="connsiteX7" fmla="*/ 26030 w 260000"/>
              <a:gd name="connsiteY7" fmla="*/ 129921 h 260000"/>
              <a:gd name="connsiteX8" fmla="*/ 129059 w 260000"/>
              <a:gd name="connsiteY8" fmla="*/ 232951 h 260000"/>
              <a:gd name="connsiteX9" fmla="*/ 232088 w 260000"/>
              <a:gd name="connsiteY9" fmla="*/ 129921 h 260000"/>
              <a:gd name="connsiteX10" fmla="*/ 129059 w 260000"/>
              <a:gd name="connsiteY10" fmla="*/ 27432 h 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000" h="260000">
                <a:moveTo>
                  <a:pt x="129059" y="259652"/>
                </a:moveTo>
                <a:cubicBezTo>
                  <a:pt x="57263" y="259652"/>
                  <a:pt x="-941" y="201449"/>
                  <a:pt x="-941" y="129651"/>
                </a:cubicBezTo>
                <a:cubicBezTo>
                  <a:pt x="-941" y="57855"/>
                  <a:pt x="57263" y="-349"/>
                  <a:pt x="129059" y="-349"/>
                </a:cubicBezTo>
                <a:cubicBezTo>
                  <a:pt x="200801" y="-349"/>
                  <a:pt x="259059" y="57855"/>
                  <a:pt x="259059" y="129651"/>
                </a:cubicBezTo>
                <a:cubicBezTo>
                  <a:pt x="259059" y="129733"/>
                  <a:pt x="259059" y="129840"/>
                  <a:pt x="259059" y="129921"/>
                </a:cubicBezTo>
                <a:cubicBezTo>
                  <a:pt x="258790" y="201611"/>
                  <a:pt x="200801" y="259652"/>
                  <a:pt x="129059" y="259652"/>
                </a:cubicBezTo>
                <a:close/>
                <a:moveTo>
                  <a:pt x="129059" y="26892"/>
                </a:moveTo>
                <a:cubicBezTo>
                  <a:pt x="72151" y="26892"/>
                  <a:pt x="26030" y="73013"/>
                  <a:pt x="26030" y="129921"/>
                </a:cubicBezTo>
                <a:cubicBezTo>
                  <a:pt x="26030" y="186830"/>
                  <a:pt x="72151" y="232951"/>
                  <a:pt x="129059" y="232951"/>
                </a:cubicBezTo>
                <a:cubicBezTo>
                  <a:pt x="185967" y="232951"/>
                  <a:pt x="232088" y="186830"/>
                  <a:pt x="232088" y="129921"/>
                </a:cubicBezTo>
                <a:cubicBezTo>
                  <a:pt x="231819" y="73228"/>
                  <a:pt x="185698" y="27432"/>
                  <a:pt x="129059" y="27432"/>
                </a:cubicBezTo>
                <a:close/>
              </a:path>
            </a:pathLst>
          </a:custGeom>
          <a:solidFill>
            <a:srgbClr val="000000"/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" name="任意多边形: 形状 17"/>
          <p:cNvSpPr/>
          <p:nvPr userDrawn="1">
            <p:custDataLst>
              <p:tags r:id="rId12"/>
            </p:custDataLst>
          </p:nvPr>
        </p:nvSpPr>
        <p:spPr>
          <a:xfrm>
            <a:off x="957072" y="5962110"/>
            <a:ext cx="1069272" cy="107885"/>
          </a:xfrm>
          <a:custGeom>
            <a:avLst/>
            <a:gdLst>
              <a:gd name="connsiteX0" fmla="*/ 1054846 w 1069272"/>
              <a:gd name="connsiteY0" fmla="*/ 54274 h 107885"/>
              <a:gd name="connsiteX1" fmla="*/ 1068331 w 1069272"/>
              <a:gd name="connsiteY1" fmla="*/ 332 h 107885"/>
              <a:gd name="connsiteX2" fmla="*/ 61503 w 1069272"/>
              <a:gd name="connsiteY2" fmla="*/ 332 h 107885"/>
              <a:gd name="connsiteX3" fmla="*/ -260 w 1069272"/>
              <a:gd name="connsiteY3" fmla="*/ 45105 h 107885"/>
              <a:gd name="connsiteX4" fmla="*/ 44511 w 1069272"/>
              <a:gd name="connsiteY4" fmla="*/ 106868 h 107885"/>
              <a:gd name="connsiteX5" fmla="*/ 61503 w 1069272"/>
              <a:gd name="connsiteY5" fmla="*/ 106868 h 107885"/>
              <a:gd name="connsiteX6" fmla="*/ 1068331 w 1069272"/>
              <a:gd name="connsiteY6" fmla="*/ 106868 h 107885"/>
              <a:gd name="connsiteX7" fmla="*/ 1054846 w 1069272"/>
              <a:gd name="connsiteY7" fmla="*/ 54274 h 10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272" h="107885">
                <a:moveTo>
                  <a:pt x="1054846" y="54274"/>
                </a:moveTo>
                <a:cubicBezTo>
                  <a:pt x="1054846" y="35449"/>
                  <a:pt x="1059458" y="16919"/>
                  <a:pt x="1068331" y="332"/>
                </a:cubicBezTo>
                <a:lnTo>
                  <a:pt x="61503" y="332"/>
                </a:lnTo>
                <a:cubicBezTo>
                  <a:pt x="32078" y="-4361"/>
                  <a:pt x="4434" y="15680"/>
                  <a:pt x="-260" y="45105"/>
                </a:cubicBezTo>
                <a:cubicBezTo>
                  <a:pt x="-4953" y="74531"/>
                  <a:pt x="15086" y="102175"/>
                  <a:pt x="44511" y="106868"/>
                </a:cubicBezTo>
                <a:cubicBezTo>
                  <a:pt x="50122" y="107759"/>
                  <a:pt x="55867" y="107759"/>
                  <a:pt x="61503" y="106868"/>
                </a:cubicBezTo>
                <a:lnTo>
                  <a:pt x="1068331" y="106868"/>
                </a:lnTo>
                <a:cubicBezTo>
                  <a:pt x="1059674" y="90686"/>
                  <a:pt x="1055035" y="72642"/>
                  <a:pt x="1054846" y="5427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13"/>
            </p:custDataLst>
          </p:nvPr>
        </p:nvSpPr>
        <p:spPr>
          <a:xfrm>
            <a:off x="948393" y="5949704"/>
            <a:ext cx="1091559" cy="133786"/>
          </a:xfrm>
          <a:custGeom>
            <a:avLst/>
            <a:gdLst>
              <a:gd name="connsiteX0" fmla="*/ 1077011 w 1091559"/>
              <a:gd name="connsiteY0" fmla="*/ 133299 h 133786"/>
              <a:gd name="connsiteX1" fmla="*/ 70183 w 1091559"/>
              <a:gd name="connsiteY1" fmla="*/ 133299 h 133786"/>
              <a:gd name="connsiteX2" fmla="*/ -804 w 1091559"/>
              <a:gd name="connsiteY2" fmla="*/ 70781 h 133786"/>
              <a:gd name="connsiteX3" fmla="*/ 61687 w 1091559"/>
              <a:gd name="connsiteY3" fmla="*/ -207 h 133786"/>
              <a:gd name="connsiteX4" fmla="*/ 70183 w 1091559"/>
              <a:gd name="connsiteY4" fmla="*/ -207 h 133786"/>
              <a:gd name="connsiteX5" fmla="*/ 1077011 w 1091559"/>
              <a:gd name="connsiteY5" fmla="*/ -207 h 133786"/>
              <a:gd name="connsiteX6" fmla="*/ 1090577 w 1091559"/>
              <a:gd name="connsiteY6" fmla="*/ 12658 h 133786"/>
              <a:gd name="connsiteX7" fmla="*/ 1088878 w 1091559"/>
              <a:gd name="connsiteY7" fmla="*/ 19481 h 133786"/>
              <a:gd name="connsiteX8" fmla="*/ 1077011 w 1091559"/>
              <a:gd name="connsiteY8" fmla="*/ 66680 h 133786"/>
              <a:gd name="connsiteX9" fmla="*/ 1088878 w 1091559"/>
              <a:gd name="connsiteY9" fmla="*/ 113609 h 133786"/>
              <a:gd name="connsiteX10" fmla="*/ 1088878 w 1091559"/>
              <a:gd name="connsiteY10" fmla="*/ 126827 h 133786"/>
              <a:gd name="connsiteX11" fmla="*/ 1077011 w 1091559"/>
              <a:gd name="connsiteY11" fmla="*/ 133299 h 133786"/>
              <a:gd name="connsiteX12" fmla="*/ 70183 w 1091559"/>
              <a:gd name="connsiteY12" fmla="*/ 26764 h 133786"/>
              <a:gd name="connsiteX13" fmla="*/ 27110 w 1091559"/>
              <a:gd name="connsiteY13" fmla="*/ 63255 h 133786"/>
              <a:gd name="connsiteX14" fmla="*/ 63629 w 1091559"/>
              <a:gd name="connsiteY14" fmla="*/ 106328 h 133786"/>
              <a:gd name="connsiteX15" fmla="*/ 70183 w 1091559"/>
              <a:gd name="connsiteY15" fmla="*/ 106328 h 133786"/>
              <a:gd name="connsiteX16" fmla="*/ 1056513 w 1091559"/>
              <a:gd name="connsiteY16" fmla="*/ 106328 h 133786"/>
              <a:gd name="connsiteX17" fmla="*/ 1050040 w 1091559"/>
              <a:gd name="connsiteY17" fmla="*/ 66680 h 133786"/>
              <a:gd name="connsiteX18" fmla="*/ 1056513 w 1091559"/>
              <a:gd name="connsiteY18" fmla="*/ 26764 h 13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91559" h="133786">
                <a:moveTo>
                  <a:pt x="1077011" y="133299"/>
                </a:moveTo>
                <a:lnTo>
                  <a:pt x="70183" y="133299"/>
                </a:lnTo>
                <a:cubicBezTo>
                  <a:pt x="33313" y="135645"/>
                  <a:pt x="1542" y="107649"/>
                  <a:pt x="-804" y="70781"/>
                </a:cubicBezTo>
                <a:cubicBezTo>
                  <a:pt x="-3151" y="33938"/>
                  <a:pt x="24817" y="2138"/>
                  <a:pt x="61687" y="-207"/>
                </a:cubicBezTo>
                <a:cubicBezTo>
                  <a:pt x="64520" y="-397"/>
                  <a:pt x="67351" y="-397"/>
                  <a:pt x="70183" y="-207"/>
                </a:cubicBezTo>
                <a:lnTo>
                  <a:pt x="1077011" y="-207"/>
                </a:lnTo>
                <a:cubicBezTo>
                  <a:pt x="1084320" y="-397"/>
                  <a:pt x="1090388" y="5348"/>
                  <a:pt x="1090577" y="12658"/>
                </a:cubicBezTo>
                <a:cubicBezTo>
                  <a:pt x="1090631" y="15031"/>
                  <a:pt x="1090037" y="17405"/>
                  <a:pt x="1088878" y="19481"/>
                </a:cubicBezTo>
                <a:cubicBezTo>
                  <a:pt x="1081245" y="34046"/>
                  <a:pt x="1077172" y="50228"/>
                  <a:pt x="1077011" y="66680"/>
                </a:cubicBezTo>
                <a:cubicBezTo>
                  <a:pt x="1077118" y="83051"/>
                  <a:pt x="1081190" y="99154"/>
                  <a:pt x="1088878" y="113609"/>
                </a:cubicBezTo>
                <a:cubicBezTo>
                  <a:pt x="1091198" y="117710"/>
                  <a:pt x="1091198" y="122726"/>
                  <a:pt x="1088878" y="126827"/>
                </a:cubicBezTo>
                <a:cubicBezTo>
                  <a:pt x="1086315" y="130926"/>
                  <a:pt x="1081839" y="133380"/>
                  <a:pt x="1077011" y="133299"/>
                </a:cubicBezTo>
                <a:close/>
                <a:moveTo>
                  <a:pt x="70183" y="26764"/>
                </a:moveTo>
                <a:cubicBezTo>
                  <a:pt x="48201" y="24956"/>
                  <a:pt x="28944" y="41301"/>
                  <a:pt x="27110" y="63255"/>
                </a:cubicBezTo>
                <a:cubicBezTo>
                  <a:pt x="25303" y="85236"/>
                  <a:pt x="41648" y="104521"/>
                  <a:pt x="63629" y="106328"/>
                </a:cubicBezTo>
                <a:cubicBezTo>
                  <a:pt x="65814" y="106516"/>
                  <a:pt x="67998" y="106516"/>
                  <a:pt x="70183" y="106328"/>
                </a:cubicBezTo>
                <a:lnTo>
                  <a:pt x="1056513" y="106328"/>
                </a:lnTo>
                <a:cubicBezTo>
                  <a:pt x="1052224" y="93544"/>
                  <a:pt x="1050040" y="80166"/>
                  <a:pt x="1050040" y="66680"/>
                </a:cubicBezTo>
                <a:cubicBezTo>
                  <a:pt x="1050040" y="53114"/>
                  <a:pt x="1052224" y="39629"/>
                  <a:pt x="1056513" y="26764"/>
                </a:cubicBezTo>
                <a:close/>
              </a:path>
            </a:pathLst>
          </a:custGeom>
          <a:solidFill>
            <a:srgbClr val="000000"/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任意多边形: 形状 19"/>
          <p:cNvSpPr/>
          <p:nvPr userDrawn="1">
            <p:custDataLst>
              <p:tags r:id="rId14"/>
            </p:custDataLst>
          </p:nvPr>
        </p:nvSpPr>
        <p:spPr>
          <a:xfrm>
            <a:off x="2232134" y="5963332"/>
            <a:ext cx="8986044" cy="106535"/>
          </a:xfrm>
          <a:custGeom>
            <a:avLst/>
            <a:gdLst>
              <a:gd name="connsiteX0" fmla="*/ 8939678 w 8986044"/>
              <a:gd name="connsiteY0" fmla="*/ -349 h 106535"/>
              <a:gd name="connsiteX1" fmla="*/ -941 w 8986044"/>
              <a:gd name="connsiteY1" fmla="*/ -349 h 106535"/>
              <a:gd name="connsiteX2" fmla="*/ -941 w 8986044"/>
              <a:gd name="connsiteY2" fmla="*/ 106186 h 106535"/>
              <a:gd name="connsiteX3" fmla="*/ 8939678 w 8986044"/>
              <a:gd name="connsiteY3" fmla="*/ 106186 h 106535"/>
              <a:gd name="connsiteX4" fmla="*/ 8984447 w 8986044"/>
              <a:gd name="connsiteY4" fmla="*/ 44422 h 106535"/>
              <a:gd name="connsiteX5" fmla="*/ 8939678 w 8986044"/>
              <a:gd name="connsiteY5" fmla="*/ -349 h 10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6044" h="106535">
                <a:moveTo>
                  <a:pt x="8939678" y="-349"/>
                </a:moveTo>
                <a:lnTo>
                  <a:pt x="-941" y="-349"/>
                </a:lnTo>
                <a:cubicBezTo>
                  <a:pt x="17129" y="32879"/>
                  <a:pt x="17129" y="72958"/>
                  <a:pt x="-941" y="106186"/>
                </a:cubicBezTo>
                <a:lnTo>
                  <a:pt x="8939678" y="106186"/>
                </a:lnTo>
                <a:cubicBezTo>
                  <a:pt x="8969075" y="101493"/>
                  <a:pt x="8989033" y="73847"/>
                  <a:pt x="8984447" y="44422"/>
                </a:cubicBezTo>
                <a:cubicBezTo>
                  <a:pt x="8980671" y="21388"/>
                  <a:pt x="8962602" y="3318"/>
                  <a:pt x="8939678" y="-34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" name="任意多边形: 形状 20"/>
          <p:cNvSpPr/>
          <p:nvPr userDrawn="1">
            <p:custDataLst>
              <p:tags r:id="rId15"/>
            </p:custDataLst>
          </p:nvPr>
        </p:nvSpPr>
        <p:spPr>
          <a:xfrm>
            <a:off x="2218715" y="5949846"/>
            <a:ext cx="9016726" cy="133507"/>
          </a:xfrm>
          <a:custGeom>
            <a:avLst/>
            <a:gdLst>
              <a:gd name="connsiteX0" fmla="*/ 8953096 w 9016726"/>
              <a:gd name="connsiteY0" fmla="*/ 133158 h 133507"/>
              <a:gd name="connsiteX1" fmla="*/ 12477 w 9016726"/>
              <a:gd name="connsiteY1" fmla="*/ 133158 h 133507"/>
              <a:gd name="connsiteX2" fmla="*/ 880 w 9016726"/>
              <a:gd name="connsiteY2" fmla="*/ 126685 h 133507"/>
              <a:gd name="connsiteX3" fmla="*/ 880 w 9016726"/>
              <a:gd name="connsiteY3" fmla="*/ 113468 h 133507"/>
              <a:gd name="connsiteX4" fmla="*/ 13017 w 9016726"/>
              <a:gd name="connsiteY4" fmla="*/ 66538 h 133507"/>
              <a:gd name="connsiteX5" fmla="*/ 880 w 9016726"/>
              <a:gd name="connsiteY5" fmla="*/ 19339 h 133507"/>
              <a:gd name="connsiteX6" fmla="*/ 880 w 9016726"/>
              <a:gd name="connsiteY6" fmla="*/ 6124 h 133507"/>
              <a:gd name="connsiteX7" fmla="*/ 12477 w 9016726"/>
              <a:gd name="connsiteY7" fmla="*/ -349 h 133507"/>
              <a:gd name="connsiteX8" fmla="*/ 8953096 w 9016726"/>
              <a:gd name="connsiteY8" fmla="*/ -349 h 133507"/>
              <a:gd name="connsiteX9" fmla="*/ 9015667 w 9016726"/>
              <a:gd name="connsiteY9" fmla="*/ 70639 h 133507"/>
              <a:gd name="connsiteX10" fmla="*/ 8953096 w 9016726"/>
              <a:gd name="connsiteY10" fmla="*/ 133158 h 133507"/>
              <a:gd name="connsiteX11" fmla="*/ 32705 w 9016726"/>
              <a:gd name="connsiteY11" fmla="*/ 106187 h 133507"/>
              <a:gd name="connsiteX12" fmla="*/ 8953096 w 9016726"/>
              <a:gd name="connsiteY12" fmla="*/ 106187 h 133507"/>
              <a:gd name="connsiteX13" fmla="*/ 8989506 w 9016726"/>
              <a:gd name="connsiteY13" fmla="*/ 63113 h 133507"/>
              <a:gd name="connsiteX14" fmla="*/ 8953096 w 9016726"/>
              <a:gd name="connsiteY14" fmla="*/ 26622 h 133507"/>
              <a:gd name="connsiteX15" fmla="*/ 32705 w 9016726"/>
              <a:gd name="connsiteY15" fmla="*/ 26622 h 133507"/>
              <a:gd name="connsiteX16" fmla="*/ 39448 w 9016726"/>
              <a:gd name="connsiteY16" fmla="*/ 66538 h 133507"/>
              <a:gd name="connsiteX17" fmla="*/ 32705 w 9016726"/>
              <a:gd name="connsiteY17" fmla="*/ 106187 h 13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16726" h="133507">
                <a:moveTo>
                  <a:pt x="8953096" y="133158"/>
                </a:moveTo>
                <a:lnTo>
                  <a:pt x="12477" y="133158"/>
                </a:lnTo>
                <a:cubicBezTo>
                  <a:pt x="7622" y="133184"/>
                  <a:pt x="3306" y="130730"/>
                  <a:pt x="880" y="126685"/>
                </a:cubicBezTo>
                <a:cubicBezTo>
                  <a:pt x="-1548" y="122584"/>
                  <a:pt x="-1548" y="117568"/>
                  <a:pt x="880" y="113468"/>
                </a:cubicBezTo>
                <a:cubicBezTo>
                  <a:pt x="8701" y="99065"/>
                  <a:pt x="13017" y="82938"/>
                  <a:pt x="13017" y="66538"/>
                </a:cubicBezTo>
                <a:cubicBezTo>
                  <a:pt x="13017" y="50060"/>
                  <a:pt x="8701" y="33850"/>
                  <a:pt x="880" y="19339"/>
                </a:cubicBezTo>
                <a:cubicBezTo>
                  <a:pt x="-1548" y="15240"/>
                  <a:pt x="-1548" y="10223"/>
                  <a:pt x="880" y="6124"/>
                </a:cubicBezTo>
                <a:cubicBezTo>
                  <a:pt x="3306" y="2077"/>
                  <a:pt x="7622" y="-377"/>
                  <a:pt x="12477" y="-349"/>
                </a:cubicBezTo>
                <a:lnTo>
                  <a:pt x="8953096" y="-349"/>
                </a:lnTo>
                <a:cubicBezTo>
                  <a:pt x="8990046" y="1997"/>
                  <a:pt x="9017824" y="33796"/>
                  <a:pt x="9015667" y="70639"/>
                </a:cubicBezTo>
                <a:cubicBezTo>
                  <a:pt x="9013511" y="104244"/>
                  <a:pt x="8986810" y="131026"/>
                  <a:pt x="8953096" y="133158"/>
                </a:cubicBezTo>
                <a:close/>
                <a:moveTo>
                  <a:pt x="32705" y="106187"/>
                </a:moveTo>
                <a:lnTo>
                  <a:pt x="8953096" y="106187"/>
                </a:lnTo>
                <a:cubicBezTo>
                  <a:pt x="8974941" y="104379"/>
                  <a:pt x="8991393" y="85094"/>
                  <a:pt x="8989506" y="63113"/>
                </a:cubicBezTo>
                <a:cubicBezTo>
                  <a:pt x="8987886" y="43668"/>
                  <a:pt x="8972514" y="28214"/>
                  <a:pt x="8953096" y="26622"/>
                </a:cubicBezTo>
                <a:lnTo>
                  <a:pt x="32705" y="26622"/>
                </a:lnTo>
                <a:cubicBezTo>
                  <a:pt x="37290" y="39432"/>
                  <a:pt x="39448" y="52946"/>
                  <a:pt x="39448" y="66538"/>
                </a:cubicBezTo>
                <a:cubicBezTo>
                  <a:pt x="39448" y="80052"/>
                  <a:pt x="37290" y="93455"/>
                  <a:pt x="32705" y="106187"/>
                </a:cubicBezTo>
                <a:close/>
              </a:path>
            </a:pathLst>
          </a:custGeom>
          <a:solidFill>
            <a:srgbClr val="000000"/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16"/>
            </p:custDataLst>
          </p:nvPr>
        </p:nvSpPr>
        <p:spPr>
          <a:xfrm>
            <a:off x="1974291" y="542699"/>
            <a:ext cx="9608965" cy="255954"/>
          </a:xfrm>
          <a:custGeom>
            <a:avLst/>
            <a:gdLst>
              <a:gd name="connsiteX0" fmla="*/ 9523869 w 9608965"/>
              <a:gd name="connsiteY0" fmla="*/ -349 h 255954"/>
              <a:gd name="connsiteX1" fmla="*/ -941 w 9608965"/>
              <a:gd name="connsiteY1" fmla="*/ -349 h 255954"/>
              <a:gd name="connsiteX2" fmla="*/ 191362 w 9608965"/>
              <a:gd name="connsiteY2" fmla="*/ 255605 h 255954"/>
              <a:gd name="connsiteX3" fmla="*/ 9608018 w 9608965"/>
              <a:gd name="connsiteY3" fmla="*/ 255605 h 255954"/>
              <a:gd name="connsiteX4" fmla="*/ 9608018 w 9608965"/>
              <a:gd name="connsiteY4" fmla="*/ 84879 h 255954"/>
              <a:gd name="connsiteX5" fmla="*/ 9524409 w 9608965"/>
              <a:gd name="connsiteY5" fmla="*/ -349 h 255954"/>
              <a:gd name="connsiteX6" fmla="*/ 9523869 w 9608965"/>
              <a:gd name="connsiteY6" fmla="*/ -349 h 25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08965" h="255954">
                <a:moveTo>
                  <a:pt x="9523869" y="-349"/>
                </a:moveTo>
                <a:lnTo>
                  <a:pt x="-941" y="-349"/>
                </a:lnTo>
                <a:lnTo>
                  <a:pt x="191362" y="255605"/>
                </a:lnTo>
                <a:lnTo>
                  <a:pt x="9608018" y="255605"/>
                </a:lnTo>
                <a:lnTo>
                  <a:pt x="9608018" y="84879"/>
                </a:lnTo>
                <a:cubicBezTo>
                  <a:pt x="9608558" y="38246"/>
                  <a:pt x="9571068" y="109"/>
                  <a:pt x="9524409" y="-349"/>
                </a:cubicBezTo>
                <a:cubicBezTo>
                  <a:pt x="9524139" y="-349"/>
                  <a:pt x="9524139" y="-349"/>
                  <a:pt x="9523869" y="-34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任意多边形: 形状 22"/>
          <p:cNvSpPr/>
          <p:nvPr userDrawn="1">
            <p:custDataLst>
              <p:tags r:id="rId17"/>
            </p:custDataLst>
          </p:nvPr>
        </p:nvSpPr>
        <p:spPr>
          <a:xfrm>
            <a:off x="1960800" y="529213"/>
            <a:ext cx="9635936" cy="282925"/>
          </a:xfrm>
          <a:custGeom>
            <a:avLst/>
            <a:gdLst>
              <a:gd name="connsiteX0" fmla="*/ 9621509 w 9635936"/>
              <a:gd name="connsiteY0" fmla="*/ 282576 h 282925"/>
              <a:gd name="connsiteX1" fmla="*/ 204853 w 9635936"/>
              <a:gd name="connsiteY1" fmla="*/ 282576 h 282925"/>
              <a:gd name="connsiteX2" fmla="*/ 194064 w 9635936"/>
              <a:gd name="connsiteY2" fmla="*/ 277183 h 282925"/>
              <a:gd name="connsiteX3" fmla="*/ 1761 w 9635936"/>
              <a:gd name="connsiteY3" fmla="*/ 21228 h 282925"/>
              <a:gd name="connsiteX4" fmla="*/ 4459 w 9635936"/>
              <a:gd name="connsiteY4" fmla="*/ 2348 h 282925"/>
              <a:gd name="connsiteX5" fmla="*/ 12550 w 9635936"/>
              <a:gd name="connsiteY5" fmla="*/ -349 h 282925"/>
              <a:gd name="connsiteX6" fmla="*/ 9537360 w 9635936"/>
              <a:gd name="connsiteY6" fmla="*/ -349 h 282925"/>
              <a:gd name="connsiteX7" fmla="*/ 9634995 w 9635936"/>
              <a:gd name="connsiteY7" fmla="*/ 97556 h 282925"/>
              <a:gd name="connsiteX8" fmla="*/ 9634995 w 9635936"/>
              <a:gd name="connsiteY8" fmla="*/ 269091 h 282925"/>
              <a:gd name="connsiteX9" fmla="*/ 9621509 w 9635936"/>
              <a:gd name="connsiteY9" fmla="*/ 282576 h 282925"/>
              <a:gd name="connsiteX10" fmla="*/ 211596 w 9635936"/>
              <a:gd name="connsiteY10" fmla="*/ 255605 h 282925"/>
              <a:gd name="connsiteX11" fmla="*/ 9608024 w 9635936"/>
              <a:gd name="connsiteY11" fmla="*/ 255605 h 282925"/>
              <a:gd name="connsiteX12" fmla="*/ 9608024 w 9635936"/>
              <a:gd name="connsiteY12" fmla="*/ 98365 h 282925"/>
              <a:gd name="connsiteX13" fmla="*/ 9537630 w 9635936"/>
              <a:gd name="connsiteY13" fmla="*/ 27431 h 282925"/>
              <a:gd name="connsiteX14" fmla="*/ 9537360 w 9635936"/>
              <a:gd name="connsiteY14" fmla="*/ 27431 h 282925"/>
              <a:gd name="connsiteX15" fmla="*/ 39521 w 9635936"/>
              <a:gd name="connsiteY15" fmla="*/ 27431 h 28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635936" h="282925">
                <a:moveTo>
                  <a:pt x="9621509" y="282576"/>
                </a:moveTo>
                <a:lnTo>
                  <a:pt x="204853" y="282576"/>
                </a:lnTo>
                <a:cubicBezTo>
                  <a:pt x="200618" y="282523"/>
                  <a:pt x="196627" y="280554"/>
                  <a:pt x="194064" y="277183"/>
                </a:cubicBezTo>
                <a:lnTo>
                  <a:pt x="1761" y="21228"/>
                </a:lnTo>
                <a:cubicBezTo>
                  <a:pt x="-2717" y="15267"/>
                  <a:pt x="-1502" y="6825"/>
                  <a:pt x="4459" y="2348"/>
                </a:cubicBezTo>
                <a:cubicBezTo>
                  <a:pt x="6805" y="595"/>
                  <a:pt x="9636" y="-349"/>
                  <a:pt x="12550" y="-349"/>
                </a:cubicBezTo>
                <a:lnTo>
                  <a:pt x="9537360" y="-349"/>
                </a:lnTo>
                <a:cubicBezTo>
                  <a:pt x="9591302" y="-187"/>
                  <a:pt x="9634995" y="43586"/>
                  <a:pt x="9634995" y="97556"/>
                </a:cubicBezTo>
                <a:lnTo>
                  <a:pt x="9634995" y="269091"/>
                </a:lnTo>
                <a:cubicBezTo>
                  <a:pt x="9634995" y="276535"/>
                  <a:pt x="9629062" y="282576"/>
                  <a:pt x="9621509" y="282576"/>
                </a:cubicBezTo>
                <a:close/>
                <a:moveTo>
                  <a:pt x="211596" y="255605"/>
                </a:moveTo>
                <a:lnTo>
                  <a:pt x="9608024" y="255605"/>
                </a:lnTo>
                <a:lnTo>
                  <a:pt x="9608024" y="98365"/>
                </a:lnTo>
                <a:cubicBezTo>
                  <a:pt x="9608294" y="59338"/>
                  <a:pt x="9576737" y="27593"/>
                  <a:pt x="9537630" y="27431"/>
                </a:cubicBezTo>
                <a:cubicBezTo>
                  <a:pt x="9537630" y="27431"/>
                  <a:pt x="9537360" y="27431"/>
                  <a:pt x="9537360" y="27431"/>
                </a:cubicBezTo>
                <a:lnTo>
                  <a:pt x="39521" y="27431"/>
                </a:lnTo>
                <a:close/>
              </a:path>
            </a:pathLst>
          </a:custGeom>
          <a:solidFill>
            <a:srgbClr val="000000"/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任意多边形: 形状 23"/>
          <p:cNvSpPr/>
          <p:nvPr userDrawn="1">
            <p:custDataLst>
              <p:tags r:id="rId18"/>
            </p:custDataLst>
          </p:nvPr>
        </p:nvSpPr>
        <p:spPr>
          <a:xfrm>
            <a:off x="798510" y="623949"/>
            <a:ext cx="166553" cy="176862"/>
          </a:xfrm>
          <a:custGeom>
            <a:avLst/>
            <a:gdLst>
              <a:gd name="connsiteX0" fmla="*/ 82245 w 166553"/>
              <a:gd name="connsiteY0" fmla="*/ 176513 h 176862"/>
              <a:gd name="connsiteX1" fmla="*/ 22908 w 166553"/>
              <a:gd name="connsiteY1" fmla="*/ 149542 h 176862"/>
              <a:gd name="connsiteX2" fmla="*/ 22908 w 166553"/>
              <a:gd name="connsiteY2" fmla="*/ 24936 h 176862"/>
              <a:gd name="connsiteX3" fmla="*/ 139207 w 166553"/>
              <a:gd name="connsiteY3" fmla="*/ 22562 h 176862"/>
              <a:gd name="connsiteX4" fmla="*/ 141581 w 166553"/>
              <a:gd name="connsiteY4" fmla="*/ 24936 h 176862"/>
              <a:gd name="connsiteX5" fmla="*/ 141581 w 166553"/>
              <a:gd name="connsiteY5" fmla="*/ 24936 h 176862"/>
              <a:gd name="connsiteX6" fmla="*/ 141581 w 166553"/>
              <a:gd name="connsiteY6" fmla="*/ 149542 h 176862"/>
              <a:gd name="connsiteX7" fmla="*/ 82245 w 166553"/>
              <a:gd name="connsiteY7" fmla="*/ 176513 h 176862"/>
              <a:gd name="connsiteX8" fmla="*/ 82245 w 166553"/>
              <a:gd name="connsiteY8" fmla="*/ 26284 h 176862"/>
              <a:gd name="connsiteX9" fmla="*/ 42598 w 166553"/>
              <a:gd name="connsiteY9" fmla="*/ 43815 h 176862"/>
              <a:gd name="connsiteX10" fmla="*/ 42598 w 166553"/>
              <a:gd name="connsiteY10" fmla="*/ 131741 h 176862"/>
              <a:gd name="connsiteX11" fmla="*/ 118818 w 166553"/>
              <a:gd name="connsiteY11" fmla="*/ 134816 h 176862"/>
              <a:gd name="connsiteX12" fmla="*/ 121891 w 166553"/>
              <a:gd name="connsiteY12" fmla="*/ 131741 h 176862"/>
              <a:gd name="connsiteX13" fmla="*/ 121891 w 166553"/>
              <a:gd name="connsiteY13" fmla="*/ 43815 h 176862"/>
              <a:gd name="connsiteX14" fmla="*/ 82245 w 166553"/>
              <a:gd name="connsiteY14" fmla="*/ 26284 h 17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6553" h="176862">
                <a:moveTo>
                  <a:pt x="82245" y="176513"/>
                </a:moveTo>
                <a:cubicBezTo>
                  <a:pt x="59562" y="176243"/>
                  <a:pt x="38040" y="166453"/>
                  <a:pt x="22908" y="149542"/>
                </a:cubicBezTo>
                <a:cubicBezTo>
                  <a:pt x="-8891" y="114102"/>
                  <a:pt x="-8891" y="60376"/>
                  <a:pt x="22908" y="24936"/>
                </a:cubicBezTo>
                <a:cubicBezTo>
                  <a:pt x="54383" y="-7833"/>
                  <a:pt x="106437" y="-8885"/>
                  <a:pt x="139207" y="22562"/>
                </a:cubicBezTo>
                <a:cubicBezTo>
                  <a:pt x="140017" y="23344"/>
                  <a:pt x="140799" y="24127"/>
                  <a:pt x="141581" y="24936"/>
                </a:cubicBezTo>
                <a:lnTo>
                  <a:pt x="141581" y="24936"/>
                </a:lnTo>
                <a:cubicBezTo>
                  <a:pt x="173622" y="60295"/>
                  <a:pt x="173622" y="114183"/>
                  <a:pt x="141581" y="149542"/>
                </a:cubicBezTo>
                <a:cubicBezTo>
                  <a:pt x="126449" y="166453"/>
                  <a:pt x="104927" y="176243"/>
                  <a:pt x="82245" y="176513"/>
                </a:cubicBezTo>
                <a:close/>
                <a:moveTo>
                  <a:pt x="82245" y="26284"/>
                </a:moveTo>
                <a:cubicBezTo>
                  <a:pt x="67167" y="26339"/>
                  <a:pt x="52793" y="32677"/>
                  <a:pt x="42598" y="43815"/>
                </a:cubicBezTo>
                <a:cubicBezTo>
                  <a:pt x="20266" y="68872"/>
                  <a:pt x="20266" y="106686"/>
                  <a:pt x="42598" y="131741"/>
                </a:cubicBezTo>
                <a:cubicBezTo>
                  <a:pt x="62798" y="153642"/>
                  <a:pt x="96917" y="155017"/>
                  <a:pt x="118818" y="134816"/>
                </a:cubicBezTo>
                <a:cubicBezTo>
                  <a:pt x="119896" y="133818"/>
                  <a:pt x="120922" y="132793"/>
                  <a:pt x="121891" y="131741"/>
                </a:cubicBezTo>
                <a:cubicBezTo>
                  <a:pt x="144602" y="106820"/>
                  <a:pt x="144602" y="68737"/>
                  <a:pt x="121891" y="43815"/>
                </a:cubicBezTo>
                <a:cubicBezTo>
                  <a:pt x="111696" y="32677"/>
                  <a:pt x="97322" y="26339"/>
                  <a:pt x="82245" y="26284"/>
                </a:cubicBezTo>
                <a:close/>
              </a:path>
            </a:pathLst>
          </a:custGeom>
          <a:solidFill>
            <a:srgbClr val="000000"/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19"/>
            </p:custDataLst>
          </p:nvPr>
        </p:nvSpPr>
        <p:spPr>
          <a:xfrm>
            <a:off x="919246" y="751367"/>
            <a:ext cx="80764" cy="86394"/>
          </a:xfrm>
          <a:custGeom>
            <a:avLst/>
            <a:gdLst>
              <a:gd name="connsiteX0" fmla="*/ 66696 w 80764"/>
              <a:gd name="connsiteY0" fmla="*/ 86046 h 86394"/>
              <a:gd name="connsiteX1" fmla="*/ 56985 w 80764"/>
              <a:gd name="connsiteY1" fmla="*/ 81730 h 86394"/>
              <a:gd name="connsiteX2" fmla="*/ 3043 w 80764"/>
              <a:gd name="connsiteY2" fmla="*/ 22664 h 86394"/>
              <a:gd name="connsiteX3" fmla="*/ 2962 w 80764"/>
              <a:gd name="connsiteY3" fmla="*/ 3595 h 86394"/>
              <a:gd name="connsiteX4" fmla="*/ 3043 w 80764"/>
              <a:gd name="connsiteY4" fmla="*/ 3514 h 86394"/>
              <a:gd name="connsiteX5" fmla="*/ 21923 w 80764"/>
              <a:gd name="connsiteY5" fmla="*/ 3514 h 86394"/>
              <a:gd name="connsiteX6" fmla="*/ 75865 w 80764"/>
              <a:gd name="connsiteY6" fmla="*/ 62581 h 86394"/>
              <a:gd name="connsiteX7" fmla="*/ 76054 w 80764"/>
              <a:gd name="connsiteY7" fmla="*/ 81272 h 86394"/>
              <a:gd name="connsiteX8" fmla="*/ 75865 w 80764"/>
              <a:gd name="connsiteY8" fmla="*/ 81460 h 86394"/>
              <a:gd name="connsiteX9" fmla="*/ 66696 w 80764"/>
              <a:gd name="connsiteY9" fmla="*/ 86046 h 8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64" h="86394">
                <a:moveTo>
                  <a:pt x="66696" y="86046"/>
                </a:moveTo>
                <a:cubicBezTo>
                  <a:pt x="63027" y="85938"/>
                  <a:pt x="59520" y="84373"/>
                  <a:pt x="56985" y="81730"/>
                </a:cubicBezTo>
                <a:lnTo>
                  <a:pt x="3043" y="22664"/>
                </a:lnTo>
                <a:cubicBezTo>
                  <a:pt x="-2243" y="17431"/>
                  <a:pt x="-2269" y="8882"/>
                  <a:pt x="2962" y="3595"/>
                </a:cubicBezTo>
                <a:cubicBezTo>
                  <a:pt x="2990" y="3568"/>
                  <a:pt x="3017" y="3542"/>
                  <a:pt x="3043" y="3514"/>
                </a:cubicBezTo>
                <a:cubicBezTo>
                  <a:pt x="8276" y="-1637"/>
                  <a:pt x="16692" y="-1637"/>
                  <a:pt x="21923" y="3514"/>
                </a:cubicBezTo>
                <a:lnTo>
                  <a:pt x="75865" y="62581"/>
                </a:lnTo>
                <a:cubicBezTo>
                  <a:pt x="81070" y="67678"/>
                  <a:pt x="81151" y="76067"/>
                  <a:pt x="76054" y="81272"/>
                </a:cubicBezTo>
                <a:cubicBezTo>
                  <a:pt x="76000" y="81326"/>
                  <a:pt x="75919" y="81407"/>
                  <a:pt x="75865" y="81460"/>
                </a:cubicBezTo>
                <a:cubicBezTo>
                  <a:pt x="73491" y="84104"/>
                  <a:pt x="70229" y="85722"/>
                  <a:pt x="66696" y="86046"/>
                </a:cubicBezTo>
                <a:close/>
              </a:path>
            </a:pathLst>
          </a:custGeom>
          <a:solidFill>
            <a:srgbClr val="000000"/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25"/>
          <p:cNvSpPr/>
          <p:nvPr userDrawn="1">
            <p:custDataLst>
              <p:tags r:id="rId20"/>
            </p:custDataLst>
          </p:nvPr>
        </p:nvSpPr>
        <p:spPr>
          <a:xfrm>
            <a:off x="11316709" y="594834"/>
            <a:ext cx="151643" cy="151765"/>
          </a:xfrm>
          <a:custGeom>
            <a:avLst/>
            <a:gdLst>
              <a:gd name="connsiteX0" fmla="*/ 12612 w 151643"/>
              <a:gd name="connsiteY0" fmla="*/ 151416 h 151765"/>
              <a:gd name="connsiteX1" fmla="*/ 2903 w 151643"/>
              <a:gd name="connsiteY1" fmla="*/ 147371 h 151765"/>
              <a:gd name="connsiteX2" fmla="*/ 2903 w 151643"/>
              <a:gd name="connsiteY2" fmla="*/ 128222 h 151765"/>
              <a:gd name="connsiteX3" fmla="*/ 127509 w 151643"/>
              <a:gd name="connsiteY3" fmla="*/ 3616 h 151765"/>
              <a:gd name="connsiteX4" fmla="*/ 146658 w 151643"/>
              <a:gd name="connsiteY4" fmla="*/ 3616 h 151765"/>
              <a:gd name="connsiteX5" fmla="*/ 146658 w 151643"/>
              <a:gd name="connsiteY5" fmla="*/ 22765 h 151765"/>
              <a:gd name="connsiteX6" fmla="*/ 22052 w 151643"/>
              <a:gd name="connsiteY6" fmla="*/ 147371 h 151765"/>
              <a:gd name="connsiteX7" fmla="*/ 12612 w 151643"/>
              <a:gd name="connsiteY7" fmla="*/ 151416 h 15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43" h="151765">
                <a:moveTo>
                  <a:pt x="12612" y="151416"/>
                </a:moveTo>
                <a:cubicBezTo>
                  <a:pt x="8836" y="151416"/>
                  <a:pt x="5600" y="149960"/>
                  <a:pt x="2903" y="147371"/>
                </a:cubicBezTo>
                <a:cubicBezTo>
                  <a:pt x="-2223" y="142031"/>
                  <a:pt x="-2223" y="133562"/>
                  <a:pt x="2903" y="128222"/>
                </a:cubicBezTo>
                <a:lnTo>
                  <a:pt x="127509" y="3616"/>
                </a:lnTo>
                <a:cubicBezTo>
                  <a:pt x="132902" y="-1671"/>
                  <a:pt x="141265" y="-1671"/>
                  <a:pt x="146658" y="3616"/>
                </a:cubicBezTo>
                <a:cubicBezTo>
                  <a:pt x="152050" y="8902"/>
                  <a:pt x="152050" y="17478"/>
                  <a:pt x="146658" y="22765"/>
                </a:cubicBezTo>
                <a:lnTo>
                  <a:pt x="22052" y="147371"/>
                </a:lnTo>
                <a:cubicBezTo>
                  <a:pt x="19625" y="149933"/>
                  <a:pt x="16119" y="151389"/>
                  <a:pt x="12612" y="151416"/>
                </a:cubicBezTo>
                <a:close/>
              </a:path>
            </a:pathLst>
          </a:custGeom>
          <a:solidFill>
            <a:srgbClr val="000000"/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任意多边形: 形状 26"/>
          <p:cNvSpPr/>
          <p:nvPr userDrawn="1">
            <p:custDataLst>
              <p:tags r:id="rId21"/>
            </p:custDataLst>
          </p:nvPr>
        </p:nvSpPr>
        <p:spPr>
          <a:xfrm>
            <a:off x="11315966" y="594834"/>
            <a:ext cx="151646" cy="151765"/>
          </a:xfrm>
          <a:custGeom>
            <a:avLst/>
            <a:gdLst>
              <a:gd name="connsiteX0" fmla="*/ 137421 w 151646"/>
              <a:gd name="connsiteY0" fmla="*/ 151416 h 151765"/>
              <a:gd name="connsiteX1" fmla="*/ 127712 w 151646"/>
              <a:gd name="connsiteY1" fmla="*/ 147371 h 151765"/>
              <a:gd name="connsiteX2" fmla="*/ 3106 w 151646"/>
              <a:gd name="connsiteY2" fmla="*/ 22765 h 151765"/>
              <a:gd name="connsiteX3" fmla="*/ 3106 w 151646"/>
              <a:gd name="connsiteY3" fmla="*/ 3616 h 151765"/>
              <a:gd name="connsiteX4" fmla="*/ 22254 w 151646"/>
              <a:gd name="connsiteY4" fmla="*/ 3616 h 151765"/>
              <a:gd name="connsiteX5" fmla="*/ 146860 w 151646"/>
              <a:gd name="connsiteY5" fmla="*/ 128222 h 151765"/>
              <a:gd name="connsiteX6" fmla="*/ 146860 w 151646"/>
              <a:gd name="connsiteY6" fmla="*/ 147371 h 151765"/>
              <a:gd name="connsiteX7" fmla="*/ 137421 w 151646"/>
              <a:gd name="connsiteY7" fmla="*/ 151416 h 15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46" h="151765">
                <a:moveTo>
                  <a:pt x="137421" y="151416"/>
                </a:moveTo>
                <a:cubicBezTo>
                  <a:pt x="133644" y="151416"/>
                  <a:pt x="130408" y="149960"/>
                  <a:pt x="127712" y="147371"/>
                </a:cubicBezTo>
                <a:lnTo>
                  <a:pt x="3106" y="22765"/>
                </a:lnTo>
                <a:cubicBezTo>
                  <a:pt x="-2290" y="17478"/>
                  <a:pt x="-2290" y="8902"/>
                  <a:pt x="3106" y="3616"/>
                </a:cubicBezTo>
                <a:cubicBezTo>
                  <a:pt x="8499" y="-1671"/>
                  <a:pt x="16861" y="-1671"/>
                  <a:pt x="22254" y="3616"/>
                </a:cubicBezTo>
                <a:lnTo>
                  <a:pt x="146860" y="128222"/>
                </a:lnTo>
                <a:cubicBezTo>
                  <a:pt x="151986" y="133562"/>
                  <a:pt x="151986" y="142031"/>
                  <a:pt x="146860" y="147371"/>
                </a:cubicBezTo>
                <a:cubicBezTo>
                  <a:pt x="144434" y="149906"/>
                  <a:pt x="140927" y="151363"/>
                  <a:pt x="137421" y="151416"/>
                </a:cubicBezTo>
                <a:close/>
              </a:path>
            </a:pathLst>
          </a:custGeom>
          <a:solidFill>
            <a:srgbClr val="000000"/>
          </a:solidFill>
          <a:ln w="269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6385"/>
            <p:custDataLst>
              <p:tags r:id="rId2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6386"/>
            <p:custDataLst>
              <p:tags r:id="rId2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6387"/>
            <p:custDataLst>
              <p:tags r:id="rId2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9" name="任意多边形: 形状 28"/>
          <p:cNvSpPr/>
          <p:nvPr>
            <p:custDataLst>
              <p:tags r:id="rId25"/>
            </p:custDataLst>
          </p:nvPr>
        </p:nvSpPr>
        <p:spPr>
          <a:xfrm>
            <a:off x="1578063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任意多边形: 形状 29"/>
          <p:cNvSpPr/>
          <p:nvPr>
            <p:custDataLst>
              <p:tags r:id="rId26"/>
            </p:custDataLst>
          </p:nvPr>
        </p:nvSpPr>
        <p:spPr>
          <a:xfrm>
            <a:off x="2180556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/>
          <p:cNvSpPr/>
          <p:nvPr>
            <p:custDataLst>
              <p:tags r:id="rId27"/>
            </p:custDataLst>
          </p:nvPr>
        </p:nvSpPr>
        <p:spPr>
          <a:xfrm>
            <a:off x="2783048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/>
          <p:cNvSpPr/>
          <p:nvPr>
            <p:custDataLst>
              <p:tags r:id="rId28"/>
            </p:custDataLst>
          </p:nvPr>
        </p:nvSpPr>
        <p:spPr>
          <a:xfrm>
            <a:off x="3385541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/>
          <p:cNvSpPr/>
          <p:nvPr>
            <p:custDataLst>
              <p:tags r:id="rId29"/>
            </p:custDataLst>
          </p:nvPr>
        </p:nvSpPr>
        <p:spPr>
          <a:xfrm>
            <a:off x="3988033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/>
          <p:cNvSpPr/>
          <p:nvPr>
            <p:custDataLst>
              <p:tags r:id="rId30"/>
            </p:custDataLst>
          </p:nvPr>
        </p:nvSpPr>
        <p:spPr>
          <a:xfrm>
            <a:off x="4590525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/>
          <p:cNvSpPr/>
          <p:nvPr>
            <p:custDataLst>
              <p:tags r:id="rId31"/>
            </p:custDataLst>
          </p:nvPr>
        </p:nvSpPr>
        <p:spPr>
          <a:xfrm>
            <a:off x="5193018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任意多边形: 形状 35"/>
          <p:cNvSpPr/>
          <p:nvPr>
            <p:custDataLst>
              <p:tags r:id="rId32"/>
            </p:custDataLst>
          </p:nvPr>
        </p:nvSpPr>
        <p:spPr>
          <a:xfrm>
            <a:off x="5795510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" name="任意多边形: 形状 36"/>
          <p:cNvSpPr/>
          <p:nvPr>
            <p:custDataLst>
              <p:tags r:id="rId33"/>
            </p:custDataLst>
          </p:nvPr>
        </p:nvSpPr>
        <p:spPr>
          <a:xfrm>
            <a:off x="6398002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任意多边形: 形状 37"/>
          <p:cNvSpPr/>
          <p:nvPr>
            <p:custDataLst>
              <p:tags r:id="rId34"/>
            </p:custDataLst>
          </p:nvPr>
        </p:nvSpPr>
        <p:spPr>
          <a:xfrm>
            <a:off x="7000495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>
            <p:custDataLst>
              <p:tags r:id="rId35"/>
            </p:custDataLst>
          </p:nvPr>
        </p:nvSpPr>
        <p:spPr>
          <a:xfrm>
            <a:off x="7602987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0" name="任意多边形: 形状 39"/>
          <p:cNvSpPr/>
          <p:nvPr>
            <p:custDataLst>
              <p:tags r:id="rId36"/>
            </p:custDataLst>
          </p:nvPr>
        </p:nvSpPr>
        <p:spPr>
          <a:xfrm>
            <a:off x="8205480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" name="任意多边形: 形状 40"/>
          <p:cNvSpPr/>
          <p:nvPr>
            <p:custDataLst>
              <p:tags r:id="rId37"/>
            </p:custDataLst>
          </p:nvPr>
        </p:nvSpPr>
        <p:spPr>
          <a:xfrm>
            <a:off x="8807972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2" name="任意多边形: 形状 41"/>
          <p:cNvSpPr/>
          <p:nvPr>
            <p:custDataLst>
              <p:tags r:id="rId38"/>
            </p:custDataLst>
          </p:nvPr>
        </p:nvSpPr>
        <p:spPr>
          <a:xfrm>
            <a:off x="9410464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" name="任意多边形: 形状 42"/>
          <p:cNvSpPr/>
          <p:nvPr>
            <p:custDataLst>
              <p:tags r:id="rId39"/>
            </p:custDataLst>
          </p:nvPr>
        </p:nvSpPr>
        <p:spPr>
          <a:xfrm>
            <a:off x="10012957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" name="任意多边形: 形状 43"/>
          <p:cNvSpPr/>
          <p:nvPr>
            <p:custDataLst>
              <p:tags r:id="rId40"/>
            </p:custDataLst>
          </p:nvPr>
        </p:nvSpPr>
        <p:spPr>
          <a:xfrm>
            <a:off x="10615449" y="1086032"/>
            <a:ext cx="2335" cy="4691567"/>
          </a:xfrm>
          <a:custGeom>
            <a:avLst/>
            <a:gdLst>
              <a:gd name="connsiteX0" fmla="*/ 4 w 2335"/>
              <a:gd name="connsiteY0" fmla="*/ -5 h 4691567"/>
              <a:gd name="connsiteX1" fmla="*/ 4 w 2335"/>
              <a:gd name="connsiteY1" fmla="*/ 4691562 h 469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5" h="4691567">
                <a:moveTo>
                  <a:pt x="4" y="-5"/>
                </a:moveTo>
                <a:lnTo>
                  <a:pt x="4" y="4691562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" name="任意多边形: 形状 45"/>
          <p:cNvSpPr/>
          <p:nvPr>
            <p:custDataLst>
              <p:tags r:id="rId41"/>
            </p:custDataLst>
          </p:nvPr>
        </p:nvSpPr>
        <p:spPr>
          <a:xfrm>
            <a:off x="975571" y="1650916"/>
            <a:ext cx="10275064" cy="1895"/>
          </a:xfrm>
          <a:custGeom>
            <a:avLst/>
            <a:gdLst>
              <a:gd name="connsiteX0" fmla="*/ 10275068 w 10275064"/>
              <a:gd name="connsiteY0" fmla="*/ -5 h 1895"/>
              <a:gd name="connsiteX1" fmla="*/ 4 w 10275064"/>
              <a:gd name="connsiteY1" fmla="*/ -5 h 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75064" h="1895">
                <a:moveTo>
                  <a:pt x="10275068" y="-5"/>
                </a:moveTo>
                <a:lnTo>
                  <a:pt x="4" y="-5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任意多边形: 形状 46"/>
          <p:cNvSpPr/>
          <p:nvPr>
            <p:custDataLst>
              <p:tags r:id="rId42"/>
            </p:custDataLst>
          </p:nvPr>
        </p:nvSpPr>
        <p:spPr>
          <a:xfrm>
            <a:off x="975571" y="2094482"/>
            <a:ext cx="10275064" cy="1895"/>
          </a:xfrm>
          <a:custGeom>
            <a:avLst/>
            <a:gdLst>
              <a:gd name="connsiteX0" fmla="*/ 10275068 w 10275064"/>
              <a:gd name="connsiteY0" fmla="*/ -5 h 1895"/>
              <a:gd name="connsiteX1" fmla="*/ 4 w 10275064"/>
              <a:gd name="connsiteY1" fmla="*/ -5 h 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75064" h="1895">
                <a:moveTo>
                  <a:pt x="10275068" y="-5"/>
                </a:moveTo>
                <a:lnTo>
                  <a:pt x="4" y="-5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任意多边形: 形状 47"/>
          <p:cNvSpPr/>
          <p:nvPr>
            <p:custDataLst>
              <p:tags r:id="rId43"/>
            </p:custDataLst>
          </p:nvPr>
        </p:nvSpPr>
        <p:spPr>
          <a:xfrm>
            <a:off x="975571" y="2539944"/>
            <a:ext cx="10275064" cy="1895"/>
          </a:xfrm>
          <a:custGeom>
            <a:avLst/>
            <a:gdLst>
              <a:gd name="connsiteX0" fmla="*/ 10275068 w 10275064"/>
              <a:gd name="connsiteY0" fmla="*/ -5 h 1895"/>
              <a:gd name="connsiteX1" fmla="*/ 4 w 10275064"/>
              <a:gd name="connsiteY1" fmla="*/ -5 h 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75064" h="1895">
                <a:moveTo>
                  <a:pt x="10275068" y="-5"/>
                </a:moveTo>
                <a:lnTo>
                  <a:pt x="4" y="-5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任意多边形: 形状 48"/>
          <p:cNvSpPr/>
          <p:nvPr>
            <p:custDataLst>
              <p:tags r:id="rId44"/>
            </p:custDataLst>
          </p:nvPr>
        </p:nvSpPr>
        <p:spPr>
          <a:xfrm>
            <a:off x="975571" y="2985406"/>
            <a:ext cx="10275064" cy="1895"/>
          </a:xfrm>
          <a:custGeom>
            <a:avLst/>
            <a:gdLst>
              <a:gd name="connsiteX0" fmla="*/ 10275068 w 10275064"/>
              <a:gd name="connsiteY0" fmla="*/ -5 h 1895"/>
              <a:gd name="connsiteX1" fmla="*/ 4 w 10275064"/>
              <a:gd name="connsiteY1" fmla="*/ -5 h 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75064" h="1895">
                <a:moveTo>
                  <a:pt x="10275068" y="-5"/>
                </a:moveTo>
                <a:lnTo>
                  <a:pt x="4" y="-5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任意多边形: 形状 49"/>
          <p:cNvSpPr/>
          <p:nvPr>
            <p:custDataLst>
              <p:tags r:id="rId45"/>
            </p:custDataLst>
          </p:nvPr>
        </p:nvSpPr>
        <p:spPr>
          <a:xfrm>
            <a:off x="975571" y="3430868"/>
            <a:ext cx="10275064" cy="1895"/>
          </a:xfrm>
          <a:custGeom>
            <a:avLst/>
            <a:gdLst>
              <a:gd name="connsiteX0" fmla="*/ 10275068 w 10275064"/>
              <a:gd name="connsiteY0" fmla="*/ -5 h 1895"/>
              <a:gd name="connsiteX1" fmla="*/ 4 w 10275064"/>
              <a:gd name="connsiteY1" fmla="*/ -5 h 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75064" h="1895">
                <a:moveTo>
                  <a:pt x="10275068" y="-5"/>
                </a:moveTo>
                <a:lnTo>
                  <a:pt x="4" y="-5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多边形: 形状 50"/>
          <p:cNvSpPr/>
          <p:nvPr>
            <p:custDataLst>
              <p:tags r:id="rId46"/>
            </p:custDataLst>
          </p:nvPr>
        </p:nvSpPr>
        <p:spPr>
          <a:xfrm>
            <a:off x="975571" y="3876330"/>
            <a:ext cx="10275064" cy="1895"/>
          </a:xfrm>
          <a:custGeom>
            <a:avLst/>
            <a:gdLst>
              <a:gd name="connsiteX0" fmla="*/ 10275068 w 10275064"/>
              <a:gd name="connsiteY0" fmla="*/ -5 h 1895"/>
              <a:gd name="connsiteX1" fmla="*/ 4 w 10275064"/>
              <a:gd name="connsiteY1" fmla="*/ -5 h 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75064" h="1895">
                <a:moveTo>
                  <a:pt x="10275068" y="-5"/>
                </a:moveTo>
                <a:lnTo>
                  <a:pt x="4" y="-5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任意多边形: 形状 51"/>
          <p:cNvSpPr/>
          <p:nvPr>
            <p:custDataLst>
              <p:tags r:id="rId47"/>
            </p:custDataLst>
          </p:nvPr>
        </p:nvSpPr>
        <p:spPr>
          <a:xfrm>
            <a:off x="975571" y="4321792"/>
            <a:ext cx="10275064" cy="1895"/>
          </a:xfrm>
          <a:custGeom>
            <a:avLst/>
            <a:gdLst>
              <a:gd name="connsiteX0" fmla="*/ 10275068 w 10275064"/>
              <a:gd name="connsiteY0" fmla="*/ -5 h 1895"/>
              <a:gd name="connsiteX1" fmla="*/ 4 w 10275064"/>
              <a:gd name="connsiteY1" fmla="*/ -5 h 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75064" h="1895">
                <a:moveTo>
                  <a:pt x="10275068" y="-5"/>
                </a:moveTo>
                <a:lnTo>
                  <a:pt x="4" y="-5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任意多边形: 形状 52"/>
          <p:cNvSpPr/>
          <p:nvPr>
            <p:custDataLst>
              <p:tags r:id="rId48"/>
            </p:custDataLst>
          </p:nvPr>
        </p:nvSpPr>
        <p:spPr>
          <a:xfrm>
            <a:off x="975571" y="4767254"/>
            <a:ext cx="10275064" cy="1895"/>
          </a:xfrm>
          <a:custGeom>
            <a:avLst/>
            <a:gdLst>
              <a:gd name="connsiteX0" fmla="*/ 10275068 w 10275064"/>
              <a:gd name="connsiteY0" fmla="*/ -5 h 1895"/>
              <a:gd name="connsiteX1" fmla="*/ 4 w 10275064"/>
              <a:gd name="connsiteY1" fmla="*/ -5 h 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75064" h="1895">
                <a:moveTo>
                  <a:pt x="10275068" y="-5"/>
                </a:moveTo>
                <a:lnTo>
                  <a:pt x="4" y="-5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任意多边形: 形状 53"/>
          <p:cNvSpPr/>
          <p:nvPr>
            <p:custDataLst>
              <p:tags r:id="rId49"/>
            </p:custDataLst>
          </p:nvPr>
        </p:nvSpPr>
        <p:spPr>
          <a:xfrm>
            <a:off x="975571" y="5212716"/>
            <a:ext cx="10275064" cy="1895"/>
          </a:xfrm>
          <a:custGeom>
            <a:avLst/>
            <a:gdLst>
              <a:gd name="connsiteX0" fmla="*/ 10275068 w 10275064"/>
              <a:gd name="connsiteY0" fmla="*/ -5 h 1895"/>
              <a:gd name="connsiteX1" fmla="*/ 4 w 10275064"/>
              <a:gd name="connsiteY1" fmla="*/ -5 h 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75064" h="1895">
                <a:moveTo>
                  <a:pt x="10275068" y="-5"/>
                </a:moveTo>
                <a:lnTo>
                  <a:pt x="4" y="-5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任意多边形: 形状 55"/>
          <p:cNvSpPr/>
          <p:nvPr userDrawn="1">
            <p:custDataLst>
              <p:tags r:id="rId50"/>
            </p:custDataLst>
          </p:nvPr>
        </p:nvSpPr>
        <p:spPr>
          <a:xfrm>
            <a:off x="975571" y="5618136"/>
            <a:ext cx="10275064" cy="1895"/>
          </a:xfrm>
          <a:custGeom>
            <a:avLst/>
            <a:gdLst>
              <a:gd name="connsiteX0" fmla="*/ 10275068 w 10275064"/>
              <a:gd name="connsiteY0" fmla="*/ -5 h 1895"/>
              <a:gd name="connsiteX1" fmla="*/ 4 w 10275064"/>
              <a:gd name="connsiteY1" fmla="*/ -5 h 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75064" h="1895">
                <a:moveTo>
                  <a:pt x="10275068" y="-5"/>
                </a:moveTo>
                <a:lnTo>
                  <a:pt x="4" y="-5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任意多边形: 形状 56"/>
          <p:cNvSpPr/>
          <p:nvPr userDrawn="1">
            <p:custDataLst>
              <p:tags r:id="rId51"/>
            </p:custDataLst>
          </p:nvPr>
        </p:nvSpPr>
        <p:spPr>
          <a:xfrm>
            <a:off x="975571" y="1232110"/>
            <a:ext cx="10275064" cy="1895"/>
          </a:xfrm>
          <a:custGeom>
            <a:avLst/>
            <a:gdLst>
              <a:gd name="connsiteX0" fmla="*/ 10275068 w 10275064"/>
              <a:gd name="connsiteY0" fmla="*/ -5 h 1895"/>
              <a:gd name="connsiteX1" fmla="*/ 4 w 10275064"/>
              <a:gd name="connsiteY1" fmla="*/ -5 h 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75064" h="1895">
                <a:moveTo>
                  <a:pt x="10275068" y="-5"/>
                </a:moveTo>
                <a:lnTo>
                  <a:pt x="4" y="-5"/>
                </a:lnTo>
              </a:path>
            </a:pathLst>
          </a:custGeom>
          <a:noFill/>
          <a:ln w="21388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427" name="图形 426"/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6985000" y="1677572"/>
            <a:ext cx="3912569" cy="3632314"/>
          </a:xfrm>
          <a:prstGeom prst="rect">
            <a:avLst/>
          </a:prstGeom>
        </p:spPr>
      </p:pic>
      <p:sp>
        <p:nvSpPr>
          <p:cNvPr id="1025" name="矩形 1024"/>
          <p:cNvSpPr>
            <a:spLocks noChangeAspect="1"/>
          </p:cNvSpPr>
          <p:nvPr>
            <p:custDataLst>
              <p:tags r:id="rId55"/>
            </p:custDataLst>
          </p:nvPr>
        </p:nvSpPr>
        <p:spPr>
          <a:xfrm>
            <a:off x="6985000" y="1655763"/>
            <a:ext cx="3925888" cy="36449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8" name="标题 1"/>
          <p:cNvSpPr>
            <a:spLocks noGrp="1"/>
          </p:cNvSpPr>
          <p:nvPr>
            <p:ph type="title" idx="16388" hasCustomPrompt="1"/>
            <p:custDataLst>
              <p:tags r:id="rId56"/>
            </p:custDataLst>
          </p:nvPr>
        </p:nvSpPr>
        <p:spPr>
          <a:xfrm>
            <a:off x="1415415" y="3393440"/>
            <a:ext cx="5146675" cy="1524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55" name="节编号 3"/>
          <p:cNvSpPr>
            <a:spLocks noGrp="1"/>
          </p:cNvSpPr>
          <p:nvPr>
            <p:ph type="body" sz="quarter" idx="16389" hasCustomPrompt="1"/>
            <p:custDataLst>
              <p:tags r:id="rId57"/>
            </p:custDataLst>
          </p:nvPr>
        </p:nvSpPr>
        <p:spPr>
          <a:xfrm>
            <a:off x="1415415" y="1767840"/>
            <a:ext cx="1527175" cy="1524000"/>
          </a:xfrm>
        </p:spPr>
        <p:txBody>
          <a:bodyPr vert="horz" wrap="none" lIns="0" tIns="0" rIns="0" bIns="0" anchor="ctr">
            <a:normAutofit/>
          </a:bodyPr>
          <a:lstStyle>
            <a:lvl1pPr marL="0" indent="0" algn="l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01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_1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" y="0"/>
            <a:ext cx="12181246" cy="6858000"/>
          </a:xfrm>
          <a:prstGeom prst="rect">
            <a:avLst/>
          </a:prstGeom>
        </p:spPr>
      </p:pic>
      <p:sp useBgFill="1">
        <p:nvSpPr>
          <p:cNvPr id="11" name="任意多边形: 形状 10"/>
          <p:cNvSpPr/>
          <p:nvPr userDrawn="1">
            <p:custDataLst>
              <p:tags r:id="rId5"/>
            </p:custDataLst>
          </p:nvPr>
        </p:nvSpPr>
        <p:spPr>
          <a:xfrm>
            <a:off x="1310241" y="825971"/>
            <a:ext cx="10332950" cy="5081911"/>
          </a:xfrm>
          <a:custGeom>
            <a:avLst/>
            <a:gdLst>
              <a:gd name="connsiteX0" fmla="*/ 0 w 10332950"/>
              <a:gd name="connsiteY0" fmla="*/ 0 h 5081911"/>
              <a:gd name="connsiteX1" fmla="*/ 10332951 w 10332950"/>
              <a:gd name="connsiteY1" fmla="*/ 0 h 5081911"/>
              <a:gd name="connsiteX2" fmla="*/ 10332951 w 10332950"/>
              <a:gd name="connsiteY2" fmla="*/ 0 h 5081911"/>
              <a:gd name="connsiteX3" fmla="*/ 10332951 w 10332950"/>
              <a:gd name="connsiteY3" fmla="*/ 5002681 h 5081911"/>
              <a:gd name="connsiteX4" fmla="*/ 10253720 w 10332950"/>
              <a:gd name="connsiteY4" fmla="*/ 5081912 h 5081911"/>
              <a:gd name="connsiteX5" fmla="*/ 79230 w 10332950"/>
              <a:gd name="connsiteY5" fmla="*/ 5081912 h 5081911"/>
              <a:gd name="connsiteX6" fmla="*/ 0 w 10332950"/>
              <a:gd name="connsiteY6" fmla="*/ 5002681 h 5081911"/>
              <a:gd name="connsiteX7" fmla="*/ 0 w 10332950"/>
              <a:gd name="connsiteY7" fmla="*/ 0 h 5081911"/>
              <a:gd name="connsiteX8" fmla="*/ 0 w 10332950"/>
              <a:gd name="connsiteY8" fmla="*/ 0 h 5081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2950" h="5081911">
                <a:moveTo>
                  <a:pt x="0" y="0"/>
                </a:moveTo>
                <a:lnTo>
                  <a:pt x="10332951" y="0"/>
                </a:lnTo>
                <a:lnTo>
                  <a:pt x="10332951" y="0"/>
                </a:lnTo>
                <a:lnTo>
                  <a:pt x="10332951" y="5002681"/>
                </a:lnTo>
                <a:cubicBezTo>
                  <a:pt x="10332951" y="5046436"/>
                  <a:pt x="10297475" y="5081912"/>
                  <a:pt x="10253720" y="5081912"/>
                </a:cubicBezTo>
                <a:lnTo>
                  <a:pt x="79230" y="5081912"/>
                </a:lnTo>
                <a:cubicBezTo>
                  <a:pt x="35473" y="5081912"/>
                  <a:pt x="0" y="5046436"/>
                  <a:pt x="0" y="5002681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11"/>
          <p:cNvSpPr/>
          <p:nvPr userDrawn="1">
            <p:custDataLst>
              <p:tags r:id="rId6"/>
            </p:custDataLst>
          </p:nvPr>
        </p:nvSpPr>
        <p:spPr>
          <a:xfrm>
            <a:off x="1298559" y="812765"/>
            <a:ext cx="10358345" cy="5107305"/>
          </a:xfrm>
          <a:custGeom>
            <a:avLst/>
            <a:gdLst>
              <a:gd name="connsiteX0" fmla="*/ 10264460 w 10358345"/>
              <a:gd name="connsiteY0" fmla="*/ 5106978 h 5107305"/>
              <a:gd name="connsiteX1" fmla="*/ 91240 w 10358345"/>
              <a:gd name="connsiteY1" fmla="*/ 5106978 h 5107305"/>
              <a:gd name="connsiteX2" fmla="*/ -941 w 10358345"/>
              <a:gd name="connsiteY2" fmla="*/ 5015050 h 5107305"/>
              <a:gd name="connsiteX3" fmla="*/ -941 w 10358345"/>
              <a:gd name="connsiteY3" fmla="*/ 12369 h 5107305"/>
              <a:gd name="connsiteX4" fmla="*/ 11756 w 10358345"/>
              <a:gd name="connsiteY4" fmla="*/ -328 h 5107305"/>
              <a:gd name="connsiteX5" fmla="*/ 10344707 w 10358345"/>
              <a:gd name="connsiteY5" fmla="*/ -328 h 5107305"/>
              <a:gd name="connsiteX6" fmla="*/ 10357404 w 10358345"/>
              <a:gd name="connsiteY6" fmla="*/ 12369 h 5107305"/>
              <a:gd name="connsiteX7" fmla="*/ 10357404 w 10358345"/>
              <a:gd name="connsiteY7" fmla="*/ 5015050 h 5107305"/>
              <a:gd name="connsiteX8" fmla="*/ 10265477 w 10358345"/>
              <a:gd name="connsiteY8" fmla="*/ 5106978 h 5107305"/>
              <a:gd name="connsiteX9" fmla="*/ 10264460 w 10358345"/>
              <a:gd name="connsiteY9" fmla="*/ 5106978 h 5107305"/>
              <a:gd name="connsiteX10" fmla="*/ 23438 w 10358345"/>
              <a:gd name="connsiteY10" fmla="*/ 25574 h 5107305"/>
              <a:gd name="connsiteX11" fmla="*/ 23438 w 10358345"/>
              <a:gd name="connsiteY11" fmla="*/ 5015050 h 5107305"/>
              <a:gd name="connsiteX12" fmla="*/ 89971 w 10358345"/>
              <a:gd name="connsiteY12" fmla="*/ 5081583 h 5107305"/>
              <a:gd name="connsiteX13" fmla="*/ 90225 w 10358345"/>
              <a:gd name="connsiteY13" fmla="*/ 5081583 h 5107305"/>
              <a:gd name="connsiteX14" fmla="*/ 10264460 w 10358345"/>
              <a:gd name="connsiteY14" fmla="*/ 5081583 h 5107305"/>
              <a:gd name="connsiteX15" fmla="*/ 10330993 w 10358345"/>
              <a:gd name="connsiteY15" fmla="*/ 5015050 h 5107305"/>
              <a:gd name="connsiteX16" fmla="*/ 10330993 w 10358345"/>
              <a:gd name="connsiteY16" fmla="*/ 25574 h 5107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58345" h="5107305">
                <a:moveTo>
                  <a:pt x="10264460" y="5106978"/>
                </a:moveTo>
                <a:lnTo>
                  <a:pt x="91240" y="5106978"/>
                </a:lnTo>
                <a:cubicBezTo>
                  <a:pt x="40427" y="5106978"/>
                  <a:pt x="-814" y="5065865"/>
                  <a:pt x="-941" y="5015050"/>
                </a:cubicBezTo>
                <a:lnTo>
                  <a:pt x="-941" y="12369"/>
                </a:lnTo>
                <a:cubicBezTo>
                  <a:pt x="-814" y="5411"/>
                  <a:pt x="4798" y="-201"/>
                  <a:pt x="11756" y="-328"/>
                </a:cubicBezTo>
                <a:lnTo>
                  <a:pt x="10344707" y="-328"/>
                </a:lnTo>
                <a:cubicBezTo>
                  <a:pt x="10351818" y="-328"/>
                  <a:pt x="10357404" y="5360"/>
                  <a:pt x="10357404" y="12369"/>
                </a:cubicBezTo>
                <a:lnTo>
                  <a:pt x="10357404" y="5015050"/>
                </a:lnTo>
                <a:cubicBezTo>
                  <a:pt x="10357404" y="5065814"/>
                  <a:pt x="10316265" y="5106978"/>
                  <a:pt x="10265477" y="5106978"/>
                </a:cubicBezTo>
                <a:cubicBezTo>
                  <a:pt x="10265222" y="5106978"/>
                  <a:pt x="10264714" y="5106978"/>
                  <a:pt x="10264460" y="5106978"/>
                </a:cubicBezTo>
                <a:close/>
                <a:moveTo>
                  <a:pt x="23438" y="25574"/>
                </a:moveTo>
                <a:lnTo>
                  <a:pt x="23438" y="5015050"/>
                </a:lnTo>
                <a:cubicBezTo>
                  <a:pt x="23438" y="5051797"/>
                  <a:pt x="53225" y="5081583"/>
                  <a:pt x="89971" y="5081583"/>
                </a:cubicBezTo>
                <a:cubicBezTo>
                  <a:pt x="90047" y="5081583"/>
                  <a:pt x="90147" y="5081583"/>
                  <a:pt x="90225" y="5081583"/>
                </a:cubicBezTo>
                <a:lnTo>
                  <a:pt x="10264460" y="5081583"/>
                </a:lnTo>
                <a:cubicBezTo>
                  <a:pt x="10301284" y="5081583"/>
                  <a:pt x="10330993" y="5051797"/>
                  <a:pt x="10330993" y="5015050"/>
                </a:cubicBezTo>
                <a:lnTo>
                  <a:pt x="10330993" y="25574"/>
                </a:ln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12"/>
          <p:cNvSpPr/>
          <p:nvPr userDrawn="1">
            <p:custDataLst>
              <p:tags r:id="rId7"/>
            </p:custDataLst>
          </p:nvPr>
        </p:nvSpPr>
        <p:spPr>
          <a:xfrm>
            <a:off x="1310241" y="472228"/>
            <a:ext cx="10332950" cy="353742"/>
          </a:xfrm>
          <a:custGeom>
            <a:avLst/>
            <a:gdLst>
              <a:gd name="connsiteX0" fmla="*/ 79230 w 10332950"/>
              <a:gd name="connsiteY0" fmla="*/ 0 h 353742"/>
              <a:gd name="connsiteX1" fmla="*/ 10253720 w 10332950"/>
              <a:gd name="connsiteY1" fmla="*/ 0 h 353742"/>
              <a:gd name="connsiteX2" fmla="*/ 10332951 w 10332950"/>
              <a:gd name="connsiteY2" fmla="*/ 79230 h 353742"/>
              <a:gd name="connsiteX3" fmla="*/ 10332951 w 10332950"/>
              <a:gd name="connsiteY3" fmla="*/ 353743 h 353742"/>
              <a:gd name="connsiteX4" fmla="*/ 10332951 w 10332950"/>
              <a:gd name="connsiteY4" fmla="*/ 353743 h 353742"/>
              <a:gd name="connsiteX5" fmla="*/ 0 w 10332950"/>
              <a:gd name="connsiteY5" fmla="*/ 353743 h 353742"/>
              <a:gd name="connsiteX6" fmla="*/ 0 w 10332950"/>
              <a:gd name="connsiteY6" fmla="*/ 353743 h 353742"/>
              <a:gd name="connsiteX7" fmla="*/ 0 w 10332950"/>
              <a:gd name="connsiteY7" fmla="*/ 79230 h 353742"/>
              <a:gd name="connsiteX8" fmla="*/ 79230 w 10332950"/>
              <a:gd name="connsiteY8" fmla="*/ 0 h 35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2950" h="353742">
                <a:moveTo>
                  <a:pt x="79230" y="0"/>
                </a:moveTo>
                <a:lnTo>
                  <a:pt x="10253720" y="0"/>
                </a:lnTo>
                <a:cubicBezTo>
                  <a:pt x="10297475" y="0"/>
                  <a:pt x="10332951" y="35473"/>
                  <a:pt x="10332951" y="79230"/>
                </a:cubicBezTo>
                <a:lnTo>
                  <a:pt x="10332951" y="353743"/>
                </a:lnTo>
                <a:lnTo>
                  <a:pt x="10332951" y="353743"/>
                </a:lnTo>
                <a:lnTo>
                  <a:pt x="0" y="353743"/>
                </a:lnTo>
                <a:lnTo>
                  <a:pt x="0" y="353743"/>
                </a:lnTo>
                <a:lnTo>
                  <a:pt x="0" y="79230"/>
                </a:lnTo>
                <a:cubicBezTo>
                  <a:pt x="0" y="35473"/>
                  <a:pt x="35473" y="0"/>
                  <a:pt x="79230" y="0"/>
                </a:cubicBezTo>
                <a:close/>
              </a:path>
            </a:pathLst>
          </a:custGeom>
          <a:solidFill>
            <a:schemeClr val="accent2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任意多边形: 形状 8"/>
          <p:cNvSpPr/>
          <p:nvPr userDrawn="1">
            <p:custDataLst>
              <p:tags r:id="rId8"/>
            </p:custDataLst>
          </p:nvPr>
        </p:nvSpPr>
        <p:spPr>
          <a:xfrm>
            <a:off x="1297544" y="459022"/>
            <a:ext cx="10358352" cy="379645"/>
          </a:xfrm>
          <a:custGeom>
            <a:avLst/>
            <a:gdLst>
              <a:gd name="connsiteX0" fmla="*/ 10344705 w 10358352"/>
              <a:gd name="connsiteY0" fmla="*/ 379317 h 379645"/>
              <a:gd name="connsiteX1" fmla="*/ 11756 w 10358352"/>
              <a:gd name="connsiteY1" fmla="*/ 379317 h 379645"/>
              <a:gd name="connsiteX2" fmla="*/ -941 w 10358352"/>
              <a:gd name="connsiteY2" fmla="*/ 366620 h 379645"/>
              <a:gd name="connsiteX3" fmla="*/ -941 w 10358352"/>
              <a:gd name="connsiteY3" fmla="*/ 91853 h 379645"/>
              <a:gd name="connsiteX4" fmla="*/ 91240 w 10358352"/>
              <a:gd name="connsiteY4" fmla="*/ -328 h 379645"/>
              <a:gd name="connsiteX5" fmla="*/ 10265475 w 10358352"/>
              <a:gd name="connsiteY5" fmla="*/ -328 h 379645"/>
              <a:gd name="connsiteX6" fmla="*/ 10357402 w 10358352"/>
              <a:gd name="connsiteY6" fmla="*/ 91853 h 379645"/>
              <a:gd name="connsiteX7" fmla="*/ 10357402 w 10358352"/>
              <a:gd name="connsiteY7" fmla="*/ 366112 h 379645"/>
              <a:gd name="connsiteX8" fmla="*/ 10345214 w 10358352"/>
              <a:gd name="connsiteY8" fmla="*/ 379317 h 379645"/>
              <a:gd name="connsiteX9" fmla="*/ 10344705 w 10358352"/>
              <a:gd name="connsiteY9" fmla="*/ 379317 h 379645"/>
              <a:gd name="connsiteX10" fmla="*/ 24453 w 10358352"/>
              <a:gd name="connsiteY10" fmla="*/ 353923 h 379645"/>
              <a:gd name="connsiteX11" fmla="*/ 10332008 w 10358352"/>
              <a:gd name="connsiteY11" fmla="*/ 353923 h 379645"/>
              <a:gd name="connsiteX12" fmla="*/ 10332008 w 10358352"/>
              <a:gd name="connsiteY12" fmla="*/ 91853 h 379645"/>
              <a:gd name="connsiteX13" fmla="*/ 10265729 w 10358352"/>
              <a:gd name="connsiteY13" fmla="*/ 25066 h 379645"/>
              <a:gd name="connsiteX14" fmla="*/ 10265475 w 10358352"/>
              <a:gd name="connsiteY14" fmla="*/ 25066 h 379645"/>
              <a:gd name="connsiteX15" fmla="*/ 92255 w 10358352"/>
              <a:gd name="connsiteY15" fmla="*/ 25066 h 379645"/>
              <a:gd name="connsiteX16" fmla="*/ 25468 w 10358352"/>
              <a:gd name="connsiteY16" fmla="*/ 91853 h 37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58352" h="379645">
                <a:moveTo>
                  <a:pt x="10344705" y="379317"/>
                </a:moveTo>
                <a:lnTo>
                  <a:pt x="11756" y="379317"/>
                </a:lnTo>
                <a:cubicBezTo>
                  <a:pt x="4747" y="379317"/>
                  <a:pt x="-941" y="373629"/>
                  <a:pt x="-941" y="366620"/>
                </a:cubicBezTo>
                <a:lnTo>
                  <a:pt x="-941" y="91853"/>
                </a:lnTo>
                <a:cubicBezTo>
                  <a:pt x="-789" y="40989"/>
                  <a:pt x="40400" y="-201"/>
                  <a:pt x="91240" y="-328"/>
                </a:cubicBezTo>
                <a:lnTo>
                  <a:pt x="10265475" y="-328"/>
                </a:lnTo>
                <a:cubicBezTo>
                  <a:pt x="10316264" y="-176"/>
                  <a:pt x="10357402" y="41039"/>
                  <a:pt x="10357402" y="91853"/>
                </a:cubicBezTo>
                <a:lnTo>
                  <a:pt x="10357402" y="366112"/>
                </a:lnTo>
                <a:cubicBezTo>
                  <a:pt x="10357657" y="373120"/>
                  <a:pt x="10352325" y="379037"/>
                  <a:pt x="10345214" y="379317"/>
                </a:cubicBezTo>
                <a:cubicBezTo>
                  <a:pt x="10344959" y="379317"/>
                  <a:pt x="10344959" y="379317"/>
                  <a:pt x="10344705" y="379317"/>
                </a:cubicBezTo>
                <a:close/>
                <a:moveTo>
                  <a:pt x="24453" y="353923"/>
                </a:moveTo>
                <a:lnTo>
                  <a:pt x="10332008" y="353923"/>
                </a:lnTo>
                <a:lnTo>
                  <a:pt x="10332008" y="91853"/>
                </a:lnTo>
                <a:cubicBezTo>
                  <a:pt x="10332262" y="55108"/>
                  <a:pt x="10302550" y="25219"/>
                  <a:pt x="10265729" y="25066"/>
                </a:cubicBezTo>
                <a:cubicBezTo>
                  <a:pt x="10265729" y="25066"/>
                  <a:pt x="10265475" y="25066"/>
                  <a:pt x="10265475" y="25066"/>
                </a:cubicBezTo>
                <a:lnTo>
                  <a:pt x="92255" y="25066"/>
                </a:lnTo>
                <a:cubicBezTo>
                  <a:pt x="55357" y="25066"/>
                  <a:pt x="25468" y="54955"/>
                  <a:pt x="25468" y="91853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任意多边形: 形状 16"/>
          <p:cNvSpPr/>
          <p:nvPr userDrawn="1">
            <p:custDataLst>
              <p:tags r:id="rId9"/>
            </p:custDataLst>
          </p:nvPr>
        </p:nvSpPr>
        <p:spPr>
          <a:xfrm>
            <a:off x="11392296" y="521391"/>
            <a:ext cx="142715" cy="142572"/>
          </a:xfrm>
          <a:custGeom>
            <a:avLst/>
            <a:gdLst>
              <a:gd name="connsiteX0" fmla="*/ 11754 w 142715"/>
              <a:gd name="connsiteY0" fmla="*/ 142235 h 142572"/>
              <a:gd name="connsiteX1" fmla="*/ 2867 w 142715"/>
              <a:gd name="connsiteY1" fmla="*/ 138680 h 142572"/>
              <a:gd name="connsiteX2" fmla="*/ 2867 w 142715"/>
              <a:gd name="connsiteY2" fmla="*/ 120726 h 142572"/>
              <a:gd name="connsiteX3" fmla="*/ 2867 w 142715"/>
              <a:gd name="connsiteY3" fmla="*/ 120650 h 142572"/>
              <a:gd name="connsiteX4" fmla="*/ 119934 w 142715"/>
              <a:gd name="connsiteY4" fmla="*/ 3328 h 142572"/>
              <a:gd name="connsiteX5" fmla="*/ 137963 w 142715"/>
              <a:gd name="connsiteY5" fmla="*/ 3328 h 142572"/>
              <a:gd name="connsiteX6" fmla="*/ 137963 w 142715"/>
              <a:gd name="connsiteY6" fmla="*/ 21282 h 142572"/>
              <a:gd name="connsiteX7" fmla="*/ 137963 w 142715"/>
              <a:gd name="connsiteY7" fmla="*/ 21358 h 142572"/>
              <a:gd name="connsiteX8" fmla="*/ 20642 w 142715"/>
              <a:gd name="connsiteY8" fmla="*/ 138680 h 142572"/>
              <a:gd name="connsiteX9" fmla="*/ 11754 w 142715"/>
              <a:gd name="connsiteY9" fmla="*/ 142235 h 14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2715" h="142572">
                <a:moveTo>
                  <a:pt x="11754" y="142235"/>
                </a:moveTo>
                <a:cubicBezTo>
                  <a:pt x="8453" y="142362"/>
                  <a:pt x="5151" y="141092"/>
                  <a:pt x="2867" y="138680"/>
                </a:cubicBezTo>
                <a:cubicBezTo>
                  <a:pt x="-2211" y="133753"/>
                  <a:pt x="-2211" y="125703"/>
                  <a:pt x="2867" y="120726"/>
                </a:cubicBezTo>
                <a:cubicBezTo>
                  <a:pt x="2867" y="120701"/>
                  <a:pt x="2867" y="120675"/>
                  <a:pt x="2867" y="120650"/>
                </a:cubicBezTo>
                <a:lnTo>
                  <a:pt x="119934" y="3328"/>
                </a:lnTo>
                <a:cubicBezTo>
                  <a:pt x="125015" y="-1547"/>
                  <a:pt x="132886" y="-1547"/>
                  <a:pt x="137963" y="3328"/>
                </a:cubicBezTo>
                <a:cubicBezTo>
                  <a:pt x="143044" y="8255"/>
                  <a:pt x="143044" y="16304"/>
                  <a:pt x="137963" y="21282"/>
                </a:cubicBezTo>
                <a:cubicBezTo>
                  <a:pt x="137963" y="21308"/>
                  <a:pt x="137963" y="21332"/>
                  <a:pt x="137963" y="21358"/>
                </a:cubicBezTo>
                <a:lnTo>
                  <a:pt x="20642" y="138680"/>
                </a:lnTo>
                <a:cubicBezTo>
                  <a:pt x="18357" y="141042"/>
                  <a:pt x="15056" y="142337"/>
                  <a:pt x="11754" y="142235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10"/>
            </p:custDataLst>
          </p:nvPr>
        </p:nvSpPr>
        <p:spPr>
          <a:xfrm>
            <a:off x="11393056" y="521410"/>
            <a:ext cx="142495" cy="142548"/>
          </a:xfrm>
          <a:custGeom>
            <a:avLst/>
            <a:gdLst>
              <a:gd name="connsiteX0" fmla="*/ 129078 w 142495"/>
              <a:gd name="connsiteY0" fmla="*/ 142217 h 142548"/>
              <a:gd name="connsiteX1" fmla="*/ 119937 w 142495"/>
              <a:gd name="connsiteY1" fmla="*/ 138661 h 142548"/>
              <a:gd name="connsiteX2" fmla="*/ 2869 w 142495"/>
              <a:gd name="connsiteY2" fmla="*/ 21339 h 142548"/>
              <a:gd name="connsiteX3" fmla="*/ 2869 w 142495"/>
              <a:gd name="connsiteY3" fmla="*/ 3385 h 142548"/>
              <a:gd name="connsiteX4" fmla="*/ 2869 w 142495"/>
              <a:gd name="connsiteY4" fmla="*/ 3310 h 142548"/>
              <a:gd name="connsiteX5" fmla="*/ 20644 w 142495"/>
              <a:gd name="connsiteY5" fmla="*/ 3310 h 142548"/>
              <a:gd name="connsiteX6" fmla="*/ 137966 w 142495"/>
              <a:gd name="connsiteY6" fmla="*/ 120631 h 142548"/>
              <a:gd name="connsiteX7" fmla="*/ 137711 w 142495"/>
              <a:gd name="connsiteY7" fmla="*/ 138585 h 142548"/>
              <a:gd name="connsiteX8" fmla="*/ 129078 w 142495"/>
              <a:gd name="connsiteY8" fmla="*/ 142217 h 14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495" h="142548">
                <a:moveTo>
                  <a:pt x="129078" y="142217"/>
                </a:moveTo>
                <a:cubicBezTo>
                  <a:pt x="125777" y="142292"/>
                  <a:pt x="122475" y="141023"/>
                  <a:pt x="119937" y="138661"/>
                </a:cubicBezTo>
                <a:lnTo>
                  <a:pt x="2869" y="21339"/>
                </a:lnTo>
                <a:cubicBezTo>
                  <a:pt x="-2212" y="16413"/>
                  <a:pt x="-2212" y="8363"/>
                  <a:pt x="2869" y="3385"/>
                </a:cubicBezTo>
                <a:cubicBezTo>
                  <a:pt x="2869" y="3360"/>
                  <a:pt x="2869" y="3335"/>
                  <a:pt x="2869" y="3310"/>
                </a:cubicBezTo>
                <a:cubicBezTo>
                  <a:pt x="7693" y="-1541"/>
                  <a:pt x="15821" y="-1541"/>
                  <a:pt x="20644" y="3310"/>
                </a:cubicBezTo>
                <a:lnTo>
                  <a:pt x="137966" y="120631"/>
                </a:lnTo>
                <a:cubicBezTo>
                  <a:pt x="142792" y="125634"/>
                  <a:pt x="142792" y="133684"/>
                  <a:pt x="137711" y="138585"/>
                </a:cubicBezTo>
                <a:cubicBezTo>
                  <a:pt x="135427" y="140870"/>
                  <a:pt x="132380" y="142165"/>
                  <a:pt x="129078" y="142217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 useBgFill="1">
        <p:nvSpPr>
          <p:cNvPr id="21" name="任意多边形: 形状 20"/>
          <p:cNvSpPr/>
          <p:nvPr userDrawn="1">
            <p:custDataLst>
              <p:tags r:id="rId11"/>
            </p:custDataLst>
          </p:nvPr>
        </p:nvSpPr>
        <p:spPr>
          <a:xfrm>
            <a:off x="1044868" y="1091849"/>
            <a:ext cx="10332951" cy="5081911"/>
          </a:xfrm>
          <a:custGeom>
            <a:avLst/>
            <a:gdLst>
              <a:gd name="connsiteX0" fmla="*/ 2 w 10332951"/>
              <a:gd name="connsiteY0" fmla="*/ 0 h 5081911"/>
              <a:gd name="connsiteX1" fmla="*/ 10332952 w 10332951"/>
              <a:gd name="connsiteY1" fmla="*/ 0 h 5081911"/>
              <a:gd name="connsiteX2" fmla="*/ 10332952 w 10332951"/>
              <a:gd name="connsiteY2" fmla="*/ 0 h 5081911"/>
              <a:gd name="connsiteX3" fmla="*/ 10332952 w 10332951"/>
              <a:gd name="connsiteY3" fmla="*/ 5002682 h 5081911"/>
              <a:gd name="connsiteX4" fmla="*/ 10253722 w 10332951"/>
              <a:gd name="connsiteY4" fmla="*/ 5081912 h 5081911"/>
              <a:gd name="connsiteX5" fmla="*/ 78724 w 10332951"/>
              <a:gd name="connsiteY5" fmla="*/ 5081912 h 5081911"/>
              <a:gd name="connsiteX6" fmla="*/ 2 w 10332951"/>
              <a:gd name="connsiteY6" fmla="*/ 5002174 h 5081911"/>
              <a:gd name="connsiteX7" fmla="*/ 2 w 10332951"/>
              <a:gd name="connsiteY7" fmla="*/ 5002174 h 5081911"/>
              <a:gd name="connsiteX8" fmla="*/ 2 w 10332951"/>
              <a:gd name="connsiteY8" fmla="*/ 0 h 5081911"/>
              <a:gd name="connsiteX9" fmla="*/ 2 w 10332951"/>
              <a:gd name="connsiteY9" fmla="*/ 0 h 5081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32951" h="5081911">
                <a:moveTo>
                  <a:pt x="2" y="0"/>
                </a:moveTo>
                <a:lnTo>
                  <a:pt x="10332952" y="0"/>
                </a:lnTo>
                <a:lnTo>
                  <a:pt x="10332952" y="0"/>
                </a:lnTo>
                <a:lnTo>
                  <a:pt x="10332952" y="5002682"/>
                </a:lnTo>
                <a:cubicBezTo>
                  <a:pt x="10332952" y="5046436"/>
                  <a:pt x="10297476" y="5081912"/>
                  <a:pt x="10253722" y="5081912"/>
                </a:cubicBezTo>
                <a:lnTo>
                  <a:pt x="78724" y="5081912"/>
                </a:lnTo>
                <a:cubicBezTo>
                  <a:pt x="34967" y="5081633"/>
                  <a:pt x="-278" y="5045928"/>
                  <a:pt x="2" y="5002174"/>
                </a:cubicBezTo>
                <a:cubicBezTo>
                  <a:pt x="2" y="5002174"/>
                  <a:pt x="2" y="5002174"/>
                  <a:pt x="2" y="5002174"/>
                </a:cubicBez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12"/>
            </p:custDataLst>
          </p:nvPr>
        </p:nvSpPr>
        <p:spPr>
          <a:xfrm>
            <a:off x="1031665" y="1078644"/>
            <a:ext cx="10358345" cy="5107560"/>
          </a:xfrm>
          <a:custGeom>
            <a:avLst/>
            <a:gdLst>
              <a:gd name="connsiteX0" fmla="*/ 10265222 w 10358345"/>
              <a:gd name="connsiteY0" fmla="*/ 5107233 h 5107560"/>
              <a:gd name="connsiteX1" fmla="*/ 90986 w 10358345"/>
              <a:gd name="connsiteY1" fmla="*/ 5107233 h 5107560"/>
              <a:gd name="connsiteX2" fmla="*/ -941 w 10358345"/>
              <a:gd name="connsiteY2" fmla="*/ 5015051 h 5107560"/>
              <a:gd name="connsiteX3" fmla="*/ -941 w 10358345"/>
              <a:gd name="connsiteY3" fmla="*/ 12369 h 5107560"/>
              <a:gd name="connsiteX4" fmla="*/ 11756 w 10358345"/>
              <a:gd name="connsiteY4" fmla="*/ -328 h 5107560"/>
              <a:gd name="connsiteX5" fmla="*/ 10344707 w 10358345"/>
              <a:gd name="connsiteY5" fmla="*/ -328 h 5107560"/>
              <a:gd name="connsiteX6" fmla="*/ 10357404 w 10358345"/>
              <a:gd name="connsiteY6" fmla="*/ 12369 h 5107560"/>
              <a:gd name="connsiteX7" fmla="*/ 10357404 w 10358345"/>
              <a:gd name="connsiteY7" fmla="*/ 5015051 h 5107560"/>
              <a:gd name="connsiteX8" fmla="*/ 10265222 w 10358345"/>
              <a:gd name="connsiteY8" fmla="*/ 5107233 h 5107560"/>
              <a:gd name="connsiteX9" fmla="*/ 24453 w 10358345"/>
              <a:gd name="connsiteY9" fmla="*/ 25828 h 5107560"/>
              <a:gd name="connsiteX10" fmla="*/ 24453 w 10358345"/>
              <a:gd name="connsiteY10" fmla="*/ 5015051 h 5107560"/>
              <a:gd name="connsiteX11" fmla="*/ 90732 w 10358345"/>
              <a:gd name="connsiteY11" fmla="*/ 5081838 h 5107560"/>
              <a:gd name="connsiteX12" fmla="*/ 90986 w 10358345"/>
              <a:gd name="connsiteY12" fmla="*/ 5081838 h 5107560"/>
              <a:gd name="connsiteX13" fmla="*/ 10265222 w 10358345"/>
              <a:gd name="connsiteY13" fmla="*/ 5081838 h 5107560"/>
              <a:gd name="connsiteX14" fmla="*/ 10332010 w 10358345"/>
              <a:gd name="connsiteY14" fmla="*/ 5015051 h 5107560"/>
              <a:gd name="connsiteX15" fmla="*/ 10332010 w 10358345"/>
              <a:gd name="connsiteY15" fmla="*/ 25828 h 510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58345" h="5107560">
                <a:moveTo>
                  <a:pt x="10265222" y="5107233"/>
                </a:moveTo>
                <a:lnTo>
                  <a:pt x="90986" y="5107233"/>
                </a:lnTo>
                <a:cubicBezTo>
                  <a:pt x="40173" y="5107106"/>
                  <a:pt x="-941" y="5065865"/>
                  <a:pt x="-941" y="5015051"/>
                </a:cubicBezTo>
                <a:lnTo>
                  <a:pt x="-941" y="12369"/>
                </a:lnTo>
                <a:cubicBezTo>
                  <a:pt x="-941" y="5360"/>
                  <a:pt x="4747" y="-328"/>
                  <a:pt x="11756" y="-328"/>
                </a:cubicBezTo>
                <a:lnTo>
                  <a:pt x="10344707" y="-328"/>
                </a:lnTo>
                <a:cubicBezTo>
                  <a:pt x="10351818" y="-328"/>
                  <a:pt x="10357404" y="5360"/>
                  <a:pt x="10357404" y="12369"/>
                </a:cubicBezTo>
                <a:lnTo>
                  <a:pt x="10357404" y="5015051"/>
                </a:lnTo>
                <a:cubicBezTo>
                  <a:pt x="10357150" y="5065916"/>
                  <a:pt x="10316011" y="5107106"/>
                  <a:pt x="10265222" y="5107233"/>
                </a:cubicBezTo>
                <a:close/>
                <a:moveTo>
                  <a:pt x="24453" y="25828"/>
                </a:moveTo>
                <a:lnTo>
                  <a:pt x="24453" y="5015051"/>
                </a:lnTo>
                <a:cubicBezTo>
                  <a:pt x="24301" y="5051796"/>
                  <a:pt x="53987" y="5081685"/>
                  <a:pt x="90732" y="5081838"/>
                </a:cubicBezTo>
                <a:cubicBezTo>
                  <a:pt x="90809" y="5081838"/>
                  <a:pt x="90910" y="5081838"/>
                  <a:pt x="90986" y="5081838"/>
                </a:cubicBezTo>
                <a:lnTo>
                  <a:pt x="10265222" y="5081838"/>
                </a:lnTo>
                <a:cubicBezTo>
                  <a:pt x="10302043" y="5081838"/>
                  <a:pt x="10332010" y="5051949"/>
                  <a:pt x="10332010" y="5015051"/>
                </a:cubicBezTo>
                <a:lnTo>
                  <a:pt x="10332010" y="25828"/>
                </a:ln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任意多边形: 形状 22"/>
          <p:cNvSpPr/>
          <p:nvPr userDrawn="1">
            <p:custDataLst>
              <p:tags r:id="rId13"/>
            </p:custDataLst>
          </p:nvPr>
        </p:nvSpPr>
        <p:spPr>
          <a:xfrm>
            <a:off x="1044870" y="738868"/>
            <a:ext cx="10332188" cy="352981"/>
          </a:xfrm>
          <a:custGeom>
            <a:avLst/>
            <a:gdLst>
              <a:gd name="connsiteX0" fmla="*/ 78722 w 10332188"/>
              <a:gd name="connsiteY0" fmla="*/ 0 h 352981"/>
              <a:gd name="connsiteX1" fmla="*/ 10252958 w 10332188"/>
              <a:gd name="connsiteY1" fmla="*/ 0 h 352981"/>
              <a:gd name="connsiteX2" fmla="*/ 10332188 w 10332188"/>
              <a:gd name="connsiteY2" fmla="*/ 79230 h 352981"/>
              <a:gd name="connsiteX3" fmla="*/ 10332188 w 10332188"/>
              <a:gd name="connsiteY3" fmla="*/ 352981 h 352981"/>
              <a:gd name="connsiteX4" fmla="*/ 10332188 w 10332188"/>
              <a:gd name="connsiteY4" fmla="*/ 352981 h 352981"/>
              <a:gd name="connsiteX5" fmla="*/ 0 w 10332188"/>
              <a:gd name="connsiteY5" fmla="*/ 352981 h 352981"/>
              <a:gd name="connsiteX6" fmla="*/ 0 w 10332188"/>
              <a:gd name="connsiteY6" fmla="*/ 352981 h 352981"/>
              <a:gd name="connsiteX7" fmla="*/ 0 w 10332188"/>
              <a:gd name="connsiteY7" fmla="*/ 78722 h 352981"/>
              <a:gd name="connsiteX8" fmla="*/ 78722 w 10332188"/>
              <a:gd name="connsiteY8" fmla="*/ 0 h 35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2188" h="352981">
                <a:moveTo>
                  <a:pt x="78722" y="0"/>
                </a:moveTo>
                <a:lnTo>
                  <a:pt x="10252958" y="0"/>
                </a:lnTo>
                <a:cubicBezTo>
                  <a:pt x="10296713" y="0"/>
                  <a:pt x="10332188" y="35473"/>
                  <a:pt x="10332188" y="79230"/>
                </a:cubicBezTo>
                <a:lnTo>
                  <a:pt x="10332188" y="352981"/>
                </a:lnTo>
                <a:lnTo>
                  <a:pt x="10332188" y="352981"/>
                </a:lnTo>
                <a:lnTo>
                  <a:pt x="0" y="352981"/>
                </a:lnTo>
                <a:lnTo>
                  <a:pt x="0" y="352981"/>
                </a:lnTo>
                <a:lnTo>
                  <a:pt x="0" y="78722"/>
                </a:lnTo>
                <a:cubicBezTo>
                  <a:pt x="277" y="35362"/>
                  <a:pt x="35362" y="277"/>
                  <a:pt x="78722" y="0"/>
                </a:cubicBezTo>
                <a:close/>
              </a:path>
            </a:pathLst>
          </a:custGeom>
          <a:solidFill>
            <a:schemeClr val="accent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14"/>
            </p:custDataLst>
          </p:nvPr>
        </p:nvSpPr>
        <p:spPr>
          <a:xfrm>
            <a:off x="1031665" y="725663"/>
            <a:ext cx="10358345" cy="379137"/>
          </a:xfrm>
          <a:custGeom>
            <a:avLst/>
            <a:gdLst>
              <a:gd name="connsiteX0" fmla="*/ 10344707 w 10358345"/>
              <a:gd name="connsiteY0" fmla="*/ 378809 h 379137"/>
              <a:gd name="connsiteX1" fmla="*/ 11756 w 10358345"/>
              <a:gd name="connsiteY1" fmla="*/ 378809 h 379137"/>
              <a:gd name="connsiteX2" fmla="*/ -941 w 10358345"/>
              <a:gd name="connsiteY2" fmla="*/ 366112 h 379137"/>
              <a:gd name="connsiteX3" fmla="*/ -941 w 10358345"/>
              <a:gd name="connsiteY3" fmla="*/ 91599 h 379137"/>
              <a:gd name="connsiteX4" fmla="*/ 90986 w 10358345"/>
              <a:gd name="connsiteY4" fmla="*/ -328 h 379137"/>
              <a:gd name="connsiteX5" fmla="*/ 10265222 w 10358345"/>
              <a:gd name="connsiteY5" fmla="*/ -328 h 379137"/>
              <a:gd name="connsiteX6" fmla="*/ 10357404 w 10358345"/>
              <a:gd name="connsiteY6" fmla="*/ 91599 h 379137"/>
              <a:gd name="connsiteX7" fmla="*/ 10357404 w 10358345"/>
              <a:gd name="connsiteY7" fmla="*/ 366112 h 379137"/>
              <a:gd name="connsiteX8" fmla="*/ 10344707 w 10358345"/>
              <a:gd name="connsiteY8" fmla="*/ 378809 h 379137"/>
              <a:gd name="connsiteX9" fmla="*/ 24453 w 10358345"/>
              <a:gd name="connsiteY9" fmla="*/ 353414 h 379137"/>
              <a:gd name="connsiteX10" fmla="*/ 10332010 w 10358345"/>
              <a:gd name="connsiteY10" fmla="*/ 353414 h 379137"/>
              <a:gd name="connsiteX11" fmla="*/ 10332010 w 10358345"/>
              <a:gd name="connsiteY11" fmla="*/ 91599 h 379137"/>
              <a:gd name="connsiteX12" fmla="*/ 10265477 w 10358345"/>
              <a:gd name="connsiteY12" fmla="*/ 25066 h 379137"/>
              <a:gd name="connsiteX13" fmla="*/ 10265222 w 10358345"/>
              <a:gd name="connsiteY13" fmla="*/ 25066 h 379137"/>
              <a:gd name="connsiteX14" fmla="*/ 90986 w 10358345"/>
              <a:gd name="connsiteY14" fmla="*/ 25066 h 379137"/>
              <a:gd name="connsiteX15" fmla="*/ 24453 w 10358345"/>
              <a:gd name="connsiteY15" fmla="*/ 91599 h 3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58345" h="379137">
                <a:moveTo>
                  <a:pt x="10344707" y="378809"/>
                </a:moveTo>
                <a:lnTo>
                  <a:pt x="11756" y="378809"/>
                </a:lnTo>
                <a:cubicBezTo>
                  <a:pt x="4747" y="378809"/>
                  <a:pt x="-941" y="373120"/>
                  <a:pt x="-941" y="366112"/>
                </a:cubicBezTo>
                <a:lnTo>
                  <a:pt x="-941" y="91599"/>
                </a:lnTo>
                <a:cubicBezTo>
                  <a:pt x="-941" y="40836"/>
                  <a:pt x="40224" y="-328"/>
                  <a:pt x="90986" y="-328"/>
                </a:cubicBezTo>
                <a:lnTo>
                  <a:pt x="10265222" y="-328"/>
                </a:lnTo>
                <a:cubicBezTo>
                  <a:pt x="10316011" y="-328"/>
                  <a:pt x="10357150" y="40785"/>
                  <a:pt x="10357404" y="91599"/>
                </a:cubicBezTo>
                <a:lnTo>
                  <a:pt x="10357404" y="366112"/>
                </a:lnTo>
                <a:cubicBezTo>
                  <a:pt x="10357150" y="373070"/>
                  <a:pt x="10351564" y="378682"/>
                  <a:pt x="10344707" y="378809"/>
                </a:cubicBezTo>
                <a:close/>
                <a:moveTo>
                  <a:pt x="24453" y="353414"/>
                </a:moveTo>
                <a:lnTo>
                  <a:pt x="10332010" y="353414"/>
                </a:lnTo>
                <a:lnTo>
                  <a:pt x="10332010" y="91599"/>
                </a:lnTo>
                <a:cubicBezTo>
                  <a:pt x="10332010" y="54854"/>
                  <a:pt x="10302297" y="25066"/>
                  <a:pt x="10265477" y="25066"/>
                </a:cubicBezTo>
                <a:cubicBezTo>
                  <a:pt x="10265477" y="25066"/>
                  <a:pt x="10265222" y="25066"/>
                  <a:pt x="10265222" y="25066"/>
                </a:cubicBezTo>
                <a:lnTo>
                  <a:pt x="90986" y="25066"/>
                </a:lnTo>
                <a:cubicBezTo>
                  <a:pt x="54241" y="25066"/>
                  <a:pt x="24453" y="54854"/>
                  <a:pt x="24453" y="91599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任意多边形: 形状 27"/>
          <p:cNvSpPr/>
          <p:nvPr userDrawn="1">
            <p:custDataLst>
              <p:tags r:id="rId15"/>
            </p:custDataLst>
          </p:nvPr>
        </p:nvSpPr>
        <p:spPr>
          <a:xfrm>
            <a:off x="11126188" y="787333"/>
            <a:ext cx="142691" cy="142754"/>
          </a:xfrm>
          <a:custGeom>
            <a:avLst/>
            <a:gdLst>
              <a:gd name="connsiteX0" fmla="*/ 11731 w 142691"/>
              <a:gd name="connsiteY0" fmla="*/ 142426 h 142754"/>
              <a:gd name="connsiteX1" fmla="*/ 2843 w 142691"/>
              <a:gd name="connsiteY1" fmla="*/ 138616 h 142754"/>
              <a:gd name="connsiteX2" fmla="*/ 2335 w 142691"/>
              <a:gd name="connsiteY2" fmla="*/ 121400 h 142754"/>
              <a:gd name="connsiteX3" fmla="*/ 2843 w 142691"/>
              <a:gd name="connsiteY3" fmla="*/ 120841 h 142754"/>
              <a:gd name="connsiteX4" fmla="*/ 120165 w 142691"/>
              <a:gd name="connsiteY4" fmla="*/ 3519 h 142754"/>
              <a:gd name="connsiteX5" fmla="*/ 137431 w 142691"/>
              <a:gd name="connsiteY5" fmla="*/ 2961 h 142754"/>
              <a:gd name="connsiteX6" fmla="*/ 137940 w 142691"/>
              <a:gd name="connsiteY6" fmla="*/ 3519 h 142754"/>
              <a:gd name="connsiteX7" fmla="*/ 137940 w 142691"/>
              <a:gd name="connsiteY7" fmla="*/ 21473 h 142754"/>
              <a:gd name="connsiteX8" fmla="*/ 137940 w 142691"/>
              <a:gd name="connsiteY8" fmla="*/ 21549 h 142754"/>
              <a:gd name="connsiteX9" fmla="*/ 20872 w 142691"/>
              <a:gd name="connsiteY9" fmla="*/ 138616 h 142754"/>
              <a:gd name="connsiteX10" fmla="*/ 11731 w 142691"/>
              <a:gd name="connsiteY10" fmla="*/ 142426 h 14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691" h="142754">
                <a:moveTo>
                  <a:pt x="11731" y="142426"/>
                </a:moveTo>
                <a:cubicBezTo>
                  <a:pt x="8429" y="142375"/>
                  <a:pt x="5128" y="141004"/>
                  <a:pt x="2843" y="138616"/>
                </a:cubicBezTo>
                <a:cubicBezTo>
                  <a:pt x="-1983" y="134020"/>
                  <a:pt x="-2238" y="126301"/>
                  <a:pt x="2335" y="121400"/>
                </a:cubicBezTo>
                <a:cubicBezTo>
                  <a:pt x="2589" y="121197"/>
                  <a:pt x="2589" y="121018"/>
                  <a:pt x="2843" y="120841"/>
                </a:cubicBezTo>
                <a:lnTo>
                  <a:pt x="120165" y="3519"/>
                </a:lnTo>
                <a:cubicBezTo>
                  <a:pt x="124734" y="-1382"/>
                  <a:pt x="132608" y="-1636"/>
                  <a:pt x="137431" y="2961"/>
                </a:cubicBezTo>
                <a:cubicBezTo>
                  <a:pt x="137685" y="3138"/>
                  <a:pt x="137685" y="3341"/>
                  <a:pt x="137940" y="3519"/>
                </a:cubicBezTo>
                <a:cubicBezTo>
                  <a:pt x="143020" y="8446"/>
                  <a:pt x="143020" y="16495"/>
                  <a:pt x="137940" y="21473"/>
                </a:cubicBezTo>
                <a:cubicBezTo>
                  <a:pt x="137940" y="21498"/>
                  <a:pt x="137940" y="21523"/>
                  <a:pt x="137940" y="21549"/>
                </a:cubicBezTo>
                <a:lnTo>
                  <a:pt x="20872" y="138616"/>
                </a:lnTo>
                <a:cubicBezTo>
                  <a:pt x="18333" y="141055"/>
                  <a:pt x="15286" y="142426"/>
                  <a:pt x="11731" y="142426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16"/>
            </p:custDataLst>
          </p:nvPr>
        </p:nvSpPr>
        <p:spPr>
          <a:xfrm>
            <a:off x="11126162" y="787447"/>
            <a:ext cx="142691" cy="142641"/>
          </a:xfrm>
          <a:custGeom>
            <a:avLst/>
            <a:gdLst>
              <a:gd name="connsiteX0" fmla="*/ 129078 w 142691"/>
              <a:gd name="connsiteY0" fmla="*/ 142312 h 142641"/>
              <a:gd name="connsiteX1" fmla="*/ 120191 w 142691"/>
              <a:gd name="connsiteY1" fmla="*/ 138502 h 142641"/>
              <a:gd name="connsiteX2" fmla="*/ 2869 w 142691"/>
              <a:gd name="connsiteY2" fmla="*/ 21435 h 142641"/>
              <a:gd name="connsiteX3" fmla="*/ 2869 w 142691"/>
              <a:gd name="connsiteY3" fmla="*/ 3405 h 142641"/>
              <a:gd name="connsiteX4" fmla="*/ 20898 w 142691"/>
              <a:gd name="connsiteY4" fmla="*/ 3405 h 142641"/>
              <a:gd name="connsiteX5" fmla="*/ 137966 w 142691"/>
              <a:gd name="connsiteY5" fmla="*/ 120726 h 142641"/>
              <a:gd name="connsiteX6" fmla="*/ 138474 w 142691"/>
              <a:gd name="connsiteY6" fmla="*/ 137943 h 142641"/>
              <a:gd name="connsiteX7" fmla="*/ 137966 w 142691"/>
              <a:gd name="connsiteY7" fmla="*/ 138502 h 142641"/>
              <a:gd name="connsiteX8" fmla="*/ 129078 w 142691"/>
              <a:gd name="connsiteY8" fmla="*/ 142312 h 14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691" h="142641">
                <a:moveTo>
                  <a:pt x="129078" y="142312"/>
                </a:moveTo>
                <a:cubicBezTo>
                  <a:pt x="125777" y="142286"/>
                  <a:pt x="122475" y="140915"/>
                  <a:pt x="120191" y="138502"/>
                </a:cubicBezTo>
                <a:lnTo>
                  <a:pt x="2869" y="21435"/>
                </a:lnTo>
                <a:cubicBezTo>
                  <a:pt x="-2212" y="16457"/>
                  <a:pt x="-2212" y="8382"/>
                  <a:pt x="2869" y="3405"/>
                </a:cubicBezTo>
                <a:cubicBezTo>
                  <a:pt x="7947" y="-1573"/>
                  <a:pt x="15821" y="-1573"/>
                  <a:pt x="20898" y="3405"/>
                </a:cubicBezTo>
                <a:lnTo>
                  <a:pt x="137966" y="120726"/>
                </a:lnTo>
                <a:cubicBezTo>
                  <a:pt x="142792" y="125323"/>
                  <a:pt x="143046" y="133042"/>
                  <a:pt x="138474" y="137943"/>
                </a:cubicBezTo>
                <a:cubicBezTo>
                  <a:pt x="138220" y="138147"/>
                  <a:pt x="138220" y="138325"/>
                  <a:pt x="137966" y="138502"/>
                </a:cubicBezTo>
                <a:cubicBezTo>
                  <a:pt x="135681" y="140966"/>
                  <a:pt x="132380" y="142362"/>
                  <a:pt x="129078" y="142312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任意多边形: 形状 29"/>
          <p:cNvSpPr/>
          <p:nvPr userDrawn="1">
            <p:custDataLst>
              <p:tags r:id="rId17"/>
            </p:custDataLst>
          </p:nvPr>
        </p:nvSpPr>
        <p:spPr>
          <a:xfrm>
            <a:off x="778228" y="1357474"/>
            <a:ext cx="10332951" cy="5082419"/>
          </a:xfrm>
          <a:custGeom>
            <a:avLst/>
            <a:gdLst>
              <a:gd name="connsiteX0" fmla="*/ 2 w 10332951"/>
              <a:gd name="connsiteY0" fmla="*/ 508 h 5082419"/>
              <a:gd name="connsiteX1" fmla="*/ 10332952 w 10332951"/>
              <a:gd name="connsiteY1" fmla="*/ 508 h 5082419"/>
              <a:gd name="connsiteX2" fmla="*/ 10332952 w 10332951"/>
              <a:gd name="connsiteY2" fmla="*/ 508 h 5082419"/>
              <a:gd name="connsiteX3" fmla="*/ 10332952 w 10332951"/>
              <a:gd name="connsiteY3" fmla="*/ 5003190 h 5082419"/>
              <a:gd name="connsiteX4" fmla="*/ 10253722 w 10332951"/>
              <a:gd name="connsiteY4" fmla="*/ 5082420 h 5082419"/>
              <a:gd name="connsiteX5" fmla="*/ 79232 w 10332951"/>
              <a:gd name="connsiteY5" fmla="*/ 5082420 h 5082419"/>
              <a:gd name="connsiteX6" fmla="*/ 0 w 10332951"/>
              <a:gd name="connsiteY6" fmla="*/ 5003190 h 5082419"/>
              <a:gd name="connsiteX7" fmla="*/ 2 w 10332951"/>
              <a:gd name="connsiteY7" fmla="*/ 5002682 h 5082419"/>
              <a:gd name="connsiteX8" fmla="*/ 2 w 10332951"/>
              <a:gd name="connsiteY8" fmla="*/ 0 h 5082419"/>
              <a:gd name="connsiteX9" fmla="*/ 2 w 10332951"/>
              <a:gd name="connsiteY9" fmla="*/ 0 h 508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32951" h="5082419">
                <a:moveTo>
                  <a:pt x="2" y="508"/>
                </a:moveTo>
                <a:lnTo>
                  <a:pt x="10332952" y="508"/>
                </a:lnTo>
                <a:lnTo>
                  <a:pt x="10332952" y="508"/>
                </a:lnTo>
                <a:lnTo>
                  <a:pt x="10332952" y="5003190"/>
                </a:lnTo>
                <a:cubicBezTo>
                  <a:pt x="10332952" y="5046944"/>
                  <a:pt x="10297476" y="5082420"/>
                  <a:pt x="10253722" y="5082420"/>
                </a:cubicBezTo>
                <a:lnTo>
                  <a:pt x="79232" y="5082420"/>
                </a:lnTo>
                <a:cubicBezTo>
                  <a:pt x="35474" y="5082420"/>
                  <a:pt x="1" y="5046944"/>
                  <a:pt x="0" y="5003190"/>
                </a:cubicBezTo>
                <a:cubicBezTo>
                  <a:pt x="0" y="5003012"/>
                  <a:pt x="1" y="5002860"/>
                  <a:pt x="2" y="5002682"/>
                </a:cubicBez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3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31" name="任意多边形: 形状 30"/>
          <p:cNvSpPr/>
          <p:nvPr userDrawn="1">
            <p:custDataLst>
              <p:tags r:id="rId18"/>
            </p:custDataLst>
          </p:nvPr>
        </p:nvSpPr>
        <p:spPr>
          <a:xfrm>
            <a:off x="765533" y="1344777"/>
            <a:ext cx="10358345" cy="5107305"/>
          </a:xfrm>
          <a:custGeom>
            <a:avLst/>
            <a:gdLst>
              <a:gd name="connsiteX0" fmla="*/ 10265477 w 10358345"/>
              <a:gd name="connsiteY0" fmla="*/ 5106978 h 5107305"/>
              <a:gd name="connsiteX1" fmla="*/ 90986 w 10358345"/>
              <a:gd name="connsiteY1" fmla="*/ 5106978 h 5107305"/>
              <a:gd name="connsiteX2" fmla="*/ -941 w 10358345"/>
              <a:gd name="connsiteY2" fmla="*/ 5015050 h 5107305"/>
              <a:gd name="connsiteX3" fmla="*/ -941 w 10358345"/>
              <a:gd name="connsiteY3" fmla="*/ 12369 h 5107305"/>
              <a:gd name="connsiteX4" fmla="*/ 11756 w 10358345"/>
              <a:gd name="connsiteY4" fmla="*/ -328 h 5107305"/>
              <a:gd name="connsiteX5" fmla="*/ 10344707 w 10358345"/>
              <a:gd name="connsiteY5" fmla="*/ -328 h 5107305"/>
              <a:gd name="connsiteX6" fmla="*/ 10357404 w 10358345"/>
              <a:gd name="connsiteY6" fmla="*/ 12369 h 5107305"/>
              <a:gd name="connsiteX7" fmla="*/ 10357404 w 10358345"/>
              <a:gd name="connsiteY7" fmla="*/ 5015050 h 5107305"/>
              <a:gd name="connsiteX8" fmla="*/ 10265477 w 10358345"/>
              <a:gd name="connsiteY8" fmla="*/ 5106978 h 5107305"/>
              <a:gd name="connsiteX9" fmla="*/ 24453 w 10358345"/>
              <a:gd name="connsiteY9" fmla="*/ 25574 h 5107305"/>
              <a:gd name="connsiteX10" fmla="*/ 24453 w 10358345"/>
              <a:gd name="connsiteY10" fmla="*/ 5015050 h 5107305"/>
              <a:gd name="connsiteX11" fmla="*/ 90986 w 10358345"/>
              <a:gd name="connsiteY11" fmla="*/ 5081583 h 5107305"/>
              <a:gd name="connsiteX12" fmla="*/ 10265477 w 10358345"/>
              <a:gd name="connsiteY12" fmla="*/ 5081583 h 5107305"/>
              <a:gd name="connsiteX13" fmla="*/ 10332010 w 10358345"/>
              <a:gd name="connsiteY13" fmla="*/ 5015050 h 5107305"/>
              <a:gd name="connsiteX14" fmla="*/ 10332010 w 10358345"/>
              <a:gd name="connsiteY14" fmla="*/ 25574 h 5107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358345" h="5107305">
                <a:moveTo>
                  <a:pt x="10265477" y="5106978"/>
                </a:moveTo>
                <a:lnTo>
                  <a:pt x="90986" y="5106978"/>
                </a:lnTo>
                <a:cubicBezTo>
                  <a:pt x="40273" y="5106851"/>
                  <a:pt x="-814" y="5065763"/>
                  <a:pt x="-941" y="5015050"/>
                </a:cubicBezTo>
                <a:lnTo>
                  <a:pt x="-941" y="12369"/>
                </a:lnTo>
                <a:cubicBezTo>
                  <a:pt x="-814" y="5411"/>
                  <a:pt x="4798" y="-201"/>
                  <a:pt x="11756" y="-328"/>
                </a:cubicBezTo>
                <a:lnTo>
                  <a:pt x="10344707" y="-328"/>
                </a:lnTo>
                <a:cubicBezTo>
                  <a:pt x="10351818" y="-328"/>
                  <a:pt x="10357404" y="5360"/>
                  <a:pt x="10357404" y="12369"/>
                </a:cubicBezTo>
                <a:lnTo>
                  <a:pt x="10357404" y="5015050"/>
                </a:lnTo>
                <a:cubicBezTo>
                  <a:pt x="10357404" y="5065814"/>
                  <a:pt x="10316265" y="5106978"/>
                  <a:pt x="10265477" y="5106978"/>
                </a:cubicBezTo>
                <a:close/>
                <a:moveTo>
                  <a:pt x="24453" y="25574"/>
                </a:moveTo>
                <a:lnTo>
                  <a:pt x="24453" y="5015050"/>
                </a:lnTo>
                <a:cubicBezTo>
                  <a:pt x="24453" y="5051797"/>
                  <a:pt x="54240" y="5081583"/>
                  <a:pt x="90986" y="5081583"/>
                </a:cubicBezTo>
                <a:lnTo>
                  <a:pt x="10265477" y="5081583"/>
                </a:lnTo>
                <a:cubicBezTo>
                  <a:pt x="10302297" y="5081583"/>
                  <a:pt x="10332010" y="5051797"/>
                  <a:pt x="10332010" y="5015050"/>
                </a:cubicBezTo>
                <a:lnTo>
                  <a:pt x="10332010" y="25574"/>
                </a:ln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/>
          <p:cNvSpPr/>
          <p:nvPr userDrawn="1">
            <p:custDataLst>
              <p:tags r:id="rId19"/>
            </p:custDataLst>
          </p:nvPr>
        </p:nvSpPr>
        <p:spPr>
          <a:xfrm>
            <a:off x="778230" y="1004239"/>
            <a:ext cx="10332950" cy="353742"/>
          </a:xfrm>
          <a:custGeom>
            <a:avLst/>
            <a:gdLst>
              <a:gd name="connsiteX0" fmla="*/ 79230 w 10332950"/>
              <a:gd name="connsiteY0" fmla="*/ 0 h 353742"/>
              <a:gd name="connsiteX1" fmla="*/ 10253720 w 10332950"/>
              <a:gd name="connsiteY1" fmla="*/ 0 h 353742"/>
              <a:gd name="connsiteX2" fmla="*/ 10332950 w 10332950"/>
              <a:gd name="connsiteY2" fmla="*/ 79230 h 353742"/>
              <a:gd name="connsiteX3" fmla="*/ 10332950 w 10332950"/>
              <a:gd name="connsiteY3" fmla="*/ 353743 h 353742"/>
              <a:gd name="connsiteX4" fmla="*/ 10332950 w 10332950"/>
              <a:gd name="connsiteY4" fmla="*/ 353743 h 353742"/>
              <a:gd name="connsiteX5" fmla="*/ 0 w 10332950"/>
              <a:gd name="connsiteY5" fmla="*/ 353743 h 353742"/>
              <a:gd name="connsiteX6" fmla="*/ 0 w 10332950"/>
              <a:gd name="connsiteY6" fmla="*/ 353743 h 353742"/>
              <a:gd name="connsiteX7" fmla="*/ 0 w 10332950"/>
              <a:gd name="connsiteY7" fmla="*/ 79230 h 353742"/>
              <a:gd name="connsiteX8" fmla="*/ 79230 w 10332950"/>
              <a:gd name="connsiteY8" fmla="*/ 0 h 35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2950" h="353742">
                <a:moveTo>
                  <a:pt x="79230" y="0"/>
                </a:moveTo>
                <a:lnTo>
                  <a:pt x="10253720" y="0"/>
                </a:lnTo>
                <a:cubicBezTo>
                  <a:pt x="10297474" y="0"/>
                  <a:pt x="10332950" y="35473"/>
                  <a:pt x="10332950" y="79230"/>
                </a:cubicBezTo>
                <a:lnTo>
                  <a:pt x="10332950" y="353743"/>
                </a:lnTo>
                <a:lnTo>
                  <a:pt x="10332950" y="353743"/>
                </a:lnTo>
                <a:lnTo>
                  <a:pt x="0" y="353743"/>
                </a:lnTo>
                <a:lnTo>
                  <a:pt x="0" y="353743"/>
                </a:lnTo>
                <a:lnTo>
                  <a:pt x="0" y="79230"/>
                </a:lnTo>
                <a:cubicBezTo>
                  <a:pt x="0" y="35473"/>
                  <a:pt x="35473" y="0"/>
                  <a:pt x="79230" y="0"/>
                </a:cubicBezTo>
                <a:close/>
              </a:path>
            </a:pathLst>
          </a:custGeom>
          <a:solidFill>
            <a:schemeClr val="accent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/>
          <p:cNvSpPr/>
          <p:nvPr userDrawn="1">
            <p:custDataLst>
              <p:tags r:id="rId20"/>
            </p:custDataLst>
          </p:nvPr>
        </p:nvSpPr>
        <p:spPr>
          <a:xfrm>
            <a:off x="765533" y="992303"/>
            <a:ext cx="10358345" cy="378375"/>
          </a:xfrm>
          <a:custGeom>
            <a:avLst/>
            <a:gdLst>
              <a:gd name="connsiteX0" fmla="*/ 10344707 w 10358345"/>
              <a:gd name="connsiteY0" fmla="*/ 378047 h 378375"/>
              <a:gd name="connsiteX1" fmla="*/ 11756 w 10358345"/>
              <a:gd name="connsiteY1" fmla="*/ 378047 h 378375"/>
              <a:gd name="connsiteX2" fmla="*/ -941 w 10358345"/>
              <a:gd name="connsiteY2" fmla="*/ 365350 h 378375"/>
              <a:gd name="connsiteX3" fmla="*/ -941 w 10358345"/>
              <a:gd name="connsiteY3" fmla="*/ 91853 h 378375"/>
              <a:gd name="connsiteX4" fmla="*/ 90986 w 10358345"/>
              <a:gd name="connsiteY4" fmla="*/ -328 h 378375"/>
              <a:gd name="connsiteX5" fmla="*/ 10265477 w 10358345"/>
              <a:gd name="connsiteY5" fmla="*/ -328 h 378375"/>
              <a:gd name="connsiteX6" fmla="*/ 10357404 w 10358345"/>
              <a:gd name="connsiteY6" fmla="*/ 91853 h 378375"/>
              <a:gd name="connsiteX7" fmla="*/ 10357404 w 10358345"/>
              <a:gd name="connsiteY7" fmla="*/ 366112 h 378375"/>
              <a:gd name="connsiteX8" fmla="*/ 10344707 w 10358345"/>
              <a:gd name="connsiteY8" fmla="*/ 378047 h 378375"/>
              <a:gd name="connsiteX9" fmla="*/ 24453 w 10358345"/>
              <a:gd name="connsiteY9" fmla="*/ 352653 h 378375"/>
              <a:gd name="connsiteX10" fmla="*/ 10332010 w 10358345"/>
              <a:gd name="connsiteY10" fmla="*/ 352653 h 378375"/>
              <a:gd name="connsiteX11" fmla="*/ 10332010 w 10358345"/>
              <a:gd name="connsiteY11" fmla="*/ 91853 h 378375"/>
              <a:gd name="connsiteX12" fmla="*/ 10265731 w 10358345"/>
              <a:gd name="connsiteY12" fmla="*/ 25066 h 378375"/>
              <a:gd name="connsiteX13" fmla="*/ 10265477 w 10358345"/>
              <a:gd name="connsiteY13" fmla="*/ 25066 h 378375"/>
              <a:gd name="connsiteX14" fmla="*/ 90986 w 10358345"/>
              <a:gd name="connsiteY14" fmla="*/ 25066 h 378375"/>
              <a:gd name="connsiteX15" fmla="*/ 24453 w 10358345"/>
              <a:gd name="connsiteY15" fmla="*/ 91853 h 37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58345" h="378375">
                <a:moveTo>
                  <a:pt x="10344707" y="378047"/>
                </a:moveTo>
                <a:lnTo>
                  <a:pt x="11756" y="378047"/>
                </a:lnTo>
                <a:cubicBezTo>
                  <a:pt x="4747" y="378047"/>
                  <a:pt x="-941" y="372359"/>
                  <a:pt x="-941" y="365350"/>
                </a:cubicBezTo>
                <a:lnTo>
                  <a:pt x="-941" y="91853"/>
                </a:lnTo>
                <a:cubicBezTo>
                  <a:pt x="-941" y="41039"/>
                  <a:pt x="40173" y="-176"/>
                  <a:pt x="90986" y="-328"/>
                </a:cubicBezTo>
                <a:lnTo>
                  <a:pt x="10265477" y="-328"/>
                </a:lnTo>
                <a:cubicBezTo>
                  <a:pt x="10316265" y="-176"/>
                  <a:pt x="10357404" y="41039"/>
                  <a:pt x="10357404" y="91853"/>
                </a:cubicBezTo>
                <a:lnTo>
                  <a:pt x="10357404" y="366112"/>
                </a:lnTo>
                <a:cubicBezTo>
                  <a:pt x="10356896" y="372816"/>
                  <a:pt x="10351310" y="378047"/>
                  <a:pt x="10344707" y="378047"/>
                </a:cubicBezTo>
                <a:close/>
                <a:moveTo>
                  <a:pt x="24453" y="352653"/>
                </a:moveTo>
                <a:lnTo>
                  <a:pt x="10332010" y="352653"/>
                </a:lnTo>
                <a:lnTo>
                  <a:pt x="10332010" y="91853"/>
                </a:lnTo>
                <a:cubicBezTo>
                  <a:pt x="10332264" y="55108"/>
                  <a:pt x="10302551" y="25219"/>
                  <a:pt x="10265731" y="25066"/>
                </a:cubicBezTo>
                <a:cubicBezTo>
                  <a:pt x="10265731" y="25066"/>
                  <a:pt x="10265477" y="25066"/>
                  <a:pt x="10265477" y="25066"/>
                </a:cubicBezTo>
                <a:lnTo>
                  <a:pt x="90986" y="25066"/>
                </a:lnTo>
                <a:cubicBezTo>
                  <a:pt x="54190" y="25193"/>
                  <a:pt x="24453" y="55057"/>
                  <a:pt x="24453" y="91853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矩形: 圆角 33"/>
          <p:cNvSpPr/>
          <p:nvPr userDrawn="1">
            <p:custDataLst>
              <p:tags r:id="rId21"/>
            </p:custDataLst>
          </p:nvPr>
        </p:nvSpPr>
        <p:spPr>
          <a:xfrm>
            <a:off x="1114704" y="1514919"/>
            <a:ext cx="9660000" cy="4437403"/>
          </a:xfrm>
          <a:prstGeom prst="roundRect">
            <a:avLst>
              <a:gd name="adj" fmla="val 1034"/>
            </a:avLst>
          </a:prstGeom>
          <a:solidFill>
            <a:schemeClr val="bg2"/>
          </a:solidFill>
          <a:ln w="22225" cap="flat">
            <a:solidFill>
              <a:srgbClr val="0F1423"/>
            </a:solidFill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/>
          </a:p>
        </p:txBody>
      </p:sp>
      <p:sp>
        <p:nvSpPr>
          <p:cNvPr id="36" name="任意多边形: 形状 35"/>
          <p:cNvSpPr/>
          <p:nvPr userDrawn="1">
            <p:custDataLst>
              <p:tags r:id="rId22"/>
            </p:custDataLst>
          </p:nvPr>
        </p:nvSpPr>
        <p:spPr>
          <a:xfrm>
            <a:off x="2063945" y="1004239"/>
            <a:ext cx="9047241" cy="240991"/>
          </a:xfrm>
          <a:custGeom>
            <a:avLst/>
            <a:gdLst>
              <a:gd name="connsiteX0" fmla="*/ 8967065 w 9047241"/>
              <a:gd name="connsiteY0" fmla="*/ -328 h 240991"/>
              <a:gd name="connsiteX1" fmla="*/ -941 w 9047241"/>
              <a:gd name="connsiteY1" fmla="*/ -328 h 240991"/>
              <a:gd name="connsiteX2" fmla="*/ 180120 w 9047241"/>
              <a:gd name="connsiteY2" fmla="*/ 240663 h 240991"/>
              <a:gd name="connsiteX3" fmla="*/ 9046295 w 9047241"/>
              <a:gd name="connsiteY3" fmla="*/ 240663 h 240991"/>
              <a:gd name="connsiteX4" fmla="*/ 9046295 w 9047241"/>
              <a:gd name="connsiteY4" fmla="*/ 79918 h 240991"/>
              <a:gd name="connsiteX5" fmla="*/ 8967573 w 9047241"/>
              <a:gd name="connsiteY5" fmla="*/ -328 h 240991"/>
              <a:gd name="connsiteX6" fmla="*/ 8967065 w 9047241"/>
              <a:gd name="connsiteY6" fmla="*/ -328 h 2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7241" h="240991">
                <a:moveTo>
                  <a:pt x="8967065" y="-328"/>
                </a:moveTo>
                <a:lnTo>
                  <a:pt x="-941" y="-328"/>
                </a:lnTo>
                <a:lnTo>
                  <a:pt x="180120" y="240663"/>
                </a:lnTo>
                <a:lnTo>
                  <a:pt x="9046295" y="240663"/>
                </a:lnTo>
                <a:lnTo>
                  <a:pt x="9046295" y="79918"/>
                </a:lnTo>
                <a:cubicBezTo>
                  <a:pt x="9046803" y="36011"/>
                  <a:pt x="9011505" y="103"/>
                  <a:pt x="8967573" y="-328"/>
                </a:cubicBezTo>
                <a:cubicBezTo>
                  <a:pt x="8967319" y="-328"/>
                  <a:pt x="8967319" y="-328"/>
                  <a:pt x="8967065" y="-32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" name="任意多边形: 形状 36"/>
          <p:cNvSpPr/>
          <p:nvPr userDrawn="1">
            <p:custDataLst>
              <p:tags r:id="rId23"/>
            </p:custDataLst>
          </p:nvPr>
        </p:nvSpPr>
        <p:spPr>
          <a:xfrm>
            <a:off x="2051242" y="991541"/>
            <a:ext cx="9072635" cy="266386"/>
          </a:xfrm>
          <a:custGeom>
            <a:avLst/>
            <a:gdLst>
              <a:gd name="connsiteX0" fmla="*/ 9058997 w 9072635"/>
              <a:gd name="connsiteY0" fmla="*/ 266058 h 266386"/>
              <a:gd name="connsiteX1" fmla="*/ 192823 w 9072635"/>
              <a:gd name="connsiteY1" fmla="*/ 266058 h 266386"/>
              <a:gd name="connsiteX2" fmla="*/ 182664 w 9072635"/>
              <a:gd name="connsiteY2" fmla="*/ 260979 h 266386"/>
              <a:gd name="connsiteX3" fmla="*/ 1603 w 9072635"/>
              <a:gd name="connsiteY3" fmla="*/ 19988 h 266386"/>
              <a:gd name="connsiteX4" fmla="*/ 4143 w 9072635"/>
              <a:gd name="connsiteY4" fmla="*/ 2211 h 266386"/>
              <a:gd name="connsiteX5" fmla="*/ 11761 w 9072635"/>
              <a:gd name="connsiteY5" fmla="*/ -328 h 266386"/>
              <a:gd name="connsiteX6" fmla="*/ 8979767 w 9072635"/>
              <a:gd name="connsiteY6" fmla="*/ -328 h 266386"/>
              <a:gd name="connsiteX7" fmla="*/ 9071695 w 9072635"/>
              <a:gd name="connsiteY7" fmla="*/ 91853 h 266386"/>
              <a:gd name="connsiteX8" fmla="*/ 9071695 w 9072635"/>
              <a:gd name="connsiteY8" fmla="*/ 253361 h 266386"/>
              <a:gd name="connsiteX9" fmla="*/ 9058997 w 9072635"/>
              <a:gd name="connsiteY9" fmla="*/ 266058 h 266386"/>
              <a:gd name="connsiteX10" fmla="*/ 199171 w 9072635"/>
              <a:gd name="connsiteY10" fmla="*/ 240663 h 266386"/>
              <a:gd name="connsiteX11" fmla="*/ 9046300 w 9072635"/>
              <a:gd name="connsiteY11" fmla="*/ 240663 h 266386"/>
              <a:gd name="connsiteX12" fmla="*/ 9046300 w 9072635"/>
              <a:gd name="connsiteY12" fmla="*/ 92615 h 266386"/>
              <a:gd name="connsiteX13" fmla="*/ 8980021 w 9072635"/>
              <a:gd name="connsiteY13" fmla="*/ 25828 h 266386"/>
              <a:gd name="connsiteX14" fmla="*/ 8979767 w 9072635"/>
              <a:gd name="connsiteY14" fmla="*/ 25828 h 266386"/>
              <a:gd name="connsiteX15" fmla="*/ 37155 w 9072635"/>
              <a:gd name="connsiteY15" fmla="*/ 25828 h 26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72635" h="266386">
                <a:moveTo>
                  <a:pt x="9058997" y="266058"/>
                </a:moveTo>
                <a:lnTo>
                  <a:pt x="192823" y="266058"/>
                </a:lnTo>
                <a:cubicBezTo>
                  <a:pt x="188835" y="266007"/>
                  <a:pt x="185078" y="264154"/>
                  <a:pt x="182664" y="260979"/>
                </a:cubicBezTo>
                <a:lnTo>
                  <a:pt x="1603" y="19988"/>
                </a:lnTo>
                <a:cubicBezTo>
                  <a:pt x="-2613" y="14375"/>
                  <a:pt x="-1469" y="6426"/>
                  <a:pt x="4143" y="2211"/>
                </a:cubicBezTo>
                <a:cubicBezTo>
                  <a:pt x="6352" y="561"/>
                  <a:pt x="9018" y="-328"/>
                  <a:pt x="11761" y="-328"/>
                </a:cubicBezTo>
                <a:lnTo>
                  <a:pt x="8979767" y="-328"/>
                </a:lnTo>
                <a:cubicBezTo>
                  <a:pt x="9030556" y="-176"/>
                  <a:pt x="9071695" y="41039"/>
                  <a:pt x="9071695" y="91853"/>
                </a:cubicBezTo>
                <a:lnTo>
                  <a:pt x="9071695" y="253361"/>
                </a:lnTo>
                <a:cubicBezTo>
                  <a:pt x="9071695" y="260370"/>
                  <a:pt x="9066109" y="266058"/>
                  <a:pt x="9058997" y="266058"/>
                </a:cubicBezTo>
                <a:close/>
                <a:moveTo>
                  <a:pt x="199171" y="240663"/>
                </a:moveTo>
                <a:lnTo>
                  <a:pt x="9046300" y="240663"/>
                </a:lnTo>
                <a:lnTo>
                  <a:pt x="9046300" y="92615"/>
                </a:lnTo>
                <a:cubicBezTo>
                  <a:pt x="9046554" y="55870"/>
                  <a:pt x="9016842" y="25980"/>
                  <a:pt x="8980021" y="25828"/>
                </a:cubicBezTo>
                <a:cubicBezTo>
                  <a:pt x="8980021" y="25828"/>
                  <a:pt x="8979767" y="25828"/>
                  <a:pt x="8979767" y="25828"/>
                </a:cubicBezTo>
                <a:lnTo>
                  <a:pt x="37155" y="25828"/>
                </a:ln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任意多边形: 形状 37"/>
          <p:cNvSpPr/>
          <p:nvPr userDrawn="1">
            <p:custDataLst>
              <p:tags r:id="rId24"/>
            </p:custDataLst>
          </p:nvPr>
        </p:nvSpPr>
        <p:spPr>
          <a:xfrm>
            <a:off x="956897" y="1080739"/>
            <a:ext cx="156817" cy="166523"/>
          </a:xfrm>
          <a:custGeom>
            <a:avLst/>
            <a:gdLst>
              <a:gd name="connsiteX0" fmla="*/ 77382 w 156817"/>
              <a:gd name="connsiteY0" fmla="*/ 166195 h 166523"/>
              <a:gd name="connsiteX1" fmla="*/ 21514 w 156817"/>
              <a:gd name="connsiteY1" fmla="*/ 140801 h 166523"/>
              <a:gd name="connsiteX2" fmla="*/ 21514 w 156817"/>
              <a:gd name="connsiteY2" fmla="*/ 23479 h 166523"/>
              <a:gd name="connsiteX3" fmla="*/ 131014 w 156817"/>
              <a:gd name="connsiteY3" fmla="*/ 21244 h 166523"/>
              <a:gd name="connsiteX4" fmla="*/ 133250 w 156817"/>
              <a:gd name="connsiteY4" fmla="*/ 23479 h 166523"/>
              <a:gd name="connsiteX5" fmla="*/ 133250 w 156817"/>
              <a:gd name="connsiteY5" fmla="*/ 23479 h 166523"/>
              <a:gd name="connsiteX6" fmla="*/ 133250 w 156817"/>
              <a:gd name="connsiteY6" fmla="*/ 140801 h 166523"/>
              <a:gd name="connsiteX7" fmla="*/ 77382 w 156817"/>
              <a:gd name="connsiteY7" fmla="*/ 166195 h 166523"/>
              <a:gd name="connsiteX8" fmla="*/ 77382 w 156817"/>
              <a:gd name="connsiteY8" fmla="*/ 24748 h 166523"/>
              <a:gd name="connsiteX9" fmla="*/ 40053 w 156817"/>
              <a:gd name="connsiteY9" fmla="*/ 41255 h 166523"/>
              <a:gd name="connsiteX10" fmla="*/ 40053 w 156817"/>
              <a:gd name="connsiteY10" fmla="*/ 124040 h 166523"/>
              <a:gd name="connsiteX11" fmla="*/ 111817 w 156817"/>
              <a:gd name="connsiteY11" fmla="*/ 126936 h 166523"/>
              <a:gd name="connsiteX12" fmla="*/ 114711 w 156817"/>
              <a:gd name="connsiteY12" fmla="*/ 124040 h 166523"/>
              <a:gd name="connsiteX13" fmla="*/ 114711 w 156817"/>
              <a:gd name="connsiteY13" fmla="*/ 41255 h 166523"/>
              <a:gd name="connsiteX14" fmla="*/ 77382 w 156817"/>
              <a:gd name="connsiteY14" fmla="*/ 24748 h 16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6817" h="166523">
                <a:moveTo>
                  <a:pt x="77382" y="166195"/>
                </a:moveTo>
                <a:cubicBezTo>
                  <a:pt x="56025" y="165941"/>
                  <a:pt x="35761" y="156723"/>
                  <a:pt x="21514" y="140801"/>
                </a:cubicBezTo>
                <a:cubicBezTo>
                  <a:pt x="-8426" y="107433"/>
                  <a:pt x="-8426" y="56847"/>
                  <a:pt x="21514" y="23479"/>
                </a:cubicBezTo>
                <a:cubicBezTo>
                  <a:pt x="51149" y="-7375"/>
                  <a:pt x="100160" y="-8365"/>
                  <a:pt x="131014" y="21244"/>
                </a:cubicBezTo>
                <a:cubicBezTo>
                  <a:pt x="131777" y="21980"/>
                  <a:pt x="132513" y="22717"/>
                  <a:pt x="133250" y="23479"/>
                </a:cubicBezTo>
                <a:lnTo>
                  <a:pt x="133250" y="23479"/>
                </a:lnTo>
                <a:cubicBezTo>
                  <a:pt x="163418" y="56771"/>
                  <a:pt x="163418" y="107509"/>
                  <a:pt x="133250" y="140801"/>
                </a:cubicBezTo>
                <a:cubicBezTo>
                  <a:pt x="119002" y="156723"/>
                  <a:pt x="98738" y="165941"/>
                  <a:pt x="77382" y="166195"/>
                </a:cubicBezTo>
                <a:close/>
                <a:moveTo>
                  <a:pt x="77382" y="24748"/>
                </a:moveTo>
                <a:cubicBezTo>
                  <a:pt x="63186" y="24800"/>
                  <a:pt x="49652" y="30767"/>
                  <a:pt x="40053" y="41255"/>
                </a:cubicBezTo>
                <a:cubicBezTo>
                  <a:pt x="19026" y="64846"/>
                  <a:pt x="19026" y="100449"/>
                  <a:pt x="40053" y="124040"/>
                </a:cubicBezTo>
                <a:cubicBezTo>
                  <a:pt x="59072" y="144661"/>
                  <a:pt x="91196" y="145956"/>
                  <a:pt x="111817" y="126936"/>
                </a:cubicBezTo>
                <a:cubicBezTo>
                  <a:pt x="112832" y="125996"/>
                  <a:pt x="113798" y="125031"/>
                  <a:pt x="114711" y="124040"/>
                </a:cubicBezTo>
                <a:cubicBezTo>
                  <a:pt x="136094" y="100576"/>
                  <a:pt x="136094" y="64719"/>
                  <a:pt x="114711" y="41255"/>
                </a:cubicBezTo>
                <a:cubicBezTo>
                  <a:pt x="105112" y="30767"/>
                  <a:pt x="91578" y="24800"/>
                  <a:pt x="77382" y="24748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 userDrawn="1">
            <p:custDataLst>
              <p:tags r:id="rId25"/>
            </p:custDataLst>
          </p:nvPr>
        </p:nvSpPr>
        <p:spPr>
          <a:xfrm>
            <a:off x="1070575" y="1200708"/>
            <a:ext cx="76043" cy="81344"/>
          </a:xfrm>
          <a:custGeom>
            <a:avLst/>
            <a:gdLst>
              <a:gd name="connsiteX0" fmla="*/ 62742 w 76043"/>
              <a:gd name="connsiteY0" fmla="*/ 81016 h 81344"/>
              <a:gd name="connsiteX1" fmla="*/ 53599 w 76043"/>
              <a:gd name="connsiteY1" fmla="*/ 76953 h 81344"/>
              <a:gd name="connsiteX2" fmla="*/ 2810 w 76043"/>
              <a:gd name="connsiteY2" fmla="*/ 21339 h 81344"/>
              <a:gd name="connsiteX3" fmla="*/ 2734 w 76043"/>
              <a:gd name="connsiteY3" fmla="*/ 3385 h 81344"/>
              <a:gd name="connsiteX4" fmla="*/ 2810 w 76043"/>
              <a:gd name="connsiteY4" fmla="*/ 3310 h 81344"/>
              <a:gd name="connsiteX5" fmla="*/ 20587 w 76043"/>
              <a:gd name="connsiteY5" fmla="*/ 3310 h 81344"/>
              <a:gd name="connsiteX6" fmla="*/ 71375 w 76043"/>
              <a:gd name="connsiteY6" fmla="*/ 58923 h 81344"/>
              <a:gd name="connsiteX7" fmla="*/ 71553 w 76043"/>
              <a:gd name="connsiteY7" fmla="*/ 76521 h 81344"/>
              <a:gd name="connsiteX8" fmla="*/ 71375 w 76043"/>
              <a:gd name="connsiteY8" fmla="*/ 76699 h 81344"/>
              <a:gd name="connsiteX9" fmla="*/ 62742 w 76043"/>
              <a:gd name="connsiteY9" fmla="*/ 81016 h 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043" h="81344">
                <a:moveTo>
                  <a:pt x="62742" y="81016"/>
                </a:moveTo>
                <a:cubicBezTo>
                  <a:pt x="59287" y="80915"/>
                  <a:pt x="55986" y="79441"/>
                  <a:pt x="53599" y="76953"/>
                </a:cubicBezTo>
                <a:lnTo>
                  <a:pt x="2810" y="21339"/>
                </a:lnTo>
                <a:cubicBezTo>
                  <a:pt x="-2167" y="16413"/>
                  <a:pt x="-2192" y="8363"/>
                  <a:pt x="2734" y="3385"/>
                </a:cubicBezTo>
                <a:cubicBezTo>
                  <a:pt x="2761" y="3360"/>
                  <a:pt x="2785" y="3335"/>
                  <a:pt x="2810" y="3310"/>
                </a:cubicBezTo>
                <a:cubicBezTo>
                  <a:pt x="7737" y="-1541"/>
                  <a:pt x="15661" y="-1541"/>
                  <a:pt x="20587" y="3310"/>
                </a:cubicBezTo>
                <a:lnTo>
                  <a:pt x="71375" y="58923"/>
                </a:lnTo>
                <a:cubicBezTo>
                  <a:pt x="76276" y="63723"/>
                  <a:pt x="76352" y="71620"/>
                  <a:pt x="71553" y="76521"/>
                </a:cubicBezTo>
                <a:cubicBezTo>
                  <a:pt x="71502" y="76572"/>
                  <a:pt x="71426" y="76648"/>
                  <a:pt x="71375" y="76699"/>
                </a:cubicBezTo>
                <a:cubicBezTo>
                  <a:pt x="69140" y="79188"/>
                  <a:pt x="66068" y="80712"/>
                  <a:pt x="62742" y="81016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0" name="任意多边形: 形状 39"/>
          <p:cNvSpPr/>
          <p:nvPr userDrawn="1">
            <p:custDataLst>
              <p:tags r:id="rId26"/>
            </p:custDataLst>
          </p:nvPr>
        </p:nvSpPr>
        <p:spPr>
          <a:xfrm>
            <a:off x="10860220" y="1053326"/>
            <a:ext cx="142778" cy="142893"/>
          </a:xfrm>
          <a:custGeom>
            <a:avLst/>
            <a:gdLst>
              <a:gd name="connsiteX0" fmla="*/ 11820 w 142778"/>
              <a:gd name="connsiteY0" fmla="*/ 142565 h 142893"/>
              <a:gd name="connsiteX1" fmla="*/ 2679 w 142778"/>
              <a:gd name="connsiteY1" fmla="*/ 138756 h 142893"/>
              <a:gd name="connsiteX2" fmla="*/ 2679 w 142778"/>
              <a:gd name="connsiteY2" fmla="*/ 120726 h 142893"/>
              <a:gd name="connsiteX3" fmla="*/ 120000 w 142778"/>
              <a:gd name="connsiteY3" fmla="*/ 3405 h 142893"/>
              <a:gd name="connsiteX4" fmla="*/ 138029 w 142778"/>
              <a:gd name="connsiteY4" fmla="*/ 3405 h 142893"/>
              <a:gd name="connsiteX5" fmla="*/ 138029 w 142778"/>
              <a:gd name="connsiteY5" fmla="*/ 21435 h 142893"/>
              <a:gd name="connsiteX6" fmla="*/ 20707 w 142778"/>
              <a:gd name="connsiteY6" fmla="*/ 138756 h 142893"/>
              <a:gd name="connsiteX7" fmla="*/ 11820 w 142778"/>
              <a:gd name="connsiteY7" fmla="*/ 142565 h 14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778" h="142893">
                <a:moveTo>
                  <a:pt x="11820" y="142565"/>
                </a:moveTo>
                <a:cubicBezTo>
                  <a:pt x="8265" y="142565"/>
                  <a:pt x="5217" y="141194"/>
                  <a:pt x="2679" y="138756"/>
                </a:cubicBezTo>
                <a:cubicBezTo>
                  <a:pt x="-2148" y="133728"/>
                  <a:pt x="-2148" y="125755"/>
                  <a:pt x="2679" y="120726"/>
                </a:cubicBezTo>
                <a:lnTo>
                  <a:pt x="120000" y="3405"/>
                </a:lnTo>
                <a:cubicBezTo>
                  <a:pt x="125078" y="-1573"/>
                  <a:pt x="132952" y="-1573"/>
                  <a:pt x="138029" y="3405"/>
                </a:cubicBezTo>
                <a:cubicBezTo>
                  <a:pt x="143107" y="8382"/>
                  <a:pt x="143107" y="16457"/>
                  <a:pt x="138029" y="21435"/>
                </a:cubicBezTo>
                <a:lnTo>
                  <a:pt x="20707" y="138756"/>
                </a:lnTo>
                <a:cubicBezTo>
                  <a:pt x="18423" y="141169"/>
                  <a:pt x="15121" y="142540"/>
                  <a:pt x="11820" y="142565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" name="任意多边形: 形状 40"/>
          <p:cNvSpPr/>
          <p:nvPr userDrawn="1">
            <p:custDataLst>
              <p:tags r:id="rId27"/>
            </p:custDataLst>
          </p:nvPr>
        </p:nvSpPr>
        <p:spPr>
          <a:xfrm>
            <a:off x="10859521" y="1053326"/>
            <a:ext cx="142781" cy="142893"/>
          </a:xfrm>
          <a:custGeom>
            <a:avLst/>
            <a:gdLst>
              <a:gd name="connsiteX0" fmla="*/ 129332 w 142781"/>
              <a:gd name="connsiteY0" fmla="*/ 142565 h 142893"/>
              <a:gd name="connsiteX1" fmla="*/ 120191 w 142781"/>
              <a:gd name="connsiteY1" fmla="*/ 138756 h 142893"/>
              <a:gd name="connsiteX2" fmla="*/ 2869 w 142781"/>
              <a:gd name="connsiteY2" fmla="*/ 21435 h 142893"/>
              <a:gd name="connsiteX3" fmla="*/ 2869 w 142781"/>
              <a:gd name="connsiteY3" fmla="*/ 3405 h 142893"/>
              <a:gd name="connsiteX4" fmla="*/ 20898 w 142781"/>
              <a:gd name="connsiteY4" fmla="*/ 3405 h 142893"/>
              <a:gd name="connsiteX5" fmla="*/ 138220 w 142781"/>
              <a:gd name="connsiteY5" fmla="*/ 120726 h 142893"/>
              <a:gd name="connsiteX6" fmla="*/ 138220 w 142781"/>
              <a:gd name="connsiteY6" fmla="*/ 138756 h 142893"/>
              <a:gd name="connsiteX7" fmla="*/ 129332 w 142781"/>
              <a:gd name="connsiteY7" fmla="*/ 142565 h 14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781" h="142893">
                <a:moveTo>
                  <a:pt x="129332" y="142565"/>
                </a:moveTo>
                <a:cubicBezTo>
                  <a:pt x="125777" y="142565"/>
                  <a:pt x="122730" y="141194"/>
                  <a:pt x="120191" y="138756"/>
                </a:cubicBezTo>
                <a:lnTo>
                  <a:pt x="2869" y="21435"/>
                </a:lnTo>
                <a:cubicBezTo>
                  <a:pt x="-2212" y="16457"/>
                  <a:pt x="-2212" y="8382"/>
                  <a:pt x="2869" y="3405"/>
                </a:cubicBezTo>
                <a:cubicBezTo>
                  <a:pt x="7947" y="-1573"/>
                  <a:pt x="15821" y="-1573"/>
                  <a:pt x="20898" y="3405"/>
                </a:cubicBezTo>
                <a:lnTo>
                  <a:pt x="138220" y="120726"/>
                </a:lnTo>
                <a:cubicBezTo>
                  <a:pt x="143046" y="125755"/>
                  <a:pt x="143046" y="133728"/>
                  <a:pt x="138220" y="138756"/>
                </a:cubicBezTo>
                <a:cubicBezTo>
                  <a:pt x="135935" y="141143"/>
                  <a:pt x="132634" y="142515"/>
                  <a:pt x="129332" y="142565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" name="任意多边形: 形状 42"/>
          <p:cNvSpPr/>
          <p:nvPr userDrawn="1">
            <p:custDataLst>
              <p:tags r:id="rId28"/>
            </p:custDataLst>
          </p:nvPr>
        </p:nvSpPr>
        <p:spPr>
          <a:xfrm>
            <a:off x="1106191" y="6106840"/>
            <a:ext cx="1006764" cy="101578"/>
          </a:xfrm>
          <a:custGeom>
            <a:avLst/>
            <a:gdLst>
              <a:gd name="connsiteX0" fmla="*/ 993126 w 1006764"/>
              <a:gd name="connsiteY0" fmla="*/ 51102 h 101578"/>
              <a:gd name="connsiteX1" fmla="*/ 1005823 w 1006764"/>
              <a:gd name="connsiteY1" fmla="*/ 313 h 101578"/>
              <a:gd name="connsiteX2" fmla="*/ 57853 w 1006764"/>
              <a:gd name="connsiteY2" fmla="*/ 313 h 101578"/>
              <a:gd name="connsiteX3" fmla="*/ -300 w 1006764"/>
              <a:gd name="connsiteY3" fmla="*/ 42469 h 101578"/>
              <a:gd name="connsiteX4" fmla="*/ 41854 w 1006764"/>
              <a:gd name="connsiteY4" fmla="*/ 100621 h 101578"/>
              <a:gd name="connsiteX5" fmla="*/ 57853 w 1006764"/>
              <a:gd name="connsiteY5" fmla="*/ 100621 h 101578"/>
              <a:gd name="connsiteX6" fmla="*/ 1005823 w 1006764"/>
              <a:gd name="connsiteY6" fmla="*/ 100621 h 101578"/>
              <a:gd name="connsiteX7" fmla="*/ 993126 w 1006764"/>
              <a:gd name="connsiteY7" fmla="*/ 51102 h 10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6764" h="101578">
                <a:moveTo>
                  <a:pt x="993126" y="51102"/>
                </a:moveTo>
                <a:cubicBezTo>
                  <a:pt x="993126" y="33377"/>
                  <a:pt x="997469" y="15931"/>
                  <a:pt x="1005823" y="313"/>
                </a:cubicBezTo>
                <a:lnTo>
                  <a:pt x="57853" y="313"/>
                </a:lnTo>
                <a:cubicBezTo>
                  <a:pt x="30148" y="-4106"/>
                  <a:pt x="4119" y="14764"/>
                  <a:pt x="-300" y="42469"/>
                </a:cubicBezTo>
                <a:cubicBezTo>
                  <a:pt x="-4718" y="70174"/>
                  <a:pt x="14149" y="96202"/>
                  <a:pt x="41854" y="100621"/>
                </a:cubicBezTo>
                <a:cubicBezTo>
                  <a:pt x="47137" y="101460"/>
                  <a:pt x="52546" y="101460"/>
                  <a:pt x="57853" y="100621"/>
                </a:cubicBezTo>
                <a:lnTo>
                  <a:pt x="1005823" y="100621"/>
                </a:lnTo>
                <a:cubicBezTo>
                  <a:pt x="997672" y="85385"/>
                  <a:pt x="993305" y="68396"/>
                  <a:pt x="993126" y="51102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" name="任意多边形: 形状 43"/>
          <p:cNvSpPr/>
          <p:nvPr userDrawn="1">
            <p:custDataLst>
              <p:tags r:id="rId29"/>
            </p:custDataLst>
          </p:nvPr>
        </p:nvSpPr>
        <p:spPr>
          <a:xfrm>
            <a:off x="2306714" y="6107990"/>
            <a:ext cx="8460735" cy="100307"/>
          </a:xfrm>
          <a:custGeom>
            <a:avLst/>
            <a:gdLst>
              <a:gd name="connsiteX0" fmla="*/ 8417024 w 8460735"/>
              <a:gd name="connsiteY0" fmla="*/ -328 h 100307"/>
              <a:gd name="connsiteX1" fmla="*/ -941 w 8460735"/>
              <a:gd name="connsiteY1" fmla="*/ -328 h 100307"/>
              <a:gd name="connsiteX2" fmla="*/ -941 w 8460735"/>
              <a:gd name="connsiteY2" fmla="*/ 99979 h 100307"/>
              <a:gd name="connsiteX3" fmla="*/ 8417024 w 8460735"/>
              <a:gd name="connsiteY3" fmla="*/ 99979 h 100307"/>
              <a:gd name="connsiteX4" fmla="*/ 8459177 w 8460735"/>
              <a:gd name="connsiteY4" fmla="*/ 41826 h 100307"/>
              <a:gd name="connsiteX5" fmla="*/ 8417024 w 8460735"/>
              <a:gd name="connsiteY5" fmla="*/ -328 h 10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60735" h="100307">
                <a:moveTo>
                  <a:pt x="8417024" y="-328"/>
                </a:moveTo>
                <a:lnTo>
                  <a:pt x="-941" y="-328"/>
                </a:lnTo>
                <a:cubicBezTo>
                  <a:pt x="16072" y="30957"/>
                  <a:pt x="16072" y="68694"/>
                  <a:pt x="-941" y="99979"/>
                </a:cubicBezTo>
                <a:lnTo>
                  <a:pt x="8417024" y="99979"/>
                </a:lnTo>
                <a:cubicBezTo>
                  <a:pt x="8444703" y="95561"/>
                  <a:pt x="8463495" y="69531"/>
                  <a:pt x="8459177" y="41826"/>
                </a:cubicBezTo>
                <a:cubicBezTo>
                  <a:pt x="8455621" y="20139"/>
                  <a:pt x="8438609" y="3125"/>
                  <a:pt x="8417024" y="-32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任意多边形: 形状 44"/>
          <p:cNvSpPr/>
          <p:nvPr userDrawn="1">
            <p:custDataLst>
              <p:tags r:id="rId30"/>
            </p:custDataLst>
          </p:nvPr>
        </p:nvSpPr>
        <p:spPr>
          <a:xfrm>
            <a:off x="1098018" y="6095159"/>
            <a:ext cx="1027748" cy="125965"/>
          </a:xfrm>
          <a:custGeom>
            <a:avLst/>
            <a:gdLst>
              <a:gd name="connsiteX0" fmla="*/ 1013996 w 1027748"/>
              <a:gd name="connsiteY0" fmla="*/ 125508 h 125965"/>
              <a:gd name="connsiteX1" fmla="*/ 66025 w 1027748"/>
              <a:gd name="connsiteY1" fmla="*/ 125508 h 125965"/>
              <a:gd name="connsiteX2" fmla="*/ -812 w 1027748"/>
              <a:gd name="connsiteY2" fmla="*/ 66644 h 125965"/>
              <a:gd name="connsiteX3" fmla="*/ 58026 w 1027748"/>
              <a:gd name="connsiteY3" fmla="*/ -195 h 125965"/>
              <a:gd name="connsiteX4" fmla="*/ 66025 w 1027748"/>
              <a:gd name="connsiteY4" fmla="*/ -195 h 125965"/>
              <a:gd name="connsiteX5" fmla="*/ 1013996 w 1027748"/>
              <a:gd name="connsiteY5" fmla="*/ -195 h 125965"/>
              <a:gd name="connsiteX6" fmla="*/ 1026769 w 1027748"/>
              <a:gd name="connsiteY6" fmla="*/ 11918 h 125965"/>
              <a:gd name="connsiteX7" fmla="*/ 1025169 w 1027748"/>
              <a:gd name="connsiteY7" fmla="*/ 18343 h 125965"/>
              <a:gd name="connsiteX8" fmla="*/ 1013996 w 1027748"/>
              <a:gd name="connsiteY8" fmla="*/ 62783 h 125965"/>
              <a:gd name="connsiteX9" fmla="*/ 1025169 w 1027748"/>
              <a:gd name="connsiteY9" fmla="*/ 106969 h 125965"/>
              <a:gd name="connsiteX10" fmla="*/ 1025169 w 1027748"/>
              <a:gd name="connsiteY10" fmla="*/ 119413 h 125965"/>
              <a:gd name="connsiteX11" fmla="*/ 1013996 w 1027748"/>
              <a:gd name="connsiteY11" fmla="*/ 125508 h 125965"/>
              <a:gd name="connsiteX12" fmla="*/ 66025 w 1027748"/>
              <a:gd name="connsiteY12" fmla="*/ 25200 h 125965"/>
              <a:gd name="connsiteX13" fmla="*/ 25471 w 1027748"/>
              <a:gd name="connsiteY13" fmla="*/ 59557 h 125965"/>
              <a:gd name="connsiteX14" fmla="*/ 59855 w 1027748"/>
              <a:gd name="connsiteY14" fmla="*/ 100113 h 125965"/>
              <a:gd name="connsiteX15" fmla="*/ 66025 w 1027748"/>
              <a:gd name="connsiteY15" fmla="*/ 100113 h 125965"/>
              <a:gd name="connsiteX16" fmla="*/ 994696 w 1027748"/>
              <a:gd name="connsiteY16" fmla="*/ 100113 h 125965"/>
              <a:gd name="connsiteX17" fmla="*/ 988601 w 1027748"/>
              <a:gd name="connsiteY17" fmla="*/ 62783 h 125965"/>
              <a:gd name="connsiteX18" fmla="*/ 994696 w 1027748"/>
              <a:gd name="connsiteY18" fmla="*/ 25200 h 12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27748" h="125965">
                <a:moveTo>
                  <a:pt x="1013996" y="125508"/>
                </a:moveTo>
                <a:lnTo>
                  <a:pt x="66025" y="125508"/>
                </a:lnTo>
                <a:cubicBezTo>
                  <a:pt x="31311" y="127716"/>
                  <a:pt x="1397" y="101356"/>
                  <a:pt x="-812" y="66644"/>
                </a:cubicBezTo>
                <a:cubicBezTo>
                  <a:pt x="-3022" y="31954"/>
                  <a:pt x="23312" y="2014"/>
                  <a:pt x="58026" y="-195"/>
                </a:cubicBezTo>
                <a:cubicBezTo>
                  <a:pt x="60693" y="-373"/>
                  <a:pt x="63359" y="-373"/>
                  <a:pt x="66025" y="-195"/>
                </a:cubicBezTo>
                <a:lnTo>
                  <a:pt x="1013996" y="-195"/>
                </a:lnTo>
                <a:cubicBezTo>
                  <a:pt x="1020877" y="-373"/>
                  <a:pt x="1026590" y="5036"/>
                  <a:pt x="1026769" y="11918"/>
                </a:cubicBezTo>
                <a:cubicBezTo>
                  <a:pt x="1026820" y="14153"/>
                  <a:pt x="1026260" y="16388"/>
                  <a:pt x="1025169" y="18343"/>
                </a:cubicBezTo>
                <a:cubicBezTo>
                  <a:pt x="1017982" y="32057"/>
                  <a:pt x="1014147" y="47293"/>
                  <a:pt x="1013996" y="62783"/>
                </a:cubicBezTo>
                <a:cubicBezTo>
                  <a:pt x="1014096" y="78197"/>
                  <a:pt x="1017931" y="93359"/>
                  <a:pt x="1025169" y="106969"/>
                </a:cubicBezTo>
                <a:cubicBezTo>
                  <a:pt x="1027353" y="110830"/>
                  <a:pt x="1027353" y="115552"/>
                  <a:pt x="1025169" y="119413"/>
                </a:cubicBezTo>
                <a:cubicBezTo>
                  <a:pt x="1022756" y="123272"/>
                  <a:pt x="1018542" y="125583"/>
                  <a:pt x="1013996" y="125508"/>
                </a:cubicBezTo>
                <a:close/>
                <a:moveTo>
                  <a:pt x="66025" y="25200"/>
                </a:moveTo>
                <a:cubicBezTo>
                  <a:pt x="45329" y="23498"/>
                  <a:pt x="27197" y="38887"/>
                  <a:pt x="25471" y="59557"/>
                </a:cubicBezTo>
                <a:cubicBezTo>
                  <a:pt x="23769" y="80254"/>
                  <a:pt x="39158" y="98411"/>
                  <a:pt x="59855" y="100113"/>
                </a:cubicBezTo>
                <a:cubicBezTo>
                  <a:pt x="61911" y="100290"/>
                  <a:pt x="63968" y="100290"/>
                  <a:pt x="66025" y="100113"/>
                </a:cubicBezTo>
                <a:lnTo>
                  <a:pt x="994696" y="100113"/>
                </a:lnTo>
                <a:cubicBezTo>
                  <a:pt x="990658" y="88076"/>
                  <a:pt x="988601" y="75480"/>
                  <a:pt x="988601" y="62783"/>
                </a:cubicBezTo>
                <a:cubicBezTo>
                  <a:pt x="988601" y="50010"/>
                  <a:pt x="990658" y="37312"/>
                  <a:pt x="994696" y="25200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" name="任意多边形: 形状 45"/>
          <p:cNvSpPr/>
          <p:nvPr userDrawn="1">
            <p:custDataLst>
              <p:tags r:id="rId31"/>
            </p:custDataLst>
          </p:nvPr>
        </p:nvSpPr>
        <p:spPr>
          <a:xfrm>
            <a:off x="2294080" y="6095292"/>
            <a:ext cx="8489623" cy="125702"/>
          </a:xfrm>
          <a:custGeom>
            <a:avLst/>
            <a:gdLst>
              <a:gd name="connsiteX0" fmla="*/ 8429658 w 8489623"/>
              <a:gd name="connsiteY0" fmla="*/ 125374 h 125702"/>
              <a:gd name="connsiteX1" fmla="*/ 11693 w 8489623"/>
              <a:gd name="connsiteY1" fmla="*/ 125374 h 125702"/>
              <a:gd name="connsiteX2" fmla="*/ 773 w 8489623"/>
              <a:gd name="connsiteY2" fmla="*/ 119280 h 125702"/>
              <a:gd name="connsiteX3" fmla="*/ 773 w 8489623"/>
              <a:gd name="connsiteY3" fmla="*/ 106835 h 125702"/>
              <a:gd name="connsiteX4" fmla="*/ 12201 w 8489623"/>
              <a:gd name="connsiteY4" fmla="*/ 62649 h 125702"/>
              <a:gd name="connsiteX5" fmla="*/ 773 w 8489623"/>
              <a:gd name="connsiteY5" fmla="*/ 18209 h 125702"/>
              <a:gd name="connsiteX6" fmla="*/ 773 w 8489623"/>
              <a:gd name="connsiteY6" fmla="*/ 5766 h 125702"/>
              <a:gd name="connsiteX7" fmla="*/ 11693 w 8489623"/>
              <a:gd name="connsiteY7" fmla="*/ -328 h 125702"/>
              <a:gd name="connsiteX8" fmla="*/ 8429658 w 8489623"/>
              <a:gd name="connsiteY8" fmla="*/ -328 h 125702"/>
              <a:gd name="connsiteX9" fmla="*/ 8488572 w 8489623"/>
              <a:gd name="connsiteY9" fmla="*/ 66510 h 125702"/>
              <a:gd name="connsiteX10" fmla="*/ 8429658 w 8489623"/>
              <a:gd name="connsiteY10" fmla="*/ 125374 h 125702"/>
              <a:gd name="connsiteX11" fmla="*/ 30738 w 8489623"/>
              <a:gd name="connsiteY11" fmla="*/ 99980 h 125702"/>
              <a:gd name="connsiteX12" fmla="*/ 8429658 w 8489623"/>
              <a:gd name="connsiteY12" fmla="*/ 99980 h 125702"/>
              <a:gd name="connsiteX13" fmla="*/ 8463940 w 8489623"/>
              <a:gd name="connsiteY13" fmla="*/ 59424 h 125702"/>
              <a:gd name="connsiteX14" fmla="*/ 8429658 w 8489623"/>
              <a:gd name="connsiteY14" fmla="*/ 25066 h 125702"/>
              <a:gd name="connsiteX15" fmla="*/ 30738 w 8489623"/>
              <a:gd name="connsiteY15" fmla="*/ 25066 h 125702"/>
              <a:gd name="connsiteX16" fmla="*/ 37087 w 8489623"/>
              <a:gd name="connsiteY16" fmla="*/ 62649 h 125702"/>
              <a:gd name="connsiteX17" fmla="*/ 30738 w 8489623"/>
              <a:gd name="connsiteY17" fmla="*/ 99980 h 1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489623" h="125702">
                <a:moveTo>
                  <a:pt x="8429658" y="125374"/>
                </a:moveTo>
                <a:lnTo>
                  <a:pt x="11693" y="125374"/>
                </a:lnTo>
                <a:cubicBezTo>
                  <a:pt x="7122" y="125399"/>
                  <a:pt x="3058" y="123088"/>
                  <a:pt x="773" y="119280"/>
                </a:cubicBezTo>
                <a:cubicBezTo>
                  <a:pt x="-1513" y="115419"/>
                  <a:pt x="-1513" y="110696"/>
                  <a:pt x="773" y="106835"/>
                </a:cubicBezTo>
                <a:cubicBezTo>
                  <a:pt x="8137" y="93275"/>
                  <a:pt x="12201" y="78090"/>
                  <a:pt x="12201" y="62649"/>
                </a:cubicBezTo>
                <a:cubicBezTo>
                  <a:pt x="12201" y="47134"/>
                  <a:pt x="8137" y="31872"/>
                  <a:pt x="773" y="18209"/>
                </a:cubicBezTo>
                <a:cubicBezTo>
                  <a:pt x="-1513" y="14350"/>
                  <a:pt x="-1513" y="9626"/>
                  <a:pt x="773" y="5766"/>
                </a:cubicBezTo>
                <a:cubicBezTo>
                  <a:pt x="3058" y="1956"/>
                  <a:pt x="7122" y="-355"/>
                  <a:pt x="11693" y="-328"/>
                </a:cubicBezTo>
                <a:lnTo>
                  <a:pt x="8429658" y="-328"/>
                </a:lnTo>
                <a:cubicBezTo>
                  <a:pt x="8464448" y="1881"/>
                  <a:pt x="8490602" y="31821"/>
                  <a:pt x="8488572" y="66510"/>
                </a:cubicBezTo>
                <a:cubicBezTo>
                  <a:pt x="8486541" y="98151"/>
                  <a:pt x="8461401" y="123367"/>
                  <a:pt x="8429658" y="125374"/>
                </a:cubicBezTo>
                <a:close/>
                <a:moveTo>
                  <a:pt x="30738" y="99980"/>
                </a:moveTo>
                <a:lnTo>
                  <a:pt x="8429658" y="99980"/>
                </a:lnTo>
                <a:cubicBezTo>
                  <a:pt x="8450226" y="98278"/>
                  <a:pt x="8465716" y="80120"/>
                  <a:pt x="8463940" y="59424"/>
                </a:cubicBezTo>
                <a:cubicBezTo>
                  <a:pt x="8462415" y="41116"/>
                  <a:pt x="8447942" y="26565"/>
                  <a:pt x="8429658" y="25066"/>
                </a:cubicBezTo>
                <a:lnTo>
                  <a:pt x="30738" y="25066"/>
                </a:lnTo>
                <a:cubicBezTo>
                  <a:pt x="35055" y="37128"/>
                  <a:pt x="37087" y="49851"/>
                  <a:pt x="37087" y="62649"/>
                </a:cubicBezTo>
                <a:cubicBezTo>
                  <a:pt x="37087" y="75373"/>
                  <a:pt x="35055" y="87992"/>
                  <a:pt x="30738" y="99980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任意多边形: 形状 47"/>
          <p:cNvSpPr/>
          <p:nvPr userDrawn="1">
            <p:custDataLst>
              <p:tags r:id="rId32"/>
            </p:custDataLst>
          </p:nvPr>
        </p:nvSpPr>
        <p:spPr>
          <a:xfrm>
            <a:off x="2087307" y="6035615"/>
            <a:ext cx="244801" cy="244801"/>
          </a:xfrm>
          <a:custGeom>
            <a:avLst/>
            <a:gdLst>
              <a:gd name="connsiteX0" fmla="*/ 121459 w 244801"/>
              <a:gd name="connsiteY0" fmla="*/ 244473 h 244801"/>
              <a:gd name="connsiteX1" fmla="*/ -941 w 244801"/>
              <a:gd name="connsiteY1" fmla="*/ 122072 h 244801"/>
              <a:gd name="connsiteX2" fmla="*/ 121459 w 244801"/>
              <a:gd name="connsiteY2" fmla="*/ -328 h 244801"/>
              <a:gd name="connsiteX3" fmla="*/ 243860 w 244801"/>
              <a:gd name="connsiteY3" fmla="*/ 122072 h 244801"/>
              <a:gd name="connsiteX4" fmla="*/ 243860 w 244801"/>
              <a:gd name="connsiteY4" fmla="*/ 122327 h 244801"/>
              <a:gd name="connsiteX5" fmla="*/ 121459 w 244801"/>
              <a:gd name="connsiteY5" fmla="*/ 244473 h 244801"/>
              <a:gd name="connsiteX6" fmla="*/ 121459 w 244801"/>
              <a:gd name="connsiteY6" fmla="*/ 25320 h 244801"/>
              <a:gd name="connsiteX7" fmla="*/ 24453 w 244801"/>
              <a:gd name="connsiteY7" fmla="*/ 122327 h 244801"/>
              <a:gd name="connsiteX8" fmla="*/ 121459 w 244801"/>
              <a:gd name="connsiteY8" fmla="*/ 219333 h 244801"/>
              <a:gd name="connsiteX9" fmla="*/ 218466 w 244801"/>
              <a:gd name="connsiteY9" fmla="*/ 122327 h 244801"/>
              <a:gd name="connsiteX10" fmla="*/ 121459 w 244801"/>
              <a:gd name="connsiteY10" fmla="*/ 25829 h 24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801" h="244801">
                <a:moveTo>
                  <a:pt x="121459" y="244473"/>
                </a:moveTo>
                <a:cubicBezTo>
                  <a:pt x="53860" y="244473"/>
                  <a:pt x="-941" y="189673"/>
                  <a:pt x="-941" y="122072"/>
                </a:cubicBezTo>
                <a:cubicBezTo>
                  <a:pt x="-941" y="54473"/>
                  <a:pt x="53860" y="-328"/>
                  <a:pt x="121459" y="-328"/>
                </a:cubicBezTo>
                <a:cubicBezTo>
                  <a:pt x="189008" y="-328"/>
                  <a:pt x="243860" y="54473"/>
                  <a:pt x="243860" y="122072"/>
                </a:cubicBezTo>
                <a:cubicBezTo>
                  <a:pt x="243860" y="122150"/>
                  <a:pt x="243860" y="122251"/>
                  <a:pt x="243860" y="122327"/>
                </a:cubicBezTo>
                <a:cubicBezTo>
                  <a:pt x="243606" y="189825"/>
                  <a:pt x="189008" y="244473"/>
                  <a:pt x="121459" y="244473"/>
                </a:cubicBezTo>
                <a:close/>
                <a:moveTo>
                  <a:pt x="121459" y="25320"/>
                </a:moveTo>
                <a:cubicBezTo>
                  <a:pt x="67878" y="25320"/>
                  <a:pt x="24453" y="68745"/>
                  <a:pt x="24453" y="122327"/>
                </a:cubicBezTo>
                <a:cubicBezTo>
                  <a:pt x="24453" y="175908"/>
                  <a:pt x="67878" y="219333"/>
                  <a:pt x="121459" y="219333"/>
                </a:cubicBezTo>
                <a:cubicBezTo>
                  <a:pt x="175041" y="219333"/>
                  <a:pt x="218466" y="175908"/>
                  <a:pt x="218466" y="122327"/>
                </a:cubicBezTo>
                <a:cubicBezTo>
                  <a:pt x="218212" y="68948"/>
                  <a:pt x="174787" y="25829"/>
                  <a:pt x="121459" y="25829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任意多边形: 形状 48"/>
          <p:cNvSpPr/>
          <p:nvPr userDrawn="1">
            <p:custDataLst>
              <p:tags r:id="rId33"/>
            </p:custDataLst>
          </p:nvPr>
        </p:nvSpPr>
        <p:spPr>
          <a:xfrm>
            <a:off x="2100004" y="6048566"/>
            <a:ext cx="219407" cy="219407"/>
          </a:xfrm>
          <a:custGeom>
            <a:avLst/>
            <a:gdLst>
              <a:gd name="connsiteX0" fmla="*/ 218466 w 219407"/>
              <a:gd name="connsiteY0" fmla="*/ 109376 h 219407"/>
              <a:gd name="connsiteX1" fmla="*/ 108762 w 219407"/>
              <a:gd name="connsiteY1" fmla="*/ 219079 h 219407"/>
              <a:gd name="connsiteX2" fmla="*/ -941 w 219407"/>
              <a:gd name="connsiteY2" fmla="*/ 109376 h 219407"/>
              <a:gd name="connsiteX3" fmla="*/ 108762 w 219407"/>
              <a:gd name="connsiteY3" fmla="*/ -328 h 219407"/>
              <a:gd name="connsiteX4" fmla="*/ 218466 w 219407"/>
              <a:gd name="connsiteY4" fmla="*/ 108869 h 219407"/>
              <a:gd name="connsiteX5" fmla="*/ 218466 w 219407"/>
              <a:gd name="connsiteY5" fmla="*/ 109376 h 21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407" h="219407">
                <a:moveTo>
                  <a:pt x="218466" y="109376"/>
                </a:moveTo>
                <a:cubicBezTo>
                  <a:pt x="218466" y="169966"/>
                  <a:pt x="169455" y="219079"/>
                  <a:pt x="108762" y="219079"/>
                </a:cubicBezTo>
                <a:cubicBezTo>
                  <a:pt x="48172" y="219079"/>
                  <a:pt x="-941" y="169966"/>
                  <a:pt x="-941" y="109376"/>
                </a:cubicBezTo>
                <a:cubicBezTo>
                  <a:pt x="-941" y="48785"/>
                  <a:pt x="48172" y="-328"/>
                  <a:pt x="108762" y="-328"/>
                </a:cubicBezTo>
                <a:cubicBezTo>
                  <a:pt x="169201" y="-480"/>
                  <a:pt x="218212" y="48430"/>
                  <a:pt x="218466" y="108869"/>
                </a:cubicBezTo>
                <a:cubicBezTo>
                  <a:pt x="218466" y="109045"/>
                  <a:pt x="218466" y="109199"/>
                  <a:pt x="218466" y="109376"/>
                </a:cubicBezTo>
                <a:close/>
              </a:path>
            </a:pathLst>
          </a:custGeom>
          <a:solidFill>
            <a:schemeClr val="accent4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6385"/>
            <p:custDataLst>
              <p:tags r:id="rId3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6386"/>
            <p:custDataLst>
              <p:tags r:id="rId3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16387"/>
            <p:custDataLst>
              <p:tags r:id="rId36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5" name="任意多边形: 形状 13"/>
          <p:cNvSpPr/>
          <p:nvPr>
            <p:custDataLst>
              <p:tags r:id="rId37"/>
            </p:custDataLst>
          </p:nvPr>
        </p:nvSpPr>
        <p:spPr>
          <a:xfrm>
            <a:off x="1702791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任意多边形: 形状 14"/>
          <p:cNvSpPr/>
          <p:nvPr>
            <p:custDataLst>
              <p:tags r:id="rId38"/>
            </p:custDataLst>
          </p:nvPr>
        </p:nvSpPr>
        <p:spPr>
          <a:xfrm>
            <a:off x="2267349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" name="任意多边形: 形状 15"/>
          <p:cNvSpPr/>
          <p:nvPr>
            <p:custDataLst>
              <p:tags r:id="rId39"/>
            </p:custDataLst>
          </p:nvPr>
        </p:nvSpPr>
        <p:spPr>
          <a:xfrm>
            <a:off x="2831907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任意多边形: 形状 17"/>
          <p:cNvSpPr/>
          <p:nvPr>
            <p:custDataLst>
              <p:tags r:id="rId40"/>
            </p:custDataLst>
          </p:nvPr>
        </p:nvSpPr>
        <p:spPr>
          <a:xfrm>
            <a:off x="3396465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任意多边形: 形状 19"/>
          <p:cNvSpPr/>
          <p:nvPr>
            <p:custDataLst>
              <p:tags r:id="rId41"/>
            </p:custDataLst>
          </p:nvPr>
        </p:nvSpPr>
        <p:spPr>
          <a:xfrm>
            <a:off x="3961023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25"/>
          <p:cNvSpPr/>
          <p:nvPr>
            <p:custDataLst>
              <p:tags r:id="rId42"/>
            </p:custDataLst>
          </p:nvPr>
        </p:nvSpPr>
        <p:spPr>
          <a:xfrm>
            <a:off x="4525581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任意多边形: 形状 26"/>
          <p:cNvSpPr/>
          <p:nvPr>
            <p:custDataLst>
              <p:tags r:id="rId43"/>
            </p:custDataLst>
          </p:nvPr>
        </p:nvSpPr>
        <p:spPr>
          <a:xfrm>
            <a:off x="5090139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/>
          <p:cNvSpPr/>
          <p:nvPr>
            <p:custDataLst>
              <p:tags r:id="rId44"/>
            </p:custDataLst>
          </p:nvPr>
        </p:nvSpPr>
        <p:spPr>
          <a:xfrm>
            <a:off x="5654697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任意多边形: 形状 49"/>
          <p:cNvSpPr/>
          <p:nvPr>
            <p:custDataLst>
              <p:tags r:id="rId45"/>
            </p:custDataLst>
          </p:nvPr>
        </p:nvSpPr>
        <p:spPr>
          <a:xfrm>
            <a:off x="6219255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多边形: 形状 50"/>
          <p:cNvSpPr/>
          <p:nvPr>
            <p:custDataLst>
              <p:tags r:id="rId46"/>
            </p:custDataLst>
          </p:nvPr>
        </p:nvSpPr>
        <p:spPr>
          <a:xfrm>
            <a:off x="6783813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任意多边形: 形状 51"/>
          <p:cNvSpPr/>
          <p:nvPr>
            <p:custDataLst>
              <p:tags r:id="rId47"/>
            </p:custDataLst>
          </p:nvPr>
        </p:nvSpPr>
        <p:spPr>
          <a:xfrm>
            <a:off x="7348371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任意多边形: 形状 52"/>
          <p:cNvSpPr/>
          <p:nvPr>
            <p:custDataLst>
              <p:tags r:id="rId48"/>
            </p:custDataLst>
          </p:nvPr>
        </p:nvSpPr>
        <p:spPr>
          <a:xfrm>
            <a:off x="7912929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任意多边形: 形状 53"/>
          <p:cNvSpPr/>
          <p:nvPr>
            <p:custDataLst>
              <p:tags r:id="rId49"/>
            </p:custDataLst>
          </p:nvPr>
        </p:nvSpPr>
        <p:spPr>
          <a:xfrm>
            <a:off x="8477487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任意多边形: 形状 54"/>
          <p:cNvSpPr/>
          <p:nvPr>
            <p:custDataLst>
              <p:tags r:id="rId50"/>
            </p:custDataLst>
          </p:nvPr>
        </p:nvSpPr>
        <p:spPr>
          <a:xfrm>
            <a:off x="9042045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任意多边形: 形状 55"/>
          <p:cNvSpPr/>
          <p:nvPr>
            <p:custDataLst>
              <p:tags r:id="rId51"/>
            </p:custDataLst>
          </p:nvPr>
        </p:nvSpPr>
        <p:spPr>
          <a:xfrm>
            <a:off x="9606603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任意多边形: 形状 56"/>
          <p:cNvSpPr/>
          <p:nvPr>
            <p:custDataLst>
              <p:tags r:id="rId52"/>
            </p:custDataLst>
          </p:nvPr>
        </p:nvSpPr>
        <p:spPr>
          <a:xfrm>
            <a:off x="10171161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任意多边形: 形状 58"/>
          <p:cNvSpPr/>
          <p:nvPr>
            <p:custDataLst>
              <p:tags r:id="rId53"/>
            </p:custDataLst>
          </p:nvPr>
        </p:nvSpPr>
        <p:spPr>
          <a:xfrm>
            <a:off x="1138232" y="2045055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" name="任意多边形: 形状 59"/>
          <p:cNvSpPr/>
          <p:nvPr>
            <p:custDataLst>
              <p:tags r:id="rId54"/>
            </p:custDataLst>
          </p:nvPr>
        </p:nvSpPr>
        <p:spPr>
          <a:xfrm>
            <a:off x="1138232" y="2463426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1" name="任意多边形: 形状 60"/>
          <p:cNvSpPr/>
          <p:nvPr>
            <p:custDataLst>
              <p:tags r:id="rId55"/>
            </p:custDataLst>
          </p:nvPr>
        </p:nvSpPr>
        <p:spPr>
          <a:xfrm>
            <a:off x="1138232" y="2883586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2" name="任意多边形: 形状 61"/>
          <p:cNvSpPr/>
          <p:nvPr>
            <p:custDataLst>
              <p:tags r:id="rId56"/>
            </p:custDataLst>
          </p:nvPr>
        </p:nvSpPr>
        <p:spPr>
          <a:xfrm>
            <a:off x="1138232" y="3303746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任意多边形: 形状 62"/>
          <p:cNvSpPr/>
          <p:nvPr>
            <p:custDataLst>
              <p:tags r:id="rId57"/>
            </p:custDataLst>
          </p:nvPr>
        </p:nvSpPr>
        <p:spPr>
          <a:xfrm>
            <a:off x="1138232" y="3723905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任意多边形: 形状 63"/>
          <p:cNvSpPr/>
          <p:nvPr>
            <p:custDataLst>
              <p:tags r:id="rId58"/>
            </p:custDataLst>
          </p:nvPr>
        </p:nvSpPr>
        <p:spPr>
          <a:xfrm>
            <a:off x="1138232" y="4144065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5" name="任意多边形: 形状 64"/>
          <p:cNvSpPr/>
          <p:nvPr>
            <p:custDataLst>
              <p:tags r:id="rId59"/>
            </p:custDataLst>
          </p:nvPr>
        </p:nvSpPr>
        <p:spPr>
          <a:xfrm>
            <a:off x="1138232" y="4564224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6" name="任意多边形: 形状 65"/>
          <p:cNvSpPr/>
          <p:nvPr>
            <p:custDataLst>
              <p:tags r:id="rId60"/>
            </p:custDataLst>
          </p:nvPr>
        </p:nvSpPr>
        <p:spPr>
          <a:xfrm>
            <a:off x="1138232" y="4984384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7" name="任意多边形: 形状 66"/>
          <p:cNvSpPr/>
          <p:nvPr>
            <p:custDataLst>
              <p:tags r:id="rId61"/>
            </p:custDataLst>
          </p:nvPr>
        </p:nvSpPr>
        <p:spPr>
          <a:xfrm>
            <a:off x="1138232" y="5404544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9" name="任意多边形: 形状 68"/>
          <p:cNvSpPr/>
          <p:nvPr userDrawn="1">
            <p:custDataLst>
              <p:tags r:id="rId62"/>
            </p:custDataLst>
          </p:nvPr>
        </p:nvSpPr>
        <p:spPr>
          <a:xfrm>
            <a:off x="1138232" y="1707257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0" name="任意多边形: 形状 69"/>
          <p:cNvSpPr/>
          <p:nvPr userDrawn="1">
            <p:custDataLst>
              <p:tags r:id="rId63"/>
            </p:custDataLst>
          </p:nvPr>
        </p:nvSpPr>
        <p:spPr>
          <a:xfrm>
            <a:off x="1138232" y="5772553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42" name="图形 41"/>
          <p:cNvPicPr>
            <a:picLocks noChangeAspect="1"/>
          </p:cNvPicPr>
          <p:nvPr>
            <p:custDataLst>
              <p:tags r:id="rId64"/>
            </p:custDataLst>
          </p:nvPr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rcRect l="7241"/>
          <a:stretch>
            <a:fillRect/>
          </a:stretch>
        </p:blipFill>
        <p:spPr>
          <a:xfrm>
            <a:off x="0" y="2016901"/>
            <a:ext cx="1972869" cy="1516183"/>
          </a:xfrm>
          <a:custGeom>
            <a:avLst/>
            <a:gdLst>
              <a:gd name="connsiteX0" fmla="*/ 0 w 1972869"/>
              <a:gd name="connsiteY0" fmla="*/ 0 h 1516183"/>
              <a:gd name="connsiteX1" fmla="*/ 1972869 w 1972869"/>
              <a:gd name="connsiteY1" fmla="*/ 0 h 1516183"/>
              <a:gd name="connsiteX2" fmla="*/ 1972869 w 1972869"/>
              <a:gd name="connsiteY2" fmla="*/ 1516183 h 1516183"/>
              <a:gd name="connsiteX3" fmla="*/ 0 w 1972869"/>
              <a:gd name="connsiteY3" fmla="*/ 1516183 h 151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2869" h="1516183">
                <a:moveTo>
                  <a:pt x="0" y="0"/>
                </a:moveTo>
                <a:lnTo>
                  <a:pt x="1972869" y="0"/>
                </a:lnTo>
                <a:lnTo>
                  <a:pt x="1972869" y="1516183"/>
                </a:lnTo>
                <a:lnTo>
                  <a:pt x="0" y="1516183"/>
                </a:lnTo>
                <a:close/>
              </a:path>
            </a:pathLst>
          </a:custGeom>
        </p:spPr>
      </p:pic>
      <p:pic>
        <p:nvPicPr>
          <p:cNvPr id="47" name="图形 46"/>
          <p:cNvPicPr>
            <a:picLocks noChangeAspect="1"/>
          </p:cNvPicPr>
          <p:nvPr>
            <p:custDataLst>
              <p:tags r:id="rId67"/>
            </p:custDataLst>
          </p:nvPr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rcRect r="10990"/>
          <a:stretch>
            <a:fillRect/>
          </a:stretch>
        </p:blipFill>
        <p:spPr>
          <a:xfrm>
            <a:off x="9757564" y="3969053"/>
            <a:ext cx="2434436" cy="2687036"/>
          </a:xfrm>
          <a:custGeom>
            <a:avLst/>
            <a:gdLst>
              <a:gd name="connsiteX0" fmla="*/ 2904605 w 2907914"/>
              <a:gd name="connsiteY0" fmla="*/ 0 h 3209642"/>
              <a:gd name="connsiteX1" fmla="*/ 0 w 2907914"/>
              <a:gd name="connsiteY1" fmla="*/ 0 h 3209642"/>
              <a:gd name="connsiteX2" fmla="*/ 0 w 2907914"/>
              <a:gd name="connsiteY2" fmla="*/ 3209642 h 3209642"/>
              <a:gd name="connsiteX3" fmla="*/ 2907914 w 2907914"/>
              <a:gd name="connsiteY3" fmla="*/ 3209642 h 3209642"/>
              <a:gd name="connsiteX4" fmla="*/ 2907914 w 2907914"/>
              <a:gd name="connsiteY4" fmla="*/ 2953465 h 3209642"/>
              <a:gd name="connsiteX5" fmla="*/ 2904605 w 2907914"/>
              <a:gd name="connsiteY5" fmla="*/ 2953465 h 32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7914" h="3209642">
                <a:moveTo>
                  <a:pt x="2904605" y="0"/>
                </a:moveTo>
                <a:lnTo>
                  <a:pt x="0" y="0"/>
                </a:lnTo>
                <a:lnTo>
                  <a:pt x="0" y="3209642"/>
                </a:lnTo>
                <a:lnTo>
                  <a:pt x="2907914" y="3209642"/>
                </a:lnTo>
                <a:lnTo>
                  <a:pt x="2907914" y="2953465"/>
                </a:lnTo>
                <a:lnTo>
                  <a:pt x="2904605" y="2953465"/>
                </a:lnTo>
                <a:close/>
              </a:path>
            </a:pathLst>
          </a:custGeom>
        </p:spPr>
      </p:pic>
      <p:sp>
        <p:nvSpPr>
          <p:cNvPr id="72" name="Subtitle 71"/>
          <p:cNvSpPr>
            <a:spLocks noGrp="1"/>
          </p:cNvSpPr>
          <p:nvPr>
            <p:ph type="body" idx="16389" hasCustomPrompt="1"/>
            <p:custDataLst>
              <p:tags r:id="rId70"/>
            </p:custDataLst>
          </p:nvPr>
        </p:nvSpPr>
        <p:spPr>
          <a:xfrm>
            <a:off x="3364971" y="298704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58" name="标题 1"/>
          <p:cNvSpPr>
            <a:spLocks noGrp="1"/>
          </p:cNvSpPr>
          <p:nvPr>
            <p:ph type="ctrTitle" idx="16388" hasCustomPrompt="1"/>
            <p:custDataLst>
              <p:tags r:id="rId71"/>
            </p:custDataLst>
          </p:nvPr>
        </p:nvSpPr>
        <p:spPr>
          <a:xfrm>
            <a:off x="3364089" y="3495040"/>
            <a:ext cx="5451122" cy="10160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spc="0"/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5240" y="0"/>
            <a:ext cx="12176760" cy="6840220"/>
          </a:xfrm>
          <a:prstGeom prst="rect">
            <a:avLst/>
          </a:prstGeom>
        </p:spPr>
      </p:pic>
      <p:sp>
        <p:nvSpPr>
          <p:cNvPr id="40" name="矩形 39"/>
          <p:cNvSpPr/>
          <p:nvPr userDrawn="1">
            <p:custDataLst>
              <p:tags r:id="rId4"/>
            </p:custDataLst>
          </p:nvPr>
        </p:nvSpPr>
        <p:spPr>
          <a:xfrm>
            <a:off x="15240" y="0"/>
            <a:ext cx="7313295" cy="6858000"/>
          </a:xfrm>
          <a:prstGeom prst="rect">
            <a:avLst/>
          </a:prstGeom>
          <a:gradFill>
            <a:gsLst>
              <a:gs pos="0">
                <a:srgbClr val="051321"/>
              </a:gs>
              <a:gs pos="100000">
                <a:srgbClr val="05132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任意多边形 45"/>
          <p:cNvSpPr/>
          <p:nvPr userDrawn="1">
            <p:custDataLst>
              <p:tags r:id="rId5"/>
            </p:custDataLst>
          </p:nvPr>
        </p:nvSpPr>
        <p:spPr>
          <a:xfrm>
            <a:off x="838200" y="1369060"/>
            <a:ext cx="1044000" cy="72000"/>
          </a:xfrm>
          <a:custGeom>
            <a:avLst/>
            <a:gdLst>
              <a:gd name="adj" fmla="val 25000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1430" h="97">
                <a:moveTo>
                  <a:pt x="0" y="97"/>
                </a:moveTo>
                <a:lnTo>
                  <a:pt x="24" y="0"/>
                </a:lnTo>
                <a:lnTo>
                  <a:pt x="101" y="0"/>
                </a:lnTo>
                <a:lnTo>
                  <a:pt x="77" y="97"/>
                </a:lnTo>
                <a:lnTo>
                  <a:pt x="0" y="97"/>
                </a:lnTo>
                <a:close/>
                <a:moveTo>
                  <a:pt x="133" y="97"/>
                </a:moveTo>
                <a:lnTo>
                  <a:pt x="157" y="0"/>
                </a:lnTo>
                <a:lnTo>
                  <a:pt x="234" y="0"/>
                </a:lnTo>
                <a:lnTo>
                  <a:pt x="210" y="97"/>
                </a:lnTo>
                <a:lnTo>
                  <a:pt x="133" y="97"/>
                </a:lnTo>
                <a:close/>
                <a:moveTo>
                  <a:pt x="266" y="97"/>
                </a:moveTo>
                <a:lnTo>
                  <a:pt x="290" y="0"/>
                </a:lnTo>
                <a:lnTo>
                  <a:pt x="367" y="0"/>
                </a:lnTo>
                <a:lnTo>
                  <a:pt x="343" y="97"/>
                </a:lnTo>
                <a:lnTo>
                  <a:pt x="266" y="97"/>
                </a:lnTo>
                <a:close/>
                <a:moveTo>
                  <a:pt x="399" y="97"/>
                </a:moveTo>
                <a:lnTo>
                  <a:pt x="423" y="0"/>
                </a:lnTo>
                <a:lnTo>
                  <a:pt x="500" y="0"/>
                </a:lnTo>
                <a:lnTo>
                  <a:pt x="476" y="97"/>
                </a:lnTo>
                <a:lnTo>
                  <a:pt x="399" y="97"/>
                </a:lnTo>
                <a:close/>
                <a:moveTo>
                  <a:pt x="532" y="97"/>
                </a:moveTo>
                <a:lnTo>
                  <a:pt x="556" y="0"/>
                </a:lnTo>
                <a:lnTo>
                  <a:pt x="633" y="0"/>
                </a:lnTo>
                <a:lnTo>
                  <a:pt x="609" y="97"/>
                </a:lnTo>
                <a:lnTo>
                  <a:pt x="532" y="97"/>
                </a:lnTo>
                <a:close/>
                <a:moveTo>
                  <a:pt x="664" y="97"/>
                </a:moveTo>
                <a:lnTo>
                  <a:pt x="688" y="0"/>
                </a:lnTo>
                <a:lnTo>
                  <a:pt x="765" y="0"/>
                </a:lnTo>
                <a:lnTo>
                  <a:pt x="741" y="97"/>
                </a:lnTo>
                <a:lnTo>
                  <a:pt x="664" y="97"/>
                </a:lnTo>
                <a:close/>
                <a:moveTo>
                  <a:pt x="797" y="97"/>
                </a:moveTo>
                <a:lnTo>
                  <a:pt x="821" y="0"/>
                </a:lnTo>
                <a:lnTo>
                  <a:pt x="898" y="0"/>
                </a:lnTo>
                <a:lnTo>
                  <a:pt x="874" y="97"/>
                </a:lnTo>
                <a:lnTo>
                  <a:pt x="797" y="97"/>
                </a:lnTo>
                <a:close/>
                <a:moveTo>
                  <a:pt x="930" y="97"/>
                </a:moveTo>
                <a:lnTo>
                  <a:pt x="954" y="0"/>
                </a:lnTo>
                <a:lnTo>
                  <a:pt x="1031" y="0"/>
                </a:lnTo>
                <a:lnTo>
                  <a:pt x="1007" y="97"/>
                </a:lnTo>
                <a:lnTo>
                  <a:pt x="930" y="97"/>
                </a:lnTo>
                <a:close/>
                <a:moveTo>
                  <a:pt x="1063" y="97"/>
                </a:moveTo>
                <a:lnTo>
                  <a:pt x="1087" y="0"/>
                </a:lnTo>
                <a:lnTo>
                  <a:pt x="1164" y="0"/>
                </a:lnTo>
                <a:lnTo>
                  <a:pt x="1140" y="97"/>
                </a:lnTo>
                <a:lnTo>
                  <a:pt x="1063" y="97"/>
                </a:lnTo>
                <a:close/>
                <a:moveTo>
                  <a:pt x="1196" y="97"/>
                </a:moveTo>
                <a:lnTo>
                  <a:pt x="1220" y="0"/>
                </a:lnTo>
                <a:lnTo>
                  <a:pt x="1297" y="0"/>
                </a:lnTo>
                <a:lnTo>
                  <a:pt x="1273" y="97"/>
                </a:lnTo>
                <a:lnTo>
                  <a:pt x="1196" y="97"/>
                </a:lnTo>
                <a:close/>
                <a:moveTo>
                  <a:pt x="1329" y="97"/>
                </a:moveTo>
                <a:lnTo>
                  <a:pt x="1353" y="0"/>
                </a:lnTo>
                <a:lnTo>
                  <a:pt x="1430" y="0"/>
                </a:lnTo>
                <a:lnTo>
                  <a:pt x="1406" y="97"/>
                </a:lnTo>
                <a:lnTo>
                  <a:pt x="1329" y="9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+mn-ea"/>
              <a:sym typeface="MiSans Normal" charset="0"/>
            </a:endParaRPr>
          </a:p>
        </p:txBody>
      </p:sp>
      <p:sp>
        <p:nvSpPr>
          <p:cNvPr id="16" name="矩形 15"/>
          <p:cNvSpPr/>
          <p:nvPr userDrawn="1">
            <p:custDataLst>
              <p:tags r:id="rId6"/>
            </p:custDataLst>
          </p:nvPr>
        </p:nvSpPr>
        <p:spPr>
          <a:xfrm>
            <a:off x="-635" y="5415280"/>
            <a:ext cx="12192635" cy="144272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2">
                  <a:lumMod val="65000"/>
                  <a:lumOff val="3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11"/>
          <p:cNvSpPr/>
          <p:nvPr userDrawn="1">
            <p:custDataLst>
              <p:tags r:id="rId7"/>
            </p:custDataLst>
          </p:nvPr>
        </p:nvSpPr>
        <p:spPr>
          <a:xfrm>
            <a:off x="642620" y="5114925"/>
            <a:ext cx="1036955" cy="307975"/>
          </a:xfrm>
          <a:custGeom>
            <a:avLst/>
            <a:gdLst>
              <a:gd name="connsiteX0" fmla="*/ 6104525 w 12192000"/>
              <a:gd name="connsiteY0" fmla="*/ 0 h 1862910"/>
              <a:gd name="connsiteX1" fmla="*/ 6405516 w 12192000"/>
              <a:gd name="connsiteY1" fmla="*/ 157480 h 1862910"/>
              <a:gd name="connsiteX2" fmla="*/ 6801756 w 12192000"/>
              <a:gd name="connsiteY2" fmla="*/ 358140 h 1862910"/>
              <a:gd name="connsiteX3" fmla="*/ 7877871 w 12192000"/>
              <a:gd name="connsiteY3" fmla="*/ 358140 h 1862910"/>
              <a:gd name="connsiteX4" fmla="*/ 12192000 w 12192000"/>
              <a:gd name="connsiteY4" fmla="*/ 358140 h 1862910"/>
              <a:gd name="connsiteX5" fmla="*/ 12192000 w 12192000"/>
              <a:gd name="connsiteY5" fmla="*/ 1862910 h 1862910"/>
              <a:gd name="connsiteX6" fmla="*/ 0 w 12192000"/>
              <a:gd name="connsiteY6" fmla="*/ 1862910 h 1862910"/>
              <a:gd name="connsiteX7" fmla="*/ 0 w 12192000"/>
              <a:gd name="connsiteY7" fmla="*/ 358140 h 1862910"/>
              <a:gd name="connsiteX8" fmla="*/ 2547257 w 12192000"/>
              <a:gd name="connsiteY8" fmla="*/ 358140 h 1862910"/>
              <a:gd name="connsiteX9" fmla="*/ 5407296 w 12192000"/>
              <a:gd name="connsiteY9" fmla="*/ 358140 h 1862910"/>
              <a:gd name="connsiteX10" fmla="*/ 5803536 w 12192000"/>
              <a:gd name="connsiteY10" fmla="*/ 157480 h 1862910"/>
              <a:gd name="connsiteX11" fmla="*/ 6104525 w 12192000"/>
              <a:gd name="connsiteY11" fmla="*/ 0 h 186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45" h="786">
                <a:moveTo>
                  <a:pt x="1323" y="0"/>
                </a:moveTo>
                <a:cubicBezTo>
                  <a:pt x="1608" y="0"/>
                  <a:pt x="1860" y="142"/>
                  <a:pt x="2011" y="360"/>
                </a:cubicBezTo>
                <a:cubicBezTo>
                  <a:pt x="2157" y="570"/>
                  <a:pt x="2374" y="715"/>
                  <a:pt x="2619" y="779"/>
                </a:cubicBezTo>
                <a:lnTo>
                  <a:pt x="2645" y="786"/>
                </a:lnTo>
                <a:lnTo>
                  <a:pt x="0" y="786"/>
                </a:lnTo>
                <a:lnTo>
                  <a:pt x="26" y="779"/>
                </a:lnTo>
                <a:cubicBezTo>
                  <a:pt x="270" y="715"/>
                  <a:pt x="488" y="570"/>
                  <a:pt x="636" y="360"/>
                </a:cubicBezTo>
                <a:cubicBezTo>
                  <a:pt x="787" y="142"/>
                  <a:pt x="1039" y="0"/>
                  <a:pt x="13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椭圆 8"/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976630" y="5263515"/>
            <a:ext cx="354330" cy="35433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54000" dist="127000" dir="2700000" algn="tl" rotWithShape="0">
              <a:srgbClr val="080808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 rot="10800000">
            <a:off x="1105535" y="5407660"/>
            <a:ext cx="96520" cy="6604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0"/>
            </p:custDataLst>
          </p:nvPr>
        </p:nvSpPr>
        <p:spPr>
          <a:xfrm>
            <a:off x="838200" y="1528445"/>
            <a:ext cx="5570220" cy="1994535"/>
          </a:xfrm>
        </p:spPr>
        <p:txBody>
          <a:bodyPr wrap="square" anchor="b" anchorCtr="0">
            <a:normAutofit/>
          </a:bodyPr>
          <a:lstStyle>
            <a:lvl1pPr algn="l">
              <a:lnSpc>
                <a:spcPct val="100000"/>
              </a:lnSpc>
              <a:defRPr sz="60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3500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1"/>
            </p:custDataLst>
          </p:nvPr>
        </p:nvSpPr>
        <p:spPr>
          <a:xfrm>
            <a:off x="838200" y="3618230"/>
            <a:ext cx="5570220" cy="496570"/>
          </a:xfrm>
        </p:spPr>
        <p:txBody>
          <a:bodyPr wrap="square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22" name="图形 28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5736"/>
          <a:stretch>
            <a:fillRect/>
          </a:stretch>
        </p:blipFill>
        <p:spPr>
          <a:xfrm flipV="1">
            <a:off x="7235190" y="5837555"/>
            <a:ext cx="4956810" cy="6184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806" h="974">
                <a:moveTo>
                  <a:pt x="0" y="0"/>
                </a:moveTo>
                <a:lnTo>
                  <a:pt x="7806" y="0"/>
                </a:lnTo>
                <a:lnTo>
                  <a:pt x="7806" y="974"/>
                </a:lnTo>
                <a:lnTo>
                  <a:pt x="0" y="9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47AEF1"/>
              </a:gs>
            </a:gsLst>
            <a:lin ang="2580000" scaled="0"/>
          </a:gradFill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12700"/>
            <a:ext cx="12191365" cy="684530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>
            <a:alphaModFix amt="24000"/>
            <a:lum bright="24000" contrast="66000"/>
          </a:blip>
          <a:srcRect/>
          <a:stretch>
            <a:fillRect/>
          </a:stretch>
        </p:blipFill>
        <p:spPr>
          <a:xfrm rot="10800000">
            <a:off x="-7620" y="-6350"/>
            <a:ext cx="12190730" cy="6857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0800">
                <a:moveTo>
                  <a:pt x="0" y="0"/>
                </a:moveTo>
                <a:lnTo>
                  <a:pt x="19200" y="0"/>
                </a:lnTo>
                <a:lnTo>
                  <a:pt x="1920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任意多边形 39"/>
          <p:cNvSpPr/>
          <p:nvPr userDrawn="1">
            <p:custDataLst>
              <p:tags r:id="rId5"/>
            </p:custDataLst>
          </p:nvPr>
        </p:nvSpPr>
        <p:spPr>
          <a:xfrm>
            <a:off x="-635" y="-5715"/>
            <a:ext cx="12192635" cy="68567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0871">
                <a:moveTo>
                  <a:pt x="0" y="0"/>
                </a:moveTo>
                <a:lnTo>
                  <a:pt x="19200" y="0"/>
                </a:lnTo>
                <a:lnTo>
                  <a:pt x="19200" y="10871"/>
                </a:lnTo>
                <a:lnTo>
                  <a:pt x="0" y="1087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8000">
                <a:srgbClr val="051321"/>
              </a:gs>
              <a:gs pos="100000">
                <a:srgbClr val="05132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 35"/>
          <p:cNvSpPr/>
          <p:nvPr userDrawn="1">
            <p:custDataLst>
              <p:tags r:id="rId6"/>
            </p:custDataLst>
          </p:nvPr>
        </p:nvSpPr>
        <p:spPr>
          <a:xfrm>
            <a:off x="851535" y="1682750"/>
            <a:ext cx="1044000" cy="72000"/>
          </a:xfrm>
          <a:custGeom>
            <a:avLst/>
            <a:gdLst>
              <a:gd name="adj" fmla="val 25000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1430" h="97">
                <a:moveTo>
                  <a:pt x="0" y="97"/>
                </a:moveTo>
                <a:lnTo>
                  <a:pt x="24" y="0"/>
                </a:lnTo>
                <a:lnTo>
                  <a:pt x="101" y="0"/>
                </a:lnTo>
                <a:lnTo>
                  <a:pt x="77" y="97"/>
                </a:lnTo>
                <a:lnTo>
                  <a:pt x="0" y="97"/>
                </a:lnTo>
                <a:close/>
                <a:moveTo>
                  <a:pt x="133" y="97"/>
                </a:moveTo>
                <a:lnTo>
                  <a:pt x="157" y="0"/>
                </a:lnTo>
                <a:lnTo>
                  <a:pt x="234" y="0"/>
                </a:lnTo>
                <a:lnTo>
                  <a:pt x="210" y="97"/>
                </a:lnTo>
                <a:lnTo>
                  <a:pt x="133" y="97"/>
                </a:lnTo>
                <a:close/>
                <a:moveTo>
                  <a:pt x="266" y="97"/>
                </a:moveTo>
                <a:lnTo>
                  <a:pt x="290" y="0"/>
                </a:lnTo>
                <a:lnTo>
                  <a:pt x="367" y="0"/>
                </a:lnTo>
                <a:lnTo>
                  <a:pt x="343" y="97"/>
                </a:lnTo>
                <a:lnTo>
                  <a:pt x="266" y="97"/>
                </a:lnTo>
                <a:close/>
                <a:moveTo>
                  <a:pt x="399" y="97"/>
                </a:moveTo>
                <a:lnTo>
                  <a:pt x="423" y="0"/>
                </a:lnTo>
                <a:lnTo>
                  <a:pt x="500" y="0"/>
                </a:lnTo>
                <a:lnTo>
                  <a:pt x="476" y="97"/>
                </a:lnTo>
                <a:lnTo>
                  <a:pt x="399" y="97"/>
                </a:lnTo>
                <a:close/>
                <a:moveTo>
                  <a:pt x="532" y="97"/>
                </a:moveTo>
                <a:lnTo>
                  <a:pt x="556" y="0"/>
                </a:lnTo>
                <a:lnTo>
                  <a:pt x="633" y="0"/>
                </a:lnTo>
                <a:lnTo>
                  <a:pt x="609" y="97"/>
                </a:lnTo>
                <a:lnTo>
                  <a:pt x="532" y="97"/>
                </a:lnTo>
                <a:close/>
                <a:moveTo>
                  <a:pt x="664" y="97"/>
                </a:moveTo>
                <a:lnTo>
                  <a:pt x="688" y="0"/>
                </a:lnTo>
                <a:lnTo>
                  <a:pt x="765" y="0"/>
                </a:lnTo>
                <a:lnTo>
                  <a:pt x="741" y="97"/>
                </a:lnTo>
                <a:lnTo>
                  <a:pt x="664" y="97"/>
                </a:lnTo>
                <a:close/>
                <a:moveTo>
                  <a:pt x="797" y="97"/>
                </a:moveTo>
                <a:lnTo>
                  <a:pt x="821" y="0"/>
                </a:lnTo>
                <a:lnTo>
                  <a:pt x="898" y="0"/>
                </a:lnTo>
                <a:lnTo>
                  <a:pt x="874" y="97"/>
                </a:lnTo>
                <a:lnTo>
                  <a:pt x="797" y="97"/>
                </a:lnTo>
                <a:close/>
                <a:moveTo>
                  <a:pt x="930" y="97"/>
                </a:moveTo>
                <a:lnTo>
                  <a:pt x="954" y="0"/>
                </a:lnTo>
                <a:lnTo>
                  <a:pt x="1031" y="0"/>
                </a:lnTo>
                <a:lnTo>
                  <a:pt x="1007" y="97"/>
                </a:lnTo>
                <a:lnTo>
                  <a:pt x="930" y="97"/>
                </a:lnTo>
                <a:close/>
                <a:moveTo>
                  <a:pt x="1063" y="97"/>
                </a:moveTo>
                <a:lnTo>
                  <a:pt x="1087" y="0"/>
                </a:lnTo>
                <a:lnTo>
                  <a:pt x="1164" y="0"/>
                </a:lnTo>
                <a:lnTo>
                  <a:pt x="1140" y="97"/>
                </a:lnTo>
                <a:lnTo>
                  <a:pt x="1063" y="97"/>
                </a:lnTo>
                <a:close/>
                <a:moveTo>
                  <a:pt x="1196" y="97"/>
                </a:moveTo>
                <a:lnTo>
                  <a:pt x="1220" y="0"/>
                </a:lnTo>
                <a:lnTo>
                  <a:pt x="1297" y="0"/>
                </a:lnTo>
                <a:lnTo>
                  <a:pt x="1273" y="97"/>
                </a:lnTo>
                <a:lnTo>
                  <a:pt x="1196" y="97"/>
                </a:lnTo>
                <a:close/>
                <a:moveTo>
                  <a:pt x="1329" y="97"/>
                </a:moveTo>
                <a:lnTo>
                  <a:pt x="1353" y="0"/>
                </a:lnTo>
                <a:lnTo>
                  <a:pt x="1430" y="0"/>
                </a:lnTo>
                <a:lnTo>
                  <a:pt x="1406" y="97"/>
                </a:lnTo>
                <a:lnTo>
                  <a:pt x="1329" y="9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noFill/>
              <a:latin typeface="+mn-ea"/>
              <a:sym typeface="MiSans Normal" charset="0"/>
            </a:endParaRPr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-635" y="6077585"/>
            <a:ext cx="12192635" cy="77978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2">
                  <a:lumMod val="65000"/>
                  <a:lumOff val="3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757238" y="565200"/>
            <a:ext cx="2880000" cy="1081088"/>
          </a:xfrm>
        </p:spPr>
        <p:txBody>
          <a:bodyPr wrap="square" anchor="b">
            <a:normAutofit/>
          </a:bodyPr>
          <a:lstStyle>
            <a:lvl1pPr>
              <a:defRPr sz="60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0800">
                <a:moveTo>
                  <a:pt x="0" y="0"/>
                </a:moveTo>
                <a:lnTo>
                  <a:pt x="19200" y="0"/>
                </a:lnTo>
                <a:lnTo>
                  <a:pt x="1920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图片 35" descr="图片2123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1133475" y="1634490"/>
            <a:ext cx="10117455" cy="37699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218" h="7254">
                <a:moveTo>
                  <a:pt x="0" y="0"/>
                </a:moveTo>
                <a:lnTo>
                  <a:pt x="16218" y="0"/>
                </a:lnTo>
                <a:lnTo>
                  <a:pt x="16218" y="7254"/>
                </a:lnTo>
                <a:lnTo>
                  <a:pt x="0" y="725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7" name="矩形 36"/>
          <p:cNvSpPr/>
          <p:nvPr userDrawn="1">
            <p:custDataLst>
              <p:tags r:id="rId6"/>
            </p:custDataLst>
          </p:nvPr>
        </p:nvSpPr>
        <p:spPr>
          <a:xfrm>
            <a:off x="1133475" y="1636395"/>
            <a:ext cx="10118090" cy="3768090"/>
          </a:xfrm>
          <a:prstGeom prst="rect">
            <a:avLst/>
          </a:prstGeom>
          <a:solidFill>
            <a:srgbClr val="000000">
              <a:alpha val="42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1"/>
          <p:cNvSpPr/>
          <p:nvPr userDrawn="1">
            <p:custDataLst>
              <p:tags r:id="rId7"/>
            </p:custDataLst>
          </p:nvPr>
        </p:nvSpPr>
        <p:spPr>
          <a:xfrm rot="5400000">
            <a:off x="61595" y="2705735"/>
            <a:ext cx="3769995" cy="1626870"/>
          </a:xfrm>
          <a:custGeom>
            <a:avLst/>
            <a:gdLst>
              <a:gd name="connsiteX0" fmla="*/ 6104525 w 12192000"/>
              <a:gd name="connsiteY0" fmla="*/ 0 h 1862910"/>
              <a:gd name="connsiteX1" fmla="*/ 6405516 w 12192000"/>
              <a:gd name="connsiteY1" fmla="*/ 157480 h 1862910"/>
              <a:gd name="connsiteX2" fmla="*/ 6801756 w 12192000"/>
              <a:gd name="connsiteY2" fmla="*/ 358140 h 1862910"/>
              <a:gd name="connsiteX3" fmla="*/ 7877871 w 12192000"/>
              <a:gd name="connsiteY3" fmla="*/ 358140 h 1862910"/>
              <a:gd name="connsiteX4" fmla="*/ 12192000 w 12192000"/>
              <a:gd name="connsiteY4" fmla="*/ 358140 h 1862910"/>
              <a:gd name="connsiteX5" fmla="*/ 12192000 w 12192000"/>
              <a:gd name="connsiteY5" fmla="*/ 1862910 h 1862910"/>
              <a:gd name="connsiteX6" fmla="*/ 0 w 12192000"/>
              <a:gd name="connsiteY6" fmla="*/ 1862910 h 1862910"/>
              <a:gd name="connsiteX7" fmla="*/ 0 w 12192000"/>
              <a:gd name="connsiteY7" fmla="*/ 358140 h 1862910"/>
              <a:gd name="connsiteX8" fmla="*/ 2547257 w 12192000"/>
              <a:gd name="connsiteY8" fmla="*/ 358140 h 1862910"/>
              <a:gd name="connsiteX9" fmla="*/ 5407296 w 12192000"/>
              <a:gd name="connsiteY9" fmla="*/ 358140 h 1862910"/>
              <a:gd name="connsiteX10" fmla="*/ 5803536 w 12192000"/>
              <a:gd name="connsiteY10" fmla="*/ 157480 h 1862910"/>
              <a:gd name="connsiteX11" fmla="*/ 6104525 w 12192000"/>
              <a:gd name="connsiteY11" fmla="*/ 0 h 186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" h="3130">
                <a:moveTo>
                  <a:pt x="3841" y="0"/>
                </a:moveTo>
                <a:cubicBezTo>
                  <a:pt x="4101" y="0"/>
                  <a:pt x="4330" y="130"/>
                  <a:pt x="4468" y="328"/>
                </a:cubicBezTo>
                <a:cubicBezTo>
                  <a:pt x="4597" y="514"/>
                  <a:pt x="4786" y="644"/>
                  <a:pt x="5001" y="705"/>
                </a:cubicBezTo>
                <a:lnTo>
                  <a:pt x="5014" y="709"/>
                </a:lnTo>
                <a:lnTo>
                  <a:pt x="7254" y="709"/>
                </a:lnTo>
                <a:lnTo>
                  <a:pt x="7254" y="3130"/>
                </a:lnTo>
                <a:lnTo>
                  <a:pt x="0" y="3130"/>
                </a:lnTo>
                <a:lnTo>
                  <a:pt x="0" y="709"/>
                </a:lnTo>
                <a:lnTo>
                  <a:pt x="2667" y="709"/>
                </a:lnTo>
                <a:lnTo>
                  <a:pt x="2680" y="705"/>
                </a:lnTo>
                <a:cubicBezTo>
                  <a:pt x="2894" y="644"/>
                  <a:pt x="3084" y="514"/>
                  <a:pt x="3215" y="328"/>
                </a:cubicBezTo>
                <a:cubicBezTo>
                  <a:pt x="3353" y="130"/>
                  <a:pt x="3582" y="0"/>
                  <a:pt x="3841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5000"/>
                  <a:lumOff val="35000"/>
                </a:schemeClr>
              </a:gs>
            </a:gsLst>
            <a:lin ang="258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6" name="椭圆 15"/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 rot="5400000">
            <a:off x="2244725" y="3429635"/>
            <a:ext cx="427990" cy="42799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54000" dist="127000" dir="2700000" algn="tl" rotWithShape="0">
              <a:srgbClr val="080808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/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 rot="16200000">
            <a:off x="2400300" y="3603625"/>
            <a:ext cx="116840" cy="8001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3301365" y="3507105"/>
            <a:ext cx="5452745" cy="1699895"/>
          </a:xfrm>
        </p:spPr>
        <p:txBody>
          <a:bodyPr wrap="square" anchor="t" anchorCtr="0">
            <a:normAutofit/>
          </a:bodyPr>
          <a:lstStyle>
            <a:lvl1pPr algn="l">
              <a:defRPr sz="54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lin ang="16200000" scaled="0"/>
                </a:gra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3298825" y="2221865"/>
            <a:ext cx="5454015" cy="1224280"/>
          </a:xfrm>
        </p:spPr>
        <p:txBody>
          <a:bodyPr wrap="none" anchor="b" anchorCtr="0">
            <a:normAutofit/>
          </a:bodyPr>
          <a:lstStyle>
            <a:lvl1pPr marL="0" indent="0" algn="l">
              <a:buNone/>
              <a:defRPr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13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29573" y="667657"/>
            <a:ext cx="1913074" cy="1408458"/>
          </a:xfrm>
        </p:spPr>
        <p:txBody>
          <a:bodyPr wrap="square" anchor="b">
            <a:normAutofit/>
          </a:bodyPr>
          <a:lstStyle>
            <a:lvl1pPr>
              <a:defRPr sz="6000">
                <a:solidFill>
                  <a:schemeClr val="dk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-635" y="635"/>
            <a:ext cx="12192635" cy="6845935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-635" y="635"/>
            <a:ext cx="7323455" cy="6846570"/>
          </a:xfrm>
          <a:prstGeom prst="rect">
            <a:avLst/>
          </a:prstGeom>
          <a:gradFill>
            <a:gsLst>
              <a:gs pos="0">
                <a:srgbClr val="051321"/>
              </a:gs>
              <a:gs pos="100000">
                <a:srgbClr val="05132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45"/>
          <p:cNvSpPr/>
          <p:nvPr userDrawn="1">
            <p:custDataLst>
              <p:tags r:id="rId5"/>
            </p:custDataLst>
          </p:nvPr>
        </p:nvSpPr>
        <p:spPr>
          <a:xfrm>
            <a:off x="838200" y="1369060"/>
            <a:ext cx="1044000" cy="72000"/>
          </a:xfrm>
          <a:custGeom>
            <a:avLst/>
            <a:gdLst>
              <a:gd name="adj" fmla="val 25000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1430" h="97">
                <a:moveTo>
                  <a:pt x="0" y="97"/>
                </a:moveTo>
                <a:lnTo>
                  <a:pt x="24" y="0"/>
                </a:lnTo>
                <a:lnTo>
                  <a:pt x="101" y="0"/>
                </a:lnTo>
                <a:lnTo>
                  <a:pt x="77" y="97"/>
                </a:lnTo>
                <a:lnTo>
                  <a:pt x="0" y="97"/>
                </a:lnTo>
                <a:close/>
                <a:moveTo>
                  <a:pt x="133" y="97"/>
                </a:moveTo>
                <a:lnTo>
                  <a:pt x="157" y="0"/>
                </a:lnTo>
                <a:lnTo>
                  <a:pt x="234" y="0"/>
                </a:lnTo>
                <a:lnTo>
                  <a:pt x="210" y="97"/>
                </a:lnTo>
                <a:lnTo>
                  <a:pt x="133" y="97"/>
                </a:lnTo>
                <a:close/>
                <a:moveTo>
                  <a:pt x="266" y="97"/>
                </a:moveTo>
                <a:lnTo>
                  <a:pt x="290" y="0"/>
                </a:lnTo>
                <a:lnTo>
                  <a:pt x="367" y="0"/>
                </a:lnTo>
                <a:lnTo>
                  <a:pt x="343" y="97"/>
                </a:lnTo>
                <a:lnTo>
                  <a:pt x="266" y="97"/>
                </a:lnTo>
                <a:close/>
                <a:moveTo>
                  <a:pt x="399" y="97"/>
                </a:moveTo>
                <a:lnTo>
                  <a:pt x="423" y="0"/>
                </a:lnTo>
                <a:lnTo>
                  <a:pt x="500" y="0"/>
                </a:lnTo>
                <a:lnTo>
                  <a:pt x="476" y="97"/>
                </a:lnTo>
                <a:lnTo>
                  <a:pt x="399" y="97"/>
                </a:lnTo>
                <a:close/>
                <a:moveTo>
                  <a:pt x="532" y="97"/>
                </a:moveTo>
                <a:lnTo>
                  <a:pt x="556" y="0"/>
                </a:lnTo>
                <a:lnTo>
                  <a:pt x="633" y="0"/>
                </a:lnTo>
                <a:lnTo>
                  <a:pt x="609" y="97"/>
                </a:lnTo>
                <a:lnTo>
                  <a:pt x="532" y="97"/>
                </a:lnTo>
                <a:close/>
                <a:moveTo>
                  <a:pt x="664" y="97"/>
                </a:moveTo>
                <a:lnTo>
                  <a:pt x="688" y="0"/>
                </a:lnTo>
                <a:lnTo>
                  <a:pt x="765" y="0"/>
                </a:lnTo>
                <a:lnTo>
                  <a:pt x="741" y="97"/>
                </a:lnTo>
                <a:lnTo>
                  <a:pt x="664" y="97"/>
                </a:lnTo>
                <a:close/>
                <a:moveTo>
                  <a:pt x="797" y="97"/>
                </a:moveTo>
                <a:lnTo>
                  <a:pt x="821" y="0"/>
                </a:lnTo>
                <a:lnTo>
                  <a:pt x="898" y="0"/>
                </a:lnTo>
                <a:lnTo>
                  <a:pt x="874" y="97"/>
                </a:lnTo>
                <a:lnTo>
                  <a:pt x="797" y="97"/>
                </a:lnTo>
                <a:close/>
                <a:moveTo>
                  <a:pt x="930" y="97"/>
                </a:moveTo>
                <a:lnTo>
                  <a:pt x="954" y="0"/>
                </a:lnTo>
                <a:lnTo>
                  <a:pt x="1031" y="0"/>
                </a:lnTo>
                <a:lnTo>
                  <a:pt x="1007" y="97"/>
                </a:lnTo>
                <a:lnTo>
                  <a:pt x="930" y="97"/>
                </a:lnTo>
                <a:close/>
                <a:moveTo>
                  <a:pt x="1063" y="97"/>
                </a:moveTo>
                <a:lnTo>
                  <a:pt x="1087" y="0"/>
                </a:lnTo>
                <a:lnTo>
                  <a:pt x="1164" y="0"/>
                </a:lnTo>
                <a:lnTo>
                  <a:pt x="1140" y="97"/>
                </a:lnTo>
                <a:lnTo>
                  <a:pt x="1063" y="97"/>
                </a:lnTo>
                <a:close/>
                <a:moveTo>
                  <a:pt x="1196" y="97"/>
                </a:moveTo>
                <a:lnTo>
                  <a:pt x="1220" y="0"/>
                </a:lnTo>
                <a:lnTo>
                  <a:pt x="1297" y="0"/>
                </a:lnTo>
                <a:lnTo>
                  <a:pt x="1273" y="97"/>
                </a:lnTo>
                <a:lnTo>
                  <a:pt x="1196" y="97"/>
                </a:lnTo>
                <a:close/>
                <a:moveTo>
                  <a:pt x="1329" y="97"/>
                </a:moveTo>
                <a:lnTo>
                  <a:pt x="1353" y="0"/>
                </a:lnTo>
                <a:lnTo>
                  <a:pt x="1430" y="0"/>
                </a:lnTo>
                <a:lnTo>
                  <a:pt x="1406" y="97"/>
                </a:lnTo>
                <a:lnTo>
                  <a:pt x="1329" y="9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+mn-ea"/>
              <a:sym typeface="MiSans Normal" charset="0"/>
            </a:endParaRPr>
          </a:p>
        </p:txBody>
      </p:sp>
      <p:sp>
        <p:nvSpPr>
          <p:cNvPr id="16" name="矩形 15"/>
          <p:cNvSpPr/>
          <p:nvPr userDrawn="1">
            <p:custDataLst>
              <p:tags r:id="rId6"/>
            </p:custDataLst>
          </p:nvPr>
        </p:nvSpPr>
        <p:spPr>
          <a:xfrm>
            <a:off x="0" y="5415280"/>
            <a:ext cx="12192000" cy="144272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2">
                  <a:lumMod val="65000"/>
                  <a:lumOff val="3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11"/>
          <p:cNvSpPr/>
          <p:nvPr userDrawn="1">
            <p:custDataLst>
              <p:tags r:id="rId7"/>
            </p:custDataLst>
          </p:nvPr>
        </p:nvSpPr>
        <p:spPr>
          <a:xfrm>
            <a:off x="642620" y="5114925"/>
            <a:ext cx="1036955" cy="307975"/>
          </a:xfrm>
          <a:custGeom>
            <a:avLst/>
            <a:gdLst>
              <a:gd name="connsiteX0" fmla="*/ 6104525 w 12192000"/>
              <a:gd name="connsiteY0" fmla="*/ 0 h 1862910"/>
              <a:gd name="connsiteX1" fmla="*/ 6405516 w 12192000"/>
              <a:gd name="connsiteY1" fmla="*/ 157480 h 1862910"/>
              <a:gd name="connsiteX2" fmla="*/ 6801756 w 12192000"/>
              <a:gd name="connsiteY2" fmla="*/ 358140 h 1862910"/>
              <a:gd name="connsiteX3" fmla="*/ 7877871 w 12192000"/>
              <a:gd name="connsiteY3" fmla="*/ 358140 h 1862910"/>
              <a:gd name="connsiteX4" fmla="*/ 12192000 w 12192000"/>
              <a:gd name="connsiteY4" fmla="*/ 358140 h 1862910"/>
              <a:gd name="connsiteX5" fmla="*/ 12192000 w 12192000"/>
              <a:gd name="connsiteY5" fmla="*/ 1862910 h 1862910"/>
              <a:gd name="connsiteX6" fmla="*/ 0 w 12192000"/>
              <a:gd name="connsiteY6" fmla="*/ 1862910 h 1862910"/>
              <a:gd name="connsiteX7" fmla="*/ 0 w 12192000"/>
              <a:gd name="connsiteY7" fmla="*/ 358140 h 1862910"/>
              <a:gd name="connsiteX8" fmla="*/ 2547257 w 12192000"/>
              <a:gd name="connsiteY8" fmla="*/ 358140 h 1862910"/>
              <a:gd name="connsiteX9" fmla="*/ 5407296 w 12192000"/>
              <a:gd name="connsiteY9" fmla="*/ 358140 h 1862910"/>
              <a:gd name="connsiteX10" fmla="*/ 5803536 w 12192000"/>
              <a:gd name="connsiteY10" fmla="*/ 157480 h 1862910"/>
              <a:gd name="connsiteX11" fmla="*/ 6104525 w 12192000"/>
              <a:gd name="connsiteY11" fmla="*/ 0 h 186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45" h="786">
                <a:moveTo>
                  <a:pt x="1323" y="0"/>
                </a:moveTo>
                <a:cubicBezTo>
                  <a:pt x="1608" y="0"/>
                  <a:pt x="1860" y="142"/>
                  <a:pt x="2011" y="360"/>
                </a:cubicBezTo>
                <a:cubicBezTo>
                  <a:pt x="2157" y="570"/>
                  <a:pt x="2374" y="715"/>
                  <a:pt x="2619" y="779"/>
                </a:cubicBezTo>
                <a:lnTo>
                  <a:pt x="2645" y="786"/>
                </a:lnTo>
                <a:lnTo>
                  <a:pt x="0" y="786"/>
                </a:lnTo>
                <a:lnTo>
                  <a:pt x="26" y="779"/>
                </a:lnTo>
                <a:cubicBezTo>
                  <a:pt x="270" y="715"/>
                  <a:pt x="488" y="570"/>
                  <a:pt x="636" y="360"/>
                </a:cubicBezTo>
                <a:cubicBezTo>
                  <a:pt x="787" y="142"/>
                  <a:pt x="1039" y="0"/>
                  <a:pt x="13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976630" y="5263515"/>
            <a:ext cx="354330" cy="35433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54000" dist="127000" dir="2700000" algn="tl" rotWithShape="0">
              <a:srgbClr val="080808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等腰三角形 28"/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 rot="10800000">
            <a:off x="1105535" y="5407660"/>
            <a:ext cx="96520" cy="6604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0"/>
            </p:custDataLst>
          </p:nvPr>
        </p:nvSpPr>
        <p:spPr>
          <a:xfrm>
            <a:off x="838200" y="1369060"/>
            <a:ext cx="5257800" cy="2087245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3500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1"/>
            </p:custDataLst>
          </p:nvPr>
        </p:nvSpPr>
        <p:spPr>
          <a:xfrm>
            <a:off x="838200" y="3599815"/>
            <a:ext cx="5257800" cy="794385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图形 28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5736"/>
          <a:stretch>
            <a:fillRect/>
          </a:stretch>
        </p:blipFill>
        <p:spPr>
          <a:xfrm flipV="1">
            <a:off x="7235190" y="5837555"/>
            <a:ext cx="4956810" cy="6184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806" h="974">
                <a:moveTo>
                  <a:pt x="0" y="0"/>
                </a:moveTo>
                <a:lnTo>
                  <a:pt x="7806" y="0"/>
                </a:lnTo>
                <a:lnTo>
                  <a:pt x="7806" y="974"/>
                </a:lnTo>
                <a:lnTo>
                  <a:pt x="0" y="9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47AEF1"/>
              </a:gs>
            </a:gsLst>
            <a:lin ang="2580000" scaled="0"/>
          </a:gradFill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"/>
                </a:schemeClr>
              </a:gs>
              <a:gs pos="100000">
                <a:schemeClr val="accent2">
                  <a:lumMod val="60000"/>
                  <a:lumOff val="40000"/>
                  <a:alpha val="1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13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6385" hasCustomPrompt="1"/>
            <p:custDataLst>
              <p:tags r:id="rId8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16393" hasCustomPrompt="1"/>
            <p:custDataLst>
              <p:tags r:id="rId9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2" hasCustomPrompt="1"/>
            <p:custDataLst>
              <p:tags r:id="rId10"/>
            </p:custDataLst>
          </p:nvPr>
        </p:nvSpPr>
        <p:spPr>
          <a:xfrm>
            <a:off x="1574800" y="23622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6" hasCustomPrompt="1"/>
            <p:custDataLst>
              <p:tags r:id="rId11"/>
            </p:custDataLst>
          </p:nvPr>
        </p:nvSpPr>
        <p:spPr>
          <a:xfrm>
            <a:off x="1016000" y="42418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7" hasCustomPrompt="1"/>
            <p:custDataLst>
              <p:tags r:id="rId12"/>
            </p:custDataLst>
          </p:nvPr>
        </p:nvSpPr>
        <p:spPr>
          <a:xfrm>
            <a:off x="1016000" y="4800600"/>
            <a:ext cx="2641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图片占位符 18"/>
          <p:cNvSpPr>
            <a:spLocks noGrp="1"/>
          </p:cNvSpPr>
          <p:nvPr>
            <p:ph type="pic" idx="16394" hasCustomPrompt="1"/>
            <p:custDataLst>
              <p:tags r:id="rId14"/>
            </p:custDataLst>
          </p:nvPr>
        </p:nvSpPr>
        <p:spPr>
          <a:xfrm>
            <a:off x="5334000" y="23622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88" hasCustomPrompt="1"/>
            <p:custDataLst>
              <p:tags r:id="rId15"/>
            </p:custDataLst>
          </p:nvPr>
        </p:nvSpPr>
        <p:spPr>
          <a:xfrm>
            <a:off x="4775200" y="42418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89" hasCustomPrompt="1"/>
            <p:custDataLst>
              <p:tags r:id="rId16"/>
            </p:custDataLst>
          </p:nvPr>
        </p:nvSpPr>
        <p:spPr>
          <a:xfrm>
            <a:off x="4775200" y="4800600"/>
            <a:ext cx="2641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2" name="装饰  1"/>
          <p:cNvSpPr>
            <a:spLocks noGrp="1"/>
          </p:cNvSpPr>
          <p:nvPr>
            <p:ph type="body" idx="16397" hasCustomPrompt="1"/>
            <p:custDataLst>
              <p:tags r:id="rId17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3" name="图片占位符 22"/>
          <p:cNvSpPr>
            <a:spLocks noGrp="1"/>
          </p:cNvSpPr>
          <p:nvPr>
            <p:ph type="pic" idx="16396" hasCustomPrompt="1"/>
            <p:custDataLst>
              <p:tags r:id="rId18"/>
            </p:custDataLst>
          </p:nvPr>
        </p:nvSpPr>
        <p:spPr>
          <a:xfrm>
            <a:off x="9093200" y="23622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0" hasCustomPrompt="1"/>
            <p:custDataLst>
              <p:tags r:id="rId19"/>
            </p:custDataLst>
          </p:nvPr>
        </p:nvSpPr>
        <p:spPr>
          <a:xfrm>
            <a:off x="8534400" y="42418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1" hasCustomPrompt="1"/>
            <p:custDataLst>
              <p:tags r:id="rId20"/>
            </p:custDataLst>
          </p:nvPr>
        </p:nvSpPr>
        <p:spPr>
          <a:xfrm>
            <a:off x="8534400" y="4800600"/>
            <a:ext cx="2641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右叠-默认位置-并列-24_31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"/>
                </a:schemeClr>
              </a:gs>
              <a:gs pos="100000">
                <a:schemeClr val="accent2">
                  <a:lumMod val="60000"/>
                  <a:lumOff val="40000"/>
                  <a:alpha val="1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13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6385" hasCustomPrompt="1"/>
            <p:custDataLst>
              <p:tags r:id="rId8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609600" y="2057400"/>
            <a:ext cx="34290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648200" y="609600"/>
            <a:ext cx="6934200" cy="1333500"/>
          </a:xfrm>
          <a:custGeom>
            <a:avLst/>
            <a:gdLst>
              <a:gd name="connisteX0" fmla="*/ 0 w 6934200"/>
              <a:gd name="connsiteY0" fmla="*/ 203200 h 1333500"/>
              <a:gd name="connisteX1" fmla="*/ 203200 w 6934200"/>
              <a:gd name="connsiteY1" fmla="*/ 0 h 1333500"/>
              <a:gd name="connisteX2" fmla="*/ 6731000 w 6934200"/>
              <a:gd name="connsiteY2" fmla="*/ 0 h 1333500"/>
              <a:gd name="connisteX3" fmla="*/ 6934200 w 6934200"/>
              <a:gd name="connsiteY3" fmla="*/ 203200 h 1333500"/>
              <a:gd name="connisteX4" fmla="*/ 6934200 w 6934200"/>
              <a:gd name="connsiteY4" fmla="*/ 1130300 h 1333500"/>
              <a:gd name="connisteX5" fmla="*/ 6731000 w 6934200"/>
              <a:gd name="connsiteY5" fmla="*/ 1333500 h 1333500"/>
              <a:gd name="connisteX6" fmla="*/ 203200 w 6934200"/>
              <a:gd name="connsiteY6" fmla="*/ 1333500 h 1333500"/>
              <a:gd name="connisteX7" fmla="*/ 0 w 6934200"/>
              <a:gd name="connsiteY7" fmla="*/ 1130300 h 1333500"/>
              <a:gd name="connisteX8" fmla="*/ 0 w 6934200"/>
              <a:gd name="connsiteY8" fmla="*/ 203200 h 1333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13335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1130300"/>
                </a:lnTo>
                <a:cubicBezTo>
                  <a:pt x="6934200" y="1242524"/>
                  <a:pt x="6843224" y="1333500"/>
                  <a:pt x="6731000" y="1333500"/>
                </a:cubicBezTo>
                <a:lnTo>
                  <a:pt x="203200" y="1333500"/>
                </a:lnTo>
                <a:cubicBezTo>
                  <a:pt x="90976" y="1333500"/>
                  <a:pt x="0" y="1242524"/>
                  <a:pt x="0" y="11303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图片占位符 15"/>
          <p:cNvSpPr>
            <a:spLocks noGrp="1"/>
          </p:cNvSpPr>
          <p:nvPr>
            <p:ph type="pic" idx="16396" hasCustomPrompt="1"/>
            <p:custDataLst>
              <p:tags r:id="rId11"/>
            </p:custDataLst>
          </p:nvPr>
        </p:nvSpPr>
        <p:spPr>
          <a:xfrm>
            <a:off x="4953000" y="81915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7" hasCustomPrompt="1"/>
            <p:custDataLst>
              <p:tags r:id="rId12"/>
            </p:custDataLst>
          </p:nvPr>
        </p:nvSpPr>
        <p:spPr>
          <a:xfrm>
            <a:off x="6121400" y="869950"/>
            <a:ext cx="51562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3"/>
            </p:custDataLst>
          </p:nvPr>
        </p:nvSpPr>
        <p:spPr>
          <a:xfrm>
            <a:off x="6121400" y="1377950"/>
            <a:ext cx="5156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4648200" y="2044700"/>
            <a:ext cx="6934200" cy="1333500"/>
          </a:xfrm>
          <a:custGeom>
            <a:avLst/>
            <a:gdLst>
              <a:gd name="connisteX0" fmla="*/ 0 w 6934200"/>
              <a:gd name="connsiteY0" fmla="*/ 203200 h 1333500"/>
              <a:gd name="connisteX1" fmla="*/ 203200 w 6934200"/>
              <a:gd name="connsiteY1" fmla="*/ 0 h 1333500"/>
              <a:gd name="connisteX2" fmla="*/ 6731000 w 6934200"/>
              <a:gd name="connsiteY2" fmla="*/ 0 h 1333500"/>
              <a:gd name="connisteX3" fmla="*/ 6934200 w 6934200"/>
              <a:gd name="connsiteY3" fmla="*/ 203200 h 1333500"/>
              <a:gd name="connisteX4" fmla="*/ 6934200 w 6934200"/>
              <a:gd name="connsiteY4" fmla="*/ 1130300 h 1333500"/>
              <a:gd name="connisteX5" fmla="*/ 6731000 w 6934200"/>
              <a:gd name="connsiteY5" fmla="*/ 1333500 h 1333500"/>
              <a:gd name="connisteX6" fmla="*/ 203200 w 6934200"/>
              <a:gd name="connsiteY6" fmla="*/ 1333500 h 1333500"/>
              <a:gd name="connisteX7" fmla="*/ 0 w 6934200"/>
              <a:gd name="connsiteY7" fmla="*/ 1130300 h 1333500"/>
              <a:gd name="connisteX8" fmla="*/ 0 w 6934200"/>
              <a:gd name="connsiteY8" fmla="*/ 203200 h 1333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13335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1130300"/>
                </a:lnTo>
                <a:cubicBezTo>
                  <a:pt x="6934200" y="1242524"/>
                  <a:pt x="6843224" y="1333500"/>
                  <a:pt x="6731000" y="1333500"/>
                </a:cubicBezTo>
                <a:lnTo>
                  <a:pt x="203200" y="1333500"/>
                </a:lnTo>
                <a:cubicBezTo>
                  <a:pt x="90976" y="1333500"/>
                  <a:pt x="0" y="1242524"/>
                  <a:pt x="0" y="11303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图片占位符 19"/>
          <p:cNvSpPr>
            <a:spLocks noGrp="1"/>
          </p:cNvSpPr>
          <p:nvPr>
            <p:ph type="pic" idx="16398" hasCustomPrompt="1"/>
            <p:custDataLst>
              <p:tags r:id="rId15"/>
            </p:custDataLst>
          </p:nvPr>
        </p:nvSpPr>
        <p:spPr>
          <a:xfrm>
            <a:off x="4953000" y="225425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idx="16389" hasCustomPrompt="1"/>
            <p:custDataLst>
              <p:tags r:id="rId16"/>
            </p:custDataLst>
          </p:nvPr>
        </p:nvSpPr>
        <p:spPr>
          <a:xfrm>
            <a:off x="6121400" y="2305050"/>
            <a:ext cx="51562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7"/>
            </p:custDataLst>
          </p:nvPr>
        </p:nvSpPr>
        <p:spPr>
          <a:xfrm>
            <a:off x="6121400" y="2813050"/>
            <a:ext cx="5156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16399" hasCustomPrompt="1"/>
            <p:custDataLst>
              <p:tags r:id="rId18"/>
            </p:custDataLst>
          </p:nvPr>
        </p:nvSpPr>
        <p:spPr>
          <a:xfrm>
            <a:off x="4648200" y="3479800"/>
            <a:ext cx="6934200" cy="1333500"/>
          </a:xfrm>
          <a:custGeom>
            <a:avLst/>
            <a:gdLst>
              <a:gd name="connisteX0" fmla="*/ 0 w 6934200"/>
              <a:gd name="connsiteY0" fmla="*/ 203200 h 1333500"/>
              <a:gd name="connisteX1" fmla="*/ 203200 w 6934200"/>
              <a:gd name="connsiteY1" fmla="*/ 0 h 1333500"/>
              <a:gd name="connisteX2" fmla="*/ 6731000 w 6934200"/>
              <a:gd name="connsiteY2" fmla="*/ 0 h 1333500"/>
              <a:gd name="connisteX3" fmla="*/ 6934200 w 6934200"/>
              <a:gd name="connsiteY3" fmla="*/ 203200 h 1333500"/>
              <a:gd name="connisteX4" fmla="*/ 6934200 w 6934200"/>
              <a:gd name="connsiteY4" fmla="*/ 1130300 h 1333500"/>
              <a:gd name="connisteX5" fmla="*/ 6731000 w 6934200"/>
              <a:gd name="connsiteY5" fmla="*/ 1333500 h 1333500"/>
              <a:gd name="connisteX6" fmla="*/ 203200 w 6934200"/>
              <a:gd name="connsiteY6" fmla="*/ 1333500 h 1333500"/>
              <a:gd name="connisteX7" fmla="*/ 0 w 6934200"/>
              <a:gd name="connsiteY7" fmla="*/ 1130300 h 1333500"/>
              <a:gd name="connisteX8" fmla="*/ 0 w 6934200"/>
              <a:gd name="connsiteY8" fmla="*/ 203200 h 1333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13335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1130300"/>
                </a:lnTo>
                <a:cubicBezTo>
                  <a:pt x="6934200" y="1242524"/>
                  <a:pt x="6843224" y="1333500"/>
                  <a:pt x="6731000" y="1333500"/>
                </a:cubicBezTo>
                <a:lnTo>
                  <a:pt x="203200" y="1333500"/>
                </a:lnTo>
                <a:cubicBezTo>
                  <a:pt x="90976" y="1333500"/>
                  <a:pt x="0" y="1242524"/>
                  <a:pt x="0" y="11303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图片占位符 23"/>
          <p:cNvSpPr>
            <a:spLocks noGrp="1"/>
          </p:cNvSpPr>
          <p:nvPr>
            <p:ph type="pic" idx="16400" hasCustomPrompt="1"/>
            <p:custDataLst>
              <p:tags r:id="rId19"/>
            </p:custDataLst>
          </p:nvPr>
        </p:nvSpPr>
        <p:spPr>
          <a:xfrm>
            <a:off x="4953000" y="368935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1" hasCustomPrompt="1"/>
            <p:custDataLst>
              <p:tags r:id="rId20"/>
            </p:custDataLst>
          </p:nvPr>
        </p:nvSpPr>
        <p:spPr>
          <a:xfrm>
            <a:off x="6121400" y="3740150"/>
            <a:ext cx="51562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6" name="文本占位符 25"/>
          <p:cNvSpPr>
            <a:spLocks noGrp="1"/>
          </p:cNvSpPr>
          <p:nvPr>
            <p:ph type="body" idx="16392" hasCustomPrompt="1"/>
            <p:custDataLst>
              <p:tags r:id="rId21"/>
            </p:custDataLst>
          </p:nvPr>
        </p:nvSpPr>
        <p:spPr>
          <a:xfrm>
            <a:off x="6121400" y="4248150"/>
            <a:ext cx="5156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7" name="装饰  6"/>
          <p:cNvSpPr>
            <a:spLocks noGrp="1"/>
          </p:cNvSpPr>
          <p:nvPr>
            <p:ph type="body" idx="16401" hasCustomPrompt="1"/>
            <p:custDataLst>
              <p:tags r:id="rId22"/>
            </p:custDataLst>
          </p:nvPr>
        </p:nvSpPr>
        <p:spPr>
          <a:xfrm>
            <a:off x="4648200" y="4914900"/>
            <a:ext cx="6934200" cy="1333500"/>
          </a:xfrm>
          <a:custGeom>
            <a:avLst/>
            <a:gdLst>
              <a:gd name="connisteX0" fmla="*/ 0 w 6934200"/>
              <a:gd name="connsiteY0" fmla="*/ 203200 h 1333500"/>
              <a:gd name="connisteX1" fmla="*/ 203200 w 6934200"/>
              <a:gd name="connsiteY1" fmla="*/ 0 h 1333500"/>
              <a:gd name="connisteX2" fmla="*/ 6731000 w 6934200"/>
              <a:gd name="connsiteY2" fmla="*/ 0 h 1333500"/>
              <a:gd name="connisteX3" fmla="*/ 6934200 w 6934200"/>
              <a:gd name="connsiteY3" fmla="*/ 203200 h 1333500"/>
              <a:gd name="connisteX4" fmla="*/ 6934200 w 6934200"/>
              <a:gd name="connsiteY4" fmla="*/ 1130300 h 1333500"/>
              <a:gd name="connisteX5" fmla="*/ 6731000 w 6934200"/>
              <a:gd name="connsiteY5" fmla="*/ 1333500 h 1333500"/>
              <a:gd name="connisteX6" fmla="*/ 203200 w 6934200"/>
              <a:gd name="connsiteY6" fmla="*/ 1333500 h 1333500"/>
              <a:gd name="connisteX7" fmla="*/ 0 w 6934200"/>
              <a:gd name="connsiteY7" fmla="*/ 1130300 h 1333500"/>
              <a:gd name="connisteX8" fmla="*/ 0 w 6934200"/>
              <a:gd name="connsiteY8" fmla="*/ 203200 h 1333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13335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1130300"/>
                </a:lnTo>
                <a:cubicBezTo>
                  <a:pt x="6934200" y="1242524"/>
                  <a:pt x="6843224" y="1333500"/>
                  <a:pt x="6731000" y="1333500"/>
                </a:cubicBezTo>
                <a:lnTo>
                  <a:pt x="203200" y="1333500"/>
                </a:lnTo>
                <a:cubicBezTo>
                  <a:pt x="90976" y="1333500"/>
                  <a:pt x="0" y="1242524"/>
                  <a:pt x="0" y="11303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8" name="图片占位符 27"/>
          <p:cNvSpPr>
            <a:spLocks noGrp="1"/>
          </p:cNvSpPr>
          <p:nvPr>
            <p:ph type="pic" idx="16402" hasCustomPrompt="1"/>
            <p:custDataLst>
              <p:tags r:id="rId23"/>
            </p:custDataLst>
          </p:nvPr>
        </p:nvSpPr>
        <p:spPr>
          <a:xfrm>
            <a:off x="4953000" y="512445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9" name="文本占位符 28"/>
          <p:cNvSpPr>
            <a:spLocks noGrp="1"/>
          </p:cNvSpPr>
          <p:nvPr>
            <p:ph type="body" idx="16393" hasCustomPrompt="1"/>
            <p:custDataLst>
              <p:tags r:id="rId24"/>
            </p:custDataLst>
          </p:nvPr>
        </p:nvSpPr>
        <p:spPr>
          <a:xfrm>
            <a:off x="6121400" y="5175250"/>
            <a:ext cx="51562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0" name="文本占位符 29"/>
          <p:cNvSpPr>
            <a:spLocks noGrp="1"/>
          </p:cNvSpPr>
          <p:nvPr>
            <p:ph type="body" idx="16394" hasCustomPrompt="1"/>
            <p:custDataLst>
              <p:tags r:id="rId25"/>
            </p:custDataLst>
          </p:nvPr>
        </p:nvSpPr>
        <p:spPr>
          <a:xfrm>
            <a:off x="6121400" y="5683250"/>
            <a:ext cx="5156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4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"/>
                </a:schemeClr>
              </a:gs>
              <a:gs pos="100000">
                <a:schemeClr val="accent2">
                  <a:lumMod val="60000"/>
                  <a:lumOff val="40000"/>
                  <a:alpha val="1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13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6385" hasCustomPrompt="1"/>
            <p:custDataLst>
              <p:tags r:id="rId8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4" name="内容占位符 13"/>
          <p:cNvSpPr>
            <a:spLocks noGrp="1"/>
          </p:cNvSpPr>
          <p:nvPr>
            <p:ph idx="16388" hasCustomPrompt="1"/>
            <p:custDataLst>
              <p:tags r:id="rId9"/>
            </p:custDataLst>
          </p:nvPr>
        </p:nvSpPr>
        <p:spPr>
          <a:xfrm>
            <a:off x="609600" y="1524000"/>
            <a:ext cx="5588000" cy="4724400"/>
          </a:xfrm>
          <a:custGeom>
            <a:avLst/>
            <a:gdLst>
              <a:gd name="connisteX0" fmla="*/ 0 w 5588000"/>
              <a:gd name="connsiteY0" fmla="*/ 203200 h 4724400"/>
              <a:gd name="connisteX1" fmla="*/ 203200 w 5588000"/>
              <a:gd name="connsiteY1" fmla="*/ 0 h 4724400"/>
              <a:gd name="connisteX2" fmla="*/ 5384800 w 5588000"/>
              <a:gd name="connsiteY2" fmla="*/ 0 h 4724400"/>
              <a:gd name="connisteX3" fmla="*/ 5588000 w 5588000"/>
              <a:gd name="connsiteY3" fmla="*/ 203200 h 4724400"/>
              <a:gd name="connisteX4" fmla="*/ 5588000 w 5588000"/>
              <a:gd name="connsiteY4" fmla="*/ 4521200 h 4724400"/>
              <a:gd name="connisteX5" fmla="*/ 5384800 w 5588000"/>
              <a:gd name="connsiteY5" fmla="*/ 4724400 h 4724400"/>
              <a:gd name="connisteX6" fmla="*/ 203200 w 5588000"/>
              <a:gd name="connsiteY6" fmla="*/ 4724400 h 4724400"/>
              <a:gd name="connisteX7" fmla="*/ 0 w 5588000"/>
              <a:gd name="connsiteY7" fmla="*/ 4521200 h 4724400"/>
              <a:gd name="connisteX8" fmla="*/ 0 w 5588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588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4521200"/>
                </a:lnTo>
                <a:cubicBezTo>
                  <a:pt x="5588000" y="4633424"/>
                  <a:pt x="5497024" y="4724400"/>
                  <a:pt x="5384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6502400" y="3302000"/>
            <a:ext cx="5080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6502400" y="3860800"/>
            <a:ext cx="5080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6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"/>
                </a:schemeClr>
              </a:gs>
              <a:gs pos="100000">
                <a:schemeClr val="accent2">
                  <a:lumMod val="60000"/>
                  <a:lumOff val="40000"/>
                  <a:alpha val="1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13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6385" hasCustomPrompt="1"/>
            <p:custDataLst>
              <p:tags r:id="rId8"/>
            </p:custDataLst>
          </p:nvPr>
        </p:nvSpPr>
        <p:spPr>
          <a:xfrm>
            <a:off x="6705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4" name="内容占位符 13"/>
          <p:cNvSpPr>
            <a:spLocks noGrp="1"/>
          </p:cNvSpPr>
          <p:nvPr>
            <p:ph idx="16388" hasCustomPrompt="1"/>
            <p:custDataLst>
              <p:tags r:id="rId9"/>
            </p:custDataLst>
          </p:nvPr>
        </p:nvSpPr>
        <p:spPr>
          <a:xfrm>
            <a:off x="6096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705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6" hasCustomPrompt="1"/>
            <p:custDataLst>
              <p:tags r:id="rId11"/>
            </p:custDataLst>
          </p:nvPr>
        </p:nvSpPr>
        <p:spPr>
          <a:xfrm>
            <a:off x="6858000" y="4826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7" hasCustomPrompt="1"/>
            <p:custDataLst>
              <p:tags r:id="rId12"/>
            </p:custDataLst>
          </p:nvPr>
        </p:nvSpPr>
        <p:spPr>
          <a:xfrm>
            <a:off x="6858000" y="53340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13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"/>
                </a:schemeClr>
              </a:gs>
              <a:gs pos="100000">
                <a:schemeClr val="accent2">
                  <a:lumMod val="60000"/>
                  <a:lumOff val="40000"/>
                  <a:alpha val="1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13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6385" hasCustomPrompt="1"/>
            <p:custDataLst>
              <p:tags r:id="rId8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609600" y="1524000"/>
            <a:ext cx="10972800" cy="1473200"/>
          </a:xfrm>
          <a:custGeom>
            <a:avLst/>
            <a:gdLst>
              <a:gd name="connisteX0" fmla="*/ 0 w 10972800"/>
              <a:gd name="connsiteY0" fmla="*/ 203200 h 1473200"/>
              <a:gd name="connisteX1" fmla="*/ 203200 w 10972800"/>
              <a:gd name="connsiteY1" fmla="*/ 0 h 1473200"/>
              <a:gd name="connisteX2" fmla="*/ 10769600 w 10972800"/>
              <a:gd name="connsiteY2" fmla="*/ 0 h 1473200"/>
              <a:gd name="connisteX3" fmla="*/ 10972800 w 10972800"/>
              <a:gd name="connsiteY3" fmla="*/ 203200 h 1473200"/>
              <a:gd name="connisteX4" fmla="*/ 10972800 w 10972800"/>
              <a:gd name="connsiteY4" fmla="*/ 1270000 h 1473200"/>
              <a:gd name="connisteX5" fmla="*/ 10769600 w 10972800"/>
              <a:gd name="connsiteY5" fmla="*/ 1473200 h 1473200"/>
              <a:gd name="connisteX6" fmla="*/ 203200 w 10972800"/>
              <a:gd name="connsiteY6" fmla="*/ 1473200 h 1473200"/>
              <a:gd name="connisteX7" fmla="*/ 0 w 10972800"/>
              <a:gd name="connsiteY7" fmla="*/ 1270000 h 1473200"/>
              <a:gd name="connisteX8" fmla="*/ 0 w 109728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270000"/>
                </a:lnTo>
                <a:cubicBezTo>
                  <a:pt x="10972800" y="1382224"/>
                  <a:pt x="10881824" y="1473200"/>
                  <a:pt x="107696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3" hasCustomPrompt="1"/>
            <p:custDataLst>
              <p:tags r:id="rId10"/>
            </p:custDataLst>
          </p:nvPr>
        </p:nvSpPr>
        <p:spPr>
          <a:xfrm>
            <a:off x="914400" y="1803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6" hasCustomPrompt="1"/>
            <p:custDataLst>
              <p:tags r:id="rId11"/>
            </p:custDataLst>
          </p:nvPr>
        </p:nvSpPr>
        <p:spPr>
          <a:xfrm>
            <a:off x="2082800" y="1854200"/>
            <a:ext cx="91948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7" hasCustomPrompt="1"/>
            <p:custDataLst>
              <p:tags r:id="rId12"/>
            </p:custDataLst>
          </p:nvPr>
        </p:nvSpPr>
        <p:spPr>
          <a:xfrm>
            <a:off x="2082800" y="2362200"/>
            <a:ext cx="9194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609600" y="3149600"/>
            <a:ext cx="10972800" cy="1473200"/>
          </a:xfrm>
          <a:custGeom>
            <a:avLst/>
            <a:gdLst>
              <a:gd name="connisteX0" fmla="*/ 0 w 10972800"/>
              <a:gd name="connsiteY0" fmla="*/ 203200 h 1473200"/>
              <a:gd name="connisteX1" fmla="*/ 203200 w 10972800"/>
              <a:gd name="connsiteY1" fmla="*/ 0 h 1473200"/>
              <a:gd name="connisteX2" fmla="*/ 10769600 w 10972800"/>
              <a:gd name="connsiteY2" fmla="*/ 0 h 1473200"/>
              <a:gd name="connisteX3" fmla="*/ 10972800 w 10972800"/>
              <a:gd name="connsiteY3" fmla="*/ 203200 h 1473200"/>
              <a:gd name="connisteX4" fmla="*/ 10972800 w 10972800"/>
              <a:gd name="connsiteY4" fmla="*/ 1270000 h 1473200"/>
              <a:gd name="connisteX5" fmla="*/ 10769600 w 10972800"/>
              <a:gd name="connsiteY5" fmla="*/ 1473200 h 1473200"/>
              <a:gd name="connisteX6" fmla="*/ 203200 w 10972800"/>
              <a:gd name="connsiteY6" fmla="*/ 1473200 h 1473200"/>
              <a:gd name="connisteX7" fmla="*/ 0 w 10972800"/>
              <a:gd name="connsiteY7" fmla="*/ 1270000 h 1473200"/>
              <a:gd name="connisteX8" fmla="*/ 0 w 109728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270000"/>
                </a:lnTo>
                <a:cubicBezTo>
                  <a:pt x="10972800" y="1382224"/>
                  <a:pt x="10881824" y="1473200"/>
                  <a:pt x="107696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图片占位符 18"/>
          <p:cNvSpPr>
            <a:spLocks noGrp="1"/>
          </p:cNvSpPr>
          <p:nvPr>
            <p:ph type="pic" idx="16395" hasCustomPrompt="1"/>
            <p:custDataLst>
              <p:tags r:id="rId14"/>
            </p:custDataLst>
          </p:nvPr>
        </p:nvSpPr>
        <p:spPr>
          <a:xfrm>
            <a:off x="914400" y="34290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88" hasCustomPrompt="1"/>
            <p:custDataLst>
              <p:tags r:id="rId15"/>
            </p:custDataLst>
          </p:nvPr>
        </p:nvSpPr>
        <p:spPr>
          <a:xfrm>
            <a:off x="2082800" y="3479800"/>
            <a:ext cx="91948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89" hasCustomPrompt="1"/>
            <p:custDataLst>
              <p:tags r:id="rId16"/>
            </p:custDataLst>
          </p:nvPr>
        </p:nvSpPr>
        <p:spPr>
          <a:xfrm>
            <a:off x="2082800" y="3987800"/>
            <a:ext cx="9194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2" name="装饰  1"/>
          <p:cNvSpPr>
            <a:spLocks noGrp="1"/>
          </p:cNvSpPr>
          <p:nvPr>
            <p:ph type="body" idx="16396" hasCustomPrompt="1"/>
            <p:custDataLst>
              <p:tags r:id="rId17"/>
            </p:custDataLst>
          </p:nvPr>
        </p:nvSpPr>
        <p:spPr>
          <a:xfrm>
            <a:off x="609600" y="4775200"/>
            <a:ext cx="10972800" cy="1473200"/>
          </a:xfrm>
          <a:custGeom>
            <a:avLst/>
            <a:gdLst>
              <a:gd name="connisteX0" fmla="*/ 0 w 10972800"/>
              <a:gd name="connsiteY0" fmla="*/ 203200 h 1473200"/>
              <a:gd name="connisteX1" fmla="*/ 203200 w 10972800"/>
              <a:gd name="connsiteY1" fmla="*/ 0 h 1473200"/>
              <a:gd name="connisteX2" fmla="*/ 10769600 w 10972800"/>
              <a:gd name="connsiteY2" fmla="*/ 0 h 1473200"/>
              <a:gd name="connisteX3" fmla="*/ 10972800 w 10972800"/>
              <a:gd name="connsiteY3" fmla="*/ 203200 h 1473200"/>
              <a:gd name="connisteX4" fmla="*/ 10972800 w 10972800"/>
              <a:gd name="connsiteY4" fmla="*/ 1270000 h 1473200"/>
              <a:gd name="connisteX5" fmla="*/ 10769600 w 10972800"/>
              <a:gd name="connsiteY5" fmla="*/ 1473200 h 1473200"/>
              <a:gd name="connisteX6" fmla="*/ 203200 w 10972800"/>
              <a:gd name="connsiteY6" fmla="*/ 1473200 h 1473200"/>
              <a:gd name="connisteX7" fmla="*/ 0 w 10972800"/>
              <a:gd name="connsiteY7" fmla="*/ 1270000 h 1473200"/>
              <a:gd name="connisteX8" fmla="*/ 0 w 109728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270000"/>
                </a:lnTo>
                <a:cubicBezTo>
                  <a:pt x="10972800" y="1382224"/>
                  <a:pt x="10881824" y="1473200"/>
                  <a:pt x="107696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3" name="图片占位符 22"/>
          <p:cNvSpPr>
            <a:spLocks noGrp="1"/>
          </p:cNvSpPr>
          <p:nvPr>
            <p:ph type="pic" idx="16397" hasCustomPrompt="1"/>
            <p:custDataLst>
              <p:tags r:id="rId18"/>
            </p:custDataLst>
          </p:nvPr>
        </p:nvSpPr>
        <p:spPr>
          <a:xfrm>
            <a:off x="914400" y="50546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0" hasCustomPrompt="1"/>
            <p:custDataLst>
              <p:tags r:id="rId19"/>
            </p:custDataLst>
          </p:nvPr>
        </p:nvSpPr>
        <p:spPr>
          <a:xfrm>
            <a:off x="2082800" y="5105400"/>
            <a:ext cx="91948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1" hasCustomPrompt="1"/>
            <p:custDataLst>
              <p:tags r:id="rId20"/>
            </p:custDataLst>
          </p:nvPr>
        </p:nvSpPr>
        <p:spPr>
          <a:xfrm>
            <a:off x="2082800" y="5613400"/>
            <a:ext cx="9194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上右内下右图-装饰左-默认位置-并列-33_52_group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"/>
                </a:schemeClr>
              </a:gs>
              <a:gs pos="100000">
                <a:schemeClr val="accent2">
                  <a:lumMod val="60000"/>
                  <a:lumOff val="40000"/>
                  <a:alpha val="1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13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6385" hasCustomPrompt="1"/>
            <p:custDataLst>
              <p:tags r:id="rId8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609600" y="2057400"/>
            <a:ext cx="3429000" cy="3962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5" name="内容占位符 14"/>
          <p:cNvSpPr>
            <a:spLocks noGrp="1"/>
          </p:cNvSpPr>
          <p:nvPr>
            <p:ph idx="16389" hasCustomPrompt="1"/>
            <p:custDataLst>
              <p:tags r:id="rId10"/>
            </p:custDataLst>
          </p:nvPr>
        </p:nvSpPr>
        <p:spPr>
          <a:xfrm>
            <a:off x="4648200" y="2794000"/>
            <a:ext cx="6934200" cy="3454400"/>
          </a:xfrm>
          <a:custGeom>
            <a:avLst/>
            <a:gdLst>
              <a:gd name="connisteX0" fmla="*/ 0 w 6934200"/>
              <a:gd name="connsiteY0" fmla="*/ 203200 h 3454400"/>
              <a:gd name="connisteX1" fmla="*/ 203200 w 6934200"/>
              <a:gd name="connsiteY1" fmla="*/ 0 h 3454400"/>
              <a:gd name="connisteX2" fmla="*/ 6731000 w 6934200"/>
              <a:gd name="connsiteY2" fmla="*/ 0 h 3454400"/>
              <a:gd name="connisteX3" fmla="*/ 6934200 w 6934200"/>
              <a:gd name="connsiteY3" fmla="*/ 203200 h 3454400"/>
              <a:gd name="connisteX4" fmla="*/ 6934200 w 6934200"/>
              <a:gd name="connsiteY4" fmla="*/ 3251200 h 3454400"/>
              <a:gd name="connisteX5" fmla="*/ 6731000 w 6934200"/>
              <a:gd name="connsiteY5" fmla="*/ 3454400 h 3454400"/>
              <a:gd name="connisteX6" fmla="*/ 203200 w 6934200"/>
              <a:gd name="connsiteY6" fmla="*/ 3454400 h 3454400"/>
              <a:gd name="connisteX7" fmla="*/ 0 w 6934200"/>
              <a:gd name="connsiteY7" fmla="*/ 3251200 h 3454400"/>
              <a:gd name="connisteX8" fmla="*/ 0 w 6934200"/>
              <a:gd name="connsiteY8" fmla="*/ 203200 h 345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345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3251200"/>
                </a:lnTo>
                <a:cubicBezTo>
                  <a:pt x="6934200" y="3363424"/>
                  <a:pt x="6843224" y="3454400"/>
                  <a:pt x="6731000" y="3454400"/>
                </a:cubicBezTo>
                <a:lnTo>
                  <a:pt x="203200" y="3454400"/>
                </a:lnTo>
                <a:cubicBezTo>
                  <a:pt x="90976" y="3454400"/>
                  <a:pt x="0" y="3363424"/>
                  <a:pt x="0" y="325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4648200" y="6096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7" hasCustomPrompt="1"/>
            <p:custDataLst>
              <p:tags r:id="rId12"/>
            </p:custDataLst>
          </p:nvPr>
        </p:nvSpPr>
        <p:spPr>
          <a:xfrm>
            <a:off x="4800600" y="609600"/>
            <a:ext cx="678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3"/>
            </p:custDataLst>
          </p:nvPr>
        </p:nvSpPr>
        <p:spPr>
          <a:xfrm>
            <a:off x="4800600" y="1117600"/>
            <a:ext cx="6781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"/>
                </a:schemeClr>
              </a:gs>
              <a:gs pos="100000">
                <a:schemeClr val="accent2">
                  <a:lumMod val="60000"/>
                  <a:lumOff val="40000"/>
                  <a:alpha val="1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13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6385" hasCustomPrompt="1"/>
            <p:custDataLst>
              <p:tags r:id="rId8"/>
            </p:custDataLst>
          </p:nvPr>
        </p:nvSpPr>
        <p:spPr>
          <a:xfrm>
            <a:off x="609600" y="43942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4" name="内容占位符 13"/>
          <p:cNvSpPr>
            <a:spLocks noGrp="1"/>
          </p:cNvSpPr>
          <p:nvPr>
            <p:ph idx="16390" hasCustomPrompt="1"/>
            <p:custDataLst>
              <p:tags r:id="rId9"/>
            </p:custDataLst>
          </p:nvPr>
        </p:nvSpPr>
        <p:spPr>
          <a:xfrm>
            <a:off x="609600" y="609600"/>
            <a:ext cx="10972800" cy="3251200"/>
          </a:xfrm>
          <a:custGeom>
            <a:avLst/>
            <a:gdLst>
              <a:gd name="connisteX0" fmla="*/ 0 w 10972800"/>
              <a:gd name="connsiteY0" fmla="*/ 203200 h 3251200"/>
              <a:gd name="connisteX1" fmla="*/ 203200 w 10972800"/>
              <a:gd name="connsiteY1" fmla="*/ 0 h 3251200"/>
              <a:gd name="connisteX2" fmla="*/ 10769600 w 10972800"/>
              <a:gd name="connsiteY2" fmla="*/ 0 h 3251200"/>
              <a:gd name="connisteX3" fmla="*/ 10972800 w 10972800"/>
              <a:gd name="connsiteY3" fmla="*/ 203200 h 3251200"/>
              <a:gd name="connisteX4" fmla="*/ 10972800 w 10972800"/>
              <a:gd name="connsiteY4" fmla="*/ 3048000 h 3251200"/>
              <a:gd name="connisteX5" fmla="*/ 10769600 w 10972800"/>
              <a:gd name="connsiteY5" fmla="*/ 3251200 h 3251200"/>
              <a:gd name="connisteX6" fmla="*/ 203200 w 10972800"/>
              <a:gd name="connsiteY6" fmla="*/ 3251200 h 3251200"/>
              <a:gd name="connisteX7" fmla="*/ 0 w 10972800"/>
              <a:gd name="connsiteY7" fmla="*/ 3048000 h 3251200"/>
              <a:gd name="connisteX8" fmla="*/ 0 w 10972800"/>
              <a:gd name="connsiteY8" fmla="*/ 203200 h 3251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251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048000"/>
                </a:lnTo>
                <a:cubicBezTo>
                  <a:pt x="10972800" y="3160224"/>
                  <a:pt x="10881824" y="3251200"/>
                  <a:pt x="10769600" y="3251200"/>
                </a:cubicBezTo>
                <a:lnTo>
                  <a:pt x="203200" y="3251200"/>
                </a:lnTo>
                <a:cubicBezTo>
                  <a:pt x="90976" y="3251200"/>
                  <a:pt x="0" y="3160224"/>
                  <a:pt x="0" y="3048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4648200" y="44704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4648200" y="5029200"/>
            <a:ext cx="3162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8420100" y="44704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8420100" y="5029200"/>
            <a:ext cx="3162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"/>
                </a:schemeClr>
              </a:gs>
              <a:gs pos="100000">
                <a:schemeClr val="accent2">
                  <a:lumMod val="60000"/>
                  <a:lumOff val="40000"/>
                  <a:alpha val="1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13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副标题 12"/>
          <p:cNvSpPr>
            <a:spLocks noGrp="1"/>
          </p:cNvSpPr>
          <p:nvPr>
            <p:ph type="subTitle" idx="16386" hasCustomPrompt="1"/>
            <p:custDataLst>
              <p:tags r:id="rId8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6385" hasCustomPrompt="1"/>
            <p:custDataLst>
              <p:tags r:id="rId9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3" hasCustomPrompt="1"/>
            <p:custDataLst>
              <p:tags r:id="rId11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7" hasCustomPrompt="1"/>
            <p:custDataLst>
              <p:tags r:id="rId12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394" hasCustomPrompt="1"/>
            <p:custDataLst>
              <p:tags r:id="rId14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89" hasCustomPrompt="1"/>
            <p:custDataLst>
              <p:tags r:id="rId15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2" hasCustomPrompt="1"/>
            <p:custDataLst>
              <p:tags r:id="rId16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2" name="装饰  1"/>
          <p:cNvSpPr>
            <a:spLocks noGrp="1"/>
          </p:cNvSpPr>
          <p:nvPr>
            <p:ph type="body" idx="16395" hasCustomPrompt="1"/>
            <p:custDataLst>
              <p:tags r:id="rId17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8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"/>
                </a:schemeClr>
              </a:gs>
              <a:gs pos="100000">
                <a:schemeClr val="accent2">
                  <a:lumMod val="60000"/>
                  <a:lumOff val="40000"/>
                  <a:alpha val="1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13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Subtitle 12"/>
          <p:cNvSpPr>
            <a:spLocks noGrp="1"/>
          </p:cNvSpPr>
          <p:nvPr>
            <p:ph type="subTitle" idx="17826305" hasCustomPrompt="1"/>
            <p:custDataLst>
              <p:tags r:id="rId8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4" name="Title 13"/>
          <p:cNvSpPr>
            <a:spLocks noGrp="1"/>
          </p:cNvSpPr>
          <p:nvPr>
            <p:ph type="ctrTitle" idx="17826049" hasCustomPrompt="1"/>
            <p:custDataLst>
              <p:tags r:id="rId9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319883777" hasCustomPrompt="1"/>
            <p:custDataLst>
              <p:tags r:id="rId10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319883522" hasCustomPrompt="1"/>
            <p:custDataLst>
              <p:tags r:id="rId11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51446017" hasCustomPrompt="1"/>
            <p:custDataLst>
              <p:tags r:id="rId12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319949313" hasCustomPrompt="1"/>
            <p:custDataLst>
              <p:tags r:id="rId13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319949058" hasCustomPrompt="1"/>
            <p:custDataLst>
              <p:tags r:id="rId14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51511553" hasCustomPrompt="1"/>
            <p:custDataLst>
              <p:tags r:id="rId15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320014849" hasCustomPrompt="1"/>
            <p:custDataLst>
              <p:tags r:id="rId16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2" name="装饰  1"/>
          <p:cNvSpPr>
            <a:spLocks noGrp="1"/>
          </p:cNvSpPr>
          <p:nvPr>
            <p:ph type="body" idx="320014594" hasCustomPrompt="1"/>
            <p:custDataLst>
              <p:tags r:id="rId17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3" name="Text Placeholder 22"/>
          <p:cNvSpPr>
            <a:spLocks noGrp="1"/>
          </p:cNvSpPr>
          <p:nvPr>
            <p:ph type="body" idx="51577089" hasCustomPrompt="1"/>
            <p:custDataLst>
              <p:tags r:id="rId18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320080385" hasCustomPrompt="1"/>
            <p:custDataLst>
              <p:tags r:id="rId19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5" name="装饰  4"/>
          <p:cNvSpPr>
            <a:spLocks noGrp="1"/>
          </p:cNvSpPr>
          <p:nvPr>
            <p:ph type="body" idx="320080130" hasCustomPrompt="1"/>
            <p:custDataLst>
              <p:tags r:id="rId20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6" name="Text Placeholder 25"/>
          <p:cNvSpPr>
            <a:spLocks noGrp="1"/>
          </p:cNvSpPr>
          <p:nvPr>
            <p:ph type="body" idx="51642625" hasCustomPrompt="1"/>
            <p:custDataLst>
              <p:tags r:id="rId21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190446"/>
            <a:ext cx="5323840" cy="522608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n-ea"/>
                <a:ea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190446"/>
            <a:ext cx="5323840" cy="522608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n-ea"/>
                <a:ea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n-ea"/>
                <a:ea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请在此输入您的副标题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_1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13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 useBgFill="1">
        <p:nvSpPr>
          <p:cNvPr id="11" name="任意多边形: 形状 10"/>
          <p:cNvSpPr/>
          <p:nvPr userDrawn="1">
            <p:custDataLst>
              <p:tags r:id="rId5"/>
            </p:custDataLst>
          </p:nvPr>
        </p:nvSpPr>
        <p:spPr>
          <a:xfrm>
            <a:off x="1310241" y="825971"/>
            <a:ext cx="10332950" cy="5081911"/>
          </a:xfrm>
          <a:custGeom>
            <a:avLst/>
            <a:gdLst>
              <a:gd name="connsiteX0" fmla="*/ 0 w 10332950"/>
              <a:gd name="connsiteY0" fmla="*/ 0 h 5081911"/>
              <a:gd name="connsiteX1" fmla="*/ 10332951 w 10332950"/>
              <a:gd name="connsiteY1" fmla="*/ 0 h 5081911"/>
              <a:gd name="connsiteX2" fmla="*/ 10332951 w 10332950"/>
              <a:gd name="connsiteY2" fmla="*/ 0 h 5081911"/>
              <a:gd name="connsiteX3" fmla="*/ 10332951 w 10332950"/>
              <a:gd name="connsiteY3" fmla="*/ 5002681 h 5081911"/>
              <a:gd name="connsiteX4" fmla="*/ 10253720 w 10332950"/>
              <a:gd name="connsiteY4" fmla="*/ 5081912 h 5081911"/>
              <a:gd name="connsiteX5" fmla="*/ 79230 w 10332950"/>
              <a:gd name="connsiteY5" fmla="*/ 5081912 h 5081911"/>
              <a:gd name="connsiteX6" fmla="*/ 0 w 10332950"/>
              <a:gd name="connsiteY6" fmla="*/ 5002681 h 5081911"/>
              <a:gd name="connsiteX7" fmla="*/ 0 w 10332950"/>
              <a:gd name="connsiteY7" fmla="*/ 0 h 5081911"/>
              <a:gd name="connsiteX8" fmla="*/ 0 w 10332950"/>
              <a:gd name="connsiteY8" fmla="*/ 0 h 5081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2950" h="5081911">
                <a:moveTo>
                  <a:pt x="0" y="0"/>
                </a:moveTo>
                <a:lnTo>
                  <a:pt x="10332951" y="0"/>
                </a:lnTo>
                <a:lnTo>
                  <a:pt x="10332951" y="0"/>
                </a:lnTo>
                <a:lnTo>
                  <a:pt x="10332951" y="5002681"/>
                </a:lnTo>
                <a:cubicBezTo>
                  <a:pt x="10332951" y="5046436"/>
                  <a:pt x="10297475" y="5081912"/>
                  <a:pt x="10253720" y="5081912"/>
                </a:cubicBezTo>
                <a:lnTo>
                  <a:pt x="79230" y="5081912"/>
                </a:lnTo>
                <a:cubicBezTo>
                  <a:pt x="35473" y="5081912"/>
                  <a:pt x="0" y="5046436"/>
                  <a:pt x="0" y="5002681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11"/>
          <p:cNvSpPr/>
          <p:nvPr userDrawn="1">
            <p:custDataLst>
              <p:tags r:id="rId6"/>
            </p:custDataLst>
          </p:nvPr>
        </p:nvSpPr>
        <p:spPr>
          <a:xfrm>
            <a:off x="1298559" y="812765"/>
            <a:ext cx="10358345" cy="5107305"/>
          </a:xfrm>
          <a:custGeom>
            <a:avLst/>
            <a:gdLst>
              <a:gd name="connsiteX0" fmla="*/ 10264460 w 10358345"/>
              <a:gd name="connsiteY0" fmla="*/ 5106978 h 5107305"/>
              <a:gd name="connsiteX1" fmla="*/ 91240 w 10358345"/>
              <a:gd name="connsiteY1" fmla="*/ 5106978 h 5107305"/>
              <a:gd name="connsiteX2" fmla="*/ -941 w 10358345"/>
              <a:gd name="connsiteY2" fmla="*/ 5015050 h 5107305"/>
              <a:gd name="connsiteX3" fmla="*/ -941 w 10358345"/>
              <a:gd name="connsiteY3" fmla="*/ 12369 h 5107305"/>
              <a:gd name="connsiteX4" fmla="*/ 11756 w 10358345"/>
              <a:gd name="connsiteY4" fmla="*/ -328 h 5107305"/>
              <a:gd name="connsiteX5" fmla="*/ 10344707 w 10358345"/>
              <a:gd name="connsiteY5" fmla="*/ -328 h 5107305"/>
              <a:gd name="connsiteX6" fmla="*/ 10357404 w 10358345"/>
              <a:gd name="connsiteY6" fmla="*/ 12369 h 5107305"/>
              <a:gd name="connsiteX7" fmla="*/ 10357404 w 10358345"/>
              <a:gd name="connsiteY7" fmla="*/ 5015050 h 5107305"/>
              <a:gd name="connsiteX8" fmla="*/ 10265477 w 10358345"/>
              <a:gd name="connsiteY8" fmla="*/ 5106978 h 5107305"/>
              <a:gd name="connsiteX9" fmla="*/ 10264460 w 10358345"/>
              <a:gd name="connsiteY9" fmla="*/ 5106978 h 5107305"/>
              <a:gd name="connsiteX10" fmla="*/ 23438 w 10358345"/>
              <a:gd name="connsiteY10" fmla="*/ 25574 h 5107305"/>
              <a:gd name="connsiteX11" fmla="*/ 23438 w 10358345"/>
              <a:gd name="connsiteY11" fmla="*/ 5015050 h 5107305"/>
              <a:gd name="connsiteX12" fmla="*/ 89971 w 10358345"/>
              <a:gd name="connsiteY12" fmla="*/ 5081583 h 5107305"/>
              <a:gd name="connsiteX13" fmla="*/ 90225 w 10358345"/>
              <a:gd name="connsiteY13" fmla="*/ 5081583 h 5107305"/>
              <a:gd name="connsiteX14" fmla="*/ 10264460 w 10358345"/>
              <a:gd name="connsiteY14" fmla="*/ 5081583 h 5107305"/>
              <a:gd name="connsiteX15" fmla="*/ 10330993 w 10358345"/>
              <a:gd name="connsiteY15" fmla="*/ 5015050 h 5107305"/>
              <a:gd name="connsiteX16" fmla="*/ 10330993 w 10358345"/>
              <a:gd name="connsiteY16" fmla="*/ 25574 h 5107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58345" h="5107305">
                <a:moveTo>
                  <a:pt x="10264460" y="5106978"/>
                </a:moveTo>
                <a:lnTo>
                  <a:pt x="91240" y="5106978"/>
                </a:lnTo>
                <a:cubicBezTo>
                  <a:pt x="40427" y="5106978"/>
                  <a:pt x="-814" y="5065865"/>
                  <a:pt x="-941" y="5015050"/>
                </a:cubicBezTo>
                <a:lnTo>
                  <a:pt x="-941" y="12369"/>
                </a:lnTo>
                <a:cubicBezTo>
                  <a:pt x="-814" y="5411"/>
                  <a:pt x="4798" y="-201"/>
                  <a:pt x="11756" y="-328"/>
                </a:cubicBezTo>
                <a:lnTo>
                  <a:pt x="10344707" y="-328"/>
                </a:lnTo>
                <a:cubicBezTo>
                  <a:pt x="10351818" y="-328"/>
                  <a:pt x="10357404" y="5360"/>
                  <a:pt x="10357404" y="12369"/>
                </a:cubicBezTo>
                <a:lnTo>
                  <a:pt x="10357404" y="5015050"/>
                </a:lnTo>
                <a:cubicBezTo>
                  <a:pt x="10357404" y="5065814"/>
                  <a:pt x="10316265" y="5106978"/>
                  <a:pt x="10265477" y="5106978"/>
                </a:cubicBezTo>
                <a:cubicBezTo>
                  <a:pt x="10265222" y="5106978"/>
                  <a:pt x="10264714" y="5106978"/>
                  <a:pt x="10264460" y="5106978"/>
                </a:cubicBezTo>
                <a:close/>
                <a:moveTo>
                  <a:pt x="23438" y="25574"/>
                </a:moveTo>
                <a:lnTo>
                  <a:pt x="23438" y="5015050"/>
                </a:lnTo>
                <a:cubicBezTo>
                  <a:pt x="23438" y="5051797"/>
                  <a:pt x="53225" y="5081583"/>
                  <a:pt x="89971" y="5081583"/>
                </a:cubicBezTo>
                <a:cubicBezTo>
                  <a:pt x="90047" y="5081583"/>
                  <a:pt x="90147" y="5081583"/>
                  <a:pt x="90225" y="5081583"/>
                </a:cubicBezTo>
                <a:lnTo>
                  <a:pt x="10264460" y="5081583"/>
                </a:lnTo>
                <a:cubicBezTo>
                  <a:pt x="10301284" y="5081583"/>
                  <a:pt x="10330993" y="5051797"/>
                  <a:pt x="10330993" y="5015050"/>
                </a:cubicBezTo>
                <a:lnTo>
                  <a:pt x="10330993" y="25574"/>
                </a:lnTo>
                <a:close/>
              </a:path>
            </a:pathLst>
          </a:custGeom>
          <a:solidFill>
            <a:srgbClr val="000000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12"/>
          <p:cNvSpPr/>
          <p:nvPr userDrawn="1">
            <p:custDataLst>
              <p:tags r:id="rId7"/>
            </p:custDataLst>
          </p:nvPr>
        </p:nvSpPr>
        <p:spPr>
          <a:xfrm>
            <a:off x="1310241" y="472228"/>
            <a:ext cx="10332950" cy="353742"/>
          </a:xfrm>
          <a:custGeom>
            <a:avLst/>
            <a:gdLst>
              <a:gd name="connsiteX0" fmla="*/ 79230 w 10332950"/>
              <a:gd name="connsiteY0" fmla="*/ 0 h 353742"/>
              <a:gd name="connsiteX1" fmla="*/ 10253720 w 10332950"/>
              <a:gd name="connsiteY1" fmla="*/ 0 h 353742"/>
              <a:gd name="connsiteX2" fmla="*/ 10332951 w 10332950"/>
              <a:gd name="connsiteY2" fmla="*/ 79230 h 353742"/>
              <a:gd name="connsiteX3" fmla="*/ 10332951 w 10332950"/>
              <a:gd name="connsiteY3" fmla="*/ 353743 h 353742"/>
              <a:gd name="connsiteX4" fmla="*/ 10332951 w 10332950"/>
              <a:gd name="connsiteY4" fmla="*/ 353743 h 353742"/>
              <a:gd name="connsiteX5" fmla="*/ 0 w 10332950"/>
              <a:gd name="connsiteY5" fmla="*/ 353743 h 353742"/>
              <a:gd name="connsiteX6" fmla="*/ 0 w 10332950"/>
              <a:gd name="connsiteY6" fmla="*/ 353743 h 353742"/>
              <a:gd name="connsiteX7" fmla="*/ 0 w 10332950"/>
              <a:gd name="connsiteY7" fmla="*/ 79230 h 353742"/>
              <a:gd name="connsiteX8" fmla="*/ 79230 w 10332950"/>
              <a:gd name="connsiteY8" fmla="*/ 0 h 35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2950" h="353742">
                <a:moveTo>
                  <a:pt x="79230" y="0"/>
                </a:moveTo>
                <a:lnTo>
                  <a:pt x="10253720" y="0"/>
                </a:lnTo>
                <a:cubicBezTo>
                  <a:pt x="10297475" y="0"/>
                  <a:pt x="10332951" y="35473"/>
                  <a:pt x="10332951" y="79230"/>
                </a:cubicBezTo>
                <a:lnTo>
                  <a:pt x="10332951" y="353743"/>
                </a:lnTo>
                <a:lnTo>
                  <a:pt x="10332951" y="353743"/>
                </a:lnTo>
                <a:lnTo>
                  <a:pt x="0" y="353743"/>
                </a:lnTo>
                <a:lnTo>
                  <a:pt x="0" y="353743"/>
                </a:lnTo>
                <a:lnTo>
                  <a:pt x="0" y="79230"/>
                </a:lnTo>
                <a:cubicBezTo>
                  <a:pt x="0" y="35473"/>
                  <a:pt x="35473" y="0"/>
                  <a:pt x="79230" y="0"/>
                </a:cubicBezTo>
                <a:close/>
              </a:path>
            </a:pathLst>
          </a:custGeom>
          <a:solidFill>
            <a:schemeClr val="accent2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任意多边形: 形状 8"/>
          <p:cNvSpPr/>
          <p:nvPr userDrawn="1">
            <p:custDataLst>
              <p:tags r:id="rId8"/>
            </p:custDataLst>
          </p:nvPr>
        </p:nvSpPr>
        <p:spPr>
          <a:xfrm>
            <a:off x="1297544" y="459022"/>
            <a:ext cx="10358352" cy="379645"/>
          </a:xfrm>
          <a:custGeom>
            <a:avLst/>
            <a:gdLst>
              <a:gd name="connsiteX0" fmla="*/ 10344705 w 10358352"/>
              <a:gd name="connsiteY0" fmla="*/ 379317 h 379645"/>
              <a:gd name="connsiteX1" fmla="*/ 11756 w 10358352"/>
              <a:gd name="connsiteY1" fmla="*/ 379317 h 379645"/>
              <a:gd name="connsiteX2" fmla="*/ -941 w 10358352"/>
              <a:gd name="connsiteY2" fmla="*/ 366620 h 379645"/>
              <a:gd name="connsiteX3" fmla="*/ -941 w 10358352"/>
              <a:gd name="connsiteY3" fmla="*/ 91853 h 379645"/>
              <a:gd name="connsiteX4" fmla="*/ 91240 w 10358352"/>
              <a:gd name="connsiteY4" fmla="*/ -328 h 379645"/>
              <a:gd name="connsiteX5" fmla="*/ 10265475 w 10358352"/>
              <a:gd name="connsiteY5" fmla="*/ -328 h 379645"/>
              <a:gd name="connsiteX6" fmla="*/ 10357402 w 10358352"/>
              <a:gd name="connsiteY6" fmla="*/ 91853 h 379645"/>
              <a:gd name="connsiteX7" fmla="*/ 10357402 w 10358352"/>
              <a:gd name="connsiteY7" fmla="*/ 366112 h 379645"/>
              <a:gd name="connsiteX8" fmla="*/ 10345214 w 10358352"/>
              <a:gd name="connsiteY8" fmla="*/ 379317 h 379645"/>
              <a:gd name="connsiteX9" fmla="*/ 10344705 w 10358352"/>
              <a:gd name="connsiteY9" fmla="*/ 379317 h 379645"/>
              <a:gd name="connsiteX10" fmla="*/ 24453 w 10358352"/>
              <a:gd name="connsiteY10" fmla="*/ 353923 h 379645"/>
              <a:gd name="connsiteX11" fmla="*/ 10332008 w 10358352"/>
              <a:gd name="connsiteY11" fmla="*/ 353923 h 379645"/>
              <a:gd name="connsiteX12" fmla="*/ 10332008 w 10358352"/>
              <a:gd name="connsiteY12" fmla="*/ 91853 h 379645"/>
              <a:gd name="connsiteX13" fmla="*/ 10265729 w 10358352"/>
              <a:gd name="connsiteY13" fmla="*/ 25066 h 379645"/>
              <a:gd name="connsiteX14" fmla="*/ 10265475 w 10358352"/>
              <a:gd name="connsiteY14" fmla="*/ 25066 h 379645"/>
              <a:gd name="connsiteX15" fmla="*/ 92255 w 10358352"/>
              <a:gd name="connsiteY15" fmla="*/ 25066 h 379645"/>
              <a:gd name="connsiteX16" fmla="*/ 25468 w 10358352"/>
              <a:gd name="connsiteY16" fmla="*/ 91853 h 37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58352" h="379645">
                <a:moveTo>
                  <a:pt x="10344705" y="379317"/>
                </a:moveTo>
                <a:lnTo>
                  <a:pt x="11756" y="379317"/>
                </a:lnTo>
                <a:cubicBezTo>
                  <a:pt x="4747" y="379317"/>
                  <a:pt x="-941" y="373629"/>
                  <a:pt x="-941" y="366620"/>
                </a:cubicBezTo>
                <a:lnTo>
                  <a:pt x="-941" y="91853"/>
                </a:lnTo>
                <a:cubicBezTo>
                  <a:pt x="-789" y="40989"/>
                  <a:pt x="40400" y="-201"/>
                  <a:pt x="91240" y="-328"/>
                </a:cubicBezTo>
                <a:lnTo>
                  <a:pt x="10265475" y="-328"/>
                </a:lnTo>
                <a:cubicBezTo>
                  <a:pt x="10316264" y="-176"/>
                  <a:pt x="10357402" y="41039"/>
                  <a:pt x="10357402" y="91853"/>
                </a:cubicBezTo>
                <a:lnTo>
                  <a:pt x="10357402" y="366112"/>
                </a:lnTo>
                <a:cubicBezTo>
                  <a:pt x="10357657" y="373120"/>
                  <a:pt x="10352325" y="379037"/>
                  <a:pt x="10345214" y="379317"/>
                </a:cubicBezTo>
                <a:cubicBezTo>
                  <a:pt x="10344959" y="379317"/>
                  <a:pt x="10344959" y="379317"/>
                  <a:pt x="10344705" y="379317"/>
                </a:cubicBezTo>
                <a:close/>
                <a:moveTo>
                  <a:pt x="24453" y="353923"/>
                </a:moveTo>
                <a:lnTo>
                  <a:pt x="10332008" y="353923"/>
                </a:lnTo>
                <a:lnTo>
                  <a:pt x="10332008" y="91853"/>
                </a:lnTo>
                <a:cubicBezTo>
                  <a:pt x="10332262" y="55108"/>
                  <a:pt x="10302550" y="25219"/>
                  <a:pt x="10265729" y="25066"/>
                </a:cubicBezTo>
                <a:cubicBezTo>
                  <a:pt x="10265729" y="25066"/>
                  <a:pt x="10265475" y="25066"/>
                  <a:pt x="10265475" y="25066"/>
                </a:cubicBezTo>
                <a:lnTo>
                  <a:pt x="92255" y="25066"/>
                </a:lnTo>
                <a:cubicBezTo>
                  <a:pt x="55357" y="25066"/>
                  <a:pt x="25468" y="54955"/>
                  <a:pt x="25468" y="91853"/>
                </a:cubicBezTo>
                <a:close/>
              </a:path>
            </a:pathLst>
          </a:custGeom>
          <a:solidFill>
            <a:srgbClr val="000000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任意多边形: 形状 16"/>
          <p:cNvSpPr/>
          <p:nvPr userDrawn="1">
            <p:custDataLst>
              <p:tags r:id="rId9"/>
            </p:custDataLst>
          </p:nvPr>
        </p:nvSpPr>
        <p:spPr>
          <a:xfrm>
            <a:off x="11392296" y="521391"/>
            <a:ext cx="142715" cy="142572"/>
          </a:xfrm>
          <a:custGeom>
            <a:avLst/>
            <a:gdLst>
              <a:gd name="connsiteX0" fmla="*/ 11754 w 142715"/>
              <a:gd name="connsiteY0" fmla="*/ 142235 h 142572"/>
              <a:gd name="connsiteX1" fmla="*/ 2867 w 142715"/>
              <a:gd name="connsiteY1" fmla="*/ 138680 h 142572"/>
              <a:gd name="connsiteX2" fmla="*/ 2867 w 142715"/>
              <a:gd name="connsiteY2" fmla="*/ 120726 h 142572"/>
              <a:gd name="connsiteX3" fmla="*/ 2867 w 142715"/>
              <a:gd name="connsiteY3" fmla="*/ 120650 h 142572"/>
              <a:gd name="connsiteX4" fmla="*/ 119934 w 142715"/>
              <a:gd name="connsiteY4" fmla="*/ 3328 h 142572"/>
              <a:gd name="connsiteX5" fmla="*/ 137963 w 142715"/>
              <a:gd name="connsiteY5" fmla="*/ 3328 h 142572"/>
              <a:gd name="connsiteX6" fmla="*/ 137963 w 142715"/>
              <a:gd name="connsiteY6" fmla="*/ 21282 h 142572"/>
              <a:gd name="connsiteX7" fmla="*/ 137963 w 142715"/>
              <a:gd name="connsiteY7" fmla="*/ 21358 h 142572"/>
              <a:gd name="connsiteX8" fmla="*/ 20642 w 142715"/>
              <a:gd name="connsiteY8" fmla="*/ 138680 h 142572"/>
              <a:gd name="connsiteX9" fmla="*/ 11754 w 142715"/>
              <a:gd name="connsiteY9" fmla="*/ 142235 h 14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2715" h="142572">
                <a:moveTo>
                  <a:pt x="11754" y="142235"/>
                </a:moveTo>
                <a:cubicBezTo>
                  <a:pt x="8453" y="142362"/>
                  <a:pt x="5151" y="141092"/>
                  <a:pt x="2867" y="138680"/>
                </a:cubicBezTo>
                <a:cubicBezTo>
                  <a:pt x="-2211" y="133753"/>
                  <a:pt x="-2211" y="125703"/>
                  <a:pt x="2867" y="120726"/>
                </a:cubicBezTo>
                <a:cubicBezTo>
                  <a:pt x="2867" y="120701"/>
                  <a:pt x="2867" y="120675"/>
                  <a:pt x="2867" y="120650"/>
                </a:cubicBezTo>
                <a:lnTo>
                  <a:pt x="119934" y="3328"/>
                </a:lnTo>
                <a:cubicBezTo>
                  <a:pt x="125015" y="-1547"/>
                  <a:pt x="132886" y="-1547"/>
                  <a:pt x="137963" y="3328"/>
                </a:cubicBezTo>
                <a:cubicBezTo>
                  <a:pt x="143044" y="8255"/>
                  <a:pt x="143044" y="16304"/>
                  <a:pt x="137963" y="21282"/>
                </a:cubicBezTo>
                <a:cubicBezTo>
                  <a:pt x="137963" y="21308"/>
                  <a:pt x="137963" y="21332"/>
                  <a:pt x="137963" y="21358"/>
                </a:cubicBezTo>
                <a:lnTo>
                  <a:pt x="20642" y="138680"/>
                </a:lnTo>
                <a:cubicBezTo>
                  <a:pt x="18357" y="141042"/>
                  <a:pt x="15056" y="142337"/>
                  <a:pt x="11754" y="142235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10"/>
            </p:custDataLst>
          </p:nvPr>
        </p:nvSpPr>
        <p:spPr>
          <a:xfrm>
            <a:off x="11393056" y="521410"/>
            <a:ext cx="142495" cy="142548"/>
          </a:xfrm>
          <a:custGeom>
            <a:avLst/>
            <a:gdLst>
              <a:gd name="connsiteX0" fmla="*/ 129078 w 142495"/>
              <a:gd name="connsiteY0" fmla="*/ 142217 h 142548"/>
              <a:gd name="connsiteX1" fmla="*/ 119937 w 142495"/>
              <a:gd name="connsiteY1" fmla="*/ 138661 h 142548"/>
              <a:gd name="connsiteX2" fmla="*/ 2869 w 142495"/>
              <a:gd name="connsiteY2" fmla="*/ 21339 h 142548"/>
              <a:gd name="connsiteX3" fmla="*/ 2869 w 142495"/>
              <a:gd name="connsiteY3" fmla="*/ 3385 h 142548"/>
              <a:gd name="connsiteX4" fmla="*/ 2869 w 142495"/>
              <a:gd name="connsiteY4" fmla="*/ 3310 h 142548"/>
              <a:gd name="connsiteX5" fmla="*/ 20644 w 142495"/>
              <a:gd name="connsiteY5" fmla="*/ 3310 h 142548"/>
              <a:gd name="connsiteX6" fmla="*/ 137966 w 142495"/>
              <a:gd name="connsiteY6" fmla="*/ 120631 h 142548"/>
              <a:gd name="connsiteX7" fmla="*/ 137711 w 142495"/>
              <a:gd name="connsiteY7" fmla="*/ 138585 h 142548"/>
              <a:gd name="connsiteX8" fmla="*/ 129078 w 142495"/>
              <a:gd name="connsiteY8" fmla="*/ 142217 h 14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495" h="142548">
                <a:moveTo>
                  <a:pt x="129078" y="142217"/>
                </a:moveTo>
                <a:cubicBezTo>
                  <a:pt x="125777" y="142292"/>
                  <a:pt x="122475" y="141023"/>
                  <a:pt x="119937" y="138661"/>
                </a:cubicBezTo>
                <a:lnTo>
                  <a:pt x="2869" y="21339"/>
                </a:lnTo>
                <a:cubicBezTo>
                  <a:pt x="-2212" y="16413"/>
                  <a:pt x="-2212" y="8363"/>
                  <a:pt x="2869" y="3385"/>
                </a:cubicBezTo>
                <a:cubicBezTo>
                  <a:pt x="2869" y="3360"/>
                  <a:pt x="2869" y="3335"/>
                  <a:pt x="2869" y="3310"/>
                </a:cubicBezTo>
                <a:cubicBezTo>
                  <a:pt x="7693" y="-1541"/>
                  <a:pt x="15821" y="-1541"/>
                  <a:pt x="20644" y="3310"/>
                </a:cubicBezTo>
                <a:lnTo>
                  <a:pt x="137966" y="120631"/>
                </a:lnTo>
                <a:cubicBezTo>
                  <a:pt x="142792" y="125634"/>
                  <a:pt x="142792" y="133684"/>
                  <a:pt x="137711" y="138585"/>
                </a:cubicBezTo>
                <a:cubicBezTo>
                  <a:pt x="135427" y="140870"/>
                  <a:pt x="132380" y="142165"/>
                  <a:pt x="129078" y="142217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 useBgFill="1">
        <p:nvSpPr>
          <p:cNvPr id="21" name="任意多边形: 形状 20"/>
          <p:cNvSpPr/>
          <p:nvPr userDrawn="1">
            <p:custDataLst>
              <p:tags r:id="rId11"/>
            </p:custDataLst>
          </p:nvPr>
        </p:nvSpPr>
        <p:spPr>
          <a:xfrm>
            <a:off x="1044868" y="1091849"/>
            <a:ext cx="10332951" cy="5081911"/>
          </a:xfrm>
          <a:custGeom>
            <a:avLst/>
            <a:gdLst>
              <a:gd name="connsiteX0" fmla="*/ 2 w 10332951"/>
              <a:gd name="connsiteY0" fmla="*/ 0 h 5081911"/>
              <a:gd name="connsiteX1" fmla="*/ 10332952 w 10332951"/>
              <a:gd name="connsiteY1" fmla="*/ 0 h 5081911"/>
              <a:gd name="connsiteX2" fmla="*/ 10332952 w 10332951"/>
              <a:gd name="connsiteY2" fmla="*/ 0 h 5081911"/>
              <a:gd name="connsiteX3" fmla="*/ 10332952 w 10332951"/>
              <a:gd name="connsiteY3" fmla="*/ 5002682 h 5081911"/>
              <a:gd name="connsiteX4" fmla="*/ 10253722 w 10332951"/>
              <a:gd name="connsiteY4" fmla="*/ 5081912 h 5081911"/>
              <a:gd name="connsiteX5" fmla="*/ 78724 w 10332951"/>
              <a:gd name="connsiteY5" fmla="*/ 5081912 h 5081911"/>
              <a:gd name="connsiteX6" fmla="*/ 2 w 10332951"/>
              <a:gd name="connsiteY6" fmla="*/ 5002174 h 5081911"/>
              <a:gd name="connsiteX7" fmla="*/ 2 w 10332951"/>
              <a:gd name="connsiteY7" fmla="*/ 5002174 h 5081911"/>
              <a:gd name="connsiteX8" fmla="*/ 2 w 10332951"/>
              <a:gd name="connsiteY8" fmla="*/ 0 h 5081911"/>
              <a:gd name="connsiteX9" fmla="*/ 2 w 10332951"/>
              <a:gd name="connsiteY9" fmla="*/ 0 h 5081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32951" h="5081911">
                <a:moveTo>
                  <a:pt x="2" y="0"/>
                </a:moveTo>
                <a:lnTo>
                  <a:pt x="10332952" y="0"/>
                </a:lnTo>
                <a:lnTo>
                  <a:pt x="10332952" y="0"/>
                </a:lnTo>
                <a:lnTo>
                  <a:pt x="10332952" y="5002682"/>
                </a:lnTo>
                <a:cubicBezTo>
                  <a:pt x="10332952" y="5046436"/>
                  <a:pt x="10297476" y="5081912"/>
                  <a:pt x="10253722" y="5081912"/>
                </a:cubicBezTo>
                <a:lnTo>
                  <a:pt x="78724" y="5081912"/>
                </a:lnTo>
                <a:cubicBezTo>
                  <a:pt x="34967" y="5081633"/>
                  <a:pt x="-278" y="5045928"/>
                  <a:pt x="2" y="5002174"/>
                </a:cubicBezTo>
                <a:cubicBezTo>
                  <a:pt x="2" y="5002174"/>
                  <a:pt x="2" y="5002174"/>
                  <a:pt x="2" y="5002174"/>
                </a:cubicBez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12"/>
            </p:custDataLst>
          </p:nvPr>
        </p:nvSpPr>
        <p:spPr>
          <a:xfrm>
            <a:off x="1031665" y="1078644"/>
            <a:ext cx="10358345" cy="5107560"/>
          </a:xfrm>
          <a:custGeom>
            <a:avLst/>
            <a:gdLst>
              <a:gd name="connsiteX0" fmla="*/ 10265222 w 10358345"/>
              <a:gd name="connsiteY0" fmla="*/ 5107233 h 5107560"/>
              <a:gd name="connsiteX1" fmla="*/ 90986 w 10358345"/>
              <a:gd name="connsiteY1" fmla="*/ 5107233 h 5107560"/>
              <a:gd name="connsiteX2" fmla="*/ -941 w 10358345"/>
              <a:gd name="connsiteY2" fmla="*/ 5015051 h 5107560"/>
              <a:gd name="connsiteX3" fmla="*/ -941 w 10358345"/>
              <a:gd name="connsiteY3" fmla="*/ 12369 h 5107560"/>
              <a:gd name="connsiteX4" fmla="*/ 11756 w 10358345"/>
              <a:gd name="connsiteY4" fmla="*/ -328 h 5107560"/>
              <a:gd name="connsiteX5" fmla="*/ 10344707 w 10358345"/>
              <a:gd name="connsiteY5" fmla="*/ -328 h 5107560"/>
              <a:gd name="connsiteX6" fmla="*/ 10357404 w 10358345"/>
              <a:gd name="connsiteY6" fmla="*/ 12369 h 5107560"/>
              <a:gd name="connsiteX7" fmla="*/ 10357404 w 10358345"/>
              <a:gd name="connsiteY7" fmla="*/ 5015051 h 5107560"/>
              <a:gd name="connsiteX8" fmla="*/ 10265222 w 10358345"/>
              <a:gd name="connsiteY8" fmla="*/ 5107233 h 5107560"/>
              <a:gd name="connsiteX9" fmla="*/ 24453 w 10358345"/>
              <a:gd name="connsiteY9" fmla="*/ 25828 h 5107560"/>
              <a:gd name="connsiteX10" fmla="*/ 24453 w 10358345"/>
              <a:gd name="connsiteY10" fmla="*/ 5015051 h 5107560"/>
              <a:gd name="connsiteX11" fmla="*/ 90732 w 10358345"/>
              <a:gd name="connsiteY11" fmla="*/ 5081838 h 5107560"/>
              <a:gd name="connsiteX12" fmla="*/ 90986 w 10358345"/>
              <a:gd name="connsiteY12" fmla="*/ 5081838 h 5107560"/>
              <a:gd name="connsiteX13" fmla="*/ 10265222 w 10358345"/>
              <a:gd name="connsiteY13" fmla="*/ 5081838 h 5107560"/>
              <a:gd name="connsiteX14" fmla="*/ 10332010 w 10358345"/>
              <a:gd name="connsiteY14" fmla="*/ 5015051 h 5107560"/>
              <a:gd name="connsiteX15" fmla="*/ 10332010 w 10358345"/>
              <a:gd name="connsiteY15" fmla="*/ 25828 h 510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58345" h="5107560">
                <a:moveTo>
                  <a:pt x="10265222" y="5107233"/>
                </a:moveTo>
                <a:lnTo>
                  <a:pt x="90986" y="5107233"/>
                </a:lnTo>
                <a:cubicBezTo>
                  <a:pt x="40173" y="5107106"/>
                  <a:pt x="-941" y="5065865"/>
                  <a:pt x="-941" y="5015051"/>
                </a:cubicBezTo>
                <a:lnTo>
                  <a:pt x="-941" y="12369"/>
                </a:lnTo>
                <a:cubicBezTo>
                  <a:pt x="-941" y="5360"/>
                  <a:pt x="4747" y="-328"/>
                  <a:pt x="11756" y="-328"/>
                </a:cubicBezTo>
                <a:lnTo>
                  <a:pt x="10344707" y="-328"/>
                </a:lnTo>
                <a:cubicBezTo>
                  <a:pt x="10351818" y="-328"/>
                  <a:pt x="10357404" y="5360"/>
                  <a:pt x="10357404" y="12369"/>
                </a:cubicBezTo>
                <a:lnTo>
                  <a:pt x="10357404" y="5015051"/>
                </a:lnTo>
                <a:cubicBezTo>
                  <a:pt x="10357150" y="5065916"/>
                  <a:pt x="10316011" y="5107106"/>
                  <a:pt x="10265222" y="5107233"/>
                </a:cubicBezTo>
                <a:close/>
                <a:moveTo>
                  <a:pt x="24453" y="25828"/>
                </a:moveTo>
                <a:lnTo>
                  <a:pt x="24453" y="5015051"/>
                </a:lnTo>
                <a:cubicBezTo>
                  <a:pt x="24301" y="5051796"/>
                  <a:pt x="53987" y="5081685"/>
                  <a:pt x="90732" y="5081838"/>
                </a:cubicBezTo>
                <a:cubicBezTo>
                  <a:pt x="90809" y="5081838"/>
                  <a:pt x="90910" y="5081838"/>
                  <a:pt x="90986" y="5081838"/>
                </a:cubicBezTo>
                <a:lnTo>
                  <a:pt x="10265222" y="5081838"/>
                </a:lnTo>
                <a:cubicBezTo>
                  <a:pt x="10302043" y="5081838"/>
                  <a:pt x="10332010" y="5051949"/>
                  <a:pt x="10332010" y="5015051"/>
                </a:cubicBezTo>
                <a:lnTo>
                  <a:pt x="10332010" y="25828"/>
                </a:lnTo>
                <a:close/>
              </a:path>
            </a:pathLst>
          </a:custGeom>
          <a:solidFill>
            <a:srgbClr val="000000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任意多边形: 形状 22"/>
          <p:cNvSpPr/>
          <p:nvPr userDrawn="1">
            <p:custDataLst>
              <p:tags r:id="rId13"/>
            </p:custDataLst>
          </p:nvPr>
        </p:nvSpPr>
        <p:spPr>
          <a:xfrm>
            <a:off x="1044870" y="738868"/>
            <a:ext cx="10332188" cy="352981"/>
          </a:xfrm>
          <a:custGeom>
            <a:avLst/>
            <a:gdLst>
              <a:gd name="connsiteX0" fmla="*/ 78722 w 10332188"/>
              <a:gd name="connsiteY0" fmla="*/ 0 h 352981"/>
              <a:gd name="connsiteX1" fmla="*/ 10252958 w 10332188"/>
              <a:gd name="connsiteY1" fmla="*/ 0 h 352981"/>
              <a:gd name="connsiteX2" fmla="*/ 10332188 w 10332188"/>
              <a:gd name="connsiteY2" fmla="*/ 79230 h 352981"/>
              <a:gd name="connsiteX3" fmla="*/ 10332188 w 10332188"/>
              <a:gd name="connsiteY3" fmla="*/ 352981 h 352981"/>
              <a:gd name="connsiteX4" fmla="*/ 10332188 w 10332188"/>
              <a:gd name="connsiteY4" fmla="*/ 352981 h 352981"/>
              <a:gd name="connsiteX5" fmla="*/ 0 w 10332188"/>
              <a:gd name="connsiteY5" fmla="*/ 352981 h 352981"/>
              <a:gd name="connsiteX6" fmla="*/ 0 w 10332188"/>
              <a:gd name="connsiteY6" fmla="*/ 352981 h 352981"/>
              <a:gd name="connsiteX7" fmla="*/ 0 w 10332188"/>
              <a:gd name="connsiteY7" fmla="*/ 78722 h 352981"/>
              <a:gd name="connsiteX8" fmla="*/ 78722 w 10332188"/>
              <a:gd name="connsiteY8" fmla="*/ 0 h 35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2188" h="352981">
                <a:moveTo>
                  <a:pt x="78722" y="0"/>
                </a:moveTo>
                <a:lnTo>
                  <a:pt x="10252958" y="0"/>
                </a:lnTo>
                <a:cubicBezTo>
                  <a:pt x="10296713" y="0"/>
                  <a:pt x="10332188" y="35473"/>
                  <a:pt x="10332188" y="79230"/>
                </a:cubicBezTo>
                <a:lnTo>
                  <a:pt x="10332188" y="352981"/>
                </a:lnTo>
                <a:lnTo>
                  <a:pt x="10332188" y="352981"/>
                </a:lnTo>
                <a:lnTo>
                  <a:pt x="0" y="352981"/>
                </a:lnTo>
                <a:lnTo>
                  <a:pt x="0" y="352981"/>
                </a:lnTo>
                <a:lnTo>
                  <a:pt x="0" y="78722"/>
                </a:lnTo>
                <a:cubicBezTo>
                  <a:pt x="277" y="35362"/>
                  <a:pt x="35362" y="277"/>
                  <a:pt x="78722" y="0"/>
                </a:cubicBezTo>
                <a:close/>
              </a:path>
            </a:pathLst>
          </a:custGeom>
          <a:solidFill>
            <a:schemeClr val="accent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14"/>
            </p:custDataLst>
          </p:nvPr>
        </p:nvSpPr>
        <p:spPr>
          <a:xfrm>
            <a:off x="1031665" y="725663"/>
            <a:ext cx="10358345" cy="379137"/>
          </a:xfrm>
          <a:custGeom>
            <a:avLst/>
            <a:gdLst>
              <a:gd name="connsiteX0" fmla="*/ 10344707 w 10358345"/>
              <a:gd name="connsiteY0" fmla="*/ 378809 h 379137"/>
              <a:gd name="connsiteX1" fmla="*/ 11756 w 10358345"/>
              <a:gd name="connsiteY1" fmla="*/ 378809 h 379137"/>
              <a:gd name="connsiteX2" fmla="*/ -941 w 10358345"/>
              <a:gd name="connsiteY2" fmla="*/ 366112 h 379137"/>
              <a:gd name="connsiteX3" fmla="*/ -941 w 10358345"/>
              <a:gd name="connsiteY3" fmla="*/ 91599 h 379137"/>
              <a:gd name="connsiteX4" fmla="*/ 90986 w 10358345"/>
              <a:gd name="connsiteY4" fmla="*/ -328 h 379137"/>
              <a:gd name="connsiteX5" fmla="*/ 10265222 w 10358345"/>
              <a:gd name="connsiteY5" fmla="*/ -328 h 379137"/>
              <a:gd name="connsiteX6" fmla="*/ 10357404 w 10358345"/>
              <a:gd name="connsiteY6" fmla="*/ 91599 h 379137"/>
              <a:gd name="connsiteX7" fmla="*/ 10357404 w 10358345"/>
              <a:gd name="connsiteY7" fmla="*/ 366112 h 379137"/>
              <a:gd name="connsiteX8" fmla="*/ 10344707 w 10358345"/>
              <a:gd name="connsiteY8" fmla="*/ 378809 h 379137"/>
              <a:gd name="connsiteX9" fmla="*/ 24453 w 10358345"/>
              <a:gd name="connsiteY9" fmla="*/ 353414 h 379137"/>
              <a:gd name="connsiteX10" fmla="*/ 10332010 w 10358345"/>
              <a:gd name="connsiteY10" fmla="*/ 353414 h 379137"/>
              <a:gd name="connsiteX11" fmla="*/ 10332010 w 10358345"/>
              <a:gd name="connsiteY11" fmla="*/ 91599 h 379137"/>
              <a:gd name="connsiteX12" fmla="*/ 10265477 w 10358345"/>
              <a:gd name="connsiteY12" fmla="*/ 25066 h 379137"/>
              <a:gd name="connsiteX13" fmla="*/ 10265222 w 10358345"/>
              <a:gd name="connsiteY13" fmla="*/ 25066 h 379137"/>
              <a:gd name="connsiteX14" fmla="*/ 90986 w 10358345"/>
              <a:gd name="connsiteY14" fmla="*/ 25066 h 379137"/>
              <a:gd name="connsiteX15" fmla="*/ 24453 w 10358345"/>
              <a:gd name="connsiteY15" fmla="*/ 91599 h 3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58345" h="379137">
                <a:moveTo>
                  <a:pt x="10344707" y="378809"/>
                </a:moveTo>
                <a:lnTo>
                  <a:pt x="11756" y="378809"/>
                </a:lnTo>
                <a:cubicBezTo>
                  <a:pt x="4747" y="378809"/>
                  <a:pt x="-941" y="373120"/>
                  <a:pt x="-941" y="366112"/>
                </a:cubicBezTo>
                <a:lnTo>
                  <a:pt x="-941" y="91599"/>
                </a:lnTo>
                <a:cubicBezTo>
                  <a:pt x="-941" y="40836"/>
                  <a:pt x="40224" y="-328"/>
                  <a:pt x="90986" y="-328"/>
                </a:cubicBezTo>
                <a:lnTo>
                  <a:pt x="10265222" y="-328"/>
                </a:lnTo>
                <a:cubicBezTo>
                  <a:pt x="10316011" y="-328"/>
                  <a:pt x="10357150" y="40785"/>
                  <a:pt x="10357404" y="91599"/>
                </a:cubicBezTo>
                <a:lnTo>
                  <a:pt x="10357404" y="366112"/>
                </a:lnTo>
                <a:cubicBezTo>
                  <a:pt x="10357150" y="373070"/>
                  <a:pt x="10351564" y="378682"/>
                  <a:pt x="10344707" y="378809"/>
                </a:cubicBezTo>
                <a:close/>
                <a:moveTo>
                  <a:pt x="24453" y="353414"/>
                </a:moveTo>
                <a:lnTo>
                  <a:pt x="10332010" y="353414"/>
                </a:lnTo>
                <a:lnTo>
                  <a:pt x="10332010" y="91599"/>
                </a:lnTo>
                <a:cubicBezTo>
                  <a:pt x="10332010" y="54854"/>
                  <a:pt x="10302297" y="25066"/>
                  <a:pt x="10265477" y="25066"/>
                </a:cubicBezTo>
                <a:cubicBezTo>
                  <a:pt x="10265477" y="25066"/>
                  <a:pt x="10265222" y="25066"/>
                  <a:pt x="10265222" y="25066"/>
                </a:cubicBezTo>
                <a:lnTo>
                  <a:pt x="90986" y="25066"/>
                </a:lnTo>
                <a:cubicBezTo>
                  <a:pt x="54241" y="25066"/>
                  <a:pt x="24453" y="54854"/>
                  <a:pt x="24453" y="91599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任意多边形: 形状 27"/>
          <p:cNvSpPr/>
          <p:nvPr userDrawn="1">
            <p:custDataLst>
              <p:tags r:id="rId15"/>
            </p:custDataLst>
          </p:nvPr>
        </p:nvSpPr>
        <p:spPr>
          <a:xfrm>
            <a:off x="11126188" y="787333"/>
            <a:ext cx="142691" cy="142754"/>
          </a:xfrm>
          <a:custGeom>
            <a:avLst/>
            <a:gdLst>
              <a:gd name="connsiteX0" fmla="*/ 11731 w 142691"/>
              <a:gd name="connsiteY0" fmla="*/ 142426 h 142754"/>
              <a:gd name="connsiteX1" fmla="*/ 2843 w 142691"/>
              <a:gd name="connsiteY1" fmla="*/ 138616 h 142754"/>
              <a:gd name="connsiteX2" fmla="*/ 2335 w 142691"/>
              <a:gd name="connsiteY2" fmla="*/ 121400 h 142754"/>
              <a:gd name="connsiteX3" fmla="*/ 2843 w 142691"/>
              <a:gd name="connsiteY3" fmla="*/ 120841 h 142754"/>
              <a:gd name="connsiteX4" fmla="*/ 120165 w 142691"/>
              <a:gd name="connsiteY4" fmla="*/ 3519 h 142754"/>
              <a:gd name="connsiteX5" fmla="*/ 137431 w 142691"/>
              <a:gd name="connsiteY5" fmla="*/ 2961 h 142754"/>
              <a:gd name="connsiteX6" fmla="*/ 137940 w 142691"/>
              <a:gd name="connsiteY6" fmla="*/ 3519 h 142754"/>
              <a:gd name="connsiteX7" fmla="*/ 137940 w 142691"/>
              <a:gd name="connsiteY7" fmla="*/ 21473 h 142754"/>
              <a:gd name="connsiteX8" fmla="*/ 137940 w 142691"/>
              <a:gd name="connsiteY8" fmla="*/ 21549 h 142754"/>
              <a:gd name="connsiteX9" fmla="*/ 20872 w 142691"/>
              <a:gd name="connsiteY9" fmla="*/ 138616 h 142754"/>
              <a:gd name="connsiteX10" fmla="*/ 11731 w 142691"/>
              <a:gd name="connsiteY10" fmla="*/ 142426 h 14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691" h="142754">
                <a:moveTo>
                  <a:pt x="11731" y="142426"/>
                </a:moveTo>
                <a:cubicBezTo>
                  <a:pt x="8429" y="142375"/>
                  <a:pt x="5128" y="141004"/>
                  <a:pt x="2843" y="138616"/>
                </a:cubicBezTo>
                <a:cubicBezTo>
                  <a:pt x="-1983" y="134020"/>
                  <a:pt x="-2238" y="126301"/>
                  <a:pt x="2335" y="121400"/>
                </a:cubicBezTo>
                <a:cubicBezTo>
                  <a:pt x="2589" y="121197"/>
                  <a:pt x="2589" y="121018"/>
                  <a:pt x="2843" y="120841"/>
                </a:cubicBezTo>
                <a:lnTo>
                  <a:pt x="120165" y="3519"/>
                </a:lnTo>
                <a:cubicBezTo>
                  <a:pt x="124734" y="-1382"/>
                  <a:pt x="132608" y="-1636"/>
                  <a:pt x="137431" y="2961"/>
                </a:cubicBezTo>
                <a:cubicBezTo>
                  <a:pt x="137685" y="3138"/>
                  <a:pt x="137685" y="3341"/>
                  <a:pt x="137940" y="3519"/>
                </a:cubicBezTo>
                <a:cubicBezTo>
                  <a:pt x="143020" y="8446"/>
                  <a:pt x="143020" y="16495"/>
                  <a:pt x="137940" y="21473"/>
                </a:cubicBezTo>
                <a:cubicBezTo>
                  <a:pt x="137940" y="21498"/>
                  <a:pt x="137940" y="21523"/>
                  <a:pt x="137940" y="21549"/>
                </a:cubicBezTo>
                <a:lnTo>
                  <a:pt x="20872" y="138616"/>
                </a:lnTo>
                <a:cubicBezTo>
                  <a:pt x="18333" y="141055"/>
                  <a:pt x="15286" y="142426"/>
                  <a:pt x="11731" y="142426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16"/>
            </p:custDataLst>
          </p:nvPr>
        </p:nvSpPr>
        <p:spPr>
          <a:xfrm>
            <a:off x="11126162" y="787447"/>
            <a:ext cx="142691" cy="142641"/>
          </a:xfrm>
          <a:custGeom>
            <a:avLst/>
            <a:gdLst>
              <a:gd name="connsiteX0" fmla="*/ 129078 w 142691"/>
              <a:gd name="connsiteY0" fmla="*/ 142312 h 142641"/>
              <a:gd name="connsiteX1" fmla="*/ 120191 w 142691"/>
              <a:gd name="connsiteY1" fmla="*/ 138502 h 142641"/>
              <a:gd name="connsiteX2" fmla="*/ 2869 w 142691"/>
              <a:gd name="connsiteY2" fmla="*/ 21435 h 142641"/>
              <a:gd name="connsiteX3" fmla="*/ 2869 w 142691"/>
              <a:gd name="connsiteY3" fmla="*/ 3405 h 142641"/>
              <a:gd name="connsiteX4" fmla="*/ 20898 w 142691"/>
              <a:gd name="connsiteY4" fmla="*/ 3405 h 142641"/>
              <a:gd name="connsiteX5" fmla="*/ 137966 w 142691"/>
              <a:gd name="connsiteY5" fmla="*/ 120726 h 142641"/>
              <a:gd name="connsiteX6" fmla="*/ 138474 w 142691"/>
              <a:gd name="connsiteY6" fmla="*/ 137943 h 142641"/>
              <a:gd name="connsiteX7" fmla="*/ 137966 w 142691"/>
              <a:gd name="connsiteY7" fmla="*/ 138502 h 142641"/>
              <a:gd name="connsiteX8" fmla="*/ 129078 w 142691"/>
              <a:gd name="connsiteY8" fmla="*/ 142312 h 14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691" h="142641">
                <a:moveTo>
                  <a:pt x="129078" y="142312"/>
                </a:moveTo>
                <a:cubicBezTo>
                  <a:pt x="125777" y="142286"/>
                  <a:pt x="122475" y="140915"/>
                  <a:pt x="120191" y="138502"/>
                </a:cubicBezTo>
                <a:lnTo>
                  <a:pt x="2869" y="21435"/>
                </a:lnTo>
                <a:cubicBezTo>
                  <a:pt x="-2212" y="16457"/>
                  <a:pt x="-2212" y="8382"/>
                  <a:pt x="2869" y="3405"/>
                </a:cubicBezTo>
                <a:cubicBezTo>
                  <a:pt x="7947" y="-1573"/>
                  <a:pt x="15821" y="-1573"/>
                  <a:pt x="20898" y="3405"/>
                </a:cubicBezTo>
                <a:lnTo>
                  <a:pt x="137966" y="120726"/>
                </a:lnTo>
                <a:cubicBezTo>
                  <a:pt x="142792" y="125323"/>
                  <a:pt x="143046" y="133042"/>
                  <a:pt x="138474" y="137943"/>
                </a:cubicBezTo>
                <a:cubicBezTo>
                  <a:pt x="138220" y="138147"/>
                  <a:pt x="138220" y="138325"/>
                  <a:pt x="137966" y="138502"/>
                </a:cubicBezTo>
                <a:cubicBezTo>
                  <a:pt x="135681" y="140966"/>
                  <a:pt x="132380" y="142362"/>
                  <a:pt x="129078" y="142312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任意多边形: 形状 29"/>
          <p:cNvSpPr/>
          <p:nvPr userDrawn="1">
            <p:custDataLst>
              <p:tags r:id="rId17"/>
            </p:custDataLst>
          </p:nvPr>
        </p:nvSpPr>
        <p:spPr>
          <a:xfrm>
            <a:off x="778228" y="1357474"/>
            <a:ext cx="10332951" cy="5082419"/>
          </a:xfrm>
          <a:custGeom>
            <a:avLst/>
            <a:gdLst>
              <a:gd name="connsiteX0" fmla="*/ 2 w 10332951"/>
              <a:gd name="connsiteY0" fmla="*/ 508 h 5082419"/>
              <a:gd name="connsiteX1" fmla="*/ 10332952 w 10332951"/>
              <a:gd name="connsiteY1" fmla="*/ 508 h 5082419"/>
              <a:gd name="connsiteX2" fmla="*/ 10332952 w 10332951"/>
              <a:gd name="connsiteY2" fmla="*/ 508 h 5082419"/>
              <a:gd name="connsiteX3" fmla="*/ 10332952 w 10332951"/>
              <a:gd name="connsiteY3" fmla="*/ 5003190 h 5082419"/>
              <a:gd name="connsiteX4" fmla="*/ 10253722 w 10332951"/>
              <a:gd name="connsiteY4" fmla="*/ 5082420 h 5082419"/>
              <a:gd name="connsiteX5" fmla="*/ 79232 w 10332951"/>
              <a:gd name="connsiteY5" fmla="*/ 5082420 h 5082419"/>
              <a:gd name="connsiteX6" fmla="*/ 0 w 10332951"/>
              <a:gd name="connsiteY6" fmla="*/ 5003190 h 5082419"/>
              <a:gd name="connsiteX7" fmla="*/ 2 w 10332951"/>
              <a:gd name="connsiteY7" fmla="*/ 5002682 h 5082419"/>
              <a:gd name="connsiteX8" fmla="*/ 2 w 10332951"/>
              <a:gd name="connsiteY8" fmla="*/ 0 h 5082419"/>
              <a:gd name="connsiteX9" fmla="*/ 2 w 10332951"/>
              <a:gd name="connsiteY9" fmla="*/ 0 h 508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32951" h="5082419">
                <a:moveTo>
                  <a:pt x="2" y="508"/>
                </a:moveTo>
                <a:lnTo>
                  <a:pt x="10332952" y="508"/>
                </a:lnTo>
                <a:lnTo>
                  <a:pt x="10332952" y="508"/>
                </a:lnTo>
                <a:lnTo>
                  <a:pt x="10332952" y="5003190"/>
                </a:lnTo>
                <a:cubicBezTo>
                  <a:pt x="10332952" y="5046944"/>
                  <a:pt x="10297476" y="5082420"/>
                  <a:pt x="10253722" y="5082420"/>
                </a:cubicBezTo>
                <a:lnTo>
                  <a:pt x="79232" y="5082420"/>
                </a:lnTo>
                <a:cubicBezTo>
                  <a:pt x="35474" y="5082420"/>
                  <a:pt x="1" y="5046944"/>
                  <a:pt x="0" y="5003190"/>
                </a:cubicBezTo>
                <a:cubicBezTo>
                  <a:pt x="0" y="5003012"/>
                  <a:pt x="1" y="5002860"/>
                  <a:pt x="2" y="5002682"/>
                </a:cubicBez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3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31" name="任意多边形: 形状 30"/>
          <p:cNvSpPr/>
          <p:nvPr userDrawn="1">
            <p:custDataLst>
              <p:tags r:id="rId18"/>
            </p:custDataLst>
          </p:nvPr>
        </p:nvSpPr>
        <p:spPr>
          <a:xfrm>
            <a:off x="765533" y="1344777"/>
            <a:ext cx="10358345" cy="5107305"/>
          </a:xfrm>
          <a:custGeom>
            <a:avLst/>
            <a:gdLst>
              <a:gd name="connsiteX0" fmla="*/ 10265477 w 10358345"/>
              <a:gd name="connsiteY0" fmla="*/ 5106978 h 5107305"/>
              <a:gd name="connsiteX1" fmla="*/ 90986 w 10358345"/>
              <a:gd name="connsiteY1" fmla="*/ 5106978 h 5107305"/>
              <a:gd name="connsiteX2" fmla="*/ -941 w 10358345"/>
              <a:gd name="connsiteY2" fmla="*/ 5015050 h 5107305"/>
              <a:gd name="connsiteX3" fmla="*/ -941 w 10358345"/>
              <a:gd name="connsiteY3" fmla="*/ 12369 h 5107305"/>
              <a:gd name="connsiteX4" fmla="*/ 11756 w 10358345"/>
              <a:gd name="connsiteY4" fmla="*/ -328 h 5107305"/>
              <a:gd name="connsiteX5" fmla="*/ 10344707 w 10358345"/>
              <a:gd name="connsiteY5" fmla="*/ -328 h 5107305"/>
              <a:gd name="connsiteX6" fmla="*/ 10357404 w 10358345"/>
              <a:gd name="connsiteY6" fmla="*/ 12369 h 5107305"/>
              <a:gd name="connsiteX7" fmla="*/ 10357404 w 10358345"/>
              <a:gd name="connsiteY7" fmla="*/ 5015050 h 5107305"/>
              <a:gd name="connsiteX8" fmla="*/ 10265477 w 10358345"/>
              <a:gd name="connsiteY8" fmla="*/ 5106978 h 5107305"/>
              <a:gd name="connsiteX9" fmla="*/ 24453 w 10358345"/>
              <a:gd name="connsiteY9" fmla="*/ 25574 h 5107305"/>
              <a:gd name="connsiteX10" fmla="*/ 24453 w 10358345"/>
              <a:gd name="connsiteY10" fmla="*/ 5015050 h 5107305"/>
              <a:gd name="connsiteX11" fmla="*/ 90986 w 10358345"/>
              <a:gd name="connsiteY11" fmla="*/ 5081583 h 5107305"/>
              <a:gd name="connsiteX12" fmla="*/ 10265477 w 10358345"/>
              <a:gd name="connsiteY12" fmla="*/ 5081583 h 5107305"/>
              <a:gd name="connsiteX13" fmla="*/ 10332010 w 10358345"/>
              <a:gd name="connsiteY13" fmla="*/ 5015050 h 5107305"/>
              <a:gd name="connsiteX14" fmla="*/ 10332010 w 10358345"/>
              <a:gd name="connsiteY14" fmla="*/ 25574 h 5107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358345" h="5107305">
                <a:moveTo>
                  <a:pt x="10265477" y="5106978"/>
                </a:moveTo>
                <a:lnTo>
                  <a:pt x="90986" y="5106978"/>
                </a:lnTo>
                <a:cubicBezTo>
                  <a:pt x="40273" y="5106851"/>
                  <a:pt x="-814" y="5065763"/>
                  <a:pt x="-941" y="5015050"/>
                </a:cubicBezTo>
                <a:lnTo>
                  <a:pt x="-941" y="12369"/>
                </a:lnTo>
                <a:cubicBezTo>
                  <a:pt x="-814" y="5411"/>
                  <a:pt x="4798" y="-201"/>
                  <a:pt x="11756" y="-328"/>
                </a:cubicBezTo>
                <a:lnTo>
                  <a:pt x="10344707" y="-328"/>
                </a:lnTo>
                <a:cubicBezTo>
                  <a:pt x="10351818" y="-328"/>
                  <a:pt x="10357404" y="5360"/>
                  <a:pt x="10357404" y="12369"/>
                </a:cubicBezTo>
                <a:lnTo>
                  <a:pt x="10357404" y="5015050"/>
                </a:lnTo>
                <a:cubicBezTo>
                  <a:pt x="10357404" y="5065814"/>
                  <a:pt x="10316265" y="5106978"/>
                  <a:pt x="10265477" y="5106978"/>
                </a:cubicBezTo>
                <a:close/>
                <a:moveTo>
                  <a:pt x="24453" y="25574"/>
                </a:moveTo>
                <a:lnTo>
                  <a:pt x="24453" y="5015050"/>
                </a:lnTo>
                <a:cubicBezTo>
                  <a:pt x="24453" y="5051797"/>
                  <a:pt x="54240" y="5081583"/>
                  <a:pt x="90986" y="5081583"/>
                </a:cubicBezTo>
                <a:lnTo>
                  <a:pt x="10265477" y="5081583"/>
                </a:lnTo>
                <a:cubicBezTo>
                  <a:pt x="10302297" y="5081583"/>
                  <a:pt x="10332010" y="5051797"/>
                  <a:pt x="10332010" y="5015050"/>
                </a:cubicBezTo>
                <a:lnTo>
                  <a:pt x="10332010" y="25574"/>
                </a:lnTo>
                <a:close/>
              </a:path>
            </a:pathLst>
          </a:custGeom>
          <a:solidFill>
            <a:srgbClr val="000000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/>
          <p:cNvSpPr/>
          <p:nvPr userDrawn="1">
            <p:custDataLst>
              <p:tags r:id="rId19"/>
            </p:custDataLst>
          </p:nvPr>
        </p:nvSpPr>
        <p:spPr>
          <a:xfrm>
            <a:off x="778230" y="1004239"/>
            <a:ext cx="10332950" cy="353742"/>
          </a:xfrm>
          <a:custGeom>
            <a:avLst/>
            <a:gdLst>
              <a:gd name="connsiteX0" fmla="*/ 79230 w 10332950"/>
              <a:gd name="connsiteY0" fmla="*/ 0 h 353742"/>
              <a:gd name="connsiteX1" fmla="*/ 10253720 w 10332950"/>
              <a:gd name="connsiteY1" fmla="*/ 0 h 353742"/>
              <a:gd name="connsiteX2" fmla="*/ 10332950 w 10332950"/>
              <a:gd name="connsiteY2" fmla="*/ 79230 h 353742"/>
              <a:gd name="connsiteX3" fmla="*/ 10332950 w 10332950"/>
              <a:gd name="connsiteY3" fmla="*/ 353743 h 353742"/>
              <a:gd name="connsiteX4" fmla="*/ 10332950 w 10332950"/>
              <a:gd name="connsiteY4" fmla="*/ 353743 h 353742"/>
              <a:gd name="connsiteX5" fmla="*/ 0 w 10332950"/>
              <a:gd name="connsiteY5" fmla="*/ 353743 h 353742"/>
              <a:gd name="connsiteX6" fmla="*/ 0 w 10332950"/>
              <a:gd name="connsiteY6" fmla="*/ 353743 h 353742"/>
              <a:gd name="connsiteX7" fmla="*/ 0 w 10332950"/>
              <a:gd name="connsiteY7" fmla="*/ 79230 h 353742"/>
              <a:gd name="connsiteX8" fmla="*/ 79230 w 10332950"/>
              <a:gd name="connsiteY8" fmla="*/ 0 h 35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2950" h="353742">
                <a:moveTo>
                  <a:pt x="79230" y="0"/>
                </a:moveTo>
                <a:lnTo>
                  <a:pt x="10253720" y="0"/>
                </a:lnTo>
                <a:cubicBezTo>
                  <a:pt x="10297474" y="0"/>
                  <a:pt x="10332950" y="35473"/>
                  <a:pt x="10332950" y="79230"/>
                </a:cubicBezTo>
                <a:lnTo>
                  <a:pt x="10332950" y="353743"/>
                </a:lnTo>
                <a:lnTo>
                  <a:pt x="10332950" y="353743"/>
                </a:lnTo>
                <a:lnTo>
                  <a:pt x="0" y="353743"/>
                </a:lnTo>
                <a:lnTo>
                  <a:pt x="0" y="353743"/>
                </a:lnTo>
                <a:lnTo>
                  <a:pt x="0" y="79230"/>
                </a:lnTo>
                <a:cubicBezTo>
                  <a:pt x="0" y="35473"/>
                  <a:pt x="35473" y="0"/>
                  <a:pt x="79230" y="0"/>
                </a:cubicBezTo>
                <a:close/>
              </a:path>
            </a:pathLst>
          </a:custGeom>
          <a:solidFill>
            <a:schemeClr val="accent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/>
          <p:cNvSpPr/>
          <p:nvPr userDrawn="1">
            <p:custDataLst>
              <p:tags r:id="rId20"/>
            </p:custDataLst>
          </p:nvPr>
        </p:nvSpPr>
        <p:spPr>
          <a:xfrm>
            <a:off x="765533" y="992303"/>
            <a:ext cx="10358345" cy="378375"/>
          </a:xfrm>
          <a:custGeom>
            <a:avLst/>
            <a:gdLst>
              <a:gd name="connsiteX0" fmla="*/ 10344707 w 10358345"/>
              <a:gd name="connsiteY0" fmla="*/ 378047 h 378375"/>
              <a:gd name="connsiteX1" fmla="*/ 11756 w 10358345"/>
              <a:gd name="connsiteY1" fmla="*/ 378047 h 378375"/>
              <a:gd name="connsiteX2" fmla="*/ -941 w 10358345"/>
              <a:gd name="connsiteY2" fmla="*/ 365350 h 378375"/>
              <a:gd name="connsiteX3" fmla="*/ -941 w 10358345"/>
              <a:gd name="connsiteY3" fmla="*/ 91853 h 378375"/>
              <a:gd name="connsiteX4" fmla="*/ 90986 w 10358345"/>
              <a:gd name="connsiteY4" fmla="*/ -328 h 378375"/>
              <a:gd name="connsiteX5" fmla="*/ 10265477 w 10358345"/>
              <a:gd name="connsiteY5" fmla="*/ -328 h 378375"/>
              <a:gd name="connsiteX6" fmla="*/ 10357404 w 10358345"/>
              <a:gd name="connsiteY6" fmla="*/ 91853 h 378375"/>
              <a:gd name="connsiteX7" fmla="*/ 10357404 w 10358345"/>
              <a:gd name="connsiteY7" fmla="*/ 366112 h 378375"/>
              <a:gd name="connsiteX8" fmla="*/ 10344707 w 10358345"/>
              <a:gd name="connsiteY8" fmla="*/ 378047 h 378375"/>
              <a:gd name="connsiteX9" fmla="*/ 24453 w 10358345"/>
              <a:gd name="connsiteY9" fmla="*/ 352653 h 378375"/>
              <a:gd name="connsiteX10" fmla="*/ 10332010 w 10358345"/>
              <a:gd name="connsiteY10" fmla="*/ 352653 h 378375"/>
              <a:gd name="connsiteX11" fmla="*/ 10332010 w 10358345"/>
              <a:gd name="connsiteY11" fmla="*/ 91853 h 378375"/>
              <a:gd name="connsiteX12" fmla="*/ 10265731 w 10358345"/>
              <a:gd name="connsiteY12" fmla="*/ 25066 h 378375"/>
              <a:gd name="connsiteX13" fmla="*/ 10265477 w 10358345"/>
              <a:gd name="connsiteY13" fmla="*/ 25066 h 378375"/>
              <a:gd name="connsiteX14" fmla="*/ 90986 w 10358345"/>
              <a:gd name="connsiteY14" fmla="*/ 25066 h 378375"/>
              <a:gd name="connsiteX15" fmla="*/ 24453 w 10358345"/>
              <a:gd name="connsiteY15" fmla="*/ 91853 h 37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58345" h="378375">
                <a:moveTo>
                  <a:pt x="10344707" y="378047"/>
                </a:moveTo>
                <a:lnTo>
                  <a:pt x="11756" y="378047"/>
                </a:lnTo>
                <a:cubicBezTo>
                  <a:pt x="4747" y="378047"/>
                  <a:pt x="-941" y="372359"/>
                  <a:pt x="-941" y="365350"/>
                </a:cubicBezTo>
                <a:lnTo>
                  <a:pt x="-941" y="91853"/>
                </a:lnTo>
                <a:cubicBezTo>
                  <a:pt x="-941" y="41039"/>
                  <a:pt x="40173" y="-176"/>
                  <a:pt x="90986" y="-328"/>
                </a:cubicBezTo>
                <a:lnTo>
                  <a:pt x="10265477" y="-328"/>
                </a:lnTo>
                <a:cubicBezTo>
                  <a:pt x="10316265" y="-176"/>
                  <a:pt x="10357404" y="41039"/>
                  <a:pt x="10357404" y="91853"/>
                </a:cubicBezTo>
                <a:lnTo>
                  <a:pt x="10357404" y="366112"/>
                </a:lnTo>
                <a:cubicBezTo>
                  <a:pt x="10356896" y="372816"/>
                  <a:pt x="10351310" y="378047"/>
                  <a:pt x="10344707" y="378047"/>
                </a:cubicBezTo>
                <a:close/>
                <a:moveTo>
                  <a:pt x="24453" y="352653"/>
                </a:moveTo>
                <a:lnTo>
                  <a:pt x="10332010" y="352653"/>
                </a:lnTo>
                <a:lnTo>
                  <a:pt x="10332010" y="91853"/>
                </a:lnTo>
                <a:cubicBezTo>
                  <a:pt x="10332264" y="55108"/>
                  <a:pt x="10302551" y="25219"/>
                  <a:pt x="10265731" y="25066"/>
                </a:cubicBezTo>
                <a:cubicBezTo>
                  <a:pt x="10265731" y="25066"/>
                  <a:pt x="10265477" y="25066"/>
                  <a:pt x="10265477" y="25066"/>
                </a:cubicBezTo>
                <a:lnTo>
                  <a:pt x="90986" y="25066"/>
                </a:lnTo>
                <a:cubicBezTo>
                  <a:pt x="54190" y="25193"/>
                  <a:pt x="24453" y="55057"/>
                  <a:pt x="24453" y="91853"/>
                </a:cubicBezTo>
                <a:close/>
              </a:path>
            </a:pathLst>
          </a:custGeom>
          <a:solidFill>
            <a:srgbClr val="000000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矩形: 圆角 33"/>
          <p:cNvSpPr/>
          <p:nvPr userDrawn="1">
            <p:custDataLst>
              <p:tags r:id="rId21"/>
            </p:custDataLst>
          </p:nvPr>
        </p:nvSpPr>
        <p:spPr>
          <a:xfrm>
            <a:off x="1114704" y="1514919"/>
            <a:ext cx="9660000" cy="4437403"/>
          </a:xfrm>
          <a:prstGeom prst="roundRect">
            <a:avLst>
              <a:gd name="adj" fmla="val 1508"/>
            </a:avLst>
          </a:prstGeom>
          <a:solidFill>
            <a:schemeClr val="bg2"/>
          </a:solidFill>
          <a:ln w="222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任意多边形: 形状 35"/>
          <p:cNvSpPr/>
          <p:nvPr userDrawn="1">
            <p:custDataLst>
              <p:tags r:id="rId22"/>
            </p:custDataLst>
          </p:nvPr>
        </p:nvSpPr>
        <p:spPr>
          <a:xfrm>
            <a:off x="2063945" y="1004239"/>
            <a:ext cx="9047241" cy="240991"/>
          </a:xfrm>
          <a:custGeom>
            <a:avLst/>
            <a:gdLst>
              <a:gd name="connsiteX0" fmla="*/ 8967065 w 9047241"/>
              <a:gd name="connsiteY0" fmla="*/ -328 h 240991"/>
              <a:gd name="connsiteX1" fmla="*/ -941 w 9047241"/>
              <a:gd name="connsiteY1" fmla="*/ -328 h 240991"/>
              <a:gd name="connsiteX2" fmla="*/ 180120 w 9047241"/>
              <a:gd name="connsiteY2" fmla="*/ 240663 h 240991"/>
              <a:gd name="connsiteX3" fmla="*/ 9046295 w 9047241"/>
              <a:gd name="connsiteY3" fmla="*/ 240663 h 240991"/>
              <a:gd name="connsiteX4" fmla="*/ 9046295 w 9047241"/>
              <a:gd name="connsiteY4" fmla="*/ 79918 h 240991"/>
              <a:gd name="connsiteX5" fmla="*/ 8967573 w 9047241"/>
              <a:gd name="connsiteY5" fmla="*/ -328 h 240991"/>
              <a:gd name="connsiteX6" fmla="*/ 8967065 w 9047241"/>
              <a:gd name="connsiteY6" fmla="*/ -328 h 24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7241" h="240991">
                <a:moveTo>
                  <a:pt x="8967065" y="-328"/>
                </a:moveTo>
                <a:lnTo>
                  <a:pt x="-941" y="-328"/>
                </a:lnTo>
                <a:lnTo>
                  <a:pt x="180120" y="240663"/>
                </a:lnTo>
                <a:lnTo>
                  <a:pt x="9046295" y="240663"/>
                </a:lnTo>
                <a:lnTo>
                  <a:pt x="9046295" y="79918"/>
                </a:lnTo>
                <a:cubicBezTo>
                  <a:pt x="9046803" y="36011"/>
                  <a:pt x="9011505" y="103"/>
                  <a:pt x="8967573" y="-328"/>
                </a:cubicBezTo>
                <a:cubicBezTo>
                  <a:pt x="8967319" y="-328"/>
                  <a:pt x="8967319" y="-328"/>
                  <a:pt x="8967065" y="-32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" name="任意多边形: 形状 36"/>
          <p:cNvSpPr/>
          <p:nvPr userDrawn="1">
            <p:custDataLst>
              <p:tags r:id="rId23"/>
            </p:custDataLst>
          </p:nvPr>
        </p:nvSpPr>
        <p:spPr>
          <a:xfrm>
            <a:off x="2051242" y="991541"/>
            <a:ext cx="9072635" cy="266386"/>
          </a:xfrm>
          <a:custGeom>
            <a:avLst/>
            <a:gdLst>
              <a:gd name="connsiteX0" fmla="*/ 9058997 w 9072635"/>
              <a:gd name="connsiteY0" fmla="*/ 266058 h 266386"/>
              <a:gd name="connsiteX1" fmla="*/ 192823 w 9072635"/>
              <a:gd name="connsiteY1" fmla="*/ 266058 h 266386"/>
              <a:gd name="connsiteX2" fmla="*/ 182664 w 9072635"/>
              <a:gd name="connsiteY2" fmla="*/ 260979 h 266386"/>
              <a:gd name="connsiteX3" fmla="*/ 1603 w 9072635"/>
              <a:gd name="connsiteY3" fmla="*/ 19988 h 266386"/>
              <a:gd name="connsiteX4" fmla="*/ 4143 w 9072635"/>
              <a:gd name="connsiteY4" fmla="*/ 2211 h 266386"/>
              <a:gd name="connsiteX5" fmla="*/ 11761 w 9072635"/>
              <a:gd name="connsiteY5" fmla="*/ -328 h 266386"/>
              <a:gd name="connsiteX6" fmla="*/ 8979767 w 9072635"/>
              <a:gd name="connsiteY6" fmla="*/ -328 h 266386"/>
              <a:gd name="connsiteX7" fmla="*/ 9071695 w 9072635"/>
              <a:gd name="connsiteY7" fmla="*/ 91853 h 266386"/>
              <a:gd name="connsiteX8" fmla="*/ 9071695 w 9072635"/>
              <a:gd name="connsiteY8" fmla="*/ 253361 h 266386"/>
              <a:gd name="connsiteX9" fmla="*/ 9058997 w 9072635"/>
              <a:gd name="connsiteY9" fmla="*/ 266058 h 266386"/>
              <a:gd name="connsiteX10" fmla="*/ 199171 w 9072635"/>
              <a:gd name="connsiteY10" fmla="*/ 240663 h 266386"/>
              <a:gd name="connsiteX11" fmla="*/ 9046300 w 9072635"/>
              <a:gd name="connsiteY11" fmla="*/ 240663 h 266386"/>
              <a:gd name="connsiteX12" fmla="*/ 9046300 w 9072635"/>
              <a:gd name="connsiteY12" fmla="*/ 92615 h 266386"/>
              <a:gd name="connsiteX13" fmla="*/ 8980021 w 9072635"/>
              <a:gd name="connsiteY13" fmla="*/ 25828 h 266386"/>
              <a:gd name="connsiteX14" fmla="*/ 8979767 w 9072635"/>
              <a:gd name="connsiteY14" fmla="*/ 25828 h 266386"/>
              <a:gd name="connsiteX15" fmla="*/ 37155 w 9072635"/>
              <a:gd name="connsiteY15" fmla="*/ 25828 h 26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72635" h="266386">
                <a:moveTo>
                  <a:pt x="9058997" y="266058"/>
                </a:moveTo>
                <a:lnTo>
                  <a:pt x="192823" y="266058"/>
                </a:lnTo>
                <a:cubicBezTo>
                  <a:pt x="188835" y="266007"/>
                  <a:pt x="185078" y="264154"/>
                  <a:pt x="182664" y="260979"/>
                </a:cubicBezTo>
                <a:lnTo>
                  <a:pt x="1603" y="19988"/>
                </a:lnTo>
                <a:cubicBezTo>
                  <a:pt x="-2613" y="14375"/>
                  <a:pt x="-1469" y="6426"/>
                  <a:pt x="4143" y="2211"/>
                </a:cubicBezTo>
                <a:cubicBezTo>
                  <a:pt x="6352" y="561"/>
                  <a:pt x="9018" y="-328"/>
                  <a:pt x="11761" y="-328"/>
                </a:cubicBezTo>
                <a:lnTo>
                  <a:pt x="8979767" y="-328"/>
                </a:lnTo>
                <a:cubicBezTo>
                  <a:pt x="9030556" y="-176"/>
                  <a:pt x="9071695" y="41039"/>
                  <a:pt x="9071695" y="91853"/>
                </a:cubicBezTo>
                <a:lnTo>
                  <a:pt x="9071695" y="253361"/>
                </a:lnTo>
                <a:cubicBezTo>
                  <a:pt x="9071695" y="260370"/>
                  <a:pt x="9066109" y="266058"/>
                  <a:pt x="9058997" y="266058"/>
                </a:cubicBezTo>
                <a:close/>
                <a:moveTo>
                  <a:pt x="199171" y="240663"/>
                </a:moveTo>
                <a:lnTo>
                  <a:pt x="9046300" y="240663"/>
                </a:lnTo>
                <a:lnTo>
                  <a:pt x="9046300" y="92615"/>
                </a:lnTo>
                <a:cubicBezTo>
                  <a:pt x="9046554" y="55870"/>
                  <a:pt x="9016842" y="25980"/>
                  <a:pt x="8980021" y="25828"/>
                </a:cubicBezTo>
                <a:cubicBezTo>
                  <a:pt x="8980021" y="25828"/>
                  <a:pt x="8979767" y="25828"/>
                  <a:pt x="8979767" y="25828"/>
                </a:cubicBezTo>
                <a:lnTo>
                  <a:pt x="37155" y="25828"/>
                </a:lnTo>
                <a:close/>
              </a:path>
            </a:pathLst>
          </a:custGeom>
          <a:solidFill>
            <a:srgbClr val="000000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任意多边形: 形状 37"/>
          <p:cNvSpPr/>
          <p:nvPr userDrawn="1">
            <p:custDataLst>
              <p:tags r:id="rId24"/>
            </p:custDataLst>
          </p:nvPr>
        </p:nvSpPr>
        <p:spPr>
          <a:xfrm>
            <a:off x="956897" y="1080739"/>
            <a:ext cx="156817" cy="166523"/>
          </a:xfrm>
          <a:custGeom>
            <a:avLst/>
            <a:gdLst>
              <a:gd name="connsiteX0" fmla="*/ 77382 w 156817"/>
              <a:gd name="connsiteY0" fmla="*/ 166195 h 166523"/>
              <a:gd name="connsiteX1" fmla="*/ 21514 w 156817"/>
              <a:gd name="connsiteY1" fmla="*/ 140801 h 166523"/>
              <a:gd name="connsiteX2" fmla="*/ 21514 w 156817"/>
              <a:gd name="connsiteY2" fmla="*/ 23479 h 166523"/>
              <a:gd name="connsiteX3" fmla="*/ 131014 w 156817"/>
              <a:gd name="connsiteY3" fmla="*/ 21244 h 166523"/>
              <a:gd name="connsiteX4" fmla="*/ 133250 w 156817"/>
              <a:gd name="connsiteY4" fmla="*/ 23479 h 166523"/>
              <a:gd name="connsiteX5" fmla="*/ 133250 w 156817"/>
              <a:gd name="connsiteY5" fmla="*/ 23479 h 166523"/>
              <a:gd name="connsiteX6" fmla="*/ 133250 w 156817"/>
              <a:gd name="connsiteY6" fmla="*/ 140801 h 166523"/>
              <a:gd name="connsiteX7" fmla="*/ 77382 w 156817"/>
              <a:gd name="connsiteY7" fmla="*/ 166195 h 166523"/>
              <a:gd name="connsiteX8" fmla="*/ 77382 w 156817"/>
              <a:gd name="connsiteY8" fmla="*/ 24748 h 166523"/>
              <a:gd name="connsiteX9" fmla="*/ 40053 w 156817"/>
              <a:gd name="connsiteY9" fmla="*/ 41255 h 166523"/>
              <a:gd name="connsiteX10" fmla="*/ 40053 w 156817"/>
              <a:gd name="connsiteY10" fmla="*/ 124040 h 166523"/>
              <a:gd name="connsiteX11" fmla="*/ 111817 w 156817"/>
              <a:gd name="connsiteY11" fmla="*/ 126936 h 166523"/>
              <a:gd name="connsiteX12" fmla="*/ 114711 w 156817"/>
              <a:gd name="connsiteY12" fmla="*/ 124040 h 166523"/>
              <a:gd name="connsiteX13" fmla="*/ 114711 w 156817"/>
              <a:gd name="connsiteY13" fmla="*/ 41255 h 166523"/>
              <a:gd name="connsiteX14" fmla="*/ 77382 w 156817"/>
              <a:gd name="connsiteY14" fmla="*/ 24748 h 16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6817" h="166523">
                <a:moveTo>
                  <a:pt x="77382" y="166195"/>
                </a:moveTo>
                <a:cubicBezTo>
                  <a:pt x="56025" y="165941"/>
                  <a:pt x="35761" y="156723"/>
                  <a:pt x="21514" y="140801"/>
                </a:cubicBezTo>
                <a:cubicBezTo>
                  <a:pt x="-8426" y="107433"/>
                  <a:pt x="-8426" y="56847"/>
                  <a:pt x="21514" y="23479"/>
                </a:cubicBezTo>
                <a:cubicBezTo>
                  <a:pt x="51149" y="-7375"/>
                  <a:pt x="100160" y="-8365"/>
                  <a:pt x="131014" y="21244"/>
                </a:cubicBezTo>
                <a:cubicBezTo>
                  <a:pt x="131777" y="21980"/>
                  <a:pt x="132513" y="22717"/>
                  <a:pt x="133250" y="23479"/>
                </a:cubicBezTo>
                <a:lnTo>
                  <a:pt x="133250" y="23479"/>
                </a:lnTo>
                <a:cubicBezTo>
                  <a:pt x="163418" y="56771"/>
                  <a:pt x="163418" y="107509"/>
                  <a:pt x="133250" y="140801"/>
                </a:cubicBezTo>
                <a:cubicBezTo>
                  <a:pt x="119002" y="156723"/>
                  <a:pt x="98738" y="165941"/>
                  <a:pt x="77382" y="166195"/>
                </a:cubicBezTo>
                <a:close/>
                <a:moveTo>
                  <a:pt x="77382" y="24748"/>
                </a:moveTo>
                <a:cubicBezTo>
                  <a:pt x="63186" y="24800"/>
                  <a:pt x="49652" y="30767"/>
                  <a:pt x="40053" y="41255"/>
                </a:cubicBezTo>
                <a:cubicBezTo>
                  <a:pt x="19026" y="64846"/>
                  <a:pt x="19026" y="100449"/>
                  <a:pt x="40053" y="124040"/>
                </a:cubicBezTo>
                <a:cubicBezTo>
                  <a:pt x="59072" y="144661"/>
                  <a:pt x="91196" y="145956"/>
                  <a:pt x="111817" y="126936"/>
                </a:cubicBezTo>
                <a:cubicBezTo>
                  <a:pt x="112832" y="125996"/>
                  <a:pt x="113798" y="125031"/>
                  <a:pt x="114711" y="124040"/>
                </a:cubicBezTo>
                <a:cubicBezTo>
                  <a:pt x="136094" y="100576"/>
                  <a:pt x="136094" y="64719"/>
                  <a:pt x="114711" y="41255"/>
                </a:cubicBezTo>
                <a:cubicBezTo>
                  <a:pt x="105112" y="30767"/>
                  <a:pt x="91578" y="24800"/>
                  <a:pt x="77382" y="24748"/>
                </a:cubicBezTo>
                <a:close/>
              </a:path>
            </a:pathLst>
          </a:custGeom>
          <a:solidFill>
            <a:srgbClr val="000000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 userDrawn="1">
            <p:custDataLst>
              <p:tags r:id="rId25"/>
            </p:custDataLst>
          </p:nvPr>
        </p:nvSpPr>
        <p:spPr>
          <a:xfrm>
            <a:off x="1070575" y="1200708"/>
            <a:ext cx="76043" cy="81344"/>
          </a:xfrm>
          <a:custGeom>
            <a:avLst/>
            <a:gdLst>
              <a:gd name="connsiteX0" fmla="*/ 62742 w 76043"/>
              <a:gd name="connsiteY0" fmla="*/ 81016 h 81344"/>
              <a:gd name="connsiteX1" fmla="*/ 53599 w 76043"/>
              <a:gd name="connsiteY1" fmla="*/ 76953 h 81344"/>
              <a:gd name="connsiteX2" fmla="*/ 2810 w 76043"/>
              <a:gd name="connsiteY2" fmla="*/ 21339 h 81344"/>
              <a:gd name="connsiteX3" fmla="*/ 2734 w 76043"/>
              <a:gd name="connsiteY3" fmla="*/ 3385 h 81344"/>
              <a:gd name="connsiteX4" fmla="*/ 2810 w 76043"/>
              <a:gd name="connsiteY4" fmla="*/ 3310 h 81344"/>
              <a:gd name="connsiteX5" fmla="*/ 20587 w 76043"/>
              <a:gd name="connsiteY5" fmla="*/ 3310 h 81344"/>
              <a:gd name="connsiteX6" fmla="*/ 71375 w 76043"/>
              <a:gd name="connsiteY6" fmla="*/ 58923 h 81344"/>
              <a:gd name="connsiteX7" fmla="*/ 71553 w 76043"/>
              <a:gd name="connsiteY7" fmla="*/ 76521 h 81344"/>
              <a:gd name="connsiteX8" fmla="*/ 71375 w 76043"/>
              <a:gd name="connsiteY8" fmla="*/ 76699 h 81344"/>
              <a:gd name="connsiteX9" fmla="*/ 62742 w 76043"/>
              <a:gd name="connsiteY9" fmla="*/ 81016 h 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043" h="81344">
                <a:moveTo>
                  <a:pt x="62742" y="81016"/>
                </a:moveTo>
                <a:cubicBezTo>
                  <a:pt x="59287" y="80915"/>
                  <a:pt x="55986" y="79441"/>
                  <a:pt x="53599" y="76953"/>
                </a:cubicBezTo>
                <a:lnTo>
                  <a:pt x="2810" y="21339"/>
                </a:lnTo>
                <a:cubicBezTo>
                  <a:pt x="-2167" y="16413"/>
                  <a:pt x="-2192" y="8363"/>
                  <a:pt x="2734" y="3385"/>
                </a:cubicBezTo>
                <a:cubicBezTo>
                  <a:pt x="2761" y="3360"/>
                  <a:pt x="2785" y="3335"/>
                  <a:pt x="2810" y="3310"/>
                </a:cubicBezTo>
                <a:cubicBezTo>
                  <a:pt x="7737" y="-1541"/>
                  <a:pt x="15661" y="-1541"/>
                  <a:pt x="20587" y="3310"/>
                </a:cubicBezTo>
                <a:lnTo>
                  <a:pt x="71375" y="58923"/>
                </a:lnTo>
                <a:cubicBezTo>
                  <a:pt x="76276" y="63723"/>
                  <a:pt x="76352" y="71620"/>
                  <a:pt x="71553" y="76521"/>
                </a:cubicBezTo>
                <a:cubicBezTo>
                  <a:pt x="71502" y="76572"/>
                  <a:pt x="71426" y="76648"/>
                  <a:pt x="71375" y="76699"/>
                </a:cubicBezTo>
                <a:cubicBezTo>
                  <a:pt x="69140" y="79188"/>
                  <a:pt x="66068" y="80712"/>
                  <a:pt x="62742" y="81016"/>
                </a:cubicBezTo>
                <a:close/>
              </a:path>
            </a:pathLst>
          </a:custGeom>
          <a:solidFill>
            <a:srgbClr val="000000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0" name="任意多边形: 形状 39"/>
          <p:cNvSpPr/>
          <p:nvPr userDrawn="1">
            <p:custDataLst>
              <p:tags r:id="rId26"/>
            </p:custDataLst>
          </p:nvPr>
        </p:nvSpPr>
        <p:spPr>
          <a:xfrm>
            <a:off x="10860220" y="1053326"/>
            <a:ext cx="142778" cy="142893"/>
          </a:xfrm>
          <a:custGeom>
            <a:avLst/>
            <a:gdLst>
              <a:gd name="connsiteX0" fmla="*/ 11820 w 142778"/>
              <a:gd name="connsiteY0" fmla="*/ 142565 h 142893"/>
              <a:gd name="connsiteX1" fmla="*/ 2679 w 142778"/>
              <a:gd name="connsiteY1" fmla="*/ 138756 h 142893"/>
              <a:gd name="connsiteX2" fmla="*/ 2679 w 142778"/>
              <a:gd name="connsiteY2" fmla="*/ 120726 h 142893"/>
              <a:gd name="connsiteX3" fmla="*/ 120000 w 142778"/>
              <a:gd name="connsiteY3" fmla="*/ 3405 h 142893"/>
              <a:gd name="connsiteX4" fmla="*/ 138029 w 142778"/>
              <a:gd name="connsiteY4" fmla="*/ 3405 h 142893"/>
              <a:gd name="connsiteX5" fmla="*/ 138029 w 142778"/>
              <a:gd name="connsiteY5" fmla="*/ 21435 h 142893"/>
              <a:gd name="connsiteX6" fmla="*/ 20707 w 142778"/>
              <a:gd name="connsiteY6" fmla="*/ 138756 h 142893"/>
              <a:gd name="connsiteX7" fmla="*/ 11820 w 142778"/>
              <a:gd name="connsiteY7" fmla="*/ 142565 h 14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778" h="142893">
                <a:moveTo>
                  <a:pt x="11820" y="142565"/>
                </a:moveTo>
                <a:cubicBezTo>
                  <a:pt x="8265" y="142565"/>
                  <a:pt x="5217" y="141194"/>
                  <a:pt x="2679" y="138756"/>
                </a:cubicBezTo>
                <a:cubicBezTo>
                  <a:pt x="-2148" y="133728"/>
                  <a:pt x="-2148" y="125755"/>
                  <a:pt x="2679" y="120726"/>
                </a:cubicBezTo>
                <a:lnTo>
                  <a:pt x="120000" y="3405"/>
                </a:lnTo>
                <a:cubicBezTo>
                  <a:pt x="125078" y="-1573"/>
                  <a:pt x="132952" y="-1573"/>
                  <a:pt x="138029" y="3405"/>
                </a:cubicBezTo>
                <a:cubicBezTo>
                  <a:pt x="143107" y="8382"/>
                  <a:pt x="143107" y="16457"/>
                  <a:pt x="138029" y="21435"/>
                </a:cubicBezTo>
                <a:lnTo>
                  <a:pt x="20707" y="138756"/>
                </a:lnTo>
                <a:cubicBezTo>
                  <a:pt x="18423" y="141169"/>
                  <a:pt x="15121" y="142540"/>
                  <a:pt x="11820" y="142565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" name="任意多边形: 形状 40"/>
          <p:cNvSpPr/>
          <p:nvPr userDrawn="1">
            <p:custDataLst>
              <p:tags r:id="rId27"/>
            </p:custDataLst>
          </p:nvPr>
        </p:nvSpPr>
        <p:spPr>
          <a:xfrm>
            <a:off x="10859521" y="1053326"/>
            <a:ext cx="142781" cy="142893"/>
          </a:xfrm>
          <a:custGeom>
            <a:avLst/>
            <a:gdLst>
              <a:gd name="connsiteX0" fmla="*/ 129332 w 142781"/>
              <a:gd name="connsiteY0" fmla="*/ 142565 h 142893"/>
              <a:gd name="connsiteX1" fmla="*/ 120191 w 142781"/>
              <a:gd name="connsiteY1" fmla="*/ 138756 h 142893"/>
              <a:gd name="connsiteX2" fmla="*/ 2869 w 142781"/>
              <a:gd name="connsiteY2" fmla="*/ 21435 h 142893"/>
              <a:gd name="connsiteX3" fmla="*/ 2869 w 142781"/>
              <a:gd name="connsiteY3" fmla="*/ 3405 h 142893"/>
              <a:gd name="connsiteX4" fmla="*/ 20898 w 142781"/>
              <a:gd name="connsiteY4" fmla="*/ 3405 h 142893"/>
              <a:gd name="connsiteX5" fmla="*/ 138220 w 142781"/>
              <a:gd name="connsiteY5" fmla="*/ 120726 h 142893"/>
              <a:gd name="connsiteX6" fmla="*/ 138220 w 142781"/>
              <a:gd name="connsiteY6" fmla="*/ 138756 h 142893"/>
              <a:gd name="connsiteX7" fmla="*/ 129332 w 142781"/>
              <a:gd name="connsiteY7" fmla="*/ 142565 h 14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781" h="142893">
                <a:moveTo>
                  <a:pt x="129332" y="142565"/>
                </a:moveTo>
                <a:cubicBezTo>
                  <a:pt x="125777" y="142565"/>
                  <a:pt x="122730" y="141194"/>
                  <a:pt x="120191" y="138756"/>
                </a:cubicBezTo>
                <a:lnTo>
                  <a:pt x="2869" y="21435"/>
                </a:lnTo>
                <a:cubicBezTo>
                  <a:pt x="-2212" y="16457"/>
                  <a:pt x="-2212" y="8382"/>
                  <a:pt x="2869" y="3405"/>
                </a:cubicBezTo>
                <a:cubicBezTo>
                  <a:pt x="7947" y="-1573"/>
                  <a:pt x="15821" y="-1573"/>
                  <a:pt x="20898" y="3405"/>
                </a:cubicBezTo>
                <a:lnTo>
                  <a:pt x="138220" y="120726"/>
                </a:lnTo>
                <a:cubicBezTo>
                  <a:pt x="143046" y="125755"/>
                  <a:pt x="143046" y="133728"/>
                  <a:pt x="138220" y="138756"/>
                </a:cubicBezTo>
                <a:cubicBezTo>
                  <a:pt x="135935" y="141143"/>
                  <a:pt x="132634" y="142515"/>
                  <a:pt x="129332" y="142565"/>
                </a:cubicBezTo>
                <a:close/>
              </a:path>
            </a:pathLst>
          </a:custGeom>
          <a:solidFill>
            <a:srgbClr val="0F1423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" name="任意多边形: 形状 43"/>
          <p:cNvSpPr/>
          <p:nvPr userDrawn="1">
            <p:custDataLst>
              <p:tags r:id="rId28"/>
            </p:custDataLst>
          </p:nvPr>
        </p:nvSpPr>
        <p:spPr>
          <a:xfrm>
            <a:off x="1106191" y="6106840"/>
            <a:ext cx="1006764" cy="101578"/>
          </a:xfrm>
          <a:custGeom>
            <a:avLst/>
            <a:gdLst>
              <a:gd name="connsiteX0" fmla="*/ 993126 w 1006764"/>
              <a:gd name="connsiteY0" fmla="*/ 51102 h 101578"/>
              <a:gd name="connsiteX1" fmla="*/ 1005823 w 1006764"/>
              <a:gd name="connsiteY1" fmla="*/ 313 h 101578"/>
              <a:gd name="connsiteX2" fmla="*/ 57853 w 1006764"/>
              <a:gd name="connsiteY2" fmla="*/ 313 h 101578"/>
              <a:gd name="connsiteX3" fmla="*/ -300 w 1006764"/>
              <a:gd name="connsiteY3" fmla="*/ 42469 h 101578"/>
              <a:gd name="connsiteX4" fmla="*/ 41854 w 1006764"/>
              <a:gd name="connsiteY4" fmla="*/ 100621 h 101578"/>
              <a:gd name="connsiteX5" fmla="*/ 57853 w 1006764"/>
              <a:gd name="connsiteY5" fmla="*/ 100621 h 101578"/>
              <a:gd name="connsiteX6" fmla="*/ 1005823 w 1006764"/>
              <a:gd name="connsiteY6" fmla="*/ 100621 h 101578"/>
              <a:gd name="connsiteX7" fmla="*/ 993126 w 1006764"/>
              <a:gd name="connsiteY7" fmla="*/ 51102 h 10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6764" h="101578">
                <a:moveTo>
                  <a:pt x="993126" y="51102"/>
                </a:moveTo>
                <a:cubicBezTo>
                  <a:pt x="993126" y="33377"/>
                  <a:pt x="997469" y="15931"/>
                  <a:pt x="1005823" y="313"/>
                </a:cubicBezTo>
                <a:lnTo>
                  <a:pt x="57853" y="313"/>
                </a:lnTo>
                <a:cubicBezTo>
                  <a:pt x="30148" y="-4106"/>
                  <a:pt x="4119" y="14764"/>
                  <a:pt x="-300" y="42469"/>
                </a:cubicBezTo>
                <a:cubicBezTo>
                  <a:pt x="-4718" y="70174"/>
                  <a:pt x="14149" y="96202"/>
                  <a:pt x="41854" y="100621"/>
                </a:cubicBezTo>
                <a:cubicBezTo>
                  <a:pt x="47137" y="101460"/>
                  <a:pt x="52546" y="101460"/>
                  <a:pt x="57853" y="100621"/>
                </a:cubicBezTo>
                <a:lnTo>
                  <a:pt x="1005823" y="100621"/>
                </a:lnTo>
                <a:cubicBezTo>
                  <a:pt x="997672" y="85385"/>
                  <a:pt x="993305" y="68396"/>
                  <a:pt x="993126" y="51102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任意多边形: 形状 44"/>
          <p:cNvSpPr/>
          <p:nvPr userDrawn="1">
            <p:custDataLst>
              <p:tags r:id="rId29"/>
            </p:custDataLst>
          </p:nvPr>
        </p:nvSpPr>
        <p:spPr>
          <a:xfrm>
            <a:off x="2306714" y="6107990"/>
            <a:ext cx="8460735" cy="100307"/>
          </a:xfrm>
          <a:custGeom>
            <a:avLst/>
            <a:gdLst>
              <a:gd name="connsiteX0" fmla="*/ 8417024 w 8460735"/>
              <a:gd name="connsiteY0" fmla="*/ -328 h 100307"/>
              <a:gd name="connsiteX1" fmla="*/ -941 w 8460735"/>
              <a:gd name="connsiteY1" fmla="*/ -328 h 100307"/>
              <a:gd name="connsiteX2" fmla="*/ -941 w 8460735"/>
              <a:gd name="connsiteY2" fmla="*/ 99979 h 100307"/>
              <a:gd name="connsiteX3" fmla="*/ 8417024 w 8460735"/>
              <a:gd name="connsiteY3" fmla="*/ 99979 h 100307"/>
              <a:gd name="connsiteX4" fmla="*/ 8459177 w 8460735"/>
              <a:gd name="connsiteY4" fmla="*/ 41826 h 100307"/>
              <a:gd name="connsiteX5" fmla="*/ 8417024 w 8460735"/>
              <a:gd name="connsiteY5" fmla="*/ -328 h 10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60735" h="100307">
                <a:moveTo>
                  <a:pt x="8417024" y="-328"/>
                </a:moveTo>
                <a:lnTo>
                  <a:pt x="-941" y="-328"/>
                </a:lnTo>
                <a:cubicBezTo>
                  <a:pt x="16072" y="30957"/>
                  <a:pt x="16072" y="68694"/>
                  <a:pt x="-941" y="99979"/>
                </a:cubicBezTo>
                <a:lnTo>
                  <a:pt x="8417024" y="99979"/>
                </a:lnTo>
                <a:cubicBezTo>
                  <a:pt x="8444703" y="95561"/>
                  <a:pt x="8463495" y="69531"/>
                  <a:pt x="8459177" y="41826"/>
                </a:cubicBezTo>
                <a:cubicBezTo>
                  <a:pt x="8455621" y="20139"/>
                  <a:pt x="8438609" y="3125"/>
                  <a:pt x="8417024" y="-32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" name="任意多边形: 形状 45"/>
          <p:cNvSpPr/>
          <p:nvPr userDrawn="1">
            <p:custDataLst>
              <p:tags r:id="rId30"/>
            </p:custDataLst>
          </p:nvPr>
        </p:nvSpPr>
        <p:spPr>
          <a:xfrm>
            <a:off x="1098018" y="6095159"/>
            <a:ext cx="1027748" cy="125965"/>
          </a:xfrm>
          <a:custGeom>
            <a:avLst/>
            <a:gdLst>
              <a:gd name="connsiteX0" fmla="*/ 1013996 w 1027748"/>
              <a:gd name="connsiteY0" fmla="*/ 125508 h 125965"/>
              <a:gd name="connsiteX1" fmla="*/ 66025 w 1027748"/>
              <a:gd name="connsiteY1" fmla="*/ 125508 h 125965"/>
              <a:gd name="connsiteX2" fmla="*/ -812 w 1027748"/>
              <a:gd name="connsiteY2" fmla="*/ 66644 h 125965"/>
              <a:gd name="connsiteX3" fmla="*/ 58026 w 1027748"/>
              <a:gd name="connsiteY3" fmla="*/ -195 h 125965"/>
              <a:gd name="connsiteX4" fmla="*/ 66025 w 1027748"/>
              <a:gd name="connsiteY4" fmla="*/ -195 h 125965"/>
              <a:gd name="connsiteX5" fmla="*/ 1013996 w 1027748"/>
              <a:gd name="connsiteY5" fmla="*/ -195 h 125965"/>
              <a:gd name="connsiteX6" fmla="*/ 1026769 w 1027748"/>
              <a:gd name="connsiteY6" fmla="*/ 11918 h 125965"/>
              <a:gd name="connsiteX7" fmla="*/ 1025169 w 1027748"/>
              <a:gd name="connsiteY7" fmla="*/ 18343 h 125965"/>
              <a:gd name="connsiteX8" fmla="*/ 1013996 w 1027748"/>
              <a:gd name="connsiteY8" fmla="*/ 62783 h 125965"/>
              <a:gd name="connsiteX9" fmla="*/ 1025169 w 1027748"/>
              <a:gd name="connsiteY9" fmla="*/ 106969 h 125965"/>
              <a:gd name="connsiteX10" fmla="*/ 1025169 w 1027748"/>
              <a:gd name="connsiteY10" fmla="*/ 119413 h 125965"/>
              <a:gd name="connsiteX11" fmla="*/ 1013996 w 1027748"/>
              <a:gd name="connsiteY11" fmla="*/ 125508 h 125965"/>
              <a:gd name="connsiteX12" fmla="*/ 66025 w 1027748"/>
              <a:gd name="connsiteY12" fmla="*/ 25200 h 125965"/>
              <a:gd name="connsiteX13" fmla="*/ 25471 w 1027748"/>
              <a:gd name="connsiteY13" fmla="*/ 59557 h 125965"/>
              <a:gd name="connsiteX14" fmla="*/ 59855 w 1027748"/>
              <a:gd name="connsiteY14" fmla="*/ 100113 h 125965"/>
              <a:gd name="connsiteX15" fmla="*/ 66025 w 1027748"/>
              <a:gd name="connsiteY15" fmla="*/ 100113 h 125965"/>
              <a:gd name="connsiteX16" fmla="*/ 994696 w 1027748"/>
              <a:gd name="connsiteY16" fmla="*/ 100113 h 125965"/>
              <a:gd name="connsiteX17" fmla="*/ 988601 w 1027748"/>
              <a:gd name="connsiteY17" fmla="*/ 62783 h 125965"/>
              <a:gd name="connsiteX18" fmla="*/ 994696 w 1027748"/>
              <a:gd name="connsiteY18" fmla="*/ 25200 h 12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27748" h="125965">
                <a:moveTo>
                  <a:pt x="1013996" y="125508"/>
                </a:moveTo>
                <a:lnTo>
                  <a:pt x="66025" y="125508"/>
                </a:lnTo>
                <a:cubicBezTo>
                  <a:pt x="31311" y="127716"/>
                  <a:pt x="1397" y="101356"/>
                  <a:pt x="-812" y="66644"/>
                </a:cubicBezTo>
                <a:cubicBezTo>
                  <a:pt x="-3022" y="31954"/>
                  <a:pt x="23312" y="2014"/>
                  <a:pt x="58026" y="-195"/>
                </a:cubicBezTo>
                <a:cubicBezTo>
                  <a:pt x="60693" y="-373"/>
                  <a:pt x="63359" y="-373"/>
                  <a:pt x="66025" y="-195"/>
                </a:cubicBezTo>
                <a:lnTo>
                  <a:pt x="1013996" y="-195"/>
                </a:lnTo>
                <a:cubicBezTo>
                  <a:pt x="1020877" y="-373"/>
                  <a:pt x="1026590" y="5036"/>
                  <a:pt x="1026769" y="11918"/>
                </a:cubicBezTo>
                <a:cubicBezTo>
                  <a:pt x="1026820" y="14153"/>
                  <a:pt x="1026260" y="16388"/>
                  <a:pt x="1025169" y="18343"/>
                </a:cubicBezTo>
                <a:cubicBezTo>
                  <a:pt x="1017982" y="32057"/>
                  <a:pt x="1014147" y="47293"/>
                  <a:pt x="1013996" y="62783"/>
                </a:cubicBezTo>
                <a:cubicBezTo>
                  <a:pt x="1014096" y="78197"/>
                  <a:pt x="1017931" y="93359"/>
                  <a:pt x="1025169" y="106969"/>
                </a:cubicBezTo>
                <a:cubicBezTo>
                  <a:pt x="1027353" y="110830"/>
                  <a:pt x="1027353" y="115552"/>
                  <a:pt x="1025169" y="119413"/>
                </a:cubicBezTo>
                <a:cubicBezTo>
                  <a:pt x="1022756" y="123272"/>
                  <a:pt x="1018542" y="125583"/>
                  <a:pt x="1013996" y="125508"/>
                </a:cubicBezTo>
                <a:close/>
                <a:moveTo>
                  <a:pt x="66025" y="25200"/>
                </a:moveTo>
                <a:cubicBezTo>
                  <a:pt x="45329" y="23498"/>
                  <a:pt x="27197" y="38887"/>
                  <a:pt x="25471" y="59557"/>
                </a:cubicBezTo>
                <a:cubicBezTo>
                  <a:pt x="23769" y="80254"/>
                  <a:pt x="39158" y="98411"/>
                  <a:pt x="59855" y="100113"/>
                </a:cubicBezTo>
                <a:cubicBezTo>
                  <a:pt x="61911" y="100290"/>
                  <a:pt x="63968" y="100290"/>
                  <a:pt x="66025" y="100113"/>
                </a:cubicBezTo>
                <a:lnTo>
                  <a:pt x="994696" y="100113"/>
                </a:lnTo>
                <a:cubicBezTo>
                  <a:pt x="990658" y="88076"/>
                  <a:pt x="988601" y="75480"/>
                  <a:pt x="988601" y="62783"/>
                </a:cubicBezTo>
                <a:cubicBezTo>
                  <a:pt x="988601" y="50010"/>
                  <a:pt x="990658" y="37312"/>
                  <a:pt x="994696" y="25200"/>
                </a:cubicBezTo>
                <a:close/>
              </a:path>
            </a:pathLst>
          </a:custGeom>
          <a:solidFill>
            <a:srgbClr val="000000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任意多边形: 形状 46"/>
          <p:cNvSpPr/>
          <p:nvPr userDrawn="1">
            <p:custDataLst>
              <p:tags r:id="rId31"/>
            </p:custDataLst>
          </p:nvPr>
        </p:nvSpPr>
        <p:spPr>
          <a:xfrm>
            <a:off x="2294080" y="6095292"/>
            <a:ext cx="8489623" cy="125702"/>
          </a:xfrm>
          <a:custGeom>
            <a:avLst/>
            <a:gdLst>
              <a:gd name="connsiteX0" fmla="*/ 8429658 w 8489623"/>
              <a:gd name="connsiteY0" fmla="*/ 125374 h 125702"/>
              <a:gd name="connsiteX1" fmla="*/ 11693 w 8489623"/>
              <a:gd name="connsiteY1" fmla="*/ 125374 h 125702"/>
              <a:gd name="connsiteX2" fmla="*/ 773 w 8489623"/>
              <a:gd name="connsiteY2" fmla="*/ 119280 h 125702"/>
              <a:gd name="connsiteX3" fmla="*/ 773 w 8489623"/>
              <a:gd name="connsiteY3" fmla="*/ 106835 h 125702"/>
              <a:gd name="connsiteX4" fmla="*/ 12201 w 8489623"/>
              <a:gd name="connsiteY4" fmla="*/ 62649 h 125702"/>
              <a:gd name="connsiteX5" fmla="*/ 773 w 8489623"/>
              <a:gd name="connsiteY5" fmla="*/ 18209 h 125702"/>
              <a:gd name="connsiteX6" fmla="*/ 773 w 8489623"/>
              <a:gd name="connsiteY6" fmla="*/ 5766 h 125702"/>
              <a:gd name="connsiteX7" fmla="*/ 11693 w 8489623"/>
              <a:gd name="connsiteY7" fmla="*/ -328 h 125702"/>
              <a:gd name="connsiteX8" fmla="*/ 8429658 w 8489623"/>
              <a:gd name="connsiteY8" fmla="*/ -328 h 125702"/>
              <a:gd name="connsiteX9" fmla="*/ 8488572 w 8489623"/>
              <a:gd name="connsiteY9" fmla="*/ 66510 h 125702"/>
              <a:gd name="connsiteX10" fmla="*/ 8429658 w 8489623"/>
              <a:gd name="connsiteY10" fmla="*/ 125374 h 125702"/>
              <a:gd name="connsiteX11" fmla="*/ 30738 w 8489623"/>
              <a:gd name="connsiteY11" fmla="*/ 99980 h 125702"/>
              <a:gd name="connsiteX12" fmla="*/ 8429658 w 8489623"/>
              <a:gd name="connsiteY12" fmla="*/ 99980 h 125702"/>
              <a:gd name="connsiteX13" fmla="*/ 8463940 w 8489623"/>
              <a:gd name="connsiteY13" fmla="*/ 59424 h 125702"/>
              <a:gd name="connsiteX14" fmla="*/ 8429658 w 8489623"/>
              <a:gd name="connsiteY14" fmla="*/ 25066 h 125702"/>
              <a:gd name="connsiteX15" fmla="*/ 30738 w 8489623"/>
              <a:gd name="connsiteY15" fmla="*/ 25066 h 125702"/>
              <a:gd name="connsiteX16" fmla="*/ 37087 w 8489623"/>
              <a:gd name="connsiteY16" fmla="*/ 62649 h 125702"/>
              <a:gd name="connsiteX17" fmla="*/ 30738 w 8489623"/>
              <a:gd name="connsiteY17" fmla="*/ 99980 h 1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489623" h="125702">
                <a:moveTo>
                  <a:pt x="8429658" y="125374"/>
                </a:moveTo>
                <a:lnTo>
                  <a:pt x="11693" y="125374"/>
                </a:lnTo>
                <a:cubicBezTo>
                  <a:pt x="7122" y="125399"/>
                  <a:pt x="3058" y="123088"/>
                  <a:pt x="773" y="119280"/>
                </a:cubicBezTo>
                <a:cubicBezTo>
                  <a:pt x="-1513" y="115419"/>
                  <a:pt x="-1513" y="110696"/>
                  <a:pt x="773" y="106835"/>
                </a:cubicBezTo>
                <a:cubicBezTo>
                  <a:pt x="8137" y="93275"/>
                  <a:pt x="12201" y="78090"/>
                  <a:pt x="12201" y="62649"/>
                </a:cubicBezTo>
                <a:cubicBezTo>
                  <a:pt x="12201" y="47134"/>
                  <a:pt x="8137" y="31872"/>
                  <a:pt x="773" y="18209"/>
                </a:cubicBezTo>
                <a:cubicBezTo>
                  <a:pt x="-1513" y="14350"/>
                  <a:pt x="-1513" y="9626"/>
                  <a:pt x="773" y="5766"/>
                </a:cubicBezTo>
                <a:cubicBezTo>
                  <a:pt x="3058" y="1956"/>
                  <a:pt x="7122" y="-355"/>
                  <a:pt x="11693" y="-328"/>
                </a:cubicBezTo>
                <a:lnTo>
                  <a:pt x="8429658" y="-328"/>
                </a:lnTo>
                <a:cubicBezTo>
                  <a:pt x="8464448" y="1881"/>
                  <a:pt x="8490602" y="31821"/>
                  <a:pt x="8488572" y="66510"/>
                </a:cubicBezTo>
                <a:cubicBezTo>
                  <a:pt x="8486541" y="98151"/>
                  <a:pt x="8461401" y="123367"/>
                  <a:pt x="8429658" y="125374"/>
                </a:cubicBezTo>
                <a:close/>
                <a:moveTo>
                  <a:pt x="30738" y="99980"/>
                </a:moveTo>
                <a:lnTo>
                  <a:pt x="8429658" y="99980"/>
                </a:lnTo>
                <a:cubicBezTo>
                  <a:pt x="8450226" y="98278"/>
                  <a:pt x="8465716" y="80120"/>
                  <a:pt x="8463940" y="59424"/>
                </a:cubicBezTo>
                <a:cubicBezTo>
                  <a:pt x="8462415" y="41116"/>
                  <a:pt x="8447942" y="26565"/>
                  <a:pt x="8429658" y="25066"/>
                </a:cubicBezTo>
                <a:lnTo>
                  <a:pt x="30738" y="25066"/>
                </a:lnTo>
                <a:cubicBezTo>
                  <a:pt x="35055" y="37128"/>
                  <a:pt x="37087" y="49851"/>
                  <a:pt x="37087" y="62649"/>
                </a:cubicBezTo>
                <a:cubicBezTo>
                  <a:pt x="37087" y="75373"/>
                  <a:pt x="35055" y="87992"/>
                  <a:pt x="30738" y="99980"/>
                </a:cubicBezTo>
                <a:close/>
              </a:path>
            </a:pathLst>
          </a:custGeom>
          <a:solidFill>
            <a:srgbClr val="000000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任意多边形: 形状 47"/>
          <p:cNvSpPr/>
          <p:nvPr userDrawn="1">
            <p:custDataLst>
              <p:tags r:id="rId32"/>
            </p:custDataLst>
          </p:nvPr>
        </p:nvSpPr>
        <p:spPr>
          <a:xfrm>
            <a:off x="2087307" y="6035615"/>
            <a:ext cx="244801" cy="244801"/>
          </a:xfrm>
          <a:custGeom>
            <a:avLst/>
            <a:gdLst>
              <a:gd name="connsiteX0" fmla="*/ 121459 w 244801"/>
              <a:gd name="connsiteY0" fmla="*/ 244473 h 244801"/>
              <a:gd name="connsiteX1" fmla="*/ -941 w 244801"/>
              <a:gd name="connsiteY1" fmla="*/ 122072 h 244801"/>
              <a:gd name="connsiteX2" fmla="*/ 121459 w 244801"/>
              <a:gd name="connsiteY2" fmla="*/ -328 h 244801"/>
              <a:gd name="connsiteX3" fmla="*/ 243860 w 244801"/>
              <a:gd name="connsiteY3" fmla="*/ 122072 h 244801"/>
              <a:gd name="connsiteX4" fmla="*/ 243860 w 244801"/>
              <a:gd name="connsiteY4" fmla="*/ 122327 h 244801"/>
              <a:gd name="connsiteX5" fmla="*/ 121459 w 244801"/>
              <a:gd name="connsiteY5" fmla="*/ 244473 h 244801"/>
              <a:gd name="connsiteX6" fmla="*/ 121459 w 244801"/>
              <a:gd name="connsiteY6" fmla="*/ 25320 h 244801"/>
              <a:gd name="connsiteX7" fmla="*/ 24453 w 244801"/>
              <a:gd name="connsiteY7" fmla="*/ 122327 h 244801"/>
              <a:gd name="connsiteX8" fmla="*/ 121459 w 244801"/>
              <a:gd name="connsiteY8" fmla="*/ 219333 h 244801"/>
              <a:gd name="connsiteX9" fmla="*/ 218466 w 244801"/>
              <a:gd name="connsiteY9" fmla="*/ 122327 h 244801"/>
              <a:gd name="connsiteX10" fmla="*/ 121459 w 244801"/>
              <a:gd name="connsiteY10" fmla="*/ 25829 h 24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801" h="244801">
                <a:moveTo>
                  <a:pt x="121459" y="244473"/>
                </a:moveTo>
                <a:cubicBezTo>
                  <a:pt x="53860" y="244473"/>
                  <a:pt x="-941" y="189673"/>
                  <a:pt x="-941" y="122072"/>
                </a:cubicBezTo>
                <a:cubicBezTo>
                  <a:pt x="-941" y="54473"/>
                  <a:pt x="53860" y="-328"/>
                  <a:pt x="121459" y="-328"/>
                </a:cubicBezTo>
                <a:cubicBezTo>
                  <a:pt x="189008" y="-328"/>
                  <a:pt x="243860" y="54473"/>
                  <a:pt x="243860" y="122072"/>
                </a:cubicBezTo>
                <a:cubicBezTo>
                  <a:pt x="243860" y="122150"/>
                  <a:pt x="243860" y="122251"/>
                  <a:pt x="243860" y="122327"/>
                </a:cubicBezTo>
                <a:cubicBezTo>
                  <a:pt x="243606" y="189825"/>
                  <a:pt x="189008" y="244473"/>
                  <a:pt x="121459" y="244473"/>
                </a:cubicBezTo>
                <a:close/>
                <a:moveTo>
                  <a:pt x="121459" y="25320"/>
                </a:moveTo>
                <a:cubicBezTo>
                  <a:pt x="67878" y="25320"/>
                  <a:pt x="24453" y="68745"/>
                  <a:pt x="24453" y="122327"/>
                </a:cubicBezTo>
                <a:cubicBezTo>
                  <a:pt x="24453" y="175908"/>
                  <a:pt x="67878" y="219333"/>
                  <a:pt x="121459" y="219333"/>
                </a:cubicBezTo>
                <a:cubicBezTo>
                  <a:pt x="175041" y="219333"/>
                  <a:pt x="218466" y="175908"/>
                  <a:pt x="218466" y="122327"/>
                </a:cubicBezTo>
                <a:cubicBezTo>
                  <a:pt x="218212" y="68948"/>
                  <a:pt x="174787" y="25829"/>
                  <a:pt x="121459" y="25829"/>
                </a:cubicBezTo>
                <a:close/>
              </a:path>
            </a:pathLst>
          </a:custGeom>
          <a:solidFill>
            <a:srgbClr val="000000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任意多边形: 形状 48"/>
          <p:cNvSpPr/>
          <p:nvPr userDrawn="1">
            <p:custDataLst>
              <p:tags r:id="rId33"/>
            </p:custDataLst>
          </p:nvPr>
        </p:nvSpPr>
        <p:spPr>
          <a:xfrm>
            <a:off x="2100004" y="6048566"/>
            <a:ext cx="219407" cy="219407"/>
          </a:xfrm>
          <a:custGeom>
            <a:avLst/>
            <a:gdLst>
              <a:gd name="connsiteX0" fmla="*/ 218466 w 219407"/>
              <a:gd name="connsiteY0" fmla="*/ 109376 h 219407"/>
              <a:gd name="connsiteX1" fmla="*/ 108762 w 219407"/>
              <a:gd name="connsiteY1" fmla="*/ 219079 h 219407"/>
              <a:gd name="connsiteX2" fmla="*/ -941 w 219407"/>
              <a:gd name="connsiteY2" fmla="*/ 109376 h 219407"/>
              <a:gd name="connsiteX3" fmla="*/ 108762 w 219407"/>
              <a:gd name="connsiteY3" fmla="*/ -328 h 219407"/>
              <a:gd name="connsiteX4" fmla="*/ 218466 w 219407"/>
              <a:gd name="connsiteY4" fmla="*/ 108869 h 219407"/>
              <a:gd name="connsiteX5" fmla="*/ 218466 w 219407"/>
              <a:gd name="connsiteY5" fmla="*/ 109376 h 21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407" h="219407">
                <a:moveTo>
                  <a:pt x="218466" y="109376"/>
                </a:moveTo>
                <a:cubicBezTo>
                  <a:pt x="218466" y="169966"/>
                  <a:pt x="169455" y="219079"/>
                  <a:pt x="108762" y="219079"/>
                </a:cubicBezTo>
                <a:cubicBezTo>
                  <a:pt x="48172" y="219079"/>
                  <a:pt x="-941" y="169966"/>
                  <a:pt x="-941" y="109376"/>
                </a:cubicBezTo>
                <a:cubicBezTo>
                  <a:pt x="-941" y="48785"/>
                  <a:pt x="48172" y="-328"/>
                  <a:pt x="108762" y="-328"/>
                </a:cubicBezTo>
                <a:cubicBezTo>
                  <a:pt x="169201" y="-480"/>
                  <a:pt x="218212" y="48430"/>
                  <a:pt x="218466" y="108869"/>
                </a:cubicBezTo>
                <a:cubicBezTo>
                  <a:pt x="218466" y="109045"/>
                  <a:pt x="218466" y="109199"/>
                  <a:pt x="218466" y="109376"/>
                </a:cubicBezTo>
                <a:close/>
              </a:path>
            </a:pathLst>
          </a:custGeom>
          <a:solidFill>
            <a:schemeClr val="accent4"/>
          </a:solidFill>
          <a:ln w="253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6385"/>
            <p:custDataLst>
              <p:tags r:id="rId3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6386"/>
            <p:custDataLst>
              <p:tags r:id="rId35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16387"/>
            <p:custDataLst>
              <p:tags r:id="rId36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5" name="任意多边形: 形状 14"/>
          <p:cNvSpPr/>
          <p:nvPr>
            <p:custDataLst>
              <p:tags r:id="rId37"/>
            </p:custDataLst>
          </p:nvPr>
        </p:nvSpPr>
        <p:spPr>
          <a:xfrm>
            <a:off x="1702791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任意多边形: 形状 15"/>
          <p:cNvSpPr/>
          <p:nvPr>
            <p:custDataLst>
              <p:tags r:id="rId38"/>
            </p:custDataLst>
          </p:nvPr>
        </p:nvSpPr>
        <p:spPr>
          <a:xfrm>
            <a:off x="2267349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25"/>
          <p:cNvSpPr/>
          <p:nvPr>
            <p:custDataLst>
              <p:tags r:id="rId39"/>
            </p:custDataLst>
          </p:nvPr>
        </p:nvSpPr>
        <p:spPr>
          <a:xfrm>
            <a:off x="2831907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任意多边形: 形状 26"/>
          <p:cNvSpPr/>
          <p:nvPr>
            <p:custDataLst>
              <p:tags r:id="rId40"/>
            </p:custDataLst>
          </p:nvPr>
        </p:nvSpPr>
        <p:spPr>
          <a:xfrm>
            <a:off x="3396465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/>
          <p:cNvSpPr/>
          <p:nvPr>
            <p:custDataLst>
              <p:tags r:id="rId41"/>
            </p:custDataLst>
          </p:nvPr>
        </p:nvSpPr>
        <p:spPr>
          <a:xfrm>
            <a:off x="3961023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2" name="任意多边形: 形状 41"/>
          <p:cNvSpPr/>
          <p:nvPr>
            <p:custDataLst>
              <p:tags r:id="rId42"/>
            </p:custDataLst>
          </p:nvPr>
        </p:nvSpPr>
        <p:spPr>
          <a:xfrm>
            <a:off x="4525581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" name="任意多边形: 形状 42"/>
          <p:cNvSpPr/>
          <p:nvPr>
            <p:custDataLst>
              <p:tags r:id="rId43"/>
            </p:custDataLst>
          </p:nvPr>
        </p:nvSpPr>
        <p:spPr>
          <a:xfrm>
            <a:off x="5090139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任意多边形: 形状 49"/>
          <p:cNvSpPr/>
          <p:nvPr>
            <p:custDataLst>
              <p:tags r:id="rId44"/>
            </p:custDataLst>
          </p:nvPr>
        </p:nvSpPr>
        <p:spPr>
          <a:xfrm>
            <a:off x="5654697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多边形: 形状 50"/>
          <p:cNvSpPr/>
          <p:nvPr>
            <p:custDataLst>
              <p:tags r:id="rId45"/>
            </p:custDataLst>
          </p:nvPr>
        </p:nvSpPr>
        <p:spPr>
          <a:xfrm>
            <a:off x="6219255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任意多边形: 形状 51"/>
          <p:cNvSpPr/>
          <p:nvPr>
            <p:custDataLst>
              <p:tags r:id="rId46"/>
            </p:custDataLst>
          </p:nvPr>
        </p:nvSpPr>
        <p:spPr>
          <a:xfrm>
            <a:off x="6783813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任意多边形: 形状 52"/>
          <p:cNvSpPr/>
          <p:nvPr>
            <p:custDataLst>
              <p:tags r:id="rId47"/>
            </p:custDataLst>
          </p:nvPr>
        </p:nvSpPr>
        <p:spPr>
          <a:xfrm>
            <a:off x="7348371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任意多边形: 形状 53"/>
          <p:cNvSpPr/>
          <p:nvPr>
            <p:custDataLst>
              <p:tags r:id="rId48"/>
            </p:custDataLst>
          </p:nvPr>
        </p:nvSpPr>
        <p:spPr>
          <a:xfrm>
            <a:off x="7912929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任意多边形: 形状 54"/>
          <p:cNvSpPr/>
          <p:nvPr>
            <p:custDataLst>
              <p:tags r:id="rId49"/>
            </p:custDataLst>
          </p:nvPr>
        </p:nvSpPr>
        <p:spPr>
          <a:xfrm>
            <a:off x="8477487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任意多边形: 形状 55"/>
          <p:cNvSpPr/>
          <p:nvPr>
            <p:custDataLst>
              <p:tags r:id="rId50"/>
            </p:custDataLst>
          </p:nvPr>
        </p:nvSpPr>
        <p:spPr>
          <a:xfrm>
            <a:off x="9042045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任意多边形: 形状 56"/>
          <p:cNvSpPr/>
          <p:nvPr>
            <p:custDataLst>
              <p:tags r:id="rId51"/>
            </p:custDataLst>
          </p:nvPr>
        </p:nvSpPr>
        <p:spPr>
          <a:xfrm>
            <a:off x="9606603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任意多边形: 形状 57"/>
          <p:cNvSpPr/>
          <p:nvPr>
            <p:custDataLst>
              <p:tags r:id="rId52"/>
            </p:custDataLst>
          </p:nvPr>
        </p:nvSpPr>
        <p:spPr>
          <a:xfrm>
            <a:off x="10171161" y="1512256"/>
            <a:ext cx="2188" cy="4425085"/>
          </a:xfrm>
          <a:custGeom>
            <a:avLst/>
            <a:gdLst>
              <a:gd name="connsiteX0" fmla="*/ 4 w 2188"/>
              <a:gd name="connsiteY0" fmla="*/ -5 h 4425085"/>
              <a:gd name="connsiteX1" fmla="*/ 4 w 2188"/>
              <a:gd name="connsiteY1" fmla="*/ 4425081 h 44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8" h="4425085">
                <a:moveTo>
                  <a:pt x="4" y="-5"/>
                </a:moveTo>
                <a:lnTo>
                  <a:pt x="4" y="4425081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" name="任意多边形: 形状 59"/>
          <p:cNvSpPr/>
          <p:nvPr>
            <p:custDataLst>
              <p:tags r:id="rId53"/>
            </p:custDataLst>
          </p:nvPr>
        </p:nvSpPr>
        <p:spPr>
          <a:xfrm>
            <a:off x="1138232" y="2045055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1" name="任意多边形: 形状 60"/>
          <p:cNvSpPr/>
          <p:nvPr>
            <p:custDataLst>
              <p:tags r:id="rId54"/>
            </p:custDataLst>
          </p:nvPr>
        </p:nvSpPr>
        <p:spPr>
          <a:xfrm>
            <a:off x="1138232" y="2463426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2" name="任意多边形: 形状 61"/>
          <p:cNvSpPr/>
          <p:nvPr>
            <p:custDataLst>
              <p:tags r:id="rId55"/>
            </p:custDataLst>
          </p:nvPr>
        </p:nvSpPr>
        <p:spPr>
          <a:xfrm>
            <a:off x="1138232" y="2883586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任意多边形: 形状 62"/>
          <p:cNvSpPr/>
          <p:nvPr>
            <p:custDataLst>
              <p:tags r:id="rId56"/>
            </p:custDataLst>
          </p:nvPr>
        </p:nvSpPr>
        <p:spPr>
          <a:xfrm>
            <a:off x="1138232" y="3303746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任意多边形: 形状 63"/>
          <p:cNvSpPr/>
          <p:nvPr>
            <p:custDataLst>
              <p:tags r:id="rId57"/>
            </p:custDataLst>
          </p:nvPr>
        </p:nvSpPr>
        <p:spPr>
          <a:xfrm>
            <a:off x="1138232" y="3723905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5" name="任意多边形: 形状 64"/>
          <p:cNvSpPr/>
          <p:nvPr>
            <p:custDataLst>
              <p:tags r:id="rId58"/>
            </p:custDataLst>
          </p:nvPr>
        </p:nvSpPr>
        <p:spPr>
          <a:xfrm>
            <a:off x="1138232" y="4144065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6" name="任意多边形: 形状 65"/>
          <p:cNvSpPr/>
          <p:nvPr>
            <p:custDataLst>
              <p:tags r:id="rId59"/>
            </p:custDataLst>
          </p:nvPr>
        </p:nvSpPr>
        <p:spPr>
          <a:xfrm>
            <a:off x="1138232" y="4564224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7" name="任意多边形: 形状 66"/>
          <p:cNvSpPr/>
          <p:nvPr>
            <p:custDataLst>
              <p:tags r:id="rId60"/>
            </p:custDataLst>
          </p:nvPr>
        </p:nvSpPr>
        <p:spPr>
          <a:xfrm>
            <a:off x="1138232" y="4984384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8" name="任意多边形: 形状 67"/>
          <p:cNvSpPr/>
          <p:nvPr>
            <p:custDataLst>
              <p:tags r:id="rId61"/>
            </p:custDataLst>
          </p:nvPr>
        </p:nvSpPr>
        <p:spPr>
          <a:xfrm>
            <a:off x="1138232" y="5404544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>
            <p:custDataLst>
              <p:tags r:id="rId62"/>
            </p:custDataLst>
          </p:nvPr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rcRect l="7241"/>
          <a:stretch>
            <a:fillRect/>
          </a:stretch>
        </p:blipFill>
        <p:spPr>
          <a:xfrm flipH="1">
            <a:off x="10219131" y="1773555"/>
            <a:ext cx="1972869" cy="1516183"/>
          </a:xfrm>
          <a:custGeom>
            <a:avLst/>
            <a:gdLst>
              <a:gd name="connsiteX0" fmla="*/ 0 w 1972869"/>
              <a:gd name="connsiteY0" fmla="*/ 0 h 1516183"/>
              <a:gd name="connsiteX1" fmla="*/ 1972869 w 1972869"/>
              <a:gd name="connsiteY1" fmla="*/ 0 h 1516183"/>
              <a:gd name="connsiteX2" fmla="*/ 1972869 w 1972869"/>
              <a:gd name="connsiteY2" fmla="*/ 1516183 h 1516183"/>
              <a:gd name="connsiteX3" fmla="*/ 0 w 1972869"/>
              <a:gd name="connsiteY3" fmla="*/ 1516183 h 151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2869" h="1516183">
                <a:moveTo>
                  <a:pt x="0" y="0"/>
                </a:moveTo>
                <a:lnTo>
                  <a:pt x="1972869" y="0"/>
                </a:lnTo>
                <a:lnTo>
                  <a:pt x="1972869" y="1516183"/>
                </a:lnTo>
                <a:lnTo>
                  <a:pt x="0" y="1516183"/>
                </a:lnTo>
                <a:close/>
              </a:path>
            </a:pathLst>
          </a:custGeom>
        </p:spPr>
      </p:pic>
      <p:sp>
        <p:nvSpPr>
          <p:cNvPr id="71" name="任意多边形: 形状 70"/>
          <p:cNvSpPr/>
          <p:nvPr userDrawn="1">
            <p:custDataLst>
              <p:tags r:id="rId65"/>
            </p:custDataLst>
          </p:nvPr>
        </p:nvSpPr>
        <p:spPr>
          <a:xfrm>
            <a:off x="1138232" y="5833181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69" name="图形 19"/>
          <p:cNvPicPr>
            <a:picLocks noChangeAspect="1"/>
          </p:cNvPicPr>
          <p:nvPr>
            <p:custDataLst>
              <p:tags r:id="rId66"/>
            </p:custDataLst>
          </p:nvPr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rcRect r="10990"/>
          <a:stretch>
            <a:fillRect/>
          </a:stretch>
        </p:blipFill>
        <p:spPr>
          <a:xfrm flipH="1">
            <a:off x="0" y="4172705"/>
            <a:ext cx="1518391" cy="1675941"/>
          </a:xfrm>
          <a:custGeom>
            <a:avLst/>
            <a:gdLst>
              <a:gd name="connsiteX0" fmla="*/ 2904605 w 2907914"/>
              <a:gd name="connsiteY0" fmla="*/ 0 h 3209642"/>
              <a:gd name="connsiteX1" fmla="*/ 0 w 2907914"/>
              <a:gd name="connsiteY1" fmla="*/ 0 h 3209642"/>
              <a:gd name="connsiteX2" fmla="*/ 0 w 2907914"/>
              <a:gd name="connsiteY2" fmla="*/ 3209642 h 3209642"/>
              <a:gd name="connsiteX3" fmla="*/ 2907914 w 2907914"/>
              <a:gd name="connsiteY3" fmla="*/ 3209642 h 3209642"/>
              <a:gd name="connsiteX4" fmla="*/ 2907914 w 2907914"/>
              <a:gd name="connsiteY4" fmla="*/ 2953465 h 3209642"/>
              <a:gd name="connsiteX5" fmla="*/ 2904605 w 2907914"/>
              <a:gd name="connsiteY5" fmla="*/ 2953465 h 32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7914" h="3209642">
                <a:moveTo>
                  <a:pt x="2904605" y="0"/>
                </a:moveTo>
                <a:lnTo>
                  <a:pt x="0" y="0"/>
                </a:lnTo>
                <a:lnTo>
                  <a:pt x="0" y="3209642"/>
                </a:lnTo>
                <a:lnTo>
                  <a:pt x="2907914" y="3209642"/>
                </a:lnTo>
                <a:lnTo>
                  <a:pt x="2907914" y="2953465"/>
                </a:lnTo>
                <a:lnTo>
                  <a:pt x="2904605" y="2953465"/>
                </a:lnTo>
                <a:close/>
              </a:path>
            </a:pathLst>
          </a:custGeom>
        </p:spPr>
      </p:pic>
      <p:sp>
        <p:nvSpPr>
          <p:cNvPr id="72" name="Text Placeholder 71"/>
          <p:cNvSpPr>
            <a:spLocks noGrp="1"/>
          </p:cNvSpPr>
          <p:nvPr>
            <p:ph type="body" idx="16389" hasCustomPrompt="1"/>
            <p:custDataLst>
              <p:tags r:id="rId69"/>
            </p:custDataLst>
          </p:nvPr>
        </p:nvSpPr>
        <p:spPr>
          <a:xfrm>
            <a:off x="1978766" y="2198370"/>
            <a:ext cx="78750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73" name="任意多边形: 形状 72"/>
          <p:cNvSpPr/>
          <p:nvPr userDrawn="1">
            <p:custDataLst>
              <p:tags r:id="rId70"/>
            </p:custDataLst>
          </p:nvPr>
        </p:nvSpPr>
        <p:spPr>
          <a:xfrm>
            <a:off x="1138232" y="1659209"/>
            <a:ext cx="9628122" cy="1787"/>
          </a:xfrm>
          <a:custGeom>
            <a:avLst/>
            <a:gdLst>
              <a:gd name="connsiteX0" fmla="*/ 9628126 w 9628122"/>
              <a:gd name="connsiteY0" fmla="*/ -5 h 1787"/>
              <a:gd name="connsiteX1" fmla="*/ 4 w 9628122"/>
              <a:gd name="connsiteY1" fmla="*/ -5 h 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8122" h="1787">
                <a:moveTo>
                  <a:pt x="9628126" y="-5"/>
                </a:moveTo>
                <a:lnTo>
                  <a:pt x="4" y="-5"/>
                </a:lnTo>
              </a:path>
            </a:pathLst>
          </a:custGeom>
          <a:noFill/>
          <a:ln w="20040" cap="flat">
            <a:solidFill>
              <a:schemeClr val="tx1">
                <a:lumMod val="75000"/>
                <a:lumOff val="25000"/>
                <a:alpha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>
            <p:ph type="ctrTitle" idx="16388" hasCustomPrompt="1"/>
            <p:custDataLst>
              <p:tags r:id="rId71"/>
            </p:custDataLst>
          </p:nvPr>
        </p:nvSpPr>
        <p:spPr>
          <a:xfrm>
            <a:off x="1736672" y="2706370"/>
            <a:ext cx="8384646" cy="18796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000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单击此处添加文档标题</a:t>
            </a:r>
            <a:endParaRPr lang="zh-CN" altLang="en-US" dirty="0"/>
          </a:p>
        </p:txBody>
      </p:sp>
      <p:sp>
        <p:nvSpPr>
          <p:cNvPr id="59" name="署名占位符 10"/>
          <p:cNvSpPr>
            <a:spLocks noGrp="1"/>
          </p:cNvSpPr>
          <p:nvPr>
            <p:ph type="body" sz="quarter" idx="16390" hasCustomPrompt="1"/>
            <p:custDataLst>
              <p:tags r:id="rId72"/>
            </p:custDataLst>
          </p:nvPr>
        </p:nvSpPr>
        <p:spPr>
          <a:xfrm>
            <a:off x="4645854" y="4636770"/>
            <a:ext cx="2540882" cy="533400"/>
          </a:xfrm>
          <a:prstGeom prst="round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vert="horz" wrap="square"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BY WPS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236.xml"/><Relationship Id="rId20" Type="http://schemas.openxmlformats.org/officeDocument/2006/relationships/tags" Target="../tags/tag23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34.xml"/><Relationship Id="rId18" Type="http://schemas.openxmlformats.org/officeDocument/2006/relationships/tags" Target="../tags/tag233.xml"/><Relationship Id="rId17" Type="http://schemas.openxmlformats.org/officeDocument/2006/relationships/tags" Target="../tags/tag232.xml"/><Relationship Id="rId16" Type="http://schemas.openxmlformats.org/officeDocument/2006/relationships/tags" Target="../tags/tag231.xml"/><Relationship Id="rId15" Type="http://schemas.openxmlformats.org/officeDocument/2006/relationships/tags" Target="../tags/tag230.xml"/><Relationship Id="rId14" Type="http://schemas.openxmlformats.org/officeDocument/2006/relationships/image" Target="../media/image8.emf"/><Relationship Id="rId13" Type="http://schemas.openxmlformats.org/officeDocument/2006/relationships/tags" Target="../tags/tag229.xml"/><Relationship Id="rId12" Type="http://schemas.openxmlformats.org/officeDocument/2006/relationships/tags" Target="../tags/tag22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2" Type="http://schemas.openxmlformats.org/officeDocument/2006/relationships/theme" Target="../theme/theme2.xml"/><Relationship Id="rId31" Type="http://schemas.openxmlformats.org/officeDocument/2006/relationships/tags" Target="../tags/tag461.xml"/><Relationship Id="rId30" Type="http://schemas.openxmlformats.org/officeDocument/2006/relationships/tags" Target="../tags/tag460.xml"/><Relationship Id="rId3" Type="http://schemas.openxmlformats.org/officeDocument/2006/relationships/slideLayout" Target="../slideLayouts/slideLayout14.xml"/><Relationship Id="rId29" Type="http://schemas.openxmlformats.org/officeDocument/2006/relationships/tags" Target="../tags/tag459.xml"/><Relationship Id="rId28" Type="http://schemas.openxmlformats.org/officeDocument/2006/relationships/tags" Target="../tags/tag458.xml"/><Relationship Id="rId27" Type="http://schemas.openxmlformats.org/officeDocument/2006/relationships/tags" Target="../tags/tag457.xml"/><Relationship Id="rId26" Type="http://schemas.openxmlformats.org/officeDocument/2006/relationships/tags" Target="../tags/tag456.xml"/><Relationship Id="rId25" Type="http://schemas.openxmlformats.org/officeDocument/2006/relationships/tags" Target="../tags/tag455.xml"/><Relationship Id="rId24" Type="http://schemas.openxmlformats.org/officeDocument/2006/relationships/tags" Target="../tags/tag454.xml"/><Relationship Id="rId23" Type="http://schemas.openxmlformats.org/officeDocument/2006/relationships/image" Target="../media/image13.jpeg"/><Relationship Id="rId22" Type="http://schemas.openxmlformats.org/officeDocument/2006/relationships/tags" Target="../tags/tag453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9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 cstate="print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0" y="1080000"/>
            <a:ext cx="5669499" cy="52617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 cstate="email">
            <a:alphaModFix amt="10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0800">
                <a:moveTo>
                  <a:pt x="0" y="0"/>
                </a:moveTo>
                <a:lnTo>
                  <a:pt x="19200" y="0"/>
                </a:lnTo>
                <a:lnTo>
                  <a:pt x="1920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 userDrawn="1">
            <p:custDataLst>
              <p:tags r:id="rId24"/>
            </p:custDataLst>
          </p:nvPr>
        </p:nvSpPr>
        <p:spPr>
          <a:xfrm>
            <a:off x="0" y="6615430"/>
            <a:ext cx="12192000" cy="24257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2">
                  <a:lumMod val="65000"/>
                  <a:lumOff val="3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任意多边形 45"/>
          <p:cNvSpPr/>
          <p:nvPr userDrawn="1">
            <p:custDataLst>
              <p:tags r:id="rId25"/>
            </p:custDataLst>
          </p:nvPr>
        </p:nvSpPr>
        <p:spPr>
          <a:xfrm>
            <a:off x="712470" y="1155065"/>
            <a:ext cx="1044000" cy="72000"/>
          </a:xfrm>
          <a:custGeom>
            <a:avLst/>
            <a:gdLst>
              <a:gd name="adj" fmla="val 25000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1430" h="97">
                <a:moveTo>
                  <a:pt x="0" y="97"/>
                </a:moveTo>
                <a:lnTo>
                  <a:pt x="24" y="0"/>
                </a:lnTo>
                <a:lnTo>
                  <a:pt x="101" y="0"/>
                </a:lnTo>
                <a:lnTo>
                  <a:pt x="77" y="97"/>
                </a:lnTo>
                <a:lnTo>
                  <a:pt x="0" y="97"/>
                </a:lnTo>
                <a:close/>
                <a:moveTo>
                  <a:pt x="133" y="97"/>
                </a:moveTo>
                <a:lnTo>
                  <a:pt x="157" y="0"/>
                </a:lnTo>
                <a:lnTo>
                  <a:pt x="234" y="0"/>
                </a:lnTo>
                <a:lnTo>
                  <a:pt x="210" y="97"/>
                </a:lnTo>
                <a:lnTo>
                  <a:pt x="133" y="97"/>
                </a:lnTo>
                <a:close/>
                <a:moveTo>
                  <a:pt x="266" y="97"/>
                </a:moveTo>
                <a:lnTo>
                  <a:pt x="290" y="0"/>
                </a:lnTo>
                <a:lnTo>
                  <a:pt x="367" y="0"/>
                </a:lnTo>
                <a:lnTo>
                  <a:pt x="343" y="97"/>
                </a:lnTo>
                <a:lnTo>
                  <a:pt x="266" y="97"/>
                </a:lnTo>
                <a:close/>
                <a:moveTo>
                  <a:pt x="399" y="97"/>
                </a:moveTo>
                <a:lnTo>
                  <a:pt x="423" y="0"/>
                </a:lnTo>
                <a:lnTo>
                  <a:pt x="500" y="0"/>
                </a:lnTo>
                <a:lnTo>
                  <a:pt x="476" y="97"/>
                </a:lnTo>
                <a:lnTo>
                  <a:pt x="399" y="97"/>
                </a:lnTo>
                <a:close/>
                <a:moveTo>
                  <a:pt x="532" y="97"/>
                </a:moveTo>
                <a:lnTo>
                  <a:pt x="556" y="0"/>
                </a:lnTo>
                <a:lnTo>
                  <a:pt x="633" y="0"/>
                </a:lnTo>
                <a:lnTo>
                  <a:pt x="609" y="97"/>
                </a:lnTo>
                <a:lnTo>
                  <a:pt x="532" y="97"/>
                </a:lnTo>
                <a:close/>
                <a:moveTo>
                  <a:pt x="664" y="97"/>
                </a:moveTo>
                <a:lnTo>
                  <a:pt x="688" y="0"/>
                </a:lnTo>
                <a:lnTo>
                  <a:pt x="765" y="0"/>
                </a:lnTo>
                <a:lnTo>
                  <a:pt x="741" y="97"/>
                </a:lnTo>
                <a:lnTo>
                  <a:pt x="664" y="97"/>
                </a:lnTo>
                <a:close/>
                <a:moveTo>
                  <a:pt x="797" y="97"/>
                </a:moveTo>
                <a:lnTo>
                  <a:pt x="821" y="0"/>
                </a:lnTo>
                <a:lnTo>
                  <a:pt x="898" y="0"/>
                </a:lnTo>
                <a:lnTo>
                  <a:pt x="874" y="97"/>
                </a:lnTo>
                <a:lnTo>
                  <a:pt x="797" y="97"/>
                </a:lnTo>
                <a:close/>
                <a:moveTo>
                  <a:pt x="930" y="97"/>
                </a:moveTo>
                <a:lnTo>
                  <a:pt x="954" y="0"/>
                </a:lnTo>
                <a:lnTo>
                  <a:pt x="1031" y="0"/>
                </a:lnTo>
                <a:lnTo>
                  <a:pt x="1007" y="97"/>
                </a:lnTo>
                <a:lnTo>
                  <a:pt x="930" y="97"/>
                </a:lnTo>
                <a:close/>
                <a:moveTo>
                  <a:pt x="1063" y="97"/>
                </a:moveTo>
                <a:lnTo>
                  <a:pt x="1087" y="0"/>
                </a:lnTo>
                <a:lnTo>
                  <a:pt x="1164" y="0"/>
                </a:lnTo>
                <a:lnTo>
                  <a:pt x="1140" y="97"/>
                </a:lnTo>
                <a:lnTo>
                  <a:pt x="1063" y="97"/>
                </a:lnTo>
                <a:close/>
                <a:moveTo>
                  <a:pt x="1196" y="97"/>
                </a:moveTo>
                <a:lnTo>
                  <a:pt x="1220" y="0"/>
                </a:lnTo>
                <a:lnTo>
                  <a:pt x="1297" y="0"/>
                </a:lnTo>
                <a:lnTo>
                  <a:pt x="1273" y="97"/>
                </a:lnTo>
                <a:lnTo>
                  <a:pt x="1196" y="97"/>
                </a:lnTo>
                <a:close/>
                <a:moveTo>
                  <a:pt x="1329" y="97"/>
                </a:moveTo>
                <a:lnTo>
                  <a:pt x="1353" y="0"/>
                </a:lnTo>
                <a:lnTo>
                  <a:pt x="1430" y="0"/>
                </a:lnTo>
                <a:lnTo>
                  <a:pt x="1406" y="97"/>
                </a:lnTo>
                <a:lnTo>
                  <a:pt x="1329" y="9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+mn-ea"/>
              <a:sym typeface="MiSans Normal" charset="0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7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8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3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462.xml"/><Relationship Id="rId1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25.png"/><Relationship Id="rId4" Type="http://schemas.openxmlformats.org/officeDocument/2006/relationships/tags" Target="../tags/tag478.xml"/><Relationship Id="rId3" Type="http://schemas.openxmlformats.org/officeDocument/2006/relationships/image" Target="../media/image27.png"/><Relationship Id="rId2" Type="http://schemas.openxmlformats.org/officeDocument/2006/relationships/tags" Target="../tags/tag477.xml"/><Relationship Id="rId1" Type="http://schemas.openxmlformats.org/officeDocument/2006/relationships/tags" Target="../tags/tag47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479.xml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481.xml"/><Relationship Id="rId1" Type="http://schemas.openxmlformats.org/officeDocument/2006/relationships/tags" Target="../tags/tag480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2.xml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tags" Target="../tags/tag463.xml"/><Relationship Id="rId4" Type="http://schemas.openxmlformats.org/officeDocument/2006/relationships/image" Target="../media/image20.jpe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65.xml"/><Relationship Id="rId1" Type="http://schemas.openxmlformats.org/officeDocument/2006/relationships/tags" Target="../tags/tag4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467.xml"/><Relationship Id="rId1" Type="http://schemas.openxmlformats.org/officeDocument/2006/relationships/tags" Target="../tags/tag4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469.xml"/><Relationship Id="rId1" Type="http://schemas.openxmlformats.org/officeDocument/2006/relationships/tags" Target="../tags/tag4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471.xml"/><Relationship Id="rId1" Type="http://schemas.openxmlformats.org/officeDocument/2006/relationships/tags" Target="../tags/tag470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8.xml"/><Relationship Id="rId4" Type="http://schemas.openxmlformats.org/officeDocument/2006/relationships/tags" Target="../tags/tag472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hyperlink" Target="http://www.doubao.com" TargetMode="Externa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26.png"/><Relationship Id="rId4" Type="http://schemas.openxmlformats.org/officeDocument/2006/relationships/tags" Target="../tags/tag475.xml"/><Relationship Id="rId3" Type="http://schemas.openxmlformats.org/officeDocument/2006/relationships/tags" Target="../tags/tag474.xml"/><Relationship Id="rId2" Type="http://schemas.openxmlformats.org/officeDocument/2006/relationships/image" Target="../media/image25.png"/><Relationship Id="rId1" Type="http://schemas.openxmlformats.org/officeDocument/2006/relationships/tags" Target="../tags/tag4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" name="图片 22" descr="校园正门"/>
          <p:cNvPicPr>
            <a:picLocks noChangeAspect="1"/>
          </p:cNvPicPr>
          <p:nvPr/>
        </p:nvPicPr>
        <p:blipFill>
          <a:blip r:embed="rId1">
            <a:alphaModFix amt="67000"/>
          </a:blip>
          <a:stretch>
            <a:fillRect/>
          </a:stretch>
        </p:blipFill>
        <p:spPr>
          <a:xfrm>
            <a:off x="643890" y="262255"/>
            <a:ext cx="10903585" cy="6210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 23"/>
          <p:cNvSpPr/>
          <p:nvPr/>
        </p:nvSpPr>
        <p:spPr>
          <a:xfrm>
            <a:off x="643890" y="248920"/>
            <a:ext cx="10912475" cy="6224270"/>
          </a:xfrm>
          <a:prstGeom prst="rect">
            <a:avLst/>
          </a:prstGeom>
          <a:gradFill>
            <a:gsLst>
              <a:gs pos="0">
                <a:schemeClr val="tx1">
                  <a:lumMod val="25000"/>
                  <a:lumOff val="75000"/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217295" y="934720"/>
            <a:ext cx="87534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    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马上就是中天实验学校建校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20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周年了，学校准备举办一个校庆活动，需要制作一批校园文化周边，发放给参加校庆活动的校友。如果让你设计这样一款有意义的校园文化周边，你有什么设计思路呢？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汉仪帅线体W" charset="0"/>
              <a:ea typeface="汉仪帅线体W" charset="0"/>
              <a:cs typeface="汉仪帅线体W" charset="0"/>
              <a:sym typeface="汉仪帅线体W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占位符 4"/>
          <p:cNvSpPr>
            <a:spLocks noGrp="1"/>
          </p:cNvSpPr>
          <p:nvPr>
            <p:ph type="body" idx="16390"/>
            <p:custDataLst>
              <p:tags r:id="rId1"/>
            </p:custDataLst>
          </p:nvPr>
        </p:nvSpPr>
        <p:spPr>
          <a:xfrm>
            <a:off x="6086475" y="841375"/>
            <a:ext cx="76200" cy="5460365"/>
          </a:xfrm>
        </p:spPr>
        <p:txBody>
          <a:bodyPr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14325" y="14224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30607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+mn-ea"/>
              </a:rPr>
              <a:t>活动二：借助人工智能应用设计校园文化周边</a:t>
            </a:r>
            <a:endParaRPr lang="zh-CN" altLang="en-US" sz="2000">
              <a:latin typeface="汉仪帅线体W" charset="0"/>
              <a:ea typeface="汉仪帅线体W" charset="0"/>
              <a:cs typeface="汉仪帅线体W" charset="0"/>
              <a:sym typeface="+mn-ea"/>
            </a:endParaRPr>
          </a:p>
        </p:txBody>
      </p:sp>
      <p:pic>
        <p:nvPicPr>
          <p:cNvPr id="10" name="内容占位符 1" descr="截图202601081757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619875" y="910590"/>
            <a:ext cx="5121910" cy="5258435"/>
          </a:xfrm>
          <a:prstGeom prst="rect">
            <a:avLst/>
          </a:prstGeom>
          <a:solidFill>
            <a:srgbClr val="DDDDDD"/>
          </a:solidFill>
          <a:ln>
            <a:noFill/>
          </a:ln>
        </p:spPr>
      </p:pic>
      <p:pic>
        <p:nvPicPr>
          <p:cNvPr id="6" name="内容占位符 1" descr="设计校庆帆布包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4325" y="910590"/>
            <a:ext cx="5257800" cy="5257800"/>
          </a:xfrm>
          <a:prstGeom prst="rect">
            <a:avLst/>
          </a:prstGeom>
          <a:solidFill>
            <a:srgbClr val="DDDDDD"/>
          </a:solidFill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文本框 24"/>
          <p:cNvSpPr txBox="1"/>
          <p:nvPr/>
        </p:nvSpPr>
        <p:spPr>
          <a:xfrm>
            <a:off x="723265" y="109220"/>
            <a:ext cx="9828530" cy="1892935"/>
          </a:xfrm>
          <a:prstGeom prst="rect">
            <a:avLst/>
          </a:prstGeom>
        </p:spPr>
        <p:txBody>
          <a:bodyPr>
            <a:noAutofit/>
          </a:bodyPr>
          <a:p>
            <a:pPr marL="0" indent="30607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活动三：合作研讨</a:t>
            </a:r>
            <a:r>
              <a:rPr lang="en-US" altLang="zh-CN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——</a:t>
            </a: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设计工作被人工智能替代的可能性</a:t>
            </a:r>
            <a:endParaRPr lang="zh-CN" altLang="en-US" sz="2000">
              <a:latin typeface="汉仪帅线体W" charset="0"/>
              <a:ea typeface="汉仪帅线体W" charset="0"/>
              <a:cs typeface="汉仪帅线体W" charset="0"/>
              <a:sym typeface="汉仪帅线体W" charset="0"/>
            </a:endParaRPr>
          </a:p>
          <a:p>
            <a:pPr marL="0" indent="30607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各组围绕议题：设计工作被人工智能替代的可能性，结合刚才的使用感受，进行讨论，组长记录核心观点。</a:t>
            </a:r>
            <a:endParaRPr lang="zh-CN" altLang="en-US" sz="2000">
              <a:latin typeface="汉仪帅线体W" charset="0"/>
              <a:ea typeface="汉仪帅线体W" charset="0"/>
              <a:cs typeface="汉仪帅线体W" charset="0"/>
              <a:sym typeface="汉仪帅线体W" charset="0"/>
            </a:endParaRPr>
          </a:p>
        </p:txBody>
      </p:sp>
      <p:pic>
        <p:nvPicPr>
          <p:cNvPr id="2" name="图片 1" descr="机器人手在键盘上打字。未来和人工智能的概念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3680" y="1741805"/>
            <a:ext cx="8851265" cy="46304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51255" y="414655"/>
            <a:ext cx="2404745" cy="881380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7200">
                <a:latin typeface="汉仪帅线体W" charset="0"/>
                <a:ea typeface="汉仪帅线体W" charset="0"/>
                <a:sym typeface="汉仪帅线体W" charset="0"/>
              </a:rPr>
              <a:t>总结</a:t>
            </a:r>
            <a:endParaRPr lang="zh-CN" altLang="en-US" sz="7200">
              <a:latin typeface="汉仪帅线体W" charset="0"/>
              <a:ea typeface="汉仪帅线体W" charset="0"/>
              <a:sym typeface="汉仪帅线体W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60700" y="2024380"/>
            <a:ext cx="7813040" cy="3122295"/>
          </a:xfrm>
          <a:prstGeom prst="rect">
            <a:avLst/>
          </a:prstGeom>
        </p:spPr>
        <p:txBody>
          <a:bodyPr>
            <a:noAutofit/>
          </a:bodyPr>
          <a:p>
            <a:pPr marL="0" indent="304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就像我们今天体验的</a:t>
            </a:r>
            <a:r>
              <a:rPr lang="en-US" altLang="zh-CN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AI</a:t>
            </a: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应用</a:t>
            </a:r>
            <a:r>
              <a:rPr lang="en-US" altLang="zh-CN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——</a:t>
            </a: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豆包，它能帮我们快速生成图案，但真正有温度、有特色的校园文化周边设计，依然需要我们融入自己的创意、情感和对校园文化的理解</a:t>
            </a:r>
            <a:r>
              <a:rPr lang="en-US" altLang="zh-CN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——</a:t>
            </a: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这就是人类创新的核心价值。未来，无论</a:t>
            </a:r>
            <a:r>
              <a:rPr lang="en-US" altLang="zh-CN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AI</a:t>
            </a: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技术如何发展，人类的创新思维、情感体验和文化传承，都是不可替代的；而我们要做的，就是学会利用</a:t>
            </a:r>
            <a:r>
              <a:rPr lang="en-US" altLang="zh-CN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AI</a:t>
            </a: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工具，激发自己的创新潜力，让科技为我们的创意服务。</a:t>
            </a:r>
            <a:endParaRPr lang="zh-CN" altLang="en-US" sz="2000">
              <a:latin typeface="汉仪帅线体W" charset="0"/>
              <a:ea typeface="汉仪帅线体W" charset="0"/>
              <a:cs typeface="汉仪帅线体W" charset="0"/>
              <a:sym typeface="汉仪帅线体W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更多作品请访问：https://www.docer.com/works?userid=1214122538_1" descr="C:/Users/hp/Desktop/新建文件夹 (2)/IMG_0870.PNGIMG_0870"/>
          <p:cNvPicPr>
            <a:picLocks noChangeAspect="1"/>
          </p:cNvPicPr>
          <p:nvPr/>
        </p:nvPicPr>
        <p:blipFill rotWithShape="1">
          <a:blip r:embed="rId1"/>
          <a:srcRect l="2533" r="6868" b="15962"/>
          <a:stretch>
            <a:fillRect/>
          </a:stretch>
        </p:blipFill>
        <p:spPr>
          <a:xfrm>
            <a:off x="5287645" y="513715"/>
            <a:ext cx="6447790" cy="3195320"/>
          </a:xfrm>
          <a:custGeom>
            <a:avLst/>
            <a:gdLst>
              <a:gd name="connsiteX0" fmla="*/ 0 w 6013064"/>
              <a:gd name="connsiteY0" fmla="*/ 0 h 2847701"/>
              <a:gd name="connsiteX1" fmla="*/ 6013064 w 6013064"/>
              <a:gd name="connsiteY1" fmla="*/ 0 h 2847701"/>
              <a:gd name="connsiteX2" fmla="*/ 6013064 w 6013064"/>
              <a:gd name="connsiteY2" fmla="*/ 2847701 h 2847701"/>
              <a:gd name="connsiteX3" fmla="*/ 0 w 6013064"/>
              <a:gd name="connsiteY3" fmla="*/ 2847701 h 2847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3064" h="2847701">
                <a:moveTo>
                  <a:pt x="0" y="0"/>
                </a:moveTo>
                <a:lnTo>
                  <a:pt x="6013064" y="0"/>
                </a:lnTo>
                <a:lnTo>
                  <a:pt x="6013064" y="2847701"/>
                </a:lnTo>
                <a:lnTo>
                  <a:pt x="0" y="2847701"/>
                </a:lnTo>
                <a:close/>
              </a:path>
            </a:pathLst>
          </a:custGeom>
        </p:spPr>
      </p:pic>
      <p:pic>
        <p:nvPicPr>
          <p:cNvPr id="31" name="更多作品请访问：https://www.docer.com/works?userid=1214122538_2" descr="C:/Users/hp/Desktop/新建文件夹 (2)/华中科技大学徽章.png华中科技大学徽章"/>
          <p:cNvPicPr>
            <a:picLocks noChangeAspect="1"/>
          </p:cNvPicPr>
          <p:nvPr/>
        </p:nvPicPr>
        <p:blipFill rotWithShape="1">
          <a:blip r:embed="rId2"/>
          <a:srcRect t="8815" b="600"/>
          <a:stretch>
            <a:fillRect/>
          </a:stretch>
        </p:blipFill>
        <p:spPr>
          <a:xfrm>
            <a:off x="9069705" y="3841115"/>
            <a:ext cx="2665730" cy="2446020"/>
          </a:xfrm>
          <a:custGeom>
            <a:avLst/>
            <a:gdLst>
              <a:gd name="connsiteX0" fmla="*/ 0 w 2275281"/>
              <a:gd name="connsiteY0" fmla="*/ 0 h 1849810"/>
              <a:gd name="connsiteX1" fmla="*/ 2275281 w 2275281"/>
              <a:gd name="connsiteY1" fmla="*/ 0 h 1849810"/>
              <a:gd name="connsiteX2" fmla="*/ 2275281 w 2275281"/>
              <a:gd name="connsiteY2" fmla="*/ 1849810 h 1849810"/>
              <a:gd name="connsiteX3" fmla="*/ 0 w 2275281"/>
              <a:gd name="connsiteY3" fmla="*/ 1849810 h 184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5281" h="1849810">
                <a:moveTo>
                  <a:pt x="0" y="0"/>
                </a:moveTo>
                <a:lnTo>
                  <a:pt x="2275281" y="0"/>
                </a:lnTo>
                <a:lnTo>
                  <a:pt x="2275281" y="1849810"/>
                </a:lnTo>
                <a:lnTo>
                  <a:pt x="0" y="1849810"/>
                </a:lnTo>
                <a:close/>
              </a:path>
            </a:pathLst>
          </a:custGeom>
        </p:spPr>
      </p:pic>
      <p:pic>
        <p:nvPicPr>
          <p:cNvPr id="32" name="更多作品请访问：https://www.docer.com/works?userid=1214122538_3" descr="C:/Users/hp/Desktop/新建文件夹 (2)/北大校庆徽章.jpeg北大校庆徽章"/>
          <p:cNvPicPr>
            <a:picLocks noChangeAspect="1"/>
          </p:cNvPicPr>
          <p:nvPr/>
        </p:nvPicPr>
        <p:blipFill rotWithShape="1">
          <a:blip r:embed="rId3"/>
          <a:srcRect l="917" t="41933" r="-917" b="-1457"/>
          <a:stretch>
            <a:fillRect/>
          </a:stretch>
        </p:blipFill>
        <p:spPr>
          <a:xfrm>
            <a:off x="5287645" y="3841115"/>
            <a:ext cx="2906395" cy="2525395"/>
          </a:xfrm>
          <a:custGeom>
            <a:avLst/>
            <a:gdLst>
              <a:gd name="connsiteX0" fmla="*/ 0 w 3605163"/>
              <a:gd name="connsiteY0" fmla="*/ 0 h 1848207"/>
              <a:gd name="connsiteX1" fmla="*/ 3605163 w 3605163"/>
              <a:gd name="connsiteY1" fmla="*/ 0 h 1848207"/>
              <a:gd name="connsiteX2" fmla="*/ 3605163 w 3605163"/>
              <a:gd name="connsiteY2" fmla="*/ 1848207 h 1848207"/>
              <a:gd name="connsiteX3" fmla="*/ 0 w 3605163"/>
              <a:gd name="connsiteY3" fmla="*/ 1848207 h 18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5163" h="1848207">
                <a:moveTo>
                  <a:pt x="0" y="0"/>
                </a:moveTo>
                <a:lnTo>
                  <a:pt x="3605163" y="0"/>
                </a:lnTo>
                <a:lnTo>
                  <a:pt x="3605163" y="1848207"/>
                </a:lnTo>
                <a:lnTo>
                  <a:pt x="0" y="1848207"/>
                </a:lnTo>
                <a:close/>
              </a:path>
            </a:pathLst>
          </a:custGeom>
        </p:spPr>
      </p:pic>
      <p:pic>
        <p:nvPicPr>
          <p:cNvPr id="33" name="更多作品请访问：https://www.docer.com/works?userid=1214122538_4" descr="C:/Users/hp/Desktop/新建文件夹 (2)/立牌.png立牌"/>
          <p:cNvPicPr>
            <a:picLocks noChangeAspect="1"/>
          </p:cNvPicPr>
          <p:nvPr/>
        </p:nvPicPr>
        <p:blipFill rotWithShape="1">
          <a:blip r:embed="rId4"/>
          <a:srcRect l="-2" r="-716" b="-1543"/>
          <a:stretch>
            <a:fillRect/>
          </a:stretch>
        </p:blipFill>
        <p:spPr>
          <a:xfrm>
            <a:off x="558800" y="513715"/>
            <a:ext cx="4563745" cy="5932170"/>
          </a:xfrm>
          <a:custGeom>
            <a:avLst/>
            <a:gdLst>
              <a:gd name="connsiteX0" fmla="*/ 0 w 3126061"/>
              <a:gd name="connsiteY0" fmla="*/ 0 h 4837880"/>
              <a:gd name="connsiteX1" fmla="*/ 3126061 w 3126061"/>
              <a:gd name="connsiteY1" fmla="*/ 0 h 4837880"/>
              <a:gd name="connsiteX2" fmla="*/ 3126061 w 3126061"/>
              <a:gd name="connsiteY2" fmla="*/ 4837880 h 4837880"/>
              <a:gd name="connsiteX3" fmla="*/ 0 w 3126061"/>
              <a:gd name="connsiteY3" fmla="*/ 4837880 h 483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6061" h="4837880">
                <a:moveTo>
                  <a:pt x="0" y="0"/>
                </a:moveTo>
                <a:lnTo>
                  <a:pt x="3126061" y="0"/>
                </a:lnTo>
                <a:lnTo>
                  <a:pt x="3126061" y="4837880"/>
                </a:lnTo>
                <a:lnTo>
                  <a:pt x="0" y="4837880"/>
                </a:lnTo>
                <a:close/>
              </a:path>
            </a:pathLst>
          </a:custGeom>
        </p:spPr>
      </p:pic>
      <p:sp>
        <p:nvSpPr>
          <p:cNvPr id="34" name="更多作品请访问：https://www.docer.com/works?userid=1214122538_2"/>
          <p:cNvSpPr/>
          <p:nvPr/>
        </p:nvSpPr>
        <p:spPr>
          <a:xfrm>
            <a:off x="11900263" y="0"/>
            <a:ext cx="2917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细秀体简 L" panose="00020600040101010101" charset="-122"/>
              <a:ea typeface="汉仪细秀体简 L" panose="00020600040101010101" charset="-122"/>
              <a:cs typeface="汉仪细秀体简 L" panose="00020600040101010101" charset="-122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0" y="0"/>
            <a:ext cx="4438015" cy="824230"/>
          </a:xfrm>
          <a:prstGeom prst="rect">
            <a:avLst/>
          </a:prstGeom>
        </p:spPr>
        <p:txBody>
          <a:bodyPr>
            <a:noAutofit/>
          </a:bodyPr>
          <a:p>
            <a:pPr algn="l" defTabSz="266700">
              <a:lnSpc>
                <a:spcPct val="150000"/>
              </a:lnSpc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汉仪帅线体W" charset="0"/>
                <a:ea typeface="汉仪帅线体W" charset="0"/>
                <a:cs typeface="汉仪帅线体W" charset="0"/>
                <a:sym typeface="+mn-ea"/>
              </a:rPr>
              <a:t>    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汉仪帅线体W" charset="0"/>
                <a:ea typeface="汉仪帅线体W" charset="0"/>
                <a:cs typeface="汉仪帅线体W" charset="0"/>
                <a:sym typeface="+mn-ea"/>
              </a:rPr>
              <a:t>你的设计思路是</a:t>
            </a: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汉仪帅线体W" charset="0"/>
                <a:ea typeface="汉仪帅线体W" charset="0"/>
                <a:cs typeface="汉仪帅线体W" charset="0"/>
                <a:sym typeface="+mn-ea"/>
              </a:rPr>
              <a:t>……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汉仪帅线体W" charset="0"/>
                <a:ea typeface="汉仪帅线体W" charset="0"/>
                <a:cs typeface="汉仪帅线体W" charset="0"/>
                <a:sym typeface="+mn-ea"/>
              </a:rPr>
              <a:t>？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汉仪帅线体W" charset="0"/>
              <a:ea typeface="汉仪帅线体W" charset="0"/>
              <a:cs typeface="汉仪帅线体W" charset="0"/>
              <a:sym typeface="+mn-ea"/>
            </a:endParaRPr>
          </a:p>
        </p:txBody>
      </p:sp>
      <p:sp>
        <p:nvSpPr>
          <p:cNvPr id="16" name="云形 15"/>
          <p:cNvSpPr/>
          <p:nvPr/>
        </p:nvSpPr>
        <p:spPr>
          <a:xfrm rot="20340000" flipH="1">
            <a:off x="126365" y="976630"/>
            <a:ext cx="1247775" cy="937260"/>
          </a:xfrm>
          <a:prstGeom prst="cloud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校园建筑</a:t>
            </a:r>
            <a:endParaRPr lang="zh-CN" altLang="en-US"/>
          </a:p>
        </p:txBody>
      </p:sp>
      <p:pic>
        <p:nvPicPr>
          <p:cNvPr id="19" name="图片 18" descr="生成二维动画小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310515" y="2333625"/>
            <a:ext cx="3292475" cy="4462145"/>
          </a:xfrm>
          <a:prstGeom prst="rect">
            <a:avLst/>
          </a:prstGeom>
        </p:spPr>
      </p:pic>
      <p:sp>
        <p:nvSpPr>
          <p:cNvPr id="21" name="云形 20"/>
          <p:cNvSpPr/>
          <p:nvPr/>
        </p:nvSpPr>
        <p:spPr>
          <a:xfrm rot="540000" flipH="1">
            <a:off x="1567815" y="1176020"/>
            <a:ext cx="1281430" cy="960120"/>
          </a:xfrm>
          <a:prstGeom prst="cloud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校园风景</a:t>
            </a:r>
            <a:endParaRPr lang="zh-CN" altLang="en-US"/>
          </a:p>
        </p:txBody>
      </p:sp>
      <p:sp>
        <p:nvSpPr>
          <p:cNvPr id="22" name="云形 21"/>
          <p:cNvSpPr/>
          <p:nvPr/>
        </p:nvSpPr>
        <p:spPr>
          <a:xfrm rot="1140000" flipH="1">
            <a:off x="2751455" y="2118995"/>
            <a:ext cx="1141730" cy="900430"/>
          </a:xfrm>
          <a:prstGeom prst="cloud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校徽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 rot="480000">
            <a:off x="3187700" y="3365500"/>
            <a:ext cx="459740" cy="891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>
                <a:ln w="34925" cmpd="sng">
                  <a:solidFill>
                    <a:schemeClr val="accent1">
                      <a:shade val="50000"/>
                    </a:schemeClr>
                  </a:solidFill>
                  <a:prstDash val="solid"/>
                </a:ln>
                <a:solidFill>
                  <a:schemeClr val="tx2">
                    <a:lumMod val="50000"/>
                    <a:lumOff val="50000"/>
                  </a:schemeClr>
                </a:solidFill>
              </a:rPr>
              <a:t>……</a:t>
            </a:r>
            <a:endParaRPr lang="en-US" altLang="zh-CN">
              <a:ln w="34925" cmpd="sng">
                <a:solidFill>
                  <a:schemeClr val="accent1">
                    <a:shade val="50000"/>
                  </a:schemeClr>
                </a:solidFill>
                <a:prstDash val="solid"/>
              </a:ln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" name="更多作品请访问：https://www.docer.com/works?userid=1214122538_1" descr="C:/Users/hp/Desktop/新建文件夹 (2)/IMG_0870.PNGIMG_0870"/>
          <p:cNvPicPr>
            <a:picLocks noChangeAspect="1"/>
          </p:cNvPicPr>
          <p:nvPr/>
        </p:nvPicPr>
        <p:blipFill rotWithShape="1">
          <a:blip r:embed="rId2"/>
          <a:srcRect l="2533" r="6868" b="15962"/>
          <a:stretch>
            <a:fillRect/>
          </a:stretch>
        </p:blipFill>
        <p:spPr>
          <a:xfrm>
            <a:off x="5099050" y="403225"/>
            <a:ext cx="6570980" cy="3256915"/>
          </a:xfrm>
          <a:custGeom>
            <a:avLst/>
            <a:gdLst>
              <a:gd name="connsiteX0" fmla="*/ 0 w 6013064"/>
              <a:gd name="connsiteY0" fmla="*/ 0 h 2847701"/>
              <a:gd name="connsiteX1" fmla="*/ 6013064 w 6013064"/>
              <a:gd name="connsiteY1" fmla="*/ 0 h 2847701"/>
              <a:gd name="connsiteX2" fmla="*/ 6013064 w 6013064"/>
              <a:gd name="connsiteY2" fmla="*/ 2847701 h 2847701"/>
              <a:gd name="connsiteX3" fmla="*/ 0 w 6013064"/>
              <a:gd name="connsiteY3" fmla="*/ 2847701 h 2847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3064" h="2847701">
                <a:moveTo>
                  <a:pt x="0" y="0"/>
                </a:moveTo>
                <a:lnTo>
                  <a:pt x="6013064" y="0"/>
                </a:lnTo>
                <a:lnTo>
                  <a:pt x="6013064" y="2847701"/>
                </a:lnTo>
                <a:lnTo>
                  <a:pt x="0" y="2847701"/>
                </a:lnTo>
                <a:close/>
              </a:path>
            </a:pathLst>
          </a:custGeom>
        </p:spPr>
      </p:pic>
      <p:pic>
        <p:nvPicPr>
          <p:cNvPr id="31" name="更多作品请访问：https://www.docer.com/works?userid=1214122538_2" descr="C:/Users/hp/Desktop/新建文件夹 (2)/华中科技大学徽章.png华中科技大学徽章"/>
          <p:cNvPicPr>
            <a:picLocks noChangeAspect="1"/>
          </p:cNvPicPr>
          <p:nvPr/>
        </p:nvPicPr>
        <p:blipFill rotWithShape="1">
          <a:blip r:embed="rId3"/>
          <a:srcRect t="8815" b="600"/>
          <a:stretch>
            <a:fillRect/>
          </a:stretch>
        </p:blipFill>
        <p:spPr>
          <a:xfrm>
            <a:off x="8675370" y="3912235"/>
            <a:ext cx="2994660" cy="2721610"/>
          </a:xfrm>
          <a:custGeom>
            <a:avLst/>
            <a:gdLst>
              <a:gd name="connsiteX0" fmla="*/ 0 w 2275281"/>
              <a:gd name="connsiteY0" fmla="*/ 0 h 1849810"/>
              <a:gd name="connsiteX1" fmla="*/ 2275281 w 2275281"/>
              <a:gd name="connsiteY1" fmla="*/ 0 h 1849810"/>
              <a:gd name="connsiteX2" fmla="*/ 2275281 w 2275281"/>
              <a:gd name="connsiteY2" fmla="*/ 1849810 h 1849810"/>
              <a:gd name="connsiteX3" fmla="*/ 0 w 2275281"/>
              <a:gd name="connsiteY3" fmla="*/ 1849810 h 184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5281" h="1849810">
                <a:moveTo>
                  <a:pt x="0" y="0"/>
                </a:moveTo>
                <a:lnTo>
                  <a:pt x="2275281" y="0"/>
                </a:lnTo>
                <a:lnTo>
                  <a:pt x="2275281" y="1849810"/>
                </a:lnTo>
                <a:lnTo>
                  <a:pt x="0" y="1849810"/>
                </a:lnTo>
                <a:close/>
              </a:path>
            </a:pathLst>
          </a:custGeom>
        </p:spPr>
      </p:pic>
      <p:pic>
        <p:nvPicPr>
          <p:cNvPr id="32" name="更多作品请访问：https://www.docer.com/works?userid=1214122538_3" descr="C:/Users/hp/Desktop/新建文件夹 (2)/北大校庆徽章.jpeg北大校庆徽章"/>
          <p:cNvPicPr>
            <a:picLocks noChangeAspect="1"/>
          </p:cNvPicPr>
          <p:nvPr/>
        </p:nvPicPr>
        <p:blipFill rotWithShape="1">
          <a:blip r:embed="rId4"/>
          <a:srcRect l="917" t="41933" r="-917" b="-1457"/>
          <a:stretch>
            <a:fillRect/>
          </a:stretch>
        </p:blipFill>
        <p:spPr>
          <a:xfrm>
            <a:off x="5099050" y="3912235"/>
            <a:ext cx="3131820" cy="2721610"/>
          </a:xfrm>
          <a:custGeom>
            <a:avLst/>
            <a:gdLst>
              <a:gd name="connsiteX0" fmla="*/ 0 w 3605163"/>
              <a:gd name="connsiteY0" fmla="*/ 0 h 1848207"/>
              <a:gd name="connsiteX1" fmla="*/ 3605163 w 3605163"/>
              <a:gd name="connsiteY1" fmla="*/ 0 h 1848207"/>
              <a:gd name="connsiteX2" fmla="*/ 3605163 w 3605163"/>
              <a:gd name="connsiteY2" fmla="*/ 1848207 h 1848207"/>
              <a:gd name="connsiteX3" fmla="*/ 0 w 3605163"/>
              <a:gd name="connsiteY3" fmla="*/ 1848207 h 18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5163" h="1848207">
                <a:moveTo>
                  <a:pt x="0" y="0"/>
                </a:moveTo>
                <a:lnTo>
                  <a:pt x="3605163" y="0"/>
                </a:lnTo>
                <a:lnTo>
                  <a:pt x="3605163" y="1848207"/>
                </a:lnTo>
                <a:lnTo>
                  <a:pt x="0" y="1848207"/>
                </a:lnTo>
                <a:close/>
              </a:path>
            </a:pathLst>
          </a:cu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21" grpId="0" bldLvl="0" animBg="1"/>
      <p:bldP spid="22" grpId="0" bldLvl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标题 25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416685" y="1771650"/>
            <a:ext cx="4745990" cy="2566670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7200"/>
              <a:t>不断发展的</a:t>
            </a:r>
            <a:br>
              <a:rPr lang="zh-CN" altLang="en-US" sz="7200"/>
            </a:br>
            <a:r>
              <a:rPr lang="zh-CN" altLang="en-US" sz="7200"/>
              <a:t>人工智能</a:t>
            </a:r>
            <a:endParaRPr lang="zh-CN" altLang="en-US" sz="7200"/>
          </a:p>
        </p:txBody>
      </p:sp>
      <p:sp>
        <p:nvSpPr>
          <p:cNvPr id="9" name="文本框 8"/>
          <p:cNvSpPr txBox="1"/>
          <p:nvPr/>
        </p:nvSpPr>
        <p:spPr>
          <a:xfrm>
            <a:off x="592455" y="5746115"/>
            <a:ext cx="58159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 b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BDD4F6"/>
                    </a:gs>
                    <a:gs pos="100000">
                      <a:srgbClr val="4D8DE5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Artificial Intelligence</a:t>
            </a:r>
            <a:endParaRPr lang="en-US" altLang="zh-CN" sz="4400" b="1">
              <a:ln w="6600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BDD4F6"/>
                  </a:gs>
                  <a:gs pos="100000">
                    <a:srgbClr val="4D8DE5"/>
                  </a:gs>
                </a:gsLst>
                <a:lin ang="5400000" scaled="1"/>
              </a:gradFill>
              <a:effectLst>
                <a:outerShdw dist="38100" dir="2700000" algn="tl" rotWithShape="0">
                  <a:schemeClr val="accent2"/>
                </a:outerShdw>
              </a:effectLst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575310" y="294640"/>
            <a:ext cx="11339195" cy="2168525"/>
          </a:xfrm>
          <a:prstGeom prst="rect">
            <a:avLst/>
          </a:prstGeom>
        </p:spPr>
        <p:txBody>
          <a:bodyPr>
            <a:noAutofit/>
          </a:bodyPr>
          <a:p>
            <a:pPr defTabSz="266700">
              <a:lnSpc>
                <a:spcPct val="100000"/>
              </a:lnSpc>
            </a:pPr>
            <a:r>
              <a:rPr lang="zh-CN" altLang="en-US" sz="2400">
                <a:latin typeface="汉仪帅线体W" charset="0"/>
                <a:ea typeface="汉仪帅线体W" charset="0"/>
                <a:sym typeface="汉仪帅线体W" charset="0"/>
              </a:rPr>
              <a:t>活动一：追溯人工智能的发展历程</a:t>
            </a:r>
            <a:endParaRPr lang="zh-CN" altLang="en-US" sz="2400">
              <a:latin typeface="汉仪帅线体W" charset="0"/>
              <a:ea typeface="汉仪帅线体W" charset="0"/>
              <a:sym typeface="汉仪帅线体W" charset="0"/>
            </a:endParaRPr>
          </a:p>
          <a:p>
            <a:pPr defTabSz="266700">
              <a:lnSpc>
                <a:spcPct val="100000"/>
              </a:lnSpc>
            </a:pPr>
            <a:r>
              <a:rPr lang="zh-CN" altLang="en-US" sz="2400">
                <a:latin typeface="汉仪帅线体W" charset="0"/>
                <a:ea typeface="汉仪帅线体W" charset="0"/>
                <a:sym typeface="汉仪帅线体W" charset="0"/>
              </a:rPr>
              <a:t>（</a:t>
            </a:r>
            <a:r>
              <a:rPr lang="en-US" altLang="zh-CN" sz="2400">
                <a:latin typeface="汉仪帅线体W" charset="0"/>
                <a:ea typeface="汉仪帅线体W" charset="0"/>
                <a:sym typeface="汉仪帅线体W" charset="0"/>
              </a:rPr>
              <a:t>1</a:t>
            </a:r>
            <a:r>
              <a:rPr lang="zh-CN" altLang="en-US" sz="2400">
                <a:latin typeface="汉仪帅线体W" charset="0"/>
                <a:ea typeface="汉仪帅线体W" charset="0"/>
                <a:sym typeface="汉仪帅线体W" charset="0"/>
              </a:rPr>
              <a:t>）小组成员各选择一个时期的资料包进行探究。</a:t>
            </a:r>
            <a:endParaRPr lang="zh-CN" altLang="en-US" sz="2400">
              <a:latin typeface="汉仪帅线体W" charset="0"/>
              <a:ea typeface="汉仪帅线体W" charset="0"/>
              <a:sym typeface="汉仪帅线体W" charset="0"/>
            </a:endParaRPr>
          </a:p>
          <a:p>
            <a:pPr defTabSz="266700">
              <a:lnSpc>
                <a:spcPct val="100000"/>
              </a:lnSpc>
            </a:pPr>
            <a:r>
              <a:rPr lang="zh-CN" altLang="en-US" sz="2400">
                <a:latin typeface="汉仪帅线体W" charset="0"/>
                <a:ea typeface="汉仪帅线体W" charset="0"/>
                <a:sym typeface="汉仪帅线体W" charset="0"/>
              </a:rPr>
              <a:t>（</a:t>
            </a:r>
            <a:r>
              <a:rPr lang="en-US" altLang="zh-CN" sz="2400">
                <a:latin typeface="汉仪帅线体W" charset="0"/>
                <a:ea typeface="汉仪帅线体W" charset="0"/>
                <a:sym typeface="汉仪帅线体W" charset="0"/>
              </a:rPr>
              <a:t>2</a:t>
            </a:r>
            <a:r>
              <a:rPr lang="zh-CN" altLang="en-US" sz="2400">
                <a:latin typeface="汉仪帅线体W" charset="0"/>
                <a:ea typeface="汉仪帅线体W" charset="0"/>
                <a:sym typeface="汉仪帅线体W" charset="0"/>
              </a:rPr>
              <a:t>）围绕该时期人工智能技术的特点、代表性事件或应用，进行有效信息的提取，并填写在表格中。</a:t>
            </a:r>
            <a:endParaRPr lang="zh-CN" altLang="en-US" sz="2400">
              <a:latin typeface="汉仪帅线体W" charset="0"/>
              <a:ea typeface="汉仪帅线体W" charset="0"/>
              <a:sym typeface="汉仪帅线体W" charset="0"/>
            </a:endParaRPr>
          </a:p>
          <a:p>
            <a:pPr defTabSz="266700">
              <a:lnSpc>
                <a:spcPct val="100000"/>
              </a:lnSpc>
            </a:pPr>
            <a:r>
              <a:rPr lang="zh-CN" altLang="en-US" sz="2400">
                <a:latin typeface="汉仪帅线体W" charset="0"/>
                <a:ea typeface="汉仪帅线体W" charset="0"/>
                <a:sym typeface="汉仪帅线体W" charset="0"/>
              </a:rPr>
              <a:t>（</a:t>
            </a:r>
            <a:r>
              <a:rPr lang="en-US" altLang="zh-CN" sz="2400">
                <a:latin typeface="汉仪帅线体W" charset="0"/>
                <a:ea typeface="汉仪帅线体W" charset="0"/>
                <a:sym typeface="汉仪帅线体W" charset="0"/>
              </a:rPr>
              <a:t>3</a:t>
            </a:r>
            <a:r>
              <a:rPr lang="zh-CN" altLang="en-US" sz="2400">
                <a:latin typeface="汉仪帅线体W" charset="0"/>
                <a:ea typeface="汉仪帅线体W" charset="0"/>
                <a:sym typeface="汉仪帅线体W" charset="0"/>
              </a:rPr>
              <a:t>）组内分享探索的成果。</a:t>
            </a:r>
            <a:endParaRPr lang="zh-CN" altLang="en-US" sz="2400">
              <a:latin typeface="汉仪帅线体W" charset="0"/>
              <a:ea typeface="汉仪帅线体W" charset="0"/>
              <a:sym typeface="汉仪帅线体W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950595" y="2391410"/>
          <a:ext cx="10571480" cy="4149725"/>
        </p:xfrm>
        <a:graphic>
          <a:graphicData uri="http://schemas.openxmlformats.org/drawingml/2006/table">
            <a:tbl>
              <a:tblPr/>
              <a:tblGrid>
                <a:gridCol w="2309495"/>
                <a:gridCol w="2976245"/>
                <a:gridCol w="2642870"/>
                <a:gridCol w="2642870"/>
              </a:tblGrid>
              <a:tr h="77597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时间</a:t>
                      </a:r>
                      <a:endParaRPr lang="zh-CN" sz="20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人工智能发展阶段</a:t>
                      </a:r>
                      <a:endParaRPr lang="zh-CN" sz="20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人工智能的特点</a:t>
                      </a:r>
                      <a:endParaRPr lang="zh-CN" sz="20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代表性事件或应用</a:t>
                      </a:r>
                      <a:endParaRPr lang="zh-CN" sz="20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20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世纪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50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年代</a:t>
                      </a:r>
                      <a:endParaRPr lang="zh-CN" altLang="en-US" sz="1800">
                        <a:latin typeface="汉仪帅线体W" charset="0"/>
                        <a:ea typeface="汉仪帅线体W" charset="0"/>
                        <a:cs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人工智能初期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 </a:t>
                      </a:r>
                      <a:endParaRPr lang="en-US" altLang="zh-CN" sz="20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 </a:t>
                      </a:r>
                      <a:endParaRPr lang="en-US" altLang="zh-CN" sz="20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629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20</a:t>
                      </a:r>
                      <a:r>
                        <a:rPr 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世纪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60</a:t>
                      </a:r>
                      <a:r>
                        <a:rPr 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年代</a:t>
                      </a:r>
                      <a:endParaRPr lang="zh-CN" sz="1800">
                        <a:latin typeface="汉仪帅线体W" charset="0"/>
                        <a:ea typeface="汉仪帅线体W" charset="0"/>
                        <a:cs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专家系统发展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 </a:t>
                      </a:r>
                      <a:endParaRPr lang="en-US" altLang="zh-CN" sz="20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 </a:t>
                      </a:r>
                      <a:endParaRPr lang="en-US" altLang="zh-CN" sz="20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629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20</a:t>
                      </a:r>
                      <a:r>
                        <a:rPr 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世纪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90</a:t>
                      </a:r>
                      <a:r>
                        <a:rPr 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年代</a:t>
                      </a:r>
                      <a:endParaRPr lang="zh-CN" sz="1800">
                        <a:latin typeface="汉仪帅线体W" charset="0"/>
                        <a:ea typeface="汉仪帅线体W" charset="0"/>
                        <a:cs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机器学习兴起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 </a:t>
                      </a:r>
                      <a:endParaRPr lang="en-US" altLang="zh-CN" sz="20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 </a:t>
                      </a:r>
                      <a:endParaRPr lang="en-US" altLang="zh-CN" sz="20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296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21</a:t>
                      </a:r>
                      <a:r>
                        <a:rPr 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世纪</a:t>
                      </a:r>
                      <a:endParaRPr lang="zh-CN" sz="1800">
                        <a:latin typeface="汉仪帅线体W" charset="0"/>
                        <a:ea typeface="汉仪帅线体W" charset="0"/>
                        <a:cs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深度学习爆发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 </a:t>
                      </a:r>
                      <a:endParaRPr lang="en-US" altLang="zh-CN" sz="20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20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575310" y="294640"/>
            <a:ext cx="4954905" cy="615950"/>
          </a:xfrm>
          <a:prstGeom prst="rect">
            <a:avLst/>
          </a:prstGeom>
        </p:spPr>
        <p:txBody>
          <a:bodyPr>
            <a:noAutofit/>
          </a:bodyPr>
          <a:p>
            <a:pPr defTabSz="266700">
              <a:lnSpc>
                <a:spcPct val="100000"/>
              </a:lnSpc>
            </a:pPr>
            <a:r>
              <a:rPr lang="zh-CN" altLang="en-US" sz="2400">
                <a:latin typeface="汉仪帅线体W" charset="0"/>
                <a:ea typeface="汉仪帅线体W" charset="0"/>
                <a:sym typeface="汉仪帅线体W" charset="0"/>
              </a:rPr>
              <a:t>活动一：追溯人工智能的发展历程</a:t>
            </a:r>
            <a:endParaRPr lang="zh-CN" altLang="en-US" sz="2400">
              <a:latin typeface="汉仪帅线体W" charset="0"/>
              <a:ea typeface="汉仪帅线体W" charset="0"/>
              <a:sym typeface="汉仪帅线体W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481330" y="910590"/>
          <a:ext cx="11304270" cy="5140325"/>
        </p:xfrm>
        <a:graphic>
          <a:graphicData uri="http://schemas.openxmlformats.org/drawingml/2006/table">
            <a:tbl>
              <a:tblPr/>
              <a:tblGrid>
                <a:gridCol w="1395730"/>
                <a:gridCol w="1990090"/>
                <a:gridCol w="7918450"/>
              </a:tblGrid>
              <a:tr h="96139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时间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人工智能发展阶段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人工智能的特点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822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20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世纪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50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年代</a:t>
                      </a:r>
                      <a:endParaRPr lang="zh-CN" altLang="en-US" sz="1800">
                        <a:latin typeface="汉仪帅线体W" charset="0"/>
                        <a:ea typeface="汉仪帅线体W" charset="0"/>
                        <a:cs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人工智能初期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 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让机器像人一样做逻辑推理、进行符号计算，简单说就是靠提前设定好的规则让机器模仿人类思考</a:t>
                      </a:r>
                      <a:endParaRPr lang="zh-CN" altLang="en-US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568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20</a:t>
                      </a:r>
                      <a:r>
                        <a:rPr 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世纪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60</a:t>
                      </a:r>
                      <a:r>
                        <a:rPr 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年代</a:t>
                      </a:r>
                      <a:endParaRPr lang="zh-CN" sz="1800">
                        <a:latin typeface="汉仪帅线体W" charset="0"/>
                        <a:ea typeface="汉仪帅线体W" charset="0"/>
                        <a:cs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专家系统发展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 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就像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“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装了专家经验的电脑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”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，核心是把医生、工程师等专业人士的经验整理成规则输入电脑，让电脑只能在特定领域解决问题，适用范围比较窄</a:t>
                      </a:r>
                      <a:endParaRPr lang="zh-CN" altLang="en-US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632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20</a:t>
                      </a:r>
                      <a:r>
                        <a:rPr 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世纪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90</a:t>
                      </a:r>
                      <a:r>
                        <a:rPr 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年代</a:t>
                      </a:r>
                      <a:endParaRPr lang="zh-CN" sz="1800">
                        <a:latin typeface="汉仪帅线体W" charset="0"/>
                        <a:ea typeface="汉仪帅线体W" charset="0"/>
                        <a:cs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机器学习兴起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 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让电脑自己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“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学数据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”——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通过分析大量数据总结规律来训练自己</a:t>
                      </a:r>
                      <a:endParaRPr lang="zh-CN" altLang="en-US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870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21</a:t>
                      </a:r>
                      <a:r>
                        <a:rPr 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世纪</a:t>
                      </a:r>
                      <a:endParaRPr lang="zh-CN" sz="1800">
                        <a:latin typeface="汉仪帅线体W" charset="0"/>
                        <a:ea typeface="汉仪帅线体W" charset="0"/>
                        <a:cs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深度学习爆发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 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模仿人类大脑的神经网络，构建深层的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“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电脑神经网络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”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，靠海量数据和高性能电脑（比如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GPU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），让电脑能直接从输入的信息里得到结果</a:t>
                      </a:r>
                      <a:endParaRPr lang="zh-CN" altLang="en-US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575310" y="294640"/>
            <a:ext cx="6085205" cy="615950"/>
          </a:xfrm>
          <a:prstGeom prst="rect">
            <a:avLst/>
          </a:prstGeom>
        </p:spPr>
        <p:txBody>
          <a:bodyPr>
            <a:noAutofit/>
          </a:bodyPr>
          <a:p>
            <a:pPr defTabSz="266700">
              <a:lnSpc>
                <a:spcPct val="100000"/>
              </a:lnSpc>
            </a:pPr>
            <a:r>
              <a:rPr lang="zh-CN" altLang="en-US" sz="2400">
                <a:latin typeface="汉仪帅线体W" charset="0"/>
                <a:ea typeface="汉仪帅线体W" charset="0"/>
                <a:sym typeface="汉仪帅线体W" charset="0"/>
              </a:rPr>
              <a:t>你认为是什么推动了人工智能的发展？</a:t>
            </a:r>
            <a:endParaRPr lang="zh-CN" altLang="en-US" sz="2400">
              <a:latin typeface="汉仪帅线体W" charset="0"/>
              <a:ea typeface="汉仪帅线体W" charset="0"/>
              <a:sym typeface="汉仪帅线体W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481330" y="910590"/>
          <a:ext cx="11116310" cy="5140325"/>
        </p:xfrm>
        <a:graphic>
          <a:graphicData uri="http://schemas.openxmlformats.org/drawingml/2006/table">
            <a:tbl>
              <a:tblPr/>
              <a:tblGrid>
                <a:gridCol w="1395730"/>
                <a:gridCol w="1990090"/>
                <a:gridCol w="7730490"/>
              </a:tblGrid>
              <a:tr h="96139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时间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人工智能发展阶段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人工智能的特点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822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20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世纪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50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年代</a:t>
                      </a:r>
                      <a:endParaRPr lang="zh-CN" altLang="en-US" sz="1800">
                        <a:latin typeface="汉仪帅线体W" charset="0"/>
                        <a:ea typeface="汉仪帅线体W" charset="0"/>
                        <a:cs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人工智能初期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 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让机器像人一样做逻辑推理、进行符号计算，简单说就是靠提前设定好的规则让机器模仿人类思考</a:t>
                      </a:r>
                      <a:endParaRPr lang="zh-CN" altLang="en-US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568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20</a:t>
                      </a:r>
                      <a:r>
                        <a:rPr 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世纪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60</a:t>
                      </a:r>
                      <a:r>
                        <a:rPr 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年代</a:t>
                      </a:r>
                      <a:endParaRPr lang="zh-CN" sz="1800">
                        <a:latin typeface="汉仪帅线体W" charset="0"/>
                        <a:ea typeface="汉仪帅线体W" charset="0"/>
                        <a:cs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专家系统发展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 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就像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“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装了专家经验的电脑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”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，核心是把医生、工程师等专业人士的经验整理成规则输入电脑，让电脑只能在特定领域解决问题，适用范围比较窄</a:t>
                      </a:r>
                      <a:endParaRPr lang="zh-CN" altLang="en-US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632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20</a:t>
                      </a:r>
                      <a:r>
                        <a:rPr 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世纪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90</a:t>
                      </a:r>
                      <a:r>
                        <a:rPr 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年代</a:t>
                      </a:r>
                      <a:endParaRPr lang="zh-CN" sz="1800">
                        <a:latin typeface="汉仪帅线体W" charset="0"/>
                        <a:ea typeface="汉仪帅线体W" charset="0"/>
                        <a:cs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机器学习兴起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 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让电脑自己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“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学数据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”——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通过分析大量数据总结规律来训练自己</a:t>
                      </a:r>
                      <a:endParaRPr lang="zh-CN" altLang="en-US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870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21</a:t>
                      </a:r>
                      <a:r>
                        <a:rPr lang="zh-CN" sz="1800">
                          <a:latin typeface="汉仪帅线体W" charset="0"/>
                          <a:ea typeface="汉仪帅线体W" charset="0"/>
                          <a:cs typeface="汉仪帅线体W" charset="0"/>
                          <a:sym typeface="汉仪帅线体W" charset="0"/>
                        </a:rPr>
                        <a:t>世纪</a:t>
                      </a:r>
                      <a:endParaRPr lang="zh-CN" sz="1800">
                        <a:latin typeface="汉仪帅线体W" charset="0"/>
                        <a:ea typeface="汉仪帅线体W" charset="0"/>
                        <a:cs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深度学习爆发</a:t>
                      </a:r>
                      <a:endParaRPr lang="zh-CN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 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模仿人类大脑的神经网络，构建深层的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“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电脑神经网络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”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，靠海量数据和高性能电脑（比如</a:t>
                      </a:r>
                      <a:r>
                        <a:rPr lang="en-US" altLang="zh-CN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GPU</a:t>
                      </a:r>
                      <a:r>
                        <a:rPr lang="zh-CN" altLang="en-US" sz="1800">
                          <a:latin typeface="汉仪帅线体W" charset="0"/>
                          <a:ea typeface="汉仪帅线体W" charset="0"/>
                          <a:sym typeface="汉仪帅线体W" charset="0"/>
                        </a:rPr>
                        <a:t>），让电脑能直接从输入的信息里得到结果</a:t>
                      </a:r>
                      <a:endParaRPr lang="zh-CN" altLang="en-US" sz="1800">
                        <a:latin typeface="汉仪帅线体W" charset="0"/>
                        <a:ea typeface="汉仪帅线体W" charset="0"/>
                        <a:sym typeface="汉仪帅线体W" charset="0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570865" y="194945"/>
            <a:ext cx="9828530" cy="2016760"/>
          </a:xfrm>
          <a:prstGeom prst="rect">
            <a:avLst/>
          </a:prstGeom>
        </p:spPr>
        <p:txBody>
          <a:bodyPr>
            <a:noAutofit/>
          </a:bodyPr>
          <a:p>
            <a:pPr marL="0" indent="30607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活动二：借助人工智能设计校园文化周边</a:t>
            </a:r>
            <a:endParaRPr lang="zh-CN" altLang="en-US" sz="2000">
              <a:latin typeface="汉仪帅线体W" charset="0"/>
              <a:ea typeface="汉仪帅线体W" charset="0"/>
              <a:cs typeface="汉仪帅线体W" charset="0"/>
              <a:sym typeface="汉仪帅线体W" charset="0"/>
            </a:endParaRPr>
          </a:p>
          <a:p>
            <a:pPr marL="0" indent="30607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（</a:t>
            </a:r>
            <a:r>
              <a:rPr lang="en-US" altLang="zh-CN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1</a:t>
            </a: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）每组组长负责操作，其余成员协助。</a:t>
            </a:r>
            <a:endParaRPr lang="zh-CN" altLang="en-US" sz="2000">
              <a:latin typeface="汉仪帅线体W" charset="0"/>
              <a:ea typeface="汉仪帅线体W" charset="0"/>
              <a:cs typeface="汉仪帅线体W" charset="0"/>
              <a:sym typeface="汉仪帅线体W" charset="0"/>
            </a:endParaRPr>
          </a:p>
          <a:p>
            <a:pPr marL="0" indent="30607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（</a:t>
            </a:r>
            <a:r>
              <a:rPr lang="en-US" altLang="zh-CN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2</a:t>
            </a: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）根据小组各成员设计思路，输入相应关键词，让</a:t>
            </a: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  <a:hlinkClick r:id="rId1"/>
              </a:rPr>
              <a:t>豆包</a:t>
            </a: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生成设计图稿。</a:t>
            </a:r>
            <a:endParaRPr lang="zh-CN" altLang="en-US" sz="2000">
              <a:latin typeface="汉仪帅线体W" charset="0"/>
              <a:ea typeface="汉仪帅线体W" charset="0"/>
              <a:cs typeface="汉仪帅线体W" charset="0"/>
              <a:sym typeface="汉仪帅线体W" charset="0"/>
            </a:endParaRPr>
          </a:p>
          <a:p>
            <a:pPr marL="0" indent="30607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（</a:t>
            </a:r>
            <a:r>
              <a:rPr lang="en-US" altLang="zh-CN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3</a:t>
            </a: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汉仪帅线体W" charset="0"/>
              </a:rPr>
              <a:t>）保存最满意的设计图稿，将图稿进行提交。</a:t>
            </a:r>
            <a:endParaRPr lang="zh-CN" altLang="en-US" sz="2000">
              <a:latin typeface="汉仪帅线体W" charset="0"/>
              <a:ea typeface="汉仪帅线体W" charset="0"/>
              <a:cs typeface="汉仪帅线体W" charset="0"/>
              <a:sym typeface="汉仪帅线体W" charset="0"/>
            </a:endParaRPr>
          </a:p>
          <a:p>
            <a:pPr marL="0" indent="30607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latin typeface="汉仪帅线体W" charset="0"/>
              <a:ea typeface="汉仪帅线体W" charset="0"/>
              <a:cs typeface="汉仪帅线体W" charset="0"/>
              <a:sym typeface="汉仪帅线体W" charset="0"/>
            </a:endParaRPr>
          </a:p>
        </p:txBody>
      </p:sp>
      <p:pic>
        <p:nvPicPr>
          <p:cNvPr id="2" name="图片 1" descr="IMG_08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90" y="2324100"/>
            <a:ext cx="6050280" cy="4196715"/>
          </a:xfrm>
          <a:prstGeom prst="rect">
            <a:avLst/>
          </a:prstGeom>
        </p:spPr>
      </p:pic>
      <p:pic>
        <p:nvPicPr>
          <p:cNvPr id="3" name="图片 2" descr="C:/Users/hp/Desktop/新建文件夹 (2)/北大校庆冰箱贴.jpeg北大校庆冰箱贴"/>
          <p:cNvPicPr>
            <a:picLocks noChangeAspect="1"/>
          </p:cNvPicPr>
          <p:nvPr/>
        </p:nvPicPr>
        <p:blipFill>
          <a:blip r:embed="rId3"/>
          <a:srcRect t="14241" b="14241"/>
          <a:stretch>
            <a:fillRect/>
          </a:stretch>
        </p:blipFill>
        <p:spPr>
          <a:xfrm>
            <a:off x="7632065" y="2324100"/>
            <a:ext cx="3997325" cy="41967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 descr="设计校庆帆布包"/>
          <p:cNvPicPr>
            <a:picLocks noChangeAspect="1"/>
          </p:cNvPicPr>
          <p:nvPr>
            <p:ph idx="16389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4325" y="910590"/>
            <a:ext cx="5257800" cy="5257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90"/>
            <p:custDataLst>
              <p:tags r:id="rId3"/>
            </p:custDataLst>
          </p:nvPr>
        </p:nvSpPr>
        <p:spPr>
          <a:xfrm>
            <a:off x="6057900" y="841375"/>
            <a:ext cx="76200" cy="5460365"/>
          </a:xfrm>
        </p:spPr>
        <p:txBody>
          <a:bodyPr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14325" y="14224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30607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汉仪帅线体W" charset="0"/>
                <a:ea typeface="汉仪帅线体W" charset="0"/>
                <a:cs typeface="汉仪帅线体W" charset="0"/>
                <a:sym typeface="+mn-ea"/>
              </a:rPr>
              <a:t>活动二：借助人工智能应用设计校园文化周边</a:t>
            </a:r>
            <a:endParaRPr lang="zh-CN" altLang="en-US" sz="2000">
              <a:latin typeface="汉仪帅线体W" charset="0"/>
              <a:ea typeface="汉仪帅线体W" charset="0"/>
              <a:cs typeface="汉仪帅线体W" charset="0"/>
              <a:sym typeface="+mn-ea"/>
            </a:endParaRPr>
          </a:p>
        </p:txBody>
      </p:sp>
      <p:pic>
        <p:nvPicPr>
          <p:cNvPr id="3" name="内容占位符 1" descr="C:/Users/hp/Downloads/生成特定马克杯效果图.png生成特定马克杯效果图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2786" t="-592" r="10548" b="592"/>
          <a:stretch>
            <a:fillRect/>
          </a:stretch>
        </p:blipFill>
        <p:spPr>
          <a:xfrm>
            <a:off x="6684645" y="910590"/>
            <a:ext cx="5257800" cy="5257800"/>
          </a:xfrm>
          <a:prstGeom prst="rect">
            <a:avLst/>
          </a:prstGeom>
          <a:solidFill>
            <a:srgbClr val="DDDDDD"/>
          </a:solidFill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  <p:tag name="KSO_WM_TEMPLATE_INDEX" val="40490244"/>
  <p:tag name="KSO_WM_TEMPLATE_CATEGORY" val="custom"/>
</p:tagLst>
</file>

<file path=ppt/tags/tag100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9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01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9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02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9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03.xml><?xml version="1.0" encoding="utf-8"?>
<p:tagLst xmlns:p="http://schemas.openxmlformats.org/presentationml/2006/main">
  <p:tag name="KSO_WM_UNIT_TYPE" val="i"/>
  <p:tag name="KSO_WM_UNIT_INDEX" val="54"/>
  <p:tag name="KSO_WM_BEAUTIFY_FLAG" val="#wm#"/>
  <p:tag name="KSO_WM_TAG_VERSION" val="3.0"/>
  <p:tag name="KSO_WM_UNIT_ID" val="_9*i*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04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9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0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06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EXT_TYPE" val="1"/>
  <p:tag name="KSO_WM_UNIT_TYPE" val="f"/>
  <p:tag name="KSO_WM_FIGMA_FLAG" val="#fgm#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07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08.xml><?xml version="1.0" encoding="utf-8"?>
<p:tagLst xmlns:p="http://schemas.openxmlformats.org/presentationml/2006/main">
  <p:tag name="KSO_WM_UNIT_TYPE" val="a"/>
  <p:tag name="KSO_WM_BEAUTIFY_FLAG" val="#wm#"/>
  <p:tag name="KSO_WM_UNIT_INDEX" val="1"/>
  <p:tag name="KSO_WM_UNIT_TEXT_TYPE" val="1"/>
  <p:tag name="KSO_WM_LAYOUT_CHECK_HASH" val="4a0d921e921937e00d879f6797a9ecaac40df3da"/>
  <p:tag name="KSO_WM_NEWLAYOUT_ID" val="6395"/>
  <p:tag name="KSO_WM_FIGMA_FLAG" val="#fgm#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09.xml><?xml version="1.0" encoding="utf-8"?>
<p:tagLst xmlns:p="http://schemas.openxmlformats.org/presentationml/2006/main">
  <p:tag name="KSO_WM_UNIT_TYPE" val="f"/>
  <p:tag name="KSO_WM_BEAUTIFY_FLAG" val="#wm#"/>
  <p:tag name="KSO_WM_UNIT_INDEX" val="2"/>
  <p:tag name="KSO_WM_UNIT_SUBTYPE" val="b"/>
  <p:tag name="KSO_WM_UNIT_TEXT_TYPE" val="1"/>
  <p:tag name="KSO_WM_FIGMA_FLAG" val="#fgm#"/>
  <p:tag name="KSO_WM_UNIT_ID" val="_9*f*2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1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1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1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1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1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1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0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16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0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17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10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18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10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19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0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2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20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0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21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10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22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10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23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10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24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10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25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2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27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10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28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10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29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3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3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3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32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10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33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10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34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10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35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10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36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10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37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10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38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10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39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10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INDEX" val="40490244"/>
  <p:tag name="KSO_WM_TEMPLATE_CATEGORY" val="custom"/>
</p:tagLst>
</file>

<file path=ppt/tags/tag140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10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41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10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42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10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43.xml><?xml version="1.0" encoding="utf-8"?>
<p:tagLst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10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44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10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45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10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46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10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47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10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48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0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49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0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3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50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0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51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0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52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0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53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0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54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10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55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0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56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10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57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10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58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0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59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10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6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3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60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10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61.xml><?xml version="1.0" encoding="utf-8"?>
<p:tagLst xmlns:p="http://schemas.openxmlformats.org/presentationml/2006/main">
  <p:tag name="KSO_WM_UNIT_TYPE" val="a"/>
  <p:tag name="KSO_WM_BEAUTIFY_FLAG" val="#wm#"/>
  <p:tag name="KSO_WM_UNIT_INDEX" val="1"/>
  <p:tag name="KSO_WM_UNIT_TEXT_TYPE" val="1"/>
  <p:tag name="KSO_WM_LAYOUT_CHECK_HASH" val="a85f424063abcfd47c44642afa30bd2be0e6fc83"/>
  <p:tag name="KSO_WM_NEWLAYOUT_ID" val="6400"/>
  <p:tag name="KSO_WM_FIGMA_FLAG" val="#fgm#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62.xml><?xml version="1.0" encoding="utf-8"?>
<p:tagLst xmlns:p="http://schemas.openxmlformats.org/presentationml/2006/main">
  <p:tag name="KSO_WM_UNIT_TYPE" val="e"/>
  <p:tag name="KSO_WM_BEAUTIFY_FLAG" val="#wm#"/>
  <p:tag name="KSO_WM_UNIT_INDEX" val="1"/>
  <p:tag name="KSO_WM_FIGMA_FLAG" val="#fgm#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6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6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65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11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66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11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67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11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68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11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69.xml><?xml version="1.0" encoding="utf-8"?>
<p:tagLst xmlns:p="http://schemas.openxmlformats.org/presentationml/2006/main">
  <p:tag name="KSO_WM_UNIT_TYPE" val="i"/>
  <p:tag name="KSO_WM_UNIT_INDEX" val="59"/>
  <p:tag name="KSO_WM_BEAUTIFY_FLAG" val="#wm#"/>
  <p:tag name="KSO_WM_TAG_VERSION" val="3.0"/>
  <p:tag name="KSO_WM_UNIT_ID" val="_11*i*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70.xml><?xml version="1.0" encoding="utf-8"?>
<p:tagLst xmlns:p="http://schemas.openxmlformats.org/presentationml/2006/main">
  <p:tag name="KSO_WM_UNIT_TYPE" val="i"/>
  <p:tag name="KSO_WM_UNIT_INDEX" val="60"/>
  <p:tag name="KSO_WM_BEAUTIFY_FLAG" val="#wm#"/>
  <p:tag name="KSO_WM_TAG_VERSION" val="3.0"/>
  <p:tag name="KSO_WM_UNIT_ID" val="_11*i*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71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72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73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74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75.xml><?xml version="1.0" encoding="utf-8"?>
<p:tagLst xmlns:p="http://schemas.openxmlformats.org/presentationml/2006/main">
  <p:tag name="KSO_WM_UNIT_TYPE" val="i"/>
  <p:tag name="KSO_WM_UNIT_INDEX" val="57"/>
  <p:tag name="KSO_WM_BEAUTIFY_FLAG" val="#wm#"/>
  <p:tag name="KSO_WM_TAG_VERSION" val="3.0"/>
  <p:tag name="KSO_WM_UNIT_ID" val="_11*i*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76.xml><?xml version="1.0" encoding="utf-8"?>
<p:tagLst xmlns:p="http://schemas.openxmlformats.org/presentationml/2006/main">
  <p:tag name="KSO_WM_UNIT_TYPE" val="i"/>
  <p:tag name="KSO_WM_UNIT_INDEX" val="58"/>
  <p:tag name="KSO_WM_BEAUTIFY_FLAG" val="#wm#"/>
  <p:tag name="KSO_WM_TAG_VERSION" val="3.0"/>
  <p:tag name="KSO_WM_UNIT_ID" val="_11*i*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7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7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79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8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81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82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11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83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11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84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85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86.xml><?xml version="1.0" encoding="utf-8"?>
<p:tagLst xmlns:p="http://schemas.openxmlformats.org/presentationml/2006/main">
  <p:tag name="KSO_WM_UNIT_TYPE" val="i"/>
  <p:tag name="KSO_WM_UNIT_INDEX" val="55"/>
  <p:tag name="KSO_WM_BEAUTIFY_FLAG" val="#wm#"/>
  <p:tag name="KSO_WM_TAG_VERSION" val="3.0"/>
  <p:tag name="KSO_WM_UNIT_ID" val="_11*i*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87.xml><?xml version="1.0" encoding="utf-8"?>
<p:tagLst xmlns:p="http://schemas.openxmlformats.org/presentationml/2006/main">
  <p:tag name="KSO_WM_UNIT_TYPE" val="i"/>
  <p:tag name="KSO_WM_UNIT_INDEX" val="56"/>
  <p:tag name="KSO_WM_BEAUTIFY_FLAG" val="#wm#"/>
  <p:tag name="KSO_WM_TAG_VERSION" val="3.0"/>
  <p:tag name="KSO_WM_UNIT_ID" val="_11*i*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88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89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11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90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91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11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92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11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93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11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9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9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9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97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11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98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11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199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11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0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4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TEMPLATE_INDEX" val="40490244"/>
  <p:tag name="KSO_WM_TEMPLATE_CATEGORY" val="custom"/>
</p:tagLst>
</file>

<file path=ppt/tags/tag200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11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01.xml><?xml version="1.0" encoding="utf-8"?>
<p:tagLst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11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02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11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03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11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04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11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05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11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06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11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07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11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08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11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09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11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1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4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EMPLATE_INDEX" val="40490244"/>
  <p:tag name="KSO_WM_TEMPLATE_CATEGORY" val="custom"/>
</p:tagLst>
</file>

<file path=ppt/tags/tag210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11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11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11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12.xml><?xml version="1.0" encoding="utf-8"?>
<p:tagLst xmlns:p="http://schemas.openxmlformats.org/presentationml/2006/main">
  <p:tag name="KSO_WM_UNIT_TYPE" val="i"/>
  <p:tag name="KSO_WM_UNIT_INDEX" val="54"/>
  <p:tag name="KSO_WM_BEAUTIFY_FLAG" val="#wm#"/>
  <p:tag name="KSO_WM_TAG_VERSION" val="3.0"/>
  <p:tag name="KSO_WM_UNIT_ID" val="_11*i*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13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14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11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15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1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16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11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17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11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18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11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19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11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2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4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TEMPLATE_INDEX" val="40490244"/>
  <p:tag name="KSO_WM_TEMPLATE_CATEGORY" val="custom"/>
</p:tagLst>
</file>

<file path=ppt/tags/tag220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11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21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11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22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23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11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2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25.xml><?xml version="1.0" encoding="utf-8"?>
<p:tagLst xmlns:p="http://schemas.openxmlformats.org/presentationml/2006/main">
  <p:tag name="KSO_WM_UNIT_TYPE" val="i"/>
  <p:tag name="KSO_WM_UNIT_INDEX" val="53"/>
  <p:tag name="KSO_WM_BEAUTIFY_FLAG" val="#wm#"/>
  <p:tag name="KSO_WM_TAG_VERSION" val="3.0"/>
  <p:tag name="KSO_WM_UNIT_ID" val="_11*i*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26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b"/>
  <p:tag name="KSO_WM_FIGMA_FLAG" val="#fgm#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27.xml><?xml version="1.0" encoding="utf-8"?>
<p:tagLst xmlns:p="http://schemas.openxmlformats.org/presentationml/2006/main">
  <p:tag name="KSO_WM_UNIT_TYPE" val="a"/>
  <p:tag name="KSO_WM_BEAUTIFY_FLAG" val="#wm#"/>
  <p:tag name="KSO_WM_UNIT_INDEX" val="1"/>
  <p:tag name="KSO_WM_UNIT_TEXT_TYPE" val="1"/>
  <p:tag name="KSO_WM_LAYOUT_CHECK_HASH" val="d47bbd026a4e7a068dbf41f1417ac4a568717a21"/>
  <p:tag name="KSO_WM_NEWLAYOUT_ID" val="6407"/>
  <p:tag name="KSO_WM_FIGMA_FLAG" val="#fgm#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2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2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3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4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EMPLATE_INDEX" val="40490244"/>
  <p:tag name="KSO_WM_TEMPLATE_CATEGORY" val="custom"/>
</p:tagLst>
</file>

<file path=ppt/tags/tag23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244"/>
</p:tagLst>
</file>

<file path=ppt/tags/tag23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40490244"/>
</p:tagLst>
</file>

<file path=ppt/tags/tag23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3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3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35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244"/>
  <p:tag name="KSO_WM_TEMPLATE_CATEGORY" val="custom"/>
  <p:tag name="KSO_WM_TEMPLATE_MASTER_TYPE" val="0"/>
  <p:tag name="KSO_WM_TAG_VERSION" val="3.0"/>
</p:tagLst>
</file>

<file path=ppt/tags/tag236.xml><?xml version="1.0" encoding="utf-8"?>
<p:tagLst xmlns:p="http://schemas.openxmlformats.org/presentationml/2006/main">
  <p:tag name="KSO_WM_AITEMPLATE_STYLE_ID" val="69796632274"/>
</p:tagLst>
</file>

<file path=ppt/tags/tag23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4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1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2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3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245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1"/>
</p:tagLst>
</file>

<file path=ppt/tags/tag24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5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25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40"/>
</p:tagLst>
</file>

<file path=ppt/tags/tag252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3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4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6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26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3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244"/>
  <p:tag name="KSO_WM_TEMPLATE_CATEGORY" val="custom"/>
</p:tagLst>
</file>

<file path=ppt/tags/tag27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271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7"/>
</p:tagLst>
</file>

<file path=ppt/tags/tag27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3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4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</p:tagLst>
</file>

<file path=ppt/tags/tag27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60"/>
</p:tagLst>
</file>

<file path=ppt/tags/tag277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27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244"/>
  <p:tag name="KSO_WM_TEMPLATE_CATEGORY" val="custom"/>
</p:tagLst>
</file>

<file path=ppt/tags/tag28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1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20"/>
</p:tagLst>
</file>

<file path=ppt/tags/tag282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</p:tagLst>
</file>

<file path=ppt/tags/tag283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284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</p:tagLst>
</file>

<file path=ppt/tags/tag28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7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28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29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5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408"/>
</p:tagLst>
</file>

<file path=ppt/tags/tag29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9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  <p:tag name="KSO_WM_TEMPLATE_INDEX" val="40490244"/>
  <p:tag name="KSO_WM_TEMPLATE_CATEGORY" val="custom"/>
</p:tagLst>
</file>

<file path=ppt/tags/tag3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00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</p:tagLst>
</file>

<file path=ppt/tags/tag30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3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30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9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10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2"/>
</p:tagLst>
</file>

<file path=ppt/tags/tag313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8"/>
</p:tagLst>
</file>

<file path=ppt/tags/tag31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7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1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2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2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2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2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4d3619bc9055b396170c1248344c6eae09e2b6a"/>
  <p:tag name="KSO_WM_NEWLAYOUT_GROUP_ID" val="layout_39"/>
  <p:tag name="KSO_WM_NEWLAYOUT_ID" val="slide_333fdb0a2671eb35"/>
</p:tagLst>
</file>

<file path=ppt/tags/tag32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25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29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33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3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3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3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3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4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5ce03744e8db5ed4daab60cd6436925668f0406"/>
  <p:tag name="KSO_WM_NEWLAYOUT_GROUP_ID" val="layout_24"/>
  <p:tag name="KSO_WM_NEWLAYOUT_ID" val="slide_bcc78976dc49cd04"/>
</p:tagLst>
</file>

<file path=ppt/tags/tag3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34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7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5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35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6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6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6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6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d09ce254dc0d1fc2b9e787f38f0b7c532910bf1"/>
  <p:tag name="KSO_WM_NEWLAYOUT_GROUP_ID" val="layout_10014"/>
  <p:tag name="KSO_WM_NEWLAYOUT_ID" val="slide_7531d66211daa599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6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6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7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7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7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306ea95fd53750b704f37237d1f71c7564b6bf6"/>
  <p:tag name="KSO_WM_NEWLAYOUT_GROUP_ID" val="layout_30"/>
  <p:tag name="KSO_WM_NEWLAYOUT_ID" val="slide_3c7da55ceaf06319"/>
</p:tagLst>
</file>

<file path=ppt/tags/tag3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7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7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7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8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8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8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e2df103c61d78874b151a2f791c58ca4098f06f"/>
  <p:tag name="KSO_WM_NEWLAYOUT_GROUP_ID" val="layout_31"/>
  <p:tag name="KSO_WM_NEWLAYOUT_ID" val="slide_d233a04c91228a1b"/>
</p:tagLst>
</file>

<file path=ppt/tags/tag38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8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8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244"/>
  <p:tag name="KSO_WM_TEMPLATE_CATEGORY" val="custom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9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9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9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9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39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40"/>
  <p:tag name="KSO_WM_TEMPLATE_INDEX" val="40490244"/>
  <p:tag name="KSO_WM_TEMPLATE_CATEGORY" val="custom"/>
</p:tagLst>
</file>

<file path=ppt/tags/tag4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0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3e991799b1516a303a2dad14577b6059303a277"/>
  <p:tag name="KSO_WM_NEWLAYOUT_GROUP_ID" val="layout_33"/>
  <p:tag name="KSO_WM_NEWLAYOUT_ID" val="slide_3502028175127ca9"/>
</p:tagLst>
</file>

<file path=ppt/tags/tag4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4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0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0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0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1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1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d7bbbcd3e83da1b578e08ce2ea49bf119b99192"/>
  <p:tag name="KSO_WM_NEWLAYOUT_GROUP_ID" val="layout_63"/>
  <p:tag name="KSO_WM_NEWLAYOUT_ID" val="slide_bf4a5822a39e10dd"/>
</p:tagLst>
</file>

<file path=ppt/tags/tag4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1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1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2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2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2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47565f4f093880b49c637cb45a5674fd7e6640a9"/>
  <p:tag name="KSO_WM_NEWLAYOUT_GROUP_ID" val="layout_1-5"/>
  <p:tag name="KSO_WM_NEWLAYOUT_ID" val="slide_063b19861dc0a508"/>
</p:tagLst>
</file>

<file path=ppt/tags/tag4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2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2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244"/>
  <p:tag name="KSO_WM_TEMPLATE_CATEGORY" val="custom"/>
</p:tagLst>
</file>

<file path=ppt/tags/tag4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43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4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3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3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3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3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3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d310fc676346bee647539043515093e9ca68228a"/>
  <p:tag name="KSO_WM_NEWLAYOUT_ID" val="1"/>
</p:tagLst>
</file>

<file path=ppt/tags/tag4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4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4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4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4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44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4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45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4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45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5204"/>
</p:tagLst>
</file>

<file path=ppt/tags/tag45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5204"/>
</p:tagLst>
</file>

<file path=ppt/tags/tag45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9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6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1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40495204"/>
  <p:tag name="KSO_WM_TEMPLATE_CATEGORY" val="custom"/>
  <p:tag name="KSO_WM_TEMPLATE_MASTER_TYPE" val="0"/>
</p:tagLst>
</file>

<file path=ppt/tags/tag462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32274"/>
  <p:tag name="KSO_WM_TEMPLATE_SLIDE_ID" val="slide_bf4a5822a39e10dd"/>
</p:tagLst>
</file>

<file path=ppt/tags/tag463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32274"/>
  <p:tag name="KSO_WM_TEMPLATE_SLIDE_ID" val="slide_bf4a5822a39e10dd"/>
</p:tagLst>
</file>

<file path=ppt/tags/tag46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添加标题单击添加文档标题"/>
  <p:tag name="KSO_WM_UNIT_ID" val="custom40495204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5204"/>
  <p:tag name="KSO_WM_TEMPLATE_CATEGORY" val="custom"/>
  <p:tag name="KSO_WM_UNIT_ISCONTENTSTITLE" val="0"/>
  <p:tag name="KSO_WM_UNIT_VALUE" val="14"/>
</p:tagLst>
</file>

<file path=ppt/tags/tag465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40495204"/>
  <p:tag name="KSO_WM_TEMPLATE_CATEGORY" val="custom"/>
  <p:tag name="KSO_WM_SLIDE_INDEX" val="1"/>
  <p:tag name="KSO_WM_SLIDE_ID" val="custom40495204_1"/>
  <p:tag name="KSO_WM_TEMPLATE_MASTER_TYPE" val="0"/>
  <p:tag name="KSO_WM_SLIDE_LAYOUT" val="a_b"/>
  <p:tag name="KSO_WM_SLIDE_LAYOUT_CNT" val="1_1"/>
  <p:tag name="KSO_WM_SLIDE_THEME_ID" val="3428627"/>
  <p:tag name="KSO_WM_SLIDE_THEME_NAME" val="Z_40495204_科技风智能产品发布会模板"/>
</p:tagLst>
</file>

<file path=ppt/tags/tag466.xml><?xml version="1.0" encoding="utf-8"?>
<p:tagLst xmlns:p="http://schemas.openxmlformats.org/presentationml/2006/main">
  <p:tag name="TABLE_ENDDRAG_ORIGIN_RECT" val="832*326"/>
  <p:tag name="TABLE_ENDDRAG_RECT" val="74*188*832*326"/>
</p:tagLst>
</file>

<file path=ppt/tags/tag467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2274"/>
  <p:tag name="KSO_WM_TEMPLATE_SLIDE_ID" val="slide_d233a04c91228a1b"/>
</p:tagLst>
</file>

<file path=ppt/tags/tag468.xml><?xml version="1.0" encoding="utf-8"?>
<p:tagLst xmlns:p="http://schemas.openxmlformats.org/presentationml/2006/main">
  <p:tag name="TABLE_ENDDRAG_ORIGIN_RECT" val="884*404"/>
  <p:tag name="TABLE_ENDDRAG_RECT" val="45*93*884*404"/>
</p:tagLst>
</file>

<file path=ppt/tags/tag46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2274"/>
  <p:tag name="KSO_WM_TEMPLATE_SLIDE_ID" val="slide_d233a04c91228a1b"/>
</p:tagLst>
</file>

<file path=ppt/tags/tag47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9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70.xml><?xml version="1.0" encoding="utf-8"?>
<p:tagLst xmlns:p="http://schemas.openxmlformats.org/presentationml/2006/main">
  <p:tag name="TABLE_ENDDRAG_ORIGIN_RECT" val="884*404"/>
  <p:tag name="TABLE_ENDDRAG_RECT" val="45*93*884*404"/>
</p:tagLst>
</file>

<file path=ppt/tags/tag47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2274"/>
  <p:tag name="KSO_WM_TEMPLATE_SLIDE_ID" val="slide_d233a04c91228a1b"/>
</p:tagLst>
</file>

<file path=ppt/tags/tag472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32274"/>
  <p:tag name="KSO_WM_TEMPLATE_SLIDE_ID" val="slide_3502028175127ca9"/>
</p:tagLst>
</file>

<file path=ppt/tags/tag4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7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7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7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2274"/>
  <p:tag name="KSO_WM_TEMPLATE_SLIDE_ID" val="slide_d233a04c91228a1b"/>
</p:tagLst>
</file>

<file path=ppt/tags/tag48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9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48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40495204_7*a*1"/>
  <p:tag name="KSO_WM_UNIT_ISNUMDGMTITLE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5204"/>
  <p:tag name="KSO_WM_TEMPLATE_CATEGORY" val="custom"/>
  <p:tag name="KSO_WM_UNIT_ISCONTENTSTITLE" val="0"/>
  <p:tag name="KSO_WM_UNIT_VALUE" val="16"/>
  <p:tag name="KSO_WM_UNIT_TEXT_TYPE" val="1"/>
  <p:tag name="KSO_WM_UNIT_NOCLEAR" val="0"/>
  <p:tag name="KSO_WM_UNIT_PRESET_TEXT" val="添加章节标题"/>
</p:tagLst>
</file>

<file path=ppt/tags/tag481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40495204"/>
  <p:tag name="KSO_WM_TEMPLATE_CATEGORY" val="custom"/>
  <p:tag name="KSO_WM_SLIDE_INDEX" val="7"/>
  <p:tag name="KSO_WM_SLIDE_ID" val="custom40495204_7"/>
  <p:tag name="KSO_WM_TEMPLATE_MASTER_TYPE" val="0"/>
  <p:tag name="KSO_WM_SLIDE_LAYOUT" val="a_e"/>
  <p:tag name="KSO_WM_SLIDE_LAYOUT_CNT" val="1_1"/>
  <p:tag name="KSO_WM_SLIDE_THEME_ID" val="3428627"/>
  <p:tag name="KSO_WM_SLIDE_THEME_NAME" val="Z_40495204_科技风智能产品发布会模板"/>
</p:tagLst>
</file>

<file path=ppt/tags/tag49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9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50.xml><?xml version="1.0" encoding="utf-8"?>
<p:tagLst xmlns:p="http://schemas.openxmlformats.org/presentationml/2006/main">
  <p:tag name="KSO_WM_UNIT_TYPE" val="i"/>
  <p:tag name="KSO_WM_UNIT_INDEX" val="59"/>
  <p:tag name="KSO_WM_BEAUTIFY_FLAG" val="#wm#"/>
  <p:tag name="KSO_WM_TAG_VERSION" val="3.0"/>
  <p:tag name="KSO_WM_UNIT_ID" val="_9*i*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51.xml><?xml version="1.0" encoding="utf-8"?>
<p:tagLst xmlns:p="http://schemas.openxmlformats.org/presentationml/2006/main">
  <p:tag name="KSO_WM_UNIT_TYPE" val="i"/>
  <p:tag name="KSO_WM_UNIT_INDEX" val="60"/>
  <p:tag name="KSO_WM_BEAUTIFY_FLAG" val="#wm#"/>
  <p:tag name="KSO_WM_TAG_VERSION" val="3.0"/>
  <p:tag name="KSO_WM_UNIT_ID" val="_9*i*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5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53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54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55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56.xml><?xml version="1.0" encoding="utf-8"?>
<p:tagLst xmlns:p="http://schemas.openxmlformats.org/presentationml/2006/main">
  <p:tag name="KSO_WM_UNIT_TYPE" val="i"/>
  <p:tag name="KSO_WM_UNIT_INDEX" val="57"/>
  <p:tag name="KSO_WM_BEAUTIFY_FLAG" val="#wm#"/>
  <p:tag name="KSO_WM_TAG_VERSION" val="3.0"/>
  <p:tag name="KSO_WM_UNIT_ID" val="_9*i*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57.xml><?xml version="1.0" encoding="utf-8"?>
<p:tagLst xmlns:p="http://schemas.openxmlformats.org/presentationml/2006/main">
  <p:tag name="KSO_WM_UNIT_TYPE" val="i"/>
  <p:tag name="KSO_WM_UNIT_INDEX" val="58"/>
  <p:tag name="KSO_WM_BEAUTIFY_FLAG" val="#wm#"/>
  <p:tag name="KSO_WM_TAG_VERSION" val="3.0"/>
  <p:tag name="KSO_WM_UNIT_ID" val="_9*i*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5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5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6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9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6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62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63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9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64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9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6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66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9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67.xml><?xml version="1.0" encoding="utf-8"?>
<p:tagLst xmlns:p="http://schemas.openxmlformats.org/presentationml/2006/main">
  <p:tag name="KSO_WM_UNIT_TYPE" val="i"/>
  <p:tag name="KSO_WM_UNIT_INDEX" val="55"/>
  <p:tag name="KSO_WM_BEAUTIFY_FLAG" val="#wm#"/>
  <p:tag name="KSO_WM_TAG_VERSION" val="3.0"/>
  <p:tag name="KSO_WM_UNIT_ID" val="_9*i*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68.xml><?xml version="1.0" encoding="utf-8"?>
<p:tagLst xmlns:p="http://schemas.openxmlformats.org/presentationml/2006/main">
  <p:tag name="KSO_WM_UNIT_TYPE" val="i"/>
  <p:tag name="KSO_WM_UNIT_INDEX" val="56"/>
  <p:tag name="KSO_WM_BEAUTIFY_FLAG" val="#wm#"/>
  <p:tag name="KSO_WM_TAG_VERSION" val="3.0"/>
  <p:tag name="KSO_WM_UNIT_ID" val="_9*i*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69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70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9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71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72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9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73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9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74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9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7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7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7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78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9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79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9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2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80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9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81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9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82.xml><?xml version="1.0" encoding="utf-8"?>
<p:tagLst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9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83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9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84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9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85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9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86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9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87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9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88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9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89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9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2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90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9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91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9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92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9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93.xml><?xml version="1.0" encoding="utf-8"?>
<p:tagLst xmlns:p="http://schemas.openxmlformats.org/presentationml/2006/main">
  <p:tag name="KSO_WM_UNIT_TYPE" val="i"/>
  <p:tag name="KSO_WM_UNIT_INDEX" val="53"/>
  <p:tag name="KSO_WM_BEAUTIFY_FLAG" val="#wm#"/>
  <p:tag name="KSO_WM_TAG_VERSION" val="3.0"/>
  <p:tag name="KSO_WM_UNIT_ID" val="_9*i*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94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95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9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96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9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97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9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98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9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ags/tag99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9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244"/>
  <p:tag name="KSO_WM_TEMPLATE_CATEGORY" val="custom"/>
</p:tagLst>
</file>

<file path=ppt/theme/theme1.xml><?xml version="1.0" encoding="utf-8"?>
<a:theme xmlns:a="http://schemas.openxmlformats.org/drawingml/2006/main" name="1_可爱卡通彩色页面职场办公">
  <a:themeElements>
    <a:clrScheme name="自定义 559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F4B414"/>
      </a:accent1>
      <a:accent2>
        <a:srgbClr val="26CD91"/>
      </a:accent2>
      <a:accent3>
        <a:srgbClr val="8089FF"/>
      </a:accent3>
      <a:accent4>
        <a:srgbClr val="E33CE4"/>
      </a:accent4>
      <a:accent5>
        <a:srgbClr val="13CDB0"/>
      </a:accent5>
      <a:accent6>
        <a:srgbClr val="31AAE7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198">
      <a:dk1>
        <a:srgbClr val="000000"/>
      </a:dk1>
      <a:lt1>
        <a:srgbClr val="FFFFFF"/>
      </a:lt1>
      <a:dk2>
        <a:srgbClr val="06132C"/>
      </a:dk2>
      <a:lt2>
        <a:srgbClr val="F5F7FF"/>
      </a:lt2>
      <a:accent1>
        <a:srgbClr val="696CFF"/>
      </a:accent1>
      <a:accent2>
        <a:srgbClr val="6580F4"/>
      </a:accent2>
      <a:accent3>
        <a:srgbClr val="4C99EA"/>
      </a:accent3>
      <a:accent4>
        <a:srgbClr val="32B2E0"/>
      </a:accent4>
      <a:accent5>
        <a:srgbClr val="19CBD6"/>
      </a:accent5>
      <a:accent6>
        <a:srgbClr val="00E4CC"/>
      </a:accent6>
      <a:hlink>
        <a:srgbClr val="304FFE"/>
      </a:hlink>
      <a:folHlink>
        <a:srgbClr val="492067"/>
      </a:folHlink>
    </a:clrScheme>
    <a:fontScheme name="科技风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1281</Words>
  <Application>WPS 演示</Application>
  <PresentationFormat>宽屏</PresentationFormat>
  <Paragraphs>140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宋体</vt:lpstr>
      <vt:lpstr>Wingdings</vt:lpstr>
      <vt:lpstr>MiSans Normal</vt:lpstr>
      <vt:lpstr>汉仪帅线体W</vt:lpstr>
      <vt:lpstr>阿里巴巴普惠体 L</vt:lpstr>
      <vt:lpstr>阿里巴巴普惠体 L</vt:lpstr>
      <vt:lpstr>等线</vt:lpstr>
      <vt:lpstr>Calibri</vt:lpstr>
      <vt:lpstr>微软雅黑</vt:lpstr>
      <vt:lpstr>Arial Unicode MS</vt:lpstr>
      <vt:lpstr>MiSans Normal</vt:lpstr>
      <vt:lpstr>汉仪帅线体W</vt:lpstr>
      <vt:lpstr>阿里巴巴普惠体 L</vt:lpstr>
      <vt:lpstr>Segoe Print</vt:lpstr>
      <vt:lpstr>汉仪细秀体简 L</vt:lpstr>
      <vt:lpstr>1_可爱卡通彩色页面职场办公</vt:lpstr>
      <vt:lpstr>Office 主题​​</vt:lpstr>
      <vt:lpstr>PowerPoint 演示文稿</vt:lpstr>
      <vt:lpstr>PowerPoint 演示文稿</vt:lpstr>
      <vt:lpstr>PowerPoint 演示文稿</vt:lpstr>
      <vt:lpstr>不断发展的 人工智能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总结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AI助校庆周边设计创新之旅</dc:title>
  <dc:creator/>
  <cp:lastModifiedBy>Vino</cp:lastModifiedBy>
  <cp:revision>19</cp:revision>
  <dcterms:created xsi:type="dcterms:W3CDTF">2026-01-07T09:12:00Z</dcterms:created>
  <dcterms:modified xsi:type="dcterms:W3CDTF">2026-01-08T14:14:09Z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A1721EC9884D4AF096C64F2B3AFC072F_13</vt:lpwstr>
  </property>
  <property fmtid="{D5CDD505-2E9C-101B-9397-08002B2CF9AE}" pid="4" name="KSOTemplateUUID">
    <vt:lpwstr>v1.0_ai_69796632274</vt:lpwstr>
  </property>
</Properties>
</file>