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336" r:id="rId4"/>
    <p:sldId id="337" r:id="rId6"/>
    <p:sldId id="338" r:id="rId7"/>
    <p:sldId id="339"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62" r:id="rId31"/>
    <p:sldId id="363" r:id="rId32"/>
    <p:sldId id="364" r:id="rId33"/>
    <p:sldId id="365" r:id="rId34"/>
  </p:sldIdLst>
  <p:sldSz cx="12192000" cy="6858000"/>
  <p:notesSz cx="6858000" cy="9144000"/>
  <p:custDataLst>
    <p:tags r:id="rId39"/>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用户"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howGuides="1">
      <p:cViewPr varScale="1">
        <p:scale>
          <a:sx n="108" d="100"/>
          <a:sy n="108" d="100"/>
        </p:scale>
        <p:origin x="678" y="96"/>
      </p:cViewPr>
      <p:guideLst>
        <p:guide orient="horz" pos="2160"/>
        <p:guide pos="3840"/>
      </p:guideLst>
    </p:cSldViewPr>
  </p:slideViewPr>
  <p:notesTextViewPr>
    <p:cViewPr>
      <p:scale>
        <a:sx n="100" d="100"/>
        <a:sy n="100" d="100"/>
      </p:scale>
      <p:origin x="0" y="0"/>
    </p:cViewPr>
  </p:notesTextViewPr>
  <p:notesViewPr>
    <p:cSldViewPr>
      <p:cViewPr>
        <p:scale>
          <a:sx n="1" d="100"/>
          <a:sy n="1" d="100"/>
        </p:scale>
        <p:origin x="0" y="0"/>
      </p:cViewPr>
      <p:guideLst/>
    </p:cSldViewPr>
  </p:notes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9" Type="http://schemas.openxmlformats.org/officeDocument/2006/relationships/tags" Target="tags/tag382.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页眉占位符 6145"/>
          <p:cNvSpPr>
            <a:spLocks noGrp="1"/>
          </p:cNvSpPr>
          <p:nvPr>
            <p:ph type="hdr" sz="quarter"/>
          </p:nvPr>
        </p:nvSpPr>
        <p:spPr>
          <a:xfrm>
            <a:off x="0" y="0"/>
            <a:ext cx="2971800" cy="457200"/>
          </a:xfrm>
          <a:prstGeom prst="rect">
            <a:avLst/>
          </a:prstGeom>
          <a:noFill/>
          <a:ln w="9525">
            <a:noFill/>
          </a:ln>
        </p:spPr>
        <p:txBody>
          <a:bodyPr/>
          <a:lstStyle>
            <a:lvl1pPr>
              <a:defRPr sz="1200" noProof="1"/>
            </a:lvl1pPr>
          </a:lstStyle>
          <a:p>
            <a:endParaRPr lang="zh-CN"/>
          </a:p>
        </p:txBody>
      </p:sp>
      <p:sp>
        <p:nvSpPr>
          <p:cNvPr id="6147" name="日期占位符 6146"/>
          <p:cNvSpPr>
            <a:spLocks noGrp="1"/>
          </p:cNvSpPr>
          <p:nvPr>
            <p:ph type="dt" idx="1"/>
          </p:nvPr>
        </p:nvSpPr>
        <p:spPr>
          <a:xfrm>
            <a:off x="3884613" y="0"/>
            <a:ext cx="2971800" cy="457200"/>
          </a:xfrm>
          <a:prstGeom prst="rect">
            <a:avLst/>
          </a:prstGeom>
          <a:noFill/>
          <a:ln w="9525">
            <a:noFill/>
          </a:ln>
        </p:spPr>
        <p:txBody>
          <a:bodyPr/>
          <a:lstStyle>
            <a:lvl1pPr algn="r">
              <a:defRPr sz="1200" noProof="1"/>
            </a:lvl1pPr>
          </a:lstStyle>
          <a:p>
            <a:endParaRPr lang="zh-CN" altLang="en-US"/>
          </a:p>
        </p:txBody>
      </p:sp>
      <p:sp>
        <p:nvSpPr>
          <p:cNvPr id="12292" name="幻灯片图像占位符 6147"/>
          <p:cNvSpPr>
            <a:spLocks noGrp="1" noRot="1" noChangeAspect="1" noChangeArrowheads="1" noTextEdit="1"/>
          </p:cNvSpPr>
          <p:nvPr>
            <p:ph type="sldImg" idx="4294967295"/>
          </p:nvPr>
        </p:nvSpPr>
        <p:spPr bwMode="auto">
          <a:xfrm>
            <a:off x="381000" y="685800"/>
            <a:ext cx="6096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3" name="文本占位符 6148"/>
          <p:cNvSpPr>
            <a:spLocks noGrp="1" noChangeArrowheads="1"/>
          </p:cNvSpPr>
          <p:nvPr>
            <p:ph type="body" sz="quarter" idx="6"/>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150" name="页脚占位符 6149"/>
          <p:cNvSpPr>
            <a:spLocks noGrp="1"/>
          </p:cNvSpPr>
          <p:nvPr>
            <p:ph type="ftr" sz="quarter" idx="4"/>
          </p:nvPr>
        </p:nvSpPr>
        <p:spPr>
          <a:xfrm>
            <a:off x="0" y="8685213"/>
            <a:ext cx="2971800" cy="457200"/>
          </a:xfrm>
          <a:prstGeom prst="rect">
            <a:avLst/>
          </a:prstGeom>
          <a:noFill/>
          <a:ln w="9525">
            <a:noFill/>
          </a:ln>
        </p:spPr>
        <p:txBody>
          <a:bodyPr anchor="b"/>
          <a:lstStyle>
            <a:lvl1pPr>
              <a:defRPr sz="1200" noProof="1"/>
            </a:lvl1pPr>
          </a:lstStyle>
          <a:p>
            <a:endParaRPr lang="zh-CN"/>
          </a:p>
        </p:txBody>
      </p:sp>
      <p:sp>
        <p:nvSpPr>
          <p:cNvPr id="6151" name="灯片编号占位符 6150"/>
          <p:cNvSpPr>
            <a:spLocks noGrp="1"/>
          </p:cNvSpPr>
          <p:nvPr>
            <p:ph type="sldNum" sz="quarter" idx="5"/>
          </p:nvPr>
        </p:nvSpPr>
        <p:spPr>
          <a:xfrm>
            <a:off x="3884613" y="8685213"/>
            <a:ext cx="2971800" cy="457200"/>
          </a:xfrm>
          <a:prstGeom prst="rect">
            <a:avLst/>
          </a:prstGeom>
          <a:noFill/>
          <a:ln w="9525">
            <a:noFill/>
          </a:ln>
        </p:spPr>
        <p:txBody>
          <a:bodyPr anchor="b"/>
          <a:lstStyle>
            <a:lvl1pPr algn="r">
              <a:defRPr sz="1200" noProof="1">
                <a:cs typeface="+mn-ea"/>
              </a:defRPr>
            </a:lvl1pPr>
          </a:lstStyle>
          <a:p>
            <a:fld id="{63C892DC-77EB-4474-9B67-669FE814E6FC}" type="slidenum">
              <a:rPr lang="en-US" altLang="zh-CN"/>
            </a:fld>
            <a:endParaRPr lang="zh-CN">
              <a:cs typeface="+mn-cs"/>
            </a:endParaRPr>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宋体" panose="02010600030101010101" pitchFamily="2" charset="-122"/>
      </a:defRPr>
    </a:lvl1pPr>
    <a:lvl2pPr marL="457200" lvl="1" algn="l" rtl="0" fontAlgn="base">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宋体" panose="02010600030101010101" pitchFamily="2" charset="-122"/>
      </a:defRPr>
    </a:lvl2pPr>
    <a:lvl3pPr marL="914400" lvl="2" algn="l" rtl="0" fontAlgn="base">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宋体" panose="02010600030101010101" pitchFamily="2" charset="-122"/>
      </a:defRPr>
    </a:lvl3pPr>
    <a:lvl4pPr marL="1371600" lvl="3" algn="l" rtl="0" fontAlgn="base">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宋体" panose="02010600030101010101" pitchFamily="2" charset="-122"/>
      </a:defRPr>
    </a:lvl4pPr>
    <a:lvl5pPr marL="1828800" lvl="4" algn="l" rtl="0" fontAlgn="base">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noChangeArrowheads="1" noTextEdit="1"/>
          </p:cNvSpPr>
          <p:nvPr>
            <p:ph type="sldImg" idx="4294967295"/>
          </p:nvPr>
        </p:nvSpPr>
        <p:spPr>
          <a:xfrm>
            <a:off x="381000" y="685800"/>
            <a:ext cx="6096000" cy="3429000"/>
          </a:xfrm>
        </p:spPr>
      </p:sp>
      <p:sp>
        <p:nvSpPr>
          <p:cNvPr id="14338" name="备注占位符 2"/>
          <p:cNvSpPr>
            <a:spLocks noGrp="1" noChangeArrowheads="1"/>
          </p:cNvSpPr>
          <p:nvPr>
            <p:ph type="body" idx="6"/>
          </p:nvPr>
        </p:nvSpPr>
        <p:spPr/>
        <p:txBody>
          <a:bodyPr/>
          <a:lstStyle/>
          <a:p>
            <a:pPr>
              <a:spcBef>
                <a:spcPct val="0"/>
              </a:spcBef>
            </a:pPr>
            <a:endParaRPr lang="zh-CN" altLang="en-US"/>
          </a:p>
        </p:txBody>
      </p:sp>
      <p:sp>
        <p:nvSpPr>
          <p:cNvPr id="14339"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fld id="{A83A94ED-5D1F-410A-817A-E9DD75CE41DB}" type="slidenum">
              <a:rPr lang="zh-CN" altLang="en-US" sz="1200"/>
            </a:fld>
            <a:endParaRPr lang="zh-CN" altLang="en-US" sz="1200"/>
          </a:p>
        </p:txBody>
      </p:sp>
      <p:sp>
        <p:nvSpPr>
          <p:cNvPr id="15364" name="页脚占位符 4"/>
          <p:cNvSpPr txBox="1">
            <a:spLocks noGrp="1"/>
          </p:cNvSpPr>
          <p:nvPr/>
        </p:nvSpPr>
        <p:spPr bwMode="auto">
          <a:xfrm>
            <a:off x="0" y="8685213"/>
            <a:ext cx="2971800" cy="457200"/>
          </a:xfrm>
          <a:prstGeom prst="rect">
            <a:avLst/>
          </a:prstGeom>
          <a:noFill/>
          <a:ln>
            <a:miter lim="800000"/>
          </a:ln>
        </p:spPr>
        <p:txBody>
          <a:bodyPr anchor="b"/>
          <a:lstStyle/>
          <a:p>
            <a:pPr>
              <a:buFontTx/>
              <a:buNone/>
              <a:defRPr/>
            </a:pPr>
            <a:endParaRPr lang="en-US" altLang="zh-CN" sz="1200">
              <a:ea typeface="+mn-ea"/>
            </a:endParaRPr>
          </a:p>
        </p:txBody>
      </p:sp>
      <p:sp>
        <p:nvSpPr>
          <p:cNvPr id="14341"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56E6CC74-4431-44C1-A464-8A380295F98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fld>
            <a:endParaRPr lang="zh-CN">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ChangeArrowheads="1" noTextEdit="1"/>
          </p:cNvSpPr>
          <p:nvPr>
            <p:ph type="sldImg" idx="4294967295"/>
          </p:nvPr>
        </p:nvSpPr>
        <p:spPr>
          <a:xfrm>
            <a:off x="381000" y="685800"/>
            <a:ext cx="6096000" cy="3429000"/>
          </a:xfrm>
        </p:spPr>
      </p:sp>
      <p:sp>
        <p:nvSpPr>
          <p:cNvPr id="24578" name="备注占位符 2"/>
          <p:cNvSpPr>
            <a:spLocks noGrp="1" noChangeArrowheads="1"/>
          </p:cNvSpPr>
          <p:nvPr>
            <p:ph type="body" idx="6"/>
          </p:nvPr>
        </p:nvSpPr>
        <p:spPr/>
        <p:txBody>
          <a:bodyPr/>
          <a:lstStyle/>
          <a:p>
            <a:pPr>
              <a:spcBef>
                <a:spcPct val="0"/>
              </a:spcBef>
            </a:pPr>
            <a:r>
              <a:rPr lang="en-US" altLang="zh-CN"/>
              <a:t>1984年12月3日凌晨，印度中央邦的博帕尔市的美国联合碳化物属下的联合碳化物（印度）有限公司设于贫民区附近一所农药厂发生氰化物泄漏，引发了严重的后果。大灾难造成了2.5万人直接致死，55万人间接致死，另外有20多万人永久残废的人间惨剧。现在当地居民的患癌率及儿童夭折率，仍然因这一灾难远比其他印度城市为高。由于这次事件，世界各国化学集团改变了拒绝与社区通报的态度，亦加强了安全措施。这次事件也导致了许多环保人士以及民众，都强烈反对将化工厂设于邻近民居的地区。</a:t>
            </a:r>
            <a:endParaRPr lang="en-US" altLang="zh-CN"/>
          </a:p>
        </p:txBody>
      </p:sp>
      <p:sp>
        <p:nvSpPr>
          <p:cNvPr id="52227" name="页脚占位符 3"/>
          <p:cNvSpPr txBox="1">
            <a:spLocks noGrp="1"/>
          </p:cNvSpPr>
          <p:nvPr/>
        </p:nvSpPr>
        <p:spPr bwMode="auto">
          <a:xfrm>
            <a:off x="0" y="8685213"/>
            <a:ext cx="2971800" cy="457200"/>
          </a:xfrm>
          <a:prstGeom prst="rect">
            <a:avLst/>
          </a:prstGeom>
          <a:noFill/>
          <a:ln>
            <a:miter lim="800000"/>
          </a:ln>
        </p:spPr>
        <p:txBody>
          <a:bodyPr anchor="b"/>
          <a:lstStyle/>
          <a:p>
            <a:pPr>
              <a:buFontTx/>
              <a:buNone/>
              <a:defRPr/>
            </a:pPr>
            <a:endParaRPr lang="en-US" altLang="zh-CN" sz="1200">
              <a:ea typeface="+mn-ea"/>
            </a:endParaRPr>
          </a:p>
        </p:txBody>
      </p:sp>
      <p:sp>
        <p:nvSpPr>
          <p:cNvPr id="24580" name="灯片编号占位符 4"/>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fld id="{F44F1A9E-F59A-46B6-A6DD-8C281B6376F5}" type="slidenum">
              <a:rPr lang="zh-CN" altLang="en-US" sz="1200"/>
            </a:fld>
            <a:endParaRPr lang="zh-CN" altLang="en-US" sz="1200"/>
          </a:p>
        </p:txBody>
      </p:sp>
      <p:sp>
        <p:nvSpPr>
          <p:cNvPr id="24581"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BA21C9CD-4129-4595-9306-1437ACD7026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ChangeArrowheads="1" noTextEdit="1"/>
          </p:cNvSpPr>
          <p:nvPr>
            <p:ph type="sldImg" idx="4294967295"/>
          </p:nvPr>
        </p:nvSpPr>
        <p:spPr>
          <a:xfrm>
            <a:off x="381000" y="685800"/>
            <a:ext cx="6096000" cy="3429000"/>
          </a:xfrm>
        </p:spPr>
      </p:sp>
      <p:sp>
        <p:nvSpPr>
          <p:cNvPr id="26626" name="备注占位符 2"/>
          <p:cNvSpPr>
            <a:spLocks noGrp="1" noChangeArrowheads="1"/>
          </p:cNvSpPr>
          <p:nvPr>
            <p:ph type="body" idx="6"/>
          </p:nvPr>
        </p:nvSpPr>
        <p:spPr/>
        <p:txBody>
          <a:bodyPr/>
          <a:lstStyle/>
          <a:p>
            <a:pPr>
              <a:spcBef>
                <a:spcPct val="0"/>
              </a:spcBef>
            </a:pPr>
            <a:r>
              <a:rPr lang="en-US" altLang="zh-CN">
                <a:latin typeface="微软雅黑" panose="020B0503020204020204" charset="-122"/>
                <a:ea typeface="微软雅黑" panose="020B0503020204020204" charset="-122"/>
              </a:rPr>
              <a:t>2005年11月13日，中石油吉林石化分公司双苯厂发生爆炸事故，造成8人死亡，60人受伤，并引发松花江水严重污染事故。截至2010年，国家已为松花江流域水污染防治累计投入治污资金78.4亿元。 </a:t>
            </a:r>
            <a:endParaRPr lang="en-US" altLang="zh-CN">
              <a:latin typeface="微软雅黑" panose="020B0503020204020204" charset="-122"/>
              <a:ea typeface="微软雅黑" panose="020B0503020204020204" charset="-122"/>
            </a:endParaRPr>
          </a:p>
        </p:txBody>
      </p:sp>
      <p:sp>
        <p:nvSpPr>
          <p:cNvPr id="54275" name="页脚占位符 3"/>
          <p:cNvSpPr txBox="1">
            <a:spLocks noGrp="1"/>
          </p:cNvSpPr>
          <p:nvPr/>
        </p:nvSpPr>
        <p:spPr bwMode="auto">
          <a:xfrm>
            <a:off x="0" y="8685213"/>
            <a:ext cx="2971800" cy="457200"/>
          </a:xfrm>
          <a:prstGeom prst="rect">
            <a:avLst/>
          </a:prstGeom>
          <a:noFill/>
          <a:ln>
            <a:miter lim="800000"/>
          </a:ln>
        </p:spPr>
        <p:txBody>
          <a:bodyPr anchor="b"/>
          <a:lstStyle/>
          <a:p>
            <a:pPr>
              <a:buFontTx/>
              <a:buNone/>
              <a:defRPr/>
            </a:pPr>
            <a:endParaRPr lang="en-US" altLang="zh-CN" sz="1200">
              <a:ea typeface="+mn-ea"/>
            </a:endParaRPr>
          </a:p>
        </p:txBody>
      </p:sp>
      <p:sp>
        <p:nvSpPr>
          <p:cNvPr id="26628" name="灯片编号占位符 4"/>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fld id="{C8DC4128-7F4D-498F-A6AF-10E5BE6E8894}" type="slidenum">
              <a:rPr lang="zh-CN" altLang="en-US" sz="1200"/>
            </a:fld>
            <a:endParaRPr lang="zh-CN" altLang="en-US" sz="1200"/>
          </a:p>
        </p:txBody>
      </p:sp>
      <p:sp>
        <p:nvSpPr>
          <p:cNvPr id="26629"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F0E54D8A-F8FC-47C4-BF5E-21C1B26410B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fld>
            <a:endParaRPr lang="zh-CN">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ChangeArrowheads="1" noTextEdit="1"/>
          </p:cNvSpPr>
          <p:nvPr>
            <p:ph type="sldImg" idx="4294967295"/>
          </p:nvPr>
        </p:nvSpPr>
        <p:spPr>
          <a:xfrm>
            <a:off x="381000" y="685800"/>
            <a:ext cx="6096000" cy="3429000"/>
          </a:xfrm>
        </p:spPr>
      </p:sp>
      <p:sp>
        <p:nvSpPr>
          <p:cNvPr id="29698" name="备注占位符 2"/>
          <p:cNvSpPr>
            <a:spLocks noGrp="1" noChangeArrowheads="1"/>
          </p:cNvSpPr>
          <p:nvPr>
            <p:ph type="body" idx="6"/>
          </p:nvPr>
        </p:nvSpPr>
        <p:spPr/>
        <p:txBody>
          <a:bodyPr/>
          <a:lstStyle/>
          <a:p>
            <a:pPr>
              <a:spcBef>
                <a:spcPct val="0"/>
              </a:spcBef>
            </a:pPr>
            <a:r>
              <a:rPr lang="zh-CN" altLang="en-US"/>
              <a:t>闪点温度比着火点温度低些。</a:t>
            </a:r>
            <a:endParaRPr lang="zh-CN" altLang="en-US"/>
          </a:p>
          <a:p>
            <a:pPr>
              <a:spcBef>
                <a:spcPct val="0"/>
              </a:spcBef>
            </a:pPr>
            <a:r>
              <a:rPr lang="zh-CN" altLang="en-US"/>
              <a:t>燃点又叫着火点，是指可燃性液体表面上的蒸汽和空气的混合物与火接触而发生火焰能继续燃烧不少于5s时的温度。可在测定闪点后继续在同一标准仪器中测定。可燃性液体的闪点和燃点表明其发生爆炸或火灾的可能性的大小，对运输、储存和使用的安全有极大关系。 </a:t>
            </a:r>
            <a:endParaRPr lang="zh-CN" altLang="en-US"/>
          </a:p>
          <a:p>
            <a:pPr>
              <a:spcBef>
                <a:spcPct val="0"/>
              </a:spcBef>
            </a:pPr>
            <a:r>
              <a:rPr lang="zh-CN" altLang="en-US"/>
              <a:t>闪燃是液态可燃物液面上蒸发出的蒸气与空气形成的混合气体恰好等于爆炸下限浓度时，遇火源产生的一闪即灭的现象。</a:t>
            </a:r>
            <a:endParaRPr lang="zh-CN" altLang="en-US"/>
          </a:p>
          <a:p>
            <a:pPr>
              <a:spcBef>
                <a:spcPct val="0"/>
              </a:spcBef>
            </a:pPr>
            <a:r>
              <a:rPr lang="zh-CN" altLang="en-US"/>
              <a:t>闪燃现象出现后，受环境温度等因素的影响，液体蒸发速度往往会加快，这时遇火源就会产生持续燃烧，在一定条件下（如爆炸性混合物达到爆炸极限，并遇到较高的点火能量），就会出现燃烧速度比较快的燃烧现象，即爆燃。因此，闪燃现象往往是爆燃的前兆。由于爆燃能够形成很高的燃烧速度和温度，因此会直接造成火灾，所以与闪燃现象相比，具有很大的火灾危险性。这样积极控制和预防闪燃现象的出现，就具有极其重要的现实意义。</a:t>
            </a:r>
            <a:endParaRPr lang="zh-CN" altLang="en-US"/>
          </a:p>
          <a:p>
            <a:pPr>
              <a:spcBef>
                <a:spcPct val="0"/>
              </a:spcBef>
            </a:pPr>
            <a:r>
              <a:rPr lang="zh-CN" altLang="en-US"/>
              <a:t>爆燃：伴随爆炸的燃烧波，以亚音速传播。</a:t>
            </a:r>
            <a:endParaRPr lang="zh-CN" altLang="en-US"/>
          </a:p>
          <a:p>
            <a:pPr>
              <a:spcBef>
                <a:spcPct val="0"/>
              </a:spcBef>
            </a:pPr>
            <a:endParaRPr lang="zh-CN" altLang="en-US"/>
          </a:p>
        </p:txBody>
      </p:sp>
      <p:sp>
        <p:nvSpPr>
          <p:cNvPr id="2" name="页脚占位符 3"/>
          <p:cNvSpPr txBox="1">
            <a:spLocks noGrp="1"/>
          </p:cNvSpPr>
          <p:nvPr/>
        </p:nvSpPr>
        <p:spPr bwMode="auto">
          <a:xfrm>
            <a:off x="0" y="8685213"/>
            <a:ext cx="2971800" cy="457200"/>
          </a:xfrm>
          <a:prstGeom prst="rect">
            <a:avLst/>
          </a:prstGeom>
          <a:noFill/>
          <a:ln>
            <a:miter lim="800000"/>
          </a:ln>
        </p:spPr>
        <p:txBody>
          <a:bodyPr anchor="b"/>
          <a:lstStyle/>
          <a:p>
            <a:pPr>
              <a:buFontTx/>
              <a:buNone/>
              <a:defRPr/>
            </a:pPr>
            <a:endParaRPr lang="en-US" altLang="zh-CN" sz="1200">
              <a:ea typeface="+mn-ea"/>
            </a:endParaRPr>
          </a:p>
        </p:txBody>
      </p:sp>
      <p:sp>
        <p:nvSpPr>
          <p:cNvPr id="29700" name="灯片编号占位符 4"/>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fld id="{1C508A56-2139-4620-B828-BF225FD08BBC}" type="slidenum">
              <a:rPr lang="zh-CN" altLang="en-US" sz="1200"/>
            </a:fld>
            <a:endParaRPr lang="zh-CN" altLang="en-US" sz="1200"/>
          </a:p>
        </p:txBody>
      </p:sp>
      <p:sp>
        <p:nvSpPr>
          <p:cNvPr id="29701" name="灯片编号占位符 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2A5F681D-CC86-4357-A620-98898533E1E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ChangeArrowheads="1" noTextEdit="1"/>
          </p:cNvSpPr>
          <p:nvPr>
            <p:ph type="sldImg" idx="4294967295"/>
          </p:nvPr>
        </p:nvSpPr>
        <p:spPr>
          <a:xfrm>
            <a:off x="381000" y="685800"/>
            <a:ext cx="6096000" cy="3429000"/>
          </a:xfrm>
        </p:spPr>
      </p:sp>
      <p:sp>
        <p:nvSpPr>
          <p:cNvPr id="34818" name="备注占位符 2"/>
          <p:cNvSpPr>
            <a:spLocks noGrp="1" noChangeArrowheads="1"/>
          </p:cNvSpPr>
          <p:nvPr>
            <p:ph type="body" idx="6"/>
          </p:nvPr>
        </p:nvSpPr>
        <p:spPr/>
        <p:txBody>
          <a:bodyPr/>
          <a:lstStyle/>
          <a:p>
            <a:pPr>
              <a:spcBef>
                <a:spcPct val="0"/>
              </a:spcBef>
            </a:pPr>
            <a:endParaRPr lang="zh-CN" altLang="en-US"/>
          </a:p>
        </p:txBody>
      </p:sp>
      <p:sp>
        <p:nvSpPr>
          <p:cNvPr id="2" name="页脚占位符 3"/>
          <p:cNvSpPr txBox="1">
            <a:spLocks noGrp="1"/>
          </p:cNvSpPr>
          <p:nvPr/>
        </p:nvSpPr>
        <p:spPr bwMode="auto">
          <a:xfrm>
            <a:off x="0" y="8685213"/>
            <a:ext cx="2971800" cy="457200"/>
          </a:xfrm>
          <a:prstGeom prst="rect">
            <a:avLst/>
          </a:prstGeom>
          <a:noFill/>
          <a:ln>
            <a:miter lim="800000"/>
          </a:ln>
        </p:spPr>
        <p:txBody>
          <a:bodyPr anchor="b"/>
          <a:lstStyle/>
          <a:p>
            <a:pPr>
              <a:buFontTx/>
              <a:buNone/>
              <a:defRPr/>
            </a:pPr>
            <a:endParaRPr lang="en-US" altLang="zh-CN" sz="1200">
              <a:ea typeface="+mn-ea"/>
            </a:endParaRPr>
          </a:p>
        </p:txBody>
      </p:sp>
      <p:sp>
        <p:nvSpPr>
          <p:cNvPr id="34820" name="灯片编号占位符 4"/>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fld id="{DD068807-8E91-4656-BE91-79E0BC95B10D}" type="slidenum">
              <a:rPr lang="zh-CN" altLang="en-US" sz="1200"/>
            </a:fld>
            <a:endParaRPr lang="zh-CN" altLang="en-US" sz="1200"/>
          </a:p>
        </p:txBody>
      </p:sp>
      <p:sp>
        <p:nvSpPr>
          <p:cNvPr id="34821" name="灯片编号占位符 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F61ED946-4215-4602-8B0D-9803DDCE5C3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ChangeArrowheads="1" noTextEdit="1"/>
          </p:cNvSpPr>
          <p:nvPr>
            <p:ph type="sldImg" idx="4294967295"/>
          </p:nvPr>
        </p:nvSpPr>
        <p:spPr>
          <a:xfrm>
            <a:off x="381000" y="685800"/>
            <a:ext cx="6096000" cy="3429000"/>
          </a:xfrm>
        </p:spPr>
      </p:sp>
      <p:sp>
        <p:nvSpPr>
          <p:cNvPr id="37890" name="备注占位符 2"/>
          <p:cNvSpPr>
            <a:spLocks noGrp="1" noChangeArrowheads="1"/>
          </p:cNvSpPr>
          <p:nvPr>
            <p:ph type="body" idx="6"/>
          </p:nvPr>
        </p:nvSpPr>
        <p:spPr/>
        <p:txBody>
          <a:bodyPr/>
          <a:lstStyle/>
          <a:p>
            <a:pPr>
              <a:spcBef>
                <a:spcPct val="0"/>
              </a:spcBef>
            </a:pPr>
            <a:endParaRPr lang="zh-CN" altLang="en-US"/>
          </a:p>
        </p:txBody>
      </p:sp>
      <p:sp>
        <p:nvSpPr>
          <p:cNvPr id="28675" name="页脚占位符 3"/>
          <p:cNvSpPr txBox="1">
            <a:spLocks noGrp="1"/>
          </p:cNvSpPr>
          <p:nvPr/>
        </p:nvSpPr>
        <p:spPr bwMode="auto">
          <a:xfrm>
            <a:off x="0" y="8685213"/>
            <a:ext cx="2971800" cy="457200"/>
          </a:xfrm>
          <a:prstGeom prst="rect">
            <a:avLst/>
          </a:prstGeom>
          <a:noFill/>
          <a:ln>
            <a:miter lim="800000"/>
          </a:ln>
        </p:spPr>
        <p:txBody>
          <a:bodyPr anchor="b"/>
          <a:lstStyle/>
          <a:p>
            <a:pPr>
              <a:buFontTx/>
              <a:buNone/>
              <a:defRPr/>
            </a:pPr>
            <a:endParaRPr lang="en-US" altLang="zh-CN" sz="1200">
              <a:ea typeface="+mn-ea"/>
            </a:endParaRPr>
          </a:p>
        </p:txBody>
      </p:sp>
      <p:sp>
        <p:nvSpPr>
          <p:cNvPr id="37892" name="灯片编号占位符 4"/>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fld id="{5D78780D-F26A-428F-91E3-7CDCB65F19DA}" type="slidenum">
              <a:rPr lang="zh-CN" altLang="en-US" sz="1200"/>
            </a:fld>
            <a:endParaRPr lang="zh-CN" altLang="en-US" sz="1200"/>
          </a:p>
        </p:txBody>
      </p:sp>
      <p:sp>
        <p:nvSpPr>
          <p:cNvPr id="37893"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61038C00-1F6E-46D6-B770-CF274622457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fld>
            <a:endParaRPr lang="zh-CN">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fld>
            <a:endParaRPr lang="zh-CN">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fld>
            <a:endParaRPr lang="zh-CN">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fld>
            <a:endParaRPr lang="zh-CN">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fld>
            <a:endParaRPr lang="zh-CN">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fld>
            <a:endParaRPr lang="zh-CN">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fld>
            <a:endParaRPr lang="zh-CN">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noChangeArrowheads="1" noTextEdit="1"/>
          </p:cNvSpPr>
          <p:nvPr>
            <p:ph type="sldImg" idx="4294967295"/>
          </p:nvPr>
        </p:nvSpPr>
        <p:spPr>
          <a:xfrm>
            <a:off x="381000" y="685800"/>
            <a:ext cx="6096000" cy="3429000"/>
          </a:xfrm>
        </p:spPr>
      </p:sp>
      <p:sp>
        <p:nvSpPr>
          <p:cNvPr id="3" name="备注占位符 2"/>
          <p:cNvSpPr>
            <a:spLocks noGrp="1"/>
          </p:cNvSpPr>
          <p:nvPr>
            <p:ph type="body" idx="1"/>
          </p:nvPr>
        </p:nvSpPr>
        <p:spPr>
          <a:noFill/>
        </p:spPr>
        <p:txBody>
          <a:bodyPr rtlCol="0">
            <a:normAutofit/>
          </a:bodyPr>
          <a:lstStyle/>
          <a:p>
            <a:pPr fontAlgn="auto">
              <a:spcBef>
                <a:spcPct val="0"/>
              </a:spcBef>
              <a:spcAft>
                <a:spcPct val="0"/>
              </a:spcAft>
              <a:buFontTx/>
              <a:buNone/>
              <a:defRPr/>
            </a:pPr>
            <a:endParaRPr lang="zh-CN" altLang="en-US">
              <a:latin typeface="+mn-lt"/>
              <a:ea typeface="+mn-ea"/>
              <a:cs typeface="+mn-cs"/>
            </a:endParaRPr>
          </a:p>
        </p:txBody>
      </p:sp>
      <p:sp>
        <p:nvSpPr>
          <p:cNvPr id="106499" name="页脚占位符 3"/>
          <p:cNvSpPr txBox="1">
            <a:spLocks noGrp="1"/>
          </p:cNvSpPr>
          <p:nvPr/>
        </p:nvSpPr>
        <p:spPr bwMode="auto">
          <a:xfrm>
            <a:off x="0" y="8685213"/>
            <a:ext cx="2971800" cy="457200"/>
          </a:xfrm>
          <a:prstGeom prst="rect">
            <a:avLst/>
          </a:prstGeom>
          <a:noFill/>
          <a:ln>
            <a:miter lim="800000"/>
          </a:ln>
        </p:spPr>
        <p:txBody>
          <a:bodyPr anchor="b"/>
          <a:lstStyle/>
          <a:p>
            <a:pPr>
              <a:buFontTx/>
              <a:buNone/>
              <a:defRPr/>
            </a:pPr>
            <a:endParaRPr lang="en-US" altLang="zh-CN" sz="1200">
              <a:ea typeface="+mn-ea"/>
            </a:endParaRPr>
          </a:p>
        </p:txBody>
      </p:sp>
      <p:sp>
        <p:nvSpPr>
          <p:cNvPr id="59396" name="灯片编号占位符 4"/>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fld id="{874603C5-7110-4421-AB95-A5F26D4C99B2}" type="slidenum">
              <a:rPr lang="zh-CN" altLang="en-US" sz="1200"/>
            </a:fld>
            <a:endParaRPr lang="zh-CN" altLang="en-US" sz="1200"/>
          </a:p>
        </p:txBody>
      </p:sp>
      <p:sp>
        <p:nvSpPr>
          <p:cNvPr id="59397"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9405D277-63E5-4593-BAFC-BEFFB0CCA27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fld>
            <a:endParaRPr lang="zh-CN">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fld>
            <a:endParaRPr lang="zh-CN">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fld>
            <a:endParaRPr lang="zh-CN">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fld>
            <a:endParaRPr lang="zh-CN">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fld>
            <a:endParaRPr lang="zh-CN">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fld>
            <a:endParaRPr lang="zh-CN">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fld>
            <a:endParaRPr lang="zh-CN">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noChangeArrowheads="1" noTextEdit="1"/>
          </p:cNvSpPr>
          <p:nvPr>
            <p:ph type="sldImg" idx="4294967295"/>
          </p:nvPr>
        </p:nvSpPr>
        <p:spPr>
          <a:xfrm>
            <a:off x="381000" y="685800"/>
            <a:ext cx="6096000" cy="3429000"/>
          </a:xfrm>
        </p:spPr>
      </p:sp>
      <p:sp>
        <p:nvSpPr>
          <p:cNvPr id="14338" name="备注占位符 2"/>
          <p:cNvSpPr>
            <a:spLocks noGrp="1" noChangeArrowheads="1"/>
          </p:cNvSpPr>
          <p:nvPr>
            <p:ph type="body" idx="6"/>
          </p:nvPr>
        </p:nvSpPr>
        <p:spPr/>
        <p:txBody>
          <a:bodyPr/>
          <a:lstStyle/>
          <a:p>
            <a:pPr>
              <a:spcBef>
                <a:spcPct val="0"/>
              </a:spcBef>
            </a:pPr>
            <a:endParaRPr lang="zh-CN" altLang="en-US"/>
          </a:p>
        </p:txBody>
      </p:sp>
      <p:sp>
        <p:nvSpPr>
          <p:cNvPr id="14339"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fld id="{A83A94ED-5D1F-410A-817A-E9DD75CE41DB}" type="slidenum">
              <a:rPr lang="zh-CN" altLang="en-US" sz="1200"/>
            </a:fld>
            <a:endParaRPr lang="zh-CN" altLang="en-US" sz="1200"/>
          </a:p>
        </p:txBody>
      </p:sp>
      <p:sp>
        <p:nvSpPr>
          <p:cNvPr id="15364" name="页脚占位符 4"/>
          <p:cNvSpPr txBox="1">
            <a:spLocks noGrp="1"/>
          </p:cNvSpPr>
          <p:nvPr/>
        </p:nvSpPr>
        <p:spPr bwMode="auto">
          <a:xfrm>
            <a:off x="0" y="8685213"/>
            <a:ext cx="2971800" cy="457200"/>
          </a:xfrm>
          <a:prstGeom prst="rect">
            <a:avLst/>
          </a:prstGeom>
          <a:noFill/>
          <a:ln>
            <a:miter lim="800000"/>
          </a:ln>
        </p:spPr>
        <p:txBody>
          <a:bodyPr anchor="b"/>
          <a:lstStyle/>
          <a:p>
            <a:pPr>
              <a:buFontTx/>
              <a:buNone/>
              <a:defRPr/>
            </a:pPr>
            <a:endParaRPr lang="en-US" altLang="zh-CN" sz="1200">
              <a:ea typeface="+mn-ea"/>
            </a:endParaRPr>
          </a:p>
        </p:txBody>
      </p:sp>
      <p:sp>
        <p:nvSpPr>
          <p:cNvPr id="14341"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56E6CC74-4431-44C1-A464-8A380295F98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fld>
            <a:endParaRPr lang="zh-CN">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ChangeArrowheads="1" noTextEdit="1"/>
          </p:cNvSpPr>
          <p:nvPr>
            <p:ph type="sldImg" idx="4294967295"/>
          </p:nvPr>
        </p:nvSpPr>
        <p:spPr>
          <a:xfrm>
            <a:off x="381000" y="685800"/>
            <a:ext cx="6096000" cy="3429000"/>
          </a:xfrm>
        </p:spPr>
      </p:sp>
      <p:sp>
        <p:nvSpPr>
          <p:cNvPr id="18434" name="备注占位符 2"/>
          <p:cNvSpPr>
            <a:spLocks noGrp="1" noChangeArrowheads="1"/>
          </p:cNvSpPr>
          <p:nvPr>
            <p:ph type="body" idx="6"/>
          </p:nvPr>
        </p:nvSpPr>
        <p:spPr/>
        <p:txBody>
          <a:bodyPr/>
          <a:lstStyle/>
          <a:p>
            <a:pPr>
              <a:lnSpc>
                <a:spcPct val="80000"/>
              </a:lnSpc>
              <a:spcBef>
                <a:spcPct val="0"/>
              </a:spcBef>
            </a:pPr>
            <a:r>
              <a:rPr lang="zh-CN" altLang="zh-CN" sz="300" b="1"/>
              <a:t>第1类：爆炸品；  TNT炸药</a:t>
            </a:r>
            <a:endParaRPr lang="zh-CN" altLang="zh-CN" sz="300" b="1"/>
          </a:p>
          <a:p>
            <a:pPr>
              <a:lnSpc>
                <a:spcPct val="80000"/>
              </a:lnSpc>
              <a:spcBef>
                <a:spcPct val="0"/>
              </a:spcBef>
            </a:pPr>
            <a:r>
              <a:rPr lang="zh-CN" altLang="zh-CN" sz="300" b="1"/>
              <a:t> </a:t>
            </a:r>
            <a:endParaRPr lang="zh-CN" altLang="zh-CN" sz="300" b="1"/>
          </a:p>
          <a:p>
            <a:pPr>
              <a:lnSpc>
                <a:spcPct val="80000"/>
              </a:lnSpc>
              <a:spcBef>
                <a:spcPct val="0"/>
              </a:spcBef>
            </a:pPr>
            <a:r>
              <a:rPr lang="zh-CN" altLang="zh-CN" sz="300" b="1"/>
              <a:t>第2类：压缩气体和液化气体；</a:t>
            </a:r>
            <a:endParaRPr lang="zh-CN" altLang="zh-CN" sz="300" b="1"/>
          </a:p>
          <a:p>
            <a:pPr>
              <a:lnSpc>
                <a:spcPct val="80000"/>
              </a:lnSpc>
              <a:spcBef>
                <a:spcPct val="0"/>
              </a:spcBef>
            </a:pPr>
            <a:r>
              <a:rPr lang="zh-CN" altLang="zh-CN" sz="300" b="1"/>
              <a:t>   </a:t>
            </a:r>
            <a:endParaRPr lang="zh-CN" altLang="zh-CN" sz="300" b="1"/>
          </a:p>
          <a:p>
            <a:pPr>
              <a:lnSpc>
                <a:spcPct val="80000"/>
              </a:lnSpc>
              <a:spcBef>
                <a:spcPct val="0"/>
              </a:spcBef>
            </a:pPr>
            <a:r>
              <a:rPr lang="zh-CN" altLang="zh-CN" sz="300" b="1"/>
              <a:t> 没有限定气体种类，无论什么气体，只要压缩、液化就是危险化学品</a:t>
            </a:r>
            <a:endParaRPr lang="zh-CN" altLang="zh-CN" sz="300" b="1"/>
          </a:p>
          <a:p>
            <a:pPr>
              <a:lnSpc>
                <a:spcPct val="80000"/>
              </a:lnSpc>
              <a:spcBef>
                <a:spcPct val="0"/>
              </a:spcBef>
            </a:pPr>
            <a:r>
              <a:rPr lang="zh-CN" altLang="zh-CN" sz="300" b="1"/>
              <a:t>      </a:t>
            </a:r>
            <a:endParaRPr lang="zh-CN" altLang="zh-CN" sz="300" b="1"/>
          </a:p>
          <a:p>
            <a:pPr>
              <a:lnSpc>
                <a:spcPct val="80000"/>
              </a:lnSpc>
              <a:spcBef>
                <a:spcPct val="0"/>
              </a:spcBef>
            </a:pPr>
            <a:r>
              <a:rPr lang="zh-CN" altLang="zh-CN" sz="300" b="1"/>
              <a:t>第3类易燃液体；</a:t>
            </a:r>
            <a:endParaRPr lang="zh-CN" altLang="zh-CN" sz="300" b="1"/>
          </a:p>
          <a:p>
            <a:pPr>
              <a:lnSpc>
                <a:spcPct val="80000"/>
              </a:lnSpc>
              <a:spcBef>
                <a:spcPct val="0"/>
              </a:spcBef>
            </a:pPr>
            <a:r>
              <a:rPr lang="zh-CN" altLang="zh-CN" sz="300" b="1"/>
              <a:t>        油漆、清洗剂</a:t>
            </a:r>
            <a:endParaRPr lang="zh-CN" altLang="zh-CN" sz="300" b="1"/>
          </a:p>
          <a:p>
            <a:pPr>
              <a:lnSpc>
                <a:spcPct val="80000"/>
              </a:lnSpc>
              <a:spcBef>
                <a:spcPct val="0"/>
              </a:spcBef>
            </a:pPr>
            <a:r>
              <a:rPr lang="zh-CN" altLang="zh-CN" sz="300" b="1"/>
              <a:t> </a:t>
            </a:r>
            <a:endParaRPr lang="zh-CN" altLang="zh-CN" sz="300" b="1"/>
          </a:p>
          <a:p>
            <a:pPr>
              <a:lnSpc>
                <a:spcPct val="80000"/>
              </a:lnSpc>
              <a:spcBef>
                <a:spcPct val="0"/>
              </a:spcBef>
            </a:pPr>
            <a:r>
              <a:rPr lang="zh-CN" altLang="zh-CN" sz="300" b="1"/>
              <a:t>第4类：易燃固体、自燃物品和遇湿易燃品；</a:t>
            </a:r>
            <a:endParaRPr lang="zh-CN" altLang="zh-CN" sz="300" b="1"/>
          </a:p>
          <a:p>
            <a:pPr>
              <a:lnSpc>
                <a:spcPct val="80000"/>
              </a:lnSpc>
              <a:spcBef>
                <a:spcPct val="0"/>
              </a:spcBef>
            </a:pPr>
            <a:r>
              <a:rPr lang="zh-CN" altLang="zh-CN" sz="300" b="1"/>
              <a:t> </a:t>
            </a:r>
            <a:endParaRPr lang="zh-CN" altLang="zh-CN" sz="300" b="1"/>
          </a:p>
          <a:p>
            <a:pPr>
              <a:lnSpc>
                <a:spcPct val="80000"/>
              </a:lnSpc>
              <a:spcBef>
                <a:spcPct val="0"/>
              </a:spcBef>
            </a:pPr>
            <a:r>
              <a:rPr lang="zh-CN" altLang="zh-CN" sz="300" b="1"/>
              <a:t>第5类氧化剂和有机过氧化物；</a:t>
            </a:r>
            <a:endParaRPr lang="zh-CN" altLang="zh-CN" sz="300" b="1"/>
          </a:p>
          <a:p>
            <a:pPr>
              <a:lnSpc>
                <a:spcPct val="80000"/>
              </a:lnSpc>
              <a:spcBef>
                <a:spcPct val="0"/>
              </a:spcBef>
            </a:pPr>
            <a:r>
              <a:rPr lang="zh-CN" altLang="zh-CN" sz="300" b="1"/>
              <a:t> </a:t>
            </a:r>
            <a:endParaRPr lang="zh-CN" altLang="zh-CN" sz="300" b="1"/>
          </a:p>
          <a:p>
            <a:pPr>
              <a:lnSpc>
                <a:spcPct val="80000"/>
              </a:lnSpc>
              <a:spcBef>
                <a:spcPct val="0"/>
              </a:spcBef>
            </a:pPr>
            <a:r>
              <a:rPr lang="zh-CN" altLang="zh-CN" sz="300" b="1"/>
              <a:t>第6类毒害品；</a:t>
            </a:r>
            <a:endParaRPr lang="zh-CN" altLang="zh-CN" sz="300" b="1"/>
          </a:p>
          <a:p>
            <a:pPr>
              <a:lnSpc>
                <a:spcPct val="80000"/>
              </a:lnSpc>
              <a:spcBef>
                <a:spcPct val="0"/>
              </a:spcBef>
            </a:pPr>
            <a:r>
              <a:rPr lang="zh-CN" altLang="zh-CN" sz="300" b="1"/>
              <a:t> </a:t>
            </a:r>
            <a:endParaRPr lang="zh-CN" altLang="zh-CN" sz="300" b="1"/>
          </a:p>
          <a:p>
            <a:pPr>
              <a:lnSpc>
                <a:spcPct val="80000"/>
              </a:lnSpc>
              <a:spcBef>
                <a:spcPct val="0"/>
              </a:spcBef>
            </a:pPr>
            <a:r>
              <a:rPr lang="zh-CN" altLang="zh-CN" sz="300" b="1"/>
              <a:t>第7类放射性物品；</a:t>
            </a:r>
            <a:endParaRPr lang="zh-CN" altLang="zh-CN" sz="300" b="1"/>
          </a:p>
          <a:p>
            <a:pPr>
              <a:lnSpc>
                <a:spcPct val="80000"/>
              </a:lnSpc>
              <a:spcBef>
                <a:spcPct val="0"/>
              </a:spcBef>
            </a:pPr>
            <a:r>
              <a:rPr lang="zh-CN" altLang="zh-CN" sz="300" b="1"/>
              <a:t> </a:t>
            </a:r>
            <a:endParaRPr lang="zh-CN" altLang="zh-CN" sz="300" b="1"/>
          </a:p>
          <a:p>
            <a:pPr>
              <a:lnSpc>
                <a:spcPct val="80000"/>
              </a:lnSpc>
              <a:spcBef>
                <a:spcPct val="0"/>
              </a:spcBef>
            </a:pPr>
            <a:r>
              <a:rPr lang="zh-CN" altLang="zh-CN" sz="300" b="1"/>
              <a:t>第8类腐蚀品。</a:t>
            </a:r>
            <a:endParaRPr lang="zh-CN" altLang="zh-CN" sz="300" b="1"/>
          </a:p>
        </p:txBody>
      </p:sp>
      <p:sp>
        <p:nvSpPr>
          <p:cNvPr id="20483" name="页脚占位符 3"/>
          <p:cNvSpPr txBox="1">
            <a:spLocks noGrp="1"/>
          </p:cNvSpPr>
          <p:nvPr/>
        </p:nvSpPr>
        <p:spPr bwMode="auto">
          <a:xfrm>
            <a:off x="0" y="8685213"/>
            <a:ext cx="2971800" cy="457200"/>
          </a:xfrm>
          <a:prstGeom prst="rect">
            <a:avLst/>
          </a:prstGeom>
          <a:noFill/>
          <a:ln>
            <a:miter lim="800000"/>
          </a:ln>
        </p:spPr>
        <p:txBody>
          <a:bodyPr anchor="b"/>
          <a:lstStyle/>
          <a:p>
            <a:pPr>
              <a:buFontTx/>
              <a:buNone/>
              <a:defRPr/>
            </a:pPr>
            <a:endParaRPr lang="en-US" altLang="zh-CN" sz="1200">
              <a:ea typeface="+mn-ea"/>
            </a:endParaRPr>
          </a:p>
        </p:txBody>
      </p:sp>
      <p:sp>
        <p:nvSpPr>
          <p:cNvPr id="18436" name="灯片编号占位符 4"/>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fld id="{2EAB1D8E-5AF2-4692-B341-16EA336286A5}" type="slidenum">
              <a:rPr lang="zh-CN" altLang="en-US" sz="1200"/>
            </a:fld>
            <a:endParaRPr lang="zh-CN" altLang="en-US" sz="1200"/>
          </a:p>
        </p:txBody>
      </p:sp>
      <p:sp>
        <p:nvSpPr>
          <p:cNvPr id="18437"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54624356-16C8-4A58-BF3B-1F4AD95198F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fld>
            <a:endParaRPr lang="zh-CN">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fld>
            <a:endParaRPr lang="zh-CN">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fld>
            <a:endParaRPr lang="zh-CN">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fld>
            <a:endParaRPr lang="zh-CN">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4" Type="http://schemas.openxmlformats.org/officeDocument/2006/relationships/tags" Target="../tags/tag21.xml"/><Relationship Id="rId23" Type="http://schemas.openxmlformats.org/officeDocument/2006/relationships/tags" Target="../tags/tag20.xml"/><Relationship Id="rId22" Type="http://schemas.openxmlformats.org/officeDocument/2006/relationships/tags" Target="../tags/tag19.xml"/><Relationship Id="rId21" Type="http://schemas.openxmlformats.org/officeDocument/2006/relationships/tags" Target="../tags/tag18.xml"/><Relationship Id="rId20" Type="http://schemas.openxmlformats.org/officeDocument/2006/relationships/tags" Target="../tags/tag17.xml"/><Relationship Id="rId2" Type="http://schemas.openxmlformats.org/officeDocument/2006/relationships/tags" Target="../tags/tag1.xml"/><Relationship Id="rId19" Type="http://schemas.openxmlformats.org/officeDocument/2006/relationships/tags" Target="../tags/tag16.xml"/><Relationship Id="rId18" Type="http://schemas.openxmlformats.org/officeDocument/2006/relationships/tags" Target="../tags/tag15.xml"/><Relationship Id="rId17" Type="http://schemas.openxmlformats.org/officeDocument/2006/relationships/image" Target="../media/image4.jpeg"/><Relationship Id="rId16" Type="http://schemas.openxmlformats.org/officeDocument/2006/relationships/tags" Target="../tags/tag14.xml"/><Relationship Id="rId15" Type="http://schemas.openxmlformats.org/officeDocument/2006/relationships/image" Target="../media/image3.jpeg"/><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image" Target="../media/image6.jpeg"/><Relationship Id="rId5" Type="http://schemas.openxmlformats.org/officeDocument/2006/relationships/tags" Target="../tags/tag24.xml"/><Relationship Id="rId4" Type="http://schemas.openxmlformats.org/officeDocument/2006/relationships/image" Target="../media/image5.jpeg"/><Relationship Id="rId3" Type="http://schemas.openxmlformats.org/officeDocument/2006/relationships/tags" Target="../tags/tag23.xml"/><Relationship Id="rId2" Type="http://schemas.openxmlformats.org/officeDocument/2006/relationships/tags" Target="../tags/tag22.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image" Target="../media/image6.jpeg"/><Relationship Id="rId5" Type="http://schemas.openxmlformats.org/officeDocument/2006/relationships/tags" Target="../tags/tag45.xml"/><Relationship Id="rId4" Type="http://schemas.openxmlformats.org/officeDocument/2006/relationships/image" Target="../media/image5.jpeg"/><Relationship Id="rId3" Type="http://schemas.openxmlformats.org/officeDocument/2006/relationships/tags" Target="../tags/tag44.xml"/><Relationship Id="rId2" Type="http://schemas.openxmlformats.org/officeDocument/2006/relationships/tags" Target="../tags/tag43.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image" Target="../media/image6.jpeg"/><Relationship Id="rId5" Type="http://schemas.openxmlformats.org/officeDocument/2006/relationships/tags" Target="../tags/tag54.xml"/><Relationship Id="rId4" Type="http://schemas.openxmlformats.org/officeDocument/2006/relationships/image" Target="../media/image5.jpeg"/><Relationship Id="rId3" Type="http://schemas.openxmlformats.org/officeDocument/2006/relationships/tags" Target="../tags/tag53.xml"/><Relationship Id="rId2" Type="http://schemas.openxmlformats.org/officeDocument/2006/relationships/tags" Target="../tags/tag52.xml"/><Relationship Id="rId14" Type="http://schemas.openxmlformats.org/officeDocument/2006/relationships/tags" Target="../tags/tag62.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image" Target="../media/image6.jpeg"/><Relationship Id="rId5" Type="http://schemas.openxmlformats.org/officeDocument/2006/relationships/tags" Target="../tags/tag79.xml"/><Relationship Id="rId4" Type="http://schemas.openxmlformats.org/officeDocument/2006/relationships/image" Target="../media/image5.jpeg"/><Relationship Id="rId3" Type="http://schemas.openxmlformats.org/officeDocument/2006/relationships/tags" Target="../tags/tag78.xml"/><Relationship Id="rId2" Type="http://schemas.openxmlformats.org/officeDocument/2006/relationships/tags" Target="../tags/tag77.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image" Target="../media/image6.jpeg"/><Relationship Id="rId6" Type="http://schemas.openxmlformats.org/officeDocument/2006/relationships/tags" Target="../tags/tag89.xml"/><Relationship Id="rId5" Type="http://schemas.openxmlformats.org/officeDocument/2006/relationships/image" Target="../media/image5.jpeg"/><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6" Type="http://schemas.openxmlformats.org/officeDocument/2006/relationships/tags" Target="../tags/tag98.xml"/><Relationship Id="rId15" Type="http://schemas.openxmlformats.org/officeDocument/2006/relationships/tags" Target="../tags/tag97.xml"/><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image" Target="../media/image6.jpeg"/><Relationship Id="rId5" Type="http://schemas.openxmlformats.org/officeDocument/2006/relationships/tags" Target="../tags/tag101.xml"/><Relationship Id="rId4" Type="http://schemas.openxmlformats.org/officeDocument/2006/relationships/image" Target="../media/image5.jpeg"/><Relationship Id="rId3" Type="http://schemas.openxmlformats.org/officeDocument/2006/relationships/tags" Target="../tags/tag100.xml"/><Relationship Id="rId2" Type="http://schemas.openxmlformats.org/officeDocument/2006/relationships/tags" Target="../tags/tag99.xml"/><Relationship Id="rId10" Type="http://schemas.openxmlformats.org/officeDocument/2006/relationships/tags" Target="../tags/tag10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2" Type="http://schemas.openxmlformats.org/officeDocument/2006/relationships/tags" Target="../tags/tag124.xml"/><Relationship Id="rId21" Type="http://schemas.openxmlformats.org/officeDocument/2006/relationships/tags" Target="../tags/tag123.xml"/><Relationship Id="rId20" Type="http://schemas.openxmlformats.org/officeDocument/2006/relationships/tags" Target="../tags/tag122.xml"/><Relationship Id="rId2" Type="http://schemas.openxmlformats.org/officeDocument/2006/relationships/tags" Target="../tags/tag106.xml"/><Relationship Id="rId19" Type="http://schemas.openxmlformats.org/officeDocument/2006/relationships/tags" Target="../tags/tag121.xml"/><Relationship Id="rId18" Type="http://schemas.openxmlformats.org/officeDocument/2006/relationships/tags" Target="../tags/tag120.xml"/><Relationship Id="rId17" Type="http://schemas.openxmlformats.org/officeDocument/2006/relationships/tags" Target="../tags/tag119.xml"/><Relationship Id="rId16" Type="http://schemas.openxmlformats.org/officeDocument/2006/relationships/tags" Target="../tags/tag118.xml"/><Relationship Id="rId15" Type="http://schemas.openxmlformats.org/officeDocument/2006/relationships/image" Target="../media/image4.jpeg"/><Relationship Id="rId14" Type="http://schemas.openxmlformats.org/officeDocument/2006/relationships/tags" Target="../tags/tag117.xml"/><Relationship Id="rId13" Type="http://schemas.openxmlformats.org/officeDocument/2006/relationships/image" Target="../media/image3.jpeg"/><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image" Target="../media/image6.jpeg"/><Relationship Id="rId4" Type="http://schemas.openxmlformats.org/officeDocument/2006/relationships/tags" Target="../tags/tag126.xml"/><Relationship Id="rId3" Type="http://schemas.openxmlformats.org/officeDocument/2006/relationships/image" Target="../media/image7.jpeg"/><Relationship Id="rId2" Type="http://schemas.openxmlformats.org/officeDocument/2006/relationships/tags" Target="../tags/tag12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image" Target="../media/image8.jpeg"/><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43.xml"/><Relationship Id="rId8" Type="http://schemas.openxmlformats.org/officeDocument/2006/relationships/tags" Target="../tags/tag142.xml"/><Relationship Id="rId7" Type="http://schemas.openxmlformats.org/officeDocument/2006/relationships/tags" Target="../tags/tag141.xml"/><Relationship Id="rId6" Type="http://schemas.openxmlformats.org/officeDocument/2006/relationships/image" Target="../media/image6.jpeg"/><Relationship Id="rId5" Type="http://schemas.openxmlformats.org/officeDocument/2006/relationships/tags" Target="../tags/tag140.xml"/><Relationship Id="rId4" Type="http://schemas.openxmlformats.org/officeDocument/2006/relationships/image" Target="../media/image5.jpeg"/><Relationship Id="rId3" Type="http://schemas.openxmlformats.org/officeDocument/2006/relationships/tags" Target="../tags/tag139.xml"/><Relationship Id="rId2" Type="http://schemas.openxmlformats.org/officeDocument/2006/relationships/tags" Target="../tags/tag138.xml"/><Relationship Id="rId12" Type="http://schemas.openxmlformats.org/officeDocument/2006/relationships/tags" Target="../tags/tag146.xml"/><Relationship Id="rId11" Type="http://schemas.openxmlformats.org/officeDocument/2006/relationships/tags" Target="../tags/tag145.xml"/><Relationship Id="rId10" Type="http://schemas.openxmlformats.org/officeDocument/2006/relationships/tags" Target="../tags/tag14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image" Target="../media/image6.jpeg"/><Relationship Id="rId5" Type="http://schemas.openxmlformats.org/officeDocument/2006/relationships/tags" Target="../tags/tag149.xml"/><Relationship Id="rId4" Type="http://schemas.openxmlformats.org/officeDocument/2006/relationships/image" Target="../media/image5.jpeg"/><Relationship Id="rId3" Type="http://schemas.openxmlformats.org/officeDocument/2006/relationships/tags" Target="../tags/tag148.xml"/><Relationship Id="rId2" Type="http://schemas.openxmlformats.org/officeDocument/2006/relationships/tags" Target="../tags/tag147.xml"/><Relationship Id="rId12" Type="http://schemas.openxmlformats.org/officeDocument/2006/relationships/tags" Target="../tags/tag155.xml"/><Relationship Id="rId11" Type="http://schemas.openxmlformats.org/officeDocument/2006/relationships/tags" Target="../tags/tag154.xml"/><Relationship Id="rId10" Type="http://schemas.openxmlformats.org/officeDocument/2006/relationships/tags" Target="../tags/tag153.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image" Target="../media/image6.jpeg"/><Relationship Id="rId5" Type="http://schemas.openxmlformats.org/officeDocument/2006/relationships/tags" Target="../tags/tag158.xml"/><Relationship Id="rId4" Type="http://schemas.openxmlformats.org/officeDocument/2006/relationships/image" Target="../media/image5.jpeg"/><Relationship Id="rId3" Type="http://schemas.openxmlformats.org/officeDocument/2006/relationships/tags" Target="../tags/tag157.xml"/><Relationship Id="rId2" Type="http://schemas.openxmlformats.org/officeDocument/2006/relationships/tags" Target="../tags/tag156.xml"/><Relationship Id="rId12" Type="http://schemas.openxmlformats.org/officeDocument/2006/relationships/tags" Target="../tags/tag164.xml"/><Relationship Id="rId11" Type="http://schemas.openxmlformats.org/officeDocument/2006/relationships/tags" Target="../tags/tag163.xml"/><Relationship Id="rId10" Type="http://schemas.openxmlformats.org/officeDocument/2006/relationships/tags" Target="../tags/tag16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tags" Target="../tags/tag170.xml"/><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image" Target="../media/image6.jpeg"/><Relationship Id="rId3" Type="http://schemas.openxmlformats.org/officeDocument/2006/relationships/tags" Target="../tags/tag166.xml"/><Relationship Id="rId2" Type="http://schemas.openxmlformats.org/officeDocument/2006/relationships/tags" Target="../tags/tag165.xml"/><Relationship Id="rId12" Type="http://schemas.openxmlformats.org/officeDocument/2006/relationships/tags" Target="../tags/tag174.xml"/><Relationship Id="rId11" Type="http://schemas.openxmlformats.org/officeDocument/2006/relationships/tags" Target="../tags/tag173.xml"/><Relationship Id="rId10" Type="http://schemas.openxmlformats.org/officeDocument/2006/relationships/tags" Target="../tags/tag17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80.xml"/><Relationship Id="rId8" Type="http://schemas.openxmlformats.org/officeDocument/2006/relationships/tags" Target="../tags/tag179.xml"/><Relationship Id="rId7" Type="http://schemas.openxmlformats.org/officeDocument/2006/relationships/tags" Target="../tags/tag178.xml"/><Relationship Id="rId6" Type="http://schemas.openxmlformats.org/officeDocument/2006/relationships/image" Target="../media/image10.jpeg"/><Relationship Id="rId5" Type="http://schemas.openxmlformats.org/officeDocument/2006/relationships/tags" Target="../tags/tag177.xml"/><Relationship Id="rId4" Type="http://schemas.openxmlformats.org/officeDocument/2006/relationships/image" Target="../media/image9.jpeg"/><Relationship Id="rId3" Type="http://schemas.openxmlformats.org/officeDocument/2006/relationships/tags" Target="../tags/tag176.xml"/><Relationship Id="rId2" Type="http://schemas.openxmlformats.org/officeDocument/2006/relationships/tags" Target="../tags/tag175.xml"/><Relationship Id="rId11" Type="http://schemas.openxmlformats.org/officeDocument/2006/relationships/tags" Target="../tags/tag182.xml"/><Relationship Id="rId10" Type="http://schemas.openxmlformats.org/officeDocument/2006/relationships/tags" Target="../tags/tag18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p>
        </p:txBody>
      </p:sp>
      <p:sp>
        <p:nvSpPr>
          <p:cNvPr id="6" name="Slide Number Placeholder 5"/>
          <p:cNvSpPr>
            <a:spLocks noGrp="1"/>
          </p:cNvSpPr>
          <p:nvPr>
            <p:ph type="sldNum" sz="quarter" idx="12"/>
          </p:nvPr>
        </p:nvSpPr>
        <p:spPr/>
        <p:txBody>
          <a:bodyPr/>
          <a:lstStyle/>
          <a:p>
            <a:fld id="{AF8FAC5A-3BF1-4ABB-94A9-CC484EE77831}" type="slidenum">
              <a:rPr lang="en-US" altLang="zh-CN" smtClean="0"/>
            </a:fld>
            <a:endParaRPr 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p>
        </p:txBody>
      </p:sp>
      <p:sp>
        <p:nvSpPr>
          <p:cNvPr id="6" name="Slide Number Placeholder 5"/>
          <p:cNvSpPr>
            <a:spLocks noGrp="1"/>
          </p:cNvSpPr>
          <p:nvPr>
            <p:ph type="sldNum" sz="quarter" idx="12"/>
          </p:nvPr>
        </p:nvSpPr>
        <p:spPr/>
        <p:txBody>
          <a:bodyPr/>
          <a:lstStyle/>
          <a:p>
            <a:fld id="{520F5C4D-34D9-474B-AD91-A136F9AFF96D}" type="slidenum">
              <a:rPr lang="en-US" altLang="zh-CN" smtClean="0"/>
            </a:fld>
            <a:endParaRPr 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BB962C8B-B14F-4D97-AF65-F5344CB8AC3E}" type="datetime1">
              <a:rPr lang="zh-CN" altLang="en-US" smtClean="0"/>
            </a:fld>
            <a:endParaRPr lang="zh-CN" altLang="en-US">
              <a:cs typeface="+mn-cs"/>
            </a:endParaRPr>
          </a:p>
        </p:txBody>
      </p:sp>
      <p:sp>
        <p:nvSpPr>
          <p:cNvPr id="5" name="Footer Placeholder 4"/>
          <p:cNvSpPr>
            <a:spLocks noGrp="1"/>
          </p:cNvSpPr>
          <p:nvPr>
            <p:ph type="ftr" sz="quarter" idx="11"/>
          </p:nvPr>
        </p:nvSpPr>
        <p:spPr/>
        <p:txBody>
          <a:bodyPr/>
          <a:lstStyle/>
          <a:p>
            <a:endParaRPr lang="zh-CN"/>
          </a:p>
        </p:txBody>
      </p:sp>
      <p:sp>
        <p:nvSpPr>
          <p:cNvPr id="6" name="Slide Number Placeholder 5"/>
          <p:cNvSpPr>
            <a:spLocks noGrp="1"/>
          </p:cNvSpPr>
          <p:nvPr>
            <p:ph type="sldNum" sz="quarter" idx="12"/>
          </p:nvPr>
        </p:nvSpPr>
        <p:spPr/>
        <p:txBody>
          <a:bodyPr/>
          <a:lstStyle/>
          <a:p>
            <a:fld id="{D865213C-2E06-4620-9A4D-47A734710D99}" type="slidenum">
              <a:rPr lang="en-US" altLang="zh-CN" smtClean="0"/>
            </a:fld>
            <a:endParaRPr lang="zh-CN">
              <a:cs typeface="+mn-cs"/>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grpSp>
        <p:nvGrpSpPr>
          <p:cNvPr id="5" name="组合 4"/>
          <p:cNvGrpSpPr/>
          <p:nvPr userDrawn="1">
            <p:custDataLst>
              <p:tags r:id="rId2"/>
            </p:custDataLst>
          </p:nvPr>
        </p:nvGrpSpPr>
        <p:grpSpPr>
          <a:xfrm>
            <a:off x="-25400" y="364490"/>
            <a:ext cx="11593440" cy="6510655"/>
            <a:chOff x="-25400" y="364490"/>
            <a:chExt cx="11593440" cy="6510655"/>
          </a:xfrm>
        </p:grpSpPr>
        <p:grpSp>
          <p:nvGrpSpPr>
            <p:cNvPr id="7" name="组合 6"/>
            <p:cNvGrpSpPr/>
            <p:nvPr>
              <p:custDataLst>
                <p:tags r:id="rId3"/>
              </p:custDataLst>
            </p:nvPr>
          </p:nvGrpSpPr>
          <p:grpSpPr>
            <a:xfrm>
              <a:off x="1783715" y="1268730"/>
              <a:ext cx="3055620" cy="3960495"/>
              <a:chOff x="1754" y="1609"/>
              <a:chExt cx="4812" cy="6237"/>
            </a:xfrm>
          </p:grpSpPr>
          <p:sp>
            <p:nvSpPr>
              <p:cNvPr id="8" name="任意多边形 2"/>
              <p:cNvSpPr>
                <a:spLocks noChangeAspect="1"/>
              </p:cNvSpPr>
              <p:nvPr>
                <p:custDataLst>
                  <p:tags r:id="rId4"/>
                </p:custDataLst>
              </p:nvPr>
            </p:nvSpPr>
            <p:spPr>
              <a:xfrm>
                <a:off x="1758" y="1609"/>
                <a:ext cx="2395" cy="1921"/>
              </a:xfrm>
              <a:custGeom>
                <a:avLst/>
                <a:gdLst>
                  <a:gd name="connsiteX0" fmla="*/ 5 w 2565"/>
                  <a:gd name="connsiteY0" fmla="*/ 0 h 2057"/>
                  <a:gd name="connsiteX1" fmla="*/ 0 w 2565"/>
                  <a:gd name="connsiteY1" fmla="*/ 2039 h 2057"/>
                  <a:gd name="connsiteX2" fmla="*/ 2565 w 2565"/>
                  <a:gd name="connsiteY2" fmla="*/ 2051 h 2057"/>
                  <a:gd name="connsiteX3" fmla="*/ 2560 w 2565"/>
                  <a:gd name="connsiteY3" fmla="*/ 97 h 2057"/>
                </a:gdLst>
                <a:ahLst/>
                <a:cxnLst>
                  <a:cxn ang="0">
                    <a:pos x="connsiteX0" y="connsiteY0"/>
                  </a:cxn>
                  <a:cxn ang="0">
                    <a:pos x="connsiteX1" y="connsiteY1"/>
                  </a:cxn>
                  <a:cxn ang="0">
                    <a:pos x="connsiteX2" y="connsiteY2"/>
                  </a:cxn>
                  <a:cxn ang="0">
                    <a:pos x="connsiteX3" y="connsiteY3"/>
                  </a:cxn>
                </a:cxnLst>
                <a:rect l="l" t="t" r="r" b="b"/>
                <a:pathLst>
                  <a:path w="2565" h="2057">
                    <a:moveTo>
                      <a:pt x="5" y="0"/>
                    </a:moveTo>
                    <a:cubicBezTo>
                      <a:pt x="5" y="705"/>
                      <a:pt x="0" y="1541"/>
                      <a:pt x="0" y="2039"/>
                    </a:cubicBezTo>
                    <a:cubicBezTo>
                      <a:pt x="960" y="2051"/>
                      <a:pt x="1895" y="2066"/>
                      <a:pt x="2565" y="2051"/>
                    </a:cubicBezTo>
                    <a:cubicBezTo>
                      <a:pt x="2560" y="1557"/>
                      <a:pt x="2570" y="717"/>
                      <a:pt x="2560" y="97"/>
                    </a:cubicBezTo>
                  </a:path>
                </a:pathLst>
              </a:cu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9" name="任意多边形 3"/>
              <p:cNvSpPr>
                <a:spLocks noChangeAspect="1"/>
              </p:cNvSpPr>
              <p:nvPr>
                <p:custDataLst>
                  <p:tags r:id="rId5"/>
                </p:custDataLst>
              </p:nvPr>
            </p:nvSpPr>
            <p:spPr>
              <a:xfrm>
                <a:off x="4320" y="1711"/>
                <a:ext cx="2247" cy="1848"/>
              </a:xfrm>
              <a:custGeom>
                <a:avLst/>
                <a:gdLst>
                  <a:gd name="connsiteX0" fmla="*/ 7 w 2407"/>
                  <a:gd name="connsiteY0" fmla="*/ 0 h 1980"/>
                  <a:gd name="connsiteX1" fmla="*/ 0 w 2407"/>
                  <a:gd name="connsiteY1" fmla="*/ 1949 h 1980"/>
                  <a:gd name="connsiteX2" fmla="*/ 2407 w 2407"/>
                  <a:gd name="connsiteY2" fmla="*/ 1980 h 1980"/>
                  <a:gd name="connsiteX3" fmla="*/ 2402 w 2407"/>
                  <a:gd name="connsiteY3" fmla="*/ 100 h 1980"/>
                </a:gdLst>
                <a:ahLst/>
                <a:cxnLst>
                  <a:cxn ang="0">
                    <a:pos x="connsiteX0" y="connsiteY0"/>
                  </a:cxn>
                  <a:cxn ang="0">
                    <a:pos x="connsiteX1" y="connsiteY1"/>
                  </a:cxn>
                  <a:cxn ang="0">
                    <a:pos x="connsiteX2" y="connsiteY2"/>
                  </a:cxn>
                  <a:cxn ang="0">
                    <a:pos x="connsiteX3" y="connsiteY3"/>
                  </a:cxn>
                </a:cxnLst>
                <a:rect l="l" t="t" r="r" b="b"/>
                <a:pathLst>
                  <a:path w="2407" h="1980">
                    <a:moveTo>
                      <a:pt x="7" y="0"/>
                    </a:moveTo>
                    <a:cubicBezTo>
                      <a:pt x="7" y="661"/>
                      <a:pt x="0" y="1482"/>
                      <a:pt x="0" y="1949"/>
                    </a:cubicBezTo>
                    <a:cubicBezTo>
                      <a:pt x="899" y="1960"/>
                      <a:pt x="1767" y="1980"/>
                      <a:pt x="2407" y="1980"/>
                    </a:cubicBezTo>
                    <a:cubicBezTo>
                      <a:pt x="2403" y="1517"/>
                      <a:pt x="2411" y="681"/>
                      <a:pt x="2402" y="100"/>
                    </a:cubicBezTo>
                  </a:path>
                </a:pathLst>
              </a:cu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10" name="任意多边形 40"/>
              <p:cNvSpPr>
                <a:spLocks noChangeAspect="1"/>
              </p:cNvSpPr>
              <p:nvPr>
                <p:custDataLst>
                  <p:tags r:id="rId6"/>
                </p:custDataLst>
              </p:nvPr>
            </p:nvSpPr>
            <p:spPr>
              <a:xfrm>
                <a:off x="1760" y="3665"/>
                <a:ext cx="2395" cy="2050"/>
              </a:xfrm>
              <a:custGeom>
                <a:avLst/>
                <a:gdLst>
                  <a:gd name="connsiteX0" fmla="*/ 0 w 2566"/>
                  <a:gd name="connsiteY0" fmla="*/ 0 h 2195"/>
                  <a:gd name="connsiteX1" fmla="*/ 0 w 2566"/>
                  <a:gd name="connsiteY1" fmla="*/ 2195 h 2195"/>
                  <a:gd name="connsiteX2" fmla="*/ 2565 w 2566"/>
                  <a:gd name="connsiteY2" fmla="*/ 2165 h 2195"/>
                  <a:gd name="connsiteX3" fmla="*/ 2560 w 2566"/>
                  <a:gd name="connsiteY3" fmla="*/ 15 h 2195"/>
                </a:gdLst>
                <a:ahLst/>
                <a:cxnLst>
                  <a:cxn ang="0">
                    <a:pos x="connsiteX0" y="connsiteY0"/>
                  </a:cxn>
                  <a:cxn ang="0">
                    <a:pos x="connsiteX1" y="connsiteY1"/>
                  </a:cxn>
                  <a:cxn ang="0">
                    <a:pos x="connsiteX2" y="connsiteY2"/>
                  </a:cxn>
                  <a:cxn ang="0">
                    <a:pos x="connsiteX3" y="connsiteY3"/>
                  </a:cxn>
                </a:cxnLst>
                <a:rect l="l" t="t" r="r" b="b"/>
                <a:pathLst>
                  <a:path w="2566" h="2195">
                    <a:moveTo>
                      <a:pt x="0" y="0"/>
                    </a:moveTo>
                    <a:cubicBezTo>
                      <a:pt x="0" y="754"/>
                      <a:pt x="0" y="1662"/>
                      <a:pt x="0" y="2195"/>
                    </a:cubicBezTo>
                    <a:cubicBezTo>
                      <a:pt x="975" y="2180"/>
                      <a:pt x="1895" y="2181"/>
                      <a:pt x="2565" y="2165"/>
                    </a:cubicBezTo>
                    <a:cubicBezTo>
                      <a:pt x="2565" y="1610"/>
                      <a:pt x="2570" y="677"/>
                      <a:pt x="2560" y="15"/>
                    </a:cubicBezTo>
                  </a:path>
                </a:pathLst>
              </a:cu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11" name="任意多边形 41"/>
              <p:cNvSpPr>
                <a:spLocks noChangeAspect="1"/>
              </p:cNvSpPr>
              <p:nvPr>
                <p:custDataLst>
                  <p:tags r:id="rId7"/>
                </p:custDataLst>
              </p:nvPr>
            </p:nvSpPr>
            <p:spPr>
              <a:xfrm>
                <a:off x="4320" y="3669"/>
                <a:ext cx="2244" cy="2012"/>
              </a:xfrm>
              <a:custGeom>
                <a:avLst/>
                <a:gdLst>
                  <a:gd name="connsiteX0" fmla="*/ 0 w 2404"/>
                  <a:gd name="connsiteY0" fmla="*/ 0 h 2154"/>
                  <a:gd name="connsiteX1" fmla="*/ 0 w 2404"/>
                  <a:gd name="connsiteY1" fmla="*/ 2154 h 2154"/>
                  <a:gd name="connsiteX2" fmla="*/ 2399 w 2404"/>
                  <a:gd name="connsiteY2" fmla="*/ 2116 h 2154"/>
                  <a:gd name="connsiteX3" fmla="*/ 2404 w 2404"/>
                  <a:gd name="connsiteY3" fmla="*/ 16 h 2154"/>
                </a:gdLst>
                <a:ahLst/>
                <a:cxnLst>
                  <a:cxn ang="0">
                    <a:pos x="connsiteX0" y="connsiteY0"/>
                  </a:cxn>
                  <a:cxn ang="0">
                    <a:pos x="connsiteX1" y="connsiteY1"/>
                  </a:cxn>
                  <a:cxn ang="0">
                    <a:pos x="connsiteX2" y="connsiteY2"/>
                  </a:cxn>
                  <a:cxn ang="0">
                    <a:pos x="connsiteX3" y="connsiteY3"/>
                  </a:cxn>
                </a:cxnLst>
                <a:rect l="l" t="t" r="r" b="b"/>
                <a:pathLst>
                  <a:path w="2404" h="2154">
                    <a:moveTo>
                      <a:pt x="0" y="0"/>
                    </a:moveTo>
                    <a:cubicBezTo>
                      <a:pt x="0" y="740"/>
                      <a:pt x="0" y="1631"/>
                      <a:pt x="0" y="2154"/>
                    </a:cubicBezTo>
                    <a:cubicBezTo>
                      <a:pt x="915" y="2139"/>
                      <a:pt x="1770" y="2131"/>
                      <a:pt x="2399" y="2116"/>
                    </a:cubicBezTo>
                    <a:cubicBezTo>
                      <a:pt x="2399" y="1571"/>
                      <a:pt x="2404" y="671"/>
                      <a:pt x="2404" y="16"/>
                    </a:cubicBezTo>
                  </a:path>
                </a:pathLst>
              </a:cu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12" name="任意多边形 42"/>
              <p:cNvSpPr>
                <a:spLocks noChangeAspect="1"/>
              </p:cNvSpPr>
              <p:nvPr>
                <p:custDataLst>
                  <p:tags r:id="rId8"/>
                </p:custDataLst>
              </p:nvPr>
            </p:nvSpPr>
            <p:spPr>
              <a:xfrm>
                <a:off x="1754" y="5838"/>
                <a:ext cx="2395" cy="2009"/>
              </a:xfrm>
              <a:custGeom>
                <a:avLst/>
                <a:gdLst>
                  <a:gd name="connsiteX0" fmla="*/ 1 w 2564"/>
                  <a:gd name="connsiteY0" fmla="*/ 19 h 2152"/>
                  <a:gd name="connsiteX1" fmla="*/ 0 w 2564"/>
                  <a:gd name="connsiteY1" fmla="*/ 2152 h 2152"/>
                  <a:gd name="connsiteX2" fmla="*/ 2561 w 2564"/>
                  <a:gd name="connsiteY2" fmla="*/ 2054 h 2152"/>
                  <a:gd name="connsiteX3" fmla="*/ 2560 w 2564"/>
                  <a:gd name="connsiteY3" fmla="*/ 0 h 2152"/>
                </a:gdLst>
                <a:ahLst/>
                <a:cxnLst>
                  <a:cxn ang="0">
                    <a:pos x="connsiteX0" y="connsiteY0"/>
                  </a:cxn>
                  <a:cxn ang="0">
                    <a:pos x="connsiteX1" y="connsiteY1"/>
                  </a:cxn>
                  <a:cxn ang="0">
                    <a:pos x="connsiteX2" y="connsiteY2"/>
                  </a:cxn>
                  <a:cxn ang="0">
                    <a:pos x="connsiteX3" y="connsiteY3"/>
                  </a:cxn>
                </a:cxnLst>
                <a:rect l="l" t="t" r="r" b="b"/>
                <a:pathLst>
                  <a:path w="2565" h="2152">
                    <a:moveTo>
                      <a:pt x="1" y="19"/>
                    </a:moveTo>
                    <a:cubicBezTo>
                      <a:pt x="1" y="763"/>
                      <a:pt x="0" y="1626"/>
                      <a:pt x="0" y="2152"/>
                    </a:cubicBezTo>
                    <a:cubicBezTo>
                      <a:pt x="921" y="2119"/>
                      <a:pt x="1881" y="2074"/>
                      <a:pt x="2561" y="2054"/>
                    </a:cubicBezTo>
                    <a:cubicBezTo>
                      <a:pt x="2561" y="1506"/>
                      <a:pt x="2570" y="653"/>
                      <a:pt x="2560" y="0"/>
                    </a:cubicBezTo>
                  </a:path>
                </a:pathLst>
              </a:cu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13" name="任意多边形 43"/>
              <p:cNvSpPr>
                <a:spLocks noChangeAspect="1"/>
              </p:cNvSpPr>
              <p:nvPr>
                <p:custDataLst>
                  <p:tags r:id="rId9"/>
                </p:custDataLst>
              </p:nvPr>
            </p:nvSpPr>
            <p:spPr>
              <a:xfrm>
                <a:off x="4319" y="5802"/>
                <a:ext cx="2245" cy="1946"/>
              </a:xfrm>
              <a:custGeom>
                <a:avLst/>
                <a:gdLst>
                  <a:gd name="connsiteX0" fmla="*/ 1 w 2406"/>
                  <a:gd name="connsiteY0" fmla="*/ 39 h 2085"/>
                  <a:gd name="connsiteX1" fmla="*/ 0 w 2406"/>
                  <a:gd name="connsiteY1" fmla="*/ 2085 h 2085"/>
                  <a:gd name="connsiteX2" fmla="*/ 2405 w 2406"/>
                  <a:gd name="connsiteY2" fmla="*/ 1991 h 2085"/>
                  <a:gd name="connsiteX3" fmla="*/ 2400 w 2406"/>
                  <a:gd name="connsiteY3" fmla="*/ 0 h 2085"/>
                </a:gdLst>
                <a:ahLst/>
                <a:cxnLst>
                  <a:cxn ang="0">
                    <a:pos x="connsiteX0" y="connsiteY0"/>
                  </a:cxn>
                  <a:cxn ang="0">
                    <a:pos x="connsiteX1" y="connsiteY1"/>
                  </a:cxn>
                  <a:cxn ang="0">
                    <a:pos x="connsiteX2" y="connsiteY2"/>
                  </a:cxn>
                  <a:cxn ang="0">
                    <a:pos x="connsiteX3" y="connsiteY3"/>
                  </a:cxn>
                </a:cxnLst>
                <a:rect l="l" t="t" r="r" b="b"/>
                <a:pathLst>
                  <a:path w="2406" h="2085">
                    <a:moveTo>
                      <a:pt x="1" y="39"/>
                    </a:moveTo>
                    <a:cubicBezTo>
                      <a:pt x="1" y="753"/>
                      <a:pt x="0" y="1581"/>
                      <a:pt x="0" y="2085"/>
                    </a:cubicBezTo>
                    <a:cubicBezTo>
                      <a:pt x="865" y="2053"/>
                      <a:pt x="1767" y="2010"/>
                      <a:pt x="2405" y="1991"/>
                    </a:cubicBezTo>
                    <a:cubicBezTo>
                      <a:pt x="2405" y="1465"/>
                      <a:pt x="2410" y="630"/>
                      <a:pt x="2400" y="0"/>
                    </a:cubicBezTo>
                  </a:path>
                </a:pathLst>
              </a:cu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cs"/>
                </a:endParaRPr>
              </a:p>
            </p:txBody>
          </p:sp>
        </p:grpSp>
        <p:grpSp>
          <p:nvGrpSpPr>
            <p:cNvPr id="14" name="组合 13"/>
            <p:cNvGrpSpPr/>
            <p:nvPr>
              <p:custDataLst>
                <p:tags r:id="rId10"/>
              </p:custDataLst>
            </p:nvPr>
          </p:nvGrpSpPr>
          <p:grpSpPr>
            <a:xfrm>
              <a:off x="11513774" y="2101410"/>
              <a:ext cx="54266" cy="338554"/>
              <a:chOff x="11496040" y="2361565"/>
              <a:chExt cx="72000" cy="449190"/>
            </a:xfrm>
          </p:grpSpPr>
          <p:sp>
            <p:nvSpPr>
              <p:cNvPr id="15" name="椭圆 14"/>
              <p:cNvSpPr>
                <a:spLocks noChangeAspect="1"/>
              </p:cNvSpPr>
              <p:nvPr>
                <p:custDataLst>
                  <p:tags r:id="rId11"/>
                </p:custDataLst>
              </p:nvPr>
            </p:nvSpPr>
            <p:spPr>
              <a:xfrm>
                <a:off x="11496040" y="2361565"/>
                <a:ext cx="72000" cy="72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宋体" panose="02010600030101010101" pitchFamily="2" charset="-122"/>
                  <a:cs typeface="+mn-cs"/>
                </a:endParaRPr>
              </a:p>
            </p:txBody>
          </p:sp>
          <p:sp>
            <p:nvSpPr>
              <p:cNvPr id="19" name="椭圆 18"/>
              <p:cNvSpPr>
                <a:spLocks noChangeAspect="1"/>
              </p:cNvSpPr>
              <p:nvPr>
                <p:custDataLst>
                  <p:tags r:id="rId12"/>
                </p:custDataLst>
              </p:nvPr>
            </p:nvSpPr>
            <p:spPr>
              <a:xfrm>
                <a:off x="11496040" y="2550160"/>
                <a:ext cx="72000" cy="72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宋体" panose="02010600030101010101" pitchFamily="2" charset="-122"/>
                  <a:cs typeface="+mn-cs"/>
                </a:endParaRPr>
              </a:p>
            </p:txBody>
          </p:sp>
          <p:sp>
            <p:nvSpPr>
              <p:cNvPr id="20" name="椭圆 19"/>
              <p:cNvSpPr>
                <a:spLocks noChangeAspect="1"/>
              </p:cNvSpPr>
              <p:nvPr>
                <p:custDataLst>
                  <p:tags r:id="rId13"/>
                </p:custDataLst>
              </p:nvPr>
            </p:nvSpPr>
            <p:spPr>
              <a:xfrm>
                <a:off x="11496040" y="2738755"/>
                <a:ext cx="72000" cy="72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宋体" panose="02010600030101010101" pitchFamily="2" charset="-122"/>
                  <a:cs typeface="+mn-cs"/>
                </a:endParaRPr>
              </a:p>
            </p:txBody>
          </p:sp>
        </p:grpSp>
        <p:pic>
          <p:nvPicPr>
            <p:cNvPr id="21" name="图片 20" descr="f6043dcc74b4197d1ce4068abd875718"/>
            <p:cNvPicPr>
              <a:picLocks noChangeAspect="1"/>
            </p:cNvPicPr>
            <p:nvPr>
              <p:custDataLst>
                <p:tags r:id="rId14"/>
              </p:custDataLst>
            </p:nvPr>
          </p:nvPicPr>
          <p:blipFill>
            <a:blip r:embed="rId15">
              <a:clrChange>
                <a:clrFrom>
                  <a:srgbClr val="D4E1EA">
                    <a:alpha val="100000"/>
                  </a:srgbClr>
                </a:clrFrom>
                <a:clrTo>
                  <a:srgbClr val="D4E1EA">
                    <a:alpha val="100000"/>
                    <a:alpha val="0"/>
                  </a:srgbClr>
                </a:clrTo>
              </a:clrChange>
            </a:blip>
            <a:srcRect l="-794" t="-2581"/>
            <a:stretch>
              <a:fillRect/>
            </a:stretch>
          </p:blipFill>
          <p:spPr>
            <a:xfrm>
              <a:off x="-25400" y="364490"/>
              <a:ext cx="2341245" cy="3923030"/>
            </a:xfrm>
            <a:prstGeom prst="homePlate">
              <a:avLst/>
            </a:prstGeom>
          </p:spPr>
        </p:pic>
        <p:pic>
          <p:nvPicPr>
            <p:cNvPr id="22" name="图片 21" descr="f6043dcc74b4197d1ce4068abd875718"/>
            <p:cNvPicPr>
              <a:picLocks noChangeAspect="1"/>
            </p:cNvPicPr>
            <p:nvPr>
              <p:custDataLst>
                <p:tags r:id="rId16"/>
              </p:custDataLst>
            </p:nvPr>
          </p:nvPicPr>
          <p:blipFill>
            <a:blip r:embed="rId17">
              <a:clrChange>
                <a:clrFrom>
                  <a:srgbClr val="D5E2EB">
                    <a:alpha val="100000"/>
                  </a:srgbClr>
                </a:clrFrom>
                <a:clrTo>
                  <a:srgbClr val="D5E2EB">
                    <a:alpha val="100000"/>
                    <a:alpha val="0"/>
                  </a:srgbClr>
                </a:clrTo>
              </a:clrChange>
            </a:blip>
            <a:srcRect/>
            <a:stretch>
              <a:fillRect/>
            </a:stretch>
          </p:blipFill>
          <p:spPr>
            <a:xfrm rot="10800000">
              <a:off x="8803005" y="5244465"/>
              <a:ext cx="1790065" cy="1630680"/>
            </a:xfrm>
            <a:prstGeom prst="rect">
              <a:avLst/>
            </a:prstGeom>
            <a:effectLst/>
          </p:spPr>
        </p:pic>
        <p:sp>
          <p:nvSpPr>
            <p:cNvPr id="23" name="Freeform 5"/>
            <p:cNvSpPr/>
            <p:nvPr>
              <p:custDataLst>
                <p:tags r:id="rId18"/>
              </p:custDataLst>
            </p:nvPr>
          </p:nvSpPr>
          <p:spPr bwMode="auto">
            <a:xfrm>
              <a:off x="2928938" y="1812725"/>
              <a:ext cx="2654300" cy="2771540"/>
            </a:xfrm>
            <a:custGeom>
              <a:avLst/>
              <a:gdLst>
                <a:gd name="T0" fmla="*/ 1672 w 1672"/>
                <a:gd name="T1" fmla="*/ 1667 h 1840"/>
                <a:gd name="T2" fmla="*/ 1672 w 1672"/>
                <a:gd name="T3" fmla="*/ 1840 h 1840"/>
                <a:gd name="T4" fmla="*/ 0 w 1672"/>
                <a:gd name="T5" fmla="*/ 1840 h 1840"/>
                <a:gd name="T6" fmla="*/ 0 w 1672"/>
                <a:gd name="T7" fmla="*/ 0 h 1840"/>
                <a:gd name="T8" fmla="*/ 1672 w 1672"/>
                <a:gd name="T9" fmla="*/ 0 h 1840"/>
                <a:gd name="T10" fmla="*/ 1672 w 1672"/>
                <a:gd name="T11" fmla="*/ 170 h 1840"/>
              </a:gdLst>
              <a:ahLst/>
              <a:cxnLst>
                <a:cxn ang="0">
                  <a:pos x="T0" y="T1"/>
                </a:cxn>
                <a:cxn ang="0">
                  <a:pos x="T2" y="T3"/>
                </a:cxn>
                <a:cxn ang="0">
                  <a:pos x="T4" y="T5"/>
                </a:cxn>
                <a:cxn ang="0">
                  <a:pos x="T6" y="T7"/>
                </a:cxn>
                <a:cxn ang="0">
                  <a:pos x="T8" y="T9"/>
                </a:cxn>
                <a:cxn ang="0">
                  <a:pos x="T10" y="T11"/>
                </a:cxn>
              </a:cxnLst>
              <a:rect l="0" t="0" r="r" b="b"/>
              <a:pathLst>
                <a:path w="1672" h="1840">
                  <a:moveTo>
                    <a:pt x="1672" y="1667"/>
                  </a:moveTo>
                  <a:lnTo>
                    <a:pt x="1672" y="1840"/>
                  </a:lnTo>
                  <a:lnTo>
                    <a:pt x="0" y="1840"/>
                  </a:lnTo>
                  <a:lnTo>
                    <a:pt x="0" y="0"/>
                  </a:lnTo>
                  <a:lnTo>
                    <a:pt x="1672" y="0"/>
                  </a:lnTo>
                  <a:lnTo>
                    <a:pt x="1672" y="170"/>
                  </a:lnTo>
                </a:path>
              </a:pathLst>
            </a:custGeom>
            <a:noFill/>
            <a:ln w="58738"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800" baseline="0">
                <a:latin typeface="Arial" panose="020B0604020202020204" pitchFamily="34" charset="0"/>
              </a:endParaRPr>
            </a:p>
          </p:txBody>
        </p:sp>
        <p:cxnSp>
          <p:nvCxnSpPr>
            <p:cNvPr id="24" name="直接连接符 23"/>
            <p:cNvCxnSpPr/>
            <p:nvPr userDrawn="1">
              <p:custDataLst>
                <p:tags r:id="rId19"/>
              </p:custDataLst>
            </p:nvPr>
          </p:nvCxnSpPr>
          <p:spPr>
            <a:xfrm>
              <a:off x="3381375" y="4148983"/>
              <a:ext cx="269494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userDrawn="1">
            <p:ph type="ctrTitle" hasCustomPrompt="1"/>
            <p:custDataLst>
              <p:tags r:id="rId20"/>
            </p:custDataLst>
          </p:nvPr>
        </p:nvSpPr>
        <p:spPr>
          <a:xfrm>
            <a:off x="3304540" y="2249805"/>
            <a:ext cx="6282690" cy="1203325"/>
          </a:xfrm>
        </p:spPr>
        <p:txBody>
          <a:bodyPr lIns="90000" tIns="46800" rIns="90000" bIns="0" anchor="b" anchorCtr="0">
            <a:normAutofit/>
          </a:bodyPr>
          <a:lstStyle>
            <a:lvl1pPr algn="l">
              <a:defRPr sz="7200" u="none" strike="noStrike" kern="1200" cap="none" spc="6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userDrawn="1">
            <p:ph type="subTitle" idx="1" hasCustomPrompt="1"/>
            <p:custDataLst>
              <p:tags r:id="rId21"/>
            </p:custDataLst>
          </p:nvPr>
        </p:nvSpPr>
        <p:spPr>
          <a:xfrm>
            <a:off x="3304540" y="3483610"/>
            <a:ext cx="6282690" cy="629920"/>
          </a:xfrm>
        </p:spPr>
        <p:txBody>
          <a:bodyPr lIns="90000" tIns="0" rIns="90000" bIns="46800">
            <a:normAutofit/>
          </a:bodyPr>
          <a:lstStyle>
            <a:lvl1pPr marL="0" indent="0" algn="l" eaLnBrk="1" fontAlgn="auto" latinLnBrk="0" hangingPunct="1">
              <a:lnSpc>
                <a:spcPct val="150000"/>
              </a:lnSpc>
              <a:buNone/>
              <a:defRPr sz="18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userDrawn="1">
            <p:ph type="dt" sz="half" idx="10"/>
            <p:custDataLst>
              <p:tags r:id="rId22"/>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userDrawn="1">
            <p:ph type="ftr" sz="quarter" idx="11"/>
            <p:custDataLst>
              <p:tags r:id="rId23"/>
            </p:custDataLst>
          </p:nvPr>
        </p:nvSpPr>
        <p:spPr/>
        <p:txBody>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userDrawn="1">
            <p:ph type="sldNum" sz="quarter" idx="12"/>
            <p:custDataLst>
              <p:tags r:id="rId24"/>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1" y="113212"/>
            <a:ext cx="12271475" cy="6744787"/>
            <a:chOff x="1" y="113212"/>
            <a:chExt cx="12271475" cy="6744787"/>
          </a:xfrm>
        </p:grpSpPr>
        <p:pic>
          <p:nvPicPr>
            <p:cNvPr id="10" name="图片 9" descr="f6043dcc74b4197d1ce4068abd875718"/>
            <p:cNvPicPr>
              <a:picLocks noChangeAspect="1"/>
            </p:cNvPicPr>
            <p:nvPr userDrawn="1">
              <p:custDataLst>
                <p:tags r:id="rId3"/>
              </p:custDataLst>
            </p:nvPr>
          </p:nvPicPr>
          <p:blipFill rotWithShape="1">
            <a:blip r:embed="rId4">
              <a:clrChange>
                <a:clrFrom>
                  <a:srgbClr val="D4E1EA">
                    <a:alpha val="100000"/>
                  </a:srgbClr>
                </a:clrFrom>
                <a:clrTo>
                  <a:srgbClr val="D4E1EA">
                    <a:alpha val="100000"/>
                    <a:alpha val="0"/>
                  </a:srgbClr>
                </a:clrTo>
              </a:clrChange>
            </a:blip>
            <a:srcRect t="-260"/>
            <a:stretch>
              <a:fillRect/>
            </a:stretch>
          </p:blipFill>
          <p:spPr>
            <a:xfrm>
              <a:off x="1" y="113212"/>
              <a:ext cx="1085108" cy="1818226"/>
            </a:xfrm>
            <a:prstGeom prst="homePlate">
              <a:avLst/>
            </a:prstGeom>
          </p:spPr>
        </p:pic>
        <p:pic>
          <p:nvPicPr>
            <p:cNvPr id="11" name="图片 10" descr="f6043dcc74b4197d1ce4068abd875718"/>
            <p:cNvPicPr>
              <a:picLocks noChangeAspect="1"/>
            </p:cNvPicPr>
            <p:nvPr>
              <p:custDataLst>
                <p:tags r:id="rId5"/>
              </p:custDataLst>
            </p:nvPr>
          </p:nvPicPr>
          <p:blipFill>
            <a:blip r:embed="rId6">
              <a:clrChange>
                <a:clrFrom>
                  <a:srgbClr val="D5E2EB">
                    <a:alpha val="100000"/>
                  </a:srgbClr>
                </a:clrFrom>
                <a:clrTo>
                  <a:srgbClr val="D5E2EB">
                    <a:alpha val="100000"/>
                    <a:alpha val="0"/>
                  </a:srgbClr>
                </a:clrTo>
              </a:clrChange>
            </a:blip>
            <a:srcRect/>
            <a:stretch>
              <a:fillRect/>
            </a:stretch>
          </p:blipFill>
          <p:spPr>
            <a:xfrm rot="10800000">
              <a:off x="11156697" y="5842478"/>
              <a:ext cx="1114779" cy="1015521"/>
            </a:xfrm>
            <a:prstGeom prst="rect">
              <a:avLst/>
            </a:prstGeom>
            <a:effectLst/>
          </p:spPr>
        </p:pic>
      </p:grpSp>
      <p:sp>
        <p:nvSpPr>
          <p:cNvPr id="2" name="标题 1"/>
          <p:cNvSpPr>
            <a:spLocks noGrp="1"/>
          </p:cNvSpPr>
          <p:nvPr>
            <p:ph type="title"/>
            <p:custDataLst>
              <p:tags r:id="rId7"/>
            </p:custDataLst>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8"/>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使用中文字体)"/>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使用中文字体)"/>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使用中文字体)"/>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使用中文字体)"/>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9"/>
            </p:custDataLst>
          </p:nvPr>
        </p:nvSpPr>
        <p:spPr/>
        <p:txBody>
          <a:bodyPr lIns="90000" tIns="46800" rIns="90000" bIns="46800">
            <a:normAutofit/>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lIns="90000" tIns="46800" rIns="90000" bIns="46800">
            <a:normAutofit/>
          </a:bodyPr>
          <a:lstStyle/>
          <a:p>
            <a:endParaRPr lang="zh-CN" altLang="en-US"/>
          </a:p>
        </p:txBody>
      </p:sp>
      <p:sp>
        <p:nvSpPr>
          <p:cNvPr id="6" name="灯片编号占位符 5"/>
          <p:cNvSpPr>
            <a:spLocks noGrp="1"/>
          </p:cNvSpPr>
          <p:nvPr>
            <p:ph type="sldNum" sz="quarter" idx="12"/>
            <p:custDataLst>
              <p:tags r:id="rId11"/>
            </p:custDataLst>
          </p:nvPr>
        </p:nvSpPr>
        <p:spPr/>
        <p:txBody>
          <a:bodyPr lIns="90000" tIns="46800" rIns="90000" bIns="46800">
            <a:normAutofit/>
          </a:body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grpSp>
        <p:nvGrpSpPr>
          <p:cNvPr id="15" name="组合 14"/>
          <p:cNvGrpSpPr/>
          <p:nvPr userDrawn="1">
            <p:custDataLst>
              <p:tags r:id="rId2"/>
            </p:custDataLst>
          </p:nvPr>
        </p:nvGrpSpPr>
        <p:grpSpPr>
          <a:xfrm>
            <a:off x="1390015" y="1363970"/>
            <a:ext cx="5448844" cy="3961130"/>
            <a:chOff x="1390015" y="1363970"/>
            <a:chExt cx="5448844" cy="3961130"/>
          </a:xfrm>
        </p:grpSpPr>
        <p:sp>
          <p:nvSpPr>
            <p:cNvPr id="8" name="任意多边形 2"/>
            <p:cNvSpPr>
              <a:spLocks noChangeAspect="1"/>
            </p:cNvSpPr>
            <p:nvPr>
              <p:custDataLst>
                <p:tags r:id="rId3"/>
              </p:custDataLst>
            </p:nvPr>
          </p:nvSpPr>
          <p:spPr>
            <a:xfrm>
              <a:off x="1392555" y="1363970"/>
              <a:ext cx="1520825" cy="1219835"/>
            </a:xfrm>
            <a:custGeom>
              <a:avLst/>
              <a:gdLst>
                <a:gd name="connsiteX0" fmla="*/ 5 w 2565"/>
                <a:gd name="connsiteY0" fmla="*/ 0 h 2057"/>
                <a:gd name="connsiteX1" fmla="*/ 0 w 2565"/>
                <a:gd name="connsiteY1" fmla="*/ 2039 h 2057"/>
                <a:gd name="connsiteX2" fmla="*/ 2565 w 2565"/>
                <a:gd name="connsiteY2" fmla="*/ 2051 h 2057"/>
                <a:gd name="connsiteX3" fmla="*/ 2560 w 2565"/>
                <a:gd name="connsiteY3" fmla="*/ 97 h 2057"/>
              </a:gdLst>
              <a:ahLst/>
              <a:cxnLst>
                <a:cxn ang="0">
                  <a:pos x="connsiteX0" y="connsiteY0"/>
                </a:cxn>
                <a:cxn ang="0">
                  <a:pos x="connsiteX1" y="connsiteY1"/>
                </a:cxn>
                <a:cxn ang="0">
                  <a:pos x="connsiteX2" y="connsiteY2"/>
                </a:cxn>
                <a:cxn ang="0">
                  <a:pos x="connsiteX3" y="connsiteY3"/>
                </a:cxn>
              </a:cxnLst>
              <a:rect l="l" t="t" r="r" b="b"/>
              <a:pathLst>
                <a:path w="2565" h="2057">
                  <a:moveTo>
                    <a:pt x="5" y="0"/>
                  </a:moveTo>
                  <a:cubicBezTo>
                    <a:pt x="5" y="705"/>
                    <a:pt x="0" y="1541"/>
                    <a:pt x="0" y="2039"/>
                  </a:cubicBezTo>
                  <a:cubicBezTo>
                    <a:pt x="960" y="2051"/>
                    <a:pt x="1895" y="2066"/>
                    <a:pt x="2565" y="2051"/>
                  </a:cubicBezTo>
                  <a:cubicBezTo>
                    <a:pt x="2560" y="1557"/>
                    <a:pt x="2570" y="717"/>
                    <a:pt x="2560" y="97"/>
                  </a:cubicBezTo>
                </a:path>
              </a:pathLst>
            </a:cu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9" name="任意多边形 3"/>
            <p:cNvSpPr>
              <a:spLocks noChangeAspect="1"/>
            </p:cNvSpPr>
            <p:nvPr>
              <p:custDataLst>
                <p:tags r:id="rId4"/>
              </p:custDataLst>
            </p:nvPr>
          </p:nvSpPr>
          <p:spPr>
            <a:xfrm>
              <a:off x="3019425" y="1428740"/>
              <a:ext cx="1426845" cy="1173480"/>
            </a:xfrm>
            <a:custGeom>
              <a:avLst/>
              <a:gdLst>
                <a:gd name="connsiteX0" fmla="*/ 7 w 2407"/>
                <a:gd name="connsiteY0" fmla="*/ 0 h 1980"/>
                <a:gd name="connsiteX1" fmla="*/ 0 w 2407"/>
                <a:gd name="connsiteY1" fmla="*/ 1949 h 1980"/>
                <a:gd name="connsiteX2" fmla="*/ 2407 w 2407"/>
                <a:gd name="connsiteY2" fmla="*/ 1980 h 1980"/>
                <a:gd name="connsiteX3" fmla="*/ 2402 w 2407"/>
                <a:gd name="connsiteY3" fmla="*/ 100 h 1980"/>
              </a:gdLst>
              <a:ahLst/>
              <a:cxnLst>
                <a:cxn ang="0">
                  <a:pos x="connsiteX0" y="connsiteY0"/>
                </a:cxn>
                <a:cxn ang="0">
                  <a:pos x="connsiteX1" y="connsiteY1"/>
                </a:cxn>
                <a:cxn ang="0">
                  <a:pos x="connsiteX2" y="connsiteY2"/>
                </a:cxn>
                <a:cxn ang="0">
                  <a:pos x="connsiteX3" y="connsiteY3"/>
                </a:cxn>
              </a:cxnLst>
              <a:rect l="l" t="t" r="r" b="b"/>
              <a:pathLst>
                <a:path w="2407" h="1980">
                  <a:moveTo>
                    <a:pt x="7" y="0"/>
                  </a:moveTo>
                  <a:cubicBezTo>
                    <a:pt x="7" y="661"/>
                    <a:pt x="0" y="1482"/>
                    <a:pt x="0" y="1949"/>
                  </a:cubicBezTo>
                  <a:cubicBezTo>
                    <a:pt x="899" y="1960"/>
                    <a:pt x="1767" y="1980"/>
                    <a:pt x="2407" y="1980"/>
                  </a:cubicBezTo>
                  <a:cubicBezTo>
                    <a:pt x="2403" y="1517"/>
                    <a:pt x="2411" y="681"/>
                    <a:pt x="2402" y="100"/>
                  </a:cubicBezTo>
                </a:path>
              </a:pathLst>
            </a:cu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10" name="任意多边形 40"/>
            <p:cNvSpPr>
              <a:spLocks noChangeAspect="1"/>
            </p:cNvSpPr>
            <p:nvPr>
              <p:custDataLst>
                <p:tags r:id="rId5"/>
              </p:custDataLst>
            </p:nvPr>
          </p:nvSpPr>
          <p:spPr>
            <a:xfrm>
              <a:off x="1393825" y="2669530"/>
              <a:ext cx="1520825" cy="1301750"/>
            </a:xfrm>
            <a:custGeom>
              <a:avLst/>
              <a:gdLst>
                <a:gd name="connsiteX0" fmla="*/ 0 w 2566"/>
                <a:gd name="connsiteY0" fmla="*/ 0 h 2195"/>
                <a:gd name="connsiteX1" fmla="*/ 0 w 2566"/>
                <a:gd name="connsiteY1" fmla="*/ 2195 h 2195"/>
                <a:gd name="connsiteX2" fmla="*/ 2565 w 2566"/>
                <a:gd name="connsiteY2" fmla="*/ 2165 h 2195"/>
                <a:gd name="connsiteX3" fmla="*/ 2560 w 2566"/>
                <a:gd name="connsiteY3" fmla="*/ 15 h 2195"/>
              </a:gdLst>
              <a:ahLst/>
              <a:cxnLst>
                <a:cxn ang="0">
                  <a:pos x="connsiteX0" y="connsiteY0"/>
                </a:cxn>
                <a:cxn ang="0">
                  <a:pos x="connsiteX1" y="connsiteY1"/>
                </a:cxn>
                <a:cxn ang="0">
                  <a:pos x="connsiteX2" y="connsiteY2"/>
                </a:cxn>
                <a:cxn ang="0">
                  <a:pos x="connsiteX3" y="connsiteY3"/>
                </a:cxn>
              </a:cxnLst>
              <a:rect l="l" t="t" r="r" b="b"/>
              <a:pathLst>
                <a:path w="2566" h="2195">
                  <a:moveTo>
                    <a:pt x="0" y="0"/>
                  </a:moveTo>
                  <a:cubicBezTo>
                    <a:pt x="0" y="754"/>
                    <a:pt x="0" y="1662"/>
                    <a:pt x="0" y="2195"/>
                  </a:cubicBezTo>
                  <a:cubicBezTo>
                    <a:pt x="975" y="2180"/>
                    <a:pt x="1895" y="2181"/>
                    <a:pt x="2565" y="2165"/>
                  </a:cubicBezTo>
                  <a:cubicBezTo>
                    <a:pt x="2565" y="1610"/>
                    <a:pt x="2570" y="677"/>
                    <a:pt x="2560" y="15"/>
                  </a:cubicBezTo>
                </a:path>
              </a:pathLst>
            </a:cu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11" name="任意多边形 41"/>
            <p:cNvSpPr>
              <a:spLocks noChangeAspect="1"/>
            </p:cNvSpPr>
            <p:nvPr>
              <p:custDataLst>
                <p:tags r:id="rId6"/>
              </p:custDataLst>
            </p:nvPr>
          </p:nvSpPr>
          <p:spPr>
            <a:xfrm>
              <a:off x="3019425" y="2672070"/>
              <a:ext cx="1424940" cy="1277620"/>
            </a:xfrm>
            <a:custGeom>
              <a:avLst/>
              <a:gdLst>
                <a:gd name="connsiteX0" fmla="*/ 0 w 2404"/>
                <a:gd name="connsiteY0" fmla="*/ 0 h 2154"/>
                <a:gd name="connsiteX1" fmla="*/ 0 w 2404"/>
                <a:gd name="connsiteY1" fmla="*/ 2154 h 2154"/>
                <a:gd name="connsiteX2" fmla="*/ 2399 w 2404"/>
                <a:gd name="connsiteY2" fmla="*/ 2116 h 2154"/>
                <a:gd name="connsiteX3" fmla="*/ 2404 w 2404"/>
                <a:gd name="connsiteY3" fmla="*/ 16 h 2154"/>
              </a:gdLst>
              <a:ahLst/>
              <a:cxnLst>
                <a:cxn ang="0">
                  <a:pos x="connsiteX0" y="connsiteY0"/>
                </a:cxn>
                <a:cxn ang="0">
                  <a:pos x="connsiteX1" y="connsiteY1"/>
                </a:cxn>
                <a:cxn ang="0">
                  <a:pos x="connsiteX2" y="connsiteY2"/>
                </a:cxn>
                <a:cxn ang="0">
                  <a:pos x="connsiteX3" y="connsiteY3"/>
                </a:cxn>
              </a:cxnLst>
              <a:rect l="l" t="t" r="r" b="b"/>
              <a:pathLst>
                <a:path w="2404" h="2154">
                  <a:moveTo>
                    <a:pt x="0" y="0"/>
                  </a:moveTo>
                  <a:cubicBezTo>
                    <a:pt x="0" y="740"/>
                    <a:pt x="0" y="1631"/>
                    <a:pt x="0" y="2154"/>
                  </a:cubicBezTo>
                  <a:cubicBezTo>
                    <a:pt x="915" y="2139"/>
                    <a:pt x="1770" y="2131"/>
                    <a:pt x="2399" y="2116"/>
                  </a:cubicBezTo>
                  <a:cubicBezTo>
                    <a:pt x="2399" y="1571"/>
                    <a:pt x="2404" y="671"/>
                    <a:pt x="2404" y="16"/>
                  </a:cubicBezTo>
                </a:path>
              </a:pathLst>
            </a:cu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12" name="任意多边形 42"/>
            <p:cNvSpPr>
              <a:spLocks noChangeAspect="1"/>
            </p:cNvSpPr>
            <p:nvPr>
              <p:custDataLst>
                <p:tags r:id="rId7"/>
              </p:custDataLst>
            </p:nvPr>
          </p:nvSpPr>
          <p:spPr>
            <a:xfrm>
              <a:off x="1390015" y="4049385"/>
              <a:ext cx="1520825" cy="1275715"/>
            </a:xfrm>
            <a:custGeom>
              <a:avLst/>
              <a:gdLst>
                <a:gd name="connsiteX0" fmla="*/ 1 w 2564"/>
                <a:gd name="connsiteY0" fmla="*/ 19 h 2152"/>
                <a:gd name="connsiteX1" fmla="*/ 0 w 2564"/>
                <a:gd name="connsiteY1" fmla="*/ 2152 h 2152"/>
                <a:gd name="connsiteX2" fmla="*/ 2561 w 2564"/>
                <a:gd name="connsiteY2" fmla="*/ 2054 h 2152"/>
                <a:gd name="connsiteX3" fmla="*/ 2560 w 2564"/>
                <a:gd name="connsiteY3" fmla="*/ 0 h 2152"/>
              </a:gdLst>
              <a:ahLst/>
              <a:cxnLst>
                <a:cxn ang="0">
                  <a:pos x="connsiteX0" y="connsiteY0"/>
                </a:cxn>
                <a:cxn ang="0">
                  <a:pos x="connsiteX1" y="connsiteY1"/>
                </a:cxn>
                <a:cxn ang="0">
                  <a:pos x="connsiteX2" y="connsiteY2"/>
                </a:cxn>
                <a:cxn ang="0">
                  <a:pos x="connsiteX3" y="connsiteY3"/>
                </a:cxn>
              </a:cxnLst>
              <a:rect l="l" t="t" r="r" b="b"/>
              <a:pathLst>
                <a:path w="2565" h="2152">
                  <a:moveTo>
                    <a:pt x="1" y="19"/>
                  </a:moveTo>
                  <a:cubicBezTo>
                    <a:pt x="1" y="763"/>
                    <a:pt x="0" y="1626"/>
                    <a:pt x="0" y="2152"/>
                  </a:cubicBezTo>
                  <a:cubicBezTo>
                    <a:pt x="921" y="2119"/>
                    <a:pt x="1881" y="2074"/>
                    <a:pt x="2561" y="2054"/>
                  </a:cubicBezTo>
                  <a:cubicBezTo>
                    <a:pt x="2561" y="1506"/>
                    <a:pt x="2570" y="653"/>
                    <a:pt x="2560" y="0"/>
                  </a:cubicBezTo>
                </a:path>
              </a:pathLst>
            </a:cu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13" name="任意多边形 43"/>
            <p:cNvSpPr>
              <a:spLocks noChangeAspect="1"/>
            </p:cNvSpPr>
            <p:nvPr>
              <p:custDataLst>
                <p:tags r:id="rId8"/>
              </p:custDataLst>
            </p:nvPr>
          </p:nvSpPr>
          <p:spPr>
            <a:xfrm>
              <a:off x="3018790" y="4026525"/>
              <a:ext cx="1425575" cy="1235710"/>
            </a:xfrm>
            <a:custGeom>
              <a:avLst/>
              <a:gdLst>
                <a:gd name="connsiteX0" fmla="*/ 1 w 2406"/>
                <a:gd name="connsiteY0" fmla="*/ 39 h 2085"/>
                <a:gd name="connsiteX1" fmla="*/ 0 w 2406"/>
                <a:gd name="connsiteY1" fmla="*/ 2085 h 2085"/>
                <a:gd name="connsiteX2" fmla="*/ 2405 w 2406"/>
                <a:gd name="connsiteY2" fmla="*/ 1991 h 2085"/>
                <a:gd name="connsiteX3" fmla="*/ 2400 w 2406"/>
                <a:gd name="connsiteY3" fmla="*/ 0 h 2085"/>
              </a:gdLst>
              <a:ahLst/>
              <a:cxnLst>
                <a:cxn ang="0">
                  <a:pos x="connsiteX0" y="connsiteY0"/>
                </a:cxn>
                <a:cxn ang="0">
                  <a:pos x="connsiteX1" y="connsiteY1"/>
                </a:cxn>
                <a:cxn ang="0">
                  <a:pos x="connsiteX2" y="connsiteY2"/>
                </a:cxn>
                <a:cxn ang="0">
                  <a:pos x="connsiteX3" y="connsiteY3"/>
                </a:cxn>
              </a:cxnLst>
              <a:rect l="l" t="t" r="r" b="b"/>
              <a:pathLst>
                <a:path w="2406" h="2085">
                  <a:moveTo>
                    <a:pt x="1" y="39"/>
                  </a:moveTo>
                  <a:cubicBezTo>
                    <a:pt x="1" y="753"/>
                    <a:pt x="0" y="1581"/>
                    <a:pt x="0" y="2085"/>
                  </a:cubicBezTo>
                  <a:cubicBezTo>
                    <a:pt x="865" y="2053"/>
                    <a:pt x="1767" y="2010"/>
                    <a:pt x="2405" y="1991"/>
                  </a:cubicBezTo>
                  <a:cubicBezTo>
                    <a:pt x="2405" y="1465"/>
                    <a:pt x="2410" y="630"/>
                    <a:pt x="2400" y="0"/>
                  </a:cubicBezTo>
                </a:path>
              </a:pathLst>
            </a:cu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16" name="矩形 15"/>
            <p:cNvSpPr/>
            <p:nvPr userDrawn="1">
              <p:custDataLst>
                <p:tags r:id="rId9"/>
              </p:custDataLst>
            </p:nvPr>
          </p:nvSpPr>
          <p:spPr>
            <a:xfrm>
              <a:off x="5584734" y="3248968"/>
              <a:ext cx="1254125" cy="952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baseline="0">
                <a:latin typeface="Arial" panose="020B0604020202020204" pitchFamily="34" charset="0"/>
              </a:endParaRPr>
            </a:p>
          </p:txBody>
        </p:sp>
      </p:grpSp>
      <p:sp>
        <p:nvSpPr>
          <p:cNvPr id="3" name="文本占位符 2"/>
          <p:cNvSpPr>
            <a:spLocks noGrp="1"/>
          </p:cNvSpPr>
          <p:nvPr>
            <p:ph type="body" idx="1"/>
            <p:custDataLst>
              <p:tags r:id="rId10"/>
            </p:custDataLst>
          </p:nvPr>
        </p:nvSpPr>
        <p:spPr>
          <a:xfrm>
            <a:off x="5400041" y="4120878"/>
            <a:ext cx="5430423" cy="1077985"/>
          </a:xfrm>
        </p:spPr>
        <p:txBody>
          <a:bodyPr lIns="90000" tIns="46800" rIns="90000" bIns="46800">
            <a:normAutofit/>
          </a:bodyPr>
          <a:lstStyle>
            <a:lvl1pPr marL="0" indent="0" eaLnBrk="1" fontAlgn="auto" latinLnBrk="0" hangingPunct="1">
              <a:buNone/>
              <a:defRPr kumimoji="0" lang="zh-CN" altLang="en-US" sz="14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2" name="标题 1"/>
          <p:cNvSpPr>
            <a:spLocks noGrp="1"/>
          </p:cNvSpPr>
          <p:nvPr>
            <p:ph type="title" hasCustomPrompt="1"/>
            <p:custDataLst>
              <p:tags r:id="rId11"/>
            </p:custDataLst>
          </p:nvPr>
        </p:nvSpPr>
        <p:spPr>
          <a:xfrm>
            <a:off x="5404345" y="3429000"/>
            <a:ext cx="5426119" cy="620386"/>
          </a:xfrm>
        </p:spPr>
        <p:txBody>
          <a:bodyPr lIns="90000" tIns="46800" rIns="90000" bIns="46800" anchor="ctr" anchorCtr="0">
            <a:normAutofit/>
          </a:bodyPr>
          <a:lstStyle>
            <a:lvl1pPr>
              <a:defRPr sz="28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4" name="日期占位符 3"/>
          <p:cNvSpPr>
            <a:spLocks noGrp="1"/>
          </p:cNvSpPr>
          <p:nvPr userDrawn="1">
            <p:ph type="dt" sz="half" idx="10"/>
            <p:custDataLst>
              <p:tags r:id="rId12"/>
            </p:custDataLst>
          </p:nvPr>
        </p:nvSpPr>
        <p:spPr/>
        <p:txBody>
          <a:bodyPr lIns="90000" tIns="46800" rIns="90000" bIns="46800">
            <a:normAutofit/>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userDrawn="1">
            <p:ph type="ftr" sz="quarter" idx="11"/>
            <p:custDataLst>
              <p:tags r:id="rId13"/>
            </p:custDataLst>
          </p:nvPr>
        </p:nvSpPr>
        <p:spPr/>
        <p:txBody>
          <a:bodyPr lIns="90000" tIns="46800" rIns="90000" bIns="46800">
            <a:normAutofit/>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userDrawn="1">
            <p:ph type="sldNum" sz="quarter" idx="12"/>
            <p:custDataLst>
              <p:tags r:id="rId14"/>
            </p:custDataLst>
          </p:nvPr>
        </p:nvSpPr>
        <p:spPr/>
        <p:txBody>
          <a:bodyPr lIns="90000" tIns="46800" rIns="90000" bIns="46800">
            <a:normAutofit/>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1" y="113212"/>
            <a:ext cx="12271475" cy="6744787"/>
            <a:chOff x="1" y="113212"/>
            <a:chExt cx="12271475" cy="6744787"/>
          </a:xfrm>
        </p:grpSpPr>
        <p:pic>
          <p:nvPicPr>
            <p:cNvPr id="12" name="图片 11" descr="f6043dcc74b4197d1ce4068abd875718"/>
            <p:cNvPicPr>
              <a:picLocks noChangeAspect="1"/>
            </p:cNvPicPr>
            <p:nvPr userDrawn="1">
              <p:custDataLst>
                <p:tags r:id="rId3"/>
              </p:custDataLst>
            </p:nvPr>
          </p:nvPicPr>
          <p:blipFill rotWithShape="1">
            <a:blip r:embed="rId4">
              <a:clrChange>
                <a:clrFrom>
                  <a:srgbClr val="D4E1EA">
                    <a:alpha val="100000"/>
                  </a:srgbClr>
                </a:clrFrom>
                <a:clrTo>
                  <a:srgbClr val="D4E1EA">
                    <a:alpha val="100000"/>
                    <a:alpha val="0"/>
                  </a:srgbClr>
                </a:clrTo>
              </a:clrChange>
            </a:blip>
            <a:srcRect t="-260"/>
            <a:stretch>
              <a:fillRect/>
            </a:stretch>
          </p:blipFill>
          <p:spPr>
            <a:xfrm>
              <a:off x="1" y="113212"/>
              <a:ext cx="1085108" cy="1818226"/>
            </a:xfrm>
            <a:prstGeom prst="homePlate">
              <a:avLst/>
            </a:prstGeom>
          </p:spPr>
        </p:pic>
        <p:pic>
          <p:nvPicPr>
            <p:cNvPr id="13" name="图片 12" descr="f6043dcc74b4197d1ce4068abd875718"/>
            <p:cNvPicPr>
              <a:picLocks noChangeAspect="1"/>
            </p:cNvPicPr>
            <p:nvPr>
              <p:custDataLst>
                <p:tags r:id="rId5"/>
              </p:custDataLst>
            </p:nvPr>
          </p:nvPicPr>
          <p:blipFill>
            <a:blip r:embed="rId6">
              <a:clrChange>
                <a:clrFrom>
                  <a:srgbClr val="D5E2EB">
                    <a:alpha val="100000"/>
                  </a:srgbClr>
                </a:clrFrom>
                <a:clrTo>
                  <a:srgbClr val="D5E2EB">
                    <a:alpha val="100000"/>
                    <a:alpha val="0"/>
                  </a:srgbClr>
                </a:clrTo>
              </a:clrChange>
            </a:blip>
            <a:srcRect/>
            <a:stretch>
              <a:fillRect/>
            </a:stretch>
          </p:blipFill>
          <p:spPr>
            <a:xfrm rot="10800000">
              <a:off x="11156697" y="5842478"/>
              <a:ext cx="1114779" cy="1015521"/>
            </a:xfrm>
            <a:prstGeom prst="rect">
              <a:avLst/>
            </a:prstGeom>
            <a:effectLst/>
          </p:spPr>
        </p:pic>
      </p:grpSp>
      <p:sp>
        <p:nvSpPr>
          <p:cNvPr id="2" name="标题 1"/>
          <p:cNvSpPr>
            <a:spLocks noGrp="1"/>
          </p:cNvSpPr>
          <p:nvPr>
            <p:ph type="title"/>
            <p:custDataLst>
              <p:tags r:id="rId7"/>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8"/>
            </p:custDataLst>
          </p:nvPr>
        </p:nvSpPr>
        <p:spPr>
          <a:xfrm>
            <a:off x="669930"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9"/>
            </p:custDataLst>
          </p:nvPr>
        </p:nvSpPr>
        <p:spPr>
          <a:xfrm>
            <a:off x="6238877" y="952508"/>
            <a:ext cx="5283242" cy="5388907"/>
          </a:xfrm>
        </p:spPr>
        <p:txBody>
          <a:bodyPr lIns="90000" tIns="46800" rIns="90000" bIns="46800">
            <a:normAutofit/>
          </a:bodyPr>
          <a:lstStyle>
            <a:lvl1pP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0"/>
            </p:custDataLst>
          </p:nvPr>
        </p:nvSpPr>
        <p:spPr/>
        <p:txBody>
          <a:bodyPr lIns="90000" tIns="46800" rIns="90000" bIns="46800">
            <a:normAutofit/>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1"/>
            </p:custDataLst>
          </p:nvPr>
        </p:nvSpPr>
        <p:spPr/>
        <p:txBody>
          <a:bodyPr lIns="90000" tIns="46800" rIns="90000" bIns="46800">
            <a:normAutofit/>
          </a:bodyPr>
          <a:lstStyle/>
          <a:p>
            <a:endParaRPr lang="zh-CN" altLang="en-US"/>
          </a:p>
        </p:txBody>
      </p:sp>
      <p:sp>
        <p:nvSpPr>
          <p:cNvPr id="7" name="灯片编号占位符 6"/>
          <p:cNvSpPr>
            <a:spLocks noGrp="1"/>
          </p:cNvSpPr>
          <p:nvPr>
            <p:ph type="sldNum" sz="quarter" idx="12"/>
            <p:custDataLst>
              <p:tags r:id="rId12"/>
            </p:custDataLst>
          </p:nvPr>
        </p:nvSpPr>
        <p:spPr/>
        <p:txBody>
          <a:bodyPr lIns="90000" tIns="46800" rIns="90000" bIns="46800">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a:off x="1" y="113212"/>
            <a:ext cx="12271475" cy="6744787"/>
            <a:chOff x="1" y="113212"/>
            <a:chExt cx="12271475" cy="6744787"/>
          </a:xfrm>
        </p:grpSpPr>
        <p:pic>
          <p:nvPicPr>
            <p:cNvPr id="14" name="图片 13" descr="f6043dcc74b4197d1ce4068abd875718"/>
            <p:cNvPicPr>
              <a:picLocks noChangeAspect="1"/>
            </p:cNvPicPr>
            <p:nvPr userDrawn="1">
              <p:custDataLst>
                <p:tags r:id="rId3"/>
              </p:custDataLst>
            </p:nvPr>
          </p:nvPicPr>
          <p:blipFill rotWithShape="1">
            <a:blip r:embed="rId4">
              <a:clrChange>
                <a:clrFrom>
                  <a:srgbClr val="D4E1EA">
                    <a:alpha val="100000"/>
                  </a:srgbClr>
                </a:clrFrom>
                <a:clrTo>
                  <a:srgbClr val="D4E1EA">
                    <a:alpha val="100000"/>
                    <a:alpha val="0"/>
                  </a:srgbClr>
                </a:clrTo>
              </a:clrChange>
            </a:blip>
            <a:srcRect t="-260"/>
            <a:stretch>
              <a:fillRect/>
            </a:stretch>
          </p:blipFill>
          <p:spPr>
            <a:xfrm>
              <a:off x="1" y="113212"/>
              <a:ext cx="1085108" cy="1818226"/>
            </a:xfrm>
            <a:prstGeom prst="homePlate">
              <a:avLst/>
            </a:prstGeom>
          </p:spPr>
        </p:pic>
        <p:pic>
          <p:nvPicPr>
            <p:cNvPr id="15" name="图片 14" descr="f6043dcc74b4197d1ce4068abd875718"/>
            <p:cNvPicPr>
              <a:picLocks noChangeAspect="1"/>
            </p:cNvPicPr>
            <p:nvPr>
              <p:custDataLst>
                <p:tags r:id="rId5"/>
              </p:custDataLst>
            </p:nvPr>
          </p:nvPicPr>
          <p:blipFill>
            <a:blip r:embed="rId6">
              <a:clrChange>
                <a:clrFrom>
                  <a:srgbClr val="D5E2EB">
                    <a:alpha val="100000"/>
                  </a:srgbClr>
                </a:clrFrom>
                <a:clrTo>
                  <a:srgbClr val="D5E2EB">
                    <a:alpha val="100000"/>
                    <a:alpha val="0"/>
                  </a:srgbClr>
                </a:clrTo>
              </a:clrChange>
            </a:blip>
            <a:srcRect/>
            <a:stretch>
              <a:fillRect/>
            </a:stretch>
          </p:blipFill>
          <p:spPr>
            <a:xfrm rot="10800000">
              <a:off x="11156697" y="5842478"/>
              <a:ext cx="1114779" cy="1015521"/>
            </a:xfrm>
            <a:prstGeom prst="rect">
              <a:avLst/>
            </a:prstGeom>
            <a:effectLst/>
          </p:spPr>
        </p:pic>
      </p:grpSp>
      <p:sp>
        <p:nvSpPr>
          <p:cNvPr id="2" name="标题 1"/>
          <p:cNvSpPr>
            <a:spLocks noGrp="1"/>
          </p:cNvSpPr>
          <p:nvPr>
            <p:ph type="title"/>
            <p:custDataLst>
              <p:tags r:id="rId7"/>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8"/>
            </p:custDataLst>
          </p:nvPr>
        </p:nvSpPr>
        <p:spPr>
          <a:xfrm>
            <a:off x="669930" y="952508"/>
            <a:ext cx="5283242"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9"/>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0"/>
            </p:custDataLst>
          </p:nvPr>
        </p:nvSpPr>
        <p:spPr>
          <a:xfrm>
            <a:off x="6235750" y="952508"/>
            <a:ext cx="528324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1"/>
            </p:custDataLst>
          </p:nvPr>
        </p:nvSpPr>
        <p:spPr>
          <a:xfrm>
            <a:off x="6235750" y="1406525"/>
            <a:ext cx="5283242"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2"/>
            </p:custDataLst>
          </p:nvPr>
        </p:nvSpPr>
        <p:spPr/>
        <p:txBody>
          <a:bodyPr lIns="90000" tIns="46800" rIns="90000" bIns="46800">
            <a:normAutofit/>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3"/>
            </p:custDataLst>
          </p:nvPr>
        </p:nvSpPr>
        <p:spPr/>
        <p:txBody>
          <a:bodyPr lIns="90000" tIns="46800" rIns="90000" bIns="46800">
            <a:normAutofit/>
          </a:bodyPr>
          <a:lstStyle/>
          <a:p>
            <a:endParaRPr lang="zh-CN" altLang="en-US"/>
          </a:p>
        </p:txBody>
      </p:sp>
      <p:sp>
        <p:nvSpPr>
          <p:cNvPr id="9" name="灯片编号占位符 8"/>
          <p:cNvSpPr>
            <a:spLocks noGrp="1"/>
          </p:cNvSpPr>
          <p:nvPr>
            <p:ph type="sldNum" sz="quarter" idx="12"/>
            <p:custDataLst>
              <p:tags r:id="rId14"/>
            </p:custDataLst>
          </p:nvPr>
        </p:nvSpPr>
        <p:spPr/>
        <p:txBody>
          <a:bodyPr lIns="90000" tIns="46800" rIns="90000" bIns="46800">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597107" y="449063"/>
            <a:ext cx="2926402" cy="3792831"/>
            <a:chOff x="709448" y="734571"/>
            <a:chExt cx="3056255" cy="3961130"/>
          </a:xfrm>
        </p:grpSpPr>
        <p:sp>
          <p:nvSpPr>
            <p:cNvPr id="7" name="任意多边形 2"/>
            <p:cNvSpPr>
              <a:spLocks noChangeAspect="1"/>
            </p:cNvSpPr>
            <p:nvPr>
              <p:custDataLst>
                <p:tags r:id="rId3"/>
              </p:custDataLst>
            </p:nvPr>
          </p:nvSpPr>
          <p:spPr>
            <a:xfrm>
              <a:off x="711988" y="734571"/>
              <a:ext cx="1520825" cy="1219835"/>
            </a:xfrm>
            <a:custGeom>
              <a:avLst/>
              <a:gdLst>
                <a:gd name="connsiteX0" fmla="*/ 5 w 2565"/>
                <a:gd name="connsiteY0" fmla="*/ 0 h 2057"/>
                <a:gd name="connsiteX1" fmla="*/ 0 w 2565"/>
                <a:gd name="connsiteY1" fmla="*/ 2039 h 2057"/>
                <a:gd name="connsiteX2" fmla="*/ 2565 w 2565"/>
                <a:gd name="connsiteY2" fmla="*/ 2051 h 2057"/>
                <a:gd name="connsiteX3" fmla="*/ 2560 w 2565"/>
                <a:gd name="connsiteY3" fmla="*/ 97 h 2057"/>
              </a:gdLst>
              <a:ahLst/>
              <a:cxnLst>
                <a:cxn ang="0">
                  <a:pos x="connsiteX0" y="connsiteY0"/>
                </a:cxn>
                <a:cxn ang="0">
                  <a:pos x="connsiteX1" y="connsiteY1"/>
                </a:cxn>
                <a:cxn ang="0">
                  <a:pos x="connsiteX2" y="connsiteY2"/>
                </a:cxn>
                <a:cxn ang="0">
                  <a:pos x="connsiteX3" y="connsiteY3"/>
                </a:cxn>
              </a:cxnLst>
              <a:rect l="l" t="t" r="r" b="b"/>
              <a:pathLst>
                <a:path w="2565" h="2057">
                  <a:moveTo>
                    <a:pt x="5" y="0"/>
                  </a:moveTo>
                  <a:cubicBezTo>
                    <a:pt x="5" y="705"/>
                    <a:pt x="0" y="1541"/>
                    <a:pt x="0" y="2039"/>
                  </a:cubicBezTo>
                  <a:cubicBezTo>
                    <a:pt x="960" y="2051"/>
                    <a:pt x="1895" y="2066"/>
                    <a:pt x="2565" y="2051"/>
                  </a:cubicBezTo>
                  <a:cubicBezTo>
                    <a:pt x="2560" y="1557"/>
                    <a:pt x="2570" y="717"/>
                    <a:pt x="2560" y="97"/>
                  </a:cubicBezTo>
                </a:path>
              </a:pathLst>
            </a:custGeom>
            <a:solidFill>
              <a:schemeClr val="bg1">
                <a:alpha val="6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solidFill>
                <a:latin typeface="Arial" panose="020B0604020202020204" pitchFamily="34" charset="0"/>
                <a:ea typeface="微软雅黑" panose="020B0503020204020204" charset="-122"/>
              </a:endParaRPr>
            </a:p>
          </p:txBody>
        </p:sp>
        <p:sp>
          <p:nvSpPr>
            <p:cNvPr id="8" name="任意多边形 3"/>
            <p:cNvSpPr>
              <a:spLocks noChangeAspect="1"/>
            </p:cNvSpPr>
            <p:nvPr>
              <p:custDataLst>
                <p:tags r:id="rId4"/>
              </p:custDataLst>
            </p:nvPr>
          </p:nvSpPr>
          <p:spPr>
            <a:xfrm>
              <a:off x="2338858" y="799341"/>
              <a:ext cx="1426845" cy="1173480"/>
            </a:xfrm>
            <a:custGeom>
              <a:avLst/>
              <a:gdLst>
                <a:gd name="connsiteX0" fmla="*/ 7 w 2407"/>
                <a:gd name="connsiteY0" fmla="*/ 0 h 1980"/>
                <a:gd name="connsiteX1" fmla="*/ 0 w 2407"/>
                <a:gd name="connsiteY1" fmla="*/ 1949 h 1980"/>
                <a:gd name="connsiteX2" fmla="*/ 2407 w 2407"/>
                <a:gd name="connsiteY2" fmla="*/ 1980 h 1980"/>
                <a:gd name="connsiteX3" fmla="*/ 2402 w 2407"/>
                <a:gd name="connsiteY3" fmla="*/ 100 h 1980"/>
              </a:gdLst>
              <a:ahLst/>
              <a:cxnLst>
                <a:cxn ang="0">
                  <a:pos x="connsiteX0" y="connsiteY0"/>
                </a:cxn>
                <a:cxn ang="0">
                  <a:pos x="connsiteX1" y="connsiteY1"/>
                </a:cxn>
                <a:cxn ang="0">
                  <a:pos x="connsiteX2" y="connsiteY2"/>
                </a:cxn>
                <a:cxn ang="0">
                  <a:pos x="connsiteX3" y="connsiteY3"/>
                </a:cxn>
              </a:cxnLst>
              <a:rect l="l" t="t" r="r" b="b"/>
              <a:pathLst>
                <a:path w="2407" h="1980">
                  <a:moveTo>
                    <a:pt x="7" y="0"/>
                  </a:moveTo>
                  <a:cubicBezTo>
                    <a:pt x="7" y="661"/>
                    <a:pt x="0" y="1482"/>
                    <a:pt x="0" y="1949"/>
                  </a:cubicBezTo>
                  <a:cubicBezTo>
                    <a:pt x="899" y="1960"/>
                    <a:pt x="1767" y="1980"/>
                    <a:pt x="2407" y="1980"/>
                  </a:cubicBezTo>
                  <a:cubicBezTo>
                    <a:pt x="2403" y="1517"/>
                    <a:pt x="2411" y="681"/>
                    <a:pt x="2402" y="100"/>
                  </a:cubicBezTo>
                </a:path>
              </a:pathLst>
            </a:custGeom>
            <a:solidFill>
              <a:schemeClr val="bg1">
                <a:alpha val="6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solidFill>
                <a:latin typeface="Arial" panose="020B0604020202020204" pitchFamily="34" charset="0"/>
                <a:ea typeface="微软雅黑" panose="020B0503020204020204" charset="-122"/>
              </a:endParaRPr>
            </a:p>
          </p:txBody>
        </p:sp>
        <p:sp>
          <p:nvSpPr>
            <p:cNvPr id="9" name="任意多边形 40"/>
            <p:cNvSpPr>
              <a:spLocks noChangeAspect="1"/>
            </p:cNvSpPr>
            <p:nvPr>
              <p:custDataLst>
                <p:tags r:id="rId5"/>
              </p:custDataLst>
            </p:nvPr>
          </p:nvSpPr>
          <p:spPr>
            <a:xfrm>
              <a:off x="713258" y="2040131"/>
              <a:ext cx="1520825" cy="1301750"/>
            </a:xfrm>
            <a:custGeom>
              <a:avLst/>
              <a:gdLst>
                <a:gd name="connsiteX0" fmla="*/ 0 w 2566"/>
                <a:gd name="connsiteY0" fmla="*/ 0 h 2195"/>
                <a:gd name="connsiteX1" fmla="*/ 0 w 2566"/>
                <a:gd name="connsiteY1" fmla="*/ 2195 h 2195"/>
                <a:gd name="connsiteX2" fmla="*/ 2565 w 2566"/>
                <a:gd name="connsiteY2" fmla="*/ 2165 h 2195"/>
                <a:gd name="connsiteX3" fmla="*/ 2560 w 2566"/>
                <a:gd name="connsiteY3" fmla="*/ 15 h 2195"/>
              </a:gdLst>
              <a:ahLst/>
              <a:cxnLst>
                <a:cxn ang="0">
                  <a:pos x="connsiteX0" y="connsiteY0"/>
                </a:cxn>
                <a:cxn ang="0">
                  <a:pos x="connsiteX1" y="connsiteY1"/>
                </a:cxn>
                <a:cxn ang="0">
                  <a:pos x="connsiteX2" y="connsiteY2"/>
                </a:cxn>
                <a:cxn ang="0">
                  <a:pos x="connsiteX3" y="connsiteY3"/>
                </a:cxn>
              </a:cxnLst>
              <a:rect l="l" t="t" r="r" b="b"/>
              <a:pathLst>
                <a:path w="2566" h="2195">
                  <a:moveTo>
                    <a:pt x="0" y="0"/>
                  </a:moveTo>
                  <a:cubicBezTo>
                    <a:pt x="0" y="754"/>
                    <a:pt x="0" y="1662"/>
                    <a:pt x="0" y="2195"/>
                  </a:cubicBezTo>
                  <a:cubicBezTo>
                    <a:pt x="975" y="2180"/>
                    <a:pt x="1895" y="2181"/>
                    <a:pt x="2565" y="2165"/>
                  </a:cubicBezTo>
                  <a:cubicBezTo>
                    <a:pt x="2565" y="1610"/>
                    <a:pt x="2570" y="677"/>
                    <a:pt x="2560" y="15"/>
                  </a:cubicBezTo>
                </a:path>
              </a:pathLst>
            </a:custGeom>
            <a:solidFill>
              <a:schemeClr val="bg1">
                <a:alpha val="6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solidFill>
                <a:latin typeface="Arial" panose="020B0604020202020204" pitchFamily="34" charset="0"/>
                <a:ea typeface="微软雅黑" panose="020B0503020204020204" charset="-122"/>
              </a:endParaRPr>
            </a:p>
          </p:txBody>
        </p:sp>
        <p:sp>
          <p:nvSpPr>
            <p:cNvPr id="10" name="任意多边形 41"/>
            <p:cNvSpPr>
              <a:spLocks noChangeAspect="1"/>
            </p:cNvSpPr>
            <p:nvPr>
              <p:custDataLst>
                <p:tags r:id="rId6"/>
              </p:custDataLst>
            </p:nvPr>
          </p:nvSpPr>
          <p:spPr>
            <a:xfrm>
              <a:off x="2338858" y="2042671"/>
              <a:ext cx="1424940" cy="1277620"/>
            </a:xfrm>
            <a:custGeom>
              <a:avLst/>
              <a:gdLst>
                <a:gd name="connsiteX0" fmla="*/ 0 w 2404"/>
                <a:gd name="connsiteY0" fmla="*/ 0 h 2154"/>
                <a:gd name="connsiteX1" fmla="*/ 0 w 2404"/>
                <a:gd name="connsiteY1" fmla="*/ 2154 h 2154"/>
                <a:gd name="connsiteX2" fmla="*/ 2399 w 2404"/>
                <a:gd name="connsiteY2" fmla="*/ 2116 h 2154"/>
                <a:gd name="connsiteX3" fmla="*/ 2404 w 2404"/>
                <a:gd name="connsiteY3" fmla="*/ 16 h 2154"/>
              </a:gdLst>
              <a:ahLst/>
              <a:cxnLst>
                <a:cxn ang="0">
                  <a:pos x="connsiteX0" y="connsiteY0"/>
                </a:cxn>
                <a:cxn ang="0">
                  <a:pos x="connsiteX1" y="connsiteY1"/>
                </a:cxn>
                <a:cxn ang="0">
                  <a:pos x="connsiteX2" y="connsiteY2"/>
                </a:cxn>
                <a:cxn ang="0">
                  <a:pos x="connsiteX3" y="connsiteY3"/>
                </a:cxn>
              </a:cxnLst>
              <a:rect l="l" t="t" r="r" b="b"/>
              <a:pathLst>
                <a:path w="2404" h="2154">
                  <a:moveTo>
                    <a:pt x="0" y="0"/>
                  </a:moveTo>
                  <a:cubicBezTo>
                    <a:pt x="0" y="740"/>
                    <a:pt x="0" y="1631"/>
                    <a:pt x="0" y="2154"/>
                  </a:cubicBezTo>
                  <a:cubicBezTo>
                    <a:pt x="915" y="2139"/>
                    <a:pt x="1770" y="2131"/>
                    <a:pt x="2399" y="2116"/>
                  </a:cubicBezTo>
                  <a:cubicBezTo>
                    <a:pt x="2399" y="1571"/>
                    <a:pt x="2404" y="671"/>
                    <a:pt x="2404" y="16"/>
                  </a:cubicBezTo>
                </a:path>
              </a:pathLst>
            </a:custGeom>
            <a:solidFill>
              <a:schemeClr val="bg1">
                <a:alpha val="6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solidFill>
                <a:latin typeface="Arial" panose="020B0604020202020204" pitchFamily="34" charset="0"/>
                <a:ea typeface="微软雅黑" panose="020B0503020204020204" charset="-122"/>
              </a:endParaRPr>
            </a:p>
          </p:txBody>
        </p:sp>
        <p:sp>
          <p:nvSpPr>
            <p:cNvPr id="11" name="任意多边形 42"/>
            <p:cNvSpPr>
              <a:spLocks noChangeAspect="1"/>
            </p:cNvSpPr>
            <p:nvPr>
              <p:custDataLst>
                <p:tags r:id="rId7"/>
              </p:custDataLst>
            </p:nvPr>
          </p:nvSpPr>
          <p:spPr>
            <a:xfrm>
              <a:off x="709448" y="3419986"/>
              <a:ext cx="1520825" cy="1275715"/>
            </a:xfrm>
            <a:custGeom>
              <a:avLst/>
              <a:gdLst>
                <a:gd name="connsiteX0" fmla="*/ 1 w 2564"/>
                <a:gd name="connsiteY0" fmla="*/ 19 h 2152"/>
                <a:gd name="connsiteX1" fmla="*/ 0 w 2564"/>
                <a:gd name="connsiteY1" fmla="*/ 2152 h 2152"/>
                <a:gd name="connsiteX2" fmla="*/ 2561 w 2564"/>
                <a:gd name="connsiteY2" fmla="*/ 2054 h 2152"/>
                <a:gd name="connsiteX3" fmla="*/ 2560 w 2564"/>
                <a:gd name="connsiteY3" fmla="*/ 0 h 2152"/>
              </a:gdLst>
              <a:ahLst/>
              <a:cxnLst>
                <a:cxn ang="0">
                  <a:pos x="connsiteX0" y="connsiteY0"/>
                </a:cxn>
                <a:cxn ang="0">
                  <a:pos x="connsiteX1" y="connsiteY1"/>
                </a:cxn>
                <a:cxn ang="0">
                  <a:pos x="connsiteX2" y="connsiteY2"/>
                </a:cxn>
                <a:cxn ang="0">
                  <a:pos x="connsiteX3" y="connsiteY3"/>
                </a:cxn>
              </a:cxnLst>
              <a:rect l="l" t="t" r="r" b="b"/>
              <a:pathLst>
                <a:path w="2565" h="2152">
                  <a:moveTo>
                    <a:pt x="1" y="19"/>
                  </a:moveTo>
                  <a:cubicBezTo>
                    <a:pt x="1" y="763"/>
                    <a:pt x="0" y="1626"/>
                    <a:pt x="0" y="2152"/>
                  </a:cubicBezTo>
                  <a:cubicBezTo>
                    <a:pt x="921" y="2119"/>
                    <a:pt x="1881" y="2074"/>
                    <a:pt x="2561" y="2054"/>
                  </a:cubicBezTo>
                  <a:cubicBezTo>
                    <a:pt x="2561" y="1506"/>
                    <a:pt x="2570" y="653"/>
                    <a:pt x="2560" y="0"/>
                  </a:cubicBezTo>
                </a:path>
              </a:pathLst>
            </a:custGeom>
            <a:solidFill>
              <a:schemeClr val="bg1">
                <a:alpha val="6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solidFill>
                <a:latin typeface="Arial" panose="020B0604020202020204" pitchFamily="34" charset="0"/>
                <a:ea typeface="微软雅黑" panose="020B0503020204020204" charset="-122"/>
              </a:endParaRPr>
            </a:p>
          </p:txBody>
        </p:sp>
        <p:sp>
          <p:nvSpPr>
            <p:cNvPr id="12" name="任意多边形 43"/>
            <p:cNvSpPr>
              <a:spLocks noChangeAspect="1"/>
            </p:cNvSpPr>
            <p:nvPr>
              <p:custDataLst>
                <p:tags r:id="rId8"/>
              </p:custDataLst>
            </p:nvPr>
          </p:nvSpPr>
          <p:spPr>
            <a:xfrm>
              <a:off x="2338223" y="3397126"/>
              <a:ext cx="1425575" cy="1235710"/>
            </a:xfrm>
            <a:custGeom>
              <a:avLst/>
              <a:gdLst>
                <a:gd name="connsiteX0" fmla="*/ 1 w 2406"/>
                <a:gd name="connsiteY0" fmla="*/ 39 h 2085"/>
                <a:gd name="connsiteX1" fmla="*/ 0 w 2406"/>
                <a:gd name="connsiteY1" fmla="*/ 2085 h 2085"/>
                <a:gd name="connsiteX2" fmla="*/ 2405 w 2406"/>
                <a:gd name="connsiteY2" fmla="*/ 1991 h 2085"/>
                <a:gd name="connsiteX3" fmla="*/ 2400 w 2406"/>
                <a:gd name="connsiteY3" fmla="*/ 0 h 2085"/>
              </a:gdLst>
              <a:ahLst/>
              <a:cxnLst>
                <a:cxn ang="0">
                  <a:pos x="connsiteX0" y="connsiteY0"/>
                </a:cxn>
                <a:cxn ang="0">
                  <a:pos x="connsiteX1" y="connsiteY1"/>
                </a:cxn>
                <a:cxn ang="0">
                  <a:pos x="connsiteX2" y="connsiteY2"/>
                </a:cxn>
                <a:cxn ang="0">
                  <a:pos x="connsiteX3" y="connsiteY3"/>
                </a:cxn>
              </a:cxnLst>
              <a:rect l="l" t="t" r="r" b="b"/>
              <a:pathLst>
                <a:path w="2406" h="2085">
                  <a:moveTo>
                    <a:pt x="1" y="39"/>
                  </a:moveTo>
                  <a:cubicBezTo>
                    <a:pt x="1" y="753"/>
                    <a:pt x="0" y="1581"/>
                    <a:pt x="0" y="2085"/>
                  </a:cubicBezTo>
                  <a:cubicBezTo>
                    <a:pt x="865" y="2053"/>
                    <a:pt x="1767" y="2010"/>
                    <a:pt x="2405" y="1991"/>
                  </a:cubicBezTo>
                  <a:cubicBezTo>
                    <a:pt x="2405" y="1465"/>
                    <a:pt x="2410" y="630"/>
                    <a:pt x="2400" y="0"/>
                  </a:cubicBezTo>
                </a:path>
              </a:pathLst>
            </a:custGeom>
            <a:solidFill>
              <a:schemeClr val="bg1">
                <a:alpha val="6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9"/>
            </p:custDataLst>
          </p:nvPr>
        </p:nvSpPr>
        <p:spPr>
          <a:xfrm>
            <a:off x="3990975" y="443230"/>
            <a:ext cx="7531144"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0"/>
            </p:custDataLst>
          </p:nvPr>
        </p:nvSpPr>
        <p:spPr/>
        <p:txBody>
          <a:bodyPr lIns="90000" tIns="46800" rIns="90000" bIns="46800">
            <a:normAutofit/>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lIns="90000" tIns="46800" rIns="90000" bIns="46800">
            <a:normAutofit/>
          </a:bodyPr>
          <a:lstStyle/>
          <a:p>
            <a:endParaRPr lang="zh-CN" altLang="en-US"/>
          </a:p>
        </p:txBody>
      </p:sp>
      <p:sp>
        <p:nvSpPr>
          <p:cNvPr id="5" name="灯片编号占位符 4"/>
          <p:cNvSpPr>
            <a:spLocks noGrp="1"/>
          </p:cNvSpPr>
          <p:nvPr>
            <p:ph type="sldNum" sz="quarter" idx="12"/>
            <p:custDataLst>
              <p:tags r:id="rId12"/>
            </p:custDataLst>
          </p:nvPr>
        </p:nvSpPr>
        <p:spPr/>
        <p:txBody>
          <a:bodyPr lIns="90000" tIns="46800" rIns="90000" bIns="46800">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1" y="113212"/>
            <a:ext cx="12271475" cy="6744787"/>
            <a:chOff x="1" y="113212"/>
            <a:chExt cx="12271475" cy="6744787"/>
          </a:xfrm>
        </p:grpSpPr>
        <p:pic>
          <p:nvPicPr>
            <p:cNvPr id="12" name="图片 11" descr="f6043dcc74b4197d1ce4068abd875718"/>
            <p:cNvPicPr>
              <a:picLocks noChangeAspect="1"/>
            </p:cNvPicPr>
            <p:nvPr userDrawn="1">
              <p:custDataLst>
                <p:tags r:id="rId3"/>
              </p:custDataLst>
            </p:nvPr>
          </p:nvPicPr>
          <p:blipFill rotWithShape="1">
            <a:blip r:embed="rId4">
              <a:clrChange>
                <a:clrFrom>
                  <a:srgbClr val="D4E1EA">
                    <a:alpha val="100000"/>
                  </a:srgbClr>
                </a:clrFrom>
                <a:clrTo>
                  <a:srgbClr val="D4E1EA">
                    <a:alpha val="100000"/>
                    <a:alpha val="0"/>
                  </a:srgbClr>
                </a:clrTo>
              </a:clrChange>
            </a:blip>
            <a:srcRect t="-260"/>
            <a:stretch>
              <a:fillRect/>
            </a:stretch>
          </p:blipFill>
          <p:spPr>
            <a:xfrm>
              <a:off x="1" y="113212"/>
              <a:ext cx="1085108" cy="1818226"/>
            </a:xfrm>
            <a:prstGeom prst="homePlate">
              <a:avLst/>
            </a:prstGeom>
          </p:spPr>
        </p:pic>
        <p:pic>
          <p:nvPicPr>
            <p:cNvPr id="13" name="图片 12" descr="f6043dcc74b4197d1ce4068abd875718"/>
            <p:cNvPicPr>
              <a:picLocks noChangeAspect="1"/>
            </p:cNvPicPr>
            <p:nvPr>
              <p:custDataLst>
                <p:tags r:id="rId5"/>
              </p:custDataLst>
            </p:nvPr>
          </p:nvPicPr>
          <p:blipFill>
            <a:blip r:embed="rId6">
              <a:clrChange>
                <a:clrFrom>
                  <a:srgbClr val="D5E2EB">
                    <a:alpha val="100000"/>
                  </a:srgbClr>
                </a:clrFrom>
                <a:clrTo>
                  <a:srgbClr val="D5E2EB">
                    <a:alpha val="100000"/>
                    <a:alpha val="0"/>
                  </a:srgbClr>
                </a:clrTo>
              </a:clrChange>
            </a:blip>
            <a:srcRect/>
            <a:stretch>
              <a:fillRect/>
            </a:stretch>
          </p:blipFill>
          <p:spPr>
            <a:xfrm rot="10800000">
              <a:off x="11156697" y="5842478"/>
              <a:ext cx="1114779" cy="1015521"/>
            </a:xfrm>
            <a:prstGeom prst="rect">
              <a:avLst/>
            </a:prstGeom>
            <a:effectLst/>
          </p:spPr>
        </p:pic>
      </p:grpSp>
      <p:sp>
        <p:nvSpPr>
          <p:cNvPr id="2" name="标题 1"/>
          <p:cNvSpPr>
            <a:spLocks noGrp="1"/>
          </p:cNvSpPr>
          <p:nvPr>
            <p:ph type="title"/>
            <p:custDataLst>
              <p:tags r:id="rId7"/>
            </p:custDataLst>
          </p:nvPr>
        </p:nvSpPr>
        <p:spPr>
          <a:xfrm>
            <a:off x="669930"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8"/>
            </p:custDataLst>
          </p:nvPr>
        </p:nvSpPr>
        <p:spPr>
          <a:xfrm>
            <a:off x="669930" y="952508"/>
            <a:ext cx="528324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9"/>
            </p:custDataLst>
          </p:nvPr>
        </p:nvSpPr>
        <p:spPr>
          <a:xfrm>
            <a:off x="6238925"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0"/>
            </p:custDataLst>
          </p:nvPr>
        </p:nvSpPr>
        <p:spPr/>
        <p:txBody>
          <a:bodyPr lIns="90000" tIns="46800" rIns="90000" bIns="46800">
            <a:normAutofit/>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1"/>
            </p:custDataLst>
          </p:nvPr>
        </p:nvSpPr>
        <p:spPr/>
        <p:txBody>
          <a:bodyPr lIns="90000" tIns="46800" rIns="90000" bIns="46800">
            <a:normAutofit/>
          </a:bodyPr>
          <a:lstStyle/>
          <a:p>
            <a:endParaRPr lang="zh-CN" altLang="en-US" dirty="0"/>
          </a:p>
        </p:txBody>
      </p:sp>
      <p:sp>
        <p:nvSpPr>
          <p:cNvPr id="7" name="灯片编号占位符 6"/>
          <p:cNvSpPr>
            <a:spLocks noGrp="1"/>
          </p:cNvSpPr>
          <p:nvPr>
            <p:ph type="sldNum" sz="quarter" idx="12"/>
            <p:custDataLst>
              <p:tags r:id="rId12"/>
            </p:custDataLst>
          </p:nvPr>
        </p:nvSpPr>
        <p:spPr/>
        <p:txBody>
          <a:bodyPr lIns="90000" tIns="46800" rIns="90000" bIns="46800">
            <a:normAutofit/>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p>
        </p:txBody>
      </p:sp>
      <p:sp>
        <p:nvSpPr>
          <p:cNvPr id="6" name="Slide Number Placeholder 5"/>
          <p:cNvSpPr>
            <a:spLocks noGrp="1"/>
          </p:cNvSpPr>
          <p:nvPr>
            <p:ph type="sldNum" sz="quarter" idx="12"/>
          </p:nvPr>
        </p:nvSpPr>
        <p:spPr/>
        <p:txBody>
          <a:bodyPr/>
          <a:lstStyle/>
          <a:p>
            <a:fld id="{CE9DD861-94FD-4A45-9CE7-D37FCDC5FCBF}" type="slidenum">
              <a:rPr lang="en-US" altLang="zh-CN" smtClean="0"/>
            </a:fld>
            <a:endParaRPr lang="zh-CN"/>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 y="113212"/>
            <a:ext cx="12271475" cy="6744787"/>
            <a:chOff x="1" y="113212"/>
            <a:chExt cx="12271475" cy="6744787"/>
          </a:xfrm>
        </p:grpSpPr>
        <p:grpSp>
          <p:nvGrpSpPr>
            <p:cNvPr id="15" name="组合 14"/>
            <p:cNvGrpSpPr/>
            <p:nvPr userDrawn="1">
              <p:custDataLst>
                <p:tags r:id="rId3"/>
              </p:custDataLst>
            </p:nvPr>
          </p:nvGrpSpPr>
          <p:grpSpPr>
            <a:xfrm>
              <a:off x="1" y="113212"/>
              <a:ext cx="12271475" cy="6744787"/>
              <a:chOff x="1" y="113212"/>
              <a:chExt cx="12271475" cy="6744787"/>
            </a:xfrm>
          </p:grpSpPr>
          <p:pic>
            <p:nvPicPr>
              <p:cNvPr id="16" name="图片 15" descr="f6043dcc74b4197d1ce4068abd875718"/>
              <p:cNvPicPr>
                <a:picLocks noChangeAspect="1"/>
              </p:cNvPicPr>
              <p:nvPr userDrawn="1">
                <p:custDataLst>
                  <p:tags r:id="rId4"/>
                </p:custDataLst>
              </p:nvPr>
            </p:nvPicPr>
            <p:blipFill rotWithShape="1">
              <a:blip r:embed="rId5">
                <a:clrChange>
                  <a:clrFrom>
                    <a:srgbClr val="D4E1EA">
                      <a:alpha val="100000"/>
                    </a:srgbClr>
                  </a:clrFrom>
                  <a:clrTo>
                    <a:srgbClr val="D4E1EA">
                      <a:alpha val="100000"/>
                      <a:alpha val="0"/>
                    </a:srgbClr>
                  </a:clrTo>
                </a:clrChange>
              </a:blip>
              <a:srcRect t="-260"/>
              <a:stretch>
                <a:fillRect/>
              </a:stretch>
            </p:blipFill>
            <p:spPr>
              <a:xfrm>
                <a:off x="1" y="113212"/>
                <a:ext cx="1085108" cy="1818226"/>
              </a:xfrm>
              <a:prstGeom prst="homePlate">
                <a:avLst/>
              </a:prstGeom>
            </p:spPr>
          </p:pic>
          <p:pic>
            <p:nvPicPr>
              <p:cNvPr id="17" name="图片 16" descr="f6043dcc74b4197d1ce4068abd875718"/>
              <p:cNvPicPr>
                <a:picLocks noChangeAspect="1"/>
              </p:cNvPicPr>
              <p:nvPr>
                <p:custDataLst>
                  <p:tags r:id="rId6"/>
                </p:custDataLst>
              </p:nvPr>
            </p:nvPicPr>
            <p:blipFill>
              <a:blip r:embed="rId7">
                <a:clrChange>
                  <a:clrFrom>
                    <a:srgbClr val="D5E2EB">
                      <a:alpha val="100000"/>
                    </a:srgbClr>
                  </a:clrFrom>
                  <a:clrTo>
                    <a:srgbClr val="D5E2EB">
                      <a:alpha val="100000"/>
                      <a:alpha val="0"/>
                    </a:srgbClr>
                  </a:clrTo>
                </a:clrChange>
              </a:blip>
              <a:srcRect/>
              <a:stretch>
                <a:fillRect/>
              </a:stretch>
            </p:blipFill>
            <p:spPr>
              <a:xfrm rot="10800000">
                <a:off x="11156697" y="5842478"/>
                <a:ext cx="1114779" cy="1015521"/>
              </a:xfrm>
              <a:prstGeom prst="rect">
                <a:avLst/>
              </a:prstGeom>
              <a:effectLst/>
            </p:spPr>
          </p:pic>
        </p:grpSp>
        <p:grpSp>
          <p:nvGrpSpPr>
            <p:cNvPr id="10" name="组合 9"/>
            <p:cNvGrpSpPr/>
            <p:nvPr userDrawn="1">
              <p:custDataLst>
                <p:tags r:id="rId8"/>
              </p:custDataLst>
            </p:nvPr>
          </p:nvGrpSpPr>
          <p:grpSpPr>
            <a:xfrm>
              <a:off x="11809866" y="1022325"/>
              <a:ext cx="54266" cy="338554"/>
              <a:chOff x="11496040" y="2361565"/>
              <a:chExt cx="72000" cy="449190"/>
            </a:xfrm>
          </p:grpSpPr>
          <p:sp>
            <p:nvSpPr>
              <p:cNvPr id="11" name="椭圆 10"/>
              <p:cNvSpPr>
                <a:spLocks noChangeAspect="1"/>
              </p:cNvSpPr>
              <p:nvPr>
                <p:custDataLst>
                  <p:tags r:id="rId9"/>
                </p:custDataLst>
              </p:nvPr>
            </p:nvSpPr>
            <p:spPr>
              <a:xfrm>
                <a:off x="11496040" y="2361565"/>
                <a:ext cx="72000" cy="72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宋体" panose="02010600030101010101" pitchFamily="2" charset="-122"/>
                  <a:cs typeface="+mn-cs"/>
                </a:endParaRPr>
              </a:p>
            </p:txBody>
          </p:sp>
          <p:sp>
            <p:nvSpPr>
              <p:cNvPr id="12" name="椭圆 11"/>
              <p:cNvSpPr>
                <a:spLocks noChangeAspect="1"/>
              </p:cNvSpPr>
              <p:nvPr>
                <p:custDataLst>
                  <p:tags r:id="rId10"/>
                </p:custDataLst>
              </p:nvPr>
            </p:nvSpPr>
            <p:spPr>
              <a:xfrm>
                <a:off x="11496040" y="2550160"/>
                <a:ext cx="72000" cy="72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宋体" panose="02010600030101010101" pitchFamily="2" charset="-122"/>
                  <a:cs typeface="+mn-cs"/>
                </a:endParaRPr>
              </a:p>
            </p:txBody>
          </p:sp>
          <p:sp>
            <p:nvSpPr>
              <p:cNvPr id="13" name="椭圆 12"/>
              <p:cNvSpPr>
                <a:spLocks noChangeAspect="1"/>
              </p:cNvSpPr>
              <p:nvPr>
                <p:custDataLst>
                  <p:tags r:id="rId11"/>
                </p:custDataLst>
              </p:nvPr>
            </p:nvSpPr>
            <p:spPr>
              <a:xfrm>
                <a:off x="11496040" y="2738755"/>
                <a:ext cx="72000" cy="72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宋体" panose="02010600030101010101" pitchFamily="2" charset="-122"/>
                  <a:cs typeface="+mn-cs"/>
                </a:endParaRPr>
              </a:p>
            </p:txBody>
          </p:sp>
        </p:grpSp>
      </p:grpSp>
      <p:sp>
        <p:nvSpPr>
          <p:cNvPr id="2" name="竖排标题 1"/>
          <p:cNvSpPr>
            <a:spLocks noGrp="1"/>
          </p:cNvSpPr>
          <p:nvPr>
            <p:ph type="title" orient="vert"/>
            <p:custDataLst>
              <p:tags r:id="rId1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13"/>
            </p:custDataLst>
          </p:nvPr>
        </p:nvSpPr>
        <p:spPr>
          <a:xfrm>
            <a:off x="669925" y="952500"/>
            <a:ext cx="9828101" cy="5388907"/>
          </a:xfrm>
        </p:spPr>
        <p:txBody>
          <a:bodyPr vert="eaVert" lIns="90000" tIns="46800" rIns="90000" bIns="46800">
            <a:normAutofit/>
          </a:bodyPr>
          <a:lstStyle>
            <a:lvl1pPr indent="0" eaLnBrk="1" fontAlgn="auto" latinLnBrk="0" hangingPunct="1">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indent="0" eaLnBrk="1" fontAlgn="auto" latinLnBrk="0" hangingPunct="1">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2pPr>
            <a:lvl3pPr indent="0" eaLnBrk="1" fontAlgn="auto" latinLnBrk="0" hangingPunct="1">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3pPr>
            <a:lvl4pPr indent="0" eaLnBrk="1" fontAlgn="auto" latinLnBrk="0" hangingPunct="1">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4pPr>
            <a:lvl5pPr indent="0" eaLnBrk="1" fontAlgn="auto" latinLnBrk="0" hangingPunct="1">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4"/>
            </p:custDataLst>
          </p:nvPr>
        </p:nvSpPr>
        <p:spPr/>
        <p:txBody>
          <a:bodyPr lIns="90000" tIns="46800" rIns="90000" bIns="46800">
            <a:normAutofit/>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5"/>
            </p:custDataLst>
          </p:nvPr>
        </p:nvSpPr>
        <p:spPr/>
        <p:txBody>
          <a:bodyPr lIns="90000" tIns="46800" rIns="90000" bIns="46800">
            <a:normAutofit/>
          </a:bodyPr>
          <a:lstStyle/>
          <a:p>
            <a:endParaRPr lang="zh-CN" altLang="en-US"/>
          </a:p>
        </p:txBody>
      </p:sp>
      <p:sp>
        <p:nvSpPr>
          <p:cNvPr id="6" name="灯片编号占位符 5"/>
          <p:cNvSpPr>
            <a:spLocks noGrp="1"/>
          </p:cNvSpPr>
          <p:nvPr>
            <p:ph type="sldNum" sz="quarter" idx="12"/>
            <p:custDataLst>
              <p:tags r:id="rId16"/>
            </p:custDataLst>
          </p:nvPr>
        </p:nvSpPr>
        <p:spPr/>
        <p:txBody>
          <a:bodyPr lIns="90000" tIns="46800" rIns="90000" bIns="46800">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grpSp>
        <p:nvGrpSpPr>
          <p:cNvPr id="2" name="组合 1"/>
          <p:cNvGrpSpPr/>
          <p:nvPr userDrawn="1">
            <p:custDataLst>
              <p:tags r:id="rId2"/>
            </p:custDataLst>
          </p:nvPr>
        </p:nvGrpSpPr>
        <p:grpSpPr>
          <a:xfrm>
            <a:off x="1" y="113212"/>
            <a:ext cx="12271475" cy="6744787"/>
            <a:chOff x="1" y="113212"/>
            <a:chExt cx="12271475" cy="6744787"/>
          </a:xfrm>
        </p:grpSpPr>
        <p:pic>
          <p:nvPicPr>
            <p:cNvPr id="9" name="图片 8" descr="f6043dcc74b4197d1ce4068abd875718"/>
            <p:cNvPicPr>
              <a:picLocks noChangeAspect="1"/>
            </p:cNvPicPr>
            <p:nvPr userDrawn="1">
              <p:custDataLst>
                <p:tags r:id="rId3"/>
              </p:custDataLst>
            </p:nvPr>
          </p:nvPicPr>
          <p:blipFill rotWithShape="1">
            <a:blip r:embed="rId4">
              <a:clrChange>
                <a:clrFrom>
                  <a:srgbClr val="D4E1EA">
                    <a:alpha val="100000"/>
                  </a:srgbClr>
                </a:clrFrom>
                <a:clrTo>
                  <a:srgbClr val="D4E1EA">
                    <a:alpha val="100000"/>
                    <a:alpha val="0"/>
                  </a:srgbClr>
                </a:clrTo>
              </a:clrChange>
            </a:blip>
            <a:srcRect t="-260"/>
            <a:stretch>
              <a:fillRect/>
            </a:stretch>
          </p:blipFill>
          <p:spPr>
            <a:xfrm>
              <a:off x="1" y="113212"/>
              <a:ext cx="1085108" cy="1818226"/>
            </a:xfrm>
            <a:prstGeom prst="homePlate">
              <a:avLst/>
            </a:prstGeom>
          </p:spPr>
        </p:pic>
        <p:pic>
          <p:nvPicPr>
            <p:cNvPr id="8" name="图片 7" descr="f6043dcc74b4197d1ce4068abd875718"/>
            <p:cNvPicPr>
              <a:picLocks noChangeAspect="1"/>
            </p:cNvPicPr>
            <p:nvPr>
              <p:custDataLst>
                <p:tags r:id="rId5"/>
              </p:custDataLst>
            </p:nvPr>
          </p:nvPicPr>
          <p:blipFill>
            <a:blip r:embed="rId6">
              <a:clrChange>
                <a:clrFrom>
                  <a:srgbClr val="D5E2EB">
                    <a:alpha val="100000"/>
                  </a:srgbClr>
                </a:clrFrom>
                <a:clrTo>
                  <a:srgbClr val="D5E2EB">
                    <a:alpha val="100000"/>
                    <a:alpha val="0"/>
                  </a:srgbClr>
                </a:clrTo>
              </a:clrChange>
            </a:blip>
            <a:srcRect/>
            <a:stretch>
              <a:fillRect/>
            </a:stretch>
          </p:blipFill>
          <p:spPr>
            <a:xfrm rot="10800000">
              <a:off x="11156697" y="5842478"/>
              <a:ext cx="1114779" cy="1015521"/>
            </a:xfrm>
            <a:prstGeom prst="rect">
              <a:avLst/>
            </a:prstGeom>
            <a:effectLst/>
          </p:spPr>
        </p:pic>
      </p:gr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0"/>
            </p:custDataLst>
          </p:nvPr>
        </p:nvSpPr>
        <p:spPr>
          <a:xfrm>
            <a:off x="669930" y="952508"/>
            <a:ext cx="10852237" cy="5388907"/>
          </a:xfrm>
        </p:spPr>
        <p:txBody>
          <a:bodyPr/>
          <a:lstStyle>
            <a:lvl1pPr>
              <a:defRPr u="none" strike="noStrike" kern="1200" cap="none" spc="150" normalizeH="0" baseline="0">
                <a:solidFill>
                  <a:schemeClr val="tx1">
                    <a:lumMod val="85000"/>
                    <a:lumOff val="15000"/>
                  </a:schemeClr>
                </a:solidFill>
                <a:uFillTx/>
                <a:latin typeface="Arial" panose="020B0604020202020204" pitchFamily="34" charset="0"/>
              </a:defRPr>
            </a:lvl1pPr>
            <a:lvl2pPr>
              <a:defRPr u="none" strike="noStrike" kern="1200" cap="none" spc="150" normalizeH="0" baseline="0">
                <a:solidFill>
                  <a:schemeClr val="tx1">
                    <a:lumMod val="85000"/>
                    <a:lumOff val="15000"/>
                  </a:schemeClr>
                </a:solidFill>
                <a:uFillTx/>
                <a:latin typeface="Arial" panose="020B0604020202020204" pitchFamily="34" charset="0"/>
              </a:defRPr>
            </a:lvl2pPr>
            <a:lvl3pPr>
              <a:defRPr u="none" strike="noStrike" kern="1200" cap="none" spc="150" normalizeH="0" baseline="0">
                <a:solidFill>
                  <a:schemeClr val="tx1">
                    <a:lumMod val="85000"/>
                    <a:lumOff val="15000"/>
                  </a:schemeClr>
                </a:solidFill>
                <a:uFillTx/>
                <a:latin typeface="Arial" panose="020B0604020202020204" pitchFamily="34" charset="0"/>
              </a:defRPr>
            </a:lvl3pPr>
            <a:lvl4pPr>
              <a:defRPr u="none" strike="noStrike" kern="1200" cap="none" spc="150" normalizeH="0" baseline="0">
                <a:solidFill>
                  <a:schemeClr val="tx1">
                    <a:lumMod val="85000"/>
                    <a:lumOff val="15000"/>
                  </a:schemeClr>
                </a:solidFill>
                <a:uFillTx/>
                <a:latin typeface="Arial" panose="020B0604020202020204" pitchFamily="34" charset="0"/>
              </a:defRPr>
            </a:lvl4pPr>
            <a:lvl5pPr>
              <a:defRPr u="none" strike="noStrike" kern="1200" cap="none" spc="150" normalizeH="0" baseline="0">
                <a:solidFill>
                  <a:schemeClr val="tx1">
                    <a:lumMod val="85000"/>
                    <a:lumOff val="15000"/>
                  </a:schemeClr>
                </a:solidFill>
                <a:uFillTx/>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a:off x="-25400" y="364490"/>
            <a:ext cx="11593440" cy="6510655"/>
            <a:chOff x="-25400" y="364490"/>
            <a:chExt cx="11593440" cy="6510655"/>
          </a:xfrm>
        </p:grpSpPr>
        <p:sp>
          <p:nvSpPr>
            <p:cNvPr id="13" name="任意多边形 2"/>
            <p:cNvSpPr>
              <a:spLocks noChangeAspect="1"/>
            </p:cNvSpPr>
            <p:nvPr>
              <p:custDataLst>
                <p:tags r:id="rId3"/>
              </p:custDataLst>
            </p:nvPr>
          </p:nvSpPr>
          <p:spPr>
            <a:xfrm>
              <a:off x="1786255" y="1268730"/>
              <a:ext cx="1520825" cy="1219835"/>
            </a:xfrm>
            <a:custGeom>
              <a:avLst/>
              <a:gdLst>
                <a:gd name="connsiteX0" fmla="*/ 5 w 2565"/>
                <a:gd name="connsiteY0" fmla="*/ 0 h 2057"/>
                <a:gd name="connsiteX1" fmla="*/ 0 w 2565"/>
                <a:gd name="connsiteY1" fmla="*/ 2039 h 2057"/>
                <a:gd name="connsiteX2" fmla="*/ 2565 w 2565"/>
                <a:gd name="connsiteY2" fmla="*/ 2051 h 2057"/>
                <a:gd name="connsiteX3" fmla="*/ 2560 w 2565"/>
                <a:gd name="connsiteY3" fmla="*/ 97 h 2057"/>
              </a:gdLst>
              <a:ahLst/>
              <a:cxnLst>
                <a:cxn ang="0">
                  <a:pos x="connsiteX0" y="connsiteY0"/>
                </a:cxn>
                <a:cxn ang="0">
                  <a:pos x="connsiteX1" y="connsiteY1"/>
                </a:cxn>
                <a:cxn ang="0">
                  <a:pos x="connsiteX2" y="connsiteY2"/>
                </a:cxn>
                <a:cxn ang="0">
                  <a:pos x="connsiteX3" y="connsiteY3"/>
                </a:cxn>
              </a:cxnLst>
              <a:rect l="l" t="t" r="r" b="b"/>
              <a:pathLst>
                <a:path w="2565" h="2057">
                  <a:moveTo>
                    <a:pt x="5" y="0"/>
                  </a:moveTo>
                  <a:cubicBezTo>
                    <a:pt x="5" y="705"/>
                    <a:pt x="0" y="1541"/>
                    <a:pt x="0" y="2039"/>
                  </a:cubicBezTo>
                  <a:cubicBezTo>
                    <a:pt x="960" y="2051"/>
                    <a:pt x="1895" y="2066"/>
                    <a:pt x="2565" y="2051"/>
                  </a:cubicBezTo>
                  <a:cubicBezTo>
                    <a:pt x="2560" y="1557"/>
                    <a:pt x="2570" y="717"/>
                    <a:pt x="2560" y="97"/>
                  </a:cubicBezTo>
                </a:path>
              </a:pathLst>
            </a:cu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14" name="任意多边形 3"/>
            <p:cNvSpPr>
              <a:spLocks noChangeAspect="1"/>
            </p:cNvSpPr>
            <p:nvPr>
              <p:custDataLst>
                <p:tags r:id="rId4"/>
              </p:custDataLst>
            </p:nvPr>
          </p:nvSpPr>
          <p:spPr>
            <a:xfrm>
              <a:off x="3413125" y="1333500"/>
              <a:ext cx="1426845" cy="1173480"/>
            </a:xfrm>
            <a:custGeom>
              <a:avLst/>
              <a:gdLst>
                <a:gd name="connsiteX0" fmla="*/ 7 w 2407"/>
                <a:gd name="connsiteY0" fmla="*/ 0 h 1980"/>
                <a:gd name="connsiteX1" fmla="*/ 0 w 2407"/>
                <a:gd name="connsiteY1" fmla="*/ 1949 h 1980"/>
                <a:gd name="connsiteX2" fmla="*/ 2407 w 2407"/>
                <a:gd name="connsiteY2" fmla="*/ 1980 h 1980"/>
                <a:gd name="connsiteX3" fmla="*/ 2402 w 2407"/>
                <a:gd name="connsiteY3" fmla="*/ 100 h 1980"/>
              </a:gdLst>
              <a:ahLst/>
              <a:cxnLst>
                <a:cxn ang="0">
                  <a:pos x="connsiteX0" y="connsiteY0"/>
                </a:cxn>
                <a:cxn ang="0">
                  <a:pos x="connsiteX1" y="connsiteY1"/>
                </a:cxn>
                <a:cxn ang="0">
                  <a:pos x="connsiteX2" y="connsiteY2"/>
                </a:cxn>
                <a:cxn ang="0">
                  <a:pos x="connsiteX3" y="connsiteY3"/>
                </a:cxn>
              </a:cxnLst>
              <a:rect l="l" t="t" r="r" b="b"/>
              <a:pathLst>
                <a:path w="2407" h="1980">
                  <a:moveTo>
                    <a:pt x="7" y="0"/>
                  </a:moveTo>
                  <a:cubicBezTo>
                    <a:pt x="7" y="661"/>
                    <a:pt x="0" y="1482"/>
                    <a:pt x="0" y="1949"/>
                  </a:cubicBezTo>
                  <a:cubicBezTo>
                    <a:pt x="899" y="1960"/>
                    <a:pt x="1767" y="1980"/>
                    <a:pt x="2407" y="1980"/>
                  </a:cubicBezTo>
                  <a:cubicBezTo>
                    <a:pt x="2403" y="1517"/>
                    <a:pt x="2411" y="681"/>
                    <a:pt x="2402" y="100"/>
                  </a:cubicBezTo>
                </a:path>
              </a:pathLst>
            </a:cu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15" name="任意多边形 40"/>
            <p:cNvSpPr>
              <a:spLocks noChangeAspect="1"/>
            </p:cNvSpPr>
            <p:nvPr>
              <p:custDataLst>
                <p:tags r:id="rId5"/>
              </p:custDataLst>
            </p:nvPr>
          </p:nvSpPr>
          <p:spPr>
            <a:xfrm>
              <a:off x="1787525" y="2574290"/>
              <a:ext cx="1520825" cy="1301750"/>
            </a:xfrm>
            <a:custGeom>
              <a:avLst/>
              <a:gdLst>
                <a:gd name="connsiteX0" fmla="*/ 0 w 2566"/>
                <a:gd name="connsiteY0" fmla="*/ 0 h 2195"/>
                <a:gd name="connsiteX1" fmla="*/ 0 w 2566"/>
                <a:gd name="connsiteY1" fmla="*/ 2195 h 2195"/>
                <a:gd name="connsiteX2" fmla="*/ 2565 w 2566"/>
                <a:gd name="connsiteY2" fmla="*/ 2165 h 2195"/>
                <a:gd name="connsiteX3" fmla="*/ 2560 w 2566"/>
                <a:gd name="connsiteY3" fmla="*/ 15 h 2195"/>
              </a:gdLst>
              <a:ahLst/>
              <a:cxnLst>
                <a:cxn ang="0">
                  <a:pos x="connsiteX0" y="connsiteY0"/>
                </a:cxn>
                <a:cxn ang="0">
                  <a:pos x="connsiteX1" y="connsiteY1"/>
                </a:cxn>
                <a:cxn ang="0">
                  <a:pos x="connsiteX2" y="connsiteY2"/>
                </a:cxn>
                <a:cxn ang="0">
                  <a:pos x="connsiteX3" y="connsiteY3"/>
                </a:cxn>
              </a:cxnLst>
              <a:rect l="l" t="t" r="r" b="b"/>
              <a:pathLst>
                <a:path w="2566" h="2195">
                  <a:moveTo>
                    <a:pt x="0" y="0"/>
                  </a:moveTo>
                  <a:cubicBezTo>
                    <a:pt x="0" y="754"/>
                    <a:pt x="0" y="1662"/>
                    <a:pt x="0" y="2195"/>
                  </a:cubicBezTo>
                  <a:cubicBezTo>
                    <a:pt x="975" y="2180"/>
                    <a:pt x="1895" y="2181"/>
                    <a:pt x="2565" y="2165"/>
                  </a:cubicBezTo>
                  <a:cubicBezTo>
                    <a:pt x="2565" y="1610"/>
                    <a:pt x="2570" y="677"/>
                    <a:pt x="2560" y="15"/>
                  </a:cubicBezTo>
                </a:path>
              </a:pathLst>
            </a:cu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16" name="任意多边形 41"/>
            <p:cNvSpPr>
              <a:spLocks noChangeAspect="1"/>
            </p:cNvSpPr>
            <p:nvPr>
              <p:custDataLst>
                <p:tags r:id="rId6"/>
              </p:custDataLst>
            </p:nvPr>
          </p:nvSpPr>
          <p:spPr>
            <a:xfrm>
              <a:off x="3413125" y="2576830"/>
              <a:ext cx="1424940" cy="1277620"/>
            </a:xfrm>
            <a:custGeom>
              <a:avLst/>
              <a:gdLst>
                <a:gd name="connsiteX0" fmla="*/ 0 w 2404"/>
                <a:gd name="connsiteY0" fmla="*/ 0 h 2154"/>
                <a:gd name="connsiteX1" fmla="*/ 0 w 2404"/>
                <a:gd name="connsiteY1" fmla="*/ 2154 h 2154"/>
                <a:gd name="connsiteX2" fmla="*/ 2399 w 2404"/>
                <a:gd name="connsiteY2" fmla="*/ 2116 h 2154"/>
                <a:gd name="connsiteX3" fmla="*/ 2404 w 2404"/>
                <a:gd name="connsiteY3" fmla="*/ 16 h 2154"/>
              </a:gdLst>
              <a:ahLst/>
              <a:cxnLst>
                <a:cxn ang="0">
                  <a:pos x="connsiteX0" y="connsiteY0"/>
                </a:cxn>
                <a:cxn ang="0">
                  <a:pos x="connsiteX1" y="connsiteY1"/>
                </a:cxn>
                <a:cxn ang="0">
                  <a:pos x="connsiteX2" y="connsiteY2"/>
                </a:cxn>
                <a:cxn ang="0">
                  <a:pos x="connsiteX3" y="connsiteY3"/>
                </a:cxn>
              </a:cxnLst>
              <a:rect l="l" t="t" r="r" b="b"/>
              <a:pathLst>
                <a:path w="2404" h="2154">
                  <a:moveTo>
                    <a:pt x="0" y="0"/>
                  </a:moveTo>
                  <a:cubicBezTo>
                    <a:pt x="0" y="740"/>
                    <a:pt x="0" y="1631"/>
                    <a:pt x="0" y="2154"/>
                  </a:cubicBezTo>
                  <a:cubicBezTo>
                    <a:pt x="915" y="2139"/>
                    <a:pt x="1770" y="2131"/>
                    <a:pt x="2399" y="2116"/>
                  </a:cubicBezTo>
                  <a:cubicBezTo>
                    <a:pt x="2399" y="1571"/>
                    <a:pt x="2404" y="671"/>
                    <a:pt x="2404" y="16"/>
                  </a:cubicBezTo>
                </a:path>
              </a:pathLst>
            </a:cu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17" name="任意多边形 42"/>
            <p:cNvSpPr>
              <a:spLocks noChangeAspect="1"/>
            </p:cNvSpPr>
            <p:nvPr>
              <p:custDataLst>
                <p:tags r:id="rId7"/>
              </p:custDataLst>
            </p:nvPr>
          </p:nvSpPr>
          <p:spPr>
            <a:xfrm>
              <a:off x="1783715" y="3954145"/>
              <a:ext cx="1520825" cy="1275715"/>
            </a:xfrm>
            <a:custGeom>
              <a:avLst/>
              <a:gdLst>
                <a:gd name="connsiteX0" fmla="*/ 1 w 2564"/>
                <a:gd name="connsiteY0" fmla="*/ 19 h 2152"/>
                <a:gd name="connsiteX1" fmla="*/ 0 w 2564"/>
                <a:gd name="connsiteY1" fmla="*/ 2152 h 2152"/>
                <a:gd name="connsiteX2" fmla="*/ 2561 w 2564"/>
                <a:gd name="connsiteY2" fmla="*/ 2054 h 2152"/>
                <a:gd name="connsiteX3" fmla="*/ 2560 w 2564"/>
                <a:gd name="connsiteY3" fmla="*/ 0 h 2152"/>
              </a:gdLst>
              <a:ahLst/>
              <a:cxnLst>
                <a:cxn ang="0">
                  <a:pos x="connsiteX0" y="connsiteY0"/>
                </a:cxn>
                <a:cxn ang="0">
                  <a:pos x="connsiteX1" y="connsiteY1"/>
                </a:cxn>
                <a:cxn ang="0">
                  <a:pos x="connsiteX2" y="connsiteY2"/>
                </a:cxn>
                <a:cxn ang="0">
                  <a:pos x="connsiteX3" y="connsiteY3"/>
                </a:cxn>
              </a:cxnLst>
              <a:rect l="l" t="t" r="r" b="b"/>
              <a:pathLst>
                <a:path w="2565" h="2152">
                  <a:moveTo>
                    <a:pt x="1" y="19"/>
                  </a:moveTo>
                  <a:cubicBezTo>
                    <a:pt x="1" y="763"/>
                    <a:pt x="0" y="1626"/>
                    <a:pt x="0" y="2152"/>
                  </a:cubicBezTo>
                  <a:cubicBezTo>
                    <a:pt x="921" y="2119"/>
                    <a:pt x="1881" y="2074"/>
                    <a:pt x="2561" y="2054"/>
                  </a:cubicBezTo>
                  <a:cubicBezTo>
                    <a:pt x="2561" y="1506"/>
                    <a:pt x="2570" y="653"/>
                    <a:pt x="2560" y="0"/>
                  </a:cubicBezTo>
                </a:path>
              </a:pathLst>
            </a:cu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18" name="任意多边形 43"/>
            <p:cNvSpPr>
              <a:spLocks noChangeAspect="1"/>
            </p:cNvSpPr>
            <p:nvPr>
              <p:custDataLst>
                <p:tags r:id="rId8"/>
              </p:custDataLst>
            </p:nvPr>
          </p:nvSpPr>
          <p:spPr>
            <a:xfrm>
              <a:off x="3412490" y="3931285"/>
              <a:ext cx="1425575" cy="1235710"/>
            </a:xfrm>
            <a:custGeom>
              <a:avLst/>
              <a:gdLst>
                <a:gd name="connsiteX0" fmla="*/ 1 w 2406"/>
                <a:gd name="connsiteY0" fmla="*/ 39 h 2085"/>
                <a:gd name="connsiteX1" fmla="*/ 0 w 2406"/>
                <a:gd name="connsiteY1" fmla="*/ 2085 h 2085"/>
                <a:gd name="connsiteX2" fmla="*/ 2405 w 2406"/>
                <a:gd name="connsiteY2" fmla="*/ 1991 h 2085"/>
                <a:gd name="connsiteX3" fmla="*/ 2400 w 2406"/>
                <a:gd name="connsiteY3" fmla="*/ 0 h 2085"/>
              </a:gdLst>
              <a:ahLst/>
              <a:cxnLst>
                <a:cxn ang="0">
                  <a:pos x="connsiteX0" y="connsiteY0"/>
                </a:cxn>
                <a:cxn ang="0">
                  <a:pos x="connsiteX1" y="connsiteY1"/>
                </a:cxn>
                <a:cxn ang="0">
                  <a:pos x="connsiteX2" y="connsiteY2"/>
                </a:cxn>
                <a:cxn ang="0">
                  <a:pos x="connsiteX3" y="connsiteY3"/>
                </a:cxn>
              </a:cxnLst>
              <a:rect l="l" t="t" r="r" b="b"/>
              <a:pathLst>
                <a:path w="2406" h="2085">
                  <a:moveTo>
                    <a:pt x="1" y="39"/>
                  </a:moveTo>
                  <a:cubicBezTo>
                    <a:pt x="1" y="753"/>
                    <a:pt x="0" y="1581"/>
                    <a:pt x="0" y="2085"/>
                  </a:cubicBezTo>
                  <a:cubicBezTo>
                    <a:pt x="865" y="2053"/>
                    <a:pt x="1767" y="2010"/>
                    <a:pt x="2405" y="1991"/>
                  </a:cubicBezTo>
                  <a:cubicBezTo>
                    <a:pt x="2405" y="1465"/>
                    <a:pt x="2410" y="630"/>
                    <a:pt x="2400" y="0"/>
                  </a:cubicBezTo>
                </a:path>
              </a:pathLst>
            </a:cu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7" name="椭圆 6"/>
            <p:cNvSpPr>
              <a:spLocks noChangeAspect="1"/>
            </p:cNvSpPr>
            <p:nvPr>
              <p:custDataLst>
                <p:tags r:id="rId9"/>
              </p:custDataLst>
            </p:nvPr>
          </p:nvSpPr>
          <p:spPr>
            <a:xfrm>
              <a:off x="11513774" y="2101410"/>
              <a:ext cx="54266" cy="5426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宋体" panose="02010600030101010101" pitchFamily="2" charset="-122"/>
                <a:cs typeface="+mn-cs"/>
              </a:endParaRPr>
            </a:p>
          </p:txBody>
        </p:sp>
        <p:sp>
          <p:nvSpPr>
            <p:cNvPr id="8" name="椭圆 7"/>
            <p:cNvSpPr>
              <a:spLocks noChangeAspect="1"/>
            </p:cNvSpPr>
            <p:nvPr>
              <p:custDataLst>
                <p:tags r:id="rId10"/>
              </p:custDataLst>
            </p:nvPr>
          </p:nvSpPr>
          <p:spPr>
            <a:xfrm>
              <a:off x="11513774" y="2243554"/>
              <a:ext cx="54266" cy="5426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宋体" panose="02010600030101010101" pitchFamily="2" charset="-122"/>
                <a:cs typeface="+mn-cs"/>
              </a:endParaRPr>
            </a:p>
          </p:txBody>
        </p:sp>
        <p:sp>
          <p:nvSpPr>
            <p:cNvPr id="9" name="椭圆 8"/>
            <p:cNvSpPr>
              <a:spLocks noChangeAspect="1"/>
            </p:cNvSpPr>
            <p:nvPr>
              <p:custDataLst>
                <p:tags r:id="rId11"/>
              </p:custDataLst>
            </p:nvPr>
          </p:nvSpPr>
          <p:spPr>
            <a:xfrm>
              <a:off x="11513774" y="2385698"/>
              <a:ext cx="54266" cy="5426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宋体" panose="02010600030101010101" pitchFamily="2" charset="-122"/>
                <a:cs typeface="+mn-cs"/>
              </a:endParaRPr>
            </a:p>
          </p:txBody>
        </p:sp>
        <p:pic>
          <p:nvPicPr>
            <p:cNvPr id="10" name="图片 9" descr="f6043dcc74b4197d1ce4068abd875718"/>
            <p:cNvPicPr>
              <a:picLocks noChangeAspect="1"/>
            </p:cNvPicPr>
            <p:nvPr>
              <p:custDataLst>
                <p:tags r:id="rId12"/>
              </p:custDataLst>
            </p:nvPr>
          </p:nvPicPr>
          <p:blipFill>
            <a:blip r:embed="rId13">
              <a:clrChange>
                <a:clrFrom>
                  <a:srgbClr val="D4E1EA">
                    <a:alpha val="100000"/>
                  </a:srgbClr>
                </a:clrFrom>
                <a:clrTo>
                  <a:srgbClr val="D4E1EA">
                    <a:alpha val="100000"/>
                    <a:alpha val="0"/>
                  </a:srgbClr>
                </a:clrTo>
              </a:clrChange>
            </a:blip>
            <a:srcRect l="-794" t="-2581"/>
            <a:stretch>
              <a:fillRect/>
            </a:stretch>
          </p:blipFill>
          <p:spPr>
            <a:xfrm>
              <a:off x="-25400" y="364490"/>
              <a:ext cx="2341245" cy="3923030"/>
            </a:xfrm>
            <a:prstGeom prst="homePlate">
              <a:avLst/>
            </a:prstGeom>
          </p:spPr>
        </p:pic>
        <p:pic>
          <p:nvPicPr>
            <p:cNvPr id="11" name="图片 10" descr="f6043dcc74b4197d1ce4068abd875718"/>
            <p:cNvPicPr>
              <a:picLocks noChangeAspect="1"/>
            </p:cNvPicPr>
            <p:nvPr>
              <p:custDataLst>
                <p:tags r:id="rId14"/>
              </p:custDataLst>
            </p:nvPr>
          </p:nvPicPr>
          <p:blipFill>
            <a:blip r:embed="rId15">
              <a:clrChange>
                <a:clrFrom>
                  <a:srgbClr val="D5E2EB">
                    <a:alpha val="100000"/>
                  </a:srgbClr>
                </a:clrFrom>
                <a:clrTo>
                  <a:srgbClr val="D5E2EB">
                    <a:alpha val="100000"/>
                    <a:alpha val="0"/>
                  </a:srgbClr>
                </a:clrTo>
              </a:clrChange>
            </a:blip>
            <a:srcRect/>
            <a:stretch>
              <a:fillRect/>
            </a:stretch>
          </p:blipFill>
          <p:spPr>
            <a:xfrm rot="10800000">
              <a:off x="8803005" y="5244465"/>
              <a:ext cx="1790065" cy="1630680"/>
            </a:xfrm>
            <a:prstGeom prst="rect">
              <a:avLst/>
            </a:prstGeom>
            <a:effectLst/>
          </p:spPr>
        </p:pic>
        <p:sp>
          <p:nvSpPr>
            <p:cNvPr id="19" name="Freeform 5"/>
            <p:cNvSpPr/>
            <p:nvPr>
              <p:custDataLst>
                <p:tags r:id="rId16"/>
              </p:custDataLst>
            </p:nvPr>
          </p:nvSpPr>
          <p:spPr bwMode="auto">
            <a:xfrm>
              <a:off x="2928938" y="1812725"/>
              <a:ext cx="2654300" cy="2771540"/>
            </a:xfrm>
            <a:custGeom>
              <a:avLst/>
              <a:gdLst>
                <a:gd name="T0" fmla="*/ 1672 w 1672"/>
                <a:gd name="T1" fmla="*/ 1667 h 1840"/>
                <a:gd name="T2" fmla="*/ 1672 w 1672"/>
                <a:gd name="T3" fmla="*/ 1840 h 1840"/>
                <a:gd name="T4" fmla="*/ 0 w 1672"/>
                <a:gd name="T5" fmla="*/ 1840 h 1840"/>
                <a:gd name="T6" fmla="*/ 0 w 1672"/>
                <a:gd name="T7" fmla="*/ 0 h 1840"/>
                <a:gd name="T8" fmla="*/ 1672 w 1672"/>
                <a:gd name="T9" fmla="*/ 0 h 1840"/>
                <a:gd name="T10" fmla="*/ 1672 w 1672"/>
                <a:gd name="T11" fmla="*/ 170 h 1840"/>
              </a:gdLst>
              <a:ahLst/>
              <a:cxnLst>
                <a:cxn ang="0">
                  <a:pos x="T0" y="T1"/>
                </a:cxn>
                <a:cxn ang="0">
                  <a:pos x="T2" y="T3"/>
                </a:cxn>
                <a:cxn ang="0">
                  <a:pos x="T4" y="T5"/>
                </a:cxn>
                <a:cxn ang="0">
                  <a:pos x="T6" y="T7"/>
                </a:cxn>
                <a:cxn ang="0">
                  <a:pos x="T8" y="T9"/>
                </a:cxn>
                <a:cxn ang="0">
                  <a:pos x="T10" y="T11"/>
                </a:cxn>
              </a:cxnLst>
              <a:rect l="0" t="0" r="r" b="b"/>
              <a:pathLst>
                <a:path w="1672" h="1840">
                  <a:moveTo>
                    <a:pt x="1672" y="1667"/>
                  </a:moveTo>
                  <a:lnTo>
                    <a:pt x="1672" y="1840"/>
                  </a:lnTo>
                  <a:lnTo>
                    <a:pt x="0" y="1840"/>
                  </a:lnTo>
                  <a:lnTo>
                    <a:pt x="0" y="0"/>
                  </a:lnTo>
                  <a:lnTo>
                    <a:pt x="1672" y="0"/>
                  </a:lnTo>
                  <a:lnTo>
                    <a:pt x="1672" y="170"/>
                  </a:lnTo>
                </a:path>
              </a:pathLst>
            </a:custGeom>
            <a:noFill/>
            <a:ln w="58738"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800" baseline="0">
                <a:latin typeface="Arial" panose="020B0604020202020204" pitchFamily="34" charset="0"/>
              </a:endParaRPr>
            </a:p>
          </p:txBody>
        </p:sp>
        <p:cxnSp>
          <p:nvCxnSpPr>
            <p:cNvPr id="20" name="直接连接符 19"/>
            <p:cNvCxnSpPr/>
            <p:nvPr>
              <p:custDataLst>
                <p:tags r:id="rId17"/>
              </p:custDataLst>
            </p:nvPr>
          </p:nvCxnSpPr>
          <p:spPr>
            <a:xfrm>
              <a:off x="3381375" y="4148983"/>
              <a:ext cx="269494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4" name="文本占位符 23"/>
          <p:cNvSpPr>
            <a:spLocks noGrp="1"/>
          </p:cNvSpPr>
          <p:nvPr>
            <p:ph type="body" sz="quarter" idx="13" hasCustomPrompt="1"/>
            <p:custDataLst>
              <p:tags r:id="rId18"/>
            </p:custDataLst>
          </p:nvPr>
        </p:nvSpPr>
        <p:spPr>
          <a:xfrm>
            <a:off x="3304540" y="3479800"/>
            <a:ext cx="6162040" cy="618490"/>
          </a:xfrm>
        </p:spPr>
        <p:txBody>
          <a:bodyPr tIns="0" anchor="t" anchorCtr="0">
            <a:normAutofit/>
          </a:bodyPr>
          <a:lstStyle>
            <a:lvl1pPr marL="0" indent="0">
              <a:buNone/>
              <a:defRPr sz="18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a:lvl2pPr>
          </a:lstStyle>
          <a:p>
            <a:pPr lvl="0"/>
            <a:r>
              <a:rPr lang="zh-CN" altLang="en-US" dirty="0"/>
              <a:t>单击此处编辑文本</a:t>
            </a:r>
            <a:endParaRPr lang="zh-CN" altLang="en-US" dirty="0"/>
          </a:p>
        </p:txBody>
      </p:sp>
      <p:sp>
        <p:nvSpPr>
          <p:cNvPr id="2" name="标题 1"/>
          <p:cNvSpPr>
            <a:spLocks noGrp="1"/>
          </p:cNvSpPr>
          <p:nvPr>
            <p:ph type="title" hasCustomPrompt="1"/>
            <p:custDataLst>
              <p:tags r:id="rId19"/>
            </p:custDataLst>
          </p:nvPr>
        </p:nvSpPr>
        <p:spPr>
          <a:xfrm>
            <a:off x="3304540" y="2231390"/>
            <a:ext cx="6163310" cy="1197610"/>
          </a:xfrm>
        </p:spPr>
        <p:txBody>
          <a:bodyPr vert="horz" lIns="90000" tIns="46800" rIns="90000" bIns="0" rtlCol="0" anchor="b" anchorCtr="0">
            <a:normAutofit/>
          </a:bodyPr>
          <a:lstStyle>
            <a:lvl1pPr marL="0" marR="0" algn="l" defTabSz="914400" rtl="0" eaLnBrk="1" fontAlgn="auto" latinLnBrk="0" hangingPunct="1">
              <a:lnSpc>
                <a:spcPct val="100000"/>
              </a:lnSpc>
              <a:buNone/>
              <a:defRPr kumimoji="0" lang="zh-CN" altLang="en-US" sz="72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20"/>
            </p:custDataLst>
          </p:nvPr>
        </p:nvSpPr>
        <p:spPr/>
        <p:txBody>
          <a:bodyPr lIns="90000" tIns="46800" rIns="90000" bIns="46800">
            <a:normAutofit/>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1"/>
            </p:custDataLst>
          </p:nvPr>
        </p:nvSpPr>
        <p:spPr/>
        <p:txBody>
          <a:bodyPr lIns="90000" tIns="46800" rIns="90000" bIns="46800">
            <a:normAutofit/>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22"/>
            </p:custDataLst>
          </p:nvPr>
        </p:nvSpPr>
        <p:spPr/>
        <p:txBody>
          <a:bodyPr lIns="90000" tIns="46800" rIns="90000" bIns="46800">
            <a:normAutofit/>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6" name="图片 5" descr="f6043dcc74b4197d1ce4068abd875718"/>
          <p:cNvPicPr>
            <a:picLocks noChangeAspect="1"/>
          </p:cNvPicPr>
          <p:nvPr userDrawn="1">
            <p:custDataLst>
              <p:tags r:id="rId2"/>
            </p:custDataLst>
          </p:nvPr>
        </p:nvPicPr>
        <p:blipFill rotWithShape="1">
          <a:blip r:embed="rId3">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7" name="图片 6" descr="f6043dcc74b4197d1ce4068abd875718"/>
          <p:cNvPicPr>
            <a:picLocks noChangeAspect="1"/>
          </p:cNvPicPr>
          <p:nvPr userDrawn="1">
            <p:custDataLst>
              <p:tags r:id="rId4"/>
            </p:custDataLst>
          </p:nvPr>
        </p:nvPicPr>
        <p:blipFill>
          <a:blip r:embed="rId5">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sp>
        <p:nvSpPr>
          <p:cNvPr id="2" name="标题 1"/>
          <p:cNvSpPr>
            <a:spLocks noGrp="1"/>
          </p:cNvSpPr>
          <p:nvPr>
            <p:ph type="title"/>
            <p:custDataLst>
              <p:tags r:id="rId6"/>
            </p:custDataLst>
          </p:nvPr>
        </p:nvSpPr>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8" name="日期占位符 7"/>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1"/>
            <p:custDataLst>
              <p:tags r:id="rId8"/>
            </p:custDataLst>
          </p:nvPr>
        </p:nvSpPr>
        <p:spPr/>
        <p:txBody>
          <a:bodyPr/>
          <a:lstStyle/>
          <a:p>
            <a:endParaRPr lang="zh-CN" altLang="en-US" dirty="0"/>
          </a:p>
        </p:txBody>
      </p:sp>
      <p:sp>
        <p:nvSpPr>
          <p:cNvPr id="10" name="灯片编号占位符 9"/>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9" name="图片 8" descr="f6043dcc74b4197d1ce4068abd875718"/>
          <p:cNvPicPr>
            <a:picLocks noChangeAspect="1"/>
          </p:cNvPicPr>
          <p:nvPr userDrawn="1">
            <p:custDataLst>
              <p:tags r:id="rId3"/>
            </p:custDataLst>
          </p:nvPr>
        </p:nvPicPr>
        <p:blipFill rotWithShape="1">
          <a:blip r:embed="rId4">
            <a:clrChange>
              <a:clrFrom>
                <a:srgbClr val="D4E1EA">
                  <a:alpha val="100000"/>
                </a:srgbClr>
              </a:clrFrom>
              <a:clrTo>
                <a:srgbClr val="D4E1EA">
                  <a:alpha val="100000"/>
                  <a:alpha val="0"/>
                </a:srgbClr>
              </a:clrTo>
            </a:clrChange>
          </a:blip>
          <a:srcRect/>
          <a:stretch>
            <a:fillRect/>
          </a:stretch>
        </p:blipFill>
        <p:spPr>
          <a:xfrm>
            <a:off x="0" y="4581331"/>
            <a:ext cx="1358705" cy="2276669"/>
          </a:xfrm>
          <a:prstGeom prst="homePlate">
            <a:avLst/>
          </a:prstGeom>
        </p:spPr>
      </p:pic>
      <p:sp>
        <p:nvSpPr>
          <p:cNvPr id="2" name="标题 1"/>
          <p:cNvSpPr>
            <a:spLocks noGrp="1"/>
          </p:cNvSpPr>
          <p:nvPr userDrawn="1">
            <p:ph type="title" hasCustomPrompt="1"/>
            <p:custDataLst>
              <p:tags r:id="rId5"/>
            </p:custDataLst>
          </p:nvPr>
        </p:nvSpPr>
        <p:spPr>
          <a:xfrm>
            <a:off x="1281600" y="1249200"/>
            <a:ext cx="9626400" cy="723600"/>
          </a:xfrm>
        </p:spPr>
        <p:txBody>
          <a:bodyPr anchor="ctr"/>
          <a:lstStyle>
            <a:lvl1pPr>
              <a:defRPr sz="32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6"/>
            </p:custDataLst>
          </p:nvPr>
        </p:nvSpPr>
        <p:spPr>
          <a:xfrm>
            <a:off x="1281113" y="2163600"/>
            <a:ext cx="9626600" cy="3445200"/>
          </a:xfrm>
        </p:spPr>
        <p:txBody>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userDrawn="1">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8"/>
            </p:custDataLst>
          </p:nvPr>
        </p:nvSpPr>
        <p:spPr/>
        <p:txBody>
          <a:bodyPr/>
          <a:lstStyle/>
          <a:p>
            <a:endParaRPr lang="zh-CN" altLang="en-US" dirty="0"/>
          </a:p>
        </p:txBody>
      </p:sp>
      <p:sp>
        <p:nvSpPr>
          <p:cNvPr id="5" name="灯片编号占位符 4"/>
          <p:cNvSpPr>
            <a:spLocks noGrp="1"/>
          </p:cNvSpPr>
          <p:nvPr userDrawn="1">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dirty="0">
              <a:sym typeface="+mn-ea"/>
            </a:endParaRPr>
          </a:p>
        </p:txBody>
      </p:sp>
      <p:pic>
        <p:nvPicPr>
          <p:cNvPr id="12" name="图片 11" descr="f6043dcc74b4197d1ce4068abd875718"/>
          <p:cNvPicPr>
            <a:picLocks noChangeAspect="1"/>
          </p:cNvPicPr>
          <p:nvPr userDrawn="1">
            <p:custDataLst>
              <p:tags r:id="rId3"/>
            </p:custDataLst>
          </p:nvPr>
        </p:nvPicPr>
        <p:blipFill rotWithShape="1">
          <a:blip r:embed="rId4">
            <a:clrChange>
              <a:clrFrom>
                <a:srgbClr val="D4E1EA">
                  <a:alpha val="100000"/>
                </a:srgbClr>
              </a:clrFrom>
              <a:clrTo>
                <a:srgbClr val="D4E1EA">
                  <a:alpha val="100000"/>
                  <a:alpha val="0"/>
                </a:srgbClr>
              </a:clrTo>
            </a:clrChange>
          </a:blip>
          <a:srcRect t="-260"/>
          <a:stretch>
            <a:fillRect/>
          </a:stretch>
        </p:blipFill>
        <p:spPr>
          <a:xfrm>
            <a:off x="0" y="113030"/>
            <a:ext cx="1085215" cy="1818005"/>
          </a:xfrm>
          <a:prstGeom prst="homePlate">
            <a:avLst/>
          </a:prstGeom>
        </p:spPr>
      </p:pic>
      <p:pic>
        <p:nvPicPr>
          <p:cNvPr id="13" name="图片 12" descr="f6043dcc74b4197d1ce4068abd875718"/>
          <p:cNvPicPr>
            <a:picLocks noChangeAspect="1"/>
          </p:cNvPicPr>
          <p:nvPr userDrawn="1">
            <p:custDataLst>
              <p:tags r:id="rId5"/>
            </p:custDataLst>
          </p:nvPr>
        </p:nvPicPr>
        <p:blipFill>
          <a:blip r:embed="rId6">
            <a:clrChange>
              <a:clrFrom>
                <a:srgbClr val="D5E2EB">
                  <a:alpha val="100000"/>
                </a:srgbClr>
              </a:clrFrom>
              <a:clrTo>
                <a:srgbClr val="D5E2EB">
                  <a:alpha val="100000"/>
                  <a:alpha val="0"/>
                </a:srgbClr>
              </a:clrTo>
            </a:clrChange>
          </a:blip>
          <a:srcRect/>
          <a:stretch>
            <a:fillRect/>
          </a:stretch>
        </p:blipFill>
        <p:spPr>
          <a:xfrm rot="10800000">
            <a:off x="11156950" y="5842635"/>
            <a:ext cx="1115060" cy="1015365"/>
          </a:xfrm>
          <a:prstGeom prst="rect">
            <a:avLst/>
          </a:prstGeom>
          <a:effectLst/>
        </p:spPr>
      </p:pic>
      <p:sp>
        <p:nvSpPr>
          <p:cNvPr id="2" name="标题 1"/>
          <p:cNvSpPr>
            <a:spLocks noGrp="1"/>
          </p:cNvSpPr>
          <p:nvPr>
            <p:ph type="title" hasCustomPrompt="1"/>
            <p:custDataLst>
              <p:tags r:id="rId7"/>
            </p:custDataLst>
          </p:nvPr>
        </p:nvSpPr>
        <p:spPr>
          <a:xfrm>
            <a:off x="583200" y="770400"/>
            <a:ext cx="3960000" cy="882000"/>
          </a:xfrm>
        </p:spPr>
        <p:txBody>
          <a:bodyPr anchor="ctr"/>
          <a:lstStyle>
            <a:lvl1pPr>
              <a:defRPr sz="3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pic>
        <p:nvPicPr>
          <p:cNvPr id="13" name="图片 12" descr="f6043dcc74b4197d1ce4068abd875718"/>
          <p:cNvPicPr>
            <a:picLocks noChangeAspect="1"/>
          </p:cNvPicPr>
          <p:nvPr userDrawn="1">
            <p:custDataLst>
              <p:tags r:id="rId3"/>
            </p:custDataLst>
          </p:nvPr>
        </p:nvPicPr>
        <p:blipFill rotWithShape="1">
          <a:blip r:embed="rId4">
            <a:clrChange>
              <a:clrFrom>
                <a:srgbClr val="D4E1EA">
                  <a:alpha val="100000"/>
                </a:srgbClr>
              </a:clrFrom>
              <a:clrTo>
                <a:srgbClr val="D4E1EA">
                  <a:alpha val="100000"/>
                  <a:alpha val="0"/>
                </a:srgbClr>
              </a:clrTo>
            </a:clrChange>
          </a:blip>
          <a:srcRect t="-260"/>
          <a:stretch>
            <a:fillRect/>
          </a:stretch>
        </p:blipFill>
        <p:spPr>
          <a:xfrm>
            <a:off x="0" y="113030"/>
            <a:ext cx="1085215" cy="1818005"/>
          </a:xfrm>
          <a:prstGeom prst="homePlate">
            <a:avLst/>
          </a:prstGeom>
        </p:spPr>
      </p:pic>
      <p:pic>
        <p:nvPicPr>
          <p:cNvPr id="14" name="图片 13" descr="f6043dcc74b4197d1ce4068abd875718"/>
          <p:cNvPicPr>
            <a:picLocks noChangeAspect="1"/>
          </p:cNvPicPr>
          <p:nvPr userDrawn="1">
            <p:custDataLst>
              <p:tags r:id="rId5"/>
            </p:custDataLst>
          </p:nvPr>
        </p:nvPicPr>
        <p:blipFill>
          <a:blip r:embed="rId6">
            <a:clrChange>
              <a:clrFrom>
                <a:srgbClr val="D5E2EB">
                  <a:alpha val="100000"/>
                </a:srgbClr>
              </a:clrFrom>
              <a:clrTo>
                <a:srgbClr val="D5E2EB">
                  <a:alpha val="100000"/>
                  <a:alpha val="0"/>
                </a:srgbClr>
              </a:clrTo>
            </a:clrChange>
          </a:blip>
          <a:srcRect/>
          <a:stretch>
            <a:fillRect/>
          </a:stretch>
        </p:blipFill>
        <p:spPr>
          <a:xfrm rot="10800000">
            <a:off x="11156950" y="5842635"/>
            <a:ext cx="1115060" cy="1015365"/>
          </a:xfrm>
          <a:prstGeom prst="rect">
            <a:avLst/>
          </a:prstGeom>
          <a:effectLst/>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pic>
        <p:nvPicPr>
          <p:cNvPr id="11" name="图片 10" descr="f6043dcc74b4197d1ce4068abd875718"/>
          <p:cNvPicPr>
            <a:picLocks noChangeAspect="1"/>
          </p:cNvPicPr>
          <p:nvPr userDrawn="1">
            <p:custDataLst>
              <p:tags r:id="rId3"/>
            </p:custDataLst>
          </p:nvPr>
        </p:nvPicPr>
        <p:blipFill rotWithShape="1">
          <a:blip r:embed="rId4">
            <a:clrChange>
              <a:clrFrom>
                <a:srgbClr val="D4E1EA">
                  <a:alpha val="100000"/>
                </a:srgbClr>
              </a:clrFrom>
              <a:clrTo>
                <a:srgbClr val="D4E1EA">
                  <a:alpha val="100000"/>
                  <a:alpha val="0"/>
                </a:srgbClr>
              </a:clrTo>
            </a:clrChange>
          </a:blip>
          <a:srcRect t="-260"/>
          <a:stretch>
            <a:fillRect/>
          </a:stretch>
        </p:blipFill>
        <p:spPr>
          <a:xfrm>
            <a:off x="0" y="113030"/>
            <a:ext cx="1085215" cy="1818005"/>
          </a:xfrm>
          <a:prstGeom prst="homePlate">
            <a:avLst/>
          </a:prstGeom>
        </p:spPr>
      </p:pic>
      <p:pic>
        <p:nvPicPr>
          <p:cNvPr id="12" name="图片 11" descr="f6043dcc74b4197d1ce4068abd875718"/>
          <p:cNvPicPr>
            <a:picLocks noChangeAspect="1"/>
          </p:cNvPicPr>
          <p:nvPr userDrawn="1">
            <p:custDataLst>
              <p:tags r:id="rId5"/>
            </p:custDataLst>
          </p:nvPr>
        </p:nvPicPr>
        <p:blipFill>
          <a:blip r:embed="rId6">
            <a:clrChange>
              <a:clrFrom>
                <a:srgbClr val="D5E2EB">
                  <a:alpha val="100000"/>
                </a:srgbClr>
              </a:clrFrom>
              <a:clrTo>
                <a:srgbClr val="D5E2EB">
                  <a:alpha val="100000"/>
                  <a:alpha val="0"/>
                </a:srgbClr>
              </a:clrTo>
            </a:clrChange>
          </a:blip>
          <a:srcRect/>
          <a:stretch>
            <a:fillRect/>
          </a:stretch>
        </p:blipFill>
        <p:spPr>
          <a:xfrm rot="10800000">
            <a:off x="11156950" y="5842635"/>
            <a:ext cx="1115060" cy="1015365"/>
          </a:xfrm>
          <a:prstGeom prst="rect">
            <a:avLst/>
          </a:prstGeom>
          <a:effectLst/>
        </p:spPr>
      </p:pic>
      <p:sp>
        <p:nvSpPr>
          <p:cNvPr id="2" name="标题 1"/>
          <p:cNvSpPr>
            <a:spLocks noGrp="1"/>
          </p:cNvSpPr>
          <p:nvPr>
            <p:ph type="title"/>
            <p:custDataLst>
              <p:tags r:id="rId7"/>
            </p:custDataLst>
          </p:nvPr>
        </p:nvSpPr>
        <p:spPr>
          <a:xfrm>
            <a:off x="604800" y="669600"/>
            <a:ext cx="10976400" cy="565200"/>
          </a:xfrm>
        </p:spPr>
        <p:txBody>
          <a:bodyPr anchor="ctr"/>
          <a:lstStyle>
            <a:lvl1pPr algn="ctr">
              <a:defRPr sz="32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olidFill>
                <a:schemeClr val="tx1">
                  <a:lumMod val="85000"/>
                  <a:lumOff val="15000"/>
                </a:schemeClr>
              </a:solidFill>
              <a:sym typeface="+mn-ea"/>
            </a:endParaRPr>
          </a:p>
        </p:txBody>
      </p:sp>
      <p:pic>
        <p:nvPicPr>
          <p:cNvPr id="17" name="图片 16" descr="f6043dcc74b4197d1ce4068abd875718"/>
          <p:cNvPicPr>
            <a:picLocks noChangeAspect="1"/>
          </p:cNvPicPr>
          <p:nvPr>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1156697" y="5842478"/>
            <a:ext cx="1114779" cy="1015521"/>
          </a:xfrm>
          <a:prstGeom prst="rect">
            <a:avLst/>
          </a:prstGeom>
          <a:effectLst/>
        </p:spPr>
      </p:pic>
      <p:sp>
        <p:nvSpPr>
          <p:cNvPr id="2" name="标题 1"/>
          <p:cNvSpPr>
            <a:spLocks noGrp="1"/>
          </p:cNvSpPr>
          <p:nvPr>
            <p:ph type="title"/>
            <p:custDataLst>
              <p:tags r:id="rId5"/>
            </p:custDataLst>
          </p:nvPr>
        </p:nvSpPr>
        <p:spPr>
          <a:xfrm>
            <a:off x="579600" y="237600"/>
            <a:ext cx="11037600" cy="441964"/>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pic>
        <p:nvPicPr>
          <p:cNvPr id="11" name="图片 10" descr="f6043dcc74b4197d1ce4068abd875718"/>
          <p:cNvPicPr>
            <a:picLocks noChangeAspect="1"/>
          </p:cNvPicPr>
          <p:nvPr userDrawn="1">
            <p:custDataLst>
              <p:tags r:id="rId3"/>
            </p:custDataLst>
          </p:nvPr>
        </p:nvPicPr>
        <p:blipFill rotWithShape="1">
          <a:blip r:embed="rId4">
            <a:clrChange>
              <a:clrFrom>
                <a:srgbClr val="D4E1EA">
                  <a:alpha val="100000"/>
                </a:srgbClr>
              </a:clrFrom>
              <a:clrTo>
                <a:srgbClr val="D4E1EA">
                  <a:alpha val="100000"/>
                  <a:alpha val="0"/>
                </a:srgbClr>
              </a:clrTo>
            </a:clrChange>
          </a:blip>
          <a:srcRect t="-260"/>
          <a:stretch>
            <a:fillRect/>
          </a:stretch>
        </p:blipFill>
        <p:spPr>
          <a:xfrm>
            <a:off x="0" y="113030"/>
            <a:ext cx="1870710" cy="3134995"/>
          </a:xfrm>
          <a:prstGeom prst="homePlate">
            <a:avLst/>
          </a:prstGeom>
        </p:spPr>
      </p:pic>
      <p:pic>
        <p:nvPicPr>
          <p:cNvPr id="12" name="图片 11" descr="f6043dcc74b4197d1ce4068abd875718"/>
          <p:cNvPicPr>
            <a:picLocks noChangeAspect="1"/>
          </p:cNvPicPr>
          <p:nvPr userDrawn="1">
            <p:custDataLst>
              <p:tags r:id="rId5"/>
            </p:custDataLst>
          </p:nvPr>
        </p:nvPicPr>
        <p:blipFill>
          <a:blip r:embed="rId6">
            <a:clrChange>
              <a:clrFrom>
                <a:srgbClr val="D5E2EB">
                  <a:alpha val="100000"/>
                </a:srgbClr>
              </a:clrFrom>
              <a:clrTo>
                <a:srgbClr val="D5E2EB">
                  <a:alpha val="100000"/>
                  <a:alpha val="0"/>
                </a:srgbClr>
              </a:clrTo>
            </a:clrChange>
          </a:blip>
          <a:srcRect/>
          <a:stretch>
            <a:fillRect/>
          </a:stretch>
        </p:blipFill>
        <p:spPr>
          <a:xfrm rot="10800000">
            <a:off x="10998200" y="5527040"/>
            <a:ext cx="1461135" cy="1330960"/>
          </a:xfrm>
          <a:prstGeom prst="rect">
            <a:avLst/>
          </a:prstGeom>
          <a:effectLst/>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p>
        </p:txBody>
      </p:sp>
      <p:sp>
        <p:nvSpPr>
          <p:cNvPr id="6" name="Slide Number Placeholder 5"/>
          <p:cNvSpPr>
            <a:spLocks noGrp="1"/>
          </p:cNvSpPr>
          <p:nvPr>
            <p:ph type="sldNum" sz="quarter" idx="12"/>
          </p:nvPr>
        </p:nvSpPr>
        <p:spPr/>
        <p:txBody>
          <a:bodyPr/>
          <a:lstStyle/>
          <a:p>
            <a:fld id="{13B429DC-5860-4370-B670-C90900C42541}" type="slidenum">
              <a:rPr lang="en-US" altLang="zh-CN" smtClean="0"/>
            </a:fld>
            <a:endParaRPr lang="zh-C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p>
        </p:txBody>
      </p:sp>
      <p:sp>
        <p:nvSpPr>
          <p:cNvPr id="7" name="Slide Number Placeholder 6"/>
          <p:cNvSpPr>
            <a:spLocks noGrp="1"/>
          </p:cNvSpPr>
          <p:nvPr>
            <p:ph type="sldNum" sz="quarter" idx="12"/>
          </p:nvPr>
        </p:nvSpPr>
        <p:spPr/>
        <p:txBody>
          <a:bodyPr/>
          <a:lstStyle/>
          <a:p>
            <a:fld id="{BEB8933A-1816-47D8-8E16-6B1A858161F9}" type="slidenum">
              <a:rPr lang="en-US" altLang="zh-CN" smtClean="0"/>
            </a:fld>
            <a:endParaRPr 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7" name="Date Placeholder 6"/>
          <p:cNvSpPr>
            <a:spLocks noGrp="1"/>
          </p:cNvSpPr>
          <p:nvPr>
            <p:ph type="dt" sz="half" idx="10"/>
          </p:nvPr>
        </p:nvSpPr>
        <p:spPr/>
        <p:txBody>
          <a:bodyPr/>
          <a:lstStyle/>
          <a:p>
            <a:endParaRPr lang="zh-CN" altLang="en-US"/>
          </a:p>
        </p:txBody>
      </p:sp>
      <p:sp>
        <p:nvSpPr>
          <p:cNvPr id="8" name="Footer Placeholder 7"/>
          <p:cNvSpPr>
            <a:spLocks noGrp="1"/>
          </p:cNvSpPr>
          <p:nvPr>
            <p:ph type="ftr" sz="quarter" idx="11"/>
          </p:nvPr>
        </p:nvSpPr>
        <p:spPr/>
        <p:txBody>
          <a:bodyPr/>
          <a:lstStyle/>
          <a:p>
            <a:endParaRPr lang="zh-CN"/>
          </a:p>
        </p:txBody>
      </p:sp>
      <p:sp>
        <p:nvSpPr>
          <p:cNvPr id="9" name="Slide Number Placeholder 8"/>
          <p:cNvSpPr>
            <a:spLocks noGrp="1"/>
          </p:cNvSpPr>
          <p:nvPr>
            <p:ph type="sldNum" sz="quarter" idx="12"/>
          </p:nvPr>
        </p:nvSpPr>
        <p:spPr/>
        <p:txBody>
          <a:bodyPr/>
          <a:lstStyle/>
          <a:p>
            <a:fld id="{9FAC8385-1E5E-4E28-BDC9-5C61358A14FC}" type="slidenum">
              <a:rPr lang="en-US" altLang="zh-CN" smtClean="0"/>
            </a:fld>
            <a:endParaRPr 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endParaRPr lang="zh-CN" altLang="en-US"/>
          </a:p>
        </p:txBody>
      </p:sp>
      <p:sp>
        <p:nvSpPr>
          <p:cNvPr id="4" name="Footer Placeholder 3"/>
          <p:cNvSpPr>
            <a:spLocks noGrp="1"/>
          </p:cNvSpPr>
          <p:nvPr>
            <p:ph type="ftr" sz="quarter" idx="11"/>
          </p:nvPr>
        </p:nvSpPr>
        <p:spPr/>
        <p:txBody>
          <a:bodyPr/>
          <a:lstStyle/>
          <a:p>
            <a:endParaRPr lang="zh-CN"/>
          </a:p>
        </p:txBody>
      </p:sp>
      <p:sp>
        <p:nvSpPr>
          <p:cNvPr id="5" name="Slide Number Placeholder 4"/>
          <p:cNvSpPr>
            <a:spLocks noGrp="1"/>
          </p:cNvSpPr>
          <p:nvPr>
            <p:ph type="sldNum" sz="quarter" idx="12"/>
          </p:nvPr>
        </p:nvSpPr>
        <p:spPr/>
        <p:txBody>
          <a:bodyPr/>
          <a:lstStyle/>
          <a:p>
            <a:fld id="{DF40C546-3C95-425C-A23A-C2AEDA04E653}" type="slidenum">
              <a:rPr lang="en-US" altLang="zh-CN" smtClean="0"/>
            </a:fld>
            <a:endParaRPr 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962C8B-B14F-4D97-AF65-F5344CB8AC3E}"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p>
        </p:txBody>
      </p:sp>
      <p:sp>
        <p:nvSpPr>
          <p:cNvPr id="4" name="Slide Number Placeholder 3"/>
          <p:cNvSpPr>
            <a:spLocks noGrp="1"/>
          </p:cNvSpPr>
          <p:nvPr>
            <p:ph type="sldNum" sz="quarter" idx="12"/>
          </p:nvPr>
        </p:nvSpPr>
        <p:spPr/>
        <p:txBody>
          <a:bodyPr/>
          <a:lstStyle/>
          <a:p>
            <a:fld id="{1E87DB15-2B81-4C92-A96D-F03E98FE0B52}" type="slidenum">
              <a:rPr lang="en-US" altLang="zh-CN" smtClean="0"/>
            </a:fld>
            <a:endParaRPr 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p>
        </p:txBody>
      </p:sp>
      <p:sp>
        <p:nvSpPr>
          <p:cNvPr id="7" name="Slide Number Placeholder 6"/>
          <p:cNvSpPr>
            <a:spLocks noGrp="1"/>
          </p:cNvSpPr>
          <p:nvPr>
            <p:ph type="sldNum" sz="quarter" idx="12"/>
          </p:nvPr>
        </p:nvSpPr>
        <p:spPr/>
        <p:txBody>
          <a:bodyPr/>
          <a:lstStyle/>
          <a:p>
            <a:fld id="{A62677E6-C48B-4FB6-A156-90FD0BE49369}" type="slidenum">
              <a:rPr lang="en-US" altLang="zh-CN" smtClean="0"/>
            </a:fld>
            <a:endParaRPr 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p>
        </p:txBody>
      </p:sp>
      <p:sp>
        <p:nvSpPr>
          <p:cNvPr id="7" name="Slide Number Placeholder 6"/>
          <p:cNvSpPr>
            <a:spLocks noGrp="1"/>
          </p:cNvSpPr>
          <p:nvPr>
            <p:ph type="sldNum" sz="quarter" idx="12"/>
          </p:nvPr>
        </p:nvSpPr>
        <p:spPr/>
        <p:txBody>
          <a:bodyPr/>
          <a:lstStyle/>
          <a:p>
            <a:fld id="{FF782C43-161A-41F7-916D-B4FF9973484A}" type="slidenum">
              <a:rPr lang="en-US" altLang="zh-CN" smtClean="0"/>
            </a:fld>
            <a:endParaRPr 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file:///D:\qq&#25991;&#20214;\712321467\Image\C2C\Image2\%7b75232B38-A165-1FB7-499C-2E1C792CACB5%7d.png" TargetMode="Externa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88.xml"/><Relationship Id="rId23" Type="http://schemas.openxmlformats.org/officeDocument/2006/relationships/tags" Target="../tags/tag187.xml"/><Relationship Id="rId22" Type="http://schemas.openxmlformats.org/officeDocument/2006/relationships/tags" Target="../tags/tag186.xml"/><Relationship Id="rId21" Type="http://schemas.openxmlformats.org/officeDocument/2006/relationships/tags" Target="../tags/tag185.xml"/><Relationship Id="rId20" Type="http://schemas.openxmlformats.org/officeDocument/2006/relationships/tags" Target="../tags/tag184.xml"/><Relationship Id="rId2" Type="http://schemas.openxmlformats.org/officeDocument/2006/relationships/slideLayout" Target="../slideLayouts/slideLayout13.xml"/><Relationship Id="rId19" Type="http://schemas.openxmlformats.org/officeDocument/2006/relationships/tags" Target="../tags/tag183.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62C8B-B14F-4D97-AF65-F5344CB8AC3E}" type="datetime1">
              <a:rPr lang="zh-CN" altLang="en-US" smtClean="0"/>
            </a:fld>
            <a:endParaRPr lang="zh-CN" altLang="en-US">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65213C-2E06-4620-9A4D-47A734710D99}" type="slidenum">
              <a:rPr lang="en-US" altLang="zh-CN" smtClean="0"/>
            </a:fld>
            <a:endParaRPr lang="zh-CN">
              <a:cs typeface="+mn-cs"/>
            </a:endParaRPr>
          </a:p>
        </p:txBody>
      </p:sp>
      <p:pic>
        <p:nvPicPr>
          <p:cNvPr id="7" name="图片 1073743875" descr="学科网 zxxk.com"/>
          <p:cNvPicPr>
            <a:picLocks noChangeAspect="1"/>
          </p:cNvPicPr>
          <p:nvPr/>
        </p:nvPicPr>
        <p:blipFill>
          <a:blip r:embed="rId13" r:link="rId14"/>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0000" tIns="46800" rIns="90000" bIns="46800" rtlCol="0" anchor="ctr">
            <a:normAutofit/>
          </a:bodyPr>
          <a:lstStyle>
            <a:lvl1pPr algn="l">
              <a:defRPr sz="1200" baseline="0">
                <a:solidFill>
                  <a:schemeClr val="bg1">
                    <a:lumMod val="50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0000" tIns="46800" rIns="90000" bIns="46800" rtlCol="0" anchor="ctr">
            <a:normAutofit/>
          </a:bodyPr>
          <a:lstStyle>
            <a:lvl1pPr algn="ctr">
              <a:defRPr sz="1200" baseline="0">
                <a:solidFill>
                  <a:schemeClr val="bg1">
                    <a:lumMod val="50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0000" tIns="46800" rIns="90000" bIns="46800" rtlCol="0" anchor="ctr">
            <a:normAutofit/>
          </a:bodyPr>
          <a:lstStyle>
            <a:lvl1pPr algn="r">
              <a:defRPr sz="1200" baseline="0">
                <a:solidFill>
                  <a:schemeClr val="bg1">
                    <a:lumMod val="50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tags" Target="../tags/tag191.xml"/><Relationship Id="rId5" Type="http://schemas.openxmlformats.org/officeDocument/2006/relationships/image" Target="../media/image11.png"/><Relationship Id="rId4" Type="http://schemas.openxmlformats.org/officeDocument/2006/relationships/image" Target="../media/image6.jpeg"/><Relationship Id="rId3" Type="http://schemas.openxmlformats.org/officeDocument/2006/relationships/tags" Target="../tags/tag190.xml"/><Relationship Id="rId2" Type="http://schemas.openxmlformats.org/officeDocument/2006/relationships/image" Target="../media/image7.jpeg"/><Relationship Id="rId14" Type="http://schemas.openxmlformats.org/officeDocument/2006/relationships/notesSlide" Target="../notesSlides/notesSlide1.xml"/><Relationship Id="rId13" Type="http://schemas.openxmlformats.org/officeDocument/2006/relationships/slideLayout" Target="../slideLayouts/slideLayout18.xml"/><Relationship Id="rId12" Type="http://schemas.openxmlformats.org/officeDocument/2006/relationships/tags" Target="../tags/tag192.xml"/><Relationship Id="rId11" Type="http://schemas.openxmlformats.org/officeDocument/2006/relationships/image" Target="../media/image16.png"/><Relationship Id="rId10" Type="http://schemas.openxmlformats.org/officeDocument/2006/relationships/image" Target="../media/image15.png"/><Relationship Id="rId1" Type="http://schemas.openxmlformats.org/officeDocument/2006/relationships/tags" Target="../tags/tag189.xml"/></Relationships>
</file>

<file path=ppt/slides/_rels/slide10.xml.rels><?xml version="1.0" encoding="UTF-8" standalone="yes"?>
<Relationships xmlns="http://schemas.openxmlformats.org/package/2006/relationships"><Relationship Id="rId9" Type="http://schemas.openxmlformats.org/officeDocument/2006/relationships/tags" Target="../tags/tag241.xml"/><Relationship Id="rId8" Type="http://schemas.openxmlformats.org/officeDocument/2006/relationships/image" Target="../media/image28.jpeg"/><Relationship Id="rId7" Type="http://schemas.openxmlformats.org/officeDocument/2006/relationships/tags" Target="../tags/tag240.xml"/><Relationship Id="rId6" Type="http://schemas.openxmlformats.org/officeDocument/2006/relationships/image" Target="../media/image27.jpeg"/><Relationship Id="rId5" Type="http://schemas.openxmlformats.org/officeDocument/2006/relationships/tags" Target="../tags/tag239.xml"/><Relationship Id="rId4" Type="http://schemas.openxmlformats.org/officeDocument/2006/relationships/image" Target="../media/image6.jpeg"/><Relationship Id="rId3" Type="http://schemas.openxmlformats.org/officeDocument/2006/relationships/tags" Target="../tags/tag238.xml"/><Relationship Id="rId2" Type="http://schemas.openxmlformats.org/officeDocument/2006/relationships/image" Target="../media/image7.jpeg"/><Relationship Id="rId12" Type="http://schemas.openxmlformats.org/officeDocument/2006/relationships/notesSlide" Target="../notesSlides/notesSlide10.xml"/><Relationship Id="rId11" Type="http://schemas.openxmlformats.org/officeDocument/2006/relationships/slideLayout" Target="../slideLayouts/slideLayout18.xml"/><Relationship Id="rId10" Type="http://schemas.openxmlformats.org/officeDocument/2006/relationships/tags" Target="../tags/tag242.xml"/><Relationship Id="rId1" Type="http://schemas.openxmlformats.org/officeDocument/2006/relationships/tags" Target="../tags/tag237.xml"/></Relationships>
</file>

<file path=ppt/slides/_rels/slide11.xml.rels><?xml version="1.0" encoding="UTF-8" standalone="yes"?>
<Relationships xmlns="http://schemas.openxmlformats.org/package/2006/relationships"><Relationship Id="rId9" Type="http://schemas.openxmlformats.org/officeDocument/2006/relationships/tags" Target="../tags/tag247.xml"/><Relationship Id="rId8" Type="http://schemas.openxmlformats.org/officeDocument/2006/relationships/image" Target="../media/image30.jpeg"/><Relationship Id="rId7" Type="http://schemas.openxmlformats.org/officeDocument/2006/relationships/tags" Target="../tags/tag246.xml"/><Relationship Id="rId6" Type="http://schemas.openxmlformats.org/officeDocument/2006/relationships/image" Target="../media/image29.jpeg"/><Relationship Id="rId5" Type="http://schemas.openxmlformats.org/officeDocument/2006/relationships/tags" Target="../tags/tag245.xml"/><Relationship Id="rId4" Type="http://schemas.openxmlformats.org/officeDocument/2006/relationships/image" Target="../media/image6.jpeg"/><Relationship Id="rId3" Type="http://schemas.openxmlformats.org/officeDocument/2006/relationships/tags" Target="../tags/tag244.xml"/><Relationship Id="rId2" Type="http://schemas.openxmlformats.org/officeDocument/2006/relationships/image" Target="../media/image7.jpeg"/><Relationship Id="rId15" Type="http://schemas.openxmlformats.org/officeDocument/2006/relationships/notesSlide" Target="../notesSlides/notesSlide11.xml"/><Relationship Id="rId14" Type="http://schemas.openxmlformats.org/officeDocument/2006/relationships/slideLayout" Target="../slideLayouts/slideLayout18.xml"/><Relationship Id="rId13" Type="http://schemas.openxmlformats.org/officeDocument/2006/relationships/tags" Target="../tags/tag251.xml"/><Relationship Id="rId12" Type="http://schemas.openxmlformats.org/officeDocument/2006/relationships/tags" Target="../tags/tag250.xml"/><Relationship Id="rId11" Type="http://schemas.openxmlformats.org/officeDocument/2006/relationships/tags" Target="../tags/tag249.xml"/><Relationship Id="rId10" Type="http://schemas.openxmlformats.org/officeDocument/2006/relationships/tags" Target="../tags/tag248.xml"/><Relationship Id="rId1" Type="http://schemas.openxmlformats.org/officeDocument/2006/relationships/tags" Target="../tags/tag243.xml"/></Relationships>
</file>

<file path=ppt/slides/_rels/slide12.xml.rels><?xml version="1.0" encoding="UTF-8" standalone="yes"?>
<Relationships xmlns="http://schemas.openxmlformats.org/package/2006/relationships"><Relationship Id="rId9" Type="http://schemas.openxmlformats.org/officeDocument/2006/relationships/tags" Target="../tags/tag256.xml"/><Relationship Id="rId8" Type="http://schemas.openxmlformats.org/officeDocument/2006/relationships/tags" Target="../tags/tag255.xml"/><Relationship Id="rId7" Type="http://schemas.openxmlformats.org/officeDocument/2006/relationships/image" Target="../media/image32.jpeg"/><Relationship Id="rId6" Type="http://schemas.openxmlformats.org/officeDocument/2006/relationships/image" Target="../media/image31.jpeg"/><Relationship Id="rId5" Type="http://schemas.openxmlformats.org/officeDocument/2006/relationships/tags" Target="../tags/tag254.xml"/><Relationship Id="rId4" Type="http://schemas.openxmlformats.org/officeDocument/2006/relationships/image" Target="../media/image6.jpeg"/><Relationship Id="rId3" Type="http://schemas.openxmlformats.org/officeDocument/2006/relationships/tags" Target="../tags/tag253.xml"/><Relationship Id="rId2" Type="http://schemas.openxmlformats.org/officeDocument/2006/relationships/image" Target="../media/image7.jpeg"/><Relationship Id="rId12" Type="http://schemas.openxmlformats.org/officeDocument/2006/relationships/notesSlide" Target="../notesSlides/notesSlide12.xml"/><Relationship Id="rId11" Type="http://schemas.openxmlformats.org/officeDocument/2006/relationships/slideLayout" Target="../slideLayouts/slideLayout18.xml"/><Relationship Id="rId10" Type="http://schemas.openxmlformats.org/officeDocument/2006/relationships/tags" Target="../tags/tag257.xml"/><Relationship Id="rId1" Type="http://schemas.openxmlformats.org/officeDocument/2006/relationships/tags" Target="../tags/tag252.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62.xml"/><Relationship Id="rId7" Type="http://schemas.openxmlformats.org/officeDocument/2006/relationships/tags" Target="../tags/tag261.xml"/><Relationship Id="rId6" Type="http://schemas.openxmlformats.org/officeDocument/2006/relationships/tags" Target="../tags/tag260.xml"/><Relationship Id="rId5" Type="http://schemas.openxmlformats.org/officeDocument/2006/relationships/image" Target="../media/image33.png"/><Relationship Id="rId4" Type="http://schemas.openxmlformats.org/officeDocument/2006/relationships/image" Target="../media/image6.jpeg"/><Relationship Id="rId3" Type="http://schemas.openxmlformats.org/officeDocument/2006/relationships/tags" Target="../tags/tag259.xml"/><Relationship Id="rId2" Type="http://schemas.openxmlformats.org/officeDocument/2006/relationships/image" Target="../media/image7.jpeg"/><Relationship Id="rId10" Type="http://schemas.openxmlformats.org/officeDocument/2006/relationships/notesSlide" Target="../notesSlides/notesSlide13.xml"/><Relationship Id="rId1" Type="http://schemas.openxmlformats.org/officeDocument/2006/relationships/tags" Target="../tags/tag258.xml"/></Relationships>
</file>

<file path=ppt/slides/_rels/slide14.xml.rels><?xml version="1.0" encoding="UTF-8" standalone="yes"?>
<Relationships xmlns="http://schemas.openxmlformats.org/package/2006/relationships"><Relationship Id="rId9" Type="http://schemas.openxmlformats.org/officeDocument/2006/relationships/tags" Target="../tags/tag268.xml"/><Relationship Id="rId8" Type="http://schemas.openxmlformats.org/officeDocument/2006/relationships/image" Target="../media/image34.jpeg"/><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image" Target="../media/image6.jpeg"/><Relationship Id="rId3" Type="http://schemas.openxmlformats.org/officeDocument/2006/relationships/tags" Target="../tags/tag264.xml"/><Relationship Id="rId2" Type="http://schemas.openxmlformats.org/officeDocument/2006/relationships/image" Target="../media/image7.jpeg"/><Relationship Id="rId14" Type="http://schemas.openxmlformats.org/officeDocument/2006/relationships/notesSlide" Target="../notesSlides/notesSlide14.xml"/><Relationship Id="rId13" Type="http://schemas.openxmlformats.org/officeDocument/2006/relationships/slideLayout" Target="../slideLayouts/slideLayout18.xml"/><Relationship Id="rId12" Type="http://schemas.openxmlformats.org/officeDocument/2006/relationships/tags" Target="../tags/tag270.xml"/><Relationship Id="rId11" Type="http://schemas.openxmlformats.org/officeDocument/2006/relationships/tags" Target="../tags/tag269.xml"/><Relationship Id="rId10" Type="http://schemas.openxmlformats.org/officeDocument/2006/relationships/image" Target="../media/image35.jpeg"/><Relationship Id="rId1" Type="http://schemas.openxmlformats.org/officeDocument/2006/relationships/tags" Target="../tags/tag263.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76.xml"/><Relationship Id="rId7" Type="http://schemas.openxmlformats.org/officeDocument/2006/relationships/tags" Target="../tags/tag275.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image" Target="../media/image6.jpeg"/><Relationship Id="rId3" Type="http://schemas.openxmlformats.org/officeDocument/2006/relationships/tags" Target="../tags/tag272.xml"/><Relationship Id="rId2" Type="http://schemas.openxmlformats.org/officeDocument/2006/relationships/image" Target="../media/image7.jpeg"/><Relationship Id="rId10" Type="http://schemas.openxmlformats.org/officeDocument/2006/relationships/notesSlide" Target="../notesSlides/notesSlide15.xml"/><Relationship Id="rId1" Type="http://schemas.openxmlformats.org/officeDocument/2006/relationships/tags" Target="../tags/tag271.xml"/></Relationships>
</file>

<file path=ppt/slides/_rels/slide16.xml.rels><?xml version="1.0" encoding="UTF-8" standalone="yes"?>
<Relationships xmlns="http://schemas.openxmlformats.org/package/2006/relationships"><Relationship Id="rId9" Type="http://schemas.openxmlformats.org/officeDocument/2006/relationships/tags" Target="../tags/tag283.xml"/><Relationship Id="rId8" Type="http://schemas.openxmlformats.org/officeDocument/2006/relationships/tags" Target="../tags/tag282.xml"/><Relationship Id="rId7" Type="http://schemas.openxmlformats.org/officeDocument/2006/relationships/tags" Target="../tags/tag281.xml"/><Relationship Id="rId6" Type="http://schemas.openxmlformats.org/officeDocument/2006/relationships/tags" Target="../tags/tag280.xml"/><Relationship Id="rId5" Type="http://schemas.openxmlformats.org/officeDocument/2006/relationships/tags" Target="../tags/tag279.xml"/><Relationship Id="rId4" Type="http://schemas.openxmlformats.org/officeDocument/2006/relationships/image" Target="../media/image6.jpeg"/><Relationship Id="rId3" Type="http://schemas.openxmlformats.org/officeDocument/2006/relationships/tags" Target="../tags/tag278.xml"/><Relationship Id="rId2" Type="http://schemas.openxmlformats.org/officeDocument/2006/relationships/image" Target="../media/image7.jpeg"/><Relationship Id="rId11" Type="http://schemas.openxmlformats.org/officeDocument/2006/relationships/notesSlide" Target="../notesSlides/notesSlide16.xml"/><Relationship Id="rId10" Type="http://schemas.openxmlformats.org/officeDocument/2006/relationships/slideLayout" Target="../slideLayouts/slideLayout18.xml"/><Relationship Id="rId1" Type="http://schemas.openxmlformats.org/officeDocument/2006/relationships/tags" Target="../tags/tag277.xml"/></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18.xml"/><Relationship Id="rId7" Type="http://schemas.openxmlformats.org/officeDocument/2006/relationships/tags" Target="../tags/tag287.xml"/><Relationship Id="rId6" Type="http://schemas.openxmlformats.org/officeDocument/2006/relationships/image" Target="../media/image36.jpeg"/><Relationship Id="rId5" Type="http://schemas.openxmlformats.org/officeDocument/2006/relationships/tags" Target="../tags/tag286.xml"/><Relationship Id="rId4" Type="http://schemas.openxmlformats.org/officeDocument/2006/relationships/image" Target="../media/image6.jpeg"/><Relationship Id="rId3" Type="http://schemas.openxmlformats.org/officeDocument/2006/relationships/tags" Target="../tags/tag285.xml"/><Relationship Id="rId2" Type="http://schemas.openxmlformats.org/officeDocument/2006/relationships/image" Target="../media/image7.jpeg"/><Relationship Id="rId1" Type="http://schemas.openxmlformats.org/officeDocument/2006/relationships/tags" Target="../tags/tag284.xml"/></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18.xml"/><Relationship Id="rId7" Type="http://schemas.openxmlformats.org/officeDocument/2006/relationships/tags" Target="../tags/tag291.xml"/><Relationship Id="rId6" Type="http://schemas.openxmlformats.org/officeDocument/2006/relationships/image" Target="../media/image37.png"/><Relationship Id="rId5" Type="http://schemas.openxmlformats.org/officeDocument/2006/relationships/tags" Target="../tags/tag290.xml"/><Relationship Id="rId4" Type="http://schemas.openxmlformats.org/officeDocument/2006/relationships/image" Target="../media/image6.jpeg"/><Relationship Id="rId3" Type="http://schemas.openxmlformats.org/officeDocument/2006/relationships/tags" Target="../tags/tag289.xml"/><Relationship Id="rId2" Type="http://schemas.openxmlformats.org/officeDocument/2006/relationships/image" Target="../media/image7.jpeg"/><Relationship Id="rId1" Type="http://schemas.openxmlformats.org/officeDocument/2006/relationships/tags" Target="../tags/tag288.xml"/></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18.xml"/><Relationship Id="rId5" Type="http://schemas.openxmlformats.org/officeDocument/2006/relationships/tags" Target="../tags/tag294.xml"/><Relationship Id="rId4" Type="http://schemas.openxmlformats.org/officeDocument/2006/relationships/image" Target="../media/image6.jpeg"/><Relationship Id="rId3" Type="http://schemas.openxmlformats.org/officeDocument/2006/relationships/tags" Target="../tags/tag293.xml"/><Relationship Id="rId2" Type="http://schemas.openxmlformats.org/officeDocument/2006/relationships/image" Target="../media/image7.jpeg"/><Relationship Id="rId1" Type="http://schemas.openxmlformats.org/officeDocument/2006/relationships/tags" Target="../tags/tag292.xml"/></Relationships>
</file>

<file path=ppt/slides/_rels/slide2.xml.rels><?xml version="1.0" encoding="UTF-8" standalone="yes"?>
<Relationships xmlns="http://schemas.openxmlformats.org/package/2006/relationships"><Relationship Id="rId9" Type="http://schemas.openxmlformats.org/officeDocument/2006/relationships/tags" Target="../tags/tag200.xml"/><Relationship Id="rId8" Type="http://schemas.openxmlformats.org/officeDocument/2006/relationships/tags" Target="../tags/tag199.xml"/><Relationship Id="rId7" Type="http://schemas.openxmlformats.org/officeDocument/2006/relationships/tags" Target="../tags/tag198.xml"/><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image" Target="../media/image17.wmf"/><Relationship Id="rId18" Type="http://schemas.openxmlformats.org/officeDocument/2006/relationships/notesSlide" Target="../notesSlides/notesSlide2.xml"/><Relationship Id="rId17" Type="http://schemas.openxmlformats.org/officeDocument/2006/relationships/slideLayout" Target="../slideLayouts/slideLayout17.xml"/><Relationship Id="rId16" Type="http://schemas.openxmlformats.org/officeDocument/2006/relationships/tags" Target="../tags/tag207.xml"/><Relationship Id="rId15" Type="http://schemas.openxmlformats.org/officeDocument/2006/relationships/tags" Target="../tags/tag206.xml"/><Relationship Id="rId14" Type="http://schemas.openxmlformats.org/officeDocument/2006/relationships/tags" Target="../tags/tag205.xml"/><Relationship Id="rId13" Type="http://schemas.openxmlformats.org/officeDocument/2006/relationships/tags" Target="../tags/tag204.xml"/><Relationship Id="rId12" Type="http://schemas.openxmlformats.org/officeDocument/2006/relationships/tags" Target="../tags/tag203.xml"/><Relationship Id="rId11" Type="http://schemas.openxmlformats.org/officeDocument/2006/relationships/tags" Target="../tags/tag202.xml"/><Relationship Id="rId10" Type="http://schemas.openxmlformats.org/officeDocument/2006/relationships/tags" Target="../tags/tag201.xml"/><Relationship Id="rId1" Type="http://schemas.openxmlformats.org/officeDocument/2006/relationships/tags" Target="../tags/tag193.xml"/></Relationships>
</file>

<file path=ppt/slides/_rels/slide20.xml.rels><?xml version="1.0" encoding="UTF-8" standalone="yes"?>
<Relationships xmlns="http://schemas.openxmlformats.org/package/2006/relationships"><Relationship Id="rId9" Type="http://schemas.openxmlformats.org/officeDocument/2006/relationships/tags" Target="../tags/tag300.xml"/><Relationship Id="rId8" Type="http://schemas.openxmlformats.org/officeDocument/2006/relationships/tags" Target="../tags/tag299.xml"/><Relationship Id="rId7" Type="http://schemas.openxmlformats.org/officeDocument/2006/relationships/tags" Target="../tags/tag298.xml"/><Relationship Id="rId6" Type="http://schemas.openxmlformats.org/officeDocument/2006/relationships/tags" Target="../tags/tag297.xml"/><Relationship Id="rId5" Type="http://schemas.openxmlformats.org/officeDocument/2006/relationships/image" Target="../media/image38.wmf"/><Relationship Id="rId4" Type="http://schemas.openxmlformats.org/officeDocument/2006/relationships/image" Target="../media/image6.jpeg"/><Relationship Id="rId3" Type="http://schemas.openxmlformats.org/officeDocument/2006/relationships/tags" Target="../tags/tag296.xml"/><Relationship Id="rId26" Type="http://schemas.openxmlformats.org/officeDocument/2006/relationships/notesSlide" Target="../notesSlides/notesSlide20.xml"/><Relationship Id="rId25" Type="http://schemas.openxmlformats.org/officeDocument/2006/relationships/slideLayout" Target="../slideLayouts/slideLayout18.xml"/><Relationship Id="rId24" Type="http://schemas.openxmlformats.org/officeDocument/2006/relationships/tags" Target="../tags/tag315.xml"/><Relationship Id="rId23" Type="http://schemas.openxmlformats.org/officeDocument/2006/relationships/tags" Target="../tags/tag314.xml"/><Relationship Id="rId22" Type="http://schemas.openxmlformats.org/officeDocument/2006/relationships/tags" Target="../tags/tag313.xml"/><Relationship Id="rId21" Type="http://schemas.openxmlformats.org/officeDocument/2006/relationships/tags" Target="../tags/tag312.xml"/><Relationship Id="rId20" Type="http://schemas.openxmlformats.org/officeDocument/2006/relationships/tags" Target="../tags/tag311.xml"/><Relationship Id="rId2" Type="http://schemas.openxmlformats.org/officeDocument/2006/relationships/image" Target="../media/image7.jpeg"/><Relationship Id="rId19" Type="http://schemas.openxmlformats.org/officeDocument/2006/relationships/tags" Target="../tags/tag310.xml"/><Relationship Id="rId18" Type="http://schemas.openxmlformats.org/officeDocument/2006/relationships/tags" Target="../tags/tag309.xml"/><Relationship Id="rId17" Type="http://schemas.openxmlformats.org/officeDocument/2006/relationships/tags" Target="../tags/tag308.xml"/><Relationship Id="rId16" Type="http://schemas.openxmlformats.org/officeDocument/2006/relationships/tags" Target="../tags/tag307.xml"/><Relationship Id="rId15" Type="http://schemas.openxmlformats.org/officeDocument/2006/relationships/tags" Target="../tags/tag306.xml"/><Relationship Id="rId14" Type="http://schemas.openxmlformats.org/officeDocument/2006/relationships/tags" Target="../tags/tag305.xml"/><Relationship Id="rId13" Type="http://schemas.openxmlformats.org/officeDocument/2006/relationships/tags" Target="../tags/tag304.xml"/><Relationship Id="rId12" Type="http://schemas.openxmlformats.org/officeDocument/2006/relationships/tags" Target="../tags/tag303.xml"/><Relationship Id="rId11" Type="http://schemas.openxmlformats.org/officeDocument/2006/relationships/tags" Target="../tags/tag302.xml"/><Relationship Id="rId10" Type="http://schemas.openxmlformats.org/officeDocument/2006/relationships/tags" Target="../tags/tag301.xml"/><Relationship Id="rId1" Type="http://schemas.openxmlformats.org/officeDocument/2006/relationships/tags" Target="../tags/tag295.xml"/></Relationships>
</file>

<file path=ppt/slides/_rels/slide21.xml.rels><?xml version="1.0" encoding="UTF-8" standalone="yes"?>
<Relationships xmlns="http://schemas.openxmlformats.org/package/2006/relationships"><Relationship Id="rId9" Type="http://schemas.openxmlformats.org/officeDocument/2006/relationships/tags" Target="../tags/tag321.xml"/><Relationship Id="rId8" Type="http://schemas.openxmlformats.org/officeDocument/2006/relationships/tags" Target="../tags/tag320.xml"/><Relationship Id="rId7" Type="http://schemas.openxmlformats.org/officeDocument/2006/relationships/tags" Target="../tags/tag319.xml"/><Relationship Id="rId6" Type="http://schemas.openxmlformats.org/officeDocument/2006/relationships/image" Target="../media/image39.wmf"/><Relationship Id="rId5" Type="http://schemas.openxmlformats.org/officeDocument/2006/relationships/tags" Target="../tags/tag318.xml"/><Relationship Id="rId4" Type="http://schemas.openxmlformats.org/officeDocument/2006/relationships/image" Target="../media/image6.jpeg"/><Relationship Id="rId3" Type="http://schemas.openxmlformats.org/officeDocument/2006/relationships/tags" Target="../tags/tag317.xml"/><Relationship Id="rId27" Type="http://schemas.openxmlformats.org/officeDocument/2006/relationships/notesSlide" Target="../notesSlides/notesSlide21.xml"/><Relationship Id="rId26" Type="http://schemas.openxmlformats.org/officeDocument/2006/relationships/slideLayout" Target="../slideLayouts/slideLayout18.xml"/><Relationship Id="rId25" Type="http://schemas.openxmlformats.org/officeDocument/2006/relationships/tags" Target="../tags/tag337.xml"/><Relationship Id="rId24" Type="http://schemas.openxmlformats.org/officeDocument/2006/relationships/tags" Target="../tags/tag336.xml"/><Relationship Id="rId23" Type="http://schemas.openxmlformats.org/officeDocument/2006/relationships/tags" Target="../tags/tag335.xml"/><Relationship Id="rId22" Type="http://schemas.openxmlformats.org/officeDocument/2006/relationships/tags" Target="../tags/tag334.xml"/><Relationship Id="rId21" Type="http://schemas.openxmlformats.org/officeDocument/2006/relationships/tags" Target="../tags/tag333.xml"/><Relationship Id="rId20" Type="http://schemas.openxmlformats.org/officeDocument/2006/relationships/tags" Target="../tags/tag332.xml"/><Relationship Id="rId2" Type="http://schemas.openxmlformats.org/officeDocument/2006/relationships/image" Target="../media/image7.jpeg"/><Relationship Id="rId19" Type="http://schemas.openxmlformats.org/officeDocument/2006/relationships/tags" Target="../tags/tag331.xml"/><Relationship Id="rId18" Type="http://schemas.openxmlformats.org/officeDocument/2006/relationships/tags" Target="../tags/tag330.xml"/><Relationship Id="rId17" Type="http://schemas.openxmlformats.org/officeDocument/2006/relationships/tags" Target="../tags/tag329.xml"/><Relationship Id="rId16" Type="http://schemas.openxmlformats.org/officeDocument/2006/relationships/tags" Target="../tags/tag328.xml"/><Relationship Id="rId15" Type="http://schemas.openxmlformats.org/officeDocument/2006/relationships/tags" Target="../tags/tag327.xml"/><Relationship Id="rId14" Type="http://schemas.openxmlformats.org/officeDocument/2006/relationships/tags" Target="../tags/tag326.xml"/><Relationship Id="rId13" Type="http://schemas.openxmlformats.org/officeDocument/2006/relationships/tags" Target="../tags/tag325.xml"/><Relationship Id="rId12" Type="http://schemas.openxmlformats.org/officeDocument/2006/relationships/tags" Target="../tags/tag324.xml"/><Relationship Id="rId11" Type="http://schemas.openxmlformats.org/officeDocument/2006/relationships/tags" Target="../tags/tag323.xml"/><Relationship Id="rId10" Type="http://schemas.openxmlformats.org/officeDocument/2006/relationships/tags" Target="../tags/tag322.xml"/><Relationship Id="rId1" Type="http://schemas.openxmlformats.org/officeDocument/2006/relationships/tags" Target="../tags/tag316.xml"/></Relationships>
</file>

<file path=ppt/slides/_rels/slide22.xml.rels><?xml version="1.0" encoding="UTF-8" standalone="yes"?>
<Relationships xmlns="http://schemas.openxmlformats.org/package/2006/relationships"><Relationship Id="rId9" Type="http://schemas.openxmlformats.org/officeDocument/2006/relationships/tags" Target="../tags/tag342.xml"/><Relationship Id="rId8" Type="http://schemas.openxmlformats.org/officeDocument/2006/relationships/tags" Target="../tags/tag341.xml"/><Relationship Id="rId7" Type="http://schemas.openxmlformats.org/officeDocument/2006/relationships/image" Target="../media/image41.png"/><Relationship Id="rId6" Type="http://schemas.openxmlformats.org/officeDocument/2006/relationships/tags" Target="../tags/tag340.xml"/><Relationship Id="rId5" Type="http://schemas.openxmlformats.org/officeDocument/2006/relationships/image" Target="../media/image40.jpeg"/><Relationship Id="rId4" Type="http://schemas.openxmlformats.org/officeDocument/2006/relationships/image" Target="../media/image6.jpeg"/><Relationship Id="rId3" Type="http://schemas.openxmlformats.org/officeDocument/2006/relationships/tags" Target="../tags/tag339.xml"/><Relationship Id="rId2" Type="http://schemas.openxmlformats.org/officeDocument/2006/relationships/image" Target="../media/image7.jpeg"/><Relationship Id="rId11" Type="http://schemas.openxmlformats.org/officeDocument/2006/relationships/notesSlide" Target="../notesSlides/notesSlide22.xml"/><Relationship Id="rId10" Type="http://schemas.openxmlformats.org/officeDocument/2006/relationships/slideLayout" Target="../slideLayouts/slideLayout18.xml"/><Relationship Id="rId1" Type="http://schemas.openxmlformats.org/officeDocument/2006/relationships/tags" Target="../tags/tag338.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347.xml"/><Relationship Id="rId7" Type="http://schemas.openxmlformats.org/officeDocument/2006/relationships/image" Target="../media/image42.jpeg"/><Relationship Id="rId6" Type="http://schemas.openxmlformats.org/officeDocument/2006/relationships/tags" Target="../tags/tag346.xml"/><Relationship Id="rId5" Type="http://schemas.openxmlformats.org/officeDocument/2006/relationships/tags" Target="../tags/tag345.xml"/><Relationship Id="rId4" Type="http://schemas.openxmlformats.org/officeDocument/2006/relationships/image" Target="../media/image6.jpeg"/><Relationship Id="rId3" Type="http://schemas.openxmlformats.org/officeDocument/2006/relationships/tags" Target="../tags/tag344.xml"/><Relationship Id="rId2" Type="http://schemas.openxmlformats.org/officeDocument/2006/relationships/image" Target="../media/image7.jpeg"/><Relationship Id="rId10" Type="http://schemas.openxmlformats.org/officeDocument/2006/relationships/notesSlide" Target="../notesSlides/notesSlide23.xml"/><Relationship Id="rId1" Type="http://schemas.openxmlformats.org/officeDocument/2006/relationships/tags" Target="../tags/tag343.xml"/></Relationships>
</file>

<file path=ppt/slides/_rels/slide24.xml.rels><?xml version="1.0" encoding="UTF-8" standalone="yes"?>
<Relationships xmlns="http://schemas.openxmlformats.org/package/2006/relationships"><Relationship Id="rId9" Type="http://schemas.openxmlformats.org/officeDocument/2006/relationships/tags" Target="../tags/tag352.xml"/><Relationship Id="rId8" Type="http://schemas.openxmlformats.org/officeDocument/2006/relationships/image" Target="../media/image40.jpeg"/><Relationship Id="rId7" Type="http://schemas.openxmlformats.org/officeDocument/2006/relationships/tags" Target="../tags/tag351.xml"/><Relationship Id="rId6" Type="http://schemas.openxmlformats.org/officeDocument/2006/relationships/image" Target="../media/image43.jpeg"/><Relationship Id="rId5" Type="http://schemas.openxmlformats.org/officeDocument/2006/relationships/tags" Target="../tags/tag350.xml"/><Relationship Id="rId4" Type="http://schemas.openxmlformats.org/officeDocument/2006/relationships/image" Target="../media/image6.jpeg"/><Relationship Id="rId3" Type="http://schemas.openxmlformats.org/officeDocument/2006/relationships/tags" Target="../tags/tag349.xml"/><Relationship Id="rId2" Type="http://schemas.openxmlformats.org/officeDocument/2006/relationships/image" Target="../media/image7.jpeg"/><Relationship Id="rId11" Type="http://schemas.openxmlformats.org/officeDocument/2006/relationships/notesSlide" Target="../notesSlides/notesSlide24.xml"/><Relationship Id="rId10" Type="http://schemas.openxmlformats.org/officeDocument/2006/relationships/slideLayout" Target="../slideLayouts/slideLayout18.xml"/><Relationship Id="rId1" Type="http://schemas.openxmlformats.org/officeDocument/2006/relationships/tags" Target="../tags/tag348.xml"/></Relationships>
</file>

<file path=ppt/slides/_rels/slide25.xml.rels><?xml version="1.0" encoding="UTF-8" standalone="yes"?>
<Relationships xmlns="http://schemas.openxmlformats.org/package/2006/relationships"><Relationship Id="rId9" Type="http://schemas.openxmlformats.org/officeDocument/2006/relationships/tags" Target="../tags/tag357.xml"/><Relationship Id="rId8" Type="http://schemas.openxmlformats.org/officeDocument/2006/relationships/image" Target="../media/image45.jpeg"/><Relationship Id="rId7" Type="http://schemas.openxmlformats.org/officeDocument/2006/relationships/tags" Target="../tags/tag356.xml"/><Relationship Id="rId6" Type="http://schemas.openxmlformats.org/officeDocument/2006/relationships/image" Target="../media/image44.png"/><Relationship Id="rId5" Type="http://schemas.openxmlformats.org/officeDocument/2006/relationships/tags" Target="../tags/tag355.xml"/><Relationship Id="rId4" Type="http://schemas.openxmlformats.org/officeDocument/2006/relationships/image" Target="../media/image6.jpeg"/><Relationship Id="rId3" Type="http://schemas.openxmlformats.org/officeDocument/2006/relationships/tags" Target="../tags/tag354.xml"/><Relationship Id="rId2" Type="http://schemas.openxmlformats.org/officeDocument/2006/relationships/image" Target="../media/image7.jpeg"/><Relationship Id="rId11" Type="http://schemas.openxmlformats.org/officeDocument/2006/relationships/notesSlide" Target="../notesSlides/notesSlide25.xml"/><Relationship Id="rId10" Type="http://schemas.openxmlformats.org/officeDocument/2006/relationships/slideLayout" Target="../slideLayouts/slideLayout18.xml"/><Relationship Id="rId1" Type="http://schemas.openxmlformats.org/officeDocument/2006/relationships/tags" Target="../tags/tag353.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7" Type="http://schemas.openxmlformats.org/officeDocument/2006/relationships/slideLayout" Target="../slideLayouts/slideLayout18.xml"/><Relationship Id="rId6" Type="http://schemas.openxmlformats.org/officeDocument/2006/relationships/tags" Target="../tags/tag361.xml"/><Relationship Id="rId5" Type="http://schemas.openxmlformats.org/officeDocument/2006/relationships/tags" Target="../tags/tag360.xml"/><Relationship Id="rId4" Type="http://schemas.openxmlformats.org/officeDocument/2006/relationships/image" Target="../media/image6.jpeg"/><Relationship Id="rId3" Type="http://schemas.openxmlformats.org/officeDocument/2006/relationships/tags" Target="../tags/tag359.xml"/><Relationship Id="rId2" Type="http://schemas.openxmlformats.org/officeDocument/2006/relationships/image" Target="../media/image7.jpeg"/><Relationship Id="rId1" Type="http://schemas.openxmlformats.org/officeDocument/2006/relationships/tags" Target="../tags/tag358.xml"/></Relationships>
</file>

<file path=ppt/slides/_rels/slide27.xml.rels><?xml version="1.0" encoding="UTF-8" standalone="yes"?>
<Relationships xmlns="http://schemas.openxmlformats.org/package/2006/relationships"><Relationship Id="rId9" Type="http://schemas.openxmlformats.org/officeDocument/2006/relationships/notesSlide" Target="../notesSlides/notesSlide27.xml"/><Relationship Id="rId8" Type="http://schemas.openxmlformats.org/officeDocument/2006/relationships/slideLayout" Target="../slideLayouts/slideLayout18.xml"/><Relationship Id="rId7" Type="http://schemas.openxmlformats.org/officeDocument/2006/relationships/tags" Target="../tags/tag365.xml"/><Relationship Id="rId6" Type="http://schemas.openxmlformats.org/officeDocument/2006/relationships/image" Target="../media/image46.jpeg"/><Relationship Id="rId5" Type="http://schemas.openxmlformats.org/officeDocument/2006/relationships/tags" Target="../tags/tag364.xml"/><Relationship Id="rId4" Type="http://schemas.openxmlformats.org/officeDocument/2006/relationships/image" Target="../media/image6.jpeg"/><Relationship Id="rId3" Type="http://schemas.openxmlformats.org/officeDocument/2006/relationships/tags" Target="../tags/tag363.xml"/><Relationship Id="rId2" Type="http://schemas.openxmlformats.org/officeDocument/2006/relationships/image" Target="../media/image7.jpeg"/><Relationship Id="rId1" Type="http://schemas.openxmlformats.org/officeDocument/2006/relationships/tags" Target="../tags/tag362.xml"/></Relationships>
</file>

<file path=ppt/slides/_rels/slide28.xml.rels><?xml version="1.0" encoding="UTF-8" standalone="yes"?>
<Relationships xmlns="http://schemas.openxmlformats.org/package/2006/relationships"><Relationship Id="rId9" Type="http://schemas.openxmlformats.org/officeDocument/2006/relationships/notesSlide" Target="../notesSlides/notesSlide28.xml"/><Relationship Id="rId8" Type="http://schemas.openxmlformats.org/officeDocument/2006/relationships/slideLayout" Target="../slideLayouts/slideLayout18.xml"/><Relationship Id="rId7" Type="http://schemas.openxmlformats.org/officeDocument/2006/relationships/tags" Target="../tags/tag369.xml"/><Relationship Id="rId6" Type="http://schemas.openxmlformats.org/officeDocument/2006/relationships/image" Target="../media/image47.jpeg"/><Relationship Id="rId5" Type="http://schemas.openxmlformats.org/officeDocument/2006/relationships/tags" Target="../tags/tag368.xml"/><Relationship Id="rId4" Type="http://schemas.openxmlformats.org/officeDocument/2006/relationships/image" Target="../media/image6.jpeg"/><Relationship Id="rId3" Type="http://schemas.openxmlformats.org/officeDocument/2006/relationships/tags" Target="../tags/tag367.xml"/><Relationship Id="rId2" Type="http://schemas.openxmlformats.org/officeDocument/2006/relationships/image" Target="../media/image7.jpeg"/><Relationship Id="rId1" Type="http://schemas.openxmlformats.org/officeDocument/2006/relationships/tags" Target="../tags/tag366.xml"/></Relationships>
</file>

<file path=ppt/slides/_rels/slide29.xml.rels><?xml version="1.0" encoding="UTF-8" standalone="yes"?>
<Relationships xmlns="http://schemas.openxmlformats.org/package/2006/relationships"><Relationship Id="rId9" Type="http://schemas.openxmlformats.org/officeDocument/2006/relationships/notesSlide" Target="../notesSlides/notesSlide29.xml"/><Relationship Id="rId8" Type="http://schemas.openxmlformats.org/officeDocument/2006/relationships/slideLayout" Target="../slideLayouts/slideLayout18.xml"/><Relationship Id="rId7" Type="http://schemas.openxmlformats.org/officeDocument/2006/relationships/tags" Target="../tags/tag373.xml"/><Relationship Id="rId6" Type="http://schemas.openxmlformats.org/officeDocument/2006/relationships/image" Target="../media/image48.jpeg"/><Relationship Id="rId5" Type="http://schemas.openxmlformats.org/officeDocument/2006/relationships/tags" Target="../tags/tag372.xml"/><Relationship Id="rId4" Type="http://schemas.openxmlformats.org/officeDocument/2006/relationships/image" Target="../media/image6.jpeg"/><Relationship Id="rId3" Type="http://schemas.openxmlformats.org/officeDocument/2006/relationships/tags" Target="../tags/tag371.xml"/><Relationship Id="rId2" Type="http://schemas.openxmlformats.org/officeDocument/2006/relationships/image" Target="../media/image7.jpeg"/><Relationship Id="rId1" Type="http://schemas.openxmlformats.org/officeDocument/2006/relationships/tags" Target="../tags/tag370.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8.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image" Target="../media/image6.jpeg"/><Relationship Id="rId3" Type="http://schemas.openxmlformats.org/officeDocument/2006/relationships/tags" Target="../tags/tag209.xml"/><Relationship Id="rId2" Type="http://schemas.openxmlformats.org/officeDocument/2006/relationships/image" Target="../media/image7.jpeg"/><Relationship Id="rId1" Type="http://schemas.openxmlformats.org/officeDocument/2006/relationships/tags" Target="../tags/tag208.xml"/></Relationships>
</file>

<file path=ppt/slides/_rels/slide30.xml.rels><?xml version="1.0" encoding="UTF-8" standalone="yes"?>
<Relationships xmlns="http://schemas.openxmlformats.org/package/2006/relationships"><Relationship Id="rId9" Type="http://schemas.openxmlformats.org/officeDocument/2006/relationships/tags" Target="../tags/tag378.xml"/><Relationship Id="rId8" Type="http://schemas.openxmlformats.org/officeDocument/2006/relationships/image" Target="../media/image15.png"/><Relationship Id="rId7" Type="http://schemas.openxmlformats.org/officeDocument/2006/relationships/tags" Target="../tags/tag377.xml"/><Relationship Id="rId6" Type="http://schemas.openxmlformats.org/officeDocument/2006/relationships/image" Target="../media/image13.png"/><Relationship Id="rId5" Type="http://schemas.openxmlformats.org/officeDocument/2006/relationships/tags" Target="../tags/tag376.xml"/><Relationship Id="rId4" Type="http://schemas.openxmlformats.org/officeDocument/2006/relationships/image" Target="../media/image12.png"/><Relationship Id="rId3" Type="http://schemas.openxmlformats.org/officeDocument/2006/relationships/tags" Target="../tags/tag375.xml"/><Relationship Id="rId2" Type="http://schemas.openxmlformats.org/officeDocument/2006/relationships/image" Target="../media/image11.png"/><Relationship Id="rId15" Type="http://schemas.openxmlformats.org/officeDocument/2006/relationships/notesSlide" Target="../notesSlides/notesSlide30.xml"/><Relationship Id="rId14" Type="http://schemas.openxmlformats.org/officeDocument/2006/relationships/slideLayout" Target="../slideLayouts/slideLayout22.xml"/><Relationship Id="rId13" Type="http://schemas.openxmlformats.org/officeDocument/2006/relationships/tags" Target="../tags/tag381.xml"/><Relationship Id="rId12" Type="http://schemas.openxmlformats.org/officeDocument/2006/relationships/tags" Target="../tags/tag380.xml"/><Relationship Id="rId11" Type="http://schemas.openxmlformats.org/officeDocument/2006/relationships/tags" Target="../tags/tag379.xml"/><Relationship Id="rId10" Type="http://schemas.openxmlformats.org/officeDocument/2006/relationships/image" Target="../media/image16.png"/><Relationship Id="rId1" Type="http://schemas.openxmlformats.org/officeDocument/2006/relationships/tags" Target="../tags/tag374.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8.xml"/><Relationship Id="rId6" Type="http://schemas.openxmlformats.org/officeDocument/2006/relationships/tags" Target="../tags/tag214.xml"/><Relationship Id="rId5" Type="http://schemas.openxmlformats.org/officeDocument/2006/relationships/image" Target="../media/image18.jpeg"/><Relationship Id="rId4" Type="http://schemas.openxmlformats.org/officeDocument/2006/relationships/image" Target="../media/image6.jpeg"/><Relationship Id="rId3" Type="http://schemas.openxmlformats.org/officeDocument/2006/relationships/tags" Target="../tags/tag213.xml"/><Relationship Id="rId2" Type="http://schemas.openxmlformats.org/officeDocument/2006/relationships/image" Target="../media/image7.jpeg"/><Relationship Id="rId1" Type="http://schemas.openxmlformats.org/officeDocument/2006/relationships/tags" Target="../tags/tag212.xml"/></Relationships>
</file>

<file path=ppt/slides/_rels/slide5.xml.rels><?xml version="1.0" encoding="UTF-8" standalone="yes"?>
<Relationships xmlns="http://schemas.openxmlformats.org/package/2006/relationships"><Relationship Id="rId9" Type="http://schemas.openxmlformats.org/officeDocument/2006/relationships/tags" Target="../tags/tag219.xml"/><Relationship Id="rId8" Type="http://schemas.openxmlformats.org/officeDocument/2006/relationships/tags" Target="../tags/tag218.xml"/><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tags" Target="../tags/tag217.xml"/><Relationship Id="rId4" Type="http://schemas.openxmlformats.org/officeDocument/2006/relationships/image" Target="../media/image6.jpeg"/><Relationship Id="rId3" Type="http://schemas.openxmlformats.org/officeDocument/2006/relationships/tags" Target="../tags/tag216.xml"/><Relationship Id="rId2" Type="http://schemas.openxmlformats.org/officeDocument/2006/relationships/image" Target="../media/image7.jpeg"/><Relationship Id="rId11" Type="http://schemas.openxmlformats.org/officeDocument/2006/relationships/notesSlide" Target="../notesSlides/notesSlide5.xml"/><Relationship Id="rId10" Type="http://schemas.openxmlformats.org/officeDocument/2006/relationships/slideLayout" Target="../slideLayouts/slideLayout18.xml"/><Relationship Id="rId1" Type="http://schemas.openxmlformats.org/officeDocument/2006/relationships/tags" Target="../tags/tag215.xml"/></Relationships>
</file>

<file path=ppt/slides/_rels/slide6.xml.rels><?xml version="1.0" encoding="UTF-8" standalone="yes"?>
<Relationships xmlns="http://schemas.openxmlformats.org/package/2006/relationships"><Relationship Id="rId9" Type="http://schemas.openxmlformats.org/officeDocument/2006/relationships/tags" Target="../tags/tag224.xml"/><Relationship Id="rId8" Type="http://schemas.openxmlformats.org/officeDocument/2006/relationships/tags" Target="../tags/tag223.xml"/><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tags" Target="../tags/tag222.xml"/><Relationship Id="rId4" Type="http://schemas.openxmlformats.org/officeDocument/2006/relationships/image" Target="../media/image6.jpeg"/><Relationship Id="rId3" Type="http://schemas.openxmlformats.org/officeDocument/2006/relationships/tags" Target="../tags/tag221.xml"/><Relationship Id="rId2" Type="http://schemas.openxmlformats.org/officeDocument/2006/relationships/image" Target="../media/image7.jpeg"/><Relationship Id="rId11" Type="http://schemas.openxmlformats.org/officeDocument/2006/relationships/notesSlide" Target="../notesSlides/notesSlide6.xml"/><Relationship Id="rId10" Type="http://schemas.openxmlformats.org/officeDocument/2006/relationships/slideLayout" Target="../slideLayouts/slideLayout18.xml"/><Relationship Id="rId1" Type="http://schemas.openxmlformats.org/officeDocument/2006/relationships/tags" Target="../tags/tag220.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28.xml"/><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tags" Target="../tags/tag227.xml"/><Relationship Id="rId4" Type="http://schemas.openxmlformats.org/officeDocument/2006/relationships/image" Target="../media/image6.jpeg"/><Relationship Id="rId3" Type="http://schemas.openxmlformats.org/officeDocument/2006/relationships/tags" Target="../tags/tag226.xml"/><Relationship Id="rId2" Type="http://schemas.openxmlformats.org/officeDocument/2006/relationships/image" Target="../media/image7.jpeg"/><Relationship Id="rId10" Type="http://schemas.openxmlformats.org/officeDocument/2006/relationships/notesSlide" Target="../notesSlides/notesSlide7.xml"/><Relationship Id="rId1" Type="http://schemas.openxmlformats.org/officeDocument/2006/relationships/tags" Target="../tags/tag225.xml"/></Relationships>
</file>

<file path=ppt/slides/_rels/slide8.xml.rels><?xml version="1.0" encoding="UTF-8" standalone="yes"?>
<Relationships xmlns="http://schemas.openxmlformats.org/package/2006/relationships"><Relationship Id="rId9" Type="http://schemas.openxmlformats.org/officeDocument/2006/relationships/tags" Target="../tags/tag233.xml"/><Relationship Id="rId8" Type="http://schemas.openxmlformats.org/officeDocument/2006/relationships/tags" Target="../tags/tag232.xml"/><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tags" Target="../tags/tag231.xml"/><Relationship Id="rId4" Type="http://schemas.openxmlformats.org/officeDocument/2006/relationships/image" Target="../media/image6.jpeg"/><Relationship Id="rId3" Type="http://schemas.openxmlformats.org/officeDocument/2006/relationships/tags" Target="../tags/tag230.xml"/><Relationship Id="rId2" Type="http://schemas.openxmlformats.org/officeDocument/2006/relationships/image" Target="../media/image7.jpeg"/><Relationship Id="rId11" Type="http://schemas.openxmlformats.org/officeDocument/2006/relationships/notesSlide" Target="../notesSlides/notesSlide8.xml"/><Relationship Id="rId10" Type="http://schemas.openxmlformats.org/officeDocument/2006/relationships/slideLayout" Target="../slideLayouts/slideLayout18.xml"/><Relationship Id="rId1" Type="http://schemas.openxmlformats.org/officeDocument/2006/relationships/tags" Target="../tags/tag229.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8.xml"/><Relationship Id="rId5" Type="http://schemas.openxmlformats.org/officeDocument/2006/relationships/tags" Target="../tags/tag236.xml"/><Relationship Id="rId4" Type="http://schemas.openxmlformats.org/officeDocument/2006/relationships/image" Target="../media/image6.jpeg"/><Relationship Id="rId3" Type="http://schemas.openxmlformats.org/officeDocument/2006/relationships/tags" Target="../tags/tag235.xml"/><Relationship Id="rId2" Type="http://schemas.openxmlformats.org/officeDocument/2006/relationships/image" Target="../media/image7.jpeg"/><Relationship Id="rId1" Type="http://schemas.openxmlformats.org/officeDocument/2006/relationships/tags" Target="../tags/tag23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6" name="图片 5" descr="f6043dcc74b4197d1ce4068abd875718"/>
          <p:cNvPicPr>
            <a:picLocks noChangeAspect="1"/>
          </p:cNvPicPr>
          <p:nvPr userDrawn="1">
            <p:custDataLst>
              <p:tags r:id="rId1"/>
            </p:custDataLst>
          </p:nvPr>
        </p:nvPicPr>
        <p:blipFill rotWithShape="1">
          <a:blip r:embed="rId2">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2" name="图片 1" descr="f6043dcc74b4197d1ce4068abd875718"/>
          <p:cNvPicPr>
            <a:picLocks noChangeAspect="1"/>
          </p:cNvPicPr>
          <p:nvPr userDrawn="1">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60418"/>
            <a:ext cx="12192000" cy="2851511"/>
          </a:xfrm>
          <a:prstGeom prst="rect">
            <a:avLst/>
          </a:prstGeom>
        </p:spPr>
      </p:pic>
      <p:sp>
        <p:nvSpPr>
          <p:cNvPr id="13313" name="Rectangle 8"/>
          <p:cNvSpPr>
            <a:spLocks noChangeArrowheads="1"/>
          </p:cNvSpPr>
          <p:nvPr>
            <p:custDataLst>
              <p:tags r:id="rId6"/>
            </p:custDataLst>
          </p:nvPr>
        </p:nvSpPr>
        <p:spPr bwMode="auto">
          <a:xfrm>
            <a:off x="3935414" y="2276476"/>
            <a:ext cx="5976937" cy="2232025"/>
          </a:xfrm>
          <a:prstGeom prst="rect">
            <a:avLst/>
          </a:prstGeom>
          <a:noFill/>
          <a:ln>
            <a:noFill/>
          </a:ln>
          <a:effectLst>
            <a:prstShdw prst="shdw17" dist="17961" dir="2700000">
              <a:schemeClr val="lt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olidFill>
                <a:schemeClr val="dk1"/>
              </a:solidFill>
              <a:latin typeface="微软雅黑" panose="020B0503020204020204" charset="-122"/>
              <a:ea typeface="微软雅黑" panose="020B0503020204020204" charset="-122"/>
              <a:cs typeface="+mn-ea"/>
              <a:sym typeface="+mn-lt"/>
            </a:endParaRPr>
          </a:p>
        </p:txBody>
      </p:sp>
      <p:sp>
        <p:nvSpPr>
          <p:cNvPr id="13314" name="Rectangle 4"/>
          <p:cNvSpPr>
            <a:spLocks noChangeArrowheads="1"/>
          </p:cNvSpPr>
          <p:nvPr/>
        </p:nvSpPr>
        <p:spPr bwMode="auto">
          <a:xfrm>
            <a:off x="2057506" y="425933"/>
            <a:ext cx="9448552"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sz="8000" b="1">
                <a:gradFill flip="none" rotWithShape="1">
                  <a:gsLst>
                    <a:gs pos="23000">
                      <a:schemeClr val="lt1"/>
                    </a:gs>
                    <a:gs pos="100000">
                      <a:schemeClr val="accent1">
                        <a:lumMod val="60000"/>
                        <a:lumOff val="40000"/>
                      </a:schemeClr>
                    </a:gs>
                  </a:gsLst>
                  <a:lin ang="18900000" scaled="1"/>
                </a:gradFill>
                <a:latin typeface="微软雅黑" panose="020B0503020204020204" charset="-122"/>
                <a:ea typeface="微软雅黑" panose="020B0503020204020204" charset="-122"/>
                <a:cs typeface="+mn-ea"/>
                <a:sym typeface="+mn-lt"/>
              </a:rPr>
              <a:t>危化品安全管理培训</a:t>
            </a:r>
            <a:endParaRPr lang="zh-CN" altLang="en-US" sz="8000" b="1">
              <a:gradFill flip="none" rotWithShape="1">
                <a:gsLst>
                  <a:gs pos="23000">
                    <a:schemeClr val="lt1"/>
                  </a:gs>
                  <a:gs pos="100000">
                    <a:schemeClr val="accent1">
                      <a:lumMod val="60000"/>
                      <a:lumOff val="40000"/>
                    </a:schemeClr>
                  </a:gs>
                </a:gsLst>
                <a:lin ang="18900000" scaled="1"/>
              </a:gradFill>
              <a:latin typeface="微软雅黑" panose="020B0503020204020204" charset="-122"/>
              <a:ea typeface="微软雅黑" panose="020B0503020204020204" charset="-122"/>
              <a:cs typeface="+mn-ea"/>
              <a:sym typeface="+mn-lt"/>
            </a:endParaRPr>
          </a:p>
        </p:txBody>
      </p:sp>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4852" y="2492308"/>
            <a:ext cx="4343286" cy="4349888"/>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00281" y="3508545"/>
            <a:ext cx="2503180" cy="3056768"/>
          </a:xfrm>
          <a:prstGeom prst="rect">
            <a:avLst/>
          </a:prstGeom>
        </p:spPr>
      </p:pic>
      <p:pic>
        <p:nvPicPr>
          <p:cNvPr id="9" name="图片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29386" y="1198874"/>
            <a:ext cx="599684" cy="801666"/>
          </a:xfrm>
          <a:prstGeom prst="rect">
            <a:avLst/>
          </a:prstGeom>
        </p:spPr>
      </p:pic>
      <p:pic>
        <p:nvPicPr>
          <p:cNvPr id="11" name="图片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8934" y="994679"/>
            <a:ext cx="1219168" cy="1219168"/>
          </a:xfrm>
          <a:prstGeom prst="rect">
            <a:avLst/>
          </a:prstGeom>
        </p:spPr>
      </p:pic>
      <p:pic>
        <p:nvPicPr>
          <p:cNvPr id="16" name="图片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29699" y="3759616"/>
            <a:ext cx="1105401" cy="1349865"/>
          </a:xfrm>
          <a:prstGeom prst="rect">
            <a:avLst/>
          </a:prstGeom>
        </p:spPr>
      </p:pic>
    </p:spTree>
    <p:custDataLst>
      <p:tags r:id="rId12"/>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heel(1)">
                                      <p:cBhvr>
                                        <p:cTn id="19" dur="2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314"/>
                                        </p:tgtEl>
                                        <p:attrNameLst>
                                          <p:attrName>style.visibility</p:attrName>
                                        </p:attrNameLst>
                                      </p:cBhvr>
                                      <p:to>
                                        <p:strVal val="visible"/>
                                      </p:to>
                                    </p:set>
                                    <p:animEffect transition="in" filter="fade">
                                      <p:cBhvr>
                                        <p:cTn id="29" dur="1000"/>
                                        <p:tgtEl>
                                          <p:spTgt spid="13314"/>
                                        </p:tgtEl>
                                      </p:cBhvr>
                                    </p:animEffect>
                                    <p:anim calcmode="lin" valueType="num">
                                      <p:cBhvr>
                                        <p:cTn id="30" dur="1000" fill="hold"/>
                                        <p:tgtEl>
                                          <p:spTgt spid="13314"/>
                                        </p:tgtEl>
                                        <p:attrNameLst>
                                          <p:attrName>ppt_x</p:attrName>
                                        </p:attrNameLst>
                                      </p:cBhvr>
                                      <p:tavLst>
                                        <p:tav tm="0">
                                          <p:val>
                                            <p:strVal val="#ppt_x"/>
                                          </p:val>
                                        </p:tav>
                                        <p:tav tm="100000">
                                          <p:val>
                                            <p:strVal val="#ppt_x"/>
                                          </p:val>
                                        </p:tav>
                                      </p:tavLst>
                                    </p:anim>
                                    <p:anim calcmode="lin" valueType="num">
                                      <p:cBhvr>
                                        <p:cTn id="31"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circle(in)">
                                      <p:cBhvr>
                                        <p:cTn id="4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6" name="图片 5" descr="f6043dcc74b4197d1ce4068abd875718"/>
          <p:cNvPicPr>
            <a:picLocks noChangeAspect="1"/>
          </p:cNvPicPr>
          <p:nvPr userDrawn="1">
            <p:custDataLst>
              <p:tags r:id="rId1"/>
            </p:custDataLst>
          </p:nvPr>
        </p:nvPicPr>
        <p:blipFill rotWithShape="1">
          <a:blip r:embed="rId2">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7" name="图片 6" descr="f6043dcc74b4197d1ce4068abd875718"/>
          <p:cNvPicPr>
            <a:picLocks noChangeAspect="1"/>
          </p:cNvPicPr>
          <p:nvPr userDrawn="1">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sp>
        <p:nvSpPr>
          <p:cNvPr id="22529" name="矩形 12"/>
          <p:cNvSpPr>
            <a:spLocks noChangeArrowheads="1"/>
          </p:cNvSpPr>
          <p:nvPr/>
        </p:nvSpPr>
        <p:spPr bwMode="auto">
          <a:xfrm>
            <a:off x="538716" y="533476"/>
            <a:ext cx="39571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6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1.</a:t>
            </a:r>
            <a:r>
              <a:rPr lang="zh-CN" altLang="en-US" sz="36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火灾爆炸</a:t>
            </a:r>
            <a:r>
              <a:rPr lang="zh-CN" altLang="zh-CN" sz="36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危害</a:t>
            </a:r>
            <a:endParaRPr lang="zh-CN" altLang="zh-CN" sz="36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pic>
        <p:nvPicPr>
          <p:cNvPr id="18" name="Picture 6"/>
          <p:cNvPicPr>
            <a:picLocks noChangeAspect="1" noChangeArrowheads="1"/>
          </p:cNvPicPr>
          <p:nvPr>
            <p:custDataLst>
              <p:tags r:id="rId5"/>
            </p:custDataLst>
          </p:nvPr>
        </p:nvPicPr>
        <p:blipFill>
          <a:blip r:embed="rId6">
            <a:lum contrast="6000"/>
          </a:blip>
          <a:stretch>
            <a:fillRect/>
          </a:stretch>
        </p:blipFill>
        <p:spPr bwMode="auto">
          <a:xfrm>
            <a:off x="990734" y="1745110"/>
            <a:ext cx="4825818" cy="1967836"/>
          </a:xfrm>
          <a:prstGeom prst="ellipse">
            <a:avLst/>
          </a:prstGeom>
          <a:ln w="63500" cap="rnd">
            <a:solidFill>
              <a:schemeClr val="accent5"/>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7"/>
          <p:cNvPicPr>
            <a:picLocks noChangeAspect="1" noChangeArrowheads="1"/>
          </p:cNvPicPr>
          <p:nvPr>
            <p:custDataLst>
              <p:tags r:id="rId7"/>
            </p:custDataLst>
          </p:nvPr>
        </p:nvPicPr>
        <p:blipFill>
          <a:blip r:embed="rId8">
            <a:lum contrast="6000"/>
          </a:blip>
          <a:stretch>
            <a:fillRect/>
          </a:stretch>
        </p:blipFill>
        <p:spPr bwMode="auto">
          <a:xfrm>
            <a:off x="976960" y="4278249"/>
            <a:ext cx="4824418" cy="2222562"/>
          </a:xfrm>
          <a:prstGeom prst="ellipse">
            <a:avLst/>
          </a:prstGeom>
          <a:ln w="63500" cap="rnd">
            <a:solidFill>
              <a:schemeClr val="accent5"/>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532" name="Rectangle 4"/>
          <p:cNvSpPr>
            <a:spLocks noChangeArrowheads="1"/>
          </p:cNvSpPr>
          <p:nvPr/>
        </p:nvSpPr>
        <p:spPr bwMode="auto">
          <a:xfrm>
            <a:off x="6702761" y="2939987"/>
            <a:ext cx="4257533"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800">
                <a:solidFill>
                  <a:srgbClr val="000000"/>
                </a:solidFill>
                <a:latin typeface="微软雅黑" panose="020B0503020204020204" charset="-122"/>
                <a:ea typeface="微软雅黑" panose="020B0503020204020204" charset="-122"/>
                <a:cs typeface="微软雅黑" panose="020B0503020204020204" charset="-122"/>
                <a:sym typeface="+mn-lt"/>
              </a:rPr>
              <a:t>2006</a:t>
            </a:r>
            <a:r>
              <a:rPr lang="zh-CN" altLang="en-US" sz="2800">
                <a:solidFill>
                  <a:srgbClr val="000000"/>
                </a:solidFill>
                <a:latin typeface="微软雅黑" panose="020B0503020204020204" charset="-122"/>
                <a:ea typeface="微软雅黑" panose="020B0503020204020204" charset="-122"/>
                <a:cs typeface="微软雅黑" panose="020B0503020204020204" charset="-122"/>
                <a:sym typeface="+mn-lt"/>
              </a:rPr>
              <a:t>年</a:t>
            </a:r>
            <a:r>
              <a:rPr lang="en-US" altLang="zh-CN" sz="2800">
                <a:solidFill>
                  <a:srgbClr val="000000"/>
                </a:solidFill>
                <a:latin typeface="微软雅黑" panose="020B0503020204020204" charset="-122"/>
                <a:ea typeface="微软雅黑" panose="020B0503020204020204" charset="-122"/>
                <a:cs typeface="微软雅黑" panose="020B0503020204020204" charset="-122"/>
                <a:sym typeface="+mn-lt"/>
              </a:rPr>
              <a:t>9</a:t>
            </a:r>
            <a:r>
              <a:rPr lang="zh-CN" altLang="en-US" sz="2800">
                <a:solidFill>
                  <a:srgbClr val="000000"/>
                </a:solidFill>
                <a:latin typeface="微软雅黑" panose="020B0503020204020204" charset="-122"/>
                <a:ea typeface="微软雅黑" panose="020B0503020204020204" charset="-122"/>
                <a:cs typeface="微软雅黑" panose="020B0503020204020204" charset="-122"/>
                <a:sym typeface="+mn-lt"/>
              </a:rPr>
              <a:t>月，广州 番禺区某企业发生一起柴油罐（内存柴油共约</a:t>
            </a:r>
            <a:r>
              <a:rPr lang="en-US" altLang="zh-CN" sz="2800">
                <a:solidFill>
                  <a:srgbClr val="000000"/>
                </a:solidFill>
                <a:latin typeface="微软雅黑" panose="020B0503020204020204" charset="-122"/>
                <a:ea typeface="微软雅黑" panose="020B0503020204020204" charset="-122"/>
                <a:cs typeface="微软雅黑" panose="020B0503020204020204" charset="-122"/>
                <a:sym typeface="+mn-lt"/>
              </a:rPr>
              <a:t>40</a:t>
            </a:r>
            <a:r>
              <a:rPr lang="zh-CN" altLang="en-US" sz="2800">
                <a:solidFill>
                  <a:srgbClr val="000000"/>
                </a:solidFill>
                <a:latin typeface="微软雅黑" panose="020B0503020204020204" charset="-122"/>
                <a:ea typeface="微软雅黑" panose="020B0503020204020204" charset="-122"/>
                <a:cs typeface="微软雅黑" panose="020B0503020204020204" charset="-122"/>
                <a:sym typeface="+mn-lt"/>
              </a:rPr>
              <a:t>吨）起火爆炸，引发火灾的事故。事故</a:t>
            </a:r>
            <a:r>
              <a:rPr lang="zh-CN" altLang="en-US" sz="2800">
                <a:gradFill>
                  <a:gsLst>
                    <a:gs pos="7000">
                      <a:srgbClr val="000000"/>
                    </a:gs>
                    <a:gs pos="100000">
                      <a:srgbClr val="0D63AA">
                        <a:tint val="23500"/>
                        <a:satMod val="160000"/>
                      </a:srgbClr>
                    </a:gs>
                  </a:gsLst>
                  <a:lin ang="18900000" scaled="1"/>
                </a:gradFill>
                <a:latin typeface="微软雅黑" panose="020B0503020204020204" charset="-122"/>
                <a:ea typeface="微软雅黑" panose="020B0503020204020204" charset="-122"/>
                <a:cs typeface="微软雅黑" panose="020B0503020204020204" charset="-122"/>
                <a:sym typeface="+mn-lt"/>
              </a:rPr>
              <a:t>造成</a:t>
            </a:r>
            <a:r>
              <a:rPr lang="en-US" altLang="zh-CN" sz="2800">
                <a:gradFill>
                  <a:gsLst>
                    <a:gs pos="7000">
                      <a:srgbClr val="000000"/>
                    </a:gs>
                    <a:gs pos="100000">
                      <a:srgbClr val="0D63AA">
                        <a:tint val="23500"/>
                        <a:satMod val="160000"/>
                      </a:srgbClr>
                    </a:gs>
                  </a:gsLst>
                  <a:lin ang="18900000" scaled="1"/>
                </a:gradFill>
                <a:latin typeface="微软雅黑" panose="020B0503020204020204" charset="-122"/>
                <a:ea typeface="微软雅黑" panose="020B0503020204020204" charset="-122"/>
                <a:cs typeface="微软雅黑" panose="020B0503020204020204" charset="-122"/>
                <a:sym typeface="+mn-lt"/>
              </a:rPr>
              <a:t>2</a:t>
            </a:r>
            <a:r>
              <a:rPr lang="zh-CN" altLang="en-US" sz="2800">
                <a:gradFill>
                  <a:gsLst>
                    <a:gs pos="7000">
                      <a:srgbClr val="000000"/>
                    </a:gs>
                    <a:gs pos="100000">
                      <a:srgbClr val="0D63AA">
                        <a:tint val="23500"/>
                        <a:satMod val="160000"/>
                      </a:srgbClr>
                    </a:gs>
                  </a:gsLst>
                  <a:lin ang="18900000" scaled="1"/>
                </a:gradFill>
                <a:latin typeface="微软雅黑" panose="020B0503020204020204" charset="-122"/>
                <a:ea typeface="微软雅黑" panose="020B0503020204020204" charset="-122"/>
                <a:cs typeface="微软雅黑" panose="020B0503020204020204" charset="-122"/>
                <a:sym typeface="+mn-lt"/>
              </a:rPr>
              <a:t>名工人受伤，疏散车间工人约</a:t>
            </a:r>
            <a:r>
              <a:rPr lang="en-US" altLang="zh-CN" sz="2800">
                <a:gradFill>
                  <a:gsLst>
                    <a:gs pos="7000">
                      <a:srgbClr val="000000"/>
                    </a:gs>
                    <a:gs pos="100000">
                      <a:srgbClr val="0D63AA">
                        <a:tint val="23500"/>
                        <a:satMod val="160000"/>
                      </a:srgbClr>
                    </a:gs>
                  </a:gsLst>
                  <a:lin ang="18900000" scaled="1"/>
                </a:gradFill>
                <a:latin typeface="微软雅黑" panose="020B0503020204020204" charset="-122"/>
                <a:ea typeface="微软雅黑" panose="020B0503020204020204" charset="-122"/>
                <a:cs typeface="微软雅黑" panose="020B0503020204020204" charset="-122"/>
                <a:sym typeface="+mn-lt"/>
              </a:rPr>
              <a:t>200</a:t>
            </a:r>
            <a:r>
              <a:rPr lang="zh-CN" altLang="en-US" sz="2800">
                <a:gradFill>
                  <a:gsLst>
                    <a:gs pos="7000">
                      <a:srgbClr val="000000"/>
                    </a:gs>
                    <a:gs pos="100000">
                      <a:srgbClr val="0D63AA">
                        <a:tint val="23500"/>
                        <a:satMod val="160000"/>
                      </a:srgbClr>
                    </a:gs>
                  </a:gsLst>
                  <a:lin ang="18900000" scaled="1"/>
                </a:gradFill>
                <a:latin typeface="微软雅黑" panose="020B0503020204020204" charset="-122"/>
                <a:ea typeface="微软雅黑" panose="020B0503020204020204" charset="-122"/>
                <a:cs typeface="微软雅黑" panose="020B0503020204020204" charset="-122"/>
                <a:sym typeface="+mn-lt"/>
              </a:rPr>
              <a:t>多人</a:t>
            </a:r>
            <a:r>
              <a:rPr lang="zh-CN" altLang="en-US" sz="2800">
                <a:solidFill>
                  <a:srgbClr val="000000"/>
                </a:solidFill>
                <a:latin typeface="微软雅黑" panose="020B0503020204020204" charset="-122"/>
                <a:ea typeface="微软雅黑" panose="020B0503020204020204" charset="-122"/>
                <a:cs typeface="微软雅黑" panose="020B0503020204020204" charset="-122"/>
                <a:sym typeface="+mn-lt"/>
              </a:rPr>
              <a:t>。 </a:t>
            </a:r>
            <a:endParaRPr lang="zh-CN" altLang="en-US" sz="2800">
              <a:solidFill>
                <a:srgbClr val="000000"/>
              </a:solidFill>
              <a:latin typeface="微软雅黑" panose="020B0503020204020204" charset="-122"/>
              <a:ea typeface="微软雅黑" panose="020B0503020204020204" charset="-122"/>
              <a:cs typeface="微软雅黑" panose="020B0503020204020204" charset="-122"/>
              <a:sym typeface="+mn-lt"/>
            </a:endParaRPr>
          </a:p>
        </p:txBody>
      </p:sp>
      <p:sp>
        <p:nvSpPr>
          <p:cNvPr id="8" name="矩形 7"/>
          <p:cNvSpPr/>
          <p:nvPr>
            <p:custDataLst>
              <p:tags r:id="rId9"/>
            </p:custDataLst>
          </p:nvPr>
        </p:nvSpPr>
        <p:spPr>
          <a:xfrm>
            <a:off x="6702825" y="938796"/>
            <a:ext cx="3528490" cy="1106805"/>
          </a:xfrm>
          <a:prstGeom prst="rect">
            <a:avLst/>
          </a:prstGeom>
          <a:noFill/>
          <a:ln w="57150">
            <a:solidFill>
              <a:schemeClr val="accent6"/>
            </a:solidFill>
            <a:prstDash val="lgDash"/>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ct val="0"/>
              </a:spcBef>
              <a:spcAft>
                <a:spcPct val="0"/>
              </a:spcAft>
              <a:defRPr/>
            </a:pPr>
            <a:r>
              <a:rPr lang="zh-CN" altLang="en-US" sz="6600" b="1">
                <a:ln w="18000">
                  <a:solidFill>
                    <a:srgbClr val="FFFFFF"/>
                  </a:solidFill>
                  <a:prstDash val="solid"/>
                  <a:miter lim="800000"/>
                </a:ln>
                <a:solidFill>
                  <a:srgbClr val="FF3300"/>
                </a:solidFill>
                <a:effectLst>
                  <a:glow rad="101600">
                    <a:schemeClr val="accent1">
                      <a:satMod val="175000"/>
                      <a:alpha val="40000"/>
                    </a:schemeClr>
                  </a:glow>
                  <a:outerShdw blurRad="25500" dist="23000" dir="7020000" algn="tl">
                    <a:srgbClr val="000000">
                      <a:alpha val="50000"/>
                    </a:srgbClr>
                  </a:outerShdw>
                </a:effectLst>
                <a:latin typeface="微软雅黑" panose="020B0503020204020204" charset="-122"/>
                <a:ea typeface="微软雅黑" panose="020B0503020204020204" charset="-122"/>
                <a:cs typeface="+mn-ea"/>
                <a:sym typeface="+mn-lt"/>
              </a:rPr>
              <a:t>防火灾</a:t>
            </a:r>
            <a:endParaRPr lang="zh-CN" altLang="en-US" sz="6600" b="1">
              <a:ln w="18000">
                <a:solidFill>
                  <a:srgbClr val="FFFFFF"/>
                </a:solidFill>
                <a:prstDash val="solid"/>
                <a:miter lim="800000"/>
              </a:ln>
              <a:solidFill>
                <a:srgbClr val="FF3300"/>
              </a:solidFill>
              <a:effectLst>
                <a:glow rad="101600">
                  <a:schemeClr val="accent1">
                    <a:satMod val="175000"/>
                    <a:alpha val="40000"/>
                  </a:schemeClr>
                </a:glow>
                <a:outerShdw blurRad="25500" dist="23000" dir="7020000" algn="tl">
                  <a:srgbClr val="000000">
                    <a:alpha val="50000"/>
                  </a:srgbClr>
                </a:outerShdw>
              </a:effectLst>
              <a:latin typeface="微软雅黑" panose="020B0503020204020204" charset="-122"/>
              <a:ea typeface="微软雅黑" panose="020B0503020204020204" charset="-122"/>
              <a:cs typeface="+mn-ea"/>
              <a:sym typeface="+mn-lt"/>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29"/>
                                        </p:tgtEl>
                                        <p:attrNameLst>
                                          <p:attrName>style.visibility</p:attrName>
                                        </p:attrNameLst>
                                      </p:cBhvr>
                                      <p:to>
                                        <p:strVal val="visible"/>
                                      </p:to>
                                    </p:set>
                                    <p:animEffect transition="in" filter="fade">
                                      <p:cBhvr>
                                        <p:cTn id="12" dur="500"/>
                                        <p:tgtEl>
                                          <p:spTgt spid="225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532"/>
                                        </p:tgtEl>
                                        <p:attrNameLst>
                                          <p:attrName>style.visibility</p:attrName>
                                        </p:attrNameLst>
                                      </p:cBhvr>
                                      <p:to>
                                        <p:strVal val="visible"/>
                                      </p:to>
                                    </p:set>
                                    <p:anim calcmode="lin" valueType="num">
                                      <p:cBhvr additive="base">
                                        <p:cTn id="27" dur="500" fill="hold"/>
                                        <p:tgtEl>
                                          <p:spTgt spid="22532"/>
                                        </p:tgtEl>
                                        <p:attrNameLst>
                                          <p:attrName>ppt_x</p:attrName>
                                        </p:attrNameLst>
                                      </p:cBhvr>
                                      <p:tavLst>
                                        <p:tav tm="0">
                                          <p:val>
                                            <p:strVal val="#ppt_x"/>
                                          </p:val>
                                        </p:tav>
                                        <p:tav tm="100000">
                                          <p:val>
                                            <p:strVal val="#ppt_x"/>
                                          </p:val>
                                        </p:tav>
                                      </p:tavLst>
                                    </p:anim>
                                    <p:anim calcmode="lin" valueType="num">
                                      <p:cBhvr additive="base">
                                        <p:cTn id="28"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22532" grpId="0"/>
      <p:bldP spid="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6" name="图片 5" descr="f6043dcc74b4197d1ce4068abd875718"/>
          <p:cNvPicPr>
            <a:picLocks noChangeAspect="1"/>
          </p:cNvPicPr>
          <p:nvPr userDrawn="1">
            <p:custDataLst>
              <p:tags r:id="rId1"/>
            </p:custDataLst>
          </p:nvPr>
        </p:nvPicPr>
        <p:blipFill rotWithShape="1">
          <a:blip r:embed="rId2">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7" name="图片 6" descr="f6043dcc74b4197d1ce4068abd875718"/>
          <p:cNvPicPr>
            <a:picLocks noChangeAspect="1"/>
          </p:cNvPicPr>
          <p:nvPr userDrawn="1">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sp>
        <p:nvSpPr>
          <p:cNvPr id="23553" name="Text Box 10"/>
          <p:cNvSpPr txBox="1">
            <a:spLocks noChangeArrowheads="1"/>
          </p:cNvSpPr>
          <p:nvPr/>
        </p:nvSpPr>
        <p:spPr bwMode="auto">
          <a:xfrm>
            <a:off x="490721" y="293623"/>
            <a:ext cx="502920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0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2.</a:t>
            </a:r>
            <a:r>
              <a:rPr lang="zh-CN" altLang="en-US" sz="30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毒性危害</a:t>
            </a:r>
            <a:endParaRPr lang="zh-CN" altLang="en-US" sz="30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pic>
        <p:nvPicPr>
          <p:cNvPr id="14" name="图片 13"/>
          <p:cNvPicPr>
            <a:picLocks noChangeAspect="1"/>
          </p:cNvPicPr>
          <p:nvPr>
            <p:custDataLst>
              <p:tags r:id="rId5"/>
            </p:custDataLst>
          </p:nvPr>
        </p:nvPicPr>
        <p:blipFill>
          <a:blip r:embed="rId6"/>
          <a:stretch>
            <a:fillRect/>
          </a:stretch>
        </p:blipFill>
        <p:spPr>
          <a:xfrm>
            <a:off x="1027543" y="1911006"/>
            <a:ext cx="5029200" cy="3300984"/>
          </a:xfrm>
          <a:prstGeom prst="rect">
            <a:avLst/>
          </a:prstGeom>
          <a:solidFill>
            <a:schemeClr val="accent2">
              <a:shade val="85000"/>
            </a:schemeClr>
          </a:solidFill>
          <a:ln w="88900" cap="sq">
            <a:solidFill>
              <a:schemeClr val="accent5"/>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图片 14"/>
          <p:cNvPicPr>
            <a:picLocks noChangeAspect="1"/>
          </p:cNvPicPr>
          <p:nvPr>
            <p:custDataLst>
              <p:tags r:id="rId7"/>
            </p:custDataLst>
          </p:nvPr>
        </p:nvPicPr>
        <p:blipFill>
          <a:blip r:embed="rId8"/>
          <a:stretch>
            <a:fillRect/>
          </a:stretch>
        </p:blipFill>
        <p:spPr>
          <a:xfrm>
            <a:off x="7401116" y="1946543"/>
            <a:ext cx="2570469" cy="3312460"/>
          </a:xfrm>
          <a:prstGeom prst="rect">
            <a:avLst/>
          </a:prstGeom>
          <a:solidFill>
            <a:schemeClr val="accent2">
              <a:shade val="85000"/>
            </a:schemeClr>
          </a:solidFill>
          <a:ln w="88900" cap="sq">
            <a:solidFill>
              <a:schemeClr val="accent5"/>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爆炸形 2 17"/>
          <p:cNvSpPr/>
          <p:nvPr>
            <p:custDataLst>
              <p:tags r:id="rId9"/>
            </p:custDataLst>
          </p:nvPr>
        </p:nvSpPr>
        <p:spPr>
          <a:xfrm rot="847443">
            <a:off x="5713730" y="2584450"/>
            <a:ext cx="2879725" cy="1945005"/>
          </a:xfrm>
          <a:prstGeom prst="irregularSeal2">
            <a:avLst/>
          </a:prstGeom>
          <a:solidFill>
            <a:schemeClr val="accent6"/>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z="1800">
              <a:solidFill>
                <a:schemeClr val="lt1"/>
              </a:solidFill>
              <a:latin typeface="微软雅黑" panose="020B0503020204020204" charset="-122"/>
              <a:ea typeface="微软雅黑" panose="020B0503020204020204" charset="-122"/>
              <a:cs typeface="+mn-ea"/>
              <a:sym typeface="+mn-lt"/>
            </a:endParaRPr>
          </a:p>
        </p:txBody>
      </p:sp>
      <p:sp>
        <p:nvSpPr>
          <p:cNvPr id="23558" name="TextBox 7"/>
          <p:cNvSpPr txBox="1">
            <a:spLocks noChangeArrowheads="1"/>
          </p:cNvSpPr>
          <p:nvPr>
            <p:custDataLst>
              <p:tags r:id="rId10"/>
            </p:custDataLst>
          </p:nvPr>
        </p:nvSpPr>
        <p:spPr bwMode="auto">
          <a:xfrm rot="21599999">
            <a:off x="6210935" y="3277235"/>
            <a:ext cx="165989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200">
                <a:solidFill>
                  <a:schemeClr val="dk1">
                    <a:lumMod val="85000"/>
                    <a:lumOff val="15000"/>
                  </a:schemeClr>
                </a:solidFill>
                <a:latin typeface="微软雅黑" panose="020B0503020204020204" charset="-122"/>
                <a:ea typeface="微软雅黑" panose="020B0503020204020204" charset="-122"/>
                <a:cs typeface="+mn-ea"/>
                <a:sym typeface="+mn-lt"/>
              </a:rPr>
              <a:t>25,000</a:t>
            </a:r>
            <a:endParaRPr lang="en-US" altLang="zh-CN" sz="3200">
              <a:solidFill>
                <a:schemeClr val="dk1">
                  <a:lumMod val="85000"/>
                  <a:lumOff val="15000"/>
                </a:schemeClr>
              </a:solidFill>
              <a:latin typeface="微软雅黑" panose="020B0503020204020204" charset="-122"/>
              <a:ea typeface="微软雅黑" panose="020B0503020204020204" charset="-122"/>
              <a:cs typeface="+mn-ea"/>
              <a:sym typeface="+mn-lt"/>
            </a:endParaRPr>
          </a:p>
        </p:txBody>
      </p:sp>
      <p:sp>
        <p:nvSpPr>
          <p:cNvPr id="23559" name="TextBox 9"/>
          <p:cNvSpPr txBox="1">
            <a:spLocks noChangeArrowheads="1"/>
          </p:cNvSpPr>
          <p:nvPr/>
        </p:nvSpPr>
        <p:spPr bwMode="auto">
          <a:xfrm>
            <a:off x="3503613" y="5445126"/>
            <a:ext cx="5473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a:solidFill>
                  <a:srgbClr val="000000"/>
                </a:solidFill>
                <a:latin typeface="微软雅黑" panose="020B0503020204020204" charset="-122"/>
                <a:ea typeface="微软雅黑" panose="020B0503020204020204" charset="-122"/>
                <a:cs typeface="微软雅黑" panose="020B0503020204020204" charset="-122"/>
                <a:sym typeface="+mn-lt"/>
              </a:rPr>
              <a:t>间接致死</a:t>
            </a:r>
            <a:r>
              <a:rPr lang="en-US" altLang="zh-CN" sz="2400">
                <a:solidFill>
                  <a:srgbClr val="000000"/>
                </a:solidFill>
                <a:latin typeface="微软雅黑" panose="020B0503020204020204" charset="-122"/>
                <a:ea typeface="微软雅黑" panose="020B0503020204020204" charset="-122"/>
                <a:cs typeface="微软雅黑" panose="020B0503020204020204" charset="-122"/>
                <a:sym typeface="+mn-lt"/>
              </a:rPr>
              <a:t>55</a:t>
            </a:r>
            <a:r>
              <a:rPr lang="zh-CN" altLang="en-US" sz="2400">
                <a:solidFill>
                  <a:srgbClr val="000000"/>
                </a:solidFill>
                <a:latin typeface="微软雅黑" panose="020B0503020204020204" charset="-122"/>
                <a:ea typeface="微软雅黑" panose="020B0503020204020204" charset="-122"/>
                <a:cs typeface="微软雅黑" panose="020B0503020204020204" charset="-122"/>
                <a:sym typeface="+mn-lt"/>
              </a:rPr>
              <a:t>万人    永久残废</a:t>
            </a:r>
            <a:r>
              <a:rPr lang="en-US" altLang="zh-CN" sz="2400">
                <a:solidFill>
                  <a:srgbClr val="000000"/>
                </a:solidFill>
                <a:latin typeface="微软雅黑" panose="020B0503020204020204" charset="-122"/>
                <a:ea typeface="微软雅黑" panose="020B0503020204020204" charset="-122"/>
                <a:cs typeface="微软雅黑" panose="020B0503020204020204" charset="-122"/>
                <a:sym typeface="+mn-lt"/>
              </a:rPr>
              <a:t>20</a:t>
            </a:r>
            <a:r>
              <a:rPr lang="zh-CN" altLang="en-US" sz="2400">
                <a:solidFill>
                  <a:srgbClr val="000000"/>
                </a:solidFill>
                <a:latin typeface="微软雅黑" panose="020B0503020204020204" charset="-122"/>
                <a:ea typeface="微软雅黑" panose="020B0503020204020204" charset="-122"/>
                <a:cs typeface="微软雅黑" panose="020B0503020204020204" charset="-122"/>
                <a:sym typeface="+mn-lt"/>
              </a:rPr>
              <a:t>万人</a:t>
            </a:r>
            <a:endParaRPr lang="zh-CN" altLang="en-US" sz="2400">
              <a:solidFill>
                <a:srgbClr val="000000"/>
              </a:solidFill>
              <a:latin typeface="微软雅黑" panose="020B0503020204020204" charset="-122"/>
              <a:ea typeface="微软雅黑" panose="020B0503020204020204" charset="-122"/>
              <a:cs typeface="微软雅黑" panose="020B0503020204020204" charset="-122"/>
              <a:sym typeface="+mn-lt"/>
            </a:endParaRPr>
          </a:p>
        </p:txBody>
      </p:sp>
      <p:sp>
        <p:nvSpPr>
          <p:cNvPr id="11" name="矩形 10"/>
          <p:cNvSpPr/>
          <p:nvPr>
            <p:custDataLst>
              <p:tags r:id="rId11"/>
            </p:custDataLst>
          </p:nvPr>
        </p:nvSpPr>
        <p:spPr>
          <a:xfrm>
            <a:off x="7086574" y="559904"/>
            <a:ext cx="3528490" cy="1106805"/>
          </a:xfrm>
          <a:prstGeom prst="rect">
            <a:avLst/>
          </a:prstGeom>
          <a:noFill/>
          <a:ln w="57150">
            <a:solidFill>
              <a:schemeClr val="accent6"/>
            </a:solidFill>
            <a:prstDash val="lgDash"/>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ct val="0"/>
              </a:spcBef>
              <a:spcAft>
                <a:spcPct val="0"/>
              </a:spcAft>
              <a:defRPr/>
            </a:pPr>
            <a:r>
              <a:rPr lang="zh-CN" altLang="en-US" sz="6600" b="1">
                <a:ln w="18000">
                  <a:solidFill>
                    <a:srgbClr val="FFFFFF"/>
                  </a:solidFill>
                  <a:prstDash val="solid"/>
                  <a:miter lim="800000"/>
                </a:ln>
                <a:solidFill>
                  <a:srgbClr val="FF3300"/>
                </a:solidFill>
                <a:effectLst>
                  <a:glow rad="101600">
                    <a:schemeClr val="accent1">
                      <a:satMod val="175000"/>
                      <a:alpha val="40000"/>
                    </a:schemeClr>
                  </a:glow>
                  <a:outerShdw blurRad="25500" dist="23000" dir="7020000" algn="tl">
                    <a:srgbClr val="000000">
                      <a:alpha val="50000"/>
                    </a:srgbClr>
                  </a:outerShdw>
                </a:effectLst>
                <a:latin typeface="微软雅黑" panose="020B0503020204020204" charset="-122"/>
                <a:ea typeface="微软雅黑" panose="020B0503020204020204" charset="-122"/>
                <a:cs typeface="+mn-ea"/>
                <a:sym typeface="+mn-lt"/>
              </a:rPr>
              <a:t>防中毒</a:t>
            </a:r>
            <a:endParaRPr lang="zh-CN" altLang="en-US" sz="6600" b="1">
              <a:ln w="18000">
                <a:solidFill>
                  <a:srgbClr val="FFFFFF"/>
                </a:solidFill>
                <a:prstDash val="solid"/>
                <a:miter lim="800000"/>
              </a:ln>
              <a:solidFill>
                <a:srgbClr val="FF3300"/>
              </a:solidFill>
              <a:effectLst>
                <a:glow rad="101600">
                  <a:schemeClr val="accent1">
                    <a:satMod val="175000"/>
                    <a:alpha val="40000"/>
                  </a:schemeClr>
                </a:glow>
                <a:outerShdw blurRad="25500" dist="23000" dir="7020000" algn="tl">
                  <a:srgbClr val="000000">
                    <a:alpha val="50000"/>
                  </a:srgbClr>
                </a:outerShdw>
              </a:effectLst>
              <a:latin typeface="微软雅黑" panose="020B0503020204020204" charset="-122"/>
              <a:ea typeface="微软雅黑" panose="020B0503020204020204" charset="-122"/>
              <a:cs typeface="+mn-ea"/>
              <a:sym typeface="+mn-lt"/>
            </a:endParaRPr>
          </a:p>
        </p:txBody>
      </p:sp>
      <p:sp>
        <p:nvSpPr>
          <p:cNvPr id="10" name="矩形 9"/>
          <p:cNvSpPr>
            <a:spLocks noChangeArrowheads="1"/>
          </p:cNvSpPr>
          <p:nvPr>
            <p:custDataLst>
              <p:tags r:id="rId12"/>
            </p:custDataLst>
          </p:nvPr>
        </p:nvSpPr>
        <p:spPr bwMode="auto">
          <a:xfrm>
            <a:off x="1600318" y="6093142"/>
            <a:ext cx="9853446"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a:solidFill>
                  <a:schemeClr val="dk1"/>
                </a:solidFill>
                <a:latin typeface="微软雅黑" panose="020B0503020204020204" charset="-122"/>
                <a:ea typeface="微软雅黑" panose="020B0503020204020204" charset="-122"/>
                <a:cs typeface="微软雅黑" panose="020B0503020204020204" charset="-122"/>
                <a:sym typeface="+mn-lt"/>
              </a:rPr>
              <a:t>2008</a:t>
            </a:r>
            <a:r>
              <a:rPr lang="zh-CN" altLang="en-US">
                <a:solidFill>
                  <a:schemeClr val="dk1"/>
                </a:solidFill>
                <a:latin typeface="微软雅黑" panose="020B0503020204020204" charset="-122"/>
                <a:ea typeface="微软雅黑" panose="020B0503020204020204" charset="-122"/>
                <a:cs typeface="微软雅黑" panose="020B0503020204020204" charset="-122"/>
                <a:sym typeface="+mn-lt"/>
              </a:rPr>
              <a:t>年，“毒苹果事件”爆发，苹果</a:t>
            </a:r>
            <a:r>
              <a:rPr lang="en-US" altLang="zh-CN">
                <a:solidFill>
                  <a:schemeClr val="dk1"/>
                </a:solidFill>
                <a:latin typeface="微软雅黑" panose="020B0503020204020204" charset="-122"/>
                <a:ea typeface="微软雅黑" panose="020B0503020204020204" charset="-122"/>
                <a:cs typeface="微软雅黑" panose="020B0503020204020204" charset="-122"/>
                <a:sym typeface="+mn-lt"/>
              </a:rPr>
              <a:t>IPAD,IPHONE</a:t>
            </a:r>
            <a:r>
              <a:rPr lang="zh-CN" altLang="en-US">
                <a:solidFill>
                  <a:schemeClr val="dk1"/>
                </a:solidFill>
                <a:latin typeface="微软雅黑" panose="020B0503020204020204" charset="-122"/>
                <a:ea typeface="微软雅黑" panose="020B0503020204020204" charset="-122"/>
                <a:cs typeface="微软雅黑" panose="020B0503020204020204" charset="-122"/>
                <a:sym typeface="+mn-lt"/>
              </a:rPr>
              <a:t>在中国热卖，但苹果在苏州的供应商联建科技</a:t>
            </a:r>
            <a:r>
              <a:rPr lang="en-US" altLang="zh-CN">
                <a:solidFill>
                  <a:schemeClr val="dk1"/>
                </a:solidFill>
                <a:latin typeface="微软雅黑" panose="020B0503020204020204" charset="-122"/>
                <a:ea typeface="微软雅黑" panose="020B0503020204020204" charset="-122"/>
                <a:cs typeface="微软雅黑" panose="020B0503020204020204" charset="-122"/>
                <a:sym typeface="+mn-lt"/>
              </a:rPr>
              <a:t>137</a:t>
            </a:r>
            <a:r>
              <a:rPr lang="zh-CN" altLang="en-US">
                <a:solidFill>
                  <a:schemeClr val="dk1"/>
                </a:solidFill>
                <a:latin typeface="微软雅黑" panose="020B0503020204020204" charset="-122"/>
                <a:ea typeface="微软雅黑" panose="020B0503020204020204" charset="-122"/>
                <a:cs typeface="微软雅黑" panose="020B0503020204020204" charset="-122"/>
                <a:sym typeface="+mn-lt"/>
              </a:rPr>
              <a:t>名员工，却因暴露在正己烷环境，出现四肢麻木、刺痛、晕倒等中毒症状，健康遭受不利影响。 </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lt"/>
            </a:endParaRPr>
          </a:p>
        </p:txBody>
      </p:sp>
    </p:spTree>
    <p:custDataLst>
      <p:tags r:id="rId13"/>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fade">
                                      <p:cBhvr>
                                        <p:cTn id="7" dur="500"/>
                                        <p:tgtEl>
                                          <p:spTgt spid="2355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559"/>
                                        </p:tgtEl>
                                        <p:attrNameLst>
                                          <p:attrName>style.visibility</p:attrName>
                                        </p:attrNameLst>
                                      </p:cBhvr>
                                      <p:to>
                                        <p:strVal val="visible"/>
                                      </p:to>
                                    </p:set>
                                    <p:animEffect transition="in" filter="fade">
                                      <p:cBhvr>
                                        <p:cTn id="24" dur="500"/>
                                        <p:tgtEl>
                                          <p:spTgt spid="2355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P spid="23559" grpId="0"/>
      <p:bldP spid="11" grpId="0" bldLvl="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2" name="图片 1" descr="f6043dcc74b4197d1ce4068abd875718"/>
          <p:cNvPicPr>
            <a:picLocks noChangeAspect="1"/>
          </p:cNvPicPr>
          <p:nvPr userDrawn="1">
            <p:custDataLst>
              <p:tags r:id="rId1"/>
            </p:custDataLst>
          </p:nvPr>
        </p:nvPicPr>
        <p:blipFill rotWithShape="1">
          <a:blip r:embed="rId2">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7" name="图片 6" descr="f6043dcc74b4197d1ce4068abd875718"/>
          <p:cNvPicPr>
            <a:picLocks noChangeAspect="1"/>
          </p:cNvPicPr>
          <p:nvPr userDrawn="1">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sp>
        <p:nvSpPr>
          <p:cNvPr id="25601" name="Text Box 10"/>
          <p:cNvSpPr txBox="1">
            <a:spLocks noChangeArrowheads="1"/>
          </p:cNvSpPr>
          <p:nvPr/>
        </p:nvSpPr>
        <p:spPr bwMode="auto">
          <a:xfrm>
            <a:off x="823714" y="355598"/>
            <a:ext cx="502920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0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3.</a:t>
            </a:r>
            <a:r>
              <a:rPr lang="zh-CN" altLang="en-US" sz="30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环境危害</a:t>
            </a:r>
            <a:endParaRPr lang="zh-CN" altLang="en-US" sz="30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pic>
        <p:nvPicPr>
          <p:cNvPr id="11" name="图片 10"/>
          <p:cNvPicPr>
            <a:picLocks noChangeAspect="1"/>
          </p:cNvPicPr>
          <p:nvPr>
            <p:custDataLst>
              <p:tags r:id="rId5"/>
            </p:custDataLst>
          </p:nvPr>
        </p:nvPicPr>
        <p:blipFill>
          <a:blip r:embed="rId6"/>
          <a:stretch>
            <a:fillRect/>
          </a:stretch>
        </p:blipFill>
        <p:spPr>
          <a:xfrm>
            <a:off x="1036583" y="1961144"/>
            <a:ext cx="4559536" cy="3032092"/>
          </a:xfrm>
          <a:prstGeom prst="roundRect">
            <a:avLst>
              <a:gd name="adj" fmla="val 16667"/>
            </a:avLst>
          </a:prstGeom>
          <a:ln>
            <a:solidFill>
              <a:schemeClr val="accent5"/>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图片 11"/>
          <p:cNvPicPr>
            <a:picLocks noChangeAspect="1"/>
          </p:cNvPicPr>
          <p:nvPr/>
        </p:nvPicPr>
        <p:blipFill>
          <a:blip r:embed="rId7"/>
          <a:stretch>
            <a:fillRect/>
          </a:stretch>
        </p:blipFill>
        <p:spPr>
          <a:xfrm>
            <a:off x="6400792" y="1968246"/>
            <a:ext cx="4552689" cy="30320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5604" name="矩形 12"/>
          <p:cNvSpPr>
            <a:spLocks noChangeArrowheads="1"/>
          </p:cNvSpPr>
          <p:nvPr>
            <p:custDataLst>
              <p:tags r:id="rId8"/>
            </p:custDataLst>
          </p:nvPr>
        </p:nvSpPr>
        <p:spPr bwMode="auto">
          <a:xfrm>
            <a:off x="823714" y="5318998"/>
            <a:ext cx="11505898"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4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2005</a:t>
            </a:r>
            <a:r>
              <a:rPr lang="zh-CN" altLang="en-US" sz="24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年，吉林石化双苯厂发生爆炸事故，造成</a:t>
            </a:r>
            <a:r>
              <a:rPr lang="en-US" altLang="zh-CN" sz="24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8</a:t>
            </a:r>
            <a:r>
              <a:rPr lang="zh-CN" altLang="en-US" sz="24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人死亡，</a:t>
            </a:r>
            <a:r>
              <a:rPr lang="en-US" altLang="zh-CN" sz="24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60</a:t>
            </a:r>
            <a:r>
              <a:rPr lang="zh-CN" altLang="en-US" sz="24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人受伤，并引发松花江水严重污染事故。截至</a:t>
            </a:r>
            <a:r>
              <a:rPr lang="en-US" altLang="zh-CN" sz="24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2010</a:t>
            </a:r>
            <a:r>
              <a:rPr lang="zh-CN" altLang="en-US" sz="24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年，国家为松花江流域水污染防治累计投入治污资金</a:t>
            </a:r>
            <a:r>
              <a:rPr lang="en-US" altLang="zh-CN" sz="24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78.4</a:t>
            </a:r>
            <a:r>
              <a:rPr lang="zh-CN" altLang="en-US" sz="24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亿元。 </a:t>
            </a:r>
            <a:endParaRPr lang="zh-CN" altLang="en-US" sz="24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6" name="矩形 5"/>
          <p:cNvSpPr/>
          <p:nvPr>
            <p:custDataLst>
              <p:tags r:id="rId9"/>
            </p:custDataLst>
          </p:nvPr>
        </p:nvSpPr>
        <p:spPr>
          <a:xfrm>
            <a:off x="7086574" y="632617"/>
            <a:ext cx="3528490" cy="1106805"/>
          </a:xfrm>
          <a:prstGeom prst="rect">
            <a:avLst/>
          </a:prstGeom>
          <a:noFill/>
          <a:ln w="57150">
            <a:solidFill>
              <a:schemeClr val="accent6"/>
            </a:solidFill>
            <a:prstDash val="lgDash"/>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ct val="0"/>
              </a:spcBef>
              <a:spcAft>
                <a:spcPct val="0"/>
              </a:spcAft>
              <a:defRPr/>
            </a:pPr>
            <a:r>
              <a:rPr lang="zh-CN" altLang="en-US" sz="6600" b="1">
                <a:ln w="18000">
                  <a:solidFill>
                    <a:srgbClr val="FFFFFF"/>
                  </a:solidFill>
                  <a:prstDash val="solid"/>
                  <a:miter lim="800000"/>
                </a:ln>
                <a:solidFill>
                  <a:srgbClr val="FF3300"/>
                </a:solidFill>
                <a:effectLst>
                  <a:glow rad="101600">
                    <a:schemeClr val="accent1">
                      <a:satMod val="175000"/>
                      <a:alpha val="40000"/>
                    </a:schemeClr>
                  </a:glow>
                  <a:outerShdw blurRad="25500" dist="23000" dir="7020000" algn="tl">
                    <a:srgbClr val="000000">
                      <a:alpha val="50000"/>
                    </a:srgbClr>
                  </a:outerShdw>
                </a:effectLst>
                <a:latin typeface="微软雅黑" panose="020B0503020204020204" charset="-122"/>
                <a:ea typeface="微软雅黑" panose="020B0503020204020204" charset="-122"/>
                <a:cs typeface="+mn-ea"/>
                <a:sym typeface="+mn-lt"/>
              </a:rPr>
              <a:t>防泄漏</a:t>
            </a:r>
            <a:endParaRPr lang="zh-CN" altLang="en-US" sz="6600" b="1">
              <a:ln w="18000">
                <a:solidFill>
                  <a:srgbClr val="FFFFFF"/>
                </a:solidFill>
                <a:prstDash val="solid"/>
                <a:miter lim="800000"/>
              </a:ln>
              <a:solidFill>
                <a:srgbClr val="FF3300"/>
              </a:solidFill>
              <a:effectLst>
                <a:glow rad="101600">
                  <a:schemeClr val="accent1">
                    <a:satMod val="175000"/>
                    <a:alpha val="40000"/>
                  </a:schemeClr>
                </a:glow>
                <a:outerShdw blurRad="25500" dist="23000" dir="7020000" algn="tl">
                  <a:srgbClr val="000000">
                    <a:alpha val="50000"/>
                  </a:srgbClr>
                </a:outerShdw>
              </a:effectLst>
              <a:latin typeface="微软雅黑" panose="020B0503020204020204" charset="-122"/>
              <a:ea typeface="微软雅黑" panose="020B0503020204020204" charset="-122"/>
              <a:cs typeface="+mn-ea"/>
              <a:sym typeface="+mn-lt"/>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1"/>
                                        </p:tgtEl>
                                        <p:attrNameLst>
                                          <p:attrName>style.visibility</p:attrName>
                                        </p:attrNameLst>
                                      </p:cBhvr>
                                      <p:to>
                                        <p:strVal val="visible"/>
                                      </p:to>
                                    </p:set>
                                    <p:animEffect transition="in" filter="fade">
                                      <p:cBhvr>
                                        <p:cTn id="12" dur="500"/>
                                        <p:tgtEl>
                                          <p:spTgt spid="2560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604"/>
                                        </p:tgtEl>
                                        <p:attrNameLst>
                                          <p:attrName>style.visibility</p:attrName>
                                        </p:attrNameLst>
                                      </p:cBhvr>
                                      <p:to>
                                        <p:strVal val="visible"/>
                                      </p:to>
                                    </p:set>
                                    <p:animEffect transition="in" filter="fade">
                                      <p:cBhvr>
                                        <p:cTn id="29"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p:bldP spid="25604" grpId="0"/>
      <p:bldP spid="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6" name="图片 5" descr="f6043dcc74b4197d1ce4068abd875718"/>
          <p:cNvPicPr>
            <a:picLocks noChangeAspect="1"/>
          </p:cNvPicPr>
          <p:nvPr userDrawn="1">
            <p:custDataLst>
              <p:tags r:id="rId1"/>
            </p:custDataLst>
          </p:nvPr>
        </p:nvPicPr>
        <p:blipFill rotWithShape="1">
          <a:blip r:embed="rId2">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7" name="图片 6" descr="f6043dcc74b4197d1ce4068abd875718"/>
          <p:cNvPicPr>
            <a:picLocks noChangeAspect="1"/>
          </p:cNvPicPr>
          <p:nvPr userDrawn="1">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pic>
        <p:nvPicPr>
          <p:cNvPr id="27649"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33900" y="1842769"/>
            <a:ext cx="3810000"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ext Box 10"/>
          <p:cNvSpPr txBox="1">
            <a:spLocks noChangeArrowheads="1"/>
          </p:cNvSpPr>
          <p:nvPr/>
        </p:nvSpPr>
        <p:spPr bwMode="auto">
          <a:xfrm>
            <a:off x="914536" y="354014"/>
            <a:ext cx="502920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000" b="1">
                <a:solidFill>
                  <a:schemeClr val="dk1">
                    <a:lumMod val="85000"/>
                    <a:lumOff val="15000"/>
                  </a:schemeClr>
                </a:solidFill>
                <a:latin typeface="微软雅黑" panose="020B0503020204020204" charset="-122"/>
                <a:ea typeface="微软雅黑" panose="020B0503020204020204" charset="-122"/>
                <a:cs typeface="+mn-ea"/>
                <a:sym typeface="+mn-lt"/>
              </a:rPr>
              <a:t>燃烧</a:t>
            </a:r>
            <a:endParaRPr lang="zh-CN" altLang="en-US" sz="3000" b="1">
              <a:solidFill>
                <a:schemeClr val="dk1">
                  <a:lumMod val="85000"/>
                  <a:lumOff val="15000"/>
                </a:schemeClr>
              </a:solidFill>
              <a:latin typeface="微软雅黑" panose="020B0503020204020204" charset="-122"/>
              <a:ea typeface="微软雅黑" panose="020B0503020204020204" charset="-122"/>
              <a:cs typeface="+mn-ea"/>
              <a:sym typeface="+mn-lt"/>
            </a:endParaRPr>
          </a:p>
        </p:txBody>
      </p:sp>
      <p:sp>
        <p:nvSpPr>
          <p:cNvPr id="27651" name="Rectangle 3"/>
          <p:cNvSpPr txBox="1">
            <a:spLocks noChangeArrowheads="1"/>
          </p:cNvSpPr>
          <p:nvPr/>
        </p:nvSpPr>
        <p:spPr bwMode="auto">
          <a:xfrm>
            <a:off x="1066932" y="1610044"/>
            <a:ext cx="3960813"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lnSpc>
                <a:spcPct val="130000"/>
              </a:lnSpc>
              <a:spcBef>
                <a:spcPct val="20000"/>
              </a:spcBef>
            </a:pPr>
            <a:r>
              <a:rPr lang="zh-CN" altLang="en-US" sz="2000">
                <a:solidFill>
                  <a:srgbClr val="000000"/>
                </a:solidFill>
                <a:latin typeface="微软雅黑" panose="020B0503020204020204" charset="-122"/>
                <a:ea typeface="微软雅黑" panose="020B0503020204020204" charset="-122"/>
                <a:cs typeface="微软雅黑" panose="020B0503020204020204" charset="-122"/>
                <a:sym typeface="+mn-lt"/>
              </a:rPr>
              <a:t>（</a:t>
            </a:r>
            <a:r>
              <a:rPr lang="en-US" altLang="zh-CN" sz="2000">
                <a:solidFill>
                  <a:srgbClr val="000000"/>
                </a:solidFill>
                <a:latin typeface="微软雅黑" panose="020B0503020204020204" charset="-122"/>
                <a:ea typeface="微软雅黑" panose="020B0503020204020204" charset="-122"/>
                <a:cs typeface="微软雅黑" panose="020B0503020204020204" charset="-122"/>
                <a:sym typeface="+mn-lt"/>
              </a:rPr>
              <a:t>1</a:t>
            </a:r>
            <a:r>
              <a:rPr lang="zh-CN" altLang="en-US" sz="2000">
                <a:solidFill>
                  <a:srgbClr val="000000"/>
                </a:solidFill>
                <a:latin typeface="微软雅黑" panose="020B0503020204020204" charset="-122"/>
                <a:ea typeface="微软雅黑" panose="020B0503020204020204" charset="-122"/>
                <a:cs typeface="微软雅黑" panose="020B0503020204020204" charset="-122"/>
                <a:sym typeface="+mn-lt"/>
              </a:rPr>
              <a:t>）明火</a:t>
            </a:r>
            <a:endParaRPr lang="zh-CN" altLang="en-US" sz="2000">
              <a:solidFill>
                <a:srgbClr val="000000"/>
              </a:solidFill>
              <a:latin typeface="微软雅黑" panose="020B0503020204020204" charset="-122"/>
              <a:ea typeface="微软雅黑" panose="020B0503020204020204" charset="-122"/>
              <a:cs typeface="微软雅黑" panose="020B0503020204020204" charset="-122"/>
              <a:sym typeface="+mn-lt"/>
            </a:endParaRPr>
          </a:p>
          <a:p>
            <a:pPr eaLnBrk="0" hangingPunct="0">
              <a:lnSpc>
                <a:spcPct val="130000"/>
              </a:lnSpc>
              <a:spcBef>
                <a:spcPct val="20000"/>
              </a:spcBef>
            </a:pPr>
            <a:r>
              <a:rPr lang="en-US" altLang="zh-CN" sz="2000">
                <a:solidFill>
                  <a:srgbClr val="000000"/>
                </a:solidFill>
                <a:latin typeface="微软雅黑" panose="020B0503020204020204" charset="-122"/>
                <a:ea typeface="微软雅黑" panose="020B0503020204020204" charset="-122"/>
                <a:cs typeface="微软雅黑" panose="020B0503020204020204" charset="-122"/>
                <a:sym typeface="+mn-lt"/>
              </a:rPr>
              <a:t>(2) </a:t>
            </a:r>
            <a:r>
              <a:rPr lang="zh-CN" altLang="en-US" sz="2000">
                <a:solidFill>
                  <a:srgbClr val="000000"/>
                </a:solidFill>
                <a:latin typeface="微软雅黑" panose="020B0503020204020204" charset="-122"/>
                <a:ea typeface="微软雅黑" panose="020B0503020204020204" charset="-122"/>
                <a:cs typeface="微软雅黑" panose="020B0503020204020204" charset="-122"/>
                <a:sym typeface="+mn-lt"/>
              </a:rPr>
              <a:t>高热物及高温表面</a:t>
            </a:r>
            <a:endParaRPr lang="zh-CN" altLang="en-US" sz="2000">
              <a:solidFill>
                <a:srgbClr val="000000"/>
              </a:solidFill>
              <a:latin typeface="微软雅黑" panose="020B0503020204020204" charset="-122"/>
              <a:ea typeface="微软雅黑" panose="020B0503020204020204" charset="-122"/>
              <a:cs typeface="微软雅黑" panose="020B0503020204020204" charset="-122"/>
              <a:sym typeface="+mn-lt"/>
            </a:endParaRPr>
          </a:p>
          <a:p>
            <a:pPr eaLnBrk="0" hangingPunct="0">
              <a:lnSpc>
                <a:spcPct val="130000"/>
              </a:lnSpc>
              <a:spcBef>
                <a:spcPct val="20000"/>
              </a:spcBef>
            </a:pPr>
            <a:r>
              <a:rPr lang="en-US" altLang="zh-CN" sz="2000">
                <a:solidFill>
                  <a:srgbClr val="000000"/>
                </a:solidFill>
                <a:latin typeface="微软雅黑" panose="020B0503020204020204" charset="-122"/>
                <a:ea typeface="微软雅黑" panose="020B0503020204020204" charset="-122"/>
                <a:cs typeface="微软雅黑" panose="020B0503020204020204" charset="-122"/>
                <a:sym typeface="+mn-lt"/>
              </a:rPr>
              <a:t>(3) </a:t>
            </a:r>
            <a:r>
              <a:rPr lang="zh-CN" altLang="en-US" sz="2000">
                <a:solidFill>
                  <a:srgbClr val="000000"/>
                </a:solidFill>
                <a:latin typeface="微软雅黑" panose="020B0503020204020204" charset="-122"/>
                <a:ea typeface="微软雅黑" panose="020B0503020204020204" charset="-122"/>
                <a:cs typeface="微软雅黑" panose="020B0503020204020204" charset="-122"/>
                <a:sym typeface="+mn-lt"/>
              </a:rPr>
              <a:t>电火花</a:t>
            </a:r>
            <a:r>
              <a:rPr lang="en-US" altLang="zh-CN" sz="2000">
                <a:solidFill>
                  <a:srgbClr val="000000"/>
                </a:solidFill>
                <a:latin typeface="微软雅黑" panose="020B0503020204020204" charset="-122"/>
                <a:ea typeface="微软雅黑" panose="020B0503020204020204" charset="-122"/>
                <a:cs typeface="微软雅黑" panose="020B0503020204020204" charset="-122"/>
                <a:sym typeface="+mn-lt"/>
              </a:rPr>
              <a:t>                        </a:t>
            </a:r>
            <a:endParaRPr lang="en-US" altLang="zh-CN" sz="2000">
              <a:solidFill>
                <a:srgbClr val="000000"/>
              </a:solidFill>
              <a:latin typeface="微软雅黑" panose="020B0503020204020204" charset="-122"/>
              <a:ea typeface="微软雅黑" panose="020B0503020204020204" charset="-122"/>
              <a:cs typeface="微软雅黑" panose="020B0503020204020204" charset="-122"/>
              <a:sym typeface="+mn-lt"/>
            </a:endParaRPr>
          </a:p>
          <a:p>
            <a:pPr eaLnBrk="0" hangingPunct="0">
              <a:lnSpc>
                <a:spcPct val="130000"/>
              </a:lnSpc>
              <a:spcBef>
                <a:spcPct val="20000"/>
              </a:spcBef>
            </a:pPr>
            <a:r>
              <a:rPr lang="en-US" altLang="zh-CN" sz="2000">
                <a:solidFill>
                  <a:srgbClr val="000000"/>
                </a:solidFill>
                <a:latin typeface="微软雅黑" panose="020B0503020204020204" charset="-122"/>
                <a:ea typeface="微软雅黑" panose="020B0503020204020204" charset="-122"/>
                <a:cs typeface="微软雅黑" panose="020B0503020204020204" charset="-122"/>
                <a:sym typeface="+mn-lt"/>
              </a:rPr>
              <a:t>(4) </a:t>
            </a:r>
            <a:r>
              <a:rPr lang="zh-CN" altLang="en-US" sz="2000">
                <a:solidFill>
                  <a:srgbClr val="000000"/>
                </a:solidFill>
                <a:latin typeface="微软雅黑" panose="020B0503020204020204" charset="-122"/>
                <a:ea typeface="微软雅黑" panose="020B0503020204020204" charset="-122"/>
                <a:cs typeface="微软雅黑" panose="020B0503020204020204" charset="-122"/>
                <a:sym typeface="+mn-lt"/>
              </a:rPr>
              <a:t>静电、雷电</a:t>
            </a:r>
            <a:endParaRPr lang="zh-CN" altLang="en-US" sz="2000">
              <a:solidFill>
                <a:srgbClr val="000000"/>
              </a:solidFill>
              <a:latin typeface="微软雅黑" panose="020B0503020204020204" charset="-122"/>
              <a:ea typeface="微软雅黑" panose="020B0503020204020204" charset="-122"/>
              <a:cs typeface="微软雅黑" panose="020B0503020204020204" charset="-122"/>
              <a:sym typeface="+mn-lt"/>
            </a:endParaRPr>
          </a:p>
          <a:p>
            <a:pPr eaLnBrk="0" hangingPunct="0">
              <a:lnSpc>
                <a:spcPct val="130000"/>
              </a:lnSpc>
              <a:spcBef>
                <a:spcPct val="20000"/>
              </a:spcBef>
            </a:pPr>
            <a:r>
              <a:rPr lang="en-US" altLang="zh-CN" sz="2000">
                <a:solidFill>
                  <a:srgbClr val="000000"/>
                </a:solidFill>
                <a:latin typeface="微软雅黑" panose="020B0503020204020204" charset="-122"/>
                <a:ea typeface="微软雅黑" panose="020B0503020204020204" charset="-122"/>
                <a:cs typeface="微软雅黑" panose="020B0503020204020204" charset="-122"/>
                <a:sym typeface="+mn-lt"/>
              </a:rPr>
              <a:t>(5) </a:t>
            </a:r>
            <a:r>
              <a:rPr lang="zh-CN" altLang="en-US" sz="2000">
                <a:solidFill>
                  <a:srgbClr val="000000"/>
                </a:solidFill>
                <a:latin typeface="微软雅黑" panose="020B0503020204020204" charset="-122"/>
                <a:ea typeface="微软雅黑" panose="020B0503020204020204" charset="-122"/>
                <a:cs typeface="微软雅黑" panose="020B0503020204020204" charset="-122"/>
                <a:sym typeface="+mn-lt"/>
              </a:rPr>
              <a:t>摩擦与撞击               </a:t>
            </a:r>
            <a:endParaRPr lang="zh-CN" altLang="en-US" sz="2000">
              <a:solidFill>
                <a:srgbClr val="000000"/>
              </a:solidFill>
              <a:latin typeface="微软雅黑" panose="020B0503020204020204" charset="-122"/>
              <a:ea typeface="微软雅黑" panose="020B0503020204020204" charset="-122"/>
              <a:cs typeface="微软雅黑" panose="020B0503020204020204" charset="-122"/>
              <a:sym typeface="+mn-lt"/>
            </a:endParaRPr>
          </a:p>
          <a:p>
            <a:pPr eaLnBrk="0" hangingPunct="0">
              <a:lnSpc>
                <a:spcPct val="130000"/>
              </a:lnSpc>
              <a:spcBef>
                <a:spcPct val="20000"/>
              </a:spcBef>
            </a:pPr>
            <a:r>
              <a:rPr lang="en-US" altLang="zh-CN" sz="2000">
                <a:solidFill>
                  <a:srgbClr val="000000"/>
                </a:solidFill>
                <a:latin typeface="微软雅黑" panose="020B0503020204020204" charset="-122"/>
                <a:ea typeface="微软雅黑" panose="020B0503020204020204" charset="-122"/>
                <a:cs typeface="微软雅黑" panose="020B0503020204020204" charset="-122"/>
                <a:sym typeface="+mn-lt"/>
              </a:rPr>
              <a:t>(6) </a:t>
            </a:r>
            <a:r>
              <a:rPr lang="zh-CN" altLang="en-US" sz="2000">
                <a:solidFill>
                  <a:srgbClr val="000000"/>
                </a:solidFill>
                <a:latin typeface="微软雅黑" panose="020B0503020204020204" charset="-122"/>
                <a:ea typeface="微软雅黑" panose="020B0503020204020204" charset="-122"/>
                <a:cs typeface="微软雅黑" panose="020B0503020204020204" charset="-122"/>
                <a:sym typeface="+mn-lt"/>
              </a:rPr>
              <a:t>易燃物自行发热</a:t>
            </a:r>
            <a:endParaRPr lang="zh-CN" altLang="en-US" sz="2000">
              <a:solidFill>
                <a:srgbClr val="000000"/>
              </a:solidFill>
              <a:latin typeface="微软雅黑" panose="020B0503020204020204" charset="-122"/>
              <a:ea typeface="微软雅黑" panose="020B0503020204020204" charset="-122"/>
              <a:cs typeface="微软雅黑" panose="020B0503020204020204" charset="-122"/>
              <a:sym typeface="+mn-lt"/>
            </a:endParaRPr>
          </a:p>
          <a:p>
            <a:pPr eaLnBrk="0" hangingPunct="0">
              <a:lnSpc>
                <a:spcPct val="130000"/>
              </a:lnSpc>
              <a:spcBef>
                <a:spcPct val="20000"/>
              </a:spcBef>
            </a:pPr>
            <a:r>
              <a:rPr lang="en-US" altLang="zh-CN" sz="2000">
                <a:solidFill>
                  <a:srgbClr val="000000"/>
                </a:solidFill>
                <a:latin typeface="微软雅黑" panose="020B0503020204020204" charset="-122"/>
                <a:ea typeface="微软雅黑" panose="020B0503020204020204" charset="-122"/>
                <a:cs typeface="微软雅黑" panose="020B0503020204020204" charset="-122"/>
                <a:sym typeface="+mn-lt"/>
              </a:rPr>
              <a:t>(7) </a:t>
            </a:r>
            <a:r>
              <a:rPr lang="zh-CN" altLang="en-US" sz="2000">
                <a:solidFill>
                  <a:srgbClr val="000000"/>
                </a:solidFill>
                <a:latin typeface="微软雅黑" panose="020B0503020204020204" charset="-122"/>
                <a:ea typeface="微软雅黑" panose="020B0503020204020204" charset="-122"/>
                <a:cs typeface="微软雅黑" panose="020B0503020204020204" charset="-122"/>
                <a:sym typeface="+mn-lt"/>
              </a:rPr>
              <a:t>绝热压缩</a:t>
            </a:r>
            <a:r>
              <a:rPr lang="en-US" altLang="zh-CN" sz="2000">
                <a:solidFill>
                  <a:srgbClr val="000000"/>
                </a:solidFill>
                <a:latin typeface="微软雅黑" panose="020B0503020204020204" charset="-122"/>
                <a:ea typeface="微软雅黑" panose="020B0503020204020204" charset="-122"/>
                <a:cs typeface="微软雅黑" panose="020B0503020204020204" charset="-122"/>
                <a:sym typeface="+mn-lt"/>
              </a:rPr>
              <a:t>             </a:t>
            </a:r>
            <a:endParaRPr lang="en-US" altLang="zh-CN" sz="2000">
              <a:solidFill>
                <a:srgbClr val="000000"/>
              </a:solidFill>
              <a:latin typeface="微软雅黑" panose="020B0503020204020204" charset="-122"/>
              <a:ea typeface="微软雅黑" panose="020B0503020204020204" charset="-122"/>
              <a:cs typeface="微软雅黑" panose="020B0503020204020204" charset="-122"/>
              <a:sym typeface="+mn-lt"/>
            </a:endParaRPr>
          </a:p>
          <a:p>
            <a:pPr eaLnBrk="0" hangingPunct="0">
              <a:lnSpc>
                <a:spcPct val="130000"/>
              </a:lnSpc>
              <a:spcBef>
                <a:spcPct val="20000"/>
              </a:spcBef>
            </a:pPr>
            <a:r>
              <a:rPr lang="en-US" altLang="zh-CN" sz="2000">
                <a:solidFill>
                  <a:srgbClr val="000000"/>
                </a:solidFill>
                <a:latin typeface="微软雅黑" panose="020B0503020204020204" charset="-122"/>
                <a:ea typeface="微软雅黑" panose="020B0503020204020204" charset="-122"/>
                <a:cs typeface="微软雅黑" panose="020B0503020204020204" charset="-122"/>
                <a:sym typeface="+mn-lt"/>
              </a:rPr>
              <a:t>(8) </a:t>
            </a:r>
            <a:r>
              <a:rPr lang="zh-CN" altLang="en-US" sz="2000">
                <a:solidFill>
                  <a:srgbClr val="000000"/>
                </a:solidFill>
                <a:latin typeface="微软雅黑" panose="020B0503020204020204" charset="-122"/>
                <a:ea typeface="微软雅黑" panose="020B0503020204020204" charset="-122"/>
                <a:cs typeface="微软雅黑" panose="020B0503020204020204" charset="-122"/>
                <a:sym typeface="+mn-lt"/>
              </a:rPr>
              <a:t>化学反应热及光线和射线             </a:t>
            </a:r>
            <a:endParaRPr lang="zh-CN" altLang="en-US" sz="2000">
              <a:solidFill>
                <a:srgbClr val="000000"/>
              </a:solidFill>
              <a:latin typeface="微软雅黑" panose="020B0503020204020204" charset="-122"/>
              <a:ea typeface="微软雅黑" panose="020B0503020204020204" charset="-122"/>
              <a:cs typeface="微软雅黑" panose="020B0503020204020204" charset="-122"/>
              <a:sym typeface="+mn-lt"/>
            </a:endParaRPr>
          </a:p>
        </p:txBody>
      </p:sp>
      <p:sp>
        <p:nvSpPr>
          <p:cNvPr id="27652" name="Rectangle 3"/>
          <p:cNvSpPr txBox="1">
            <a:spLocks noChangeArrowheads="1"/>
          </p:cNvSpPr>
          <p:nvPr/>
        </p:nvSpPr>
        <p:spPr bwMode="auto">
          <a:xfrm>
            <a:off x="8374286" y="2401412"/>
            <a:ext cx="216058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342900" indent="-342900" eaLnBrk="0" hangingPunct="0">
              <a:lnSpc>
                <a:spcPct val="130000"/>
              </a:lnSpc>
              <a:spcBef>
                <a:spcPct val="20000"/>
              </a:spcBef>
              <a:defRPr sz="2000">
                <a:solidFill>
                  <a:srgbClr val="000000"/>
                </a:solidFill>
                <a:latin typeface="+mn-lt"/>
                <a:ea typeface="+mn-ea"/>
                <a:cs typeface="+mn-ea"/>
              </a:defRPr>
            </a:lvl1pPr>
            <a:lvl6pPr fontAlgn="base">
              <a:spcBef>
                <a:spcPct val="0"/>
              </a:spcBef>
              <a:spcAft>
                <a:spcPct val="0"/>
              </a:spcAft>
              <a:buFont typeface="Arial" panose="020B0604020202020204" pitchFamily="34" charset="0"/>
            </a:lvl6pPr>
            <a:lvl7pPr fontAlgn="base">
              <a:spcBef>
                <a:spcPct val="0"/>
              </a:spcBef>
              <a:spcAft>
                <a:spcPct val="0"/>
              </a:spcAft>
              <a:buFont typeface="Arial" panose="020B0604020202020204" pitchFamily="34" charset="0"/>
            </a:lvl7pPr>
            <a:lvl8pPr fontAlgn="base">
              <a:spcBef>
                <a:spcPct val="0"/>
              </a:spcBef>
              <a:spcAft>
                <a:spcPct val="0"/>
              </a:spcAft>
              <a:buFont typeface="Arial" panose="020B0604020202020204" pitchFamily="34" charset="0"/>
            </a:lvl8pPr>
            <a:lvl9pPr fontAlgn="base">
              <a:spcBef>
                <a:spcPct val="0"/>
              </a:spcBef>
              <a:spcAft>
                <a:spcPct val="0"/>
              </a:spcAft>
              <a:buFont typeface="Arial" panose="020B0604020202020204" pitchFamily="34" charset="0"/>
            </a:lvl9pPr>
          </a:lstStyle>
          <a:p>
            <a:r>
              <a:rPr lang="en-US" altLang="zh-CN">
                <a:solidFill>
                  <a:srgbClr val="000000"/>
                </a:solidFill>
                <a:latin typeface="微软雅黑" panose="020B0503020204020204" charset="-122"/>
                <a:ea typeface="微软雅黑" panose="020B0503020204020204" charset="-122"/>
                <a:cs typeface="微软雅黑" panose="020B0503020204020204" charset="-122"/>
                <a:sym typeface="+mn-lt"/>
              </a:rPr>
              <a:t>⑴ </a:t>
            </a:r>
            <a:r>
              <a:rPr lang="zh-CN" altLang="en-US">
                <a:solidFill>
                  <a:srgbClr val="000000"/>
                </a:solidFill>
                <a:latin typeface="微软雅黑" panose="020B0503020204020204" charset="-122"/>
                <a:ea typeface="微软雅黑" panose="020B0503020204020204" charset="-122"/>
                <a:cs typeface="微软雅黑" panose="020B0503020204020204" charset="-122"/>
                <a:sym typeface="+mn-lt"/>
              </a:rPr>
              <a:t>空气</a:t>
            </a:r>
            <a:r>
              <a:rPr lang="en-US" altLang="zh-CN">
                <a:solidFill>
                  <a:srgbClr val="000000"/>
                </a:solidFill>
                <a:latin typeface="微软雅黑" panose="020B0503020204020204" charset="-122"/>
                <a:ea typeface="微软雅黑" panose="020B0503020204020204" charset="-122"/>
                <a:cs typeface="微软雅黑" panose="020B0503020204020204" charset="-122"/>
                <a:sym typeface="+mn-lt"/>
              </a:rPr>
              <a:t> </a:t>
            </a:r>
            <a:endParaRPr lang="en-US" altLang="zh-CN">
              <a:solidFill>
                <a:srgbClr val="000000"/>
              </a:solidFill>
              <a:latin typeface="微软雅黑" panose="020B0503020204020204" charset="-122"/>
              <a:ea typeface="微软雅黑" panose="020B0503020204020204" charset="-122"/>
              <a:cs typeface="微软雅黑" panose="020B0503020204020204" charset="-122"/>
              <a:sym typeface="+mn-lt"/>
            </a:endParaRPr>
          </a:p>
          <a:p>
            <a:r>
              <a:rPr lang="en-US" altLang="zh-CN">
                <a:solidFill>
                  <a:srgbClr val="000000"/>
                </a:solidFill>
                <a:latin typeface="微软雅黑" panose="020B0503020204020204" charset="-122"/>
                <a:ea typeface="微软雅黑" panose="020B0503020204020204" charset="-122"/>
                <a:cs typeface="微软雅黑" panose="020B0503020204020204" charset="-122"/>
                <a:sym typeface="+mn-lt"/>
              </a:rPr>
              <a:t>(2) </a:t>
            </a:r>
            <a:r>
              <a:rPr lang="zh-CN" altLang="en-US">
                <a:solidFill>
                  <a:srgbClr val="000000"/>
                </a:solidFill>
                <a:latin typeface="微软雅黑" panose="020B0503020204020204" charset="-122"/>
                <a:ea typeface="微软雅黑" panose="020B0503020204020204" charset="-122"/>
                <a:cs typeface="微软雅黑" panose="020B0503020204020204" charset="-122"/>
                <a:sym typeface="+mn-lt"/>
              </a:rPr>
              <a:t>氧气</a:t>
            </a:r>
            <a:endParaRPr lang="zh-CN" altLang="en-US">
              <a:solidFill>
                <a:srgbClr val="000000"/>
              </a:solidFill>
              <a:latin typeface="微软雅黑" panose="020B0503020204020204" charset="-122"/>
              <a:ea typeface="微软雅黑" panose="020B0503020204020204" charset="-122"/>
              <a:cs typeface="微软雅黑" panose="020B0503020204020204" charset="-122"/>
              <a:sym typeface="+mn-lt"/>
            </a:endParaRPr>
          </a:p>
          <a:p>
            <a:r>
              <a:rPr lang="en-US" altLang="zh-CN">
                <a:solidFill>
                  <a:srgbClr val="000000"/>
                </a:solidFill>
                <a:latin typeface="微软雅黑" panose="020B0503020204020204" charset="-122"/>
                <a:ea typeface="微软雅黑" panose="020B0503020204020204" charset="-122"/>
                <a:cs typeface="微软雅黑" panose="020B0503020204020204" charset="-122"/>
                <a:sym typeface="+mn-lt"/>
              </a:rPr>
              <a:t>(3)</a:t>
            </a:r>
            <a:r>
              <a:rPr lang="zh-CN" altLang="en-US">
                <a:solidFill>
                  <a:srgbClr val="000000"/>
                </a:solidFill>
                <a:latin typeface="微软雅黑" panose="020B0503020204020204" charset="-122"/>
                <a:ea typeface="微软雅黑" panose="020B0503020204020204" charset="-122"/>
                <a:cs typeface="微软雅黑" panose="020B0503020204020204" charset="-122"/>
                <a:sym typeface="+mn-lt"/>
              </a:rPr>
              <a:t>氧化剂</a:t>
            </a:r>
            <a:endParaRPr lang="zh-CN" altLang="en-US">
              <a:solidFill>
                <a:srgbClr val="000000"/>
              </a:solidFill>
              <a:latin typeface="微软雅黑" panose="020B0503020204020204" charset="-122"/>
              <a:ea typeface="微软雅黑" panose="020B0503020204020204" charset="-122"/>
              <a:cs typeface="微软雅黑" panose="020B0503020204020204" charset="-122"/>
              <a:sym typeface="+mn-lt"/>
            </a:endParaRPr>
          </a:p>
        </p:txBody>
      </p:sp>
      <p:sp>
        <p:nvSpPr>
          <p:cNvPr id="27653" name="Rectangle 3"/>
          <p:cNvSpPr txBox="1">
            <a:spLocks noChangeArrowheads="1"/>
          </p:cNvSpPr>
          <p:nvPr/>
        </p:nvSpPr>
        <p:spPr bwMode="auto">
          <a:xfrm>
            <a:off x="4727576" y="4941888"/>
            <a:ext cx="396081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lnSpc>
                <a:spcPct val="130000"/>
              </a:lnSpc>
              <a:spcBef>
                <a:spcPct val="20000"/>
              </a:spcBef>
            </a:pPr>
            <a:endParaRPr lang="zh-CN" altLang="en-US" sz="1400">
              <a:solidFill>
                <a:srgbClr val="000000"/>
              </a:solidFill>
              <a:latin typeface="微软雅黑" panose="020B0503020204020204" charset="-122"/>
              <a:ea typeface="微软雅黑" panose="020B0503020204020204" charset="-122"/>
              <a:cs typeface="+mn-ea"/>
              <a:sym typeface="+mn-lt"/>
            </a:endParaRPr>
          </a:p>
        </p:txBody>
      </p:sp>
      <p:sp>
        <p:nvSpPr>
          <p:cNvPr id="27654" name="Rectangle 3"/>
          <p:cNvSpPr txBox="1">
            <a:spLocks noChangeArrowheads="1"/>
          </p:cNvSpPr>
          <p:nvPr>
            <p:custDataLst>
              <p:tags r:id="rId6"/>
            </p:custDataLst>
          </p:nvPr>
        </p:nvSpPr>
        <p:spPr bwMode="auto">
          <a:xfrm>
            <a:off x="4727576" y="5455284"/>
            <a:ext cx="3581174"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342900" indent="-342900" eaLnBrk="0" hangingPunct="0">
              <a:lnSpc>
                <a:spcPct val="130000"/>
              </a:lnSpc>
              <a:spcBef>
                <a:spcPct val="20000"/>
              </a:spcBef>
              <a:defRPr sz="2000">
                <a:solidFill>
                  <a:srgbClr val="000000"/>
                </a:solidFill>
                <a:latin typeface="+mn-lt"/>
                <a:ea typeface="+mn-ea"/>
                <a:cs typeface="+mn-ea"/>
              </a:defRPr>
            </a:lvl1pPr>
            <a:lvl6pPr fontAlgn="base">
              <a:spcBef>
                <a:spcPct val="0"/>
              </a:spcBef>
              <a:spcAft>
                <a:spcPct val="0"/>
              </a:spcAft>
              <a:buFont typeface="Arial" panose="020B0604020202020204" pitchFamily="34" charset="0"/>
            </a:lvl6pPr>
            <a:lvl7pPr fontAlgn="base">
              <a:spcBef>
                <a:spcPct val="0"/>
              </a:spcBef>
              <a:spcAft>
                <a:spcPct val="0"/>
              </a:spcAft>
              <a:buFont typeface="Arial" panose="020B0604020202020204" pitchFamily="34" charset="0"/>
            </a:lvl7pPr>
            <a:lvl8pPr fontAlgn="base">
              <a:spcBef>
                <a:spcPct val="0"/>
              </a:spcBef>
              <a:spcAft>
                <a:spcPct val="0"/>
              </a:spcAft>
              <a:buFont typeface="Arial" panose="020B0604020202020204" pitchFamily="34" charset="0"/>
            </a:lvl8pPr>
            <a:lvl9pPr fontAlgn="base">
              <a:spcBef>
                <a:spcPct val="0"/>
              </a:spcBef>
              <a:spcAft>
                <a:spcPct val="0"/>
              </a:spcAft>
              <a:buFont typeface="Arial" panose="020B0604020202020204" pitchFamily="34" charset="0"/>
            </a:lvl9pPr>
          </a:lstStyle>
          <a:p>
            <a:r>
              <a:rPr lang="zh-CN" altLang="en-US" sz="2800">
                <a:gradFill>
                  <a:gsLst>
                    <a:gs pos="7000">
                      <a:schemeClr val="accent1">
                        <a:lumMod val="75000"/>
                      </a:schemeClr>
                    </a:gs>
                    <a:gs pos="100000">
                      <a:srgbClr val="0D63AA">
                        <a:tint val="23500"/>
                        <a:satMod val="160000"/>
                      </a:srgbClr>
                    </a:gs>
                  </a:gsLst>
                  <a:lin ang="18900000" scaled="1"/>
                </a:gradFill>
                <a:latin typeface="微软雅黑" panose="020B0503020204020204" charset="-122"/>
                <a:ea typeface="微软雅黑" panose="020B0503020204020204" charset="-122"/>
                <a:sym typeface="+mn-lt"/>
              </a:rPr>
              <a:t>汽油、油漆、清洗剂</a:t>
            </a:r>
            <a:endParaRPr lang="zh-CN" altLang="en-US" sz="2800">
              <a:gradFill>
                <a:gsLst>
                  <a:gs pos="7000">
                    <a:schemeClr val="accent1">
                      <a:lumMod val="75000"/>
                    </a:schemeClr>
                  </a:gs>
                  <a:gs pos="100000">
                    <a:srgbClr val="0D63AA">
                      <a:tint val="23500"/>
                      <a:satMod val="160000"/>
                    </a:srgbClr>
                  </a:gs>
                </a:gsLst>
                <a:lin ang="18900000" scaled="1"/>
              </a:gradFill>
              <a:latin typeface="微软雅黑" panose="020B0503020204020204" charset="-122"/>
              <a:ea typeface="微软雅黑" panose="020B0503020204020204" charset="-122"/>
              <a:sym typeface="+mn-lt"/>
            </a:endParaRPr>
          </a:p>
          <a:p>
            <a:endParaRPr lang="zh-CN" altLang="en-US" sz="2800">
              <a:gradFill>
                <a:gsLst>
                  <a:gs pos="7000">
                    <a:schemeClr val="accent1">
                      <a:lumMod val="75000"/>
                    </a:schemeClr>
                  </a:gs>
                  <a:gs pos="100000">
                    <a:srgbClr val="0D63AA">
                      <a:tint val="23500"/>
                      <a:satMod val="160000"/>
                    </a:srgbClr>
                  </a:gs>
                </a:gsLst>
                <a:lin ang="18900000" scaled="1"/>
              </a:gradFill>
              <a:latin typeface="微软雅黑" panose="020B0503020204020204" charset="-122"/>
              <a:ea typeface="微软雅黑" panose="020B0503020204020204" charset="-122"/>
              <a:sym typeface="+mn-lt"/>
            </a:endParaRPr>
          </a:p>
        </p:txBody>
      </p:sp>
      <p:sp>
        <p:nvSpPr>
          <p:cNvPr id="27655" name="椭圆形标注 21511"/>
          <p:cNvSpPr>
            <a:spLocks noChangeArrowheads="1"/>
          </p:cNvSpPr>
          <p:nvPr>
            <p:custDataLst>
              <p:tags r:id="rId7"/>
            </p:custDataLst>
          </p:nvPr>
        </p:nvSpPr>
        <p:spPr bwMode="auto">
          <a:xfrm>
            <a:off x="4876800" y="598489"/>
            <a:ext cx="3124200" cy="609600"/>
          </a:xfrm>
          <a:prstGeom prst="wedgeEllipseCallout">
            <a:avLst>
              <a:gd name="adj1" fmla="val -28352"/>
              <a:gd name="adj2" fmla="val 77606"/>
            </a:avLst>
          </a:prstGeom>
          <a:solidFill>
            <a:schemeClr val="accent1"/>
          </a:solidFill>
          <a:ln w="9525">
            <a:solidFill>
              <a:schemeClr val="dk1"/>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a:solidFill>
                  <a:schemeClr val="lt1"/>
                </a:solidFill>
                <a:latin typeface="微软雅黑" panose="020B0503020204020204" charset="-122"/>
                <a:ea typeface="微软雅黑" panose="020B0503020204020204" charset="-122"/>
                <a:cs typeface="+mn-ea"/>
                <a:sym typeface="+mn-lt"/>
              </a:rPr>
              <a:t>防火灾爆炸</a:t>
            </a:r>
            <a:endParaRPr lang="zh-CN" altLang="en-US" sz="2400">
              <a:solidFill>
                <a:schemeClr val="lt1"/>
              </a:solidFill>
              <a:latin typeface="微软雅黑" panose="020B0503020204020204" charset="-122"/>
              <a:ea typeface="微软雅黑" panose="020B0503020204020204" charset="-122"/>
              <a:cs typeface="+mn-ea"/>
              <a:sym typeface="+mn-lt"/>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651"/>
                                        </p:tgtEl>
                                        <p:attrNameLst>
                                          <p:attrName>style.visibility</p:attrName>
                                        </p:attrNameLst>
                                      </p:cBhvr>
                                      <p:to>
                                        <p:strVal val="visible"/>
                                      </p:to>
                                    </p:set>
                                    <p:anim calcmode="lin" valueType="num">
                                      <p:cBhvr additive="base">
                                        <p:cTn id="12" dur="500" fill="hold"/>
                                        <p:tgtEl>
                                          <p:spTgt spid="27651"/>
                                        </p:tgtEl>
                                        <p:attrNameLst>
                                          <p:attrName>ppt_x</p:attrName>
                                        </p:attrNameLst>
                                      </p:cBhvr>
                                      <p:tavLst>
                                        <p:tav tm="0">
                                          <p:val>
                                            <p:strVal val="#ppt_x"/>
                                          </p:val>
                                        </p:tav>
                                        <p:tav tm="100000">
                                          <p:val>
                                            <p:strVal val="#ppt_x"/>
                                          </p:val>
                                        </p:tav>
                                      </p:tavLst>
                                    </p:anim>
                                    <p:anim calcmode="lin" valueType="num">
                                      <p:cBhvr additive="base">
                                        <p:cTn id="13"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652"/>
                                        </p:tgtEl>
                                        <p:attrNameLst>
                                          <p:attrName>style.visibility</p:attrName>
                                        </p:attrNameLst>
                                      </p:cBhvr>
                                      <p:to>
                                        <p:strVal val="visible"/>
                                      </p:to>
                                    </p:set>
                                    <p:anim calcmode="lin" valueType="num">
                                      <p:cBhvr additive="base">
                                        <p:cTn id="18" dur="500" fill="hold"/>
                                        <p:tgtEl>
                                          <p:spTgt spid="27652"/>
                                        </p:tgtEl>
                                        <p:attrNameLst>
                                          <p:attrName>ppt_x</p:attrName>
                                        </p:attrNameLst>
                                      </p:cBhvr>
                                      <p:tavLst>
                                        <p:tav tm="0">
                                          <p:val>
                                            <p:strVal val="#ppt_x"/>
                                          </p:val>
                                        </p:tav>
                                        <p:tav tm="100000">
                                          <p:val>
                                            <p:strVal val="#ppt_x"/>
                                          </p:val>
                                        </p:tav>
                                      </p:tavLst>
                                    </p:anim>
                                    <p:anim calcmode="lin" valueType="num">
                                      <p:cBhvr additive="base">
                                        <p:cTn id="19"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7654"/>
                                        </p:tgtEl>
                                        <p:attrNameLst>
                                          <p:attrName>style.visibility</p:attrName>
                                        </p:attrNameLst>
                                      </p:cBhvr>
                                      <p:to>
                                        <p:strVal val="visible"/>
                                      </p:to>
                                    </p:set>
                                    <p:anim calcmode="lin" valueType="num">
                                      <p:cBhvr additive="base">
                                        <p:cTn id="24" dur="500" fill="hold"/>
                                        <p:tgtEl>
                                          <p:spTgt spid="27654"/>
                                        </p:tgtEl>
                                        <p:attrNameLst>
                                          <p:attrName>ppt_x</p:attrName>
                                        </p:attrNameLst>
                                      </p:cBhvr>
                                      <p:tavLst>
                                        <p:tav tm="0">
                                          <p:val>
                                            <p:strVal val="#ppt_x"/>
                                          </p:val>
                                        </p:tav>
                                        <p:tav tm="100000">
                                          <p:val>
                                            <p:strVal val="#ppt_x"/>
                                          </p:val>
                                        </p:tav>
                                      </p:tavLst>
                                    </p:anim>
                                    <p:anim calcmode="lin" valueType="num">
                                      <p:cBhvr additive="base">
                                        <p:cTn id="25"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7649"/>
                                        </p:tgtEl>
                                        <p:attrNameLst>
                                          <p:attrName>style.visibility</p:attrName>
                                        </p:attrNameLst>
                                      </p:cBhvr>
                                      <p:to>
                                        <p:strVal val="visible"/>
                                      </p:to>
                                    </p:set>
                                    <p:anim calcmode="lin" valueType="num">
                                      <p:cBhvr>
                                        <p:cTn id="30" dur="500" fill="hold"/>
                                        <p:tgtEl>
                                          <p:spTgt spid="27649"/>
                                        </p:tgtEl>
                                        <p:attrNameLst>
                                          <p:attrName>ppt_w</p:attrName>
                                        </p:attrNameLst>
                                      </p:cBhvr>
                                      <p:tavLst>
                                        <p:tav tm="0">
                                          <p:val>
                                            <p:fltVal val="0"/>
                                          </p:val>
                                        </p:tav>
                                        <p:tav tm="100000">
                                          <p:val>
                                            <p:strVal val="#ppt_w"/>
                                          </p:val>
                                        </p:tav>
                                      </p:tavLst>
                                    </p:anim>
                                    <p:anim calcmode="lin" valueType="num">
                                      <p:cBhvr>
                                        <p:cTn id="31" dur="500" fill="hold"/>
                                        <p:tgtEl>
                                          <p:spTgt spid="27649"/>
                                        </p:tgtEl>
                                        <p:attrNameLst>
                                          <p:attrName>ppt_h</p:attrName>
                                        </p:attrNameLst>
                                      </p:cBhvr>
                                      <p:tavLst>
                                        <p:tav tm="0">
                                          <p:val>
                                            <p:fltVal val="0"/>
                                          </p:val>
                                        </p:tav>
                                        <p:tav tm="100000">
                                          <p:val>
                                            <p:strVal val="#ppt_h"/>
                                          </p:val>
                                        </p:tav>
                                      </p:tavLst>
                                    </p:anim>
                                    <p:animEffect transition="in" filter="fade">
                                      <p:cBhvr>
                                        <p:cTn id="32" dur="500"/>
                                        <p:tgtEl>
                                          <p:spTgt spid="2764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7655"/>
                                        </p:tgtEl>
                                        <p:attrNameLst>
                                          <p:attrName>style.visibility</p:attrName>
                                        </p:attrNameLst>
                                      </p:cBhvr>
                                      <p:to>
                                        <p:strVal val="visible"/>
                                      </p:to>
                                    </p:set>
                                    <p:anim calcmode="lin" valueType="num">
                                      <p:cBhvr additive="base">
                                        <p:cTn id="37" dur="500" fill="hold"/>
                                        <p:tgtEl>
                                          <p:spTgt spid="27655"/>
                                        </p:tgtEl>
                                        <p:attrNameLst>
                                          <p:attrName>ppt_x</p:attrName>
                                        </p:attrNameLst>
                                      </p:cBhvr>
                                      <p:tavLst>
                                        <p:tav tm="0">
                                          <p:val>
                                            <p:strVal val="#ppt_x"/>
                                          </p:val>
                                        </p:tav>
                                        <p:tav tm="100000">
                                          <p:val>
                                            <p:strVal val="#ppt_x"/>
                                          </p:val>
                                        </p:tav>
                                      </p:tavLst>
                                    </p:anim>
                                    <p:anim calcmode="lin" valueType="num">
                                      <p:cBhvr additive="base">
                                        <p:cTn id="38" dur="500" fill="hold"/>
                                        <p:tgtEl>
                                          <p:spTgt spid="276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p:bldP spid="27652" grpId="0"/>
      <p:bldP spid="27654" grpId="0"/>
      <p:bldP spid="2765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6" name="图片 5" descr="f6043dcc74b4197d1ce4068abd875718"/>
          <p:cNvPicPr>
            <a:picLocks noChangeAspect="1"/>
          </p:cNvPicPr>
          <p:nvPr userDrawn="1">
            <p:custDataLst>
              <p:tags r:id="rId1"/>
            </p:custDataLst>
          </p:nvPr>
        </p:nvPicPr>
        <p:blipFill rotWithShape="1">
          <a:blip r:embed="rId2">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7" name="图片 6" descr="f6043dcc74b4197d1ce4068abd875718"/>
          <p:cNvPicPr>
            <a:picLocks noChangeAspect="1"/>
          </p:cNvPicPr>
          <p:nvPr userDrawn="1">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sp>
        <p:nvSpPr>
          <p:cNvPr id="28673" name="矩形 9"/>
          <p:cNvSpPr>
            <a:spLocks noChangeArrowheads="1"/>
          </p:cNvSpPr>
          <p:nvPr/>
        </p:nvSpPr>
        <p:spPr bwMode="auto">
          <a:xfrm>
            <a:off x="949327" y="1480265"/>
            <a:ext cx="9323386"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400">
                <a:latin typeface="微软雅黑" panose="020B0503020204020204" charset="-122"/>
                <a:ea typeface="微软雅黑" panose="020B0503020204020204" charset="-122"/>
                <a:cs typeface="微软雅黑" panose="020B0503020204020204" charset="-122"/>
                <a:sym typeface="+mn-lt"/>
              </a:rPr>
              <a:t>       </a:t>
            </a:r>
            <a:r>
              <a:rPr lang="zh-CN" altLang="en-US" sz="2400">
                <a:latin typeface="微软雅黑" panose="020B0503020204020204" charset="-122"/>
                <a:ea typeface="微软雅黑" panose="020B0503020204020204" charset="-122"/>
                <a:cs typeface="微软雅黑" panose="020B0503020204020204" charset="-122"/>
                <a:sym typeface="+mn-lt"/>
              </a:rPr>
              <a:t>可燃液体挥发的</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lt"/>
              </a:rPr>
              <a:t>蒸气</a:t>
            </a:r>
            <a:r>
              <a:rPr lang="zh-CN" altLang="en-US" sz="2400">
                <a:latin typeface="微软雅黑" panose="020B0503020204020204" charset="-122"/>
                <a:ea typeface="微软雅黑" panose="020B0503020204020204" charset="-122"/>
                <a:cs typeface="微软雅黑" panose="020B0503020204020204" charset="-122"/>
                <a:sym typeface="+mn-lt"/>
              </a:rPr>
              <a:t>与</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lt"/>
              </a:rPr>
              <a:t>空气</a:t>
            </a:r>
            <a:r>
              <a:rPr lang="zh-CN" altLang="en-US" sz="2400">
                <a:latin typeface="微软雅黑" panose="020B0503020204020204" charset="-122"/>
                <a:ea typeface="微软雅黑" panose="020B0503020204020204" charset="-122"/>
                <a:cs typeface="微软雅黑" panose="020B0503020204020204" charset="-122"/>
                <a:sym typeface="+mn-lt"/>
              </a:rPr>
              <a:t>混合达到一定浓度遇明火发生</a:t>
            </a:r>
            <a:r>
              <a:rPr lang="zh-CN" altLang="en-US" sz="2400" b="1">
                <a:latin typeface="微软雅黑" panose="020B0503020204020204" charset="-122"/>
                <a:ea typeface="微软雅黑" panose="020B0503020204020204" charset="-122"/>
                <a:cs typeface="微软雅黑" panose="020B0503020204020204" charset="-122"/>
                <a:sym typeface="+mn-lt"/>
              </a:rPr>
              <a:t>一闪即逝</a:t>
            </a:r>
            <a:r>
              <a:rPr lang="zh-CN" altLang="en-US" sz="2400">
                <a:latin typeface="微软雅黑" panose="020B0503020204020204" charset="-122"/>
                <a:ea typeface="微软雅黑" panose="020B0503020204020204" charset="-122"/>
                <a:cs typeface="微软雅黑" panose="020B0503020204020204" charset="-122"/>
                <a:sym typeface="+mn-lt"/>
              </a:rPr>
              <a:t>的燃烧，或者将可燃固体加热到一定温度后，遇</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lt"/>
              </a:rPr>
              <a:t>明火</a:t>
            </a:r>
            <a:r>
              <a:rPr lang="zh-CN" altLang="en-US" sz="2400">
                <a:latin typeface="微软雅黑" panose="020B0503020204020204" charset="-122"/>
                <a:ea typeface="微软雅黑" panose="020B0503020204020204" charset="-122"/>
                <a:cs typeface="微软雅黑" panose="020B0503020204020204" charset="-122"/>
                <a:sym typeface="+mn-lt"/>
              </a:rPr>
              <a:t>会发生</a:t>
            </a:r>
            <a:r>
              <a:rPr lang="zh-CN" altLang="en-US" sz="2400" b="1">
                <a:latin typeface="微软雅黑" panose="020B0503020204020204" charset="-122"/>
                <a:ea typeface="微软雅黑" panose="020B0503020204020204" charset="-122"/>
                <a:cs typeface="微软雅黑" panose="020B0503020204020204" charset="-122"/>
                <a:sym typeface="+mn-lt"/>
              </a:rPr>
              <a:t>一闪即灭</a:t>
            </a:r>
            <a:r>
              <a:rPr lang="zh-CN" altLang="en-US" sz="2400">
                <a:latin typeface="微软雅黑" panose="020B0503020204020204" charset="-122"/>
                <a:ea typeface="微软雅黑" panose="020B0503020204020204" charset="-122"/>
                <a:cs typeface="微软雅黑" panose="020B0503020204020204" charset="-122"/>
                <a:sym typeface="+mn-lt"/>
              </a:rPr>
              <a:t>的燃烧现象，叫闪燃。 </a:t>
            </a:r>
            <a:endParaRPr lang="zh-CN" altLang="en-US" sz="2400">
              <a:latin typeface="微软雅黑" panose="020B0503020204020204" charset="-122"/>
              <a:ea typeface="微软雅黑" panose="020B0503020204020204" charset="-122"/>
              <a:cs typeface="微软雅黑" panose="020B0503020204020204" charset="-122"/>
              <a:sym typeface="+mn-lt"/>
            </a:endParaRPr>
          </a:p>
          <a:p>
            <a:pPr>
              <a:lnSpc>
                <a:spcPct val="150000"/>
              </a:lnSpc>
            </a:pPr>
            <a:r>
              <a:rPr lang="zh-CN" altLang="en-US" sz="2400">
                <a:latin typeface="微软雅黑" panose="020B0503020204020204" charset="-122"/>
                <a:ea typeface="微软雅黑" panose="020B0503020204020204" charset="-122"/>
                <a:cs typeface="微软雅黑" panose="020B0503020204020204" charset="-122"/>
                <a:sym typeface="+mn-lt"/>
              </a:rPr>
              <a:t>　　</a:t>
            </a:r>
            <a:r>
              <a:rPr lang="zh-CN" altLang="en-US" sz="2400">
                <a:gradFill>
                  <a:gsLst>
                    <a:gs pos="7000">
                      <a:schemeClr val="accent1">
                        <a:lumMod val="75000"/>
                      </a:schemeClr>
                    </a:gs>
                    <a:gs pos="100000">
                      <a:srgbClr val="0D63AA">
                        <a:tint val="23500"/>
                        <a:satMod val="160000"/>
                      </a:srgbClr>
                    </a:gs>
                  </a:gsLst>
                  <a:lin ang="18900000" scaled="1"/>
                </a:gradFill>
                <a:latin typeface="微软雅黑" panose="020B0503020204020204" charset="-122"/>
                <a:ea typeface="微软雅黑" panose="020B0503020204020204" charset="-122"/>
                <a:cs typeface="微软雅黑" panose="020B0503020204020204" charset="-122"/>
                <a:sym typeface="+mn-lt"/>
              </a:rPr>
              <a:t>发生闪燃时的最低温度称为闪点。</a:t>
            </a:r>
            <a:endParaRPr lang="zh-CN" altLang="en-US" sz="2400">
              <a:gradFill>
                <a:gsLst>
                  <a:gs pos="7000">
                    <a:schemeClr val="accent1">
                      <a:lumMod val="75000"/>
                    </a:schemeClr>
                  </a:gs>
                  <a:gs pos="100000">
                    <a:srgbClr val="0D63AA">
                      <a:tint val="23500"/>
                      <a:satMod val="160000"/>
                    </a:srgbClr>
                  </a:gs>
                </a:gsLst>
                <a:lin ang="18900000" scaled="1"/>
              </a:gradFill>
              <a:latin typeface="微软雅黑" panose="020B0503020204020204" charset="-122"/>
              <a:ea typeface="微软雅黑" panose="020B0503020204020204" charset="-122"/>
              <a:cs typeface="微软雅黑" panose="020B0503020204020204" charset="-122"/>
              <a:sym typeface="+mn-lt"/>
            </a:endParaRPr>
          </a:p>
        </p:txBody>
      </p:sp>
      <p:sp>
        <p:nvSpPr>
          <p:cNvPr id="28674" name="矩形 10"/>
          <p:cNvSpPr>
            <a:spLocks noChangeArrowheads="1"/>
          </p:cNvSpPr>
          <p:nvPr>
            <p:custDataLst>
              <p:tags r:id="rId5"/>
            </p:custDataLst>
          </p:nvPr>
        </p:nvSpPr>
        <p:spPr bwMode="auto">
          <a:xfrm>
            <a:off x="877890" y="457200"/>
            <a:ext cx="8940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a:solidFill>
                  <a:schemeClr val="dk1">
                    <a:lumMod val="85000"/>
                    <a:lumOff val="15000"/>
                  </a:schemeClr>
                </a:solidFill>
                <a:latin typeface="微软雅黑" panose="020B0503020204020204" charset="-122"/>
                <a:ea typeface="微软雅黑" panose="020B0503020204020204" charset="-122"/>
                <a:cs typeface="+mn-ea"/>
                <a:sym typeface="+mn-lt"/>
              </a:rPr>
              <a:t>闪点</a:t>
            </a:r>
            <a:endParaRPr lang="zh-CN" altLang="en-US" sz="2800" b="1">
              <a:solidFill>
                <a:schemeClr val="dk1">
                  <a:lumMod val="85000"/>
                  <a:lumOff val="15000"/>
                </a:schemeClr>
              </a:solidFill>
              <a:latin typeface="微软雅黑" panose="020B0503020204020204" charset="-122"/>
              <a:ea typeface="微软雅黑" panose="020B0503020204020204" charset="-122"/>
              <a:cs typeface="+mn-ea"/>
              <a:sym typeface="+mn-lt"/>
            </a:endParaRPr>
          </a:p>
        </p:txBody>
      </p:sp>
      <p:sp>
        <p:nvSpPr>
          <p:cNvPr id="19" name="爆炸形 2 18"/>
          <p:cNvSpPr/>
          <p:nvPr>
            <p:custDataLst>
              <p:tags r:id="rId6"/>
            </p:custDataLst>
          </p:nvPr>
        </p:nvSpPr>
        <p:spPr>
          <a:xfrm>
            <a:off x="1703705" y="4149725"/>
            <a:ext cx="1800225" cy="1440180"/>
          </a:xfrm>
          <a:prstGeom prst="irregularSeal2">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z="1800">
              <a:solidFill>
                <a:schemeClr val="lt1"/>
              </a:solidFill>
              <a:latin typeface="微软雅黑" panose="020B0503020204020204" charset="-122"/>
              <a:ea typeface="微软雅黑" panose="020B0503020204020204" charset="-122"/>
              <a:cs typeface="+mn-ea"/>
              <a:sym typeface="+mn-lt"/>
            </a:endParaRPr>
          </a:p>
        </p:txBody>
      </p:sp>
      <p:sp>
        <p:nvSpPr>
          <p:cNvPr id="28678" name="矩形 20"/>
          <p:cNvSpPr>
            <a:spLocks noChangeArrowheads="1"/>
          </p:cNvSpPr>
          <p:nvPr/>
        </p:nvSpPr>
        <p:spPr bwMode="auto">
          <a:xfrm>
            <a:off x="2135505" y="4653915"/>
            <a:ext cx="1008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a:solidFill>
                  <a:srgbClr val="FFFFFF"/>
                </a:solidFill>
                <a:latin typeface="微软雅黑" panose="020B0503020204020204" charset="-122"/>
                <a:ea typeface="微软雅黑" panose="020B0503020204020204" charset="-122"/>
                <a:cs typeface="+mn-ea"/>
                <a:sym typeface="+mn-lt"/>
              </a:rPr>
              <a:t>闪燃</a:t>
            </a:r>
            <a:endParaRPr lang="zh-CN" altLang="en-US" sz="2400">
              <a:solidFill>
                <a:srgbClr val="FFFFFF"/>
              </a:solidFill>
              <a:latin typeface="微软雅黑" panose="020B0503020204020204" charset="-122"/>
              <a:ea typeface="微软雅黑" panose="020B0503020204020204" charset="-122"/>
              <a:cs typeface="+mn-ea"/>
              <a:sym typeface="+mn-lt"/>
            </a:endParaRPr>
          </a:p>
        </p:txBody>
      </p:sp>
      <p:sp>
        <p:nvSpPr>
          <p:cNvPr id="23" name="右箭头 22"/>
          <p:cNvSpPr/>
          <p:nvPr>
            <p:custDataLst>
              <p:tags r:id="rId7"/>
            </p:custDataLst>
          </p:nvPr>
        </p:nvSpPr>
        <p:spPr>
          <a:xfrm>
            <a:off x="3575051" y="4797426"/>
            <a:ext cx="576263" cy="144463"/>
          </a:xfrm>
          <a:prstGeom prst="right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z="1800">
              <a:solidFill>
                <a:schemeClr val="lt1"/>
              </a:solidFill>
              <a:latin typeface="微软雅黑" panose="020B0503020204020204" charset="-122"/>
              <a:ea typeface="微软雅黑" panose="020B0503020204020204" charset="-122"/>
              <a:cs typeface="+mn-ea"/>
              <a:sym typeface="+mn-lt"/>
            </a:endParaRPr>
          </a:p>
        </p:txBody>
      </p:sp>
      <p:pic>
        <p:nvPicPr>
          <p:cNvPr id="28681" name="Picture 3" descr="C:\Documents and Settings\gengwei\Local Settings\Temporary Internet Files\Content.IE5\XPKT5WDA\MP900448748[1].jpg"/>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328025" y="4221480"/>
            <a:ext cx="1945005" cy="1458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矩形 23"/>
          <p:cNvSpPr>
            <a:spLocks noChangeArrowheads="1"/>
          </p:cNvSpPr>
          <p:nvPr/>
        </p:nvSpPr>
        <p:spPr bwMode="auto">
          <a:xfrm>
            <a:off x="8832215" y="5805805"/>
            <a:ext cx="1008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a:solidFill>
                  <a:srgbClr val="000000"/>
                </a:solidFill>
                <a:latin typeface="微软雅黑" panose="020B0503020204020204" charset="-122"/>
                <a:ea typeface="微软雅黑" panose="020B0503020204020204" charset="-122"/>
                <a:cs typeface="+mn-ea"/>
                <a:sym typeface="+mn-lt"/>
              </a:rPr>
              <a:t>火灾</a:t>
            </a:r>
            <a:endParaRPr lang="zh-CN" altLang="en-US" sz="2400">
              <a:solidFill>
                <a:srgbClr val="000000"/>
              </a:solidFill>
              <a:latin typeface="微软雅黑" panose="020B0503020204020204" charset="-122"/>
              <a:ea typeface="微软雅黑" panose="020B0503020204020204" charset="-122"/>
              <a:cs typeface="+mn-ea"/>
              <a:sym typeface="+mn-lt"/>
            </a:endParaRPr>
          </a:p>
        </p:txBody>
      </p:sp>
      <p:sp>
        <p:nvSpPr>
          <p:cNvPr id="27" name="右箭头 26"/>
          <p:cNvSpPr/>
          <p:nvPr>
            <p:custDataLst>
              <p:tags r:id="rId9"/>
            </p:custDataLst>
          </p:nvPr>
        </p:nvSpPr>
        <p:spPr>
          <a:xfrm>
            <a:off x="7391401" y="4868863"/>
            <a:ext cx="576263" cy="144462"/>
          </a:xfrm>
          <a:prstGeom prst="right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z="1800">
              <a:solidFill>
                <a:schemeClr val="lt1"/>
              </a:solidFill>
              <a:latin typeface="微软雅黑" panose="020B0503020204020204" charset="-122"/>
              <a:ea typeface="微软雅黑" panose="020B0503020204020204" charset="-122"/>
              <a:cs typeface="+mn-ea"/>
              <a:sym typeface="+mn-lt"/>
            </a:endParaRPr>
          </a:p>
        </p:txBody>
      </p:sp>
      <p:pic>
        <p:nvPicPr>
          <p:cNvPr id="28685" name="Picture 6" descr="C:\Documents and Settings\gengwei\Local Settings\Temporary Internet Files\Content.IE5\VM1EY94D\MP900289934[1].jpg"/>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583430" y="4149725"/>
            <a:ext cx="2451100" cy="161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6" name="矩形 27"/>
          <p:cNvSpPr>
            <a:spLocks noChangeArrowheads="1"/>
          </p:cNvSpPr>
          <p:nvPr/>
        </p:nvSpPr>
        <p:spPr bwMode="auto">
          <a:xfrm>
            <a:off x="5303520" y="5948680"/>
            <a:ext cx="10090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a:solidFill>
                  <a:srgbClr val="000000"/>
                </a:solidFill>
                <a:latin typeface="微软雅黑" panose="020B0503020204020204" charset="-122"/>
                <a:ea typeface="微软雅黑" panose="020B0503020204020204" charset="-122"/>
                <a:cs typeface="+mn-ea"/>
                <a:sym typeface="+mn-lt"/>
              </a:rPr>
              <a:t>爆燃</a:t>
            </a:r>
            <a:endParaRPr lang="zh-CN" altLang="en-US" sz="2400">
              <a:solidFill>
                <a:srgbClr val="000000"/>
              </a:solidFill>
              <a:latin typeface="微软雅黑" panose="020B0503020204020204" charset="-122"/>
              <a:ea typeface="微软雅黑" panose="020B0503020204020204" charset="-122"/>
              <a:cs typeface="+mn-ea"/>
              <a:sym typeface="+mn-lt"/>
            </a:endParaRPr>
          </a:p>
        </p:txBody>
      </p:sp>
      <p:sp>
        <p:nvSpPr>
          <p:cNvPr id="28687" name="椭圆形标注 22543"/>
          <p:cNvSpPr>
            <a:spLocks noChangeArrowheads="1"/>
          </p:cNvSpPr>
          <p:nvPr>
            <p:custDataLst>
              <p:tags r:id="rId11"/>
            </p:custDataLst>
          </p:nvPr>
        </p:nvSpPr>
        <p:spPr bwMode="auto">
          <a:xfrm>
            <a:off x="5181600" y="457200"/>
            <a:ext cx="3124200" cy="609600"/>
          </a:xfrm>
          <a:prstGeom prst="wedgeEllipseCallout">
            <a:avLst>
              <a:gd name="adj1" fmla="val -29014"/>
              <a:gd name="adj2" fmla="val 95833"/>
            </a:avLst>
          </a:prstGeom>
          <a:solidFill>
            <a:schemeClr val="accent1"/>
          </a:solidFill>
          <a:ln w="9525">
            <a:solidFill>
              <a:schemeClr val="dk1"/>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a:solidFill>
                  <a:schemeClr val="lt1"/>
                </a:solidFill>
                <a:latin typeface="微软雅黑" panose="020B0503020204020204" charset="-122"/>
                <a:ea typeface="微软雅黑" panose="020B0503020204020204" charset="-122"/>
                <a:cs typeface="+mn-ea"/>
                <a:sym typeface="+mn-lt"/>
              </a:rPr>
              <a:t>防火灾爆炸</a:t>
            </a:r>
            <a:endParaRPr lang="zh-CN" altLang="en-US" sz="2400">
              <a:solidFill>
                <a:schemeClr val="lt1"/>
              </a:solidFill>
              <a:latin typeface="微软雅黑" panose="020B0503020204020204" charset="-122"/>
              <a:ea typeface="微软雅黑" panose="020B0503020204020204" charset="-122"/>
              <a:cs typeface="+mn-ea"/>
              <a:sym typeface="+mn-lt"/>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8673"/>
                                        </p:tgtEl>
                                        <p:attrNameLst>
                                          <p:attrName>style.visibility</p:attrName>
                                        </p:attrNameLst>
                                      </p:cBhvr>
                                      <p:to>
                                        <p:strVal val="visible"/>
                                      </p:to>
                                    </p:set>
                                    <p:animEffect transition="in" filter="fade">
                                      <p:cBhvr>
                                        <p:cTn id="12" dur="1000"/>
                                        <p:tgtEl>
                                          <p:spTgt spid="28673"/>
                                        </p:tgtEl>
                                      </p:cBhvr>
                                    </p:animEffect>
                                    <p:anim calcmode="lin" valueType="num">
                                      <p:cBhvr>
                                        <p:cTn id="13" dur="1000" fill="hold"/>
                                        <p:tgtEl>
                                          <p:spTgt spid="28673"/>
                                        </p:tgtEl>
                                        <p:attrNameLst>
                                          <p:attrName>ppt_x</p:attrName>
                                        </p:attrNameLst>
                                      </p:cBhvr>
                                      <p:tavLst>
                                        <p:tav tm="0">
                                          <p:val>
                                            <p:strVal val="#ppt_x"/>
                                          </p:val>
                                        </p:tav>
                                        <p:tav tm="100000">
                                          <p:val>
                                            <p:strVal val="#ppt_x"/>
                                          </p:val>
                                        </p:tav>
                                      </p:tavLst>
                                    </p:anim>
                                    <p:anim calcmode="lin" valueType="num">
                                      <p:cBhvr>
                                        <p:cTn id="14" dur="1000" fill="hold"/>
                                        <p:tgtEl>
                                          <p:spTgt spid="2867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28687"/>
                                        </p:tgtEl>
                                        <p:attrNameLst>
                                          <p:attrName>style.visibility</p:attrName>
                                        </p:attrNameLst>
                                      </p:cBhvr>
                                      <p:to>
                                        <p:strVal val="visible"/>
                                      </p:to>
                                    </p:set>
                                    <p:anim calcmode="lin" valueType="num">
                                      <p:cBhvr additive="base">
                                        <p:cTn id="29" dur="500" fill="hold"/>
                                        <p:tgtEl>
                                          <p:spTgt spid="28687"/>
                                        </p:tgtEl>
                                        <p:attrNameLst>
                                          <p:attrName>ppt_x</p:attrName>
                                        </p:attrNameLst>
                                      </p:cBhvr>
                                      <p:tavLst>
                                        <p:tav tm="0">
                                          <p:val>
                                            <p:strVal val="#ppt_x"/>
                                          </p:val>
                                        </p:tav>
                                        <p:tav tm="100000">
                                          <p:val>
                                            <p:strVal val="#ppt_x"/>
                                          </p:val>
                                        </p:tav>
                                      </p:tavLst>
                                    </p:anim>
                                    <p:anim calcmode="lin" valueType="num">
                                      <p:cBhvr additive="base">
                                        <p:cTn id="30" dur="500" fill="hold"/>
                                        <p:tgtEl>
                                          <p:spTgt spid="2868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P spid="28674" grpId="0"/>
      <p:bldP spid="23" grpId="0" bldLvl="0" animBg="1"/>
      <p:bldP spid="27" grpId="0" bldLvl="0" animBg="1"/>
      <p:bldP spid="2868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6" name="图片 5" descr="f6043dcc74b4197d1ce4068abd875718"/>
          <p:cNvPicPr>
            <a:picLocks noChangeAspect="1"/>
          </p:cNvPicPr>
          <p:nvPr userDrawn="1">
            <p:custDataLst>
              <p:tags r:id="rId1"/>
            </p:custDataLst>
          </p:nvPr>
        </p:nvPicPr>
        <p:blipFill rotWithShape="1">
          <a:blip r:embed="rId2">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7" name="图片 6" descr="f6043dcc74b4197d1ce4068abd875718"/>
          <p:cNvPicPr>
            <a:picLocks noChangeAspect="1"/>
          </p:cNvPicPr>
          <p:nvPr userDrawn="1">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sp>
        <p:nvSpPr>
          <p:cNvPr id="33793" name="矩形 3"/>
          <p:cNvSpPr>
            <a:spLocks noChangeArrowheads="1"/>
          </p:cNvSpPr>
          <p:nvPr/>
        </p:nvSpPr>
        <p:spPr bwMode="auto">
          <a:xfrm>
            <a:off x="950255" y="1888367"/>
            <a:ext cx="10362928"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400">
                <a:solidFill>
                  <a:srgbClr val="000000"/>
                </a:solidFill>
                <a:latin typeface="微软雅黑" panose="020B0503020204020204" charset="-122"/>
                <a:ea typeface="微软雅黑" panose="020B0503020204020204" charset="-122"/>
                <a:cs typeface="+mn-ea"/>
                <a:sym typeface="+mn-lt"/>
              </a:rPr>
              <a:t>当</a:t>
            </a:r>
            <a:r>
              <a:rPr lang="zh-CN" altLang="en-US" sz="2400" b="1">
                <a:solidFill>
                  <a:srgbClr val="000000"/>
                </a:solidFill>
                <a:latin typeface="微软雅黑" panose="020B0503020204020204" charset="-122"/>
                <a:ea typeface="微软雅黑" panose="020B0503020204020204" charset="-122"/>
                <a:cs typeface="+mn-ea"/>
                <a:sym typeface="+mn-lt"/>
              </a:rPr>
              <a:t>可燃气体、可燃液体的蒸气（或可燃粉尘）</a:t>
            </a:r>
            <a:r>
              <a:rPr lang="zh-CN" altLang="en-US" sz="2400">
                <a:solidFill>
                  <a:srgbClr val="000000"/>
                </a:solidFill>
                <a:latin typeface="微软雅黑" panose="020B0503020204020204" charset="-122"/>
                <a:ea typeface="微软雅黑" panose="020B0503020204020204" charset="-122"/>
                <a:cs typeface="+mn-ea"/>
                <a:sym typeface="+mn-lt"/>
              </a:rPr>
              <a:t>与</a:t>
            </a:r>
            <a:r>
              <a:rPr lang="zh-CN" altLang="en-US" sz="2400" b="1">
                <a:solidFill>
                  <a:srgbClr val="000000"/>
                </a:solidFill>
                <a:latin typeface="微软雅黑" panose="020B0503020204020204" charset="-122"/>
                <a:ea typeface="微软雅黑" panose="020B0503020204020204" charset="-122"/>
                <a:cs typeface="+mn-ea"/>
                <a:sym typeface="+mn-lt"/>
              </a:rPr>
              <a:t>空气</a:t>
            </a:r>
            <a:r>
              <a:rPr lang="zh-CN" altLang="en-US" sz="2400">
                <a:solidFill>
                  <a:srgbClr val="000000"/>
                </a:solidFill>
                <a:latin typeface="微软雅黑" panose="020B0503020204020204" charset="-122"/>
                <a:ea typeface="微软雅黑" panose="020B0503020204020204" charset="-122"/>
                <a:cs typeface="+mn-ea"/>
                <a:sym typeface="+mn-lt"/>
              </a:rPr>
              <a:t>混合并达到一定浓度时，遇到</a:t>
            </a:r>
            <a:r>
              <a:rPr lang="zh-CN" altLang="en-US" sz="2400" b="1">
                <a:solidFill>
                  <a:srgbClr val="000000"/>
                </a:solidFill>
                <a:latin typeface="微软雅黑" panose="020B0503020204020204" charset="-122"/>
                <a:ea typeface="微软雅黑" panose="020B0503020204020204" charset="-122"/>
                <a:cs typeface="+mn-ea"/>
                <a:sym typeface="+mn-lt"/>
              </a:rPr>
              <a:t>火源</a:t>
            </a:r>
            <a:r>
              <a:rPr lang="zh-CN" altLang="en-US" sz="2400">
                <a:solidFill>
                  <a:srgbClr val="000000"/>
                </a:solidFill>
                <a:latin typeface="微软雅黑" panose="020B0503020204020204" charset="-122"/>
                <a:ea typeface="微软雅黑" panose="020B0503020204020204" charset="-122"/>
                <a:cs typeface="+mn-ea"/>
                <a:sym typeface="+mn-lt"/>
              </a:rPr>
              <a:t>就会发生爆炸。这个能够发生爆炸的浓度范围，叫做爆炸极限。</a:t>
            </a:r>
            <a:endParaRPr lang="zh-CN" altLang="en-US" sz="2400">
              <a:solidFill>
                <a:srgbClr val="000000"/>
              </a:solidFill>
              <a:latin typeface="微软雅黑" panose="020B0503020204020204" charset="-122"/>
              <a:ea typeface="微软雅黑" panose="020B0503020204020204" charset="-122"/>
              <a:cs typeface="+mn-ea"/>
              <a:sym typeface="+mn-lt"/>
            </a:endParaRPr>
          </a:p>
          <a:p>
            <a:pPr>
              <a:lnSpc>
                <a:spcPct val="150000"/>
              </a:lnSpc>
            </a:pPr>
            <a:r>
              <a:rPr lang="zh-CN" altLang="en-US" sz="2400">
                <a:solidFill>
                  <a:srgbClr val="000000"/>
                </a:solidFill>
                <a:latin typeface="微软雅黑" panose="020B0503020204020204" charset="-122"/>
                <a:ea typeface="微软雅黑" panose="020B0503020204020204" charset="-122"/>
                <a:cs typeface="+mn-ea"/>
                <a:sym typeface="+mn-lt"/>
              </a:rPr>
              <a:t>通常用可燃气体、蒸气或粉尘在空气中的体积百分比来表示。</a:t>
            </a:r>
            <a:endParaRPr lang="zh-CN" altLang="en-US" sz="2400">
              <a:solidFill>
                <a:srgbClr val="000000"/>
              </a:solidFill>
              <a:latin typeface="微软雅黑" panose="020B0503020204020204" charset="-122"/>
              <a:ea typeface="微软雅黑" panose="020B0503020204020204" charset="-122"/>
              <a:cs typeface="+mn-ea"/>
              <a:sym typeface="+mn-lt"/>
            </a:endParaRPr>
          </a:p>
        </p:txBody>
      </p:sp>
      <p:sp>
        <p:nvSpPr>
          <p:cNvPr id="33794" name="矩形 35"/>
          <p:cNvSpPr>
            <a:spLocks noChangeArrowheads="1"/>
          </p:cNvSpPr>
          <p:nvPr/>
        </p:nvSpPr>
        <p:spPr bwMode="auto">
          <a:xfrm>
            <a:off x="914536" y="682625"/>
            <a:ext cx="18084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a:solidFill>
                  <a:schemeClr val="dk1">
                    <a:lumMod val="85000"/>
                    <a:lumOff val="15000"/>
                  </a:schemeClr>
                </a:solidFill>
                <a:latin typeface="微软雅黑" panose="020B0503020204020204" charset="-122"/>
                <a:ea typeface="微软雅黑" panose="020B0503020204020204" charset="-122"/>
                <a:cs typeface="+mn-ea"/>
                <a:sym typeface="+mn-lt"/>
              </a:rPr>
              <a:t>爆炸极限</a:t>
            </a:r>
            <a:endParaRPr lang="zh-CN" altLang="en-US" sz="3200">
              <a:solidFill>
                <a:schemeClr val="dk1">
                  <a:lumMod val="85000"/>
                  <a:lumOff val="15000"/>
                </a:schemeClr>
              </a:solidFill>
              <a:latin typeface="微软雅黑" panose="020B0503020204020204" charset="-122"/>
              <a:ea typeface="微软雅黑" panose="020B0503020204020204" charset="-122"/>
              <a:cs typeface="+mn-ea"/>
              <a:sym typeface="+mn-lt"/>
            </a:endParaRPr>
          </a:p>
        </p:txBody>
      </p:sp>
      <p:sp>
        <p:nvSpPr>
          <p:cNvPr id="33795" name="TextBox 37"/>
          <p:cNvSpPr txBox="1">
            <a:spLocks noChangeArrowheads="1"/>
          </p:cNvSpPr>
          <p:nvPr>
            <p:custDataLst>
              <p:tags r:id="rId5"/>
            </p:custDataLst>
          </p:nvPr>
        </p:nvSpPr>
        <p:spPr bwMode="auto">
          <a:xfrm>
            <a:off x="1524120" y="3886188"/>
            <a:ext cx="94805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a:solidFill>
                  <a:schemeClr val="dk1"/>
                </a:solidFill>
                <a:latin typeface="微软雅黑" panose="020B0503020204020204" charset="-122"/>
                <a:ea typeface="微软雅黑" panose="020B0503020204020204" charset="-122"/>
                <a:cs typeface="微软雅黑" panose="020B0503020204020204" charset="-122"/>
                <a:sym typeface="+mn-lt"/>
              </a:rPr>
              <a:t>乙炔        </a:t>
            </a:r>
            <a:r>
              <a:rPr lang="en-US" altLang="zh-CN" sz="2400">
                <a:solidFill>
                  <a:schemeClr val="dk1"/>
                </a:solidFill>
                <a:latin typeface="微软雅黑" panose="020B0503020204020204" charset="-122"/>
                <a:ea typeface="微软雅黑" panose="020B0503020204020204" charset="-122"/>
                <a:cs typeface="微软雅黑" panose="020B0503020204020204" charset="-122"/>
                <a:sym typeface="+mn-lt"/>
              </a:rPr>
              <a:t>2.55%~80%       </a:t>
            </a:r>
            <a:r>
              <a:rPr lang="zh-CN" altLang="en-US" sz="2400">
                <a:solidFill>
                  <a:schemeClr val="dk1"/>
                </a:solidFill>
                <a:latin typeface="微软雅黑" panose="020B0503020204020204" charset="-122"/>
                <a:ea typeface="微软雅黑" panose="020B0503020204020204" charset="-122"/>
                <a:cs typeface="微软雅黑" panose="020B0503020204020204" charset="-122"/>
                <a:sym typeface="+mn-lt"/>
              </a:rPr>
              <a:t>香蕉水     </a:t>
            </a:r>
            <a:r>
              <a:rPr lang="en-US" altLang="zh-CN" sz="2400">
                <a:solidFill>
                  <a:schemeClr val="dk1"/>
                </a:solidFill>
                <a:latin typeface="微软雅黑" panose="020B0503020204020204" charset="-122"/>
                <a:ea typeface="微软雅黑" panose="020B0503020204020204" charset="-122"/>
                <a:cs typeface="微软雅黑" panose="020B0503020204020204" charset="-122"/>
                <a:sym typeface="+mn-lt"/>
              </a:rPr>
              <a:t>0.1%~10%      </a:t>
            </a:r>
            <a:r>
              <a:rPr lang="zh-CN" altLang="en-US" sz="2400">
                <a:solidFill>
                  <a:schemeClr val="dk1"/>
                </a:solidFill>
                <a:latin typeface="微软雅黑" panose="020B0503020204020204" charset="-122"/>
                <a:ea typeface="微软雅黑" panose="020B0503020204020204" charset="-122"/>
                <a:cs typeface="微软雅黑" panose="020B0503020204020204" charset="-122"/>
                <a:sym typeface="+mn-lt"/>
              </a:rPr>
              <a:t>丙酮   </a:t>
            </a:r>
            <a:r>
              <a:rPr lang="en-US" altLang="zh-CN" sz="2400">
                <a:solidFill>
                  <a:schemeClr val="dk1"/>
                </a:solidFill>
                <a:latin typeface="微软雅黑" panose="020B0503020204020204" charset="-122"/>
                <a:ea typeface="微软雅黑" panose="020B0503020204020204" charset="-122"/>
                <a:cs typeface="微软雅黑" panose="020B0503020204020204" charset="-122"/>
                <a:sym typeface="+mn-lt"/>
              </a:rPr>
              <a:t>2.5%~13.0%</a:t>
            </a:r>
            <a:endParaRPr lang="en-US" altLang="zh-CN" sz="2400">
              <a:solidFill>
                <a:schemeClr val="dk1"/>
              </a:solidFill>
              <a:latin typeface="微软雅黑" panose="020B0503020204020204" charset="-122"/>
              <a:ea typeface="微软雅黑" panose="020B0503020204020204" charset="-122"/>
              <a:cs typeface="微软雅黑" panose="020B0503020204020204" charset="-122"/>
              <a:sym typeface="+mn-lt"/>
            </a:endParaRPr>
          </a:p>
          <a:p>
            <a:r>
              <a:rPr lang="zh-CN" altLang="en-US" sz="2400">
                <a:solidFill>
                  <a:schemeClr val="dk1"/>
                </a:solidFill>
                <a:latin typeface="微软雅黑" panose="020B0503020204020204" charset="-122"/>
                <a:ea typeface="微软雅黑" panose="020B0503020204020204" charset="-122"/>
                <a:cs typeface="微软雅黑" panose="020B0503020204020204" charset="-122"/>
                <a:sym typeface="+mn-lt"/>
              </a:rPr>
              <a:t>氢气          </a:t>
            </a:r>
            <a:r>
              <a:rPr lang="en-US" altLang="zh-CN" sz="2400">
                <a:solidFill>
                  <a:schemeClr val="dk1"/>
                </a:solidFill>
                <a:latin typeface="微软雅黑" panose="020B0503020204020204" charset="-122"/>
                <a:ea typeface="微软雅黑" panose="020B0503020204020204" charset="-122"/>
                <a:cs typeface="微软雅黑" panose="020B0503020204020204" charset="-122"/>
                <a:sym typeface="+mn-lt"/>
              </a:rPr>
              <a:t>4%~75%           </a:t>
            </a:r>
            <a:r>
              <a:rPr lang="zh-CN" altLang="en-US" sz="2400">
                <a:solidFill>
                  <a:schemeClr val="dk1"/>
                </a:solidFill>
                <a:latin typeface="微软雅黑" panose="020B0503020204020204" charset="-122"/>
                <a:ea typeface="微软雅黑" panose="020B0503020204020204" charset="-122"/>
                <a:cs typeface="微软雅黑" panose="020B0503020204020204" charset="-122"/>
                <a:sym typeface="+mn-lt"/>
              </a:rPr>
              <a:t>稀料         </a:t>
            </a:r>
            <a:r>
              <a:rPr lang="en-US" altLang="zh-CN" sz="2400">
                <a:solidFill>
                  <a:schemeClr val="dk1"/>
                </a:solidFill>
                <a:latin typeface="微软雅黑" panose="020B0503020204020204" charset="-122"/>
                <a:ea typeface="微软雅黑" panose="020B0503020204020204" charset="-122"/>
                <a:cs typeface="微软雅黑" panose="020B0503020204020204" charset="-122"/>
                <a:sym typeface="+mn-lt"/>
              </a:rPr>
              <a:t>0.8%12.0%</a:t>
            </a:r>
            <a:endParaRPr lang="en-US" altLang="zh-CN" sz="2400">
              <a:solidFill>
                <a:schemeClr val="dk1"/>
              </a:solidFill>
              <a:latin typeface="微软雅黑" panose="020B0503020204020204" charset="-122"/>
              <a:ea typeface="微软雅黑" panose="020B0503020204020204" charset="-122"/>
              <a:cs typeface="微软雅黑" panose="020B0503020204020204" charset="-122"/>
              <a:sym typeface="+mn-lt"/>
            </a:endParaRPr>
          </a:p>
          <a:p>
            <a:r>
              <a:rPr lang="zh-CN" altLang="en-US" sz="2400">
                <a:solidFill>
                  <a:schemeClr val="dk1"/>
                </a:solidFill>
                <a:latin typeface="微软雅黑" panose="020B0503020204020204" charset="-122"/>
                <a:ea typeface="微软雅黑" panose="020B0503020204020204" charset="-122"/>
                <a:cs typeface="微软雅黑" panose="020B0503020204020204" charset="-122"/>
                <a:sym typeface="+mn-lt"/>
              </a:rPr>
              <a:t>甲烷         </a:t>
            </a:r>
            <a:r>
              <a:rPr lang="en-US" altLang="zh-CN" sz="2400">
                <a:solidFill>
                  <a:schemeClr val="dk1"/>
                </a:solidFill>
                <a:latin typeface="微软雅黑" panose="020B0503020204020204" charset="-122"/>
                <a:ea typeface="微软雅黑" panose="020B0503020204020204" charset="-122"/>
                <a:cs typeface="微软雅黑" panose="020B0503020204020204" charset="-122"/>
                <a:sym typeface="+mn-lt"/>
              </a:rPr>
              <a:t>49%~15%          </a:t>
            </a:r>
            <a:r>
              <a:rPr lang="zh-CN" altLang="en-US" sz="2400">
                <a:solidFill>
                  <a:schemeClr val="dk1"/>
                </a:solidFill>
                <a:latin typeface="微软雅黑" panose="020B0503020204020204" charset="-122"/>
                <a:ea typeface="微软雅黑" panose="020B0503020204020204" charset="-122"/>
                <a:cs typeface="微软雅黑" panose="020B0503020204020204" charset="-122"/>
                <a:sym typeface="+mn-lt"/>
              </a:rPr>
              <a:t>松香水    </a:t>
            </a:r>
            <a:r>
              <a:rPr lang="en-US" altLang="zh-CN" sz="2400">
                <a:solidFill>
                  <a:schemeClr val="dk1"/>
                </a:solidFill>
                <a:latin typeface="微软雅黑" panose="020B0503020204020204" charset="-122"/>
                <a:ea typeface="微软雅黑" panose="020B0503020204020204" charset="-122"/>
                <a:cs typeface="微软雅黑" panose="020B0503020204020204" charset="-122"/>
                <a:sym typeface="+mn-lt"/>
              </a:rPr>
              <a:t>1.4%~6.0%</a:t>
            </a:r>
            <a:endParaRPr lang="en-US" altLang="zh-CN" sz="2400">
              <a:solidFill>
                <a:schemeClr val="dk1"/>
              </a:solidFill>
              <a:latin typeface="微软雅黑" panose="020B0503020204020204" charset="-122"/>
              <a:ea typeface="微软雅黑" panose="020B0503020204020204" charset="-122"/>
              <a:cs typeface="微软雅黑" panose="020B0503020204020204" charset="-122"/>
              <a:sym typeface="+mn-lt"/>
            </a:endParaRPr>
          </a:p>
        </p:txBody>
      </p:sp>
      <p:sp>
        <p:nvSpPr>
          <p:cNvPr id="33796" name="矩形 38"/>
          <p:cNvSpPr>
            <a:spLocks noChangeArrowheads="1"/>
          </p:cNvSpPr>
          <p:nvPr>
            <p:custDataLst>
              <p:tags r:id="rId6"/>
            </p:custDataLst>
          </p:nvPr>
        </p:nvSpPr>
        <p:spPr bwMode="auto">
          <a:xfrm>
            <a:off x="3179762" y="5377460"/>
            <a:ext cx="703093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800" b="1">
                <a:gradFill>
                  <a:gsLst>
                    <a:gs pos="7000">
                      <a:schemeClr val="accent1">
                        <a:lumMod val="75000"/>
                      </a:schemeClr>
                    </a:gs>
                    <a:gs pos="100000">
                      <a:srgbClr val="0D63AA">
                        <a:tint val="23500"/>
                        <a:satMod val="160000"/>
                      </a:srgbClr>
                    </a:gs>
                  </a:gsLst>
                  <a:lin ang="18900000" scaled="1"/>
                </a:gradFill>
                <a:latin typeface="微软雅黑" panose="020B0503020204020204" charset="-122"/>
                <a:ea typeface="微软雅黑" panose="020B0503020204020204" charset="-122"/>
                <a:cs typeface="微软雅黑" panose="020B0503020204020204" charset="-122"/>
                <a:sym typeface="+mn-lt"/>
              </a:rPr>
              <a:t> </a:t>
            </a:r>
            <a:r>
              <a:rPr lang="zh-CN" altLang="en-US" sz="2800" b="1">
                <a:gradFill>
                  <a:gsLst>
                    <a:gs pos="7000">
                      <a:schemeClr val="accent1">
                        <a:lumMod val="75000"/>
                      </a:schemeClr>
                    </a:gs>
                    <a:gs pos="100000">
                      <a:srgbClr val="0D63AA">
                        <a:tint val="23500"/>
                        <a:satMod val="160000"/>
                      </a:srgbClr>
                    </a:gs>
                  </a:gsLst>
                  <a:lin ang="18900000" scaled="1"/>
                </a:gradFill>
                <a:latin typeface="微软雅黑" panose="020B0503020204020204" charset="-122"/>
                <a:ea typeface="微软雅黑" panose="020B0503020204020204" charset="-122"/>
                <a:cs typeface="微软雅黑" panose="020B0503020204020204" charset="-122"/>
                <a:sym typeface="+mn-lt"/>
              </a:rPr>
              <a:t>爆炸极限范围越宽，爆炸危险性越大。</a:t>
            </a:r>
            <a:endParaRPr lang="zh-CN" altLang="en-US" sz="2800" b="1">
              <a:gradFill>
                <a:gsLst>
                  <a:gs pos="7000">
                    <a:schemeClr val="accent1">
                      <a:lumMod val="75000"/>
                    </a:schemeClr>
                  </a:gs>
                  <a:gs pos="100000">
                    <a:srgbClr val="0D63AA">
                      <a:tint val="23500"/>
                      <a:satMod val="160000"/>
                    </a:srgbClr>
                  </a:gs>
                </a:gsLst>
                <a:lin ang="18900000" scaled="1"/>
              </a:gradFill>
              <a:latin typeface="微软雅黑" panose="020B0503020204020204" charset="-122"/>
              <a:ea typeface="微软雅黑" panose="020B0503020204020204" charset="-122"/>
              <a:cs typeface="微软雅黑" panose="020B0503020204020204" charset="-122"/>
              <a:sym typeface="+mn-lt"/>
            </a:endParaRPr>
          </a:p>
        </p:txBody>
      </p:sp>
      <p:sp>
        <p:nvSpPr>
          <p:cNvPr id="33797" name="椭圆形标注 27654"/>
          <p:cNvSpPr>
            <a:spLocks noChangeArrowheads="1"/>
          </p:cNvSpPr>
          <p:nvPr>
            <p:custDataLst>
              <p:tags r:id="rId7"/>
            </p:custDataLst>
          </p:nvPr>
        </p:nvSpPr>
        <p:spPr bwMode="auto">
          <a:xfrm>
            <a:off x="4876800" y="838200"/>
            <a:ext cx="3124200" cy="609600"/>
          </a:xfrm>
          <a:prstGeom prst="wedgeEllipseCallout">
            <a:avLst>
              <a:gd name="adj1" fmla="val -28352"/>
              <a:gd name="adj2" fmla="val 77606"/>
            </a:avLst>
          </a:prstGeom>
          <a:solidFill>
            <a:schemeClr val="accent1"/>
          </a:solidFill>
          <a:ln w="9525">
            <a:solidFill>
              <a:schemeClr val="dk1"/>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a:solidFill>
                  <a:schemeClr val="lt1"/>
                </a:solidFill>
                <a:latin typeface="微软雅黑" panose="020B0503020204020204" charset="-122"/>
                <a:ea typeface="微软雅黑" panose="020B0503020204020204" charset="-122"/>
                <a:cs typeface="+mn-ea"/>
                <a:sym typeface="+mn-lt"/>
              </a:rPr>
              <a:t>防火灾爆炸</a:t>
            </a:r>
            <a:endParaRPr lang="zh-CN" altLang="en-US" sz="2400">
              <a:solidFill>
                <a:schemeClr val="lt1"/>
              </a:solidFill>
              <a:latin typeface="微软雅黑" panose="020B0503020204020204" charset="-122"/>
              <a:ea typeface="微软雅黑" panose="020B0503020204020204" charset="-122"/>
              <a:cs typeface="+mn-ea"/>
              <a:sym typeface="+mn-lt"/>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3793"/>
                                        </p:tgtEl>
                                        <p:attrNameLst>
                                          <p:attrName>style.visibility</p:attrName>
                                        </p:attrNameLst>
                                      </p:cBhvr>
                                      <p:to>
                                        <p:strVal val="visible"/>
                                      </p:to>
                                    </p:set>
                                    <p:animEffect transition="in" filter="fade">
                                      <p:cBhvr>
                                        <p:cTn id="12" dur="1000"/>
                                        <p:tgtEl>
                                          <p:spTgt spid="33793"/>
                                        </p:tgtEl>
                                      </p:cBhvr>
                                    </p:animEffect>
                                    <p:anim calcmode="lin" valueType="num">
                                      <p:cBhvr>
                                        <p:cTn id="13" dur="1000" fill="hold"/>
                                        <p:tgtEl>
                                          <p:spTgt spid="33793"/>
                                        </p:tgtEl>
                                        <p:attrNameLst>
                                          <p:attrName>ppt_x</p:attrName>
                                        </p:attrNameLst>
                                      </p:cBhvr>
                                      <p:tavLst>
                                        <p:tav tm="0">
                                          <p:val>
                                            <p:strVal val="#ppt_x"/>
                                          </p:val>
                                        </p:tav>
                                        <p:tav tm="100000">
                                          <p:val>
                                            <p:strVal val="#ppt_x"/>
                                          </p:val>
                                        </p:tav>
                                      </p:tavLst>
                                    </p:anim>
                                    <p:anim calcmode="lin" valueType="num">
                                      <p:cBhvr>
                                        <p:cTn id="14" dur="1000" fill="hold"/>
                                        <p:tgtEl>
                                          <p:spTgt spid="3379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795"/>
                                        </p:tgtEl>
                                        <p:attrNameLst>
                                          <p:attrName>style.visibility</p:attrName>
                                        </p:attrNameLst>
                                      </p:cBhvr>
                                      <p:to>
                                        <p:strVal val="visible"/>
                                      </p:to>
                                    </p:set>
                                    <p:animEffect transition="in" filter="fade">
                                      <p:cBhvr>
                                        <p:cTn id="19" dur="1000"/>
                                        <p:tgtEl>
                                          <p:spTgt spid="33795"/>
                                        </p:tgtEl>
                                      </p:cBhvr>
                                    </p:animEffect>
                                    <p:anim calcmode="lin" valueType="num">
                                      <p:cBhvr>
                                        <p:cTn id="20" dur="1000" fill="hold"/>
                                        <p:tgtEl>
                                          <p:spTgt spid="33795"/>
                                        </p:tgtEl>
                                        <p:attrNameLst>
                                          <p:attrName>ppt_x</p:attrName>
                                        </p:attrNameLst>
                                      </p:cBhvr>
                                      <p:tavLst>
                                        <p:tav tm="0">
                                          <p:val>
                                            <p:strVal val="#ppt_x"/>
                                          </p:val>
                                        </p:tav>
                                        <p:tav tm="100000">
                                          <p:val>
                                            <p:strVal val="#ppt_x"/>
                                          </p:val>
                                        </p:tav>
                                      </p:tavLst>
                                    </p:anim>
                                    <p:anim calcmode="lin" valueType="num">
                                      <p:cBhvr>
                                        <p:cTn id="21" dur="1000" fill="hold"/>
                                        <p:tgtEl>
                                          <p:spTgt spid="3379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33797"/>
                                        </p:tgtEl>
                                        <p:attrNameLst>
                                          <p:attrName>style.visibility</p:attrName>
                                        </p:attrNameLst>
                                      </p:cBhvr>
                                      <p:to>
                                        <p:strVal val="visible"/>
                                      </p:to>
                                    </p:set>
                                    <p:anim calcmode="lin" valueType="num">
                                      <p:cBhvr additive="base">
                                        <p:cTn id="26" dur="500" fill="hold"/>
                                        <p:tgtEl>
                                          <p:spTgt spid="33797"/>
                                        </p:tgtEl>
                                        <p:attrNameLst>
                                          <p:attrName>ppt_x</p:attrName>
                                        </p:attrNameLst>
                                      </p:cBhvr>
                                      <p:tavLst>
                                        <p:tav tm="0">
                                          <p:val>
                                            <p:strVal val="#ppt_x"/>
                                          </p:val>
                                        </p:tav>
                                        <p:tav tm="100000">
                                          <p:val>
                                            <p:strVal val="#ppt_x"/>
                                          </p:val>
                                        </p:tav>
                                      </p:tavLst>
                                    </p:anim>
                                    <p:anim calcmode="lin" valueType="num">
                                      <p:cBhvr additive="base">
                                        <p:cTn id="27" dur="500" fill="hold"/>
                                        <p:tgtEl>
                                          <p:spTgt spid="33797"/>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3796"/>
                                        </p:tgtEl>
                                        <p:attrNameLst>
                                          <p:attrName>style.visibility</p:attrName>
                                        </p:attrNameLst>
                                      </p:cBhvr>
                                      <p:to>
                                        <p:strVal val="visible"/>
                                      </p:to>
                                    </p:set>
                                    <p:animEffect transition="in" filter="fade">
                                      <p:cBhvr>
                                        <p:cTn id="32" dur="1000"/>
                                        <p:tgtEl>
                                          <p:spTgt spid="33796"/>
                                        </p:tgtEl>
                                      </p:cBhvr>
                                    </p:animEffect>
                                    <p:anim calcmode="lin" valueType="num">
                                      <p:cBhvr>
                                        <p:cTn id="33" dur="1000" fill="hold"/>
                                        <p:tgtEl>
                                          <p:spTgt spid="33796"/>
                                        </p:tgtEl>
                                        <p:attrNameLst>
                                          <p:attrName>ppt_x</p:attrName>
                                        </p:attrNameLst>
                                      </p:cBhvr>
                                      <p:tavLst>
                                        <p:tav tm="0">
                                          <p:val>
                                            <p:strVal val="#ppt_x"/>
                                          </p:val>
                                        </p:tav>
                                        <p:tav tm="100000">
                                          <p:val>
                                            <p:strVal val="#ppt_x"/>
                                          </p:val>
                                        </p:tav>
                                      </p:tavLst>
                                    </p:anim>
                                    <p:anim calcmode="lin" valueType="num">
                                      <p:cBhvr>
                                        <p:cTn id="34" dur="1000" fill="hold"/>
                                        <p:tgtEl>
                                          <p:spTgt spid="337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P spid="33794" grpId="0"/>
      <p:bldP spid="33795" grpId="0"/>
      <p:bldP spid="33796" grpId="0"/>
      <p:bldP spid="3379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6" name="图片 5" descr="f6043dcc74b4197d1ce4068abd875718"/>
          <p:cNvPicPr>
            <a:picLocks noChangeAspect="1"/>
          </p:cNvPicPr>
          <p:nvPr userDrawn="1">
            <p:custDataLst>
              <p:tags r:id="rId1"/>
            </p:custDataLst>
          </p:nvPr>
        </p:nvPicPr>
        <p:blipFill rotWithShape="1">
          <a:blip r:embed="rId2">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7" name="图片 6" descr="f6043dcc74b4197d1ce4068abd875718"/>
          <p:cNvPicPr>
            <a:picLocks noChangeAspect="1"/>
          </p:cNvPicPr>
          <p:nvPr userDrawn="1">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sp>
        <p:nvSpPr>
          <p:cNvPr id="36865" name="矩形 3"/>
          <p:cNvSpPr>
            <a:spLocks noChangeArrowheads="1"/>
          </p:cNvSpPr>
          <p:nvPr>
            <p:custDataLst>
              <p:tags r:id="rId5"/>
            </p:custDataLst>
          </p:nvPr>
        </p:nvSpPr>
        <p:spPr bwMode="auto">
          <a:xfrm>
            <a:off x="1676516" y="1738569"/>
            <a:ext cx="8485054"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800">
                <a:solidFill>
                  <a:schemeClr val="dk1"/>
                </a:solidFill>
                <a:latin typeface="微软雅黑" panose="020B0503020204020204" charset="-122"/>
                <a:ea typeface="微软雅黑" panose="020B0503020204020204" charset="-122"/>
                <a:cs typeface="+mn-ea"/>
                <a:sym typeface="+mn-lt"/>
              </a:rPr>
              <a:t>除控制点火源外</a:t>
            </a:r>
            <a:endParaRPr lang="zh-CN" altLang="en-US" sz="2800">
              <a:solidFill>
                <a:schemeClr val="dk1"/>
              </a:solidFill>
              <a:latin typeface="微软雅黑" panose="020B0503020204020204" charset="-122"/>
              <a:ea typeface="微软雅黑" panose="020B0503020204020204" charset="-122"/>
              <a:cs typeface="+mn-ea"/>
              <a:sym typeface="+mn-lt"/>
            </a:endParaRPr>
          </a:p>
          <a:p>
            <a:pPr>
              <a:lnSpc>
                <a:spcPct val="150000"/>
              </a:lnSpc>
              <a:buFont typeface="Arial" panose="020B0604020202020204" pitchFamily="34" charset="0"/>
              <a:buChar char="•"/>
            </a:pPr>
            <a:r>
              <a:rPr lang="zh-CN" altLang="en-US" sz="2800">
                <a:solidFill>
                  <a:schemeClr val="dk1"/>
                </a:solidFill>
                <a:latin typeface="微软雅黑" panose="020B0503020204020204" charset="-122"/>
                <a:ea typeface="微软雅黑" panose="020B0503020204020204" charset="-122"/>
                <a:cs typeface="+mn-ea"/>
                <a:sym typeface="+mn-lt"/>
              </a:rPr>
              <a:t>保持通风，使可燃气体的浓度在爆炸极限范围之外。</a:t>
            </a:r>
            <a:endParaRPr lang="zh-CN" altLang="en-US" sz="2800">
              <a:solidFill>
                <a:schemeClr val="dk1"/>
              </a:solidFill>
              <a:latin typeface="微软雅黑" panose="020B0503020204020204" charset="-122"/>
              <a:ea typeface="微软雅黑" panose="020B0503020204020204" charset="-122"/>
              <a:cs typeface="+mn-ea"/>
              <a:sym typeface="+mn-lt"/>
            </a:endParaRPr>
          </a:p>
          <a:p>
            <a:pPr>
              <a:lnSpc>
                <a:spcPct val="150000"/>
              </a:lnSpc>
              <a:buFont typeface="Arial" panose="020B0604020202020204" pitchFamily="34" charset="0"/>
              <a:buChar char="•"/>
            </a:pPr>
            <a:r>
              <a:rPr lang="zh-CN" altLang="en-US" sz="2800">
                <a:solidFill>
                  <a:schemeClr val="dk1"/>
                </a:solidFill>
                <a:latin typeface="微软雅黑" panose="020B0503020204020204" charset="-122"/>
                <a:ea typeface="微软雅黑" panose="020B0503020204020204" charset="-122"/>
                <a:cs typeface="+mn-ea"/>
                <a:sym typeface="+mn-lt"/>
              </a:rPr>
              <a:t>未使用完的油漆稀料等装在有盖的桶内</a:t>
            </a:r>
            <a:endParaRPr lang="zh-CN" altLang="en-US" sz="2800">
              <a:solidFill>
                <a:schemeClr val="dk1"/>
              </a:solidFill>
              <a:latin typeface="微软雅黑" panose="020B0503020204020204" charset="-122"/>
              <a:ea typeface="微软雅黑" panose="020B0503020204020204" charset="-122"/>
              <a:cs typeface="+mn-ea"/>
              <a:sym typeface="+mn-lt"/>
            </a:endParaRPr>
          </a:p>
        </p:txBody>
      </p:sp>
      <p:sp>
        <p:nvSpPr>
          <p:cNvPr id="36866" name="TextBox 37"/>
          <p:cNvSpPr txBox="1">
            <a:spLocks noChangeArrowheads="1"/>
          </p:cNvSpPr>
          <p:nvPr>
            <p:custDataLst>
              <p:tags r:id="rId6"/>
            </p:custDataLst>
          </p:nvPr>
        </p:nvSpPr>
        <p:spPr bwMode="auto">
          <a:xfrm>
            <a:off x="1853473" y="4020488"/>
            <a:ext cx="8485054"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a:solidFill>
                  <a:schemeClr val="dk1"/>
                </a:solidFill>
                <a:latin typeface="微软雅黑" panose="020B0503020204020204" charset="-122"/>
                <a:ea typeface="微软雅黑" panose="020B0503020204020204" charset="-122"/>
                <a:cs typeface="微软雅黑" panose="020B0503020204020204" charset="-122"/>
                <a:sym typeface="+mn-lt"/>
              </a:rPr>
              <a:t>乙炔        </a:t>
            </a:r>
            <a:r>
              <a:rPr lang="en-US" altLang="zh-CN" sz="2400">
                <a:solidFill>
                  <a:schemeClr val="dk1"/>
                </a:solidFill>
                <a:latin typeface="微软雅黑" panose="020B0503020204020204" charset="-122"/>
                <a:ea typeface="微软雅黑" panose="020B0503020204020204" charset="-122"/>
                <a:cs typeface="微软雅黑" panose="020B0503020204020204" charset="-122"/>
                <a:sym typeface="+mn-lt"/>
              </a:rPr>
              <a:t>2.55%~80%       </a:t>
            </a:r>
            <a:r>
              <a:rPr lang="zh-CN" altLang="en-US" sz="2400">
                <a:solidFill>
                  <a:schemeClr val="dk1"/>
                </a:solidFill>
                <a:latin typeface="微软雅黑" panose="020B0503020204020204" charset="-122"/>
                <a:ea typeface="微软雅黑" panose="020B0503020204020204" charset="-122"/>
                <a:cs typeface="微软雅黑" panose="020B0503020204020204" charset="-122"/>
                <a:sym typeface="+mn-lt"/>
              </a:rPr>
              <a:t>香蕉水     </a:t>
            </a:r>
            <a:r>
              <a:rPr lang="en-US" altLang="zh-CN" sz="2400">
                <a:solidFill>
                  <a:schemeClr val="dk1"/>
                </a:solidFill>
                <a:latin typeface="微软雅黑" panose="020B0503020204020204" charset="-122"/>
                <a:ea typeface="微软雅黑" panose="020B0503020204020204" charset="-122"/>
                <a:cs typeface="微软雅黑" panose="020B0503020204020204" charset="-122"/>
                <a:sym typeface="+mn-lt"/>
              </a:rPr>
              <a:t>0.1%~10%      </a:t>
            </a:r>
            <a:r>
              <a:rPr lang="zh-CN" altLang="en-US" sz="2400">
                <a:solidFill>
                  <a:schemeClr val="dk1"/>
                </a:solidFill>
                <a:latin typeface="微软雅黑" panose="020B0503020204020204" charset="-122"/>
                <a:ea typeface="微软雅黑" panose="020B0503020204020204" charset="-122"/>
                <a:cs typeface="微软雅黑" panose="020B0503020204020204" charset="-122"/>
                <a:sym typeface="+mn-lt"/>
              </a:rPr>
              <a:t>丙酮   </a:t>
            </a:r>
            <a:r>
              <a:rPr lang="en-US" altLang="zh-CN" sz="2400">
                <a:solidFill>
                  <a:schemeClr val="dk1"/>
                </a:solidFill>
                <a:latin typeface="微软雅黑" panose="020B0503020204020204" charset="-122"/>
                <a:ea typeface="微软雅黑" panose="020B0503020204020204" charset="-122"/>
                <a:cs typeface="微软雅黑" panose="020B0503020204020204" charset="-122"/>
                <a:sym typeface="+mn-lt"/>
              </a:rPr>
              <a:t>2.5%~13.0%</a:t>
            </a:r>
            <a:endParaRPr lang="en-US" altLang="zh-CN" sz="2400">
              <a:solidFill>
                <a:schemeClr val="dk1"/>
              </a:solidFill>
              <a:latin typeface="微软雅黑" panose="020B0503020204020204" charset="-122"/>
              <a:ea typeface="微软雅黑" panose="020B0503020204020204" charset="-122"/>
              <a:cs typeface="微软雅黑" panose="020B0503020204020204" charset="-122"/>
              <a:sym typeface="+mn-lt"/>
            </a:endParaRPr>
          </a:p>
          <a:p>
            <a:r>
              <a:rPr lang="zh-CN" altLang="en-US" sz="2400">
                <a:solidFill>
                  <a:schemeClr val="dk1"/>
                </a:solidFill>
                <a:latin typeface="微软雅黑" panose="020B0503020204020204" charset="-122"/>
                <a:ea typeface="微软雅黑" panose="020B0503020204020204" charset="-122"/>
                <a:cs typeface="微软雅黑" panose="020B0503020204020204" charset="-122"/>
                <a:sym typeface="+mn-lt"/>
              </a:rPr>
              <a:t>氢气          </a:t>
            </a:r>
            <a:r>
              <a:rPr lang="en-US" altLang="zh-CN" sz="2400">
                <a:solidFill>
                  <a:schemeClr val="dk1"/>
                </a:solidFill>
                <a:latin typeface="微软雅黑" panose="020B0503020204020204" charset="-122"/>
                <a:ea typeface="微软雅黑" panose="020B0503020204020204" charset="-122"/>
                <a:cs typeface="微软雅黑" panose="020B0503020204020204" charset="-122"/>
                <a:sym typeface="+mn-lt"/>
              </a:rPr>
              <a:t>4%~75%           </a:t>
            </a:r>
            <a:r>
              <a:rPr lang="zh-CN" altLang="en-US" sz="2400">
                <a:solidFill>
                  <a:schemeClr val="dk1"/>
                </a:solidFill>
                <a:latin typeface="微软雅黑" panose="020B0503020204020204" charset="-122"/>
                <a:ea typeface="微软雅黑" panose="020B0503020204020204" charset="-122"/>
                <a:cs typeface="微软雅黑" panose="020B0503020204020204" charset="-122"/>
                <a:sym typeface="+mn-lt"/>
              </a:rPr>
              <a:t>稀料         </a:t>
            </a:r>
            <a:r>
              <a:rPr lang="en-US" altLang="zh-CN" sz="2400">
                <a:solidFill>
                  <a:schemeClr val="dk1"/>
                </a:solidFill>
                <a:latin typeface="微软雅黑" panose="020B0503020204020204" charset="-122"/>
                <a:ea typeface="微软雅黑" panose="020B0503020204020204" charset="-122"/>
                <a:cs typeface="微软雅黑" panose="020B0503020204020204" charset="-122"/>
                <a:sym typeface="+mn-lt"/>
              </a:rPr>
              <a:t>0.8%12.0%</a:t>
            </a:r>
            <a:endParaRPr lang="en-US" altLang="zh-CN" sz="2400">
              <a:solidFill>
                <a:schemeClr val="dk1"/>
              </a:solidFill>
              <a:latin typeface="微软雅黑" panose="020B0503020204020204" charset="-122"/>
              <a:ea typeface="微软雅黑" panose="020B0503020204020204" charset="-122"/>
              <a:cs typeface="微软雅黑" panose="020B0503020204020204" charset="-122"/>
              <a:sym typeface="+mn-lt"/>
            </a:endParaRPr>
          </a:p>
          <a:p>
            <a:r>
              <a:rPr lang="zh-CN" altLang="en-US" sz="2400">
                <a:solidFill>
                  <a:schemeClr val="dk1"/>
                </a:solidFill>
                <a:latin typeface="微软雅黑" panose="020B0503020204020204" charset="-122"/>
                <a:ea typeface="微软雅黑" panose="020B0503020204020204" charset="-122"/>
                <a:cs typeface="微软雅黑" panose="020B0503020204020204" charset="-122"/>
                <a:sym typeface="+mn-lt"/>
              </a:rPr>
              <a:t>甲烷         </a:t>
            </a:r>
            <a:r>
              <a:rPr lang="en-US" altLang="zh-CN" sz="2400">
                <a:solidFill>
                  <a:schemeClr val="dk1"/>
                </a:solidFill>
                <a:latin typeface="微软雅黑" panose="020B0503020204020204" charset="-122"/>
                <a:ea typeface="微软雅黑" panose="020B0503020204020204" charset="-122"/>
                <a:cs typeface="微软雅黑" panose="020B0503020204020204" charset="-122"/>
                <a:sym typeface="+mn-lt"/>
              </a:rPr>
              <a:t>15%~49%          </a:t>
            </a:r>
            <a:r>
              <a:rPr lang="zh-CN" altLang="en-US" sz="2400">
                <a:solidFill>
                  <a:schemeClr val="dk1"/>
                </a:solidFill>
                <a:latin typeface="微软雅黑" panose="020B0503020204020204" charset="-122"/>
                <a:ea typeface="微软雅黑" panose="020B0503020204020204" charset="-122"/>
                <a:cs typeface="微软雅黑" panose="020B0503020204020204" charset="-122"/>
                <a:sym typeface="+mn-lt"/>
              </a:rPr>
              <a:t>松香水    </a:t>
            </a:r>
            <a:r>
              <a:rPr lang="en-US" altLang="zh-CN" sz="2400">
                <a:solidFill>
                  <a:schemeClr val="dk1"/>
                </a:solidFill>
                <a:latin typeface="微软雅黑" panose="020B0503020204020204" charset="-122"/>
                <a:ea typeface="微软雅黑" panose="020B0503020204020204" charset="-122"/>
                <a:cs typeface="微软雅黑" panose="020B0503020204020204" charset="-122"/>
                <a:sym typeface="+mn-lt"/>
              </a:rPr>
              <a:t>1.4%~6.0%</a:t>
            </a:r>
            <a:endParaRPr lang="en-US" altLang="zh-CN" sz="2400">
              <a:solidFill>
                <a:schemeClr val="dk1"/>
              </a:solidFill>
              <a:latin typeface="微软雅黑" panose="020B0503020204020204" charset="-122"/>
              <a:ea typeface="微软雅黑" panose="020B0503020204020204" charset="-122"/>
              <a:cs typeface="微软雅黑" panose="020B0503020204020204" charset="-122"/>
              <a:sym typeface="+mn-lt"/>
            </a:endParaRPr>
          </a:p>
        </p:txBody>
      </p:sp>
      <p:sp>
        <p:nvSpPr>
          <p:cNvPr id="36867" name="矩形 38"/>
          <p:cNvSpPr>
            <a:spLocks noChangeArrowheads="1"/>
          </p:cNvSpPr>
          <p:nvPr>
            <p:custDataLst>
              <p:tags r:id="rId7"/>
            </p:custDataLst>
          </p:nvPr>
        </p:nvSpPr>
        <p:spPr bwMode="auto">
          <a:xfrm>
            <a:off x="3002805" y="5526810"/>
            <a:ext cx="659830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800" b="1">
                <a:gradFill>
                  <a:gsLst>
                    <a:gs pos="7000">
                      <a:schemeClr val="accent1">
                        <a:lumMod val="75000"/>
                      </a:schemeClr>
                    </a:gs>
                    <a:gs pos="100000">
                      <a:srgbClr val="0D63AA">
                        <a:tint val="23500"/>
                        <a:satMod val="160000"/>
                      </a:srgbClr>
                    </a:gs>
                  </a:gsLst>
                  <a:lin ang="18900000" scaled="1"/>
                </a:gradFill>
                <a:latin typeface="微软雅黑" panose="020B0503020204020204" charset="-122"/>
                <a:ea typeface="微软雅黑" panose="020B0503020204020204" charset="-122"/>
                <a:cs typeface="微软雅黑" panose="020B0503020204020204" charset="-122"/>
                <a:sym typeface="+mn-lt"/>
              </a:rPr>
              <a:t> </a:t>
            </a:r>
            <a:r>
              <a:rPr lang="zh-CN" altLang="en-US" sz="2800" b="1">
                <a:gradFill>
                  <a:gsLst>
                    <a:gs pos="7000">
                      <a:schemeClr val="accent1">
                        <a:lumMod val="75000"/>
                      </a:schemeClr>
                    </a:gs>
                    <a:gs pos="100000">
                      <a:srgbClr val="0D63AA">
                        <a:tint val="23500"/>
                        <a:satMod val="160000"/>
                      </a:srgbClr>
                    </a:gs>
                  </a:gsLst>
                  <a:lin ang="18900000" scaled="1"/>
                </a:gradFill>
                <a:latin typeface="微软雅黑" panose="020B0503020204020204" charset="-122"/>
                <a:ea typeface="微软雅黑" panose="020B0503020204020204" charset="-122"/>
                <a:cs typeface="微软雅黑" panose="020B0503020204020204" charset="-122"/>
                <a:sym typeface="+mn-lt"/>
              </a:rPr>
              <a:t>爆炸极限范围越宽，爆炸危险性越大。</a:t>
            </a:r>
            <a:endParaRPr lang="zh-CN" altLang="en-US" sz="2800" b="1">
              <a:gradFill>
                <a:gsLst>
                  <a:gs pos="7000">
                    <a:schemeClr val="accent1">
                      <a:lumMod val="75000"/>
                    </a:schemeClr>
                  </a:gs>
                  <a:gs pos="100000">
                    <a:srgbClr val="0D63AA">
                      <a:tint val="23500"/>
                      <a:satMod val="160000"/>
                    </a:srgbClr>
                  </a:gs>
                </a:gsLst>
                <a:lin ang="18900000" scaled="1"/>
              </a:gradFill>
              <a:latin typeface="微软雅黑" panose="020B0503020204020204" charset="-122"/>
              <a:ea typeface="微软雅黑" panose="020B0503020204020204" charset="-122"/>
              <a:cs typeface="微软雅黑" panose="020B0503020204020204" charset="-122"/>
              <a:sym typeface="+mn-lt"/>
            </a:endParaRPr>
          </a:p>
        </p:txBody>
      </p:sp>
      <p:sp>
        <p:nvSpPr>
          <p:cNvPr id="36868" name="椭圆形标注 39941"/>
          <p:cNvSpPr>
            <a:spLocks noChangeArrowheads="1"/>
          </p:cNvSpPr>
          <p:nvPr>
            <p:custDataLst>
              <p:tags r:id="rId8"/>
            </p:custDataLst>
          </p:nvPr>
        </p:nvSpPr>
        <p:spPr bwMode="auto">
          <a:xfrm>
            <a:off x="4739856" y="822976"/>
            <a:ext cx="3124200" cy="609600"/>
          </a:xfrm>
          <a:prstGeom prst="wedgeEllipseCallout">
            <a:avLst>
              <a:gd name="adj1" fmla="val -28352"/>
              <a:gd name="adj2" fmla="val 77606"/>
            </a:avLst>
          </a:prstGeom>
          <a:solidFill>
            <a:schemeClr val="accent1"/>
          </a:solidFill>
          <a:ln w="9525">
            <a:solidFill>
              <a:schemeClr val="dk1"/>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a:solidFill>
                  <a:schemeClr val="lt1"/>
                </a:solidFill>
                <a:latin typeface="微软雅黑" panose="020B0503020204020204" charset="-122"/>
                <a:ea typeface="微软雅黑" panose="020B0503020204020204" charset="-122"/>
                <a:cs typeface="+mn-ea"/>
                <a:sym typeface="+mn-lt"/>
              </a:rPr>
              <a:t>防闪燃爆炸</a:t>
            </a:r>
            <a:endParaRPr lang="zh-CN" altLang="en-US" sz="2400">
              <a:solidFill>
                <a:schemeClr val="lt1"/>
              </a:solidFill>
              <a:latin typeface="微软雅黑" panose="020B0503020204020204" charset="-122"/>
              <a:ea typeface="微软雅黑" panose="020B0503020204020204" charset="-122"/>
              <a:cs typeface="+mn-ea"/>
              <a:sym typeface="+mn-lt"/>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5"/>
                                        </p:tgtEl>
                                        <p:attrNameLst>
                                          <p:attrName>style.visibility</p:attrName>
                                        </p:attrNameLst>
                                      </p:cBhvr>
                                      <p:to>
                                        <p:strVal val="visible"/>
                                      </p:to>
                                    </p:set>
                                    <p:animEffect transition="in" filter="fade">
                                      <p:cBhvr>
                                        <p:cTn id="7" dur="500"/>
                                        <p:tgtEl>
                                          <p:spTgt spid="368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6"/>
                                        </p:tgtEl>
                                        <p:attrNameLst>
                                          <p:attrName>style.visibility</p:attrName>
                                        </p:attrNameLst>
                                      </p:cBhvr>
                                      <p:to>
                                        <p:strVal val="visible"/>
                                      </p:to>
                                    </p:set>
                                    <p:animEffect transition="in" filter="fade">
                                      <p:cBhvr>
                                        <p:cTn id="12" dur="500"/>
                                        <p:tgtEl>
                                          <p:spTgt spid="3686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6867"/>
                                        </p:tgtEl>
                                        <p:attrNameLst>
                                          <p:attrName>style.visibility</p:attrName>
                                        </p:attrNameLst>
                                      </p:cBhvr>
                                      <p:to>
                                        <p:strVal val="visible"/>
                                      </p:to>
                                    </p:set>
                                    <p:anim calcmode="lin" valueType="num">
                                      <p:cBhvr additive="base">
                                        <p:cTn id="17" dur="500" fill="hold"/>
                                        <p:tgtEl>
                                          <p:spTgt spid="36867"/>
                                        </p:tgtEl>
                                        <p:attrNameLst>
                                          <p:attrName>ppt_x</p:attrName>
                                        </p:attrNameLst>
                                      </p:cBhvr>
                                      <p:tavLst>
                                        <p:tav tm="0">
                                          <p:val>
                                            <p:strVal val="#ppt_x"/>
                                          </p:val>
                                        </p:tav>
                                        <p:tav tm="100000">
                                          <p:val>
                                            <p:strVal val="#ppt_x"/>
                                          </p:val>
                                        </p:tav>
                                      </p:tavLst>
                                    </p:anim>
                                    <p:anim calcmode="lin" valueType="num">
                                      <p:cBhvr additive="base">
                                        <p:cTn id="18" dur="500" fill="hold"/>
                                        <p:tgtEl>
                                          <p:spTgt spid="3686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36868"/>
                                        </p:tgtEl>
                                        <p:attrNameLst>
                                          <p:attrName>style.visibility</p:attrName>
                                        </p:attrNameLst>
                                      </p:cBhvr>
                                      <p:to>
                                        <p:strVal val="visible"/>
                                      </p:to>
                                    </p:set>
                                    <p:anim calcmode="lin" valueType="num">
                                      <p:cBhvr additive="base">
                                        <p:cTn id="23" dur="500" fill="hold"/>
                                        <p:tgtEl>
                                          <p:spTgt spid="36868"/>
                                        </p:tgtEl>
                                        <p:attrNameLst>
                                          <p:attrName>ppt_x</p:attrName>
                                        </p:attrNameLst>
                                      </p:cBhvr>
                                      <p:tavLst>
                                        <p:tav tm="0">
                                          <p:val>
                                            <p:strVal val="#ppt_x"/>
                                          </p:val>
                                        </p:tav>
                                        <p:tav tm="100000">
                                          <p:val>
                                            <p:strVal val="#ppt_x"/>
                                          </p:val>
                                        </p:tav>
                                      </p:tavLst>
                                    </p:anim>
                                    <p:anim calcmode="lin" valueType="num">
                                      <p:cBhvr additive="base">
                                        <p:cTn id="24" dur="500" fill="hold"/>
                                        <p:tgtEl>
                                          <p:spTgt spid="368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p:bldP spid="36866" grpId="0"/>
      <p:bldP spid="36867" grpId="0"/>
      <p:bldP spid="3686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6" name="图片 5" descr="f6043dcc74b4197d1ce4068abd875718"/>
          <p:cNvPicPr>
            <a:picLocks noChangeAspect="1"/>
          </p:cNvPicPr>
          <p:nvPr userDrawn="1">
            <p:custDataLst>
              <p:tags r:id="rId1"/>
            </p:custDataLst>
          </p:nvPr>
        </p:nvPicPr>
        <p:blipFill rotWithShape="1">
          <a:blip r:embed="rId2">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7" name="图片 6" descr="f6043dcc74b4197d1ce4068abd875718"/>
          <p:cNvPicPr>
            <a:picLocks noChangeAspect="1"/>
          </p:cNvPicPr>
          <p:nvPr userDrawn="1">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sp>
        <p:nvSpPr>
          <p:cNvPr id="39937" name="标题 43009"/>
          <p:cNvSpPr>
            <a:spLocks noGrp="1" noRot="1" noChangeArrowheads="1"/>
          </p:cNvSpPr>
          <p:nvPr>
            <p:ph type="title" idx="4294967295"/>
          </p:nvPr>
        </p:nvSpPr>
        <p:spPr>
          <a:xfrm>
            <a:off x="838200" y="365125"/>
            <a:ext cx="10515600" cy="1325563"/>
          </a:xfr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zh-CN" altLang="en-US">
                <a:solidFill>
                  <a:schemeClr val="dk1">
                    <a:lumMod val="85000"/>
                    <a:lumOff val="15000"/>
                  </a:schemeClr>
                </a:solidFill>
                <a:latin typeface="汉仪旗黑-85S" charset="0"/>
                <a:ea typeface="汉仪旗黑-85S" charset="0"/>
                <a:cs typeface="+mn-ea"/>
                <a:sym typeface="+mn-lt"/>
              </a:rPr>
              <a:t>防中毒</a:t>
            </a:r>
            <a:endParaRPr lang="zh-CN" altLang="en-US">
              <a:solidFill>
                <a:schemeClr val="dk1">
                  <a:lumMod val="85000"/>
                  <a:lumOff val="15000"/>
                </a:schemeClr>
              </a:solidFill>
              <a:latin typeface="汉仪旗黑-85S" charset="0"/>
              <a:ea typeface="汉仪旗黑-85S" charset="0"/>
              <a:cs typeface="+mn-ea"/>
              <a:sym typeface="+mn-lt"/>
            </a:endParaRPr>
          </a:p>
        </p:txBody>
      </p:sp>
      <p:sp>
        <p:nvSpPr>
          <p:cNvPr id="39938" name="文本占位符 43010"/>
          <p:cNvSpPr>
            <a:spLocks noGrp="1" noRot="1" noChangeArrowheads="1"/>
          </p:cNvSpPr>
          <p:nvPr>
            <p:ph idx="4294967295"/>
            <p:custDataLst>
              <p:tags r:id="rId5"/>
            </p:custDataLst>
          </p:nvPr>
        </p:nvSpPr>
        <p:spPr>
          <a:xfrm>
            <a:off x="838200" y="1825625"/>
            <a:ext cx="5486394" cy="4351338"/>
          </a:xfrm>
        </p:spPr>
        <p:txBody>
          <a:bodyPr vert="horz" lIns="91440" tIns="45720" rIns="91440" bIns="45720" rtlCol="0">
            <a:normAutofit fontScale="8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lnSpc>
                <a:spcPct val="150000"/>
              </a:lnSpc>
              <a:buClrTx/>
              <a:buSzTx/>
            </a:pPr>
            <a:r>
              <a:rPr lang="zh-CN" altLang="en-US" b="1">
                <a:solidFill>
                  <a:schemeClr val="dk1">
                    <a:lumMod val="85000"/>
                    <a:lumOff val="15000"/>
                  </a:schemeClr>
                </a:solidFill>
                <a:latin typeface="微软雅黑" panose="020B0503020204020204" charset="-122"/>
                <a:ea typeface="微软雅黑" panose="020B0503020204020204" charset="-122"/>
                <a:cs typeface="+mn-ea"/>
                <a:sym typeface="+mn-lt"/>
              </a:rPr>
              <a:t>避免误食</a:t>
            </a:r>
            <a:r>
              <a:rPr lang="zh-CN" altLang="en-US" b="1">
                <a:solidFill>
                  <a:schemeClr val="dk1">
                    <a:lumMod val="85000"/>
                    <a:lumOff val="15000"/>
                  </a:schemeClr>
                </a:solidFill>
                <a:latin typeface="微软雅黑" panose="020B0503020204020204" charset="-122"/>
                <a:ea typeface="微软雅黑" panose="020B0503020204020204" charset="-122"/>
                <a:cs typeface="+mn-ea"/>
                <a:sym typeface="+mn-lt"/>
              </a:rPr>
              <a:t>：</a:t>
            </a:r>
            <a:r>
              <a:rPr lang="zh-CN" altLang="en-US" b="1">
                <a:solidFill>
                  <a:schemeClr val="dk1">
                    <a:lumMod val="85000"/>
                    <a:lumOff val="15000"/>
                  </a:schemeClr>
                </a:solidFill>
                <a:latin typeface="微软雅黑" panose="020B0503020204020204" charset="-122"/>
                <a:ea typeface="微软雅黑" panose="020B0503020204020204" charset="-122"/>
                <a:cs typeface="+mn-ea"/>
                <a:sym typeface="+mn-lt"/>
              </a:rPr>
              <a:t>同一单位同一危化品分装容器必须保持一致，并有明显标识。</a:t>
            </a:r>
            <a:endParaRPr lang="zh-CN" altLang="en-US" b="1">
              <a:solidFill>
                <a:schemeClr val="dk1">
                  <a:lumMod val="85000"/>
                  <a:lumOff val="15000"/>
                </a:schemeClr>
              </a:solidFill>
              <a:latin typeface="微软雅黑" panose="020B0503020204020204" charset="-122"/>
              <a:ea typeface="微软雅黑" panose="020B0503020204020204" charset="-122"/>
              <a:cs typeface="+mn-ea"/>
              <a:sym typeface="+mn-lt"/>
            </a:endParaRPr>
          </a:p>
          <a:p>
            <a:pPr lvl="0" algn="l">
              <a:lnSpc>
                <a:spcPct val="150000"/>
              </a:lnSpc>
              <a:buClrTx/>
              <a:buSzTx/>
            </a:pPr>
            <a:r>
              <a:rPr lang="zh-CN" altLang="en-US" b="1">
                <a:solidFill>
                  <a:schemeClr val="dk1">
                    <a:lumMod val="85000"/>
                    <a:lumOff val="15000"/>
                  </a:schemeClr>
                </a:solidFill>
                <a:latin typeface="微软雅黑" panose="020B0503020204020204" charset="-122"/>
                <a:ea typeface="微软雅黑" panose="020B0503020204020204" charset="-122"/>
                <a:cs typeface="+mn-ea"/>
                <a:sym typeface="+mn-lt"/>
              </a:rPr>
              <a:t>尽量避免长时间直接接触（铬酐）：</a:t>
            </a:r>
            <a:r>
              <a:rPr lang="zh-CN" altLang="en-US" b="1">
                <a:solidFill>
                  <a:schemeClr val="dk1">
                    <a:lumMod val="85000"/>
                    <a:lumOff val="15000"/>
                  </a:schemeClr>
                </a:solidFill>
                <a:latin typeface="微软雅黑" panose="020B0503020204020204" charset="-122"/>
                <a:ea typeface="微软雅黑" panose="020B0503020204020204" charset="-122"/>
                <a:cs typeface="+mn-ea"/>
                <a:sym typeface="+mn-lt"/>
              </a:rPr>
              <a:t>佩戴手套、防护服、护目镜等保护用品。</a:t>
            </a:r>
            <a:endParaRPr lang="zh-CN" altLang="en-US" b="1">
              <a:solidFill>
                <a:schemeClr val="dk1">
                  <a:lumMod val="85000"/>
                  <a:lumOff val="15000"/>
                </a:schemeClr>
              </a:solidFill>
              <a:latin typeface="微软雅黑" panose="020B0503020204020204" charset="-122"/>
              <a:ea typeface="微软雅黑" panose="020B0503020204020204" charset="-122"/>
              <a:cs typeface="+mn-ea"/>
              <a:sym typeface="+mn-lt"/>
            </a:endParaRPr>
          </a:p>
          <a:p>
            <a:pPr lvl="0" algn="l">
              <a:lnSpc>
                <a:spcPct val="150000"/>
              </a:lnSpc>
              <a:buClrTx/>
              <a:buSzTx/>
            </a:pPr>
            <a:r>
              <a:rPr lang="zh-CN" altLang="en-US" b="1">
                <a:solidFill>
                  <a:schemeClr val="dk1">
                    <a:lumMod val="85000"/>
                    <a:lumOff val="15000"/>
                  </a:schemeClr>
                </a:solidFill>
                <a:latin typeface="微软雅黑" panose="020B0503020204020204" charset="-122"/>
                <a:ea typeface="微软雅黑" panose="020B0503020204020204" charset="-122"/>
                <a:cs typeface="+mn-ea"/>
                <a:sym typeface="+mn-lt"/>
              </a:rPr>
              <a:t>避免大量吸入呼吸道：</a:t>
            </a:r>
            <a:r>
              <a:rPr lang="zh-CN" altLang="en-US" b="1">
                <a:solidFill>
                  <a:schemeClr val="dk1">
                    <a:lumMod val="85000"/>
                    <a:lumOff val="15000"/>
                  </a:schemeClr>
                </a:solidFill>
                <a:latin typeface="微软雅黑" panose="020B0503020204020204" charset="-122"/>
                <a:ea typeface="微软雅黑" panose="020B0503020204020204" charset="-122"/>
                <a:cs typeface="+mn-ea"/>
                <a:sym typeface="+mn-lt"/>
              </a:rPr>
              <a:t>佩戴防毒面具，口罩等。</a:t>
            </a:r>
            <a:endParaRPr lang="zh-CN" altLang="en-US" b="1">
              <a:solidFill>
                <a:schemeClr val="dk1">
                  <a:lumMod val="85000"/>
                  <a:lumOff val="15000"/>
                </a:schemeClr>
              </a:solidFill>
              <a:latin typeface="微软雅黑" panose="020B0503020204020204" charset="-122"/>
              <a:ea typeface="微软雅黑" panose="020B0503020204020204" charset="-122"/>
              <a:cs typeface="+mn-ea"/>
              <a:sym typeface="+mn-lt"/>
            </a:endParaRPr>
          </a:p>
        </p:txBody>
      </p:sp>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6990" y="1825625"/>
            <a:ext cx="5220990" cy="4041711"/>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7"/>
                                        </p:tgtEl>
                                        <p:attrNameLst>
                                          <p:attrName>style.visibility</p:attrName>
                                        </p:attrNameLst>
                                      </p:cBhvr>
                                      <p:to>
                                        <p:strVal val="visible"/>
                                      </p:to>
                                    </p:set>
                                    <p:animEffect transition="in" filter="fade">
                                      <p:cBhvr>
                                        <p:cTn id="7" dur="500"/>
                                        <p:tgtEl>
                                          <p:spTgt spid="3993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9938">
                                            <p:txEl>
                                              <p:pRg st="0" end="0"/>
                                            </p:txEl>
                                          </p:spTgt>
                                        </p:tgtEl>
                                        <p:attrNameLst>
                                          <p:attrName>style.visibility</p:attrName>
                                        </p:attrNameLst>
                                      </p:cBhvr>
                                      <p:to>
                                        <p:strVal val="visible"/>
                                      </p:to>
                                    </p:set>
                                    <p:animEffect transition="in" filter="fade">
                                      <p:cBhvr>
                                        <p:cTn id="12" dur="1000"/>
                                        <p:tgtEl>
                                          <p:spTgt spid="39938">
                                            <p:txEl>
                                              <p:pRg st="0" end="0"/>
                                            </p:txEl>
                                          </p:spTgt>
                                        </p:tgtEl>
                                      </p:cBhvr>
                                    </p:animEffect>
                                    <p:anim calcmode="lin" valueType="num">
                                      <p:cBhvr>
                                        <p:cTn id="13" dur="1000" fill="hold"/>
                                        <p:tgtEl>
                                          <p:spTgt spid="3993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99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9938">
                                            <p:txEl>
                                              <p:pRg st="1" end="1"/>
                                            </p:txEl>
                                          </p:spTgt>
                                        </p:tgtEl>
                                        <p:attrNameLst>
                                          <p:attrName>style.visibility</p:attrName>
                                        </p:attrNameLst>
                                      </p:cBhvr>
                                      <p:to>
                                        <p:strVal val="visible"/>
                                      </p:to>
                                    </p:set>
                                    <p:animEffect transition="in" filter="fade">
                                      <p:cBhvr>
                                        <p:cTn id="19" dur="1000"/>
                                        <p:tgtEl>
                                          <p:spTgt spid="39938">
                                            <p:txEl>
                                              <p:pRg st="1" end="1"/>
                                            </p:txEl>
                                          </p:spTgt>
                                        </p:tgtEl>
                                      </p:cBhvr>
                                    </p:animEffect>
                                    <p:anim calcmode="lin" valueType="num">
                                      <p:cBhvr>
                                        <p:cTn id="20" dur="1000" fill="hold"/>
                                        <p:tgtEl>
                                          <p:spTgt spid="3993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99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9938">
                                            <p:txEl>
                                              <p:pRg st="2" end="2"/>
                                            </p:txEl>
                                          </p:spTgt>
                                        </p:tgtEl>
                                        <p:attrNameLst>
                                          <p:attrName>style.visibility</p:attrName>
                                        </p:attrNameLst>
                                      </p:cBhvr>
                                      <p:to>
                                        <p:strVal val="visible"/>
                                      </p:to>
                                    </p:set>
                                    <p:animEffect transition="in" filter="fade">
                                      <p:cBhvr>
                                        <p:cTn id="26" dur="1000"/>
                                        <p:tgtEl>
                                          <p:spTgt spid="39938">
                                            <p:txEl>
                                              <p:pRg st="2" end="2"/>
                                            </p:txEl>
                                          </p:spTgt>
                                        </p:tgtEl>
                                      </p:cBhvr>
                                    </p:animEffect>
                                    <p:anim calcmode="lin" valueType="num">
                                      <p:cBhvr>
                                        <p:cTn id="27" dur="1000" fill="hold"/>
                                        <p:tgtEl>
                                          <p:spTgt spid="3993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99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p:bldP spid="3993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6" name="图片 5" descr="f6043dcc74b4197d1ce4068abd875718"/>
          <p:cNvPicPr>
            <a:picLocks noChangeAspect="1"/>
          </p:cNvPicPr>
          <p:nvPr userDrawn="1">
            <p:custDataLst>
              <p:tags r:id="rId1"/>
            </p:custDataLst>
          </p:nvPr>
        </p:nvPicPr>
        <p:blipFill rotWithShape="1">
          <a:blip r:embed="rId2">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7" name="图片 6" descr="f6043dcc74b4197d1ce4068abd875718"/>
          <p:cNvPicPr>
            <a:picLocks noChangeAspect="1"/>
          </p:cNvPicPr>
          <p:nvPr userDrawn="1">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sp>
        <p:nvSpPr>
          <p:cNvPr id="40961" name="标题 44033"/>
          <p:cNvSpPr>
            <a:spLocks noGrp="1" noRot="1" noChangeArrowheads="1"/>
          </p:cNvSpPr>
          <p:nvPr>
            <p:ph type="title" idx="4294967295"/>
          </p:nvPr>
        </p:nvSpPr>
        <p:spPr>
          <a:xfrm>
            <a:off x="838200" y="365125"/>
            <a:ext cx="10515600" cy="1325563"/>
          </a:xfr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zh-CN" altLang="en-US">
                <a:solidFill>
                  <a:schemeClr val="dk1">
                    <a:lumMod val="85000"/>
                    <a:lumOff val="15000"/>
                  </a:schemeClr>
                </a:solidFill>
                <a:latin typeface="汉仪旗黑-85S" charset="0"/>
                <a:ea typeface="汉仪旗黑-85S" charset="0"/>
                <a:cs typeface="+mn-ea"/>
                <a:sym typeface="+mn-lt"/>
              </a:rPr>
              <a:t>防污染环境</a:t>
            </a:r>
            <a:endParaRPr lang="zh-CN" altLang="en-US">
              <a:solidFill>
                <a:schemeClr val="dk1">
                  <a:lumMod val="85000"/>
                  <a:lumOff val="15000"/>
                </a:schemeClr>
              </a:solidFill>
              <a:latin typeface="汉仪旗黑-85S" charset="0"/>
              <a:ea typeface="汉仪旗黑-85S" charset="0"/>
              <a:cs typeface="+mn-ea"/>
              <a:sym typeface="+mn-lt"/>
            </a:endParaRPr>
          </a:p>
        </p:txBody>
      </p:sp>
      <p:sp>
        <p:nvSpPr>
          <p:cNvPr id="40962" name="文本占位符 44034"/>
          <p:cNvSpPr>
            <a:spLocks noGrp="1" noRot="1" noChangeArrowheads="1"/>
          </p:cNvSpPr>
          <p:nvPr>
            <p:ph idx="4294967295"/>
            <p:custDataLst>
              <p:tags r:id="rId5"/>
            </p:custDataLst>
          </p:nvPr>
        </p:nvSpPr>
        <p:spPr>
          <a:xfrm>
            <a:off x="838200" y="1981238"/>
            <a:ext cx="5486368" cy="3559175"/>
          </a:xfrm>
        </p:spPr>
        <p:txBody>
          <a:bodyPr vert="horz" lIns="91440" tIns="45720" rIns="91440" bIns="45720" rtlCol="0">
            <a:normAutofit fontScale="9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lnSpc>
                <a:spcPct val="150000"/>
              </a:lnSpc>
              <a:buClrTx/>
              <a:buSzTx/>
            </a:pPr>
            <a:r>
              <a:rPr lang="zh-CN" altLang="en-US" b="1">
                <a:solidFill>
                  <a:schemeClr val="dk1">
                    <a:lumMod val="85000"/>
                    <a:lumOff val="15000"/>
                  </a:schemeClr>
                </a:solidFill>
                <a:latin typeface="微软雅黑" panose="020B0503020204020204" charset="-122"/>
                <a:ea typeface="微软雅黑" panose="020B0503020204020204" charset="-122"/>
                <a:cs typeface="+mn-ea"/>
                <a:sym typeface="+mn-lt"/>
              </a:rPr>
              <a:t>残渣、残液不能乱倒、乱丢，按规定进入指定场所</a:t>
            </a:r>
            <a:endParaRPr lang="zh-CN" altLang="en-US" b="1">
              <a:solidFill>
                <a:schemeClr val="dk1">
                  <a:lumMod val="85000"/>
                  <a:lumOff val="15000"/>
                </a:schemeClr>
              </a:solidFill>
              <a:latin typeface="微软雅黑" panose="020B0503020204020204" charset="-122"/>
              <a:ea typeface="微软雅黑" panose="020B0503020204020204" charset="-122"/>
              <a:cs typeface="+mn-ea"/>
              <a:sym typeface="+mn-lt"/>
            </a:endParaRPr>
          </a:p>
          <a:p>
            <a:pPr lvl="0" algn="l">
              <a:lnSpc>
                <a:spcPct val="150000"/>
              </a:lnSpc>
              <a:buClrTx/>
              <a:buSzTx/>
            </a:pPr>
            <a:r>
              <a:rPr lang="zh-CN" altLang="en-US" b="1">
                <a:solidFill>
                  <a:schemeClr val="dk1">
                    <a:lumMod val="85000"/>
                    <a:lumOff val="15000"/>
                  </a:schemeClr>
                </a:solidFill>
                <a:latin typeface="微软雅黑" panose="020B0503020204020204" charset="-122"/>
                <a:ea typeface="微软雅黑" panose="020B0503020204020204" charset="-122"/>
                <a:cs typeface="+mn-ea"/>
                <a:sym typeface="+mn-lt"/>
              </a:rPr>
              <a:t>危险废弃物按规定回收</a:t>
            </a:r>
            <a:endParaRPr lang="zh-CN" altLang="en-US" b="1">
              <a:solidFill>
                <a:schemeClr val="dk1">
                  <a:lumMod val="85000"/>
                  <a:lumOff val="15000"/>
                </a:schemeClr>
              </a:solidFill>
              <a:latin typeface="微软雅黑" panose="020B0503020204020204" charset="-122"/>
              <a:ea typeface="微软雅黑" panose="020B0503020204020204" charset="-122"/>
              <a:cs typeface="+mn-ea"/>
              <a:sym typeface="+mn-lt"/>
            </a:endParaRPr>
          </a:p>
          <a:p>
            <a:pPr lvl="0" algn="l">
              <a:lnSpc>
                <a:spcPct val="150000"/>
              </a:lnSpc>
              <a:buClrTx/>
              <a:buSzTx/>
            </a:pPr>
            <a:r>
              <a:rPr lang="zh-CN" altLang="en-US" b="1">
                <a:solidFill>
                  <a:schemeClr val="dk1">
                    <a:lumMod val="85000"/>
                    <a:lumOff val="15000"/>
                  </a:schemeClr>
                </a:solidFill>
                <a:latin typeface="微软雅黑" panose="020B0503020204020204" charset="-122"/>
                <a:ea typeface="微软雅黑" panose="020B0503020204020204" charset="-122"/>
                <a:cs typeface="+mn-ea"/>
                <a:sym typeface="+mn-lt"/>
              </a:rPr>
              <a:t>未使用完的危化品密封存储</a:t>
            </a:r>
            <a:endParaRPr lang="zh-CN" altLang="en-US" b="1">
              <a:solidFill>
                <a:schemeClr val="dk1">
                  <a:lumMod val="85000"/>
                  <a:lumOff val="15000"/>
                </a:schemeClr>
              </a:solidFill>
              <a:latin typeface="微软雅黑" panose="020B0503020204020204" charset="-122"/>
              <a:ea typeface="微软雅黑" panose="020B0503020204020204" charset="-122"/>
              <a:cs typeface="+mn-ea"/>
              <a:sym typeface="+mn-lt"/>
            </a:endParaRPr>
          </a:p>
          <a:p>
            <a:pPr lvl="0" algn="l">
              <a:lnSpc>
                <a:spcPct val="150000"/>
              </a:lnSpc>
              <a:buClrTx/>
              <a:buSzTx/>
            </a:pPr>
            <a:r>
              <a:rPr lang="zh-CN" altLang="en-US" b="1">
                <a:solidFill>
                  <a:schemeClr val="dk1">
                    <a:lumMod val="85000"/>
                    <a:lumOff val="15000"/>
                  </a:schemeClr>
                </a:solidFill>
                <a:latin typeface="微软雅黑" panose="020B0503020204020204" charset="-122"/>
                <a:ea typeface="微软雅黑" panose="020B0503020204020204" charset="-122"/>
                <a:cs typeface="+mn-ea"/>
                <a:sym typeface="+mn-lt"/>
              </a:rPr>
              <a:t>防泄漏，保持包装完好状态</a:t>
            </a:r>
            <a:endParaRPr lang="zh-CN" altLang="en-US" b="1">
              <a:solidFill>
                <a:schemeClr val="dk1">
                  <a:lumMod val="85000"/>
                  <a:lumOff val="15000"/>
                </a:schemeClr>
              </a:solidFill>
              <a:latin typeface="微软雅黑" panose="020B0503020204020204" charset="-122"/>
              <a:ea typeface="微软雅黑" panose="020B0503020204020204" charset="-122"/>
              <a:cs typeface="+mn-ea"/>
              <a:sym typeface="+mn-lt"/>
            </a:endParaRPr>
          </a:p>
          <a:p>
            <a:pPr lvl="0" algn="l">
              <a:lnSpc>
                <a:spcPct val="150000"/>
              </a:lnSpc>
              <a:buClrTx/>
              <a:buSzTx/>
            </a:pPr>
            <a:endParaRPr lang="zh-CN" altLang="en-US" b="1">
              <a:solidFill>
                <a:schemeClr val="dk1">
                  <a:lumMod val="85000"/>
                  <a:lumOff val="15000"/>
                </a:schemeClr>
              </a:solidFill>
              <a:latin typeface="微软雅黑" panose="020B0503020204020204" charset="-122"/>
              <a:ea typeface="微软雅黑" panose="020B0503020204020204" charset="-122"/>
              <a:cs typeface="+mn-ea"/>
              <a:sym typeface="+mn-lt"/>
            </a:endParaRPr>
          </a:p>
        </p:txBody>
      </p:sp>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1587" y="1246611"/>
            <a:ext cx="7120413" cy="5028428"/>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1"/>
                                        </p:tgtEl>
                                        <p:attrNameLst>
                                          <p:attrName>style.visibility</p:attrName>
                                        </p:attrNameLst>
                                      </p:cBhvr>
                                      <p:to>
                                        <p:strVal val="visible"/>
                                      </p:to>
                                    </p:set>
                                    <p:animEffect transition="in" filter="fade">
                                      <p:cBhvr>
                                        <p:cTn id="7" dur="500"/>
                                        <p:tgtEl>
                                          <p:spTgt spid="4096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0962">
                                            <p:txEl>
                                              <p:pRg st="0" end="0"/>
                                            </p:txEl>
                                          </p:spTgt>
                                        </p:tgtEl>
                                        <p:attrNameLst>
                                          <p:attrName>style.visibility</p:attrName>
                                        </p:attrNameLst>
                                      </p:cBhvr>
                                      <p:to>
                                        <p:strVal val="visible"/>
                                      </p:to>
                                    </p:set>
                                    <p:animEffect transition="in" filter="fade">
                                      <p:cBhvr>
                                        <p:cTn id="12" dur="1000"/>
                                        <p:tgtEl>
                                          <p:spTgt spid="40962">
                                            <p:txEl>
                                              <p:pRg st="0" end="0"/>
                                            </p:txEl>
                                          </p:spTgt>
                                        </p:tgtEl>
                                      </p:cBhvr>
                                    </p:animEffect>
                                    <p:anim calcmode="lin" valueType="num">
                                      <p:cBhvr>
                                        <p:cTn id="13" dur="1000" fill="hold"/>
                                        <p:tgtEl>
                                          <p:spTgt spid="4096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09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0962">
                                            <p:txEl>
                                              <p:pRg st="1" end="1"/>
                                            </p:txEl>
                                          </p:spTgt>
                                        </p:tgtEl>
                                        <p:attrNameLst>
                                          <p:attrName>style.visibility</p:attrName>
                                        </p:attrNameLst>
                                      </p:cBhvr>
                                      <p:to>
                                        <p:strVal val="visible"/>
                                      </p:to>
                                    </p:set>
                                    <p:animEffect transition="in" filter="fade">
                                      <p:cBhvr>
                                        <p:cTn id="19" dur="1000"/>
                                        <p:tgtEl>
                                          <p:spTgt spid="40962">
                                            <p:txEl>
                                              <p:pRg st="1" end="1"/>
                                            </p:txEl>
                                          </p:spTgt>
                                        </p:tgtEl>
                                      </p:cBhvr>
                                    </p:animEffect>
                                    <p:anim calcmode="lin" valueType="num">
                                      <p:cBhvr>
                                        <p:cTn id="20" dur="1000" fill="hold"/>
                                        <p:tgtEl>
                                          <p:spTgt spid="4096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09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0962">
                                            <p:txEl>
                                              <p:pRg st="2" end="2"/>
                                            </p:txEl>
                                          </p:spTgt>
                                        </p:tgtEl>
                                        <p:attrNameLst>
                                          <p:attrName>style.visibility</p:attrName>
                                        </p:attrNameLst>
                                      </p:cBhvr>
                                      <p:to>
                                        <p:strVal val="visible"/>
                                      </p:to>
                                    </p:set>
                                    <p:animEffect transition="in" filter="fade">
                                      <p:cBhvr>
                                        <p:cTn id="26" dur="1000"/>
                                        <p:tgtEl>
                                          <p:spTgt spid="40962">
                                            <p:txEl>
                                              <p:pRg st="2" end="2"/>
                                            </p:txEl>
                                          </p:spTgt>
                                        </p:tgtEl>
                                      </p:cBhvr>
                                    </p:animEffect>
                                    <p:anim calcmode="lin" valueType="num">
                                      <p:cBhvr>
                                        <p:cTn id="27" dur="1000" fill="hold"/>
                                        <p:tgtEl>
                                          <p:spTgt spid="4096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09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0962">
                                            <p:txEl>
                                              <p:pRg st="3" end="3"/>
                                            </p:txEl>
                                          </p:spTgt>
                                        </p:tgtEl>
                                        <p:attrNameLst>
                                          <p:attrName>style.visibility</p:attrName>
                                        </p:attrNameLst>
                                      </p:cBhvr>
                                      <p:to>
                                        <p:strVal val="visible"/>
                                      </p:to>
                                    </p:set>
                                    <p:animEffect transition="in" filter="fade">
                                      <p:cBhvr>
                                        <p:cTn id="33" dur="1000"/>
                                        <p:tgtEl>
                                          <p:spTgt spid="40962">
                                            <p:txEl>
                                              <p:pRg st="3" end="3"/>
                                            </p:txEl>
                                          </p:spTgt>
                                        </p:tgtEl>
                                      </p:cBhvr>
                                    </p:animEffect>
                                    <p:anim calcmode="lin" valueType="num">
                                      <p:cBhvr>
                                        <p:cTn id="34" dur="1000" fill="hold"/>
                                        <p:tgtEl>
                                          <p:spTgt spid="4096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09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p:bldP spid="4096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6" name="图片 5" descr="f6043dcc74b4197d1ce4068abd875718"/>
          <p:cNvPicPr>
            <a:picLocks noChangeAspect="1"/>
          </p:cNvPicPr>
          <p:nvPr userDrawn="1">
            <p:custDataLst>
              <p:tags r:id="rId1"/>
            </p:custDataLst>
          </p:nvPr>
        </p:nvPicPr>
        <p:blipFill rotWithShape="1">
          <a:blip r:embed="rId2">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7" name="图片 6" descr="f6043dcc74b4197d1ce4068abd875718"/>
          <p:cNvPicPr>
            <a:picLocks noChangeAspect="1"/>
          </p:cNvPicPr>
          <p:nvPr userDrawn="1">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sp>
        <p:nvSpPr>
          <p:cNvPr id="2" name="标题 1"/>
          <p:cNvSpPr>
            <a:spLocks noGrp="1"/>
          </p:cNvSpPr>
          <p:nvPr>
            <p:ph type="title" idx="4294967295"/>
          </p:nvPr>
        </p:nvSpPr>
        <p:spPr>
          <a:xfrm>
            <a:off x="571507" y="228684"/>
            <a:ext cx="11048986" cy="2852737"/>
          </a:xfr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fontAlgn="base">
              <a:lnSpc>
                <a:spcPct val="150000"/>
              </a:lnSpc>
              <a:buClrTx/>
              <a:buSzTx/>
              <a:buFont typeface="Arial" panose="020B0604020202020204" pitchFamily="34" charset="0"/>
            </a:pPr>
            <a:r>
              <a:rPr lang="zh-CN" altLang="en-US" b="1">
                <a:gradFill flip="none" rotWithShape="1">
                  <a:gsLst>
                    <a:gs pos="23000">
                      <a:schemeClr val="dk1">
                        <a:lumMod val="85000"/>
                        <a:lumOff val="15000"/>
                      </a:schemeClr>
                    </a:gs>
                    <a:gs pos="100000">
                      <a:schemeClr val="accent1">
                        <a:lumMod val="60000"/>
                        <a:lumOff val="40000"/>
                      </a:schemeClr>
                    </a:gs>
                  </a:gsLst>
                  <a:lin ang="18900000" scaled="1"/>
                </a:gradFill>
                <a:latin typeface="汉仪旗黑-85S" charset="0"/>
                <a:ea typeface="+mn-ea"/>
                <a:cs typeface="汉仪旗黑-85S" charset="0"/>
                <a:sym typeface="+mn-lt"/>
              </a:rPr>
              <a:t>三、危险化学品日常管理</a:t>
            </a:r>
            <a:r>
              <a:rPr lang="zh-CN" altLang="en-US" b="1">
                <a:gradFill flip="none" rotWithShape="1">
                  <a:gsLst>
                    <a:gs pos="23000">
                      <a:schemeClr val="dk1">
                        <a:lumMod val="85000"/>
                        <a:lumOff val="15000"/>
                      </a:schemeClr>
                    </a:gs>
                    <a:gs pos="100000">
                      <a:schemeClr val="accent1">
                        <a:lumMod val="60000"/>
                        <a:lumOff val="40000"/>
                      </a:schemeClr>
                    </a:gs>
                  </a:gsLst>
                  <a:lin ang="18900000" scaled="1"/>
                </a:gradFill>
                <a:latin typeface="汉仪旗黑-85S" charset="0"/>
                <a:ea typeface="+mn-ea"/>
                <a:cs typeface="汉仪旗黑-85S" charset="0"/>
                <a:sym typeface="+mn-lt"/>
              </a:rPr>
              <a:t>&amp;</a:t>
            </a:r>
            <a:r>
              <a:rPr lang="zh-CN" altLang="en-US" b="1">
                <a:gradFill flip="none" rotWithShape="1">
                  <a:gsLst>
                    <a:gs pos="23000">
                      <a:schemeClr val="dk1">
                        <a:lumMod val="85000"/>
                        <a:lumOff val="15000"/>
                      </a:schemeClr>
                    </a:gs>
                    <a:gs pos="100000">
                      <a:schemeClr val="accent1">
                        <a:lumMod val="60000"/>
                        <a:lumOff val="40000"/>
                      </a:schemeClr>
                    </a:gs>
                  </a:gsLst>
                  <a:lin ang="18900000" scaled="1"/>
                </a:gradFill>
                <a:latin typeface="汉仪旗黑-85S" charset="0"/>
                <a:ea typeface="+mn-ea"/>
                <a:cs typeface="汉仪旗黑-85S" charset="0"/>
                <a:sym typeface="+mn-lt"/>
              </a:rPr>
              <a:t>使用</a:t>
            </a:r>
            <a:endParaRPr lang="zh-CN" altLang="en-US" b="1">
              <a:gradFill flip="none" rotWithShape="1">
                <a:gsLst>
                  <a:gs pos="23000">
                    <a:schemeClr val="dk1">
                      <a:lumMod val="85000"/>
                      <a:lumOff val="15000"/>
                    </a:schemeClr>
                  </a:gs>
                  <a:gs pos="100000">
                    <a:schemeClr val="accent1">
                      <a:lumMod val="60000"/>
                      <a:lumOff val="40000"/>
                    </a:schemeClr>
                  </a:gs>
                </a:gsLst>
                <a:lin ang="18900000" scaled="1"/>
              </a:gradFill>
              <a:latin typeface="汉仪旗黑-85S" charset="0"/>
              <a:ea typeface="+mn-ea"/>
              <a:cs typeface="汉仪旗黑-85S" charset="0"/>
              <a:sym typeface="+mn-lt"/>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bwMode="auto">
          <a:xfrm>
            <a:off x="8077148" y="381000"/>
            <a:ext cx="3508375"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矩形 46"/>
          <p:cNvSpPr/>
          <p:nvPr>
            <p:custDataLst>
              <p:tags r:id="rId3"/>
            </p:custDataLst>
          </p:nvPr>
        </p:nvSpPr>
        <p:spPr>
          <a:xfrm>
            <a:off x="2079589" y="2895969"/>
            <a:ext cx="1116963" cy="829945"/>
          </a:xfrm>
          <a:prstGeom prst="rect">
            <a:avLst/>
          </a:prstGeom>
          <a:noFill/>
        </p:spPr>
        <p:txBody>
          <a:bodyPr wrap="square">
            <a:normAutofit/>
          </a:bodyPr>
          <a:p>
            <a:r>
              <a:rPr lang="en-US" altLang="zh-CN" sz="4800" spc="-200" dirty="0">
                <a:solidFill>
                  <a:schemeClr val="accent1">
                    <a:lumMod val="50000"/>
                  </a:schemeClr>
                </a:solidFill>
                <a:uFillTx/>
                <a:latin typeface="Arial" panose="020B0604020202020204" pitchFamily="34" charset="0"/>
                <a:ea typeface="微软雅黑" panose="020B0503020204020204" charset="-122"/>
                <a:cs typeface="+mn-ea"/>
                <a:sym typeface="+mn-lt"/>
              </a:rPr>
              <a:t>01.</a:t>
            </a:r>
            <a:endParaRPr lang="en-US" altLang="zh-CN" sz="4800" spc="-200" dirty="0">
              <a:solidFill>
                <a:schemeClr val="accent1">
                  <a:lumMod val="50000"/>
                </a:schemeClr>
              </a:solidFill>
              <a:uFillTx/>
              <a:latin typeface="Arial" panose="020B0604020202020204" pitchFamily="34" charset="0"/>
              <a:ea typeface="微软雅黑" panose="020B0503020204020204" charset="-122"/>
              <a:cs typeface="+mn-ea"/>
              <a:sym typeface="+mn-lt"/>
            </a:endParaRPr>
          </a:p>
        </p:txBody>
      </p:sp>
      <p:sp>
        <p:nvSpPr>
          <p:cNvPr id="50" name="矩形 49"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custDataLst>
              <p:tags r:id="rId4"/>
            </p:custDataLst>
          </p:nvPr>
        </p:nvSpPr>
        <p:spPr>
          <a:xfrm>
            <a:off x="3181194" y="3134746"/>
            <a:ext cx="2427348" cy="349200"/>
          </a:xfrm>
          <a:prstGeom prst="rect">
            <a:avLst/>
          </a:prstGeom>
          <a:ln>
            <a:noFill/>
          </a:ln>
        </p:spPr>
        <p:txBody>
          <a:bodyPr wrap="square" lIns="90000" tIns="0" rIns="90000" bIns="46800">
            <a:noAutofit/>
          </a:bodyPr>
          <a:p>
            <a:pPr marL="0" lvl="0" indent="0" algn="l">
              <a:lnSpc>
                <a:spcPct val="120000"/>
              </a:lnSpc>
              <a:spcBef>
                <a:spcPts val="0"/>
              </a:spcBef>
              <a:spcAft>
                <a:spcPts val="0"/>
              </a:spcAft>
              <a:buSzPct val="100000"/>
            </a:pPr>
            <a:r>
              <a:rPr lang="zh-CN" altLang="en-US" sz="2400" spc="100">
                <a:solidFill>
                  <a:schemeClr val="dk1"/>
                </a:solidFill>
                <a:latin typeface="Arial" panose="020B0604020202020204" pitchFamily="34" charset="0"/>
                <a:ea typeface="微软雅黑" panose="020B0503020204020204" charset="-122"/>
                <a:cs typeface="+mn-ea"/>
                <a:sym typeface="+mn-lt"/>
              </a:rPr>
              <a:t>危险化学品概述</a:t>
            </a:r>
            <a:endParaRPr lang="zh-CN" altLang="en-US" sz="2400" spc="100">
              <a:solidFill>
                <a:schemeClr val="dk1"/>
              </a:solidFill>
              <a:latin typeface="Arial" panose="020B0604020202020204" pitchFamily="34" charset="0"/>
              <a:ea typeface="微软雅黑" panose="020B0503020204020204" charset="-122"/>
              <a:cs typeface="+mn-ea"/>
              <a:sym typeface="+mn-lt"/>
            </a:endParaRPr>
          </a:p>
        </p:txBody>
      </p:sp>
      <p:sp>
        <p:nvSpPr>
          <p:cNvPr id="3" name="椭圆 2"/>
          <p:cNvSpPr/>
          <p:nvPr>
            <p:custDataLst>
              <p:tags r:id="rId5"/>
            </p:custDataLst>
          </p:nvPr>
        </p:nvSpPr>
        <p:spPr>
          <a:xfrm rot="2083192">
            <a:off x="1734130" y="2616975"/>
            <a:ext cx="970146" cy="767607"/>
          </a:xfrm>
          <a:prstGeom prst="ellipse">
            <a:avLst/>
          </a:prstGeom>
          <a:solidFill>
            <a:schemeClr val="accent1"/>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800" spc="-200">
              <a:solidFill>
                <a:schemeClr val="lt1"/>
              </a:solidFill>
              <a:latin typeface="微软雅黑" panose="020B0503020204020204" charset="-122"/>
              <a:ea typeface="微软雅黑" panose="020B0503020204020204" charset="-122"/>
            </a:endParaRPr>
          </a:p>
        </p:txBody>
      </p:sp>
      <p:sp>
        <p:nvSpPr>
          <p:cNvPr id="60" name="矩形 59"/>
          <p:cNvSpPr/>
          <p:nvPr>
            <p:custDataLst>
              <p:tags r:id="rId6"/>
            </p:custDataLst>
          </p:nvPr>
        </p:nvSpPr>
        <p:spPr>
          <a:xfrm>
            <a:off x="2079589" y="4246495"/>
            <a:ext cx="1116963" cy="829945"/>
          </a:xfrm>
          <a:prstGeom prst="rect">
            <a:avLst/>
          </a:prstGeom>
          <a:noFill/>
        </p:spPr>
        <p:txBody>
          <a:bodyPr wrap="square">
            <a:normAutofit/>
          </a:bodyPr>
          <a:p>
            <a:r>
              <a:rPr lang="en-US" altLang="zh-CN" sz="4800" spc="-200" dirty="0">
                <a:solidFill>
                  <a:schemeClr val="accent1">
                    <a:lumMod val="50000"/>
                  </a:schemeClr>
                </a:solidFill>
                <a:uFillTx/>
                <a:latin typeface="Arial" panose="020B0604020202020204" pitchFamily="34" charset="0"/>
                <a:ea typeface="微软雅黑" panose="020B0503020204020204" charset="-122"/>
                <a:cs typeface="+mn-ea"/>
                <a:sym typeface="+mn-lt"/>
              </a:rPr>
              <a:t>03.</a:t>
            </a:r>
            <a:endParaRPr lang="en-US" altLang="zh-CN" sz="4800" spc="-200" dirty="0">
              <a:solidFill>
                <a:schemeClr val="accent1">
                  <a:lumMod val="50000"/>
                </a:schemeClr>
              </a:solidFill>
              <a:uFillTx/>
              <a:latin typeface="Arial" panose="020B0604020202020204" pitchFamily="34" charset="0"/>
              <a:ea typeface="微软雅黑" panose="020B0503020204020204" charset="-122"/>
              <a:cs typeface="+mn-ea"/>
              <a:sym typeface="+mn-lt"/>
            </a:endParaRPr>
          </a:p>
        </p:txBody>
      </p:sp>
      <p:sp>
        <p:nvSpPr>
          <p:cNvPr id="64" name="矩形 63"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custDataLst>
              <p:tags r:id="rId7"/>
            </p:custDataLst>
          </p:nvPr>
        </p:nvSpPr>
        <p:spPr>
          <a:xfrm>
            <a:off x="3162300" y="4506595"/>
            <a:ext cx="2667635" cy="349250"/>
          </a:xfrm>
          <a:prstGeom prst="rect">
            <a:avLst/>
          </a:prstGeom>
          <a:ln>
            <a:noFill/>
          </a:ln>
        </p:spPr>
        <p:txBody>
          <a:bodyPr wrap="square" lIns="90000" tIns="0" rIns="90000" bIns="46800">
            <a:noAutofit/>
          </a:bodyPr>
          <a:p>
            <a:pPr marL="0" lvl="0" indent="0" algn="l">
              <a:lnSpc>
                <a:spcPct val="120000"/>
              </a:lnSpc>
              <a:spcBef>
                <a:spcPts val="0"/>
              </a:spcBef>
              <a:spcAft>
                <a:spcPts val="0"/>
              </a:spcAft>
              <a:buSzPct val="100000"/>
            </a:pPr>
            <a:r>
              <a:rPr lang="zh-CN" altLang="en-US" sz="2400" spc="100">
                <a:solidFill>
                  <a:schemeClr val="dk1"/>
                </a:solidFill>
                <a:latin typeface="Arial" panose="020B0604020202020204" pitchFamily="34" charset="0"/>
                <a:ea typeface="微软雅黑" panose="020B0503020204020204" charset="-122"/>
                <a:cs typeface="+mn-ea"/>
                <a:sym typeface="+mn-lt"/>
              </a:rPr>
              <a:t>危化品管理&amp;使用</a:t>
            </a:r>
            <a:endParaRPr lang="zh-CN" altLang="en-US" sz="2400" spc="100">
              <a:solidFill>
                <a:schemeClr val="dk1"/>
              </a:solidFill>
              <a:latin typeface="Arial" panose="020B0604020202020204" pitchFamily="34" charset="0"/>
              <a:ea typeface="微软雅黑" panose="020B0503020204020204" charset="-122"/>
              <a:cs typeface="+mn-ea"/>
              <a:sym typeface="+mn-lt"/>
            </a:endParaRPr>
          </a:p>
        </p:txBody>
      </p:sp>
      <p:sp>
        <p:nvSpPr>
          <p:cNvPr id="65" name="椭圆 64"/>
          <p:cNvSpPr/>
          <p:nvPr>
            <p:custDataLst>
              <p:tags r:id="rId8"/>
            </p:custDataLst>
          </p:nvPr>
        </p:nvSpPr>
        <p:spPr>
          <a:xfrm rot="2083192">
            <a:off x="1734130" y="3967501"/>
            <a:ext cx="970146" cy="767607"/>
          </a:xfrm>
          <a:prstGeom prst="ellipse">
            <a:avLst/>
          </a:prstGeom>
          <a:solidFill>
            <a:schemeClr val="accent1"/>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800" spc="-200">
              <a:solidFill>
                <a:schemeClr val="lt1"/>
              </a:solidFill>
              <a:latin typeface="微软雅黑" panose="020B0503020204020204" charset="-122"/>
              <a:ea typeface="微软雅黑" panose="020B0503020204020204" charset="-122"/>
            </a:endParaRPr>
          </a:p>
        </p:txBody>
      </p:sp>
      <p:sp>
        <p:nvSpPr>
          <p:cNvPr id="87" name="矩形 86"/>
          <p:cNvSpPr/>
          <p:nvPr>
            <p:custDataLst>
              <p:tags r:id="rId9"/>
            </p:custDataLst>
          </p:nvPr>
        </p:nvSpPr>
        <p:spPr>
          <a:xfrm>
            <a:off x="6067389" y="2895969"/>
            <a:ext cx="1116963" cy="829945"/>
          </a:xfrm>
          <a:prstGeom prst="rect">
            <a:avLst/>
          </a:prstGeom>
          <a:noFill/>
        </p:spPr>
        <p:txBody>
          <a:bodyPr wrap="square">
            <a:normAutofit/>
          </a:bodyPr>
          <a:p>
            <a:r>
              <a:rPr lang="en-US" altLang="zh-CN" sz="4800" spc="-200" dirty="0">
                <a:solidFill>
                  <a:schemeClr val="accent1">
                    <a:lumMod val="75000"/>
                  </a:schemeClr>
                </a:solidFill>
                <a:uFillTx/>
                <a:latin typeface="Arial" panose="020B0604020202020204" pitchFamily="34" charset="0"/>
                <a:ea typeface="微软雅黑" panose="020B0503020204020204" charset="-122"/>
                <a:cs typeface="+mn-ea"/>
                <a:sym typeface="+mn-lt"/>
              </a:rPr>
              <a:t>02.</a:t>
            </a:r>
            <a:endParaRPr lang="en-US" altLang="zh-CN" sz="4800" spc="-200" dirty="0">
              <a:solidFill>
                <a:schemeClr val="accent1">
                  <a:lumMod val="75000"/>
                </a:schemeClr>
              </a:solidFill>
              <a:uFillTx/>
              <a:latin typeface="Arial" panose="020B0604020202020204" pitchFamily="34" charset="0"/>
              <a:ea typeface="微软雅黑" panose="020B0503020204020204" charset="-122"/>
              <a:cs typeface="+mn-ea"/>
              <a:sym typeface="+mn-lt"/>
            </a:endParaRPr>
          </a:p>
        </p:txBody>
      </p:sp>
      <p:sp>
        <p:nvSpPr>
          <p:cNvPr id="89" name="矩形 88"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custDataLst>
              <p:tags r:id="rId10"/>
            </p:custDataLst>
          </p:nvPr>
        </p:nvSpPr>
        <p:spPr>
          <a:xfrm>
            <a:off x="7187565" y="3134995"/>
            <a:ext cx="3369945" cy="349250"/>
          </a:xfrm>
          <a:prstGeom prst="rect">
            <a:avLst/>
          </a:prstGeom>
          <a:ln>
            <a:noFill/>
          </a:ln>
        </p:spPr>
        <p:txBody>
          <a:bodyPr wrap="square" lIns="90000" tIns="0" rIns="90000" bIns="46800">
            <a:noAutofit/>
          </a:bodyPr>
          <a:p>
            <a:pPr marL="0" lvl="0" indent="0" algn="l">
              <a:lnSpc>
                <a:spcPct val="120000"/>
              </a:lnSpc>
              <a:spcBef>
                <a:spcPts val="0"/>
              </a:spcBef>
              <a:spcAft>
                <a:spcPts val="0"/>
              </a:spcAft>
              <a:buSzPct val="100000"/>
            </a:pPr>
            <a:r>
              <a:rPr lang="zh-CN" altLang="en-US" sz="2400" spc="100">
                <a:solidFill>
                  <a:schemeClr val="dk1">
                    <a:lumMod val="85000"/>
                    <a:lumOff val="15000"/>
                  </a:schemeClr>
                </a:solidFill>
                <a:latin typeface="Arial" panose="020B0604020202020204" pitchFamily="34" charset="0"/>
                <a:ea typeface="微软雅黑" panose="020B0503020204020204" charset="-122"/>
                <a:cs typeface="+mn-ea"/>
                <a:sym typeface="+mn-lt"/>
              </a:rPr>
              <a:t>危险化学品危害及预防</a:t>
            </a:r>
            <a:endParaRPr lang="zh-CN" altLang="en-US" sz="2400" spc="100">
              <a:solidFill>
                <a:schemeClr val="dk1">
                  <a:lumMod val="85000"/>
                  <a:lumOff val="15000"/>
                </a:schemeClr>
              </a:solidFill>
              <a:latin typeface="Arial" panose="020B0604020202020204" pitchFamily="34" charset="0"/>
              <a:ea typeface="微软雅黑" panose="020B0503020204020204" charset="-122"/>
              <a:cs typeface="+mn-ea"/>
              <a:sym typeface="+mn-lt"/>
            </a:endParaRPr>
          </a:p>
        </p:txBody>
      </p:sp>
      <p:sp>
        <p:nvSpPr>
          <p:cNvPr id="90" name="椭圆 89"/>
          <p:cNvSpPr/>
          <p:nvPr>
            <p:custDataLst>
              <p:tags r:id="rId11"/>
            </p:custDataLst>
          </p:nvPr>
        </p:nvSpPr>
        <p:spPr>
          <a:xfrm rot="2083192">
            <a:off x="5721930" y="2616975"/>
            <a:ext cx="970146" cy="767607"/>
          </a:xfrm>
          <a:prstGeom prst="ellipse">
            <a:avLst/>
          </a:prstGeom>
          <a:solidFill>
            <a:schemeClr val="accent1"/>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800" spc="-200">
              <a:solidFill>
                <a:schemeClr val="lt1"/>
              </a:solidFill>
              <a:latin typeface="微软雅黑" panose="020B0503020204020204" charset="-122"/>
              <a:ea typeface="微软雅黑" panose="020B0503020204020204" charset="-122"/>
            </a:endParaRPr>
          </a:p>
        </p:txBody>
      </p:sp>
      <p:sp>
        <p:nvSpPr>
          <p:cNvPr id="92" name="矩形 91"/>
          <p:cNvSpPr/>
          <p:nvPr>
            <p:custDataLst>
              <p:tags r:id="rId12"/>
            </p:custDataLst>
          </p:nvPr>
        </p:nvSpPr>
        <p:spPr>
          <a:xfrm>
            <a:off x="6067389" y="4246495"/>
            <a:ext cx="1116963" cy="829945"/>
          </a:xfrm>
          <a:prstGeom prst="rect">
            <a:avLst/>
          </a:prstGeom>
          <a:noFill/>
        </p:spPr>
        <p:txBody>
          <a:bodyPr wrap="square">
            <a:normAutofit/>
          </a:bodyPr>
          <a:p>
            <a:r>
              <a:rPr lang="en-US" altLang="zh-CN" sz="4800" spc="-200" dirty="0">
                <a:solidFill>
                  <a:schemeClr val="accent1">
                    <a:lumMod val="75000"/>
                  </a:schemeClr>
                </a:solidFill>
                <a:uFillTx/>
                <a:latin typeface="Arial" panose="020B0604020202020204" pitchFamily="34" charset="0"/>
                <a:ea typeface="微软雅黑" panose="020B0503020204020204" charset="-122"/>
                <a:cs typeface="+mn-ea"/>
                <a:sym typeface="+mn-lt"/>
              </a:rPr>
              <a:t>04.</a:t>
            </a:r>
            <a:endParaRPr lang="en-US" altLang="zh-CN" sz="4800" spc="-200" dirty="0">
              <a:solidFill>
                <a:schemeClr val="accent1">
                  <a:lumMod val="75000"/>
                </a:schemeClr>
              </a:solidFill>
              <a:uFillTx/>
              <a:latin typeface="Arial" panose="020B0604020202020204" pitchFamily="34" charset="0"/>
              <a:ea typeface="微软雅黑" panose="020B0503020204020204" charset="-122"/>
              <a:cs typeface="+mn-ea"/>
              <a:sym typeface="+mn-lt"/>
            </a:endParaRPr>
          </a:p>
        </p:txBody>
      </p:sp>
      <p:sp>
        <p:nvSpPr>
          <p:cNvPr id="94" name="矩形 93"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custDataLst>
              <p:tags r:id="rId13"/>
            </p:custDataLst>
          </p:nvPr>
        </p:nvSpPr>
        <p:spPr>
          <a:xfrm>
            <a:off x="7184390" y="4506595"/>
            <a:ext cx="4207510" cy="349250"/>
          </a:xfrm>
          <a:prstGeom prst="rect">
            <a:avLst/>
          </a:prstGeom>
          <a:ln>
            <a:noFill/>
          </a:ln>
        </p:spPr>
        <p:txBody>
          <a:bodyPr wrap="square" lIns="90000" tIns="0" rIns="90000" bIns="46800"/>
          <a:p>
            <a:pPr marL="0" lvl="0" indent="0" algn="l">
              <a:lnSpc>
                <a:spcPct val="120000"/>
              </a:lnSpc>
              <a:spcBef>
                <a:spcPts val="0"/>
              </a:spcBef>
              <a:spcAft>
                <a:spcPts val="0"/>
              </a:spcAft>
              <a:buSzPct val="100000"/>
            </a:pPr>
            <a:r>
              <a:rPr lang="zh-CN" altLang="en-US" sz="2400" spc="100">
                <a:solidFill>
                  <a:schemeClr val="dk1">
                    <a:lumMod val="85000"/>
                    <a:lumOff val="15000"/>
                  </a:schemeClr>
                </a:solidFill>
                <a:latin typeface="Arial" panose="020B0604020202020204" pitchFamily="34" charset="0"/>
                <a:ea typeface="微软雅黑" panose="020B0503020204020204" charset="-122"/>
                <a:cs typeface="+mn-ea"/>
                <a:sym typeface="+mn-lt"/>
              </a:rPr>
              <a:t>危化品使用防护及应急措施</a:t>
            </a:r>
            <a:endParaRPr lang="zh-CN" altLang="en-US" sz="2400" spc="100">
              <a:solidFill>
                <a:schemeClr val="dk1">
                  <a:lumMod val="85000"/>
                  <a:lumOff val="15000"/>
                </a:schemeClr>
              </a:solidFill>
              <a:latin typeface="Arial" panose="020B0604020202020204" pitchFamily="34" charset="0"/>
              <a:ea typeface="微软雅黑" panose="020B0503020204020204" charset="-122"/>
              <a:cs typeface="+mn-ea"/>
              <a:sym typeface="+mn-lt"/>
            </a:endParaRPr>
          </a:p>
        </p:txBody>
      </p:sp>
      <p:sp>
        <p:nvSpPr>
          <p:cNvPr id="95" name="椭圆 94"/>
          <p:cNvSpPr/>
          <p:nvPr>
            <p:custDataLst>
              <p:tags r:id="rId14"/>
            </p:custDataLst>
          </p:nvPr>
        </p:nvSpPr>
        <p:spPr>
          <a:xfrm rot="2083192">
            <a:off x="5721930" y="3967501"/>
            <a:ext cx="970146" cy="767607"/>
          </a:xfrm>
          <a:prstGeom prst="ellipse">
            <a:avLst/>
          </a:prstGeom>
          <a:solidFill>
            <a:schemeClr val="accent1"/>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800" spc="-200">
              <a:solidFill>
                <a:schemeClr val="lt1"/>
              </a:solidFill>
              <a:latin typeface="微软雅黑" panose="020B0503020204020204" charset="-122"/>
              <a:ea typeface="微软雅黑" panose="020B0503020204020204" charset="-122"/>
            </a:endParaRPr>
          </a:p>
        </p:txBody>
      </p:sp>
      <p:sp>
        <p:nvSpPr>
          <p:cNvPr id="101" name="文本框 100"/>
          <p:cNvSpPr txBox="1"/>
          <p:nvPr>
            <p:custDataLst>
              <p:tags r:id="rId15"/>
            </p:custDataLst>
          </p:nvPr>
        </p:nvSpPr>
        <p:spPr>
          <a:xfrm>
            <a:off x="2462175" y="1103286"/>
            <a:ext cx="4047490" cy="768350"/>
          </a:xfrm>
          <a:prstGeom prst="rect">
            <a:avLst/>
          </a:prstGeom>
          <a:noFill/>
        </p:spPr>
        <p:txBody>
          <a:bodyPr wrap="square" rtlCol="0">
            <a:normAutofit lnSpcReduction="10000"/>
          </a:bodyPr>
          <a:p>
            <a:pPr marL="0" indent="0" algn="l">
              <a:lnSpc>
                <a:spcPct val="100000"/>
              </a:lnSpc>
              <a:spcBef>
                <a:spcPts val="0"/>
              </a:spcBef>
              <a:spcAft>
                <a:spcPts val="0"/>
              </a:spcAft>
              <a:buSzPct val="100000"/>
              <a:buNone/>
            </a:pPr>
            <a:r>
              <a:rPr lang="zh-CN" altLang="en-US" sz="4400" spc="-200">
                <a:solidFill>
                  <a:schemeClr val="accent1">
                    <a:lumMod val="75000"/>
                  </a:schemeClr>
                </a:solidFill>
                <a:latin typeface="Arial" panose="020B0604020202020204" pitchFamily="34" charset="0"/>
                <a:ea typeface="汉仪旗黑-85S" panose="00020600040101010101" pitchFamily="18" charset="-122"/>
                <a:cs typeface="+mn-ea"/>
                <a:sym typeface="+mn-lt"/>
              </a:rPr>
              <a:t>目 录</a:t>
            </a:r>
            <a:endParaRPr lang="zh-CN" altLang="en-US" sz="4400" spc="-200">
              <a:solidFill>
                <a:schemeClr val="accent1">
                  <a:lumMod val="75000"/>
                </a:schemeClr>
              </a:solidFill>
              <a:latin typeface="Arial" panose="020B0604020202020204" pitchFamily="34" charset="0"/>
              <a:ea typeface="汉仪旗黑-85S" panose="00020600040101010101" pitchFamily="18" charset="-122"/>
              <a:cs typeface="+mn-ea"/>
              <a:sym typeface="+mn-lt"/>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6" name="图片 5" descr="f6043dcc74b4197d1ce4068abd875718"/>
          <p:cNvPicPr>
            <a:picLocks noChangeAspect="1"/>
          </p:cNvPicPr>
          <p:nvPr userDrawn="1">
            <p:custDataLst>
              <p:tags r:id="rId1"/>
            </p:custDataLst>
          </p:nvPr>
        </p:nvPicPr>
        <p:blipFill rotWithShape="1">
          <a:blip r:embed="rId2">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7" name="图片 6" descr="f6043dcc74b4197d1ce4068abd875718"/>
          <p:cNvPicPr>
            <a:picLocks noChangeAspect="1"/>
          </p:cNvPicPr>
          <p:nvPr userDrawn="1">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pic>
        <p:nvPicPr>
          <p:cNvPr id="46081" name="Picture 1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95806" y="3556207"/>
            <a:ext cx="1770063"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Text Box 12"/>
          <p:cNvSpPr txBox="1">
            <a:spLocks noChangeArrowheads="1"/>
          </p:cNvSpPr>
          <p:nvPr>
            <p:custDataLst>
              <p:tags r:id="rId6"/>
            </p:custDataLst>
          </p:nvPr>
        </p:nvSpPr>
        <p:spPr bwMode="auto">
          <a:xfrm>
            <a:off x="4608505" y="3500644"/>
            <a:ext cx="309880" cy="37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pPr>
            <a:endParaRPr lang="zh-CN" altLang="zh-CN">
              <a:solidFill>
                <a:schemeClr val="dk1"/>
              </a:solidFill>
              <a:latin typeface="微软雅黑" panose="020B0503020204020204" charset="-122"/>
              <a:ea typeface="微软雅黑" panose="020B0503020204020204" charset="-122"/>
              <a:cs typeface="+mn-ea"/>
              <a:sym typeface="+mn-lt"/>
            </a:endParaRPr>
          </a:p>
        </p:txBody>
      </p:sp>
      <p:sp>
        <p:nvSpPr>
          <p:cNvPr id="46083" name="Text Box 13"/>
          <p:cNvSpPr txBox="1">
            <a:spLocks noChangeArrowheads="1"/>
          </p:cNvSpPr>
          <p:nvPr/>
        </p:nvSpPr>
        <p:spPr bwMode="auto">
          <a:xfrm>
            <a:off x="3156578" y="1468644"/>
            <a:ext cx="132588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04000"/>
              </a:lnSpc>
            </a:pPr>
            <a:r>
              <a:rPr lang="zh-CN" altLang="zh-CN">
                <a:solidFill>
                  <a:srgbClr val="000000"/>
                </a:solidFill>
                <a:latin typeface="微软雅黑" panose="020B0503020204020204" charset="-122"/>
                <a:ea typeface="微软雅黑" panose="020B0503020204020204" charset="-122"/>
                <a:cs typeface="微软雅黑" panose="020B0503020204020204" charset="-122"/>
                <a:sym typeface="+mn-lt"/>
              </a:rPr>
              <a:t>1. </a:t>
            </a:r>
            <a:r>
              <a:rPr lang="zh-CN" altLang="en-US">
                <a:solidFill>
                  <a:srgbClr val="000000"/>
                </a:solidFill>
                <a:latin typeface="微软雅黑" panose="020B0503020204020204" charset="-122"/>
                <a:ea typeface="微软雅黑" panose="020B0503020204020204" charset="-122"/>
                <a:cs typeface="微软雅黑" panose="020B0503020204020204" charset="-122"/>
                <a:sym typeface="+mn-lt"/>
              </a:rPr>
              <a:t>化学品</a:t>
            </a:r>
            <a:endParaRPr lang="zh-CN" altLang="en-US">
              <a:solidFill>
                <a:srgbClr val="000000"/>
              </a:solidFill>
              <a:latin typeface="微软雅黑" panose="020B0503020204020204" charset="-122"/>
              <a:ea typeface="微软雅黑" panose="020B0503020204020204" charset="-122"/>
              <a:cs typeface="微软雅黑" panose="020B0503020204020204" charset="-122"/>
              <a:sym typeface="+mn-lt"/>
            </a:endParaRPr>
          </a:p>
          <a:p>
            <a:pPr algn="ctr">
              <a:lnSpc>
                <a:spcPct val="104000"/>
              </a:lnSpc>
            </a:pPr>
            <a:r>
              <a:rPr lang="zh-CN" altLang="en-US">
                <a:solidFill>
                  <a:srgbClr val="000000"/>
                </a:solidFill>
                <a:latin typeface="微软雅黑" panose="020B0503020204020204" charset="-122"/>
                <a:ea typeface="微软雅黑" panose="020B0503020204020204" charset="-122"/>
                <a:cs typeface="微软雅黑" panose="020B0503020204020204" charset="-122"/>
                <a:sym typeface="+mn-lt"/>
              </a:rPr>
              <a:t>及企业标识</a:t>
            </a:r>
            <a:endParaRPr lang="zh-CN" altLang="en-US">
              <a:solidFill>
                <a:srgbClr val="000000"/>
              </a:solidFill>
              <a:latin typeface="微软雅黑" panose="020B0503020204020204" charset="-122"/>
              <a:ea typeface="微软雅黑" panose="020B0503020204020204" charset="-122"/>
              <a:cs typeface="微软雅黑" panose="020B0503020204020204" charset="-122"/>
              <a:sym typeface="+mn-lt"/>
            </a:endParaRPr>
          </a:p>
        </p:txBody>
      </p:sp>
      <p:sp>
        <p:nvSpPr>
          <p:cNvPr id="46084" name="Text Box 14"/>
          <p:cNvSpPr txBox="1">
            <a:spLocks noChangeArrowheads="1"/>
          </p:cNvSpPr>
          <p:nvPr/>
        </p:nvSpPr>
        <p:spPr bwMode="auto">
          <a:xfrm>
            <a:off x="5051419" y="2338593"/>
            <a:ext cx="1552575" cy="805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spcBef>
                <a:spcPct val="50000"/>
              </a:spcBef>
            </a:pPr>
            <a:r>
              <a:rPr lang="zh-CN" altLang="zh-CN">
                <a:solidFill>
                  <a:srgbClr val="000000"/>
                </a:solidFill>
                <a:latin typeface="微软雅黑" panose="020B0503020204020204" charset="-122"/>
                <a:ea typeface="微软雅黑" panose="020B0503020204020204" charset="-122"/>
                <a:cs typeface="微软雅黑" panose="020B0503020204020204" charset="-122"/>
                <a:sym typeface="+mn-lt"/>
              </a:rPr>
              <a:t>2. </a:t>
            </a:r>
            <a:r>
              <a:rPr lang="zh-CN" altLang="en-US">
                <a:solidFill>
                  <a:srgbClr val="000000"/>
                </a:solidFill>
                <a:latin typeface="微软雅黑" panose="020B0503020204020204" charset="-122"/>
                <a:ea typeface="微软雅黑" panose="020B0503020204020204" charset="-122"/>
                <a:cs typeface="微软雅黑" panose="020B0503020204020204" charset="-122"/>
                <a:sym typeface="+mn-lt"/>
              </a:rPr>
              <a:t>成分</a:t>
            </a:r>
            <a:endParaRPr lang="zh-CN" altLang="en-US">
              <a:solidFill>
                <a:srgbClr val="000000"/>
              </a:solidFill>
              <a:latin typeface="微软雅黑" panose="020B0503020204020204" charset="-122"/>
              <a:ea typeface="微软雅黑" panose="020B0503020204020204" charset="-122"/>
              <a:cs typeface="微软雅黑" panose="020B0503020204020204" charset="-122"/>
              <a:sym typeface="+mn-lt"/>
            </a:endParaRPr>
          </a:p>
          <a:p>
            <a:pPr>
              <a:lnSpc>
                <a:spcPct val="104000"/>
              </a:lnSpc>
              <a:spcBef>
                <a:spcPct val="50000"/>
              </a:spcBef>
            </a:pPr>
            <a:r>
              <a:rPr lang="zh-CN" altLang="en-US">
                <a:solidFill>
                  <a:srgbClr val="000000"/>
                </a:solidFill>
                <a:latin typeface="微软雅黑" panose="020B0503020204020204" charset="-122"/>
                <a:ea typeface="微软雅黑" panose="020B0503020204020204" charset="-122"/>
                <a:cs typeface="微软雅黑" panose="020B0503020204020204" charset="-122"/>
                <a:sym typeface="+mn-lt"/>
              </a:rPr>
              <a:t>组成信息</a:t>
            </a:r>
            <a:endParaRPr lang="zh-CN" altLang="en-US">
              <a:solidFill>
                <a:srgbClr val="000000"/>
              </a:solidFill>
              <a:latin typeface="微软雅黑" panose="020B0503020204020204" charset="-122"/>
              <a:ea typeface="微软雅黑" panose="020B0503020204020204" charset="-122"/>
              <a:cs typeface="微软雅黑" panose="020B0503020204020204" charset="-122"/>
              <a:sym typeface="+mn-lt"/>
            </a:endParaRPr>
          </a:p>
        </p:txBody>
      </p:sp>
      <p:sp>
        <p:nvSpPr>
          <p:cNvPr id="46085" name="Text Box 15"/>
          <p:cNvSpPr txBox="1">
            <a:spLocks noChangeArrowheads="1"/>
          </p:cNvSpPr>
          <p:nvPr/>
        </p:nvSpPr>
        <p:spPr bwMode="auto">
          <a:xfrm>
            <a:off x="6324594" y="1540082"/>
            <a:ext cx="1583055" cy="37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pPr>
            <a:r>
              <a:rPr lang="zh-CN" altLang="zh-CN">
                <a:solidFill>
                  <a:srgbClr val="000000"/>
                </a:solidFill>
                <a:latin typeface="微软雅黑" panose="020B0503020204020204" charset="-122"/>
                <a:ea typeface="微软雅黑" panose="020B0503020204020204" charset="-122"/>
                <a:cs typeface="微软雅黑" panose="020B0503020204020204" charset="-122"/>
                <a:sym typeface="+mn-lt"/>
              </a:rPr>
              <a:t>3. </a:t>
            </a:r>
            <a:r>
              <a:rPr lang="zh-CN" altLang="en-US">
                <a:solidFill>
                  <a:srgbClr val="000000"/>
                </a:solidFill>
                <a:latin typeface="微软雅黑" panose="020B0503020204020204" charset="-122"/>
                <a:ea typeface="微软雅黑" panose="020B0503020204020204" charset="-122"/>
                <a:cs typeface="微软雅黑" panose="020B0503020204020204" charset="-122"/>
                <a:sym typeface="+mn-lt"/>
              </a:rPr>
              <a:t>危险性概述</a:t>
            </a:r>
            <a:endParaRPr lang="zh-CN" altLang="en-US">
              <a:solidFill>
                <a:srgbClr val="000000"/>
              </a:solidFill>
              <a:latin typeface="微软雅黑" panose="020B0503020204020204" charset="-122"/>
              <a:ea typeface="微软雅黑" panose="020B0503020204020204" charset="-122"/>
              <a:cs typeface="微软雅黑" panose="020B0503020204020204" charset="-122"/>
              <a:sym typeface="+mn-lt"/>
            </a:endParaRPr>
          </a:p>
        </p:txBody>
      </p:sp>
      <p:sp>
        <p:nvSpPr>
          <p:cNvPr id="46086" name="Text Box 16"/>
          <p:cNvSpPr txBox="1">
            <a:spLocks noChangeArrowheads="1"/>
          </p:cNvSpPr>
          <p:nvPr/>
        </p:nvSpPr>
        <p:spPr bwMode="auto">
          <a:xfrm>
            <a:off x="2995605" y="2427494"/>
            <a:ext cx="1286510" cy="37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pPr>
            <a:r>
              <a:rPr lang="zh-CN" altLang="zh-CN">
                <a:solidFill>
                  <a:srgbClr val="000000"/>
                </a:solidFill>
                <a:latin typeface="微软雅黑" panose="020B0503020204020204" charset="-122"/>
                <a:ea typeface="微软雅黑" panose="020B0503020204020204" charset="-122"/>
                <a:cs typeface="微软雅黑" panose="020B0503020204020204" charset="-122"/>
                <a:sym typeface="+mn-lt"/>
              </a:rPr>
              <a:t>4.</a:t>
            </a:r>
            <a:r>
              <a:rPr lang="zh-CN" altLang="en-US">
                <a:solidFill>
                  <a:srgbClr val="000000"/>
                </a:solidFill>
                <a:latin typeface="微软雅黑" panose="020B0503020204020204" charset="-122"/>
                <a:ea typeface="微软雅黑" panose="020B0503020204020204" charset="-122"/>
                <a:cs typeface="微软雅黑" panose="020B0503020204020204" charset="-122"/>
                <a:sym typeface="+mn-lt"/>
              </a:rPr>
              <a:t>急救措施</a:t>
            </a:r>
            <a:endParaRPr lang="zh-CN" altLang="en-US" sz="1600">
              <a:solidFill>
                <a:srgbClr val="000000"/>
              </a:solidFill>
              <a:latin typeface="微软雅黑" panose="020B0503020204020204" charset="-122"/>
              <a:ea typeface="微软雅黑" panose="020B0503020204020204" charset="-122"/>
              <a:cs typeface="微软雅黑" panose="020B0503020204020204" charset="-122"/>
              <a:sym typeface="+mn-lt"/>
            </a:endParaRPr>
          </a:p>
        </p:txBody>
      </p:sp>
      <p:sp>
        <p:nvSpPr>
          <p:cNvPr id="46087" name="Text Box 17"/>
          <p:cNvSpPr txBox="1">
            <a:spLocks noChangeArrowheads="1"/>
          </p:cNvSpPr>
          <p:nvPr/>
        </p:nvSpPr>
        <p:spPr bwMode="auto">
          <a:xfrm>
            <a:off x="2995605" y="3226007"/>
            <a:ext cx="1286510" cy="37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pPr>
            <a:r>
              <a:rPr lang="zh-CN" altLang="zh-CN">
                <a:solidFill>
                  <a:srgbClr val="000000"/>
                </a:solidFill>
                <a:latin typeface="微软雅黑" panose="020B0503020204020204" charset="-122"/>
                <a:ea typeface="微软雅黑" panose="020B0503020204020204" charset="-122"/>
                <a:cs typeface="微软雅黑" panose="020B0503020204020204" charset="-122"/>
                <a:sym typeface="+mn-lt"/>
              </a:rPr>
              <a:t>5.</a:t>
            </a:r>
            <a:r>
              <a:rPr lang="zh-CN" altLang="en-US">
                <a:solidFill>
                  <a:srgbClr val="000000"/>
                </a:solidFill>
                <a:latin typeface="微软雅黑" panose="020B0503020204020204" charset="-122"/>
                <a:ea typeface="微软雅黑" panose="020B0503020204020204" charset="-122"/>
                <a:cs typeface="微软雅黑" panose="020B0503020204020204" charset="-122"/>
                <a:sym typeface="+mn-lt"/>
              </a:rPr>
              <a:t>消防措施</a:t>
            </a:r>
            <a:endParaRPr lang="zh-CN" altLang="en-US">
              <a:solidFill>
                <a:srgbClr val="000000"/>
              </a:solidFill>
              <a:latin typeface="微软雅黑" panose="020B0503020204020204" charset="-122"/>
              <a:ea typeface="微软雅黑" panose="020B0503020204020204" charset="-122"/>
              <a:cs typeface="微软雅黑" panose="020B0503020204020204" charset="-122"/>
              <a:sym typeface="+mn-lt"/>
            </a:endParaRPr>
          </a:p>
        </p:txBody>
      </p:sp>
      <p:sp>
        <p:nvSpPr>
          <p:cNvPr id="46088" name="Text Box 18"/>
          <p:cNvSpPr txBox="1">
            <a:spLocks noChangeArrowheads="1"/>
          </p:cNvSpPr>
          <p:nvPr/>
        </p:nvSpPr>
        <p:spPr bwMode="auto">
          <a:xfrm>
            <a:off x="2598730" y="3492707"/>
            <a:ext cx="1743710" cy="37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pPr>
            <a:r>
              <a:rPr lang="zh-CN" altLang="zh-CN">
                <a:solidFill>
                  <a:srgbClr val="000000"/>
                </a:solidFill>
                <a:latin typeface="微软雅黑" panose="020B0503020204020204" charset="-122"/>
                <a:ea typeface="微软雅黑" panose="020B0503020204020204" charset="-122"/>
                <a:cs typeface="微软雅黑" panose="020B0503020204020204" charset="-122"/>
                <a:sym typeface="+mn-lt"/>
              </a:rPr>
              <a:t>6.</a:t>
            </a:r>
            <a:r>
              <a:rPr lang="zh-CN" altLang="en-US">
                <a:solidFill>
                  <a:srgbClr val="000000"/>
                </a:solidFill>
                <a:latin typeface="微软雅黑" panose="020B0503020204020204" charset="-122"/>
                <a:ea typeface="微软雅黑" panose="020B0503020204020204" charset="-122"/>
                <a:cs typeface="微软雅黑" panose="020B0503020204020204" charset="-122"/>
                <a:sym typeface="+mn-lt"/>
              </a:rPr>
              <a:t>泄漏应急处理</a:t>
            </a:r>
            <a:endParaRPr lang="zh-CN" altLang="en-US" sz="1600">
              <a:solidFill>
                <a:srgbClr val="000000"/>
              </a:solidFill>
              <a:latin typeface="微软雅黑" panose="020B0503020204020204" charset="-122"/>
              <a:ea typeface="微软雅黑" panose="020B0503020204020204" charset="-122"/>
              <a:cs typeface="微软雅黑" panose="020B0503020204020204" charset="-122"/>
              <a:sym typeface="+mn-lt"/>
            </a:endParaRPr>
          </a:p>
        </p:txBody>
      </p:sp>
      <p:sp>
        <p:nvSpPr>
          <p:cNvPr id="46089" name="Text Box 19"/>
          <p:cNvSpPr txBox="1">
            <a:spLocks noChangeArrowheads="1"/>
          </p:cNvSpPr>
          <p:nvPr/>
        </p:nvSpPr>
        <p:spPr bwMode="auto">
          <a:xfrm>
            <a:off x="2859080" y="4845257"/>
            <a:ext cx="1972310" cy="37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pPr>
            <a:r>
              <a:rPr lang="zh-CN" altLang="zh-CN">
                <a:solidFill>
                  <a:srgbClr val="000000"/>
                </a:solidFill>
                <a:latin typeface="微软雅黑" panose="020B0503020204020204" charset="-122"/>
                <a:ea typeface="微软雅黑" panose="020B0503020204020204" charset="-122"/>
                <a:cs typeface="微软雅黑" panose="020B0503020204020204" charset="-122"/>
                <a:sym typeface="+mn-lt"/>
              </a:rPr>
              <a:t>7.</a:t>
            </a:r>
            <a:r>
              <a:rPr lang="zh-CN" altLang="en-US">
                <a:solidFill>
                  <a:srgbClr val="000000"/>
                </a:solidFill>
                <a:latin typeface="微软雅黑" panose="020B0503020204020204" charset="-122"/>
                <a:ea typeface="微软雅黑" panose="020B0503020204020204" charset="-122"/>
                <a:cs typeface="微软雅黑" panose="020B0503020204020204" charset="-122"/>
                <a:sym typeface="+mn-lt"/>
              </a:rPr>
              <a:t>操作处置与储存</a:t>
            </a:r>
            <a:endParaRPr lang="zh-CN" altLang="en-US">
              <a:solidFill>
                <a:srgbClr val="000000"/>
              </a:solidFill>
              <a:latin typeface="微软雅黑" panose="020B0503020204020204" charset="-122"/>
              <a:ea typeface="微软雅黑" panose="020B0503020204020204" charset="-122"/>
              <a:cs typeface="微软雅黑" panose="020B0503020204020204" charset="-122"/>
              <a:sym typeface="+mn-lt"/>
            </a:endParaRPr>
          </a:p>
        </p:txBody>
      </p:sp>
      <p:sp>
        <p:nvSpPr>
          <p:cNvPr id="46090" name="Text Box 20"/>
          <p:cNvSpPr txBox="1">
            <a:spLocks noChangeArrowheads="1"/>
          </p:cNvSpPr>
          <p:nvPr/>
        </p:nvSpPr>
        <p:spPr bwMode="auto">
          <a:xfrm>
            <a:off x="3065455" y="5419932"/>
            <a:ext cx="128651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pPr>
            <a:r>
              <a:rPr lang="zh-CN" altLang="zh-CN">
                <a:solidFill>
                  <a:srgbClr val="000000"/>
                </a:solidFill>
                <a:latin typeface="微软雅黑" panose="020B0503020204020204" charset="-122"/>
                <a:ea typeface="微软雅黑" panose="020B0503020204020204" charset="-122"/>
                <a:cs typeface="微软雅黑" panose="020B0503020204020204" charset="-122"/>
                <a:sym typeface="+mn-lt"/>
              </a:rPr>
              <a:t>8.</a:t>
            </a:r>
            <a:r>
              <a:rPr lang="zh-CN" altLang="en-US">
                <a:solidFill>
                  <a:srgbClr val="000000"/>
                </a:solidFill>
                <a:latin typeface="微软雅黑" panose="020B0503020204020204" charset="-122"/>
                <a:ea typeface="微软雅黑" panose="020B0503020204020204" charset="-122"/>
                <a:cs typeface="微软雅黑" panose="020B0503020204020204" charset="-122"/>
                <a:sym typeface="+mn-lt"/>
              </a:rPr>
              <a:t>接触控制</a:t>
            </a:r>
            <a:endParaRPr lang="zh-CN" altLang="en-US">
              <a:solidFill>
                <a:srgbClr val="000000"/>
              </a:solidFill>
              <a:latin typeface="微软雅黑" panose="020B0503020204020204" charset="-122"/>
              <a:ea typeface="微软雅黑" panose="020B0503020204020204" charset="-122"/>
              <a:cs typeface="微软雅黑" panose="020B0503020204020204" charset="-122"/>
              <a:sym typeface="+mn-lt"/>
            </a:endParaRPr>
          </a:p>
          <a:p>
            <a:pPr>
              <a:lnSpc>
                <a:spcPct val="104000"/>
              </a:lnSpc>
            </a:pPr>
            <a:r>
              <a:rPr lang="zh-CN" altLang="zh-CN">
                <a:solidFill>
                  <a:srgbClr val="000000"/>
                </a:solidFill>
                <a:latin typeface="微软雅黑" panose="020B0503020204020204" charset="-122"/>
                <a:ea typeface="微软雅黑" panose="020B0503020204020204" charset="-122"/>
                <a:cs typeface="微软雅黑" panose="020B0503020204020204" charset="-122"/>
                <a:sym typeface="+mn-lt"/>
              </a:rPr>
              <a:t> </a:t>
            </a:r>
            <a:r>
              <a:rPr lang="zh-CN" altLang="en-US">
                <a:solidFill>
                  <a:srgbClr val="000000"/>
                </a:solidFill>
                <a:latin typeface="微软雅黑" panose="020B0503020204020204" charset="-122"/>
                <a:ea typeface="微软雅黑" panose="020B0503020204020204" charset="-122"/>
                <a:cs typeface="微软雅黑" panose="020B0503020204020204" charset="-122"/>
                <a:sym typeface="+mn-lt"/>
              </a:rPr>
              <a:t>个体防护</a:t>
            </a:r>
            <a:endParaRPr lang="zh-CN" altLang="en-US">
              <a:solidFill>
                <a:srgbClr val="000000"/>
              </a:solidFill>
              <a:latin typeface="微软雅黑" panose="020B0503020204020204" charset="-122"/>
              <a:ea typeface="微软雅黑" panose="020B0503020204020204" charset="-122"/>
              <a:cs typeface="微软雅黑" panose="020B0503020204020204" charset="-122"/>
              <a:sym typeface="+mn-lt"/>
            </a:endParaRPr>
          </a:p>
        </p:txBody>
      </p:sp>
      <p:sp>
        <p:nvSpPr>
          <p:cNvPr id="46091" name="Text Box 21"/>
          <p:cNvSpPr txBox="1">
            <a:spLocks noChangeArrowheads="1"/>
          </p:cNvSpPr>
          <p:nvPr/>
        </p:nvSpPr>
        <p:spPr bwMode="auto">
          <a:xfrm>
            <a:off x="3581400" y="6324601"/>
            <a:ext cx="1286510" cy="37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pPr>
            <a:r>
              <a:rPr lang="zh-CN" altLang="zh-CN">
                <a:solidFill>
                  <a:srgbClr val="000000"/>
                </a:solidFill>
                <a:latin typeface="微软雅黑" panose="020B0503020204020204" charset="-122"/>
                <a:ea typeface="微软雅黑" panose="020B0503020204020204" charset="-122"/>
                <a:cs typeface="微软雅黑" panose="020B0503020204020204" charset="-122"/>
                <a:sym typeface="+mn-lt"/>
              </a:rPr>
              <a:t>9.</a:t>
            </a:r>
            <a:r>
              <a:rPr lang="zh-CN" altLang="en-US">
                <a:solidFill>
                  <a:srgbClr val="000000"/>
                </a:solidFill>
                <a:latin typeface="微软雅黑" panose="020B0503020204020204" charset="-122"/>
                <a:ea typeface="微软雅黑" panose="020B0503020204020204" charset="-122"/>
                <a:cs typeface="微软雅黑" panose="020B0503020204020204" charset="-122"/>
                <a:sym typeface="+mn-lt"/>
              </a:rPr>
              <a:t>理化特性</a:t>
            </a:r>
            <a:endParaRPr lang="zh-CN" altLang="en-US" sz="1600">
              <a:solidFill>
                <a:srgbClr val="000000"/>
              </a:solidFill>
              <a:latin typeface="微软雅黑" panose="020B0503020204020204" charset="-122"/>
              <a:ea typeface="微软雅黑" panose="020B0503020204020204" charset="-122"/>
              <a:cs typeface="微软雅黑" panose="020B0503020204020204" charset="-122"/>
              <a:sym typeface="+mn-lt"/>
            </a:endParaRPr>
          </a:p>
        </p:txBody>
      </p:sp>
      <p:sp>
        <p:nvSpPr>
          <p:cNvPr id="46092" name="Text Box 22"/>
          <p:cNvSpPr txBox="1">
            <a:spLocks noChangeArrowheads="1"/>
          </p:cNvSpPr>
          <p:nvPr/>
        </p:nvSpPr>
        <p:spPr bwMode="auto">
          <a:xfrm>
            <a:off x="6755440" y="2098882"/>
            <a:ext cx="132588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04000"/>
              </a:lnSpc>
            </a:pPr>
            <a:r>
              <a:rPr lang="zh-CN" altLang="zh-CN">
                <a:solidFill>
                  <a:srgbClr val="000000"/>
                </a:solidFill>
                <a:latin typeface="微软雅黑" panose="020B0503020204020204" charset="-122"/>
                <a:ea typeface="微软雅黑" panose="020B0503020204020204" charset="-122"/>
                <a:cs typeface="微软雅黑" panose="020B0503020204020204" charset="-122"/>
                <a:sym typeface="+mn-lt"/>
              </a:rPr>
              <a:t>10.</a:t>
            </a:r>
            <a:r>
              <a:rPr lang="zh-CN" altLang="en-US">
                <a:solidFill>
                  <a:srgbClr val="000000"/>
                </a:solidFill>
                <a:latin typeface="微软雅黑" panose="020B0503020204020204" charset="-122"/>
                <a:ea typeface="微软雅黑" panose="020B0503020204020204" charset="-122"/>
                <a:cs typeface="微软雅黑" panose="020B0503020204020204" charset="-122"/>
                <a:sym typeface="+mn-lt"/>
              </a:rPr>
              <a:t>稳定性</a:t>
            </a:r>
            <a:endParaRPr lang="zh-CN" altLang="en-US">
              <a:solidFill>
                <a:srgbClr val="000000"/>
              </a:solidFill>
              <a:latin typeface="微软雅黑" panose="020B0503020204020204" charset="-122"/>
              <a:ea typeface="微软雅黑" panose="020B0503020204020204" charset="-122"/>
              <a:cs typeface="微软雅黑" panose="020B0503020204020204" charset="-122"/>
              <a:sym typeface="+mn-lt"/>
            </a:endParaRPr>
          </a:p>
          <a:p>
            <a:pPr algn="ctr">
              <a:lnSpc>
                <a:spcPct val="104000"/>
              </a:lnSpc>
            </a:pPr>
            <a:r>
              <a:rPr lang="zh-CN" altLang="en-US">
                <a:solidFill>
                  <a:srgbClr val="000000"/>
                </a:solidFill>
                <a:latin typeface="微软雅黑" panose="020B0503020204020204" charset="-122"/>
                <a:ea typeface="微软雅黑" panose="020B0503020204020204" charset="-122"/>
                <a:cs typeface="微软雅黑" panose="020B0503020204020204" charset="-122"/>
                <a:sym typeface="+mn-lt"/>
              </a:rPr>
              <a:t>和反应活性</a:t>
            </a:r>
            <a:endParaRPr lang="zh-CN" altLang="en-US">
              <a:solidFill>
                <a:srgbClr val="000000"/>
              </a:solidFill>
              <a:latin typeface="微软雅黑" panose="020B0503020204020204" charset="-122"/>
              <a:ea typeface="微软雅黑" panose="020B0503020204020204" charset="-122"/>
              <a:cs typeface="微软雅黑" panose="020B0503020204020204" charset="-122"/>
              <a:sym typeface="+mn-lt"/>
            </a:endParaRPr>
          </a:p>
        </p:txBody>
      </p:sp>
      <p:sp>
        <p:nvSpPr>
          <p:cNvPr id="46093" name="Text Box 23"/>
          <p:cNvSpPr txBox="1">
            <a:spLocks noChangeArrowheads="1"/>
          </p:cNvSpPr>
          <p:nvPr/>
        </p:nvSpPr>
        <p:spPr bwMode="auto">
          <a:xfrm>
            <a:off x="6692894" y="2960894"/>
            <a:ext cx="1649095" cy="37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pPr>
            <a:r>
              <a:rPr lang="zh-CN" altLang="zh-CN">
                <a:solidFill>
                  <a:srgbClr val="000000"/>
                </a:solidFill>
                <a:latin typeface="微软雅黑" panose="020B0503020204020204" charset="-122"/>
                <a:ea typeface="微软雅黑" panose="020B0503020204020204" charset="-122"/>
                <a:cs typeface="微软雅黑" panose="020B0503020204020204" charset="-122"/>
                <a:sym typeface="+mn-lt"/>
              </a:rPr>
              <a:t>11.</a:t>
            </a:r>
            <a:r>
              <a:rPr lang="zh-CN" altLang="en-US">
                <a:solidFill>
                  <a:srgbClr val="000000"/>
                </a:solidFill>
                <a:latin typeface="微软雅黑" panose="020B0503020204020204" charset="-122"/>
                <a:ea typeface="微软雅黑" panose="020B0503020204020204" charset="-122"/>
                <a:cs typeface="微软雅黑" panose="020B0503020204020204" charset="-122"/>
                <a:sym typeface="+mn-lt"/>
              </a:rPr>
              <a:t>毒理学资料</a:t>
            </a:r>
            <a:endParaRPr lang="zh-CN" altLang="en-US" sz="1600">
              <a:solidFill>
                <a:srgbClr val="000000"/>
              </a:solidFill>
              <a:latin typeface="微软雅黑" panose="020B0503020204020204" charset="-122"/>
              <a:ea typeface="微软雅黑" panose="020B0503020204020204" charset="-122"/>
              <a:cs typeface="微软雅黑" panose="020B0503020204020204" charset="-122"/>
              <a:sym typeface="+mn-lt"/>
            </a:endParaRPr>
          </a:p>
        </p:txBody>
      </p:sp>
      <p:sp>
        <p:nvSpPr>
          <p:cNvPr id="46094" name="Text Box 24"/>
          <p:cNvSpPr txBox="1">
            <a:spLocks noChangeArrowheads="1"/>
          </p:cNvSpPr>
          <p:nvPr/>
        </p:nvSpPr>
        <p:spPr bwMode="auto">
          <a:xfrm>
            <a:off x="6691306" y="3627644"/>
            <a:ext cx="1649095" cy="37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pPr>
            <a:r>
              <a:rPr lang="zh-CN" altLang="zh-CN">
                <a:solidFill>
                  <a:srgbClr val="000000"/>
                </a:solidFill>
                <a:latin typeface="微软雅黑" panose="020B0503020204020204" charset="-122"/>
                <a:ea typeface="微软雅黑" panose="020B0503020204020204" charset="-122"/>
                <a:cs typeface="微软雅黑" panose="020B0503020204020204" charset="-122"/>
                <a:sym typeface="+mn-lt"/>
              </a:rPr>
              <a:t>12.</a:t>
            </a:r>
            <a:r>
              <a:rPr lang="zh-CN" altLang="en-US">
                <a:solidFill>
                  <a:srgbClr val="000000"/>
                </a:solidFill>
                <a:latin typeface="微软雅黑" panose="020B0503020204020204" charset="-122"/>
                <a:ea typeface="微软雅黑" panose="020B0503020204020204" charset="-122"/>
                <a:cs typeface="微软雅黑" panose="020B0503020204020204" charset="-122"/>
                <a:sym typeface="+mn-lt"/>
              </a:rPr>
              <a:t>生态学资料</a:t>
            </a:r>
            <a:endParaRPr lang="zh-CN" altLang="en-US">
              <a:solidFill>
                <a:srgbClr val="000000"/>
              </a:solidFill>
              <a:latin typeface="微软雅黑" panose="020B0503020204020204" charset="-122"/>
              <a:ea typeface="微软雅黑" panose="020B0503020204020204" charset="-122"/>
              <a:cs typeface="微软雅黑" panose="020B0503020204020204" charset="-122"/>
              <a:sym typeface="+mn-lt"/>
            </a:endParaRPr>
          </a:p>
        </p:txBody>
      </p:sp>
      <p:sp>
        <p:nvSpPr>
          <p:cNvPr id="46095" name="Text Box 25"/>
          <p:cNvSpPr txBox="1">
            <a:spLocks noChangeArrowheads="1"/>
          </p:cNvSpPr>
          <p:nvPr/>
        </p:nvSpPr>
        <p:spPr bwMode="auto">
          <a:xfrm>
            <a:off x="6761156" y="4445207"/>
            <a:ext cx="1420495" cy="37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pPr>
            <a:r>
              <a:rPr lang="zh-CN" altLang="zh-CN">
                <a:solidFill>
                  <a:srgbClr val="000000"/>
                </a:solidFill>
                <a:latin typeface="微软雅黑" panose="020B0503020204020204" charset="-122"/>
                <a:ea typeface="微软雅黑" panose="020B0503020204020204" charset="-122"/>
                <a:cs typeface="微软雅黑" panose="020B0503020204020204" charset="-122"/>
                <a:sym typeface="+mn-lt"/>
              </a:rPr>
              <a:t>13.</a:t>
            </a:r>
            <a:r>
              <a:rPr lang="zh-CN" altLang="en-US">
                <a:solidFill>
                  <a:srgbClr val="000000"/>
                </a:solidFill>
                <a:latin typeface="微软雅黑" panose="020B0503020204020204" charset="-122"/>
                <a:ea typeface="微软雅黑" panose="020B0503020204020204" charset="-122"/>
                <a:cs typeface="微软雅黑" panose="020B0503020204020204" charset="-122"/>
                <a:sym typeface="+mn-lt"/>
              </a:rPr>
              <a:t>废弃处置</a:t>
            </a:r>
            <a:endParaRPr lang="zh-CN" altLang="en-US">
              <a:solidFill>
                <a:srgbClr val="000000"/>
              </a:solidFill>
              <a:latin typeface="微软雅黑" panose="020B0503020204020204" charset="-122"/>
              <a:ea typeface="微软雅黑" panose="020B0503020204020204" charset="-122"/>
              <a:cs typeface="微软雅黑" panose="020B0503020204020204" charset="-122"/>
              <a:sym typeface="+mn-lt"/>
            </a:endParaRPr>
          </a:p>
        </p:txBody>
      </p:sp>
      <p:sp>
        <p:nvSpPr>
          <p:cNvPr id="46096" name="Text Box 26"/>
          <p:cNvSpPr txBox="1">
            <a:spLocks noChangeArrowheads="1"/>
          </p:cNvSpPr>
          <p:nvPr/>
        </p:nvSpPr>
        <p:spPr bwMode="auto">
          <a:xfrm>
            <a:off x="6831006" y="5442157"/>
            <a:ext cx="1420495" cy="37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pPr>
            <a:r>
              <a:rPr lang="zh-CN" altLang="zh-CN">
                <a:solidFill>
                  <a:srgbClr val="000000"/>
                </a:solidFill>
                <a:latin typeface="微软雅黑" panose="020B0503020204020204" charset="-122"/>
                <a:ea typeface="微软雅黑" panose="020B0503020204020204" charset="-122"/>
                <a:cs typeface="微软雅黑" panose="020B0503020204020204" charset="-122"/>
                <a:sym typeface="+mn-lt"/>
              </a:rPr>
              <a:t>14.</a:t>
            </a:r>
            <a:r>
              <a:rPr lang="zh-CN" altLang="en-US">
                <a:solidFill>
                  <a:srgbClr val="000000"/>
                </a:solidFill>
                <a:latin typeface="微软雅黑" panose="020B0503020204020204" charset="-122"/>
                <a:ea typeface="微软雅黑" panose="020B0503020204020204" charset="-122"/>
                <a:cs typeface="微软雅黑" panose="020B0503020204020204" charset="-122"/>
                <a:sym typeface="+mn-lt"/>
              </a:rPr>
              <a:t>运输信息</a:t>
            </a:r>
            <a:endParaRPr lang="zh-CN" altLang="en-US" sz="1600">
              <a:solidFill>
                <a:srgbClr val="000000"/>
              </a:solidFill>
              <a:latin typeface="微软雅黑" panose="020B0503020204020204" charset="-122"/>
              <a:ea typeface="微软雅黑" panose="020B0503020204020204" charset="-122"/>
              <a:cs typeface="微软雅黑" panose="020B0503020204020204" charset="-122"/>
              <a:sym typeface="+mn-lt"/>
            </a:endParaRPr>
          </a:p>
        </p:txBody>
      </p:sp>
      <p:sp>
        <p:nvSpPr>
          <p:cNvPr id="46097" name="Text Box 27"/>
          <p:cNvSpPr txBox="1">
            <a:spLocks noChangeArrowheads="1"/>
          </p:cNvSpPr>
          <p:nvPr/>
        </p:nvSpPr>
        <p:spPr bwMode="auto">
          <a:xfrm>
            <a:off x="6669081" y="5993019"/>
            <a:ext cx="1420495" cy="37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pPr>
            <a:r>
              <a:rPr lang="zh-CN" altLang="zh-CN">
                <a:solidFill>
                  <a:srgbClr val="000000"/>
                </a:solidFill>
                <a:latin typeface="微软雅黑" panose="020B0503020204020204" charset="-122"/>
                <a:ea typeface="微软雅黑" panose="020B0503020204020204" charset="-122"/>
                <a:cs typeface="微软雅黑" panose="020B0503020204020204" charset="-122"/>
                <a:sym typeface="+mn-lt"/>
              </a:rPr>
              <a:t>15.</a:t>
            </a:r>
            <a:r>
              <a:rPr lang="zh-CN" altLang="en-US">
                <a:solidFill>
                  <a:srgbClr val="000000"/>
                </a:solidFill>
                <a:latin typeface="微软雅黑" panose="020B0503020204020204" charset="-122"/>
                <a:ea typeface="微软雅黑" panose="020B0503020204020204" charset="-122"/>
                <a:cs typeface="微软雅黑" panose="020B0503020204020204" charset="-122"/>
                <a:sym typeface="+mn-lt"/>
              </a:rPr>
              <a:t>法规信息</a:t>
            </a:r>
            <a:endParaRPr lang="zh-CN" altLang="en-US">
              <a:solidFill>
                <a:srgbClr val="000000"/>
              </a:solidFill>
              <a:latin typeface="微软雅黑" panose="020B0503020204020204" charset="-122"/>
              <a:ea typeface="微软雅黑" panose="020B0503020204020204" charset="-122"/>
              <a:cs typeface="微软雅黑" panose="020B0503020204020204" charset="-122"/>
              <a:sym typeface="+mn-lt"/>
            </a:endParaRPr>
          </a:p>
        </p:txBody>
      </p:sp>
      <p:sp>
        <p:nvSpPr>
          <p:cNvPr id="46098" name="Text Box 28"/>
          <p:cNvSpPr txBox="1">
            <a:spLocks noChangeArrowheads="1"/>
          </p:cNvSpPr>
          <p:nvPr/>
        </p:nvSpPr>
        <p:spPr bwMode="auto">
          <a:xfrm>
            <a:off x="4913306" y="5688219"/>
            <a:ext cx="1420495" cy="37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pPr>
            <a:r>
              <a:rPr lang="zh-CN" altLang="zh-CN">
                <a:solidFill>
                  <a:srgbClr val="000000"/>
                </a:solidFill>
                <a:latin typeface="微软雅黑" panose="020B0503020204020204" charset="-122"/>
                <a:ea typeface="微软雅黑" panose="020B0503020204020204" charset="-122"/>
                <a:cs typeface="微软雅黑" panose="020B0503020204020204" charset="-122"/>
                <a:sym typeface="+mn-lt"/>
              </a:rPr>
              <a:t>16.</a:t>
            </a:r>
            <a:r>
              <a:rPr lang="zh-CN" altLang="en-US">
                <a:solidFill>
                  <a:srgbClr val="000000"/>
                </a:solidFill>
                <a:latin typeface="微软雅黑" panose="020B0503020204020204" charset="-122"/>
                <a:ea typeface="微软雅黑" panose="020B0503020204020204" charset="-122"/>
                <a:cs typeface="微软雅黑" panose="020B0503020204020204" charset="-122"/>
                <a:sym typeface="+mn-lt"/>
              </a:rPr>
              <a:t>其他信息</a:t>
            </a:r>
            <a:endParaRPr lang="zh-CN" altLang="en-US" sz="1600">
              <a:solidFill>
                <a:srgbClr val="000000"/>
              </a:solidFill>
              <a:latin typeface="微软雅黑" panose="020B0503020204020204" charset="-122"/>
              <a:ea typeface="微软雅黑" panose="020B0503020204020204" charset="-122"/>
              <a:cs typeface="微软雅黑" panose="020B0503020204020204" charset="-122"/>
              <a:sym typeface="+mn-lt"/>
            </a:endParaRPr>
          </a:p>
        </p:txBody>
      </p:sp>
      <p:sp>
        <p:nvSpPr>
          <p:cNvPr id="46099" name="Line 29"/>
          <p:cNvSpPr>
            <a:spLocks noChangeShapeType="1"/>
          </p:cNvSpPr>
          <p:nvPr>
            <p:custDataLst>
              <p:tags r:id="rId7"/>
            </p:custDataLst>
          </p:nvPr>
        </p:nvSpPr>
        <p:spPr bwMode="auto">
          <a:xfrm flipH="1">
            <a:off x="5597518" y="4797632"/>
            <a:ext cx="0" cy="865187"/>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a:lstStyle/>
          <a:p>
            <a:endParaRPr lang="zh-CN" altLang="en-US" sz="1800">
              <a:solidFill>
                <a:schemeClr val="dk1"/>
              </a:solidFill>
              <a:latin typeface="微软雅黑" panose="020B0503020204020204" charset="-122"/>
              <a:ea typeface="微软雅黑" panose="020B0503020204020204" charset="-122"/>
              <a:cs typeface="+mn-ea"/>
              <a:sym typeface="+mn-lt"/>
            </a:endParaRPr>
          </a:p>
        </p:txBody>
      </p:sp>
      <p:sp>
        <p:nvSpPr>
          <p:cNvPr id="46100" name="Line 30"/>
          <p:cNvSpPr>
            <a:spLocks noChangeShapeType="1"/>
          </p:cNvSpPr>
          <p:nvPr>
            <p:custDataLst>
              <p:tags r:id="rId8"/>
            </p:custDataLst>
          </p:nvPr>
        </p:nvSpPr>
        <p:spPr bwMode="auto">
          <a:xfrm>
            <a:off x="5734044" y="4732544"/>
            <a:ext cx="935037" cy="1336675"/>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a:lstStyle/>
          <a:p>
            <a:endParaRPr lang="zh-CN" altLang="en-US" sz="1800">
              <a:solidFill>
                <a:schemeClr val="dk1"/>
              </a:solidFill>
              <a:latin typeface="微软雅黑" panose="020B0503020204020204" charset="-122"/>
              <a:ea typeface="微软雅黑" panose="020B0503020204020204" charset="-122"/>
              <a:cs typeface="+mn-ea"/>
              <a:sym typeface="+mn-lt"/>
            </a:endParaRPr>
          </a:p>
        </p:txBody>
      </p:sp>
      <p:sp>
        <p:nvSpPr>
          <p:cNvPr id="46101" name="Line 31"/>
          <p:cNvSpPr>
            <a:spLocks noChangeShapeType="1"/>
          </p:cNvSpPr>
          <p:nvPr>
            <p:custDataLst>
              <p:tags r:id="rId9"/>
            </p:custDataLst>
          </p:nvPr>
        </p:nvSpPr>
        <p:spPr bwMode="auto">
          <a:xfrm flipH="1">
            <a:off x="4459281" y="4732544"/>
            <a:ext cx="1000125" cy="1565275"/>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a:lstStyle/>
          <a:p>
            <a:endParaRPr lang="zh-CN" altLang="en-US" sz="1800">
              <a:solidFill>
                <a:schemeClr val="dk1"/>
              </a:solidFill>
              <a:latin typeface="微软雅黑" panose="020B0503020204020204" charset="-122"/>
              <a:ea typeface="微软雅黑" panose="020B0503020204020204" charset="-122"/>
              <a:cs typeface="+mn-ea"/>
              <a:sym typeface="+mn-lt"/>
            </a:endParaRPr>
          </a:p>
        </p:txBody>
      </p:sp>
      <p:sp>
        <p:nvSpPr>
          <p:cNvPr id="46102" name="Line 32"/>
          <p:cNvSpPr>
            <a:spLocks noChangeShapeType="1"/>
          </p:cNvSpPr>
          <p:nvPr>
            <p:custDataLst>
              <p:tags r:id="rId10"/>
            </p:custDataLst>
          </p:nvPr>
        </p:nvSpPr>
        <p:spPr bwMode="auto">
          <a:xfrm>
            <a:off x="5870568" y="4664281"/>
            <a:ext cx="957262" cy="931862"/>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a:lstStyle/>
          <a:p>
            <a:endParaRPr lang="zh-CN" altLang="en-US" sz="1800">
              <a:solidFill>
                <a:schemeClr val="dk1"/>
              </a:solidFill>
              <a:latin typeface="微软雅黑" panose="020B0503020204020204" charset="-122"/>
              <a:ea typeface="微软雅黑" panose="020B0503020204020204" charset="-122"/>
              <a:cs typeface="+mn-ea"/>
              <a:sym typeface="+mn-lt"/>
            </a:endParaRPr>
          </a:p>
        </p:txBody>
      </p:sp>
      <p:sp>
        <p:nvSpPr>
          <p:cNvPr id="46103" name="Line 33"/>
          <p:cNvSpPr>
            <a:spLocks noChangeShapeType="1"/>
          </p:cNvSpPr>
          <p:nvPr>
            <p:custDataLst>
              <p:tags r:id="rId11"/>
            </p:custDataLst>
          </p:nvPr>
        </p:nvSpPr>
        <p:spPr bwMode="auto">
          <a:xfrm flipH="1">
            <a:off x="4297355" y="4599194"/>
            <a:ext cx="1093788" cy="1128713"/>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a:lstStyle/>
          <a:p>
            <a:endParaRPr lang="zh-CN" altLang="en-US" sz="1800">
              <a:solidFill>
                <a:schemeClr val="dk1"/>
              </a:solidFill>
              <a:latin typeface="微软雅黑" panose="020B0503020204020204" charset="-122"/>
              <a:ea typeface="微软雅黑" panose="020B0503020204020204" charset="-122"/>
              <a:cs typeface="+mn-ea"/>
              <a:sym typeface="+mn-lt"/>
            </a:endParaRPr>
          </a:p>
        </p:txBody>
      </p:sp>
      <p:sp>
        <p:nvSpPr>
          <p:cNvPr id="46104" name="Line 34"/>
          <p:cNvSpPr>
            <a:spLocks noChangeShapeType="1"/>
          </p:cNvSpPr>
          <p:nvPr>
            <p:custDataLst>
              <p:tags r:id="rId12"/>
            </p:custDataLst>
          </p:nvPr>
        </p:nvSpPr>
        <p:spPr bwMode="auto">
          <a:xfrm flipH="1">
            <a:off x="4227505" y="4532518"/>
            <a:ext cx="615950" cy="331788"/>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a:lstStyle/>
          <a:p>
            <a:endParaRPr lang="zh-CN" altLang="en-US" sz="1800">
              <a:solidFill>
                <a:schemeClr val="dk1"/>
              </a:solidFill>
              <a:latin typeface="微软雅黑" panose="020B0503020204020204" charset="-122"/>
              <a:ea typeface="微软雅黑" panose="020B0503020204020204" charset="-122"/>
              <a:cs typeface="+mn-ea"/>
              <a:sym typeface="+mn-lt"/>
            </a:endParaRPr>
          </a:p>
        </p:txBody>
      </p:sp>
      <p:sp>
        <p:nvSpPr>
          <p:cNvPr id="46105" name="Line 35"/>
          <p:cNvSpPr>
            <a:spLocks noChangeShapeType="1"/>
          </p:cNvSpPr>
          <p:nvPr>
            <p:custDataLst>
              <p:tags r:id="rId13"/>
            </p:custDataLst>
          </p:nvPr>
        </p:nvSpPr>
        <p:spPr bwMode="auto">
          <a:xfrm flipH="1">
            <a:off x="4306880" y="4164218"/>
            <a:ext cx="273050" cy="0"/>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a:lstStyle/>
          <a:p>
            <a:endParaRPr lang="zh-CN" altLang="en-US" sz="1800">
              <a:solidFill>
                <a:schemeClr val="dk1"/>
              </a:solidFill>
              <a:latin typeface="微软雅黑" panose="020B0503020204020204" charset="-122"/>
              <a:ea typeface="微软雅黑" panose="020B0503020204020204" charset="-122"/>
              <a:cs typeface="+mn-ea"/>
              <a:sym typeface="+mn-lt"/>
            </a:endParaRPr>
          </a:p>
        </p:txBody>
      </p:sp>
      <p:sp>
        <p:nvSpPr>
          <p:cNvPr id="46106" name="Line 36"/>
          <p:cNvSpPr>
            <a:spLocks noChangeShapeType="1"/>
          </p:cNvSpPr>
          <p:nvPr>
            <p:custDataLst>
              <p:tags r:id="rId14"/>
            </p:custDataLst>
          </p:nvPr>
        </p:nvSpPr>
        <p:spPr bwMode="auto">
          <a:xfrm>
            <a:off x="6418256" y="4465843"/>
            <a:ext cx="341313" cy="133350"/>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a:lstStyle/>
          <a:p>
            <a:endParaRPr lang="zh-CN" altLang="en-US" sz="1800">
              <a:solidFill>
                <a:schemeClr val="dk1"/>
              </a:solidFill>
              <a:latin typeface="微软雅黑" panose="020B0503020204020204" charset="-122"/>
              <a:ea typeface="微软雅黑" panose="020B0503020204020204" charset="-122"/>
              <a:cs typeface="+mn-ea"/>
              <a:sym typeface="+mn-lt"/>
            </a:endParaRPr>
          </a:p>
        </p:txBody>
      </p:sp>
      <p:sp>
        <p:nvSpPr>
          <p:cNvPr id="46107" name="Line 37"/>
          <p:cNvSpPr>
            <a:spLocks noChangeShapeType="1"/>
          </p:cNvSpPr>
          <p:nvPr>
            <p:custDataLst>
              <p:tags r:id="rId15"/>
            </p:custDataLst>
          </p:nvPr>
        </p:nvSpPr>
        <p:spPr bwMode="auto">
          <a:xfrm flipV="1">
            <a:off x="6288080" y="3867356"/>
            <a:ext cx="471488" cy="144462"/>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a:lstStyle/>
          <a:p>
            <a:endParaRPr lang="zh-CN" altLang="en-US" sz="1800">
              <a:solidFill>
                <a:schemeClr val="dk1"/>
              </a:solidFill>
              <a:latin typeface="微软雅黑" panose="020B0503020204020204" charset="-122"/>
              <a:ea typeface="微软雅黑" panose="020B0503020204020204" charset="-122"/>
              <a:cs typeface="+mn-ea"/>
              <a:sym typeface="+mn-lt"/>
            </a:endParaRPr>
          </a:p>
        </p:txBody>
      </p:sp>
      <p:sp>
        <p:nvSpPr>
          <p:cNvPr id="46108" name="Line 38"/>
          <p:cNvSpPr>
            <a:spLocks noChangeShapeType="1"/>
          </p:cNvSpPr>
          <p:nvPr>
            <p:custDataLst>
              <p:tags r:id="rId16"/>
            </p:custDataLst>
          </p:nvPr>
        </p:nvSpPr>
        <p:spPr bwMode="auto">
          <a:xfrm>
            <a:off x="4297356" y="3402218"/>
            <a:ext cx="390525" cy="304800"/>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a:lstStyle/>
          <a:p>
            <a:endParaRPr lang="zh-CN" altLang="en-US" sz="1800">
              <a:solidFill>
                <a:schemeClr val="dk1"/>
              </a:solidFill>
              <a:latin typeface="微软雅黑" panose="020B0503020204020204" charset="-122"/>
              <a:ea typeface="微软雅黑" panose="020B0503020204020204" charset="-122"/>
              <a:cs typeface="+mn-ea"/>
              <a:sym typeface="+mn-lt"/>
            </a:endParaRPr>
          </a:p>
        </p:txBody>
      </p:sp>
      <p:sp>
        <p:nvSpPr>
          <p:cNvPr id="46109" name="Line 39"/>
          <p:cNvSpPr>
            <a:spLocks noChangeShapeType="1"/>
          </p:cNvSpPr>
          <p:nvPr>
            <p:custDataLst>
              <p:tags r:id="rId17"/>
            </p:custDataLst>
          </p:nvPr>
        </p:nvSpPr>
        <p:spPr bwMode="auto">
          <a:xfrm flipH="1">
            <a:off x="6211880" y="3268868"/>
            <a:ext cx="547688" cy="514350"/>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a:lstStyle/>
          <a:p>
            <a:endParaRPr lang="zh-CN" altLang="en-US" sz="1800">
              <a:solidFill>
                <a:schemeClr val="dk1"/>
              </a:solidFill>
              <a:latin typeface="微软雅黑" panose="020B0503020204020204" charset="-122"/>
              <a:ea typeface="微软雅黑" panose="020B0503020204020204" charset="-122"/>
              <a:cs typeface="+mn-ea"/>
              <a:sym typeface="+mn-lt"/>
            </a:endParaRPr>
          </a:p>
        </p:txBody>
      </p:sp>
      <p:sp>
        <p:nvSpPr>
          <p:cNvPr id="46110" name="Line 40"/>
          <p:cNvSpPr>
            <a:spLocks noChangeShapeType="1"/>
          </p:cNvSpPr>
          <p:nvPr>
            <p:custDataLst>
              <p:tags r:id="rId18"/>
            </p:custDataLst>
          </p:nvPr>
        </p:nvSpPr>
        <p:spPr bwMode="auto">
          <a:xfrm flipH="1">
            <a:off x="6059480" y="2640218"/>
            <a:ext cx="762000" cy="990600"/>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a:lstStyle/>
          <a:p>
            <a:endParaRPr lang="zh-CN" altLang="en-US" sz="1800">
              <a:solidFill>
                <a:schemeClr val="dk1"/>
              </a:solidFill>
              <a:latin typeface="微软雅黑" panose="020B0503020204020204" charset="-122"/>
              <a:ea typeface="微软雅黑" panose="020B0503020204020204" charset="-122"/>
              <a:cs typeface="+mn-ea"/>
              <a:sym typeface="+mn-lt"/>
            </a:endParaRPr>
          </a:p>
        </p:txBody>
      </p:sp>
      <p:sp>
        <p:nvSpPr>
          <p:cNvPr id="46111" name="Line 41"/>
          <p:cNvSpPr>
            <a:spLocks noChangeShapeType="1"/>
          </p:cNvSpPr>
          <p:nvPr>
            <p:custDataLst>
              <p:tags r:id="rId19"/>
            </p:custDataLst>
          </p:nvPr>
        </p:nvSpPr>
        <p:spPr bwMode="auto">
          <a:xfrm>
            <a:off x="4365618" y="2670382"/>
            <a:ext cx="474662" cy="884237"/>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a:lstStyle/>
          <a:p>
            <a:endParaRPr lang="zh-CN" altLang="en-US" sz="1800">
              <a:solidFill>
                <a:schemeClr val="dk1"/>
              </a:solidFill>
              <a:latin typeface="微软雅黑" panose="020B0503020204020204" charset="-122"/>
              <a:ea typeface="微软雅黑" panose="020B0503020204020204" charset="-122"/>
              <a:cs typeface="+mn-ea"/>
              <a:sym typeface="+mn-lt"/>
            </a:endParaRPr>
          </a:p>
        </p:txBody>
      </p:sp>
      <p:sp>
        <p:nvSpPr>
          <p:cNvPr id="46112" name="Line 42"/>
          <p:cNvSpPr>
            <a:spLocks noChangeShapeType="1"/>
          </p:cNvSpPr>
          <p:nvPr>
            <p:custDataLst>
              <p:tags r:id="rId20"/>
            </p:custDataLst>
          </p:nvPr>
        </p:nvSpPr>
        <p:spPr bwMode="auto">
          <a:xfrm>
            <a:off x="4297356" y="1938544"/>
            <a:ext cx="771525" cy="1539875"/>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a:lstStyle/>
          <a:p>
            <a:endParaRPr lang="zh-CN" altLang="en-US" sz="1800">
              <a:solidFill>
                <a:schemeClr val="dk1"/>
              </a:solidFill>
              <a:latin typeface="微软雅黑" panose="020B0503020204020204" charset="-122"/>
              <a:ea typeface="微软雅黑" panose="020B0503020204020204" charset="-122"/>
              <a:cs typeface="+mn-ea"/>
              <a:sym typeface="+mn-lt"/>
            </a:endParaRPr>
          </a:p>
        </p:txBody>
      </p:sp>
      <p:sp>
        <p:nvSpPr>
          <p:cNvPr id="46113" name="Line 43"/>
          <p:cNvSpPr>
            <a:spLocks noChangeShapeType="1"/>
          </p:cNvSpPr>
          <p:nvPr>
            <p:custDataLst>
              <p:tags r:id="rId21"/>
            </p:custDataLst>
          </p:nvPr>
        </p:nvSpPr>
        <p:spPr bwMode="auto">
          <a:xfrm flipH="1">
            <a:off x="5907080" y="1873456"/>
            <a:ext cx="852488" cy="1681162"/>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a:lstStyle/>
          <a:p>
            <a:endParaRPr lang="zh-CN" altLang="en-US" sz="1800">
              <a:solidFill>
                <a:schemeClr val="dk1"/>
              </a:solidFill>
              <a:latin typeface="微软雅黑" panose="020B0503020204020204" charset="-122"/>
              <a:ea typeface="微软雅黑" panose="020B0503020204020204" charset="-122"/>
              <a:cs typeface="+mn-ea"/>
              <a:sym typeface="+mn-lt"/>
            </a:endParaRPr>
          </a:p>
        </p:txBody>
      </p:sp>
      <p:sp>
        <p:nvSpPr>
          <p:cNvPr id="46114" name="Line 44"/>
          <p:cNvSpPr>
            <a:spLocks noChangeShapeType="1"/>
          </p:cNvSpPr>
          <p:nvPr>
            <p:custDataLst>
              <p:tags r:id="rId22"/>
            </p:custDataLst>
          </p:nvPr>
        </p:nvSpPr>
        <p:spPr bwMode="auto">
          <a:xfrm flipH="1">
            <a:off x="5526080" y="3173619"/>
            <a:ext cx="0" cy="341313"/>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a:lstStyle/>
          <a:p>
            <a:endParaRPr lang="zh-CN" altLang="en-US" sz="1800">
              <a:solidFill>
                <a:schemeClr val="dk1"/>
              </a:solidFill>
              <a:latin typeface="微软雅黑" panose="020B0503020204020204" charset="-122"/>
              <a:ea typeface="微软雅黑" panose="020B0503020204020204" charset="-122"/>
              <a:cs typeface="+mn-ea"/>
              <a:sym typeface="+mn-lt"/>
            </a:endParaRPr>
          </a:p>
        </p:txBody>
      </p:sp>
      <p:sp>
        <p:nvSpPr>
          <p:cNvPr id="46115" name="Rectangle 2"/>
          <p:cNvSpPr>
            <a:spLocks noRot="1" noChangeArrowheads="1"/>
          </p:cNvSpPr>
          <p:nvPr/>
        </p:nvSpPr>
        <p:spPr bwMode="auto">
          <a:xfrm>
            <a:off x="328372" y="396876"/>
            <a:ext cx="854075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r>
              <a:rPr lang="en-US" altLang="zh-CN" sz="32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  </a:t>
            </a:r>
            <a:r>
              <a:rPr lang="zh-CN" altLang="en-US" sz="32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认识安全技术说明书</a:t>
            </a:r>
            <a:r>
              <a:rPr lang="en-US" altLang="zh-CN" sz="32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MSDS</a:t>
            </a:r>
            <a:br>
              <a:rPr lang="en-US" altLang="zh-CN" sz="32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br>
            <a:endParaRPr lang="en-US" altLang="zh-CN" sz="32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46116" name="椭圆形标注 49188"/>
          <p:cNvSpPr>
            <a:spLocks noChangeArrowheads="1"/>
          </p:cNvSpPr>
          <p:nvPr>
            <p:custDataLst>
              <p:tags r:id="rId23"/>
            </p:custDataLst>
          </p:nvPr>
        </p:nvSpPr>
        <p:spPr bwMode="auto">
          <a:xfrm>
            <a:off x="8752995" y="1155804"/>
            <a:ext cx="2133600" cy="1066800"/>
          </a:xfrm>
          <a:prstGeom prst="wedgeEllipseCallout">
            <a:avLst>
              <a:gd name="adj1" fmla="val -43750"/>
              <a:gd name="adj2" fmla="val 70000"/>
            </a:avLst>
          </a:prstGeom>
          <a:solidFill>
            <a:schemeClr val="accent1"/>
          </a:solidFill>
          <a:ln w="9525">
            <a:solidFill>
              <a:schemeClr val="dk1"/>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1600">
                <a:solidFill>
                  <a:schemeClr val="lt1"/>
                </a:solidFill>
                <a:latin typeface="微软雅黑" panose="020B0503020204020204" charset="-122"/>
                <a:ea typeface="微软雅黑" panose="020B0503020204020204" charset="-122"/>
                <a:cs typeface="微软雅黑" panose="020B0503020204020204" charset="-122"/>
                <a:sym typeface="+mn-lt"/>
              </a:rPr>
              <a:t>MSDS</a:t>
            </a:r>
            <a:r>
              <a:rPr lang="zh-CN" altLang="en-US" sz="1600">
                <a:solidFill>
                  <a:schemeClr val="lt1"/>
                </a:solidFill>
                <a:latin typeface="微软雅黑" panose="020B0503020204020204" charset="-122"/>
                <a:ea typeface="微软雅黑" panose="020B0503020204020204" charset="-122"/>
                <a:cs typeface="微软雅黑" panose="020B0503020204020204" charset="-122"/>
                <a:sym typeface="+mn-lt"/>
              </a:rPr>
              <a:t>由采购部业务员向供货厂家索取</a:t>
            </a:r>
            <a:endParaRPr lang="zh-CN" altLang="en-US" sz="1600">
              <a:solidFill>
                <a:schemeClr val="lt1"/>
              </a:solidFill>
              <a:latin typeface="微软雅黑" panose="020B0503020204020204" charset="-122"/>
              <a:ea typeface="微软雅黑" panose="020B0503020204020204" charset="-122"/>
              <a:cs typeface="微软雅黑" panose="020B0503020204020204" charset="-122"/>
              <a:sym typeface="+mn-lt"/>
            </a:endParaRPr>
          </a:p>
        </p:txBody>
      </p:sp>
    </p:spTree>
    <p:custDataLst>
      <p:tags r:id="rId24"/>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115"/>
                                        </p:tgtEl>
                                        <p:attrNameLst>
                                          <p:attrName>style.visibility</p:attrName>
                                        </p:attrNameLst>
                                      </p:cBhvr>
                                      <p:to>
                                        <p:strVal val="visible"/>
                                      </p:to>
                                    </p:set>
                                    <p:animEffect transition="in" filter="fade">
                                      <p:cBhvr>
                                        <p:cTn id="7" dur="500"/>
                                        <p:tgtEl>
                                          <p:spTgt spid="461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6081"/>
                                        </p:tgtEl>
                                        <p:attrNameLst>
                                          <p:attrName>style.visibility</p:attrName>
                                        </p:attrNameLst>
                                      </p:cBhvr>
                                      <p:to>
                                        <p:strVal val="visible"/>
                                      </p:to>
                                    </p:set>
                                    <p:anim calcmode="lin" valueType="num">
                                      <p:cBhvr additive="base">
                                        <p:cTn id="12" dur="500" fill="hold"/>
                                        <p:tgtEl>
                                          <p:spTgt spid="46081"/>
                                        </p:tgtEl>
                                        <p:attrNameLst>
                                          <p:attrName>ppt_x</p:attrName>
                                        </p:attrNameLst>
                                      </p:cBhvr>
                                      <p:tavLst>
                                        <p:tav tm="0">
                                          <p:val>
                                            <p:strVal val="#ppt_x"/>
                                          </p:val>
                                        </p:tav>
                                        <p:tav tm="100000">
                                          <p:val>
                                            <p:strVal val="#ppt_x"/>
                                          </p:val>
                                        </p:tav>
                                      </p:tavLst>
                                    </p:anim>
                                    <p:anim calcmode="lin" valueType="num">
                                      <p:cBhvr additive="base">
                                        <p:cTn id="13" dur="500" fill="hold"/>
                                        <p:tgtEl>
                                          <p:spTgt spid="4608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6082"/>
                                        </p:tgtEl>
                                        <p:attrNameLst>
                                          <p:attrName>style.visibility</p:attrName>
                                        </p:attrNameLst>
                                      </p:cBhvr>
                                      <p:to>
                                        <p:strVal val="visible"/>
                                      </p:to>
                                    </p:set>
                                    <p:anim calcmode="lin" valueType="num">
                                      <p:cBhvr additive="base">
                                        <p:cTn id="16" dur="500" fill="hold"/>
                                        <p:tgtEl>
                                          <p:spTgt spid="46082"/>
                                        </p:tgtEl>
                                        <p:attrNameLst>
                                          <p:attrName>ppt_x</p:attrName>
                                        </p:attrNameLst>
                                      </p:cBhvr>
                                      <p:tavLst>
                                        <p:tav tm="0">
                                          <p:val>
                                            <p:strVal val="#ppt_x"/>
                                          </p:val>
                                        </p:tav>
                                        <p:tav tm="100000">
                                          <p:val>
                                            <p:strVal val="#ppt_x"/>
                                          </p:val>
                                        </p:tav>
                                      </p:tavLst>
                                    </p:anim>
                                    <p:anim calcmode="lin" valueType="num">
                                      <p:cBhvr additive="base">
                                        <p:cTn id="17" dur="500" fill="hold"/>
                                        <p:tgtEl>
                                          <p:spTgt spid="4608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6083"/>
                                        </p:tgtEl>
                                        <p:attrNameLst>
                                          <p:attrName>style.visibility</p:attrName>
                                        </p:attrNameLst>
                                      </p:cBhvr>
                                      <p:to>
                                        <p:strVal val="visible"/>
                                      </p:to>
                                    </p:set>
                                    <p:anim calcmode="lin" valueType="num">
                                      <p:cBhvr additive="base">
                                        <p:cTn id="20" dur="500" fill="hold"/>
                                        <p:tgtEl>
                                          <p:spTgt spid="46083"/>
                                        </p:tgtEl>
                                        <p:attrNameLst>
                                          <p:attrName>ppt_x</p:attrName>
                                        </p:attrNameLst>
                                      </p:cBhvr>
                                      <p:tavLst>
                                        <p:tav tm="0">
                                          <p:val>
                                            <p:strVal val="#ppt_x"/>
                                          </p:val>
                                        </p:tav>
                                        <p:tav tm="100000">
                                          <p:val>
                                            <p:strVal val="#ppt_x"/>
                                          </p:val>
                                        </p:tav>
                                      </p:tavLst>
                                    </p:anim>
                                    <p:anim calcmode="lin" valueType="num">
                                      <p:cBhvr additive="base">
                                        <p:cTn id="21" dur="500" fill="hold"/>
                                        <p:tgtEl>
                                          <p:spTgt spid="4608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6084"/>
                                        </p:tgtEl>
                                        <p:attrNameLst>
                                          <p:attrName>style.visibility</p:attrName>
                                        </p:attrNameLst>
                                      </p:cBhvr>
                                      <p:to>
                                        <p:strVal val="visible"/>
                                      </p:to>
                                    </p:set>
                                    <p:anim calcmode="lin" valueType="num">
                                      <p:cBhvr additive="base">
                                        <p:cTn id="24" dur="500" fill="hold"/>
                                        <p:tgtEl>
                                          <p:spTgt spid="46084"/>
                                        </p:tgtEl>
                                        <p:attrNameLst>
                                          <p:attrName>ppt_x</p:attrName>
                                        </p:attrNameLst>
                                      </p:cBhvr>
                                      <p:tavLst>
                                        <p:tav tm="0">
                                          <p:val>
                                            <p:strVal val="#ppt_x"/>
                                          </p:val>
                                        </p:tav>
                                        <p:tav tm="100000">
                                          <p:val>
                                            <p:strVal val="#ppt_x"/>
                                          </p:val>
                                        </p:tav>
                                      </p:tavLst>
                                    </p:anim>
                                    <p:anim calcmode="lin" valueType="num">
                                      <p:cBhvr additive="base">
                                        <p:cTn id="25" dur="500" fill="hold"/>
                                        <p:tgtEl>
                                          <p:spTgt spid="4608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6085"/>
                                        </p:tgtEl>
                                        <p:attrNameLst>
                                          <p:attrName>style.visibility</p:attrName>
                                        </p:attrNameLst>
                                      </p:cBhvr>
                                      <p:to>
                                        <p:strVal val="visible"/>
                                      </p:to>
                                    </p:set>
                                    <p:anim calcmode="lin" valueType="num">
                                      <p:cBhvr additive="base">
                                        <p:cTn id="28" dur="500" fill="hold"/>
                                        <p:tgtEl>
                                          <p:spTgt spid="46085"/>
                                        </p:tgtEl>
                                        <p:attrNameLst>
                                          <p:attrName>ppt_x</p:attrName>
                                        </p:attrNameLst>
                                      </p:cBhvr>
                                      <p:tavLst>
                                        <p:tav tm="0">
                                          <p:val>
                                            <p:strVal val="#ppt_x"/>
                                          </p:val>
                                        </p:tav>
                                        <p:tav tm="100000">
                                          <p:val>
                                            <p:strVal val="#ppt_x"/>
                                          </p:val>
                                        </p:tav>
                                      </p:tavLst>
                                    </p:anim>
                                    <p:anim calcmode="lin" valueType="num">
                                      <p:cBhvr additive="base">
                                        <p:cTn id="29" dur="500" fill="hold"/>
                                        <p:tgtEl>
                                          <p:spTgt spid="4608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6086"/>
                                        </p:tgtEl>
                                        <p:attrNameLst>
                                          <p:attrName>style.visibility</p:attrName>
                                        </p:attrNameLst>
                                      </p:cBhvr>
                                      <p:to>
                                        <p:strVal val="visible"/>
                                      </p:to>
                                    </p:set>
                                    <p:anim calcmode="lin" valueType="num">
                                      <p:cBhvr additive="base">
                                        <p:cTn id="32" dur="500" fill="hold"/>
                                        <p:tgtEl>
                                          <p:spTgt spid="46086"/>
                                        </p:tgtEl>
                                        <p:attrNameLst>
                                          <p:attrName>ppt_x</p:attrName>
                                        </p:attrNameLst>
                                      </p:cBhvr>
                                      <p:tavLst>
                                        <p:tav tm="0">
                                          <p:val>
                                            <p:strVal val="#ppt_x"/>
                                          </p:val>
                                        </p:tav>
                                        <p:tav tm="100000">
                                          <p:val>
                                            <p:strVal val="#ppt_x"/>
                                          </p:val>
                                        </p:tav>
                                      </p:tavLst>
                                    </p:anim>
                                    <p:anim calcmode="lin" valueType="num">
                                      <p:cBhvr additive="base">
                                        <p:cTn id="33" dur="500" fill="hold"/>
                                        <p:tgtEl>
                                          <p:spTgt spid="4608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6087"/>
                                        </p:tgtEl>
                                        <p:attrNameLst>
                                          <p:attrName>style.visibility</p:attrName>
                                        </p:attrNameLst>
                                      </p:cBhvr>
                                      <p:to>
                                        <p:strVal val="visible"/>
                                      </p:to>
                                    </p:set>
                                    <p:anim calcmode="lin" valueType="num">
                                      <p:cBhvr additive="base">
                                        <p:cTn id="36" dur="500" fill="hold"/>
                                        <p:tgtEl>
                                          <p:spTgt spid="46087"/>
                                        </p:tgtEl>
                                        <p:attrNameLst>
                                          <p:attrName>ppt_x</p:attrName>
                                        </p:attrNameLst>
                                      </p:cBhvr>
                                      <p:tavLst>
                                        <p:tav tm="0">
                                          <p:val>
                                            <p:strVal val="#ppt_x"/>
                                          </p:val>
                                        </p:tav>
                                        <p:tav tm="100000">
                                          <p:val>
                                            <p:strVal val="#ppt_x"/>
                                          </p:val>
                                        </p:tav>
                                      </p:tavLst>
                                    </p:anim>
                                    <p:anim calcmode="lin" valueType="num">
                                      <p:cBhvr additive="base">
                                        <p:cTn id="37" dur="500" fill="hold"/>
                                        <p:tgtEl>
                                          <p:spTgt spid="4608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6088"/>
                                        </p:tgtEl>
                                        <p:attrNameLst>
                                          <p:attrName>style.visibility</p:attrName>
                                        </p:attrNameLst>
                                      </p:cBhvr>
                                      <p:to>
                                        <p:strVal val="visible"/>
                                      </p:to>
                                    </p:set>
                                    <p:anim calcmode="lin" valueType="num">
                                      <p:cBhvr additive="base">
                                        <p:cTn id="40" dur="500" fill="hold"/>
                                        <p:tgtEl>
                                          <p:spTgt spid="46088"/>
                                        </p:tgtEl>
                                        <p:attrNameLst>
                                          <p:attrName>ppt_x</p:attrName>
                                        </p:attrNameLst>
                                      </p:cBhvr>
                                      <p:tavLst>
                                        <p:tav tm="0">
                                          <p:val>
                                            <p:strVal val="#ppt_x"/>
                                          </p:val>
                                        </p:tav>
                                        <p:tav tm="100000">
                                          <p:val>
                                            <p:strVal val="#ppt_x"/>
                                          </p:val>
                                        </p:tav>
                                      </p:tavLst>
                                    </p:anim>
                                    <p:anim calcmode="lin" valueType="num">
                                      <p:cBhvr additive="base">
                                        <p:cTn id="41" dur="500" fill="hold"/>
                                        <p:tgtEl>
                                          <p:spTgt spid="4608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6089"/>
                                        </p:tgtEl>
                                        <p:attrNameLst>
                                          <p:attrName>style.visibility</p:attrName>
                                        </p:attrNameLst>
                                      </p:cBhvr>
                                      <p:to>
                                        <p:strVal val="visible"/>
                                      </p:to>
                                    </p:set>
                                    <p:anim calcmode="lin" valueType="num">
                                      <p:cBhvr additive="base">
                                        <p:cTn id="44" dur="500" fill="hold"/>
                                        <p:tgtEl>
                                          <p:spTgt spid="46089"/>
                                        </p:tgtEl>
                                        <p:attrNameLst>
                                          <p:attrName>ppt_x</p:attrName>
                                        </p:attrNameLst>
                                      </p:cBhvr>
                                      <p:tavLst>
                                        <p:tav tm="0">
                                          <p:val>
                                            <p:strVal val="#ppt_x"/>
                                          </p:val>
                                        </p:tav>
                                        <p:tav tm="100000">
                                          <p:val>
                                            <p:strVal val="#ppt_x"/>
                                          </p:val>
                                        </p:tav>
                                      </p:tavLst>
                                    </p:anim>
                                    <p:anim calcmode="lin" valueType="num">
                                      <p:cBhvr additive="base">
                                        <p:cTn id="45" dur="500" fill="hold"/>
                                        <p:tgtEl>
                                          <p:spTgt spid="4608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6090"/>
                                        </p:tgtEl>
                                        <p:attrNameLst>
                                          <p:attrName>style.visibility</p:attrName>
                                        </p:attrNameLst>
                                      </p:cBhvr>
                                      <p:to>
                                        <p:strVal val="visible"/>
                                      </p:to>
                                    </p:set>
                                    <p:anim calcmode="lin" valueType="num">
                                      <p:cBhvr additive="base">
                                        <p:cTn id="48" dur="500" fill="hold"/>
                                        <p:tgtEl>
                                          <p:spTgt spid="46090"/>
                                        </p:tgtEl>
                                        <p:attrNameLst>
                                          <p:attrName>ppt_x</p:attrName>
                                        </p:attrNameLst>
                                      </p:cBhvr>
                                      <p:tavLst>
                                        <p:tav tm="0">
                                          <p:val>
                                            <p:strVal val="#ppt_x"/>
                                          </p:val>
                                        </p:tav>
                                        <p:tav tm="100000">
                                          <p:val>
                                            <p:strVal val="#ppt_x"/>
                                          </p:val>
                                        </p:tav>
                                      </p:tavLst>
                                    </p:anim>
                                    <p:anim calcmode="lin" valueType="num">
                                      <p:cBhvr additive="base">
                                        <p:cTn id="49" dur="500" fill="hold"/>
                                        <p:tgtEl>
                                          <p:spTgt spid="4609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6091"/>
                                        </p:tgtEl>
                                        <p:attrNameLst>
                                          <p:attrName>style.visibility</p:attrName>
                                        </p:attrNameLst>
                                      </p:cBhvr>
                                      <p:to>
                                        <p:strVal val="visible"/>
                                      </p:to>
                                    </p:set>
                                    <p:anim calcmode="lin" valueType="num">
                                      <p:cBhvr additive="base">
                                        <p:cTn id="52" dur="500" fill="hold"/>
                                        <p:tgtEl>
                                          <p:spTgt spid="46091"/>
                                        </p:tgtEl>
                                        <p:attrNameLst>
                                          <p:attrName>ppt_x</p:attrName>
                                        </p:attrNameLst>
                                      </p:cBhvr>
                                      <p:tavLst>
                                        <p:tav tm="0">
                                          <p:val>
                                            <p:strVal val="#ppt_x"/>
                                          </p:val>
                                        </p:tav>
                                        <p:tav tm="100000">
                                          <p:val>
                                            <p:strVal val="#ppt_x"/>
                                          </p:val>
                                        </p:tav>
                                      </p:tavLst>
                                    </p:anim>
                                    <p:anim calcmode="lin" valueType="num">
                                      <p:cBhvr additive="base">
                                        <p:cTn id="53" dur="500" fill="hold"/>
                                        <p:tgtEl>
                                          <p:spTgt spid="46091"/>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6092"/>
                                        </p:tgtEl>
                                        <p:attrNameLst>
                                          <p:attrName>style.visibility</p:attrName>
                                        </p:attrNameLst>
                                      </p:cBhvr>
                                      <p:to>
                                        <p:strVal val="visible"/>
                                      </p:to>
                                    </p:set>
                                    <p:anim calcmode="lin" valueType="num">
                                      <p:cBhvr additive="base">
                                        <p:cTn id="56" dur="500" fill="hold"/>
                                        <p:tgtEl>
                                          <p:spTgt spid="46092"/>
                                        </p:tgtEl>
                                        <p:attrNameLst>
                                          <p:attrName>ppt_x</p:attrName>
                                        </p:attrNameLst>
                                      </p:cBhvr>
                                      <p:tavLst>
                                        <p:tav tm="0">
                                          <p:val>
                                            <p:strVal val="#ppt_x"/>
                                          </p:val>
                                        </p:tav>
                                        <p:tav tm="100000">
                                          <p:val>
                                            <p:strVal val="#ppt_x"/>
                                          </p:val>
                                        </p:tav>
                                      </p:tavLst>
                                    </p:anim>
                                    <p:anim calcmode="lin" valueType="num">
                                      <p:cBhvr additive="base">
                                        <p:cTn id="57" dur="500" fill="hold"/>
                                        <p:tgtEl>
                                          <p:spTgt spid="46092"/>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6093"/>
                                        </p:tgtEl>
                                        <p:attrNameLst>
                                          <p:attrName>style.visibility</p:attrName>
                                        </p:attrNameLst>
                                      </p:cBhvr>
                                      <p:to>
                                        <p:strVal val="visible"/>
                                      </p:to>
                                    </p:set>
                                    <p:anim calcmode="lin" valueType="num">
                                      <p:cBhvr additive="base">
                                        <p:cTn id="60" dur="500" fill="hold"/>
                                        <p:tgtEl>
                                          <p:spTgt spid="46093"/>
                                        </p:tgtEl>
                                        <p:attrNameLst>
                                          <p:attrName>ppt_x</p:attrName>
                                        </p:attrNameLst>
                                      </p:cBhvr>
                                      <p:tavLst>
                                        <p:tav tm="0">
                                          <p:val>
                                            <p:strVal val="#ppt_x"/>
                                          </p:val>
                                        </p:tav>
                                        <p:tav tm="100000">
                                          <p:val>
                                            <p:strVal val="#ppt_x"/>
                                          </p:val>
                                        </p:tav>
                                      </p:tavLst>
                                    </p:anim>
                                    <p:anim calcmode="lin" valueType="num">
                                      <p:cBhvr additive="base">
                                        <p:cTn id="61" dur="500" fill="hold"/>
                                        <p:tgtEl>
                                          <p:spTgt spid="46093"/>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6094"/>
                                        </p:tgtEl>
                                        <p:attrNameLst>
                                          <p:attrName>style.visibility</p:attrName>
                                        </p:attrNameLst>
                                      </p:cBhvr>
                                      <p:to>
                                        <p:strVal val="visible"/>
                                      </p:to>
                                    </p:set>
                                    <p:anim calcmode="lin" valueType="num">
                                      <p:cBhvr additive="base">
                                        <p:cTn id="64" dur="500" fill="hold"/>
                                        <p:tgtEl>
                                          <p:spTgt spid="46094"/>
                                        </p:tgtEl>
                                        <p:attrNameLst>
                                          <p:attrName>ppt_x</p:attrName>
                                        </p:attrNameLst>
                                      </p:cBhvr>
                                      <p:tavLst>
                                        <p:tav tm="0">
                                          <p:val>
                                            <p:strVal val="#ppt_x"/>
                                          </p:val>
                                        </p:tav>
                                        <p:tav tm="100000">
                                          <p:val>
                                            <p:strVal val="#ppt_x"/>
                                          </p:val>
                                        </p:tav>
                                      </p:tavLst>
                                    </p:anim>
                                    <p:anim calcmode="lin" valueType="num">
                                      <p:cBhvr additive="base">
                                        <p:cTn id="65" dur="500" fill="hold"/>
                                        <p:tgtEl>
                                          <p:spTgt spid="46094"/>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46095"/>
                                        </p:tgtEl>
                                        <p:attrNameLst>
                                          <p:attrName>style.visibility</p:attrName>
                                        </p:attrNameLst>
                                      </p:cBhvr>
                                      <p:to>
                                        <p:strVal val="visible"/>
                                      </p:to>
                                    </p:set>
                                    <p:anim calcmode="lin" valueType="num">
                                      <p:cBhvr additive="base">
                                        <p:cTn id="68" dur="500" fill="hold"/>
                                        <p:tgtEl>
                                          <p:spTgt spid="46095"/>
                                        </p:tgtEl>
                                        <p:attrNameLst>
                                          <p:attrName>ppt_x</p:attrName>
                                        </p:attrNameLst>
                                      </p:cBhvr>
                                      <p:tavLst>
                                        <p:tav tm="0">
                                          <p:val>
                                            <p:strVal val="#ppt_x"/>
                                          </p:val>
                                        </p:tav>
                                        <p:tav tm="100000">
                                          <p:val>
                                            <p:strVal val="#ppt_x"/>
                                          </p:val>
                                        </p:tav>
                                      </p:tavLst>
                                    </p:anim>
                                    <p:anim calcmode="lin" valueType="num">
                                      <p:cBhvr additive="base">
                                        <p:cTn id="69" dur="500" fill="hold"/>
                                        <p:tgtEl>
                                          <p:spTgt spid="46095"/>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096"/>
                                        </p:tgtEl>
                                        <p:attrNameLst>
                                          <p:attrName>style.visibility</p:attrName>
                                        </p:attrNameLst>
                                      </p:cBhvr>
                                      <p:to>
                                        <p:strVal val="visible"/>
                                      </p:to>
                                    </p:set>
                                    <p:anim calcmode="lin" valueType="num">
                                      <p:cBhvr additive="base">
                                        <p:cTn id="72" dur="500" fill="hold"/>
                                        <p:tgtEl>
                                          <p:spTgt spid="46096"/>
                                        </p:tgtEl>
                                        <p:attrNameLst>
                                          <p:attrName>ppt_x</p:attrName>
                                        </p:attrNameLst>
                                      </p:cBhvr>
                                      <p:tavLst>
                                        <p:tav tm="0">
                                          <p:val>
                                            <p:strVal val="#ppt_x"/>
                                          </p:val>
                                        </p:tav>
                                        <p:tav tm="100000">
                                          <p:val>
                                            <p:strVal val="#ppt_x"/>
                                          </p:val>
                                        </p:tav>
                                      </p:tavLst>
                                    </p:anim>
                                    <p:anim calcmode="lin" valueType="num">
                                      <p:cBhvr additive="base">
                                        <p:cTn id="73" dur="500" fill="hold"/>
                                        <p:tgtEl>
                                          <p:spTgt spid="46096"/>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6097"/>
                                        </p:tgtEl>
                                        <p:attrNameLst>
                                          <p:attrName>style.visibility</p:attrName>
                                        </p:attrNameLst>
                                      </p:cBhvr>
                                      <p:to>
                                        <p:strVal val="visible"/>
                                      </p:to>
                                    </p:set>
                                    <p:anim calcmode="lin" valueType="num">
                                      <p:cBhvr additive="base">
                                        <p:cTn id="76" dur="500" fill="hold"/>
                                        <p:tgtEl>
                                          <p:spTgt spid="46097"/>
                                        </p:tgtEl>
                                        <p:attrNameLst>
                                          <p:attrName>ppt_x</p:attrName>
                                        </p:attrNameLst>
                                      </p:cBhvr>
                                      <p:tavLst>
                                        <p:tav tm="0">
                                          <p:val>
                                            <p:strVal val="#ppt_x"/>
                                          </p:val>
                                        </p:tav>
                                        <p:tav tm="100000">
                                          <p:val>
                                            <p:strVal val="#ppt_x"/>
                                          </p:val>
                                        </p:tav>
                                      </p:tavLst>
                                    </p:anim>
                                    <p:anim calcmode="lin" valueType="num">
                                      <p:cBhvr additive="base">
                                        <p:cTn id="77" dur="500" fill="hold"/>
                                        <p:tgtEl>
                                          <p:spTgt spid="46097"/>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46098"/>
                                        </p:tgtEl>
                                        <p:attrNameLst>
                                          <p:attrName>style.visibility</p:attrName>
                                        </p:attrNameLst>
                                      </p:cBhvr>
                                      <p:to>
                                        <p:strVal val="visible"/>
                                      </p:to>
                                    </p:set>
                                    <p:anim calcmode="lin" valueType="num">
                                      <p:cBhvr additive="base">
                                        <p:cTn id="80" dur="500" fill="hold"/>
                                        <p:tgtEl>
                                          <p:spTgt spid="46098"/>
                                        </p:tgtEl>
                                        <p:attrNameLst>
                                          <p:attrName>ppt_x</p:attrName>
                                        </p:attrNameLst>
                                      </p:cBhvr>
                                      <p:tavLst>
                                        <p:tav tm="0">
                                          <p:val>
                                            <p:strVal val="#ppt_x"/>
                                          </p:val>
                                        </p:tav>
                                        <p:tav tm="100000">
                                          <p:val>
                                            <p:strVal val="#ppt_x"/>
                                          </p:val>
                                        </p:tav>
                                      </p:tavLst>
                                    </p:anim>
                                    <p:anim calcmode="lin" valueType="num">
                                      <p:cBhvr additive="base">
                                        <p:cTn id="81" dur="500" fill="hold"/>
                                        <p:tgtEl>
                                          <p:spTgt spid="46098"/>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46099"/>
                                        </p:tgtEl>
                                        <p:attrNameLst>
                                          <p:attrName>style.visibility</p:attrName>
                                        </p:attrNameLst>
                                      </p:cBhvr>
                                      <p:to>
                                        <p:strVal val="visible"/>
                                      </p:to>
                                    </p:set>
                                    <p:anim calcmode="lin" valueType="num">
                                      <p:cBhvr additive="base">
                                        <p:cTn id="84" dur="500" fill="hold"/>
                                        <p:tgtEl>
                                          <p:spTgt spid="46099"/>
                                        </p:tgtEl>
                                        <p:attrNameLst>
                                          <p:attrName>ppt_x</p:attrName>
                                        </p:attrNameLst>
                                      </p:cBhvr>
                                      <p:tavLst>
                                        <p:tav tm="0">
                                          <p:val>
                                            <p:strVal val="#ppt_x"/>
                                          </p:val>
                                        </p:tav>
                                        <p:tav tm="100000">
                                          <p:val>
                                            <p:strVal val="#ppt_x"/>
                                          </p:val>
                                        </p:tav>
                                      </p:tavLst>
                                    </p:anim>
                                    <p:anim calcmode="lin" valueType="num">
                                      <p:cBhvr additive="base">
                                        <p:cTn id="85" dur="500" fill="hold"/>
                                        <p:tgtEl>
                                          <p:spTgt spid="46099"/>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46100"/>
                                        </p:tgtEl>
                                        <p:attrNameLst>
                                          <p:attrName>style.visibility</p:attrName>
                                        </p:attrNameLst>
                                      </p:cBhvr>
                                      <p:to>
                                        <p:strVal val="visible"/>
                                      </p:to>
                                    </p:set>
                                    <p:anim calcmode="lin" valueType="num">
                                      <p:cBhvr additive="base">
                                        <p:cTn id="88" dur="500" fill="hold"/>
                                        <p:tgtEl>
                                          <p:spTgt spid="46100"/>
                                        </p:tgtEl>
                                        <p:attrNameLst>
                                          <p:attrName>ppt_x</p:attrName>
                                        </p:attrNameLst>
                                      </p:cBhvr>
                                      <p:tavLst>
                                        <p:tav tm="0">
                                          <p:val>
                                            <p:strVal val="#ppt_x"/>
                                          </p:val>
                                        </p:tav>
                                        <p:tav tm="100000">
                                          <p:val>
                                            <p:strVal val="#ppt_x"/>
                                          </p:val>
                                        </p:tav>
                                      </p:tavLst>
                                    </p:anim>
                                    <p:anim calcmode="lin" valueType="num">
                                      <p:cBhvr additive="base">
                                        <p:cTn id="89" dur="500" fill="hold"/>
                                        <p:tgtEl>
                                          <p:spTgt spid="46100"/>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46101"/>
                                        </p:tgtEl>
                                        <p:attrNameLst>
                                          <p:attrName>style.visibility</p:attrName>
                                        </p:attrNameLst>
                                      </p:cBhvr>
                                      <p:to>
                                        <p:strVal val="visible"/>
                                      </p:to>
                                    </p:set>
                                    <p:anim calcmode="lin" valueType="num">
                                      <p:cBhvr additive="base">
                                        <p:cTn id="92" dur="500" fill="hold"/>
                                        <p:tgtEl>
                                          <p:spTgt spid="46101"/>
                                        </p:tgtEl>
                                        <p:attrNameLst>
                                          <p:attrName>ppt_x</p:attrName>
                                        </p:attrNameLst>
                                      </p:cBhvr>
                                      <p:tavLst>
                                        <p:tav tm="0">
                                          <p:val>
                                            <p:strVal val="#ppt_x"/>
                                          </p:val>
                                        </p:tav>
                                        <p:tav tm="100000">
                                          <p:val>
                                            <p:strVal val="#ppt_x"/>
                                          </p:val>
                                        </p:tav>
                                      </p:tavLst>
                                    </p:anim>
                                    <p:anim calcmode="lin" valueType="num">
                                      <p:cBhvr additive="base">
                                        <p:cTn id="93" dur="500" fill="hold"/>
                                        <p:tgtEl>
                                          <p:spTgt spid="46101"/>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46102"/>
                                        </p:tgtEl>
                                        <p:attrNameLst>
                                          <p:attrName>style.visibility</p:attrName>
                                        </p:attrNameLst>
                                      </p:cBhvr>
                                      <p:to>
                                        <p:strVal val="visible"/>
                                      </p:to>
                                    </p:set>
                                    <p:anim calcmode="lin" valueType="num">
                                      <p:cBhvr additive="base">
                                        <p:cTn id="96" dur="500" fill="hold"/>
                                        <p:tgtEl>
                                          <p:spTgt spid="46102"/>
                                        </p:tgtEl>
                                        <p:attrNameLst>
                                          <p:attrName>ppt_x</p:attrName>
                                        </p:attrNameLst>
                                      </p:cBhvr>
                                      <p:tavLst>
                                        <p:tav tm="0">
                                          <p:val>
                                            <p:strVal val="#ppt_x"/>
                                          </p:val>
                                        </p:tav>
                                        <p:tav tm="100000">
                                          <p:val>
                                            <p:strVal val="#ppt_x"/>
                                          </p:val>
                                        </p:tav>
                                      </p:tavLst>
                                    </p:anim>
                                    <p:anim calcmode="lin" valueType="num">
                                      <p:cBhvr additive="base">
                                        <p:cTn id="97" dur="500" fill="hold"/>
                                        <p:tgtEl>
                                          <p:spTgt spid="46102"/>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46103"/>
                                        </p:tgtEl>
                                        <p:attrNameLst>
                                          <p:attrName>style.visibility</p:attrName>
                                        </p:attrNameLst>
                                      </p:cBhvr>
                                      <p:to>
                                        <p:strVal val="visible"/>
                                      </p:to>
                                    </p:set>
                                    <p:anim calcmode="lin" valueType="num">
                                      <p:cBhvr additive="base">
                                        <p:cTn id="100" dur="500" fill="hold"/>
                                        <p:tgtEl>
                                          <p:spTgt spid="46103"/>
                                        </p:tgtEl>
                                        <p:attrNameLst>
                                          <p:attrName>ppt_x</p:attrName>
                                        </p:attrNameLst>
                                      </p:cBhvr>
                                      <p:tavLst>
                                        <p:tav tm="0">
                                          <p:val>
                                            <p:strVal val="#ppt_x"/>
                                          </p:val>
                                        </p:tav>
                                        <p:tav tm="100000">
                                          <p:val>
                                            <p:strVal val="#ppt_x"/>
                                          </p:val>
                                        </p:tav>
                                      </p:tavLst>
                                    </p:anim>
                                    <p:anim calcmode="lin" valueType="num">
                                      <p:cBhvr additive="base">
                                        <p:cTn id="101" dur="500" fill="hold"/>
                                        <p:tgtEl>
                                          <p:spTgt spid="46103"/>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46104"/>
                                        </p:tgtEl>
                                        <p:attrNameLst>
                                          <p:attrName>style.visibility</p:attrName>
                                        </p:attrNameLst>
                                      </p:cBhvr>
                                      <p:to>
                                        <p:strVal val="visible"/>
                                      </p:to>
                                    </p:set>
                                    <p:anim calcmode="lin" valueType="num">
                                      <p:cBhvr additive="base">
                                        <p:cTn id="104" dur="500" fill="hold"/>
                                        <p:tgtEl>
                                          <p:spTgt spid="46104"/>
                                        </p:tgtEl>
                                        <p:attrNameLst>
                                          <p:attrName>ppt_x</p:attrName>
                                        </p:attrNameLst>
                                      </p:cBhvr>
                                      <p:tavLst>
                                        <p:tav tm="0">
                                          <p:val>
                                            <p:strVal val="#ppt_x"/>
                                          </p:val>
                                        </p:tav>
                                        <p:tav tm="100000">
                                          <p:val>
                                            <p:strVal val="#ppt_x"/>
                                          </p:val>
                                        </p:tav>
                                      </p:tavLst>
                                    </p:anim>
                                    <p:anim calcmode="lin" valueType="num">
                                      <p:cBhvr additive="base">
                                        <p:cTn id="105" dur="500" fill="hold"/>
                                        <p:tgtEl>
                                          <p:spTgt spid="46104"/>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46105"/>
                                        </p:tgtEl>
                                        <p:attrNameLst>
                                          <p:attrName>style.visibility</p:attrName>
                                        </p:attrNameLst>
                                      </p:cBhvr>
                                      <p:to>
                                        <p:strVal val="visible"/>
                                      </p:to>
                                    </p:set>
                                    <p:anim calcmode="lin" valueType="num">
                                      <p:cBhvr additive="base">
                                        <p:cTn id="108" dur="500" fill="hold"/>
                                        <p:tgtEl>
                                          <p:spTgt spid="46105"/>
                                        </p:tgtEl>
                                        <p:attrNameLst>
                                          <p:attrName>ppt_x</p:attrName>
                                        </p:attrNameLst>
                                      </p:cBhvr>
                                      <p:tavLst>
                                        <p:tav tm="0">
                                          <p:val>
                                            <p:strVal val="#ppt_x"/>
                                          </p:val>
                                        </p:tav>
                                        <p:tav tm="100000">
                                          <p:val>
                                            <p:strVal val="#ppt_x"/>
                                          </p:val>
                                        </p:tav>
                                      </p:tavLst>
                                    </p:anim>
                                    <p:anim calcmode="lin" valueType="num">
                                      <p:cBhvr additive="base">
                                        <p:cTn id="109" dur="500" fill="hold"/>
                                        <p:tgtEl>
                                          <p:spTgt spid="46105"/>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46106"/>
                                        </p:tgtEl>
                                        <p:attrNameLst>
                                          <p:attrName>style.visibility</p:attrName>
                                        </p:attrNameLst>
                                      </p:cBhvr>
                                      <p:to>
                                        <p:strVal val="visible"/>
                                      </p:to>
                                    </p:set>
                                    <p:anim calcmode="lin" valueType="num">
                                      <p:cBhvr additive="base">
                                        <p:cTn id="112" dur="500" fill="hold"/>
                                        <p:tgtEl>
                                          <p:spTgt spid="46106"/>
                                        </p:tgtEl>
                                        <p:attrNameLst>
                                          <p:attrName>ppt_x</p:attrName>
                                        </p:attrNameLst>
                                      </p:cBhvr>
                                      <p:tavLst>
                                        <p:tav tm="0">
                                          <p:val>
                                            <p:strVal val="#ppt_x"/>
                                          </p:val>
                                        </p:tav>
                                        <p:tav tm="100000">
                                          <p:val>
                                            <p:strVal val="#ppt_x"/>
                                          </p:val>
                                        </p:tav>
                                      </p:tavLst>
                                    </p:anim>
                                    <p:anim calcmode="lin" valueType="num">
                                      <p:cBhvr additive="base">
                                        <p:cTn id="113" dur="500" fill="hold"/>
                                        <p:tgtEl>
                                          <p:spTgt spid="46106"/>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46107"/>
                                        </p:tgtEl>
                                        <p:attrNameLst>
                                          <p:attrName>style.visibility</p:attrName>
                                        </p:attrNameLst>
                                      </p:cBhvr>
                                      <p:to>
                                        <p:strVal val="visible"/>
                                      </p:to>
                                    </p:set>
                                    <p:anim calcmode="lin" valueType="num">
                                      <p:cBhvr additive="base">
                                        <p:cTn id="116" dur="500" fill="hold"/>
                                        <p:tgtEl>
                                          <p:spTgt spid="46107"/>
                                        </p:tgtEl>
                                        <p:attrNameLst>
                                          <p:attrName>ppt_x</p:attrName>
                                        </p:attrNameLst>
                                      </p:cBhvr>
                                      <p:tavLst>
                                        <p:tav tm="0">
                                          <p:val>
                                            <p:strVal val="#ppt_x"/>
                                          </p:val>
                                        </p:tav>
                                        <p:tav tm="100000">
                                          <p:val>
                                            <p:strVal val="#ppt_x"/>
                                          </p:val>
                                        </p:tav>
                                      </p:tavLst>
                                    </p:anim>
                                    <p:anim calcmode="lin" valueType="num">
                                      <p:cBhvr additive="base">
                                        <p:cTn id="117" dur="500" fill="hold"/>
                                        <p:tgtEl>
                                          <p:spTgt spid="46107"/>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6108"/>
                                        </p:tgtEl>
                                        <p:attrNameLst>
                                          <p:attrName>style.visibility</p:attrName>
                                        </p:attrNameLst>
                                      </p:cBhvr>
                                      <p:to>
                                        <p:strVal val="visible"/>
                                      </p:to>
                                    </p:set>
                                    <p:anim calcmode="lin" valueType="num">
                                      <p:cBhvr additive="base">
                                        <p:cTn id="120" dur="500" fill="hold"/>
                                        <p:tgtEl>
                                          <p:spTgt spid="46108"/>
                                        </p:tgtEl>
                                        <p:attrNameLst>
                                          <p:attrName>ppt_x</p:attrName>
                                        </p:attrNameLst>
                                      </p:cBhvr>
                                      <p:tavLst>
                                        <p:tav tm="0">
                                          <p:val>
                                            <p:strVal val="#ppt_x"/>
                                          </p:val>
                                        </p:tav>
                                        <p:tav tm="100000">
                                          <p:val>
                                            <p:strVal val="#ppt_x"/>
                                          </p:val>
                                        </p:tav>
                                      </p:tavLst>
                                    </p:anim>
                                    <p:anim calcmode="lin" valueType="num">
                                      <p:cBhvr additive="base">
                                        <p:cTn id="121" dur="500" fill="hold"/>
                                        <p:tgtEl>
                                          <p:spTgt spid="46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46109"/>
                                        </p:tgtEl>
                                        <p:attrNameLst>
                                          <p:attrName>style.visibility</p:attrName>
                                        </p:attrNameLst>
                                      </p:cBhvr>
                                      <p:to>
                                        <p:strVal val="visible"/>
                                      </p:to>
                                    </p:set>
                                    <p:anim calcmode="lin" valueType="num">
                                      <p:cBhvr additive="base">
                                        <p:cTn id="124" dur="500" fill="hold"/>
                                        <p:tgtEl>
                                          <p:spTgt spid="46109"/>
                                        </p:tgtEl>
                                        <p:attrNameLst>
                                          <p:attrName>ppt_x</p:attrName>
                                        </p:attrNameLst>
                                      </p:cBhvr>
                                      <p:tavLst>
                                        <p:tav tm="0">
                                          <p:val>
                                            <p:strVal val="#ppt_x"/>
                                          </p:val>
                                        </p:tav>
                                        <p:tav tm="100000">
                                          <p:val>
                                            <p:strVal val="#ppt_x"/>
                                          </p:val>
                                        </p:tav>
                                      </p:tavLst>
                                    </p:anim>
                                    <p:anim calcmode="lin" valueType="num">
                                      <p:cBhvr additive="base">
                                        <p:cTn id="125" dur="500" fill="hold"/>
                                        <p:tgtEl>
                                          <p:spTgt spid="46109"/>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46110"/>
                                        </p:tgtEl>
                                        <p:attrNameLst>
                                          <p:attrName>style.visibility</p:attrName>
                                        </p:attrNameLst>
                                      </p:cBhvr>
                                      <p:to>
                                        <p:strVal val="visible"/>
                                      </p:to>
                                    </p:set>
                                    <p:anim calcmode="lin" valueType="num">
                                      <p:cBhvr additive="base">
                                        <p:cTn id="128" dur="500" fill="hold"/>
                                        <p:tgtEl>
                                          <p:spTgt spid="46110"/>
                                        </p:tgtEl>
                                        <p:attrNameLst>
                                          <p:attrName>ppt_x</p:attrName>
                                        </p:attrNameLst>
                                      </p:cBhvr>
                                      <p:tavLst>
                                        <p:tav tm="0">
                                          <p:val>
                                            <p:strVal val="#ppt_x"/>
                                          </p:val>
                                        </p:tav>
                                        <p:tav tm="100000">
                                          <p:val>
                                            <p:strVal val="#ppt_x"/>
                                          </p:val>
                                        </p:tav>
                                      </p:tavLst>
                                    </p:anim>
                                    <p:anim calcmode="lin" valueType="num">
                                      <p:cBhvr additive="base">
                                        <p:cTn id="129" dur="500" fill="hold"/>
                                        <p:tgtEl>
                                          <p:spTgt spid="46110"/>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0"/>
                                  </p:stCondLst>
                                  <p:childTnLst>
                                    <p:set>
                                      <p:cBhvr>
                                        <p:cTn id="131" dur="1" fill="hold">
                                          <p:stCondLst>
                                            <p:cond delay="0"/>
                                          </p:stCondLst>
                                        </p:cTn>
                                        <p:tgtEl>
                                          <p:spTgt spid="46111"/>
                                        </p:tgtEl>
                                        <p:attrNameLst>
                                          <p:attrName>style.visibility</p:attrName>
                                        </p:attrNameLst>
                                      </p:cBhvr>
                                      <p:to>
                                        <p:strVal val="visible"/>
                                      </p:to>
                                    </p:set>
                                    <p:anim calcmode="lin" valueType="num">
                                      <p:cBhvr additive="base">
                                        <p:cTn id="132" dur="500" fill="hold"/>
                                        <p:tgtEl>
                                          <p:spTgt spid="46111"/>
                                        </p:tgtEl>
                                        <p:attrNameLst>
                                          <p:attrName>ppt_x</p:attrName>
                                        </p:attrNameLst>
                                      </p:cBhvr>
                                      <p:tavLst>
                                        <p:tav tm="0">
                                          <p:val>
                                            <p:strVal val="#ppt_x"/>
                                          </p:val>
                                        </p:tav>
                                        <p:tav tm="100000">
                                          <p:val>
                                            <p:strVal val="#ppt_x"/>
                                          </p:val>
                                        </p:tav>
                                      </p:tavLst>
                                    </p:anim>
                                    <p:anim calcmode="lin" valueType="num">
                                      <p:cBhvr additive="base">
                                        <p:cTn id="133" dur="500" fill="hold"/>
                                        <p:tgtEl>
                                          <p:spTgt spid="46111"/>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0"/>
                                  </p:stCondLst>
                                  <p:childTnLst>
                                    <p:set>
                                      <p:cBhvr>
                                        <p:cTn id="135" dur="1" fill="hold">
                                          <p:stCondLst>
                                            <p:cond delay="0"/>
                                          </p:stCondLst>
                                        </p:cTn>
                                        <p:tgtEl>
                                          <p:spTgt spid="46112"/>
                                        </p:tgtEl>
                                        <p:attrNameLst>
                                          <p:attrName>style.visibility</p:attrName>
                                        </p:attrNameLst>
                                      </p:cBhvr>
                                      <p:to>
                                        <p:strVal val="visible"/>
                                      </p:to>
                                    </p:set>
                                    <p:anim calcmode="lin" valueType="num">
                                      <p:cBhvr additive="base">
                                        <p:cTn id="136" dur="500" fill="hold"/>
                                        <p:tgtEl>
                                          <p:spTgt spid="46112"/>
                                        </p:tgtEl>
                                        <p:attrNameLst>
                                          <p:attrName>ppt_x</p:attrName>
                                        </p:attrNameLst>
                                      </p:cBhvr>
                                      <p:tavLst>
                                        <p:tav tm="0">
                                          <p:val>
                                            <p:strVal val="#ppt_x"/>
                                          </p:val>
                                        </p:tav>
                                        <p:tav tm="100000">
                                          <p:val>
                                            <p:strVal val="#ppt_x"/>
                                          </p:val>
                                        </p:tav>
                                      </p:tavLst>
                                    </p:anim>
                                    <p:anim calcmode="lin" valueType="num">
                                      <p:cBhvr additive="base">
                                        <p:cTn id="137" dur="500" fill="hold"/>
                                        <p:tgtEl>
                                          <p:spTgt spid="46112"/>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46113"/>
                                        </p:tgtEl>
                                        <p:attrNameLst>
                                          <p:attrName>style.visibility</p:attrName>
                                        </p:attrNameLst>
                                      </p:cBhvr>
                                      <p:to>
                                        <p:strVal val="visible"/>
                                      </p:to>
                                    </p:set>
                                    <p:anim calcmode="lin" valueType="num">
                                      <p:cBhvr additive="base">
                                        <p:cTn id="140" dur="500" fill="hold"/>
                                        <p:tgtEl>
                                          <p:spTgt spid="46113"/>
                                        </p:tgtEl>
                                        <p:attrNameLst>
                                          <p:attrName>ppt_x</p:attrName>
                                        </p:attrNameLst>
                                      </p:cBhvr>
                                      <p:tavLst>
                                        <p:tav tm="0">
                                          <p:val>
                                            <p:strVal val="#ppt_x"/>
                                          </p:val>
                                        </p:tav>
                                        <p:tav tm="100000">
                                          <p:val>
                                            <p:strVal val="#ppt_x"/>
                                          </p:val>
                                        </p:tav>
                                      </p:tavLst>
                                    </p:anim>
                                    <p:anim calcmode="lin" valueType="num">
                                      <p:cBhvr additive="base">
                                        <p:cTn id="141" dur="500" fill="hold"/>
                                        <p:tgtEl>
                                          <p:spTgt spid="46113"/>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46114"/>
                                        </p:tgtEl>
                                        <p:attrNameLst>
                                          <p:attrName>style.visibility</p:attrName>
                                        </p:attrNameLst>
                                      </p:cBhvr>
                                      <p:to>
                                        <p:strVal val="visible"/>
                                      </p:to>
                                    </p:set>
                                    <p:anim calcmode="lin" valueType="num">
                                      <p:cBhvr additive="base">
                                        <p:cTn id="144" dur="500" fill="hold"/>
                                        <p:tgtEl>
                                          <p:spTgt spid="46114"/>
                                        </p:tgtEl>
                                        <p:attrNameLst>
                                          <p:attrName>ppt_x</p:attrName>
                                        </p:attrNameLst>
                                      </p:cBhvr>
                                      <p:tavLst>
                                        <p:tav tm="0">
                                          <p:val>
                                            <p:strVal val="#ppt_x"/>
                                          </p:val>
                                        </p:tav>
                                        <p:tav tm="100000">
                                          <p:val>
                                            <p:strVal val="#ppt_x"/>
                                          </p:val>
                                        </p:tav>
                                      </p:tavLst>
                                    </p:anim>
                                    <p:anim calcmode="lin" valueType="num">
                                      <p:cBhvr additive="base">
                                        <p:cTn id="145" dur="500" fill="hold"/>
                                        <p:tgtEl>
                                          <p:spTgt spid="46114"/>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 presetClass="entr" presetSubtype="4" fill="hold" grpId="0" nodeType="clickEffect">
                                  <p:stCondLst>
                                    <p:cond delay="0"/>
                                  </p:stCondLst>
                                  <p:childTnLst>
                                    <p:set>
                                      <p:cBhvr>
                                        <p:cTn id="149" dur="1" fill="hold">
                                          <p:stCondLst>
                                            <p:cond delay="0"/>
                                          </p:stCondLst>
                                        </p:cTn>
                                        <p:tgtEl>
                                          <p:spTgt spid="46116"/>
                                        </p:tgtEl>
                                        <p:attrNameLst>
                                          <p:attrName>style.visibility</p:attrName>
                                        </p:attrNameLst>
                                      </p:cBhvr>
                                      <p:to>
                                        <p:strVal val="visible"/>
                                      </p:to>
                                    </p:set>
                                    <p:anim calcmode="lin" valueType="num">
                                      <p:cBhvr additive="base">
                                        <p:cTn id="150" dur="500" fill="hold"/>
                                        <p:tgtEl>
                                          <p:spTgt spid="46116"/>
                                        </p:tgtEl>
                                        <p:attrNameLst>
                                          <p:attrName>ppt_x</p:attrName>
                                        </p:attrNameLst>
                                      </p:cBhvr>
                                      <p:tavLst>
                                        <p:tav tm="0">
                                          <p:val>
                                            <p:strVal val="#ppt_x"/>
                                          </p:val>
                                        </p:tav>
                                        <p:tav tm="100000">
                                          <p:val>
                                            <p:strVal val="#ppt_x"/>
                                          </p:val>
                                        </p:tav>
                                      </p:tavLst>
                                    </p:anim>
                                    <p:anim calcmode="lin" valueType="num">
                                      <p:cBhvr additive="base">
                                        <p:cTn id="151" dur="500" fill="hold"/>
                                        <p:tgtEl>
                                          <p:spTgt spid="46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p:bldP spid="46084" grpId="0"/>
      <p:bldP spid="46085" grpId="0"/>
      <p:bldP spid="46086" grpId="0"/>
      <p:bldP spid="46087" grpId="0"/>
      <p:bldP spid="46088" grpId="0"/>
      <p:bldP spid="46089" grpId="0"/>
      <p:bldP spid="46090" grpId="0"/>
      <p:bldP spid="46091" grpId="0"/>
      <p:bldP spid="46092" grpId="0"/>
      <p:bldP spid="46093" grpId="0"/>
      <p:bldP spid="46094" grpId="0"/>
      <p:bldP spid="46095" grpId="0"/>
      <p:bldP spid="46096" grpId="0"/>
      <p:bldP spid="46097" grpId="0"/>
      <p:bldP spid="46098" grpId="0"/>
      <p:bldP spid="46099" grpId="0" bldLvl="0" animBg="1"/>
      <p:bldP spid="46100" grpId="0" bldLvl="0" animBg="1"/>
      <p:bldP spid="46101" grpId="0" bldLvl="0" animBg="1"/>
      <p:bldP spid="46102" grpId="0" bldLvl="0" animBg="1"/>
      <p:bldP spid="46103" grpId="0" bldLvl="0" animBg="1"/>
      <p:bldP spid="46104" grpId="0" bldLvl="0" animBg="1"/>
      <p:bldP spid="46105" grpId="0" bldLvl="0" animBg="1"/>
      <p:bldP spid="46106" grpId="0" bldLvl="0" animBg="1"/>
      <p:bldP spid="46107" grpId="0" bldLvl="0" animBg="1"/>
      <p:bldP spid="46108" grpId="0" bldLvl="0" animBg="1"/>
      <p:bldP spid="46109" grpId="0" bldLvl="0" animBg="1"/>
      <p:bldP spid="46110" grpId="0" bldLvl="0" animBg="1"/>
      <p:bldP spid="46111" grpId="0" bldLvl="0" animBg="1"/>
      <p:bldP spid="46112" grpId="0" bldLvl="0" animBg="1"/>
      <p:bldP spid="46113" grpId="0" bldLvl="0" animBg="1"/>
      <p:bldP spid="46114" grpId="0" bldLvl="0" animBg="1"/>
      <p:bldP spid="46115" grpId="0"/>
      <p:bldP spid="46116"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6" name="图片 5" descr="f6043dcc74b4197d1ce4068abd875718"/>
          <p:cNvPicPr>
            <a:picLocks noChangeAspect="1"/>
          </p:cNvPicPr>
          <p:nvPr userDrawn="1">
            <p:custDataLst>
              <p:tags r:id="rId1"/>
            </p:custDataLst>
          </p:nvPr>
        </p:nvPicPr>
        <p:blipFill rotWithShape="1">
          <a:blip r:embed="rId2">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7" name="图片 6" descr="f6043dcc74b4197d1ce4068abd875718"/>
          <p:cNvPicPr>
            <a:picLocks noChangeAspect="1"/>
          </p:cNvPicPr>
          <p:nvPr userDrawn="1">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sp>
        <p:nvSpPr>
          <p:cNvPr id="48129" name="AutoShape 10"/>
          <p:cNvSpPr>
            <a:spLocks noChangeArrowheads="1"/>
          </p:cNvSpPr>
          <p:nvPr>
            <p:custDataLst>
              <p:tags r:id="rId5"/>
            </p:custDataLst>
          </p:nvPr>
        </p:nvSpPr>
        <p:spPr bwMode="auto">
          <a:xfrm>
            <a:off x="7734300" y="901452"/>
            <a:ext cx="2476500" cy="549774"/>
          </a:xfrm>
          <a:prstGeom prst="wedgeRoundRectCallout">
            <a:avLst>
              <a:gd name="adj1" fmla="val -33014"/>
              <a:gd name="adj2" fmla="val 142120"/>
              <a:gd name="adj3" fmla="val 16667"/>
            </a:avLst>
          </a:prstGeom>
          <a:solidFill>
            <a:srgbClr val="FFCC99"/>
          </a:solidFill>
          <a:ln>
            <a:noFill/>
          </a:ln>
          <a:effectLst>
            <a:prstShdw prst="shdw17" dist="17961" dir="2700000">
              <a:srgbClr val="997A5C"/>
            </a:prstShdw>
          </a:effectLst>
          <a:extLs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ctr">
            <a:spAutoFit/>
          </a:bodyPr>
          <a:lstStyle>
            <a:lvl1pPr defTabSz="967105">
              <a:defRPr>
                <a:solidFill>
                  <a:schemeClr val="tx1"/>
                </a:solidFill>
                <a:latin typeface="Arial" panose="020B0604020202020204" pitchFamily="34" charset="0"/>
                <a:ea typeface="宋体" panose="02010600030101010101" pitchFamily="2" charset="-122"/>
              </a:defRPr>
            </a:lvl1pPr>
            <a:lvl2pPr defTabSz="967105">
              <a:defRPr>
                <a:solidFill>
                  <a:schemeClr val="tx1"/>
                </a:solidFill>
                <a:latin typeface="Arial" panose="020B0604020202020204" pitchFamily="34" charset="0"/>
                <a:ea typeface="宋体" panose="02010600030101010101" pitchFamily="2" charset="-122"/>
              </a:defRPr>
            </a:lvl2pPr>
            <a:lvl3pPr defTabSz="967105">
              <a:defRPr>
                <a:solidFill>
                  <a:schemeClr val="tx1"/>
                </a:solidFill>
                <a:latin typeface="Arial" panose="020B0604020202020204" pitchFamily="34" charset="0"/>
                <a:ea typeface="宋体" panose="02010600030101010101" pitchFamily="2" charset="-122"/>
              </a:defRPr>
            </a:lvl3pPr>
            <a:lvl4pPr defTabSz="967105">
              <a:defRPr>
                <a:solidFill>
                  <a:schemeClr val="tx1"/>
                </a:solidFill>
                <a:latin typeface="Arial" panose="020B0604020202020204" pitchFamily="34" charset="0"/>
                <a:ea typeface="宋体" panose="02010600030101010101" pitchFamily="2" charset="-122"/>
              </a:defRPr>
            </a:lvl4pPr>
            <a:lvl5pPr defTabSz="967105">
              <a:defRPr>
                <a:solidFill>
                  <a:schemeClr val="tx1"/>
                </a:solidFill>
                <a:latin typeface="Arial" panose="020B0604020202020204" pitchFamily="34" charset="0"/>
                <a:ea typeface="宋体" panose="02010600030101010101" pitchFamily="2" charset="-122"/>
              </a:defRPr>
            </a:lvl5pPr>
            <a:lvl6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04000"/>
              </a:lnSpc>
            </a:pPr>
            <a:r>
              <a:rPr lang="zh-CN" altLang="en-US" sz="25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标 签 内 容</a:t>
            </a:r>
            <a:endParaRPr lang="zh-CN" altLang="en-US" sz="25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pic>
        <p:nvPicPr>
          <p:cNvPr id="48130" name="Picture 11"/>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146425" y="1981200"/>
            <a:ext cx="57150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12"/>
          <p:cNvSpPr txBox="1">
            <a:spLocks noChangeArrowheads="1"/>
          </p:cNvSpPr>
          <p:nvPr>
            <p:custDataLst>
              <p:tags r:id="rId7"/>
            </p:custDataLst>
          </p:nvPr>
        </p:nvSpPr>
        <p:spPr bwMode="auto">
          <a:xfrm>
            <a:off x="2286318" y="2505075"/>
            <a:ext cx="1272540" cy="35750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defTabSz="967105">
              <a:defRPr>
                <a:solidFill>
                  <a:schemeClr val="tx1"/>
                </a:solidFill>
                <a:latin typeface="Arial" panose="020B0604020202020204" pitchFamily="34" charset="0"/>
                <a:ea typeface="宋体" panose="02010600030101010101" pitchFamily="2" charset="-122"/>
              </a:defRPr>
            </a:lvl1pPr>
            <a:lvl2pPr defTabSz="967105">
              <a:defRPr>
                <a:solidFill>
                  <a:schemeClr val="tx1"/>
                </a:solidFill>
                <a:latin typeface="Arial" panose="020B0604020202020204" pitchFamily="34" charset="0"/>
                <a:ea typeface="宋体" panose="02010600030101010101" pitchFamily="2" charset="-122"/>
              </a:defRPr>
            </a:lvl2pPr>
            <a:lvl3pPr defTabSz="967105">
              <a:defRPr>
                <a:solidFill>
                  <a:schemeClr val="tx1"/>
                </a:solidFill>
                <a:latin typeface="Arial" panose="020B0604020202020204" pitchFamily="34" charset="0"/>
                <a:ea typeface="宋体" panose="02010600030101010101" pitchFamily="2" charset="-122"/>
              </a:defRPr>
            </a:lvl3pPr>
            <a:lvl4pPr defTabSz="967105">
              <a:defRPr>
                <a:solidFill>
                  <a:schemeClr val="tx1"/>
                </a:solidFill>
                <a:latin typeface="Arial" panose="020B0604020202020204" pitchFamily="34" charset="0"/>
                <a:ea typeface="宋体" panose="02010600030101010101" pitchFamily="2" charset="-122"/>
              </a:defRPr>
            </a:lvl4pPr>
            <a:lvl5pPr defTabSz="967105">
              <a:defRPr>
                <a:solidFill>
                  <a:schemeClr val="tx1"/>
                </a:solidFill>
                <a:latin typeface="Arial" panose="020B0604020202020204" pitchFamily="34" charset="0"/>
                <a:ea typeface="宋体" panose="02010600030101010101" pitchFamily="2" charset="-122"/>
              </a:defRPr>
            </a:lvl5pPr>
            <a:lvl6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700">
                <a:solidFill>
                  <a:schemeClr val="dk1">
                    <a:lumMod val="85000"/>
                    <a:lumOff val="15000"/>
                  </a:schemeClr>
                </a:solidFill>
                <a:latin typeface="微软雅黑" panose="020B0503020204020204" charset="-122"/>
                <a:ea typeface="微软雅黑" panose="020B0503020204020204" charset="-122"/>
                <a:cs typeface="+mn-ea"/>
                <a:sym typeface="+mn-lt"/>
              </a:rPr>
              <a:t>化学品标识</a:t>
            </a:r>
            <a:endParaRPr lang="zh-CN" altLang="en-US" sz="1700">
              <a:solidFill>
                <a:schemeClr val="dk1">
                  <a:lumMod val="85000"/>
                  <a:lumOff val="15000"/>
                </a:schemeClr>
              </a:solidFill>
              <a:latin typeface="微软雅黑" panose="020B0503020204020204" charset="-122"/>
              <a:ea typeface="微软雅黑" panose="020B0503020204020204" charset="-122"/>
              <a:cs typeface="+mn-ea"/>
              <a:sym typeface="+mn-lt"/>
            </a:endParaRPr>
          </a:p>
        </p:txBody>
      </p:sp>
      <p:sp>
        <p:nvSpPr>
          <p:cNvPr id="48132" name="Text Box 13"/>
          <p:cNvSpPr txBox="1">
            <a:spLocks noChangeArrowheads="1"/>
          </p:cNvSpPr>
          <p:nvPr>
            <p:custDataLst>
              <p:tags r:id="rId8"/>
            </p:custDataLst>
          </p:nvPr>
        </p:nvSpPr>
        <p:spPr bwMode="auto">
          <a:xfrm>
            <a:off x="8610918" y="2641600"/>
            <a:ext cx="1272540" cy="35750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defTabSz="967105">
              <a:defRPr>
                <a:solidFill>
                  <a:schemeClr val="tx1"/>
                </a:solidFill>
                <a:latin typeface="Arial" panose="020B0604020202020204" pitchFamily="34" charset="0"/>
                <a:ea typeface="宋体" panose="02010600030101010101" pitchFamily="2" charset="-122"/>
              </a:defRPr>
            </a:lvl1pPr>
            <a:lvl2pPr defTabSz="967105">
              <a:defRPr>
                <a:solidFill>
                  <a:schemeClr val="tx1"/>
                </a:solidFill>
                <a:latin typeface="Arial" panose="020B0604020202020204" pitchFamily="34" charset="0"/>
                <a:ea typeface="宋体" panose="02010600030101010101" pitchFamily="2" charset="-122"/>
              </a:defRPr>
            </a:lvl2pPr>
            <a:lvl3pPr defTabSz="967105">
              <a:defRPr>
                <a:solidFill>
                  <a:schemeClr val="tx1"/>
                </a:solidFill>
                <a:latin typeface="Arial" panose="020B0604020202020204" pitchFamily="34" charset="0"/>
                <a:ea typeface="宋体" panose="02010600030101010101" pitchFamily="2" charset="-122"/>
              </a:defRPr>
            </a:lvl3pPr>
            <a:lvl4pPr defTabSz="967105">
              <a:defRPr>
                <a:solidFill>
                  <a:schemeClr val="tx1"/>
                </a:solidFill>
                <a:latin typeface="Arial" panose="020B0604020202020204" pitchFamily="34" charset="0"/>
                <a:ea typeface="宋体" panose="02010600030101010101" pitchFamily="2" charset="-122"/>
              </a:defRPr>
            </a:lvl4pPr>
            <a:lvl5pPr defTabSz="967105">
              <a:defRPr>
                <a:solidFill>
                  <a:schemeClr val="tx1"/>
                </a:solidFill>
                <a:latin typeface="Arial" panose="020B0604020202020204" pitchFamily="34" charset="0"/>
                <a:ea typeface="宋体" panose="02010600030101010101" pitchFamily="2" charset="-122"/>
              </a:defRPr>
            </a:lvl5pPr>
            <a:lvl6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700">
                <a:solidFill>
                  <a:schemeClr val="dk1">
                    <a:lumMod val="85000"/>
                    <a:lumOff val="15000"/>
                  </a:schemeClr>
                </a:solidFill>
                <a:latin typeface="微软雅黑" panose="020B0503020204020204" charset="-122"/>
                <a:ea typeface="微软雅黑" panose="020B0503020204020204" charset="-122"/>
                <a:cs typeface="+mn-ea"/>
                <a:sym typeface="+mn-lt"/>
              </a:rPr>
              <a:t>危险性标志</a:t>
            </a:r>
            <a:endParaRPr lang="zh-CN" altLang="en-US" sz="1700">
              <a:solidFill>
                <a:schemeClr val="dk1">
                  <a:lumMod val="85000"/>
                  <a:lumOff val="15000"/>
                </a:schemeClr>
              </a:solidFill>
              <a:latin typeface="微软雅黑" panose="020B0503020204020204" charset="-122"/>
              <a:ea typeface="微软雅黑" panose="020B0503020204020204" charset="-122"/>
              <a:cs typeface="+mn-ea"/>
              <a:sym typeface="+mn-lt"/>
            </a:endParaRPr>
          </a:p>
        </p:txBody>
      </p:sp>
      <p:sp>
        <p:nvSpPr>
          <p:cNvPr id="48133" name="Text Box 14"/>
          <p:cNvSpPr txBox="1">
            <a:spLocks noChangeArrowheads="1"/>
          </p:cNvSpPr>
          <p:nvPr>
            <p:custDataLst>
              <p:tags r:id="rId9"/>
            </p:custDataLst>
          </p:nvPr>
        </p:nvSpPr>
        <p:spPr bwMode="auto">
          <a:xfrm>
            <a:off x="2437132" y="3511550"/>
            <a:ext cx="840740" cy="35750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defTabSz="967105">
              <a:defRPr>
                <a:solidFill>
                  <a:schemeClr val="tx1"/>
                </a:solidFill>
                <a:latin typeface="Arial" panose="020B0604020202020204" pitchFamily="34" charset="0"/>
                <a:ea typeface="宋体" panose="02010600030101010101" pitchFamily="2" charset="-122"/>
              </a:defRPr>
            </a:lvl1pPr>
            <a:lvl2pPr defTabSz="967105">
              <a:defRPr>
                <a:solidFill>
                  <a:schemeClr val="tx1"/>
                </a:solidFill>
                <a:latin typeface="Arial" panose="020B0604020202020204" pitchFamily="34" charset="0"/>
                <a:ea typeface="宋体" panose="02010600030101010101" pitchFamily="2" charset="-122"/>
              </a:defRPr>
            </a:lvl2pPr>
            <a:lvl3pPr defTabSz="967105">
              <a:defRPr>
                <a:solidFill>
                  <a:schemeClr val="tx1"/>
                </a:solidFill>
                <a:latin typeface="Arial" panose="020B0604020202020204" pitchFamily="34" charset="0"/>
                <a:ea typeface="宋体" panose="02010600030101010101" pitchFamily="2" charset="-122"/>
              </a:defRPr>
            </a:lvl3pPr>
            <a:lvl4pPr defTabSz="967105">
              <a:defRPr>
                <a:solidFill>
                  <a:schemeClr val="tx1"/>
                </a:solidFill>
                <a:latin typeface="Arial" panose="020B0604020202020204" pitchFamily="34" charset="0"/>
                <a:ea typeface="宋体" panose="02010600030101010101" pitchFamily="2" charset="-122"/>
              </a:defRPr>
            </a:lvl4pPr>
            <a:lvl5pPr defTabSz="967105">
              <a:defRPr>
                <a:solidFill>
                  <a:schemeClr val="tx1"/>
                </a:solidFill>
                <a:latin typeface="Arial" panose="020B0604020202020204" pitchFamily="34" charset="0"/>
                <a:ea typeface="宋体" panose="02010600030101010101" pitchFamily="2" charset="-122"/>
              </a:defRPr>
            </a:lvl5pPr>
            <a:lvl6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700">
                <a:solidFill>
                  <a:schemeClr val="lt1"/>
                </a:solidFill>
                <a:latin typeface="微软雅黑" panose="020B0503020204020204" charset="-122"/>
                <a:ea typeface="微软雅黑" panose="020B0503020204020204" charset="-122"/>
                <a:cs typeface="+mn-ea"/>
                <a:sym typeface="+mn-lt"/>
              </a:rPr>
              <a:t>警示词</a:t>
            </a:r>
            <a:endParaRPr lang="zh-CN" altLang="en-US" sz="1700">
              <a:solidFill>
                <a:schemeClr val="lt1"/>
              </a:solidFill>
              <a:latin typeface="微软雅黑" panose="020B0503020204020204" charset="-122"/>
              <a:ea typeface="微软雅黑" panose="020B0503020204020204" charset="-122"/>
              <a:cs typeface="+mn-ea"/>
              <a:sym typeface="+mn-lt"/>
            </a:endParaRPr>
          </a:p>
        </p:txBody>
      </p:sp>
      <p:sp>
        <p:nvSpPr>
          <p:cNvPr id="48134" name="Text Box 15"/>
          <p:cNvSpPr txBox="1">
            <a:spLocks noChangeArrowheads="1"/>
          </p:cNvSpPr>
          <p:nvPr>
            <p:custDataLst>
              <p:tags r:id="rId10"/>
            </p:custDataLst>
          </p:nvPr>
        </p:nvSpPr>
        <p:spPr bwMode="auto">
          <a:xfrm>
            <a:off x="8053706" y="3924300"/>
            <a:ext cx="1272540" cy="35750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defTabSz="967105">
              <a:defRPr>
                <a:solidFill>
                  <a:schemeClr val="tx1"/>
                </a:solidFill>
                <a:latin typeface="Arial" panose="020B0604020202020204" pitchFamily="34" charset="0"/>
                <a:ea typeface="宋体" panose="02010600030101010101" pitchFamily="2" charset="-122"/>
              </a:defRPr>
            </a:lvl1pPr>
            <a:lvl2pPr defTabSz="967105">
              <a:defRPr>
                <a:solidFill>
                  <a:schemeClr val="tx1"/>
                </a:solidFill>
                <a:latin typeface="Arial" panose="020B0604020202020204" pitchFamily="34" charset="0"/>
                <a:ea typeface="宋体" panose="02010600030101010101" pitchFamily="2" charset="-122"/>
              </a:defRPr>
            </a:lvl2pPr>
            <a:lvl3pPr defTabSz="967105">
              <a:defRPr>
                <a:solidFill>
                  <a:schemeClr val="tx1"/>
                </a:solidFill>
                <a:latin typeface="Arial" panose="020B0604020202020204" pitchFamily="34" charset="0"/>
                <a:ea typeface="宋体" panose="02010600030101010101" pitchFamily="2" charset="-122"/>
              </a:defRPr>
            </a:lvl3pPr>
            <a:lvl4pPr defTabSz="967105">
              <a:defRPr>
                <a:solidFill>
                  <a:schemeClr val="tx1"/>
                </a:solidFill>
                <a:latin typeface="Arial" panose="020B0604020202020204" pitchFamily="34" charset="0"/>
                <a:ea typeface="宋体" panose="02010600030101010101" pitchFamily="2" charset="-122"/>
              </a:defRPr>
            </a:lvl4pPr>
            <a:lvl5pPr defTabSz="967105">
              <a:defRPr>
                <a:solidFill>
                  <a:schemeClr val="tx1"/>
                </a:solidFill>
                <a:latin typeface="Arial" panose="020B0604020202020204" pitchFamily="34" charset="0"/>
                <a:ea typeface="宋体" panose="02010600030101010101" pitchFamily="2" charset="-122"/>
              </a:defRPr>
            </a:lvl5pPr>
            <a:lvl6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700">
                <a:solidFill>
                  <a:schemeClr val="lt1"/>
                </a:solidFill>
                <a:latin typeface="微软雅黑" panose="020B0503020204020204" charset="-122"/>
                <a:ea typeface="微软雅黑" panose="020B0503020204020204" charset="-122"/>
                <a:cs typeface="+mn-ea"/>
                <a:sym typeface="+mn-lt"/>
              </a:rPr>
              <a:t>危险性概述</a:t>
            </a:r>
            <a:endParaRPr lang="zh-CN" altLang="en-US" sz="1700">
              <a:solidFill>
                <a:schemeClr val="lt1"/>
              </a:solidFill>
              <a:latin typeface="微软雅黑" panose="020B0503020204020204" charset="-122"/>
              <a:ea typeface="微软雅黑" panose="020B0503020204020204" charset="-122"/>
              <a:cs typeface="+mn-ea"/>
              <a:sym typeface="+mn-lt"/>
            </a:endParaRPr>
          </a:p>
        </p:txBody>
      </p:sp>
      <p:sp>
        <p:nvSpPr>
          <p:cNvPr id="48135" name="Text Box 16"/>
          <p:cNvSpPr txBox="1">
            <a:spLocks noChangeArrowheads="1"/>
          </p:cNvSpPr>
          <p:nvPr>
            <p:custDataLst>
              <p:tags r:id="rId11"/>
            </p:custDataLst>
          </p:nvPr>
        </p:nvSpPr>
        <p:spPr bwMode="auto">
          <a:xfrm>
            <a:off x="2372043" y="4546600"/>
            <a:ext cx="1056640" cy="357505"/>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defTabSz="967105">
              <a:defRPr>
                <a:solidFill>
                  <a:schemeClr val="tx1"/>
                </a:solidFill>
                <a:latin typeface="Arial" panose="020B0604020202020204" pitchFamily="34" charset="0"/>
                <a:ea typeface="宋体" panose="02010600030101010101" pitchFamily="2" charset="-122"/>
              </a:defRPr>
            </a:lvl1pPr>
            <a:lvl2pPr defTabSz="967105">
              <a:defRPr>
                <a:solidFill>
                  <a:schemeClr val="tx1"/>
                </a:solidFill>
                <a:latin typeface="Arial" panose="020B0604020202020204" pitchFamily="34" charset="0"/>
                <a:ea typeface="宋体" panose="02010600030101010101" pitchFamily="2" charset="-122"/>
              </a:defRPr>
            </a:lvl2pPr>
            <a:lvl3pPr defTabSz="967105">
              <a:defRPr>
                <a:solidFill>
                  <a:schemeClr val="tx1"/>
                </a:solidFill>
                <a:latin typeface="Arial" panose="020B0604020202020204" pitchFamily="34" charset="0"/>
                <a:ea typeface="宋体" panose="02010600030101010101" pitchFamily="2" charset="-122"/>
              </a:defRPr>
            </a:lvl3pPr>
            <a:lvl4pPr defTabSz="967105">
              <a:defRPr>
                <a:solidFill>
                  <a:schemeClr val="tx1"/>
                </a:solidFill>
                <a:latin typeface="Arial" panose="020B0604020202020204" pitchFamily="34" charset="0"/>
                <a:ea typeface="宋体" panose="02010600030101010101" pitchFamily="2" charset="-122"/>
              </a:defRPr>
            </a:lvl4pPr>
            <a:lvl5pPr defTabSz="967105">
              <a:defRPr>
                <a:solidFill>
                  <a:schemeClr val="tx1"/>
                </a:solidFill>
                <a:latin typeface="Arial" panose="020B0604020202020204" pitchFamily="34" charset="0"/>
                <a:ea typeface="宋体" panose="02010600030101010101" pitchFamily="2" charset="-122"/>
              </a:defRPr>
            </a:lvl5pPr>
            <a:lvl6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700">
                <a:solidFill>
                  <a:schemeClr val="dk1">
                    <a:lumMod val="85000"/>
                    <a:lumOff val="15000"/>
                  </a:schemeClr>
                </a:solidFill>
                <a:latin typeface="微软雅黑" panose="020B0503020204020204" charset="-122"/>
                <a:ea typeface="微软雅黑" panose="020B0503020204020204" charset="-122"/>
                <a:cs typeface="+mn-ea"/>
                <a:sym typeface="+mn-lt"/>
              </a:rPr>
              <a:t>安全措施</a:t>
            </a:r>
            <a:endParaRPr lang="zh-CN" altLang="en-US" sz="1700">
              <a:solidFill>
                <a:schemeClr val="dk1">
                  <a:lumMod val="85000"/>
                  <a:lumOff val="15000"/>
                </a:schemeClr>
              </a:solidFill>
              <a:latin typeface="微软雅黑" panose="020B0503020204020204" charset="-122"/>
              <a:ea typeface="微软雅黑" panose="020B0503020204020204" charset="-122"/>
              <a:cs typeface="+mn-ea"/>
              <a:sym typeface="+mn-lt"/>
            </a:endParaRPr>
          </a:p>
        </p:txBody>
      </p:sp>
      <p:sp>
        <p:nvSpPr>
          <p:cNvPr id="48136" name="Text Box 17"/>
          <p:cNvSpPr txBox="1">
            <a:spLocks noChangeArrowheads="1"/>
          </p:cNvSpPr>
          <p:nvPr>
            <p:custDataLst>
              <p:tags r:id="rId12"/>
            </p:custDataLst>
          </p:nvPr>
        </p:nvSpPr>
        <p:spPr bwMode="auto">
          <a:xfrm>
            <a:off x="4670425" y="5791200"/>
            <a:ext cx="1676400" cy="51435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spAutoFit/>
          </a:bodyPr>
          <a:lstStyle>
            <a:lvl1pPr defTabSz="967105">
              <a:defRPr>
                <a:solidFill>
                  <a:schemeClr val="tx1"/>
                </a:solidFill>
                <a:latin typeface="Arial" panose="020B0604020202020204" pitchFamily="34" charset="0"/>
                <a:ea typeface="宋体" panose="02010600030101010101" pitchFamily="2" charset="-122"/>
              </a:defRPr>
            </a:lvl1pPr>
            <a:lvl2pPr defTabSz="967105">
              <a:defRPr>
                <a:solidFill>
                  <a:schemeClr val="tx1"/>
                </a:solidFill>
                <a:latin typeface="Arial" panose="020B0604020202020204" pitchFamily="34" charset="0"/>
                <a:ea typeface="宋体" panose="02010600030101010101" pitchFamily="2" charset="-122"/>
              </a:defRPr>
            </a:lvl2pPr>
            <a:lvl3pPr defTabSz="967105">
              <a:defRPr>
                <a:solidFill>
                  <a:schemeClr val="tx1"/>
                </a:solidFill>
                <a:latin typeface="Arial" panose="020B0604020202020204" pitchFamily="34" charset="0"/>
                <a:ea typeface="宋体" panose="02010600030101010101" pitchFamily="2" charset="-122"/>
              </a:defRPr>
            </a:lvl3pPr>
            <a:lvl4pPr defTabSz="967105">
              <a:defRPr>
                <a:solidFill>
                  <a:schemeClr val="tx1"/>
                </a:solidFill>
                <a:latin typeface="Arial" panose="020B0604020202020204" pitchFamily="34" charset="0"/>
                <a:ea typeface="宋体" panose="02010600030101010101" pitchFamily="2" charset="-122"/>
              </a:defRPr>
            </a:lvl4pPr>
            <a:lvl5pPr defTabSz="967105">
              <a:defRPr>
                <a:solidFill>
                  <a:schemeClr val="tx1"/>
                </a:solidFill>
                <a:latin typeface="Arial" panose="020B0604020202020204" pitchFamily="34" charset="0"/>
                <a:ea typeface="宋体" panose="02010600030101010101" pitchFamily="2" charset="-122"/>
              </a:defRPr>
            </a:lvl5pPr>
            <a:lvl6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80000"/>
              </a:lnSpc>
            </a:pPr>
            <a:r>
              <a:rPr lang="zh-CN" altLang="en-US" sz="1700">
                <a:solidFill>
                  <a:schemeClr val="lt1"/>
                </a:solidFill>
                <a:latin typeface="微软雅黑" panose="020B0503020204020204" charset="-122"/>
                <a:ea typeface="微软雅黑" panose="020B0503020204020204" charset="-122"/>
                <a:cs typeface="+mn-ea"/>
                <a:sym typeface="+mn-lt"/>
              </a:rPr>
              <a:t>生产企业信息</a:t>
            </a:r>
            <a:endParaRPr lang="zh-CN" altLang="en-US" sz="1700">
              <a:solidFill>
                <a:schemeClr val="lt1"/>
              </a:solidFill>
              <a:latin typeface="微软雅黑" panose="020B0503020204020204" charset="-122"/>
              <a:ea typeface="微软雅黑" panose="020B0503020204020204" charset="-122"/>
              <a:cs typeface="+mn-ea"/>
              <a:sym typeface="+mn-lt"/>
            </a:endParaRPr>
          </a:p>
          <a:p>
            <a:pPr algn="ctr">
              <a:lnSpc>
                <a:spcPct val="80000"/>
              </a:lnSpc>
            </a:pPr>
            <a:r>
              <a:rPr lang="zh-CN" altLang="en-US" sz="1700">
                <a:solidFill>
                  <a:schemeClr val="lt1"/>
                </a:solidFill>
                <a:latin typeface="微软雅黑" panose="020B0503020204020204" charset="-122"/>
                <a:ea typeface="微软雅黑" panose="020B0503020204020204" charset="-122"/>
                <a:cs typeface="+mn-ea"/>
                <a:sym typeface="+mn-lt"/>
              </a:rPr>
              <a:t>（地址、电话、</a:t>
            </a:r>
            <a:endParaRPr lang="zh-CN" altLang="en-US" sz="1700">
              <a:solidFill>
                <a:schemeClr val="lt1"/>
              </a:solidFill>
              <a:latin typeface="微软雅黑" panose="020B0503020204020204" charset="-122"/>
              <a:ea typeface="微软雅黑" panose="020B0503020204020204" charset="-122"/>
              <a:cs typeface="+mn-ea"/>
              <a:sym typeface="+mn-lt"/>
            </a:endParaRPr>
          </a:p>
        </p:txBody>
      </p:sp>
      <p:sp>
        <p:nvSpPr>
          <p:cNvPr id="48137" name="Text Box 18"/>
          <p:cNvSpPr txBox="1">
            <a:spLocks noChangeArrowheads="1"/>
          </p:cNvSpPr>
          <p:nvPr>
            <p:custDataLst>
              <p:tags r:id="rId13"/>
            </p:custDataLst>
          </p:nvPr>
        </p:nvSpPr>
        <p:spPr bwMode="auto">
          <a:xfrm>
            <a:off x="7929722" y="4724400"/>
            <a:ext cx="1680845" cy="357505"/>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defTabSz="967105">
              <a:defRPr>
                <a:solidFill>
                  <a:schemeClr val="tx1"/>
                </a:solidFill>
                <a:latin typeface="Arial" panose="020B0604020202020204" pitchFamily="34" charset="0"/>
                <a:ea typeface="宋体" panose="02010600030101010101" pitchFamily="2" charset="-122"/>
              </a:defRPr>
            </a:lvl1pPr>
            <a:lvl2pPr defTabSz="967105">
              <a:defRPr>
                <a:solidFill>
                  <a:schemeClr val="tx1"/>
                </a:solidFill>
                <a:latin typeface="Arial" panose="020B0604020202020204" pitchFamily="34" charset="0"/>
                <a:ea typeface="宋体" panose="02010600030101010101" pitchFamily="2" charset="-122"/>
              </a:defRPr>
            </a:lvl2pPr>
            <a:lvl3pPr defTabSz="967105">
              <a:defRPr>
                <a:solidFill>
                  <a:schemeClr val="tx1"/>
                </a:solidFill>
                <a:latin typeface="Arial" panose="020B0604020202020204" pitchFamily="34" charset="0"/>
                <a:ea typeface="宋体" panose="02010600030101010101" pitchFamily="2" charset="-122"/>
              </a:defRPr>
            </a:lvl3pPr>
            <a:lvl4pPr defTabSz="967105">
              <a:defRPr>
                <a:solidFill>
                  <a:schemeClr val="tx1"/>
                </a:solidFill>
                <a:latin typeface="Arial" panose="020B0604020202020204" pitchFamily="34" charset="0"/>
                <a:ea typeface="宋体" panose="02010600030101010101" pitchFamily="2" charset="-122"/>
              </a:defRPr>
            </a:lvl4pPr>
            <a:lvl5pPr defTabSz="967105">
              <a:defRPr>
                <a:solidFill>
                  <a:schemeClr val="tx1"/>
                </a:solidFill>
                <a:latin typeface="Arial" panose="020B0604020202020204" pitchFamily="34" charset="0"/>
                <a:ea typeface="宋体" panose="02010600030101010101" pitchFamily="2" charset="-122"/>
              </a:defRPr>
            </a:lvl5pPr>
            <a:lvl6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700">
                <a:solidFill>
                  <a:schemeClr val="lt1"/>
                </a:solidFill>
                <a:latin typeface="微软雅黑" panose="020B0503020204020204" charset="-122"/>
                <a:ea typeface="微软雅黑" panose="020B0503020204020204" charset="-122"/>
                <a:cs typeface="微软雅黑" panose="020B0503020204020204" charset="-122"/>
                <a:sym typeface="+mn-lt"/>
              </a:rPr>
              <a:t>提示参阅</a:t>
            </a:r>
            <a:r>
              <a:rPr lang="zh-CN" altLang="zh-CN" sz="1700">
                <a:solidFill>
                  <a:schemeClr val="lt1"/>
                </a:solidFill>
                <a:latin typeface="微软雅黑" panose="020B0503020204020204" charset="-122"/>
                <a:ea typeface="微软雅黑" panose="020B0503020204020204" charset="-122"/>
                <a:cs typeface="微软雅黑" panose="020B0503020204020204" charset="-122"/>
                <a:sym typeface="+mn-lt"/>
              </a:rPr>
              <a:t>MSDS</a:t>
            </a:r>
            <a:endParaRPr lang="zh-CN" altLang="zh-CN" sz="1700">
              <a:solidFill>
                <a:schemeClr val="lt1"/>
              </a:solidFill>
              <a:latin typeface="微软雅黑" panose="020B0503020204020204" charset="-122"/>
              <a:ea typeface="微软雅黑" panose="020B0503020204020204" charset="-122"/>
              <a:cs typeface="微软雅黑" panose="020B0503020204020204" charset="-122"/>
              <a:sym typeface="+mn-lt"/>
            </a:endParaRPr>
          </a:p>
        </p:txBody>
      </p:sp>
      <p:sp>
        <p:nvSpPr>
          <p:cNvPr id="48138" name="Line 19"/>
          <p:cNvSpPr>
            <a:spLocks noChangeShapeType="1"/>
          </p:cNvSpPr>
          <p:nvPr>
            <p:custDataLst>
              <p:tags r:id="rId14"/>
            </p:custDataLst>
          </p:nvPr>
        </p:nvSpPr>
        <p:spPr bwMode="auto">
          <a:xfrm flipV="1">
            <a:off x="3371850" y="3322638"/>
            <a:ext cx="2268538" cy="342900"/>
          </a:xfrm>
          <a:prstGeom prst="line">
            <a:avLst/>
          </a:prstGeom>
          <a:noFill/>
          <a:ln w="25400">
            <a:solidFill>
              <a:srgbClr val="FF9900"/>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zh-CN" altLang="en-US" sz="1800">
              <a:solidFill>
                <a:schemeClr val="dk1"/>
              </a:solidFill>
              <a:latin typeface="微软雅黑" panose="020B0503020204020204" charset="-122"/>
              <a:ea typeface="微软雅黑" panose="020B0503020204020204" charset="-122"/>
              <a:cs typeface="+mn-ea"/>
              <a:sym typeface="+mn-lt"/>
            </a:endParaRPr>
          </a:p>
        </p:txBody>
      </p:sp>
      <p:sp>
        <p:nvSpPr>
          <p:cNvPr id="48139" name="Line 20"/>
          <p:cNvSpPr>
            <a:spLocks noChangeShapeType="1"/>
          </p:cNvSpPr>
          <p:nvPr>
            <p:custDataLst>
              <p:tags r:id="rId15"/>
            </p:custDataLst>
          </p:nvPr>
        </p:nvSpPr>
        <p:spPr bwMode="auto">
          <a:xfrm flipH="1">
            <a:off x="8007351" y="2863850"/>
            <a:ext cx="479425" cy="198438"/>
          </a:xfrm>
          <a:prstGeom prst="line">
            <a:avLst/>
          </a:prstGeom>
          <a:noFill/>
          <a:ln w="25400">
            <a:solidFill>
              <a:srgbClr val="FFCC00"/>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zh-CN" altLang="en-US" sz="1800">
              <a:solidFill>
                <a:schemeClr val="dk1"/>
              </a:solidFill>
              <a:latin typeface="微软雅黑" panose="020B0503020204020204" charset="-122"/>
              <a:ea typeface="微软雅黑" panose="020B0503020204020204" charset="-122"/>
              <a:cs typeface="+mn-ea"/>
              <a:sym typeface="+mn-lt"/>
            </a:endParaRPr>
          </a:p>
        </p:txBody>
      </p:sp>
      <p:sp>
        <p:nvSpPr>
          <p:cNvPr id="48140" name="Line 21"/>
          <p:cNvSpPr>
            <a:spLocks noChangeShapeType="1"/>
          </p:cNvSpPr>
          <p:nvPr>
            <p:custDataLst>
              <p:tags r:id="rId16"/>
            </p:custDataLst>
          </p:nvPr>
        </p:nvSpPr>
        <p:spPr bwMode="auto">
          <a:xfrm flipH="1" flipV="1">
            <a:off x="6249989" y="3627439"/>
            <a:ext cx="1679575" cy="382587"/>
          </a:xfrm>
          <a:prstGeom prst="line">
            <a:avLst/>
          </a:prstGeom>
          <a:noFill/>
          <a:ln w="25400">
            <a:solidFill>
              <a:srgbClr val="FF6600"/>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zh-CN" altLang="en-US" sz="1800">
              <a:solidFill>
                <a:schemeClr val="dk1"/>
              </a:solidFill>
              <a:latin typeface="微软雅黑" panose="020B0503020204020204" charset="-122"/>
              <a:ea typeface="微软雅黑" panose="020B0503020204020204" charset="-122"/>
              <a:cs typeface="+mn-ea"/>
              <a:sym typeface="+mn-lt"/>
            </a:endParaRPr>
          </a:p>
        </p:txBody>
      </p:sp>
      <p:sp>
        <p:nvSpPr>
          <p:cNvPr id="48141" name="Line 22"/>
          <p:cNvSpPr>
            <a:spLocks noChangeShapeType="1"/>
          </p:cNvSpPr>
          <p:nvPr>
            <p:custDataLst>
              <p:tags r:id="rId17"/>
            </p:custDataLst>
          </p:nvPr>
        </p:nvSpPr>
        <p:spPr bwMode="auto">
          <a:xfrm flipV="1">
            <a:off x="3505200" y="4216400"/>
            <a:ext cx="1716088" cy="482600"/>
          </a:xfrm>
          <a:prstGeom prst="line">
            <a:avLst/>
          </a:prstGeom>
          <a:noFill/>
          <a:ln w="25400">
            <a:solidFill>
              <a:schemeClr val="accent5"/>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zh-CN" altLang="en-US" sz="1800">
              <a:solidFill>
                <a:schemeClr val="dk1"/>
              </a:solidFill>
              <a:latin typeface="微软雅黑" panose="020B0503020204020204" charset="-122"/>
              <a:ea typeface="微软雅黑" panose="020B0503020204020204" charset="-122"/>
              <a:cs typeface="+mn-ea"/>
              <a:sym typeface="+mn-lt"/>
            </a:endParaRPr>
          </a:p>
        </p:txBody>
      </p:sp>
      <p:sp>
        <p:nvSpPr>
          <p:cNvPr id="48142" name="Line 23"/>
          <p:cNvSpPr>
            <a:spLocks noChangeShapeType="1"/>
          </p:cNvSpPr>
          <p:nvPr>
            <p:custDataLst>
              <p:tags r:id="rId18"/>
            </p:custDataLst>
          </p:nvPr>
        </p:nvSpPr>
        <p:spPr bwMode="auto">
          <a:xfrm flipH="1" flipV="1">
            <a:off x="5527676" y="5307014"/>
            <a:ext cx="42863" cy="390525"/>
          </a:xfrm>
          <a:prstGeom prst="line">
            <a:avLst/>
          </a:prstGeom>
          <a:noFill/>
          <a:ln w="25400">
            <a:solidFill>
              <a:schemeClr val="accent3"/>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zh-CN" altLang="en-US" sz="1800">
              <a:solidFill>
                <a:schemeClr val="dk1"/>
              </a:solidFill>
              <a:latin typeface="微软雅黑" panose="020B0503020204020204" charset="-122"/>
              <a:ea typeface="微软雅黑" panose="020B0503020204020204" charset="-122"/>
              <a:cs typeface="+mn-ea"/>
              <a:sym typeface="+mn-lt"/>
            </a:endParaRPr>
          </a:p>
        </p:txBody>
      </p:sp>
      <p:sp>
        <p:nvSpPr>
          <p:cNvPr id="48143" name="Line 24"/>
          <p:cNvSpPr>
            <a:spLocks noChangeShapeType="1"/>
          </p:cNvSpPr>
          <p:nvPr>
            <p:custDataLst>
              <p:tags r:id="rId19"/>
            </p:custDataLst>
          </p:nvPr>
        </p:nvSpPr>
        <p:spPr bwMode="auto">
          <a:xfrm rot="16200000">
            <a:off x="7119938" y="4189413"/>
            <a:ext cx="66675" cy="1460500"/>
          </a:xfrm>
          <a:prstGeom prst="line">
            <a:avLst/>
          </a:prstGeom>
          <a:noFill/>
          <a:ln w="25400">
            <a:solidFill>
              <a:srgbClr val="FF6699"/>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zh-CN" altLang="en-US" sz="1800">
              <a:solidFill>
                <a:schemeClr val="dk1"/>
              </a:solidFill>
              <a:latin typeface="微软雅黑" panose="020B0503020204020204" charset="-122"/>
              <a:ea typeface="微软雅黑" panose="020B0503020204020204" charset="-122"/>
              <a:cs typeface="+mn-ea"/>
              <a:sym typeface="+mn-lt"/>
            </a:endParaRPr>
          </a:p>
        </p:txBody>
      </p:sp>
      <p:sp>
        <p:nvSpPr>
          <p:cNvPr id="48144" name="Line 25"/>
          <p:cNvSpPr>
            <a:spLocks noChangeShapeType="1"/>
          </p:cNvSpPr>
          <p:nvPr>
            <p:custDataLst>
              <p:tags r:id="rId20"/>
            </p:custDataLst>
          </p:nvPr>
        </p:nvSpPr>
        <p:spPr bwMode="auto">
          <a:xfrm>
            <a:off x="3679825" y="2590800"/>
            <a:ext cx="1557338" cy="20638"/>
          </a:xfrm>
          <a:prstGeom prst="line">
            <a:avLst/>
          </a:prstGeom>
          <a:noFill/>
          <a:ln w="25400">
            <a:solidFill>
              <a:srgbClr val="FFFF00"/>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zh-CN" altLang="en-US" sz="1800">
              <a:solidFill>
                <a:schemeClr val="dk1"/>
              </a:solidFill>
              <a:latin typeface="微软雅黑" panose="020B0503020204020204" charset="-122"/>
              <a:ea typeface="微软雅黑" panose="020B0503020204020204" charset="-122"/>
              <a:cs typeface="+mn-ea"/>
              <a:sym typeface="+mn-lt"/>
            </a:endParaRPr>
          </a:p>
        </p:txBody>
      </p:sp>
      <p:sp>
        <p:nvSpPr>
          <p:cNvPr id="48145" name="Line 26"/>
          <p:cNvSpPr>
            <a:spLocks noChangeShapeType="1"/>
          </p:cNvSpPr>
          <p:nvPr>
            <p:custDataLst>
              <p:tags r:id="rId21"/>
            </p:custDataLst>
          </p:nvPr>
        </p:nvSpPr>
        <p:spPr bwMode="auto">
          <a:xfrm>
            <a:off x="7566025" y="5486400"/>
            <a:ext cx="152400" cy="381000"/>
          </a:xfrm>
          <a:prstGeom prst="line">
            <a:avLst/>
          </a:prstGeom>
          <a:noFill/>
          <a:ln w="95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sz="1800">
              <a:solidFill>
                <a:schemeClr val="dk1"/>
              </a:solidFill>
              <a:latin typeface="微软雅黑" panose="020B0503020204020204" charset="-122"/>
              <a:ea typeface="微软雅黑" panose="020B0503020204020204" charset="-122"/>
              <a:cs typeface="+mn-ea"/>
              <a:sym typeface="+mn-lt"/>
            </a:endParaRPr>
          </a:p>
        </p:txBody>
      </p:sp>
      <p:sp>
        <p:nvSpPr>
          <p:cNvPr id="48146" name="Text Box 27"/>
          <p:cNvSpPr txBox="1">
            <a:spLocks noChangeArrowheads="1"/>
          </p:cNvSpPr>
          <p:nvPr>
            <p:custDataLst>
              <p:tags r:id="rId22"/>
            </p:custDataLst>
          </p:nvPr>
        </p:nvSpPr>
        <p:spPr bwMode="auto">
          <a:xfrm>
            <a:off x="7108825" y="5867400"/>
            <a:ext cx="1295400" cy="51435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spAutoFit/>
          </a:bodyPr>
          <a:lstStyle>
            <a:lvl1pPr defTabSz="967105">
              <a:defRPr>
                <a:solidFill>
                  <a:schemeClr val="tx1"/>
                </a:solidFill>
                <a:latin typeface="Arial" panose="020B0604020202020204" pitchFamily="34" charset="0"/>
                <a:ea typeface="宋体" panose="02010600030101010101" pitchFamily="2" charset="-122"/>
              </a:defRPr>
            </a:lvl1pPr>
            <a:lvl2pPr defTabSz="967105">
              <a:defRPr>
                <a:solidFill>
                  <a:schemeClr val="tx1"/>
                </a:solidFill>
                <a:latin typeface="Arial" panose="020B0604020202020204" pitchFamily="34" charset="0"/>
                <a:ea typeface="宋体" panose="02010600030101010101" pitchFamily="2" charset="-122"/>
              </a:defRPr>
            </a:lvl2pPr>
            <a:lvl3pPr defTabSz="967105">
              <a:defRPr>
                <a:solidFill>
                  <a:schemeClr val="tx1"/>
                </a:solidFill>
                <a:latin typeface="Arial" panose="020B0604020202020204" pitchFamily="34" charset="0"/>
                <a:ea typeface="宋体" panose="02010600030101010101" pitchFamily="2" charset="-122"/>
              </a:defRPr>
            </a:lvl3pPr>
            <a:lvl4pPr defTabSz="967105">
              <a:defRPr>
                <a:solidFill>
                  <a:schemeClr val="tx1"/>
                </a:solidFill>
                <a:latin typeface="Arial" panose="020B0604020202020204" pitchFamily="34" charset="0"/>
                <a:ea typeface="宋体" panose="02010600030101010101" pitchFamily="2" charset="-122"/>
              </a:defRPr>
            </a:lvl4pPr>
            <a:lvl5pPr defTabSz="967105">
              <a:defRPr>
                <a:solidFill>
                  <a:schemeClr val="tx1"/>
                </a:solidFill>
                <a:latin typeface="Arial" panose="020B0604020202020204" pitchFamily="34" charset="0"/>
                <a:ea typeface="宋体" panose="02010600030101010101" pitchFamily="2" charset="-122"/>
              </a:defRPr>
            </a:lvl5pPr>
            <a:lvl6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80000"/>
              </a:lnSpc>
            </a:pPr>
            <a:r>
              <a:rPr lang="zh-CN" altLang="en-US" sz="1700">
                <a:solidFill>
                  <a:schemeClr val="lt1"/>
                </a:solidFill>
                <a:latin typeface="微软雅黑" panose="020B0503020204020204" charset="-122"/>
                <a:ea typeface="微软雅黑" panose="020B0503020204020204" charset="-122"/>
                <a:cs typeface="+mn-ea"/>
                <a:sym typeface="+mn-lt"/>
              </a:rPr>
              <a:t>化学事故</a:t>
            </a:r>
            <a:endParaRPr lang="zh-CN" altLang="en-US" sz="1700">
              <a:solidFill>
                <a:schemeClr val="lt1"/>
              </a:solidFill>
              <a:latin typeface="微软雅黑" panose="020B0503020204020204" charset="-122"/>
              <a:ea typeface="微软雅黑" panose="020B0503020204020204" charset="-122"/>
              <a:cs typeface="+mn-ea"/>
              <a:sym typeface="+mn-lt"/>
            </a:endParaRPr>
          </a:p>
          <a:p>
            <a:pPr algn="ctr">
              <a:lnSpc>
                <a:spcPct val="80000"/>
              </a:lnSpc>
            </a:pPr>
            <a:r>
              <a:rPr lang="zh-CN" altLang="en-US" sz="1700">
                <a:solidFill>
                  <a:schemeClr val="lt1"/>
                </a:solidFill>
                <a:latin typeface="微软雅黑" panose="020B0503020204020204" charset="-122"/>
                <a:ea typeface="微软雅黑" panose="020B0503020204020204" charset="-122"/>
                <a:cs typeface="+mn-ea"/>
                <a:sym typeface="+mn-lt"/>
              </a:rPr>
              <a:t>应急电话</a:t>
            </a:r>
            <a:endParaRPr lang="zh-CN" altLang="en-US" sz="1700">
              <a:solidFill>
                <a:schemeClr val="lt1"/>
              </a:solidFill>
              <a:latin typeface="微软雅黑" panose="020B0503020204020204" charset="-122"/>
              <a:ea typeface="微软雅黑" panose="020B0503020204020204" charset="-122"/>
              <a:cs typeface="+mn-ea"/>
              <a:sym typeface="+mn-lt"/>
            </a:endParaRPr>
          </a:p>
        </p:txBody>
      </p:sp>
      <p:sp>
        <p:nvSpPr>
          <p:cNvPr id="48147" name="Text Box 28"/>
          <p:cNvSpPr txBox="1">
            <a:spLocks noChangeArrowheads="1"/>
          </p:cNvSpPr>
          <p:nvPr>
            <p:custDataLst>
              <p:tags r:id="rId23"/>
            </p:custDataLst>
          </p:nvPr>
        </p:nvSpPr>
        <p:spPr bwMode="auto">
          <a:xfrm>
            <a:off x="8534084" y="5245101"/>
            <a:ext cx="1692910" cy="37338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defTabSz="967105">
              <a:defRPr>
                <a:solidFill>
                  <a:schemeClr val="tx1"/>
                </a:solidFill>
                <a:latin typeface="Arial" panose="020B0604020202020204" pitchFamily="34" charset="0"/>
                <a:ea typeface="宋体" panose="02010600030101010101" pitchFamily="2" charset="-122"/>
              </a:defRPr>
            </a:lvl1pPr>
            <a:lvl2pPr defTabSz="967105">
              <a:defRPr>
                <a:solidFill>
                  <a:schemeClr val="tx1"/>
                </a:solidFill>
                <a:latin typeface="Arial" panose="020B0604020202020204" pitchFamily="34" charset="0"/>
                <a:ea typeface="宋体" panose="02010600030101010101" pitchFamily="2" charset="-122"/>
              </a:defRPr>
            </a:lvl2pPr>
            <a:lvl3pPr defTabSz="967105">
              <a:defRPr>
                <a:solidFill>
                  <a:schemeClr val="tx1"/>
                </a:solidFill>
                <a:latin typeface="Arial" panose="020B0604020202020204" pitchFamily="34" charset="0"/>
                <a:ea typeface="宋体" panose="02010600030101010101" pitchFamily="2" charset="-122"/>
              </a:defRPr>
            </a:lvl3pPr>
            <a:lvl4pPr defTabSz="967105">
              <a:defRPr>
                <a:solidFill>
                  <a:schemeClr val="tx1"/>
                </a:solidFill>
                <a:latin typeface="Arial" panose="020B0604020202020204" pitchFamily="34" charset="0"/>
                <a:ea typeface="宋体" panose="02010600030101010101" pitchFamily="2" charset="-122"/>
              </a:defRPr>
            </a:lvl4pPr>
            <a:lvl5pPr defTabSz="967105">
              <a:defRPr>
                <a:solidFill>
                  <a:schemeClr val="tx1"/>
                </a:solidFill>
                <a:latin typeface="Arial" panose="020B0604020202020204" pitchFamily="34" charset="0"/>
                <a:ea typeface="宋体" panose="02010600030101010101" pitchFamily="2" charset="-122"/>
              </a:defRPr>
            </a:lvl5pPr>
            <a:lvl6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710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a:solidFill>
                  <a:schemeClr val="lt1"/>
                </a:solidFill>
                <a:latin typeface="微软雅黑" panose="020B0503020204020204" charset="-122"/>
                <a:ea typeface="微软雅黑" panose="020B0503020204020204" charset="-122"/>
                <a:cs typeface="微软雅黑" panose="020B0503020204020204" charset="-122"/>
                <a:sym typeface="+mn-lt"/>
              </a:rPr>
              <a:t>危规号与</a:t>
            </a:r>
            <a:r>
              <a:rPr lang="zh-CN" altLang="zh-CN">
                <a:solidFill>
                  <a:schemeClr val="lt1"/>
                </a:solidFill>
                <a:latin typeface="微软雅黑" panose="020B0503020204020204" charset="-122"/>
                <a:ea typeface="微软雅黑" panose="020B0503020204020204" charset="-122"/>
                <a:cs typeface="微软雅黑" panose="020B0503020204020204" charset="-122"/>
                <a:sym typeface="+mn-lt"/>
              </a:rPr>
              <a:t>UN</a:t>
            </a:r>
            <a:r>
              <a:rPr lang="zh-CN" altLang="en-US">
                <a:solidFill>
                  <a:schemeClr val="lt1"/>
                </a:solidFill>
                <a:latin typeface="微软雅黑" panose="020B0503020204020204" charset="-122"/>
                <a:ea typeface="微软雅黑" panose="020B0503020204020204" charset="-122"/>
                <a:cs typeface="微软雅黑" panose="020B0503020204020204" charset="-122"/>
                <a:sym typeface="+mn-lt"/>
              </a:rPr>
              <a:t>号</a:t>
            </a:r>
            <a:endParaRPr lang="zh-CN" altLang="en-US" sz="2100">
              <a:solidFill>
                <a:schemeClr val="lt1"/>
              </a:solidFill>
              <a:latin typeface="微软雅黑" panose="020B0503020204020204" charset="-122"/>
              <a:ea typeface="微软雅黑" panose="020B0503020204020204" charset="-122"/>
              <a:cs typeface="微软雅黑" panose="020B0503020204020204" charset="-122"/>
              <a:sym typeface="+mn-lt"/>
            </a:endParaRPr>
          </a:p>
        </p:txBody>
      </p:sp>
      <p:sp>
        <p:nvSpPr>
          <p:cNvPr id="48148" name="Line 29"/>
          <p:cNvSpPr>
            <a:spLocks noChangeShapeType="1"/>
          </p:cNvSpPr>
          <p:nvPr>
            <p:custDataLst>
              <p:tags r:id="rId24"/>
            </p:custDataLst>
          </p:nvPr>
        </p:nvSpPr>
        <p:spPr bwMode="auto">
          <a:xfrm>
            <a:off x="7870825" y="5181600"/>
            <a:ext cx="609600" cy="152400"/>
          </a:xfrm>
          <a:prstGeom prst="line">
            <a:avLst/>
          </a:prstGeom>
          <a:noFill/>
          <a:ln w="38100">
            <a:solidFill>
              <a:srgbClr val="CC0066"/>
            </a:solidFill>
            <a:round/>
            <a:tailEnd type="triangle" w="med" len="med"/>
          </a:ln>
          <a:extLst>
            <a:ext uri="{909E8E84-426E-40DD-AFC4-6F175D3DCCD1}">
              <a14:hiddenFill xmlns:a14="http://schemas.microsoft.com/office/drawing/2010/main">
                <a:noFill/>
              </a14:hiddenFill>
            </a:ext>
          </a:extLst>
        </p:spPr>
        <p:txBody>
          <a:bodyPr/>
          <a:lstStyle/>
          <a:p>
            <a:endParaRPr lang="zh-CN" altLang="en-US" sz="1800">
              <a:solidFill>
                <a:schemeClr val="dk1"/>
              </a:solidFill>
              <a:latin typeface="微软雅黑" panose="020B0503020204020204" charset="-122"/>
              <a:ea typeface="微软雅黑" panose="020B0503020204020204" charset="-122"/>
              <a:cs typeface="+mn-ea"/>
              <a:sym typeface="+mn-lt"/>
            </a:endParaRPr>
          </a:p>
        </p:txBody>
      </p:sp>
      <p:sp>
        <p:nvSpPr>
          <p:cNvPr id="22" name="Text Box 10"/>
          <p:cNvSpPr txBox="1">
            <a:spLocks noChangeArrowheads="1"/>
          </p:cNvSpPr>
          <p:nvPr/>
        </p:nvSpPr>
        <p:spPr bwMode="auto">
          <a:xfrm>
            <a:off x="974725" y="340985"/>
            <a:ext cx="50292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6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2.</a:t>
            </a:r>
            <a:r>
              <a:rPr lang="zh-CN" altLang="en-US" sz="36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安全标签</a:t>
            </a:r>
            <a:endParaRPr lang="zh-CN" altLang="en-US" sz="36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spTree>
    <p:custDataLst>
      <p:tags r:id="rId25"/>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ppt_x"/>
                                          </p:val>
                                        </p:tav>
                                        <p:tav tm="100000">
                                          <p:val>
                                            <p:strVal val="#ppt_x"/>
                                          </p:val>
                                        </p:tav>
                                      </p:tavLst>
                                    </p:anim>
                                    <p:anim calcmode="lin" valueType="num">
                                      <p:cBhvr additive="base">
                                        <p:cTn id="8" dur="500" fill="hold"/>
                                        <p:tgtEl>
                                          <p:spTgt spid="481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8131"/>
                                        </p:tgtEl>
                                        <p:attrNameLst>
                                          <p:attrName>style.visibility</p:attrName>
                                        </p:attrNameLst>
                                      </p:cBhvr>
                                      <p:to>
                                        <p:strVal val="visible"/>
                                      </p:to>
                                    </p:set>
                                    <p:anim calcmode="lin" valueType="num">
                                      <p:cBhvr additive="base">
                                        <p:cTn id="11" dur="500" fill="hold"/>
                                        <p:tgtEl>
                                          <p:spTgt spid="48131"/>
                                        </p:tgtEl>
                                        <p:attrNameLst>
                                          <p:attrName>ppt_x</p:attrName>
                                        </p:attrNameLst>
                                      </p:cBhvr>
                                      <p:tavLst>
                                        <p:tav tm="0">
                                          <p:val>
                                            <p:strVal val="#ppt_x"/>
                                          </p:val>
                                        </p:tav>
                                        <p:tav tm="100000">
                                          <p:val>
                                            <p:strVal val="#ppt_x"/>
                                          </p:val>
                                        </p:tav>
                                      </p:tavLst>
                                    </p:anim>
                                    <p:anim calcmode="lin" valueType="num">
                                      <p:cBhvr additive="base">
                                        <p:cTn id="12" dur="500" fill="hold"/>
                                        <p:tgtEl>
                                          <p:spTgt spid="481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8132"/>
                                        </p:tgtEl>
                                        <p:attrNameLst>
                                          <p:attrName>style.visibility</p:attrName>
                                        </p:attrNameLst>
                                      </p:cBhvr>
                                      <p:to>
                                        <p:strVal val="visible"/>
                                      </p:to>
                                    </p:set>
                                    <p:anim calcmode="lin" valueType="num">
                                      <p:cBhvr additive="base">
                                        <p:cTn id="15" dur="500" fill="hold"/>
                                        <p:tgtEl>
                                          <p:spTgt spid="48132"/>
                                        </p:tgtEl>
                                        <p:attrNameLst>
                                          <p:attrName>ppt_x</p:attrName>
                                        </p:attrNameLst>
                                      </p:cBhvr>
                                      <p:tavLst>
                                        <p:tav tm="0">
                                          <p:val>
                                            <p:strVal val="#ppt_x"/>
                                          </p:val>
                                        </p:tav>
                                        <p:tav tm="100000">
                                          <p:val>
                                            <p:strVal val="#ppt_x"/>
                                          </p:val>
                                        </p:tav>
                                      </p:tavLst>
                                    </p:anim>
                                    <p:anim calcmode="lin" valueType="num">
                                      <p:cBhvr additive="base">
                                        <p:cTn id="16" dur="500" fill="hold"/>
                                        <p:tgtEl>
                                          <p:spTgt spid="481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8133"/>
                                        </p:tgtEl>
                                        <p:attrNameLst>
                                          <p:attrName>style.visibility</p:attrName>
                                        </p:attrNameLst>
                                      </p:cBhvr>
                                      <p:to>
                                        <p:strVal val="visible"/>
                                      </p:to>
                                    </p:set>
                                    <p:anim calcmode="lin" valueType="num">
                                      <p:cBhvr additive="base">
                                        <p:cTn id="19" dur="500" fill="hold"/>
                                        <p:tgtEl>
                                          <p:spTgt spid="48133"/>
                                        </p:tgtEl>
                                        <p:attrNameLst>
                                          <p:attrName>ppt_x</p:attrName>
                                        </p:attrNameLst>
                                      </p:cBhvr>
                                      <p:tavLst>
                                        <p:tav tm="0">
                                          <p:val>
                                            <p:strVal val="#ppt_x"/>
                                          </p:val>
                                        </p:tav>
                                        <p:tav tm="100000">
                                          <p:val>
                                            <p:strVal val="#ppt_x"/>
                                          </p:val>
                                        </p:tav>
                                      </p:tavLst>
                                    </p:anim>
                                    <p:anim calcmode="lin" valueType="num">
                                      <p:cBhvr additive="base">
                                        <p:cTn id="20" dur="500" fill="hold"/>
                                        <p:tgtEl>
                                          <p:spTgt spid="4813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8134"/>
                                        </p:tgtEl>
                                        <p:attrNameLst>
                                          <p:attrName>style.visibility</p:attrName>
                                        </p:attrNameLst>
                                      </p:cBhvr>
                                      <p:to>
                                        <p:strVal val="visible"/>
                                      </p:to>
                                    </p:set>
                                    <p:anim calcmode="lin" valueType="num">
                                      <p:cBhvr additive="base">
                                        <p:cTn id="23" dur="500" fill="hold"/>
                                        <p:tgtEl>
                                          <p:spTgt spid="48134"/>
                                        </p:tgtEl>
                                        <p:attrNameLst>
                                          <p:attrName>ppt_x</p:attrName>
                                        </p:attrNameLst>
                                      </p:cBhvr>
                                      <p:tavLst>
                                        <p:tav tm="0">
                                          <p:val>
                                            <p:strVal val="#ppt_x"/>
                                          </p:val>
                                        </p:tav>
                                        <p:tav tm="100000">
                                          <p:val>
                                            <p:strVal val="#ppt_x"/>
                                          </p:val>
                                        </p:tav>
                                      </p:tavLst>
                                    </p:anim>
                                    <p:anim calcmode="lin" valueType="num">
                                      <p:cBhvr additive="base">
                                        <p:cTn id="24" dur="500" fill="hold"/>
                                        <p:tgtEl>
                                          <p:spTgt spid="4813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8135"/>
                                        </p:tgtEl>
                                        <p:attrNameLst>
                                          <p:attrName>style.visibility</p:attrName>
                                        </p:attrNameLst>
                                      </p:cBhvr>
                                      <p:to>
                                        <p:strVal val="visible"/>
                                      </p:to>
                                    </p:set>
                                    <p:anim calcmode="lin" valueType="num">
                                      <p:cBhvr additive="base">
                                        <p:cTn id="27" dur="500" fill="hold"/>
                                        <p:tgtEl>
                                          <p:spTgt spid="48135"/>
                                        </p:tgtEl>
                                        <p:attrNameLst>
                                          <p:attrName>ppt_x</p:attrName>
                                        </p:attrNameLst>
                                      </p:cBhvr>
                                      <p:tavLst>
                                        <p:tav tm="0">
                                          <p:val>
                                            <p:strVal val="#ppt_x"/>
                                          </p:val>
                                        </p:tav>
                                        <p:tav tm="100000">
                                          <p:val>
                                            <p:strVal val="#ppt_x"/>
                                          </p:val>
                                        </p:tav>
                                      </p:tavLst>
                                    </p:anim>
                                    <p:anim calcmode="lin" valueType="num">
                                      <p:cBhvr additive="base">
                                        <p:cTn id="28" dur="500" fill="hold"/>
                                        <p:tgtEl>
                                          <p:spTgt spid="4813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136"/>
                                        </p:tgtEl>
                                        <p:attrNameLst>
                                          <p:attrName>style.visibility</p:attrName>
                                        </p:attrNameLst>
                                      </p:cBhvr>
                                      <p:to>
                                        <p:strVal val="visible"/>
                                      </p:to>
                                    </p:set>
                                    <p:anim calcmode="lin" valueType="num">
                                      <p:cBhvr additive="base">
                                        <p:cTn id="31" dur="500" fill="hold"/>
                                        <p:tgtEl>
                                          <p:spTgt spid="48136"/>
                                        </p:tgtEl>
                                        <p:attrNameLst>
                                          <p:attrName>ppt_x</p:attrName>
                                        </p:attrNameLst>
                                      </p:cBhvr>
                                      <p:tavLst>
                                        <p:tav tm="0">
                                          <p:val>
                                            <p:strVal val="#ppt_x"/>
                                          </p:val>
                                        </p:tav>
                                        <p:tav tm="100000">
                                          <p:val>
                                            <p:strVal val="#ppt_x"/>
                                          </p:val>
                                        </p:tav>
                                      </p:tavLst>
                                    </p:anim>
                                    <p:anim calcmode="lin" valueType="num">
                                      <p:cBhvr additive="base">
                                        <p:cTn id="32" dur="500" fill="hold"/>
                                        <p:tgtEl>
                                          <p:spTgt spid="4813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8137"/>
                                        </p:tgtEl>
                                        <p:attrNameLst>
                                          <p:attrName>style.visibility</p:attrName>
                                        </p:attrNameLst>
                                      </p:cBhvr>
                                      <p:to>
                                        <p:strVal val="visible"/>
                                      </p:to>
                                    </p:set>
                                    <p:anim calcmode="lin" valueType="num">
                                      <p:cBhvr additive="base">
                                        <p:cTn id="35" dur="500" fill="hold"/>
                                        <p:tgtEl>
                                          <p:spTgt spid="48137"/>
                                        </p:tgtEl>
                                        <p:attrNameLst>
                                          <p:attrName>ppt_x</p:attrName>
                                        </p:attrNameLst>
                                      </p:cBhvr>
                                      <p:tavLst>
                                        <p:tav tm="0">
                                          <p:val>
                                            <p:strVal val="#ppt_x"/>
                                          </p:val>
                                        </p:tav>
                                        <p:tav tm="100000">
                                          <p:val>
                                            <p:strVal val="#ppt_x"/>
                                          </p:val>
                                        </p:tav>
                                      </p:tavLst>
                                    </p:anim>
                                    <p:anim calcmode="lin" valueType="num">
                                      <p:cBhvr additive="base">
                                        <p:cTn id="36" dur="500" fill="hold"/>
                                        <p:tgtEl>
                                          <p:spTgt spid="4813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8138"/>
                                        </p:tgtEl>
                                        <p:attrNameLst>
                                          <p:attrName>style.visibility</p:attrName>
                                        </p:attrNameLst>
                                      </p:cBhvr>
                                      <p:to>
                                        <p:strVal val="visible"/>
                                      </p:to>
                                    </p:set>
                                    <p:anim calcmode="lin" valueType="num">
                                      <p:cBhvr additive="base">
                                        <p:cTn id="39" dur="500" fill="hold"/>
                                        <p:tgtEl>
                                          <p:spTgt spid="48138"/>
                                        </p:tgtEl>
                                        <p:attrNameLst>
                                          <p:attrName>ppt_x</p:attrName>
                                        </p:attrNameLst>
                                      </p:cBhvr>
                                      <p:tavLst>
                                        <p:tav tm="0">
                                          <p:val>
                                            <p:strVal val="#ppt_x"/>
                                          </p:val>
                                        </p:tav>
                                        <p:tav tm="100000">
                                          <p:val>
                                            <p:strVal val="#ppt_x"/>
                                          </p:val>
                                        </p:tav>
                                      </p:tavLst>
                                    </p:anim>
                                    <p:anim calcmode="lin" valueType="num">
                                      <p:cBhvr additive="base">
                                        <p:cTn id="40" dur="500" fill="hold"/>
                                        <p:tgtEl>
                                          <p:spTgt spid="4813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8139"/>
                                        </p:tgtEl>
                                        <p:attrNameLst>
                                          <p:attrName>style.visibility</p:attrName>
                                        </p:attrNameLst>
                                      </p:cBhvr>
                                      <p:to>
                                        <p:strVal val="visible"/>
                                      </p:to>
                                    </p:set>
                                    <p:anim calcmode="lin" valueType="num">
                                      <p:cBhvr additive="base">
                                        <p:cTn id="43" dur="500" fill="hold"/>
                                        <p:tgtEl>
                                          <p:spTgt spid="48139"/>
                                        </p:tgtEl>
                                        <p:attrNameLst>
                                          <p:attrName>ppt_x</p:attrName>
                                        </p:attrNameLst>
                                      </p:cBhvr>
                                      <p:tavLst>
                                        <p:tav tm="0">
                                          <p:val>
                                            <p:strVal val="#ppt_x"/>
                                          </p:val>
                                        </p:tav>
                                        <p:tav tm="100000">
                                          <p:val>
                                            <p:strVal val="#ppt_x"/>
                                          </p:val>
                                        </p:tav>
                                      </p:tavLst>
                                    </p:anim>
                                    <p:anim calcmode="lin" valueType="num">
                                      <p:cBhvr additive="base">
                                        <p:cTn id="44" dur="500" fill="hold"/>
                                        <p:tgtEl>
                                          <p:spTgt spid="4813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8140"/>
                                        </p:tgtEl>
                                        <p:attrNameLst>
                                          <p:attrName>style.visibility</p:attrName>
                                        </p:attrNameLst>
                                      </p:cBhvr>
                                      <p:to>
                                        <p:strVal val="visible"/>
                                      </p:to>
                                    </p:set>
                                    <p:anim calcmode="lin" valueType="num">
                                      <p:cBhvr additive="base">
                                        <p:cTn id="47" dur="500" fill="hold"/>
                                        <p:tgtEl>
                                          <p:spTgt spid="48140"/>
                                        </p:tgtEl>
                                        <p:attrNameLst>
                                          <p:attrName>ppt_x</p:attrName>
                                        </p:attrNameLst>
                                      </p:cBhvr>
                                      <p:tavLst>
                                        <p:tav tm="0">
                                          <p:val>
                                            <p:strVal val="#ppt_x"/>
                                          </p:val>
                                        </p:tav>
                                        <p:tav tm="100000">
                                          <p:val>
                                            <p:strVal val="#ppt_x"/>
                                          </p:val>
                                        </p:tav>
                                      </p:tavLst>
                                    </p:anim>
                                    <p:anim calcmode="lin" valueType="num">
                                      <p:cBhvr additive="base">
                                        <p:cTn id="48" dur="500" fill="hold"/>
                                        <p:tgtEl>
                                          <p:spTgt spid="4814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8141"/>
                                        </p:tgtEl>
                                        <p:attrNameLst>
                                          <p:attrName>style.visibility</p:attrName>
                                        </p:attrNameLst>
                                      </p:cBhvr>
                                      <p:to>
                                        <p:strVal val="visible"/>
                                      </p:to>
                                    </p:set>
                                    <p:anim calcmode="lin" valueType="num">
                                      <p:cBhvr additive="base">
                                        <p:cTn id="51" dur="500" fill="hold"/>
                                        <p:tgtEl>
                                          <p:spTgt spid="48141"/>
                                        </p:tgtEl>
                                        <p:attrNameLst>
                                          <p:attrName>ppt_x</p:attrName>
                                        </p:attrNameLst>
                                      </p:cBhvr>
                                      <p:tavLst>
                                        <p:tav tm="0">
                                          <p:val>
                                            <p:strVal val="#ppt_x"/>
                                          </p:val>
                                        </p:tav>
                                        <p:tav tm="100000">
                                          <p:val>
                                            <p:strVal val="#ppt_x"/>
                                          </p:val>
                                        </p:tav>
                                      </p:tavLst>
                                    </p:anim>
                                    <p:anim calcmode="lin" valueType="num">
                                      <p:cBhvr additive="base">
                                        <p:cTn id="52" dur="500" fill="hold"/>
                                        <p:tgtEl>
                                          <p:spTgt spid="4814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8142"/>
                                        </p:tgtEl>
                                        <p:attrNameLst>
                                          <p:attrName>style.visibility</p:attrName>
                                        </p:attrNameLst>
                                      </p:cBhvr>
                                      <p:to>
                                        <p:strVal val="visible"/>
                                      </p:to>
                                    </p:set>
                                    <p:anim calcmode="lin" valueType="num">
                                      <p:cBhvr additive="base">
                                        <p:cTn id="55" dur="500" fill="hold"/>
                                        <p:tgtEl>
                                          <p:spTgt spid="48142"/>
                                        </p:tgtEl>
                                        <p:attrNameLst>
                                          <p:attrName>ppt_x</p:attrName>
                                        </p:attrNameLst>
                                      </p:cBhvr>
                                      <p:tavLst>
                                        <p:tav tm="0">
                                          <p:val>
                                            <p:strVal val="#ppt_x"/>
                                          </p:val>
                                        </p:tav>
                                        <p:tav tm="100000">
                                          <p:val>
                                            <p:strVal val="#ppt_x"/>
                                          </p:val>
                                        </p:tav>
                                      </p:tavLst>
                                    </p:anim>
                                    <p:anim calcmode="lin" valueType="num">
                                      <p:cBhvr additive="base">
                                        <p:cTn id="56" dur="500" fill="hold"/>
                                        <p:tgtEl>
                                          <p:spTgt spid="4814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8143"/>
                                        </p:tgtEl>
                                        <p:attrNameLst>
                                          <p:attrName>style.visibility</p:attrName>
                                        </p:attrNameLst>
                                      </p:cBhvr>
                                      <p:to>
                                        <p:strVal val="visible"/>
                                      </p:to>
                                    </p:set>
                                    <p:anim calcmode="lin" valueType="num">
                                      <p:cBhvr additive="base">
                                        <p:cTn id="59" dur="500" fill="hold"/>
                                        <p:tgtEl>
                                          <p:spTgt spid="48143"/>
                                        </p:tgtEl>
                                        <p:attrNameLst>
                                          <p:attrName>ppt_x</p:attrName>
                                        </p:attrNameLst>
                                      </p:cBhvr>
                                      <p:tavLst>
                                        <p:tav tm="0">
                                          <p:val>
                                            <p:strVal val="#ppt_x"/>
                                          </p:val>
                                        </p:tav>
                                        <p:tav tm="100000">
                                          <p:val>
                                            <p:strVal val="#ppt_x"/>
                                          </p:val>
                                        </p:tav>
                                      </p:tavLst>
                                    </p:anim>
                                    <p:anim calcmode="lin" valueType="num">
                                      <p:cBhvr additive="base">
                                        <p:cTn id="60" dur="500" fill="hold"/>
                                        <p:tgtEl>
                                          <p:spTgt spid="4814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8144"/>
                                        </p:tgtEl>
                                        <p:attrNameLst>
                                          <p:attrName>style.visibility</p:attrName>
                                        </p:attrNameLst>
                                      </p:cBhvr>
                                      <p:to>
                                        <p:strVal val="visible"/>
                                      </p:to>
                                    </p:set>
                                    <p:anim calcmode="lin" valueType="num">
                                      <p:cBhvr additive="base">
                                        <p:cTn id="63" dur="500" fill="hold"/>
                                        <p:tgtEl>
                                          <p:spTgt spid="48144"/>
                                        </p:tgtEl>
                                        <p:attrNameLst>
                                          <p:attrName>ppt_x</p:attrName>
                                        </p:attrNameLst>
                                      </p:cBhvr>
                                      <p:tavLst>
                                        <p:tav tm="0">
                                          <p:val>
                                            <p:strVal val="#ppt_x"/>
                                          </p:val>
                                        </p:tav>
                                        <p:tav tm="100000">
                                          <p:val>
                                            <p:strVal val="#ppt_x"/>
                                          </p:val>
                                        </p:tav>
                                      </p:tavLst>
                                    </p:anim>
                                    <p:anim calcmode="lin" valueType="num">
                                      <p:cBhvr additive="base">
                                        <p:cTn id="64" dur="500" fill="hold"/>
                                        <p:tgtEl>
                                          <p:spTgt spid="4814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8145"/>
                                        </p:tgtEl>
                                        <p:attrNameLst>
                                          <p:attrName>style.visibility</p:attrName>
                                        </p:attrNameLst>
                                      </p:cBhvr>
                                      <p:to>
                                        <p:strVal val="visible"/>
                                      </p:to>
                                    </p:set>
                                    <p:anim calcmode="lin" valueType="num">
                                      <p:cBhvr additive="base">
                                        <p:cTn id="67" dur="500" fill="hold"/>
                                        <p:tgtEl>
                                          <p:spTgt spid="48145"/>
                                        </p:tgtEl>
                                        <p:attrNameLst>
                                          <p:attrName>ppt_x</p:attrName>
                                        </p:attrNameLst>
                                      </p:cBhvr>
                                      <p:tavLst>
                                        <p:tav tm="0">
                                          <p:val>
                                            <p:strVal val="#ppt_x"/>
                                          </p:val>
                                        </p:tav>
                                        <p:tav tm="100000">
                                          <p:val>
                                            <p:strVal val="#ppt_x"/>
                                          </p:val>
                                        </p:tav>
                                      </p:tavLst>
                                    </p:anim>
                                    <p:anim calcmode="lin" valueType="num">
                                      <p:cBhvr additive="base">
                                        <p:cTn id="68" dur="500" fill="hold"/>
                                        <p:tgtEl>
                                          <p:spTgt spid="4814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8146"/>
                                        </p:tgtEl>
                                        <p:attrNameLst>
                                          <p:attrName>style.visibility</p:attrName>
                                        </p:attrNameLst>
                                      </p:cBhvr>
                                      <p:to>
                                        <p:strVal val="visible"/>
                                      </p:to>
                                    </p:set>
                                    <p:anim calcmode="lin" valueType="num">
                                      <p:cBhvr additive="base">
                                        <p:cTn id="71" dur="500" fill="hold"/>
                                        <p:tgtEl>
                                          <p:spTgt spid="48146"/>
                                        </p:tgtEl>
                                        <p:attrNameLst>
                                          <p:attrName>ppt_x</p:attrName>
                                        </p:attrNameLst>
                                      </p:cBhvr>
                                      <p:tavLst>
                                        <p:tav tm="0">
                                          <p:val>
                                            <p:strVal val="#ppt_x"/>
                                          </p:val>
                                        </p:tav>
                                        <p:tav tm="100000">
                                          <p:val>
                                            <p:strVal val="#ppt_x"/>
                                          </p:val>
                                        </p:tav>
                                      </p:tavLst>
                                    </p:anim>
                                    <p:anim calcmode="lin" valueType="num">
                                      <p:cBhvr additive="base">
                                        <p:cTn id="72" dur="500" fill="hold"/>
                                        <p:tgtEl>
                                          <p:spTgt spid="4814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8147"/>
                                        </p:tgtEl>
                                        <p:attrNameLst>
                                          <p:attrName>style.visibility</p:attrName>
                                        </p:attrNameLst>
                                      </p:cBhvr>
                                      <p:to>
                                        <p:strVal val="visible"/>
                                      </p:to>
                                    </p:set>
                                    <p:anim calcmode="lin" valueType="num">
                                      <p:cBhvr additive="base">
                                        <p:cTn id="75" dur="500" fill="hold"/>
                                        <p:tgtEl>
                                          <p:spTgt spid="48147"/>
                                        </p:tgtEl>
                                        <p:attrNameLst>
                                          <p:attrName>ppt_x</p:attrName>
                                        </p:attrNameLst>
                                      </p:cBhvr>
                                      <p:tavLst>
                                        <p:tav tm="0">
                                          <p:val>
                                            <p:strVal val="#ppt_x"/>
                                          </p:val>
                                        </p:tav>
                                        <p:tav tm="100000">
                                          <p:val>
                                            <p:strVal val="#ppt_x"/>
                                          </p:val>
                                        </p:tav>
                                      </p:tavLst>
                                    </p:anim>
                                    <p:anim calcmode="lin" valueType="num">
                                      <p:cBhvr additive="base">
                                        <p:cTn id="76" dur="500" fill="hold"/>
                                        <p:tgtEl>
                                          <p:spTgt spid="4814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8148"/>
                                        </p:tgtEl>
                                        <p:attrNameLst>
                                          <p:attrName>style.visibility</p:attrName>
                                        </p:attrNameLst>
                                      </p:cBhvr>
                                      <p:to>
                                        <p:strVal val="visible"/>
                                      </p:to>
                                    </p:set>
                                    <p:anim calcmode="lin" valueType="num">
                                      <p:cBhvr additive="base">
                                        <p:cTn id="79" dur="500" fill="hold"/>
                                        <p:tgtEl>
                                          <p:spTgt spid="48148"/>
                                        </p:tgtEl>
                                        <p:attrNameLst>
                                          <p:attrName>ppt_x</p:attrName>
                                        </p:attrNameLst>
                                      </p:cBhvr>
                                      <p:tavLst>
                                        <p:tav tm="0">
                                          <p:val>
                                            <p:strVal val="#ppt_x"/>
                                          </p:val>
                                        </p:tav>
                                        <p:tav tm="100000">
                                          <p:val>
                                            <p:strVal val="#ppt_x"/>
                                          </p:val>
                                        </p:tav>
                                      </p:tavLst>
                                    </p:anim>
                                    <p:anim calcmode="lin" valueType="num">
                                      <p:cBhvr additive="base">
                                        <p:cTn id="80" dur="500" fill="hold"/>
                                        <p:tgtEl>
                                          <p:spTgt spid="4814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grpId="0" nodeType="clickEffect">
                                  <p:stCondLst>
                                    <p:cond delay="0"/>
                                  </p:stCondLst>
                                  <p:childTnLst>
                                    <p:set>
                                      <p:cBhvr>
                                        <p:cTn id="84" dur="1" fill="hold">
                                          <p:stCondLst>
                                            <p:cond delay="0"/>
                                          </p:stCondLst>
                                        </p:cTn>
                                        <p:tgtEl>
                                          <p:spTgt spid="48129"/>
                                        </p:tgtEl>
                                        <p:attrNameLst>
                                          <p:attrName>style.visibility</p:attrName>
                                        </p:attrNameLst>
                                      </p:cBhvr>
                                      <p:to>
                                        <p:strVal val="visible"/>
                                      </p:to>
                                    </p:set>
                                    <p:animEffect transition="in" filter="circle(in)">
                                      <p:cBhvr>
                                        <p:cTn id="85" dur="2000"/>
                                        <p:tgtEl>
                                          <p:spTgt spid="48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 grpId="0" bldLvl="0" animBg="1"/>
      <p:bldP spid="48131" grpId="0" bldLvl="0" animBg="1"/>
      <p:bldP spid="48132" grpId="0" bldLvl="0" animBg="1"/>
      <p:bldP spid="48133" grpId="0" bldLvl="0" animBg="1"/>
      <p:bldP spid="48134" grpId="0" bldLvl="0" animBg="1"/>
      <p:bldP spid="48135" grpId="0" bldLvl="0" animBg="1"/>
      <p:bldP spid="48136" grpId="0" bldLvl="0" animBg="1"/>
      <p:bldP spid="48137" grpId="0" bldLvl="0" animBg="1"/>
      <p:bldP spid="48138" grpId="0" bldLvl="0" animBg="1"/>
      <p:bldP spid="48139" grpId="0" bldLvl="0" animBg="1"/>
      <p:bldP spid="48140" grpId="0" bldLvl="0" animBg="1"/>
      <p:bldP spid="48141" grpId="0" bldLvl="0" animBg="1"/>
      <p:bldP spid="48142" grpId="0" bldLvl="0" animBg="1"/>
      <p:bldP spid="48143" grpId="0" bldLvl="0" animBg="1"/>
      <p:bldP spid="48144" grpId="0" bldLvl="0" animBg="1"/>
      <p:bldP spid="48145" grpId="0" bldLvl="0" animBg="1"/>
      <p:bldP spid="48146" grpId="0" bldLvl="0" animBg="1"/>
      <p:bldP spid="48147" grpId="0" bldLvl="0" animBg="1"/>
      <p:bldP spid="4814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6" name="图片 5" descr="f6043dcc74b4197d1ce4068abd875718"/>
          <p:cNvPicPr>
            <a:picLocks noChangeAspect="1"/>
          </p:cNvPicPr>
          <p:nvPr userDrawn="1">
            <p:custDataLst>
              <p:tags r:id="rId1"/>
            </p:custDataLst>
          </p:nvPr>
        </p:nvPicPr>
        <p:blipFill rotWithShape="1">
          <a:blip r:embed="rId2">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7" name="图片 6" descr="f6043dcc74b4197d1ce4068abd875718"/>
          <p:cNvPicPr>
            <a:picLocks noChangeAspect="1"/>
          </p:cNvPicPr>
          <p:nvPr userDrawn="1">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pic>
        <p:nvPicPr>
          <p:cNvPr id="49153" name="图片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92921" y="1981238"/>
            <a:ext cx="5417153" cy="335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extBox 3"/>
          <p:cNvSpPr txBox="1">
            <a:spLocks noChangeArrowheads="1"/>
          </p:cNvSpPr>
          <p:nvPr>
            <p:custDataLst>
              <p:tags r:id="rId6"/>
            </p:custDataLst>
          </p:nvPr>
        </p:nvSpPr>
        <p:spPr bwMode="auto">
          <a:xfrm>
            <a:off x="2531268" y="5653817"/>
            <a:ext cx="7129463"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800">
                <a:solidFill>
                  <a:schemeClr val="dk1"/>
                </a:solidFill>
                <a:latin typeface="微软雅黑" panose="020B0503020204020204" charset="-122"/>
                <a:ea typeface="微软雅黑" panose="020B0503020204020204" charset="-122"/>
                <a:cs typeface="微软雅黑" panose="020B0503020204020204" charset="-122"/>
                <a:sym typeface="+mn-lt"/>
              </a:rPr>
              <a:t>仓库应悬挂</a:t>
            </a:r>
            <a:r>
              <a:rPr lang="en-US" altLang="zh-CN" sz="2800">
                <a:solidFill>
                  <a:schemeClr val="dk1"/>
                </a:solidFill>
                <a:latin typeface="微软雅黑" panose="020B0503020204020204" charset="-122"/>
                <a:ea typeface="微软雅黑" panose="020B0503020204020204" charset="-122"/>
                <a:cs typeface="微软雅黑" panose="020B0503020204020204" charset="-122"/>
                <a:sym typeface="+mn-lt"/>
              </a:rPr>
              <a:t>MSDS</a:t>
            </a:r>
            <a:r>
              <a:rPr lang="zh-CN" altLang="en-US" sz="2800">
                <a:solidFill>
                  <a:schemeClr val="dk1"/>
                </a:solidFill>
                <a:latin typeface="微软雅黑" panose="020B0503020204020204" charset="-122"/>
                <a:ea typeface="微软雅黑" panose="020B0503020204020204" charset="-122"/>
                <a:cs typeface="微软雅黑" panose="020B0503020204020204" charset="-122"/>
                <a:sym typeface="+mn-lt"/>
              </a:rPr>
              <a:t>，明显区域配置警示标志</a:t>
            </a:r>
            <a:endParaRPr lang="zh-CN" altLang="en-US" sz="2800">
              <a:solidFill>
                <a:schemeClr val="dk1"/>
              </a:solidFill>
              <a:latin typeface="微软雅黑" panose="020B0503020204020204" charset="-122"/>
              <a:ea typeface="微软雅黑" panose="020B0503020204020204" charset="-122"/>
              <a:cs typeface="微软雅黑" panose="020B0503020204020204" charset="-122"/>
              <a:sym typeface="+mn-lt"/>
            </a:endParaRPr>
          </a:p>
          <a:p>
            <a:pPr algn="ctr"/>
            <a:endParaRPr lang="zh-CN" altLang="en-US" sz="2800">
              <a:solidFill>
                <a:schemeClr val="dk1"/>
              </a:solidFill>
              <a:latin typeface="微软雅黑" panose="020B0503020204020204" charset="-122"/>
              <a:ea typeface="微软雅黑" panose="020B0503020204020204" charset="-122"/>
              <a:cs typeface="微软雅黑" panose="020B0503020204020204" charset="-122"/>
              <a:sym typeface="+mn-lt"/>
            </a:endParaRPr>
          </a:p>
        </p:txBody>
      </p:sp>
      <p:pic>
        <p:nvPicPr>
          <p:cNvPr id="49155" name="图片 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476990" y="1952645"/>
            <a:ext cx="5130815" cy="335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矩形 12"/>
          <p:cNvSpPr>
            <a:spLocks noChangeArrowheads="1"/>
          </p:cNvSpPr>
          <p:nvPr>
            <p:custDataLst>
              <p:tags r:id="rId8"/>
            </p:custDataLst>
          </p:nvPr>
        </p:nvSpPr>
        <p:spPr bwMode="auto">
          <a:xfrm>
            <a:off x="639211" y="609674"/>
            <a:ext cx="56165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2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3</a:t>
            </a:r>
            <a:r>
              <a:rPr lang="zh-CN" altLang="en-US" sz="32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、危险化学品库安全管理</a:t>
            </a:r>
            <a:endParaRPr lang="zh-CN" altLang="en-US" sz="32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fade">
                                      <p:cBhvr>
                                        <p:cTn id="7" dur="500"/>
                                        <p:tgtEl>
                                          <p:spTgt spid="491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9153"/>
                                        </p:tgtEl>
                                        <p:attrNameLst>
                                          <p:attrName>style.visibility</p:attrName>
                                        </p:attrNameLst>
                                      </p:cBhvr>
                                      <p:to>
                                        <p:strVal val="visible"/>
                                      </p:to>
                                    </p:set>
                                    <p:anim calcmode="lin" valueType="num">
                                      <p:cBhvr additive="base">
                                        <p:cTn id="12" dur="500" fill="hold"/>
                                        <p:tgtEl>
                                          <p:spTgt spid="49153"/>
                                        </p:tgtEl>
                                        <p:attrNameLst>
                                          <p:attrName>ppt_x</p:attrName>
                                        </p:attrNameLst>
                                      </p:cBhvr>
                                      <p:tavLst>
                                        <p:tav tm="0">
                                          <p:val>
                                            <p:strVal val="#ppt_x"/>
                                          </p:val>
                                        </p:tav>
                                        <p:tav tm="100000">
                                          <p:val>
                                            <p:strVal val="#ppt_x"/>
                                          </p:val>
                                        </p:tav>
                                      </p:tavLst>
                                    </p:anim>
                                    <p:anim calcmode="lin" valueType="num">
                                      <p:cBhvr additive="base">
                                        <p:cTn id="13" dur="500" fill="hold"/>
                                        <p:tgtEl>
                                          <p:spTgt spid="4915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9155"/>
                                        </p:tgtEl>
                                        <p:attrNameLst>
                                          <p:attrName>style.visibility</p:attrName>
                                        </p:attrNameLst>
                                      </p:cBhvr>
                                      <p:to>
                                        <p:strVal val="visible"/>
                                      </p:to>
                                    </p:set>
                                    <p:anim calcmode="lin" valueType="num">
                                      <p:cBhvr additive="base">
                                        <p:cTn id="18" dur="500" fill="hold"/>
                                        <p:tgtEl>
                                          <p:spTgt spid="49155"/>
                                        </p:tgtEl>
                                        <p:attrNameLst>
                                          <p:attrName>ppt_x</p:attrName>
                                        </p:attrNameLst>
                                      </p:cBhvr>
                                      <p:tavLst>
                                        <p:tav tm="0">
                                          <p:val>
                                            <p:strVal val="#ppt_x"/>
                                          </p:val>
                                        </p:tav>
                                        <p:tav tm="100000">
                                          <p:val>
                                            <p:strVal val="#ppt_x"/>
                                          </p:val>
                                        </p:tav>
                                      </p:tavLst>
                                    </p:anim>
                                    <p:anim calcmode="lin" valueType="num">
                                      <p:cBhvr additive="base">
                                        <p:cTn id="19" dur="500" fill="hold"/>
                                        <p:tgtEl>
                                          <p:spTgt spid="4915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9154"/>
                                        </p:tgtEl>
                                        <p:attrNameLst>
                                          <p:attrName>style.visibility</p:attrName>
                                        </p:attrNameLst>
                                      </p:cBhvr>
                                      <p:to>
                                        <p:strVal val="visible"/>
                                      </p:to>
                                    </p:set>
                                    <p:anim calcmode="lin" valueType="num">
                                      <p:cBhvr additive="base">
                                        <p:cTn id="24" dur="500" fill="hold"/>
                                        <p:tgtEl>
                                          <p:spTgt spid="49154"/>
                                        </p:tgtEl>
                                        <p:attrNameLst>
                                          <p:attrName>ppt_x</p:attrName>
                                        </p:attrNameLst>
                                      </p:cBhvr>
                                      <p:tavLst>
                                        <p:tav tm="0">
                                          <p:val>
                                            <p:strVal val="#ppt_x"/>
                                          </p:val>
                                        </p:tav>
                                        <p:tav tm="100000">
                                          <p:val>
                                            <p:strVal val="#ppt_x"/>
                                          </p:val>
                                        </p:tav>
                                      </p:tavLst>
                                    </p:anim>
                                    <p:anim calcmode="lin" valueType="num">
                                      <p:cBhvr additive="base">
                                        <p:cTn id="25" dur="500" fill="hold"/>
                                        <p:tgtEl>
                                          <p:spTgt spid="49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6" name="图片 5" descr="f6043dcc74b4197d1ce4068abd875718"/>
          <p:cNvPicPr>
            <a:picLocks noChangeAspect="1"/>
          </p:cNvPicPr>
          <p:nvPr userDrawn="1">
            <p:custDataLst>
              <p:tags r:id="rId1"/>
            </p:custDataLst>
          </p:nvPr>
        </p:nvPicPr>
        <p:blipFill rotWithShape="1">
          <a:blip r:embed="rId2">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7" name="图片 6" descr="f6043dcc74b4197d1ce4068abd875718"/>
          <p:cNvPicPr>
            <a:picLocks noChangeAspect="1"/>
          </p:cNvPicPr>
          <p:nvPr userDrawn="1">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sp>
        <p:nvSpPr>
          <p:cNvPr id="58369" name="矩形 12"/>
          <p:cNvSpPr>
            <a:spLocks noChangeArrowheads="1"/>
          </p:cNvSpPr>
          <p:nvPr/>
        </p:nvSpPr>
        <p:spPr bwMode="auto">
          <a:xfrm>
            <a:off x="985838" y="651669"/>
            <a:ext cx="323088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4000" b="1">
                <a:solidFill>
                  <a:schemeClr val="dk1">
                    <a:lumMod val="85000"/>
                    <a:lumOff val="15000"/>
                  </a:schemeClr>
                </a:solidFill>
                <a:latin typeface="微软雅黑" panose="020B0503020204020204" charset="-122"/>
                <a:ea typeface="微软雅黑" panose="020B0503020204020204" charset="-122"/>
                <a:cs typeface="+mn-ea"/>
                <a:sym typeface="+mn-lt"/>
              </a:rPr>
              <a:t>危险化学品库</a:t>
            </a:r>
            <a:endParaRPr lang="zh-CN" altLang="en-US" sz="4000" b="1">
              <a:solidFill>
                <a:schemeClr val="dk1">
                  <a:lumMod val="85000"/>
                  <a:lumOff val="15000"/>
                </a:schemeClr>
              </a:solidFill>
              <a:latin typeface="微软雅黑" panose="020B0503020204020204" charset="-122"/>
              <a:ea typeface="微软雅黑" panose="020B0503020204020204" charset="-122"/>
              <a:cs typeface="+mn-ea"/>
              <a:sym typeface="+mn-lt"/>
            </a:endParaRPr>
          </a:p>
        </p:txBody>
      </p:sp>
      <p:sp>
        <p:nvSpPr>
          <p:cNvPr id="58370" name="TextBox 6"/>
          <p:cNvSpPr txBox="1">
            <a:spLocks noChangeArrowheads="1"/>
          </p:cNvSpPr>
          <p:nvPr>
            <p:custDataLst>
              <p:tags r:id="rId5"/>
            </p:custDataLst>
          </p:nvPr>
        </p:nvSpPr>
        <p:spPr bwMode="auto">
          <a:xfrm>
            <a:off x="849238" y="1655127"/>
            <a:ext cx="8066088"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8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7</a:t>
            </a:r>
            <a:r>
              <a:rPr lang="zh-CN" altLang="en-US" sz="28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a:t>
            </a:r>
            <a:r>
              <a:rPr lang="zh-CN" altLang="en-US" sz="2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库内有隔热、降温、通风等措施</a:t>
            </a:r>
            <a:endParaRPr lang="zh-CN" altLang="en-US" sz="28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58371" name="矩形 11"/>
          <p:cNvSpPr>
            <a:spLocks noChangeArrowheads="1"/>
          </p:cNvSpPr>
          <p:nvPr>
            <p:custDataLst>
              <p:tags r:id="rId6"/>
            </p:custDataLst>
          </p:nvPr>
        </p:nvSpPr>
        <p:spPr bwMode="auto">
          <a:xfrm>
            <a:off x="849238" y="2384133"/>
            <a:ext cx="5410058"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400">
                <a:solidFill>
                  <a:schemeClr val="dk1">
                    <a:lumMod val="85000"/>
                    <a:lumOff val="15000"/>
                  </a:schemeClr>
                </a:solidFill>
                <a:latin typeface="微软雅黑" panose="020B0503020204020204" charset="-122"/>
                <a:ea typeface="微软雅黑" panose="020B0503020204020204" charset="-122"/>
                <a:cs typeface="+mn-ea"/>
                <a:sym typeface="+mn-lt"/>
              </a:rPr>
              <a:t>通风应以自然通风为主，机械通风为辅，保持通风良好。</a:t>
            </a:r>
            <a:endParaRPr lang="zh-CN" altLang="en-US" sz="2400">
              <a:solidFill>
                <a:schemeClr val="dk1">
                  <a:lumMod val="85000"/>
                  <a:lumOff val="15000"/>
                </a:schemeClr>
              </a:solidFill>
              <a:latin typeface="微软雅黑" panose="020B0503020204020204" charset="-122"/>
              <a:ea typeface="微软雅黑" panose="020B0503020204020204" charset="-122"/>
              <a:cs typeface="+mn-ea"/>
              <a:sym typeface="+mn-lt"/>
            </a:endParaRPr>
          </a:p>
          <a:p>
            <a:pPr>
              <a:lnSpc>
                <a:spcPct val="150000"/>
              </a:lnSpc>
            </a:pPr>
            <a:r>
              <a:rPr lang="zh-CN" altLang="en-US" sz="2400" b="1">
                <a:solidFill>
                  <a:schemeClr val="dk1">
                    <a:lumMod val="85000"/>
                    <a:lumOff val="15000"/>
                  </a:schemeClr>
                </a:solidFill>
                <a:latin typeface="微软雅黑" panose="020B0503020204020204" charset="-122"/>
                <a:ea typeface="微软雅黑" panose="020B0503020204020204" charset="-122"/>
                <a:cs typeface="+mn-ea"/>
                <a:sym typeface="+mn-lt"/>
              </a:rPr>
              <a:t>有防阳光直射库内的隔热、降温等措施。</a:t>
            </a:r>
            <a:endParaRPr lang="zh-CN" altLang="en-US" sz="2400" b="1">
              <a:solidFill>
                <a:schemeClr val="dk1">
                  <a:lumMod val="85000"/>
                  <a:lumOff val="15000"/>
                </a:schemeClr>
              </a:solidFill>
              <a:latin typeface="微软雅黑" panose="020B0503020204020204" charset="-122"/>
              <a:ea typeface="微软雅黑" panose="020B0503020204020204" charset="-122"/>
              <a:cs typeface="+mn-ea"/>
              <a:sym typeface="+mn-lt"/>
            </a:endParaRPr>
          </a:p>
          <a:p>
            <a:pPr>
              <a:lnSpc>
                <a:spcPct val="150000"/>
              </a:lnSpc>
            </a:pPr>
            <a:r>
              <a:rPr lang="zh-CN" altLang="en-US" sz="2400">
                <a:solidFill>
                  <a:schemeClr val="dk1">
                    <a:lumMod val="85000"/>
                    <a:lumOff val="15000"/>
                  </a:schemeClr>
                </a:solidFill>
                <a:latin typeface="微软雅黑" panose="020B0503020204020204" charset="-122"/>
                <a:ea typeface="微软雅黑" panose="020B0503020204020204" charset="-122"/>
                <a:cs typeface="+mn-ea"/>
                <a:sym typeface="+mn-lt"/>
              </a:rPr>
              <a:t>有毒物品应贮存在阴凉、通风干燥的场所，不要露天存放，不要接近酸类物质。</a:t>
            </a:r>
            <a:endParaRPr lang="zh-CN" altLang="en-US" sz="2400">
              <a:solidFill>
                <a:schemeClr val="dk1">
                  <a:lumMod val="85000"/>
                  <a:lumOff val="15000"/>
                </a:schemeClr>
              </a:solidFill>
              <a:latin typeface="微软雅黑" panose="020B0503020204020204" charset="-122"/>
              <a:ea typeface="微软雅黑" panose="020B0503020204020204" charset="-122"/>
              <a:cs typeface="+mn-ea"/>
              <a:sym typeface="+mn-lt"/>
            </a:endParaRPr>
          </a:p>
        </p:txBody>
      </p:sp>
      <p:pic>
        <p:nvPicPr>
          <p:cNvPr id="58375" name="图片 1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979438" y="1655127"/>
            <a:ext cx="4393714" cy="332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8"/>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69"/>
                                        </p:tgtEl>
                                        <p:attrNameLst>
                                          <p:attrName>style.visibility</p:attrName>
                                        </p:attrNameLst>
                                      </p:cBhvr>
                                      <p:to>
                                        <p:strVal val="visible"/>
                                      </p:to>
                                    </p:set>
                                    <p:anim calcmode="lin" valueType="num">
                                      <p:cBhvr additive="base">
                                        <p:cTn id="7" dur="500" fill="hold"/>
                                        <p:tgtEl>
                                          <p:spTgt spid="58369"/>
                                        </p:tgtEl>
                                        <p:attrNameLst>
                                          <p:attrName>ppt_x</p:attrName>
                                        </p:attrNameLst>
                                      </p:cBhvr>
                                      <p:tavLst>
                                        <p:tav tm="0">
                                          <p:val>
                                            <p:strVal val="#ppt_x"/>
                                          </p:val>
                                        </p:tav>
                                        <p:tav tm="100000">
                                          <p:val>
                                            <p:strVal val="#ppt_x"/>
                                          </p:val>
                                        </p:tav>
                                      </p:tavLst>
                                    </p:anim>
                                    <p:anim calcmode="lin" valueType="num">
                                      <p:cBhvr additive="base">
                                        <p:cTn id="8" dur="500" fill="hold"/>
                                        <p:tgtEl>
                                          <p:spTgt spid="583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0"/>
                                        </p:tgtEl>
                                        <p:attrNameLst>
                                          <p:attrName>style.visibility</p:attrName>
                                        </p:attrNameLst>
                                      </p:cBhvr>
                                      <p:to>
                                        <p:strVal val="visible"/>
                                      </p:to>
                                    </p:set>
                                    <p:anim calcmode="lin" valueType="num">
                                      <p:cBhvr additive="base">
                                        <p:cTn id="13" dur="500" fill="hold"/>
                                        <p:tgtEl>
                                          <p:spTgt spid="58370"/>
                                        </p:tgtEl>
                                        <p:attrNameLst>
                                          <p:attrName>ppt_x</p:attrName>
                                        </p:attrNameLst>
                                      </p:cBhvr>
                                      <p:tavLst>
                                        <p:tav tm="0">
                                          <p:val>
                                            <p:strVal val="#ppt_x"/>
                                          </p:val>
                                        </p:tav>
                                        <p:tav tm="100000">
                                          <p:val>
                                            <p:strVal val="#ppt_x"/>
                                          </p:val>
                                        </p:tav>
                                      </p:tavLst>
                                    </p:anim>
                                    <p:anim calcmode="lin" valueType="num">
                                      <p:cBhvr additive="base">
                                        <p:cTn id="14" dur="500" fill="hold"/>
                                        <p:tgtEl>
                                          <p:spTgt spid="583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8371"/>
                                        </p:tgtEl>
                                        <p:attrNameLst>
                                          <p:attrName>style.visibility</p:attrName>
                                        </p:attrNameLst>
                                      </p:cBhvr>
                                      <p:to>
                                        <p:strVal val="visible"/>
                                      </p:to>
                                    </p:set>
                                    <p:anim calcmode="lin" valueType="num">
                                      <p:cBhvr additive="base">
                                        <p:cTn id="19" dur="500" fill="hold"/>
                                        <p:tgtEl>
                                          <p:spTgt spid="58371"/>
                                        </p:tgtEl>
                                        <p:attrNameLst>
                                          <p:attrName>ppt_x</p:attrName>
                                        </p:attrNameLst>
                                      </p:cBhvr>
                                      <p:tavLst>
                                        <p:tav tm="0">
                                          <p:val>
                                            <p:strVal val="#ppt_x"/>
                                          </p:val>
                                        </p:tav>
                                        <p:tav tm="100000">
                                          <p:val>
                                            <p:strVal val="#ppt_x"/>
                                          </p:val>
                                        </p:tav>
                                      </p:tavLst>
                                    </p:anim>
                                    <p:anim calcmode="lin" valueType="num">
                                      <p:cBhvr additive="base">
                                        <p:cTn id="20" dur="500" fill="hold"/>
                                        <p:tgtEl>
                                          <p:spTgt spid="5837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8375"/>
                                        </p:tgtEl>
                                        <p:attrNameLst>
                                          <p:attrName>style.visibility</p:attrName>
                                        </p:attrNameLst>
                                      </p:cBhvr>
                                      <p:to>
                                        <p:strVal val="visible"/>
                                      </p:to>
                                    </p:set>
                                    <p:anim calcmode="lin" valueType="num">
                                      <p:cBhvr additive="base">
                                        <p:cTn id="25" dur="500" fill="hold"/>
                                        <p:tgtEl>
                                          <p:spTgt spid="58375"/>
                                        </p:tgtEl>
                                        <p:attrNameLst>
                                          <p:attrName>ppt_x</p:attrName>
                                        </p:attrNameLst>
                                      </p:cBhvr>
                                      <p:tavLst>
                                        <p:tav tm="0">
                                          <p:val>
                                            <p:strVal val="#ppt_x"/>
                                          </p:val>
                                        </p:tav>
                                        <p:tav tm="100000">
                                          <p:val>
                                            <p:strVal val="#ppt_x"/>
                                          </p:val>
                                        </p:tav>
                                      </p:tavLst>
                                    </p:anim>
                                    <p:anim calcmode="lin" valueType="num">
                                      <p:cBhvr additive="base">
                                        <p:cTn id="26" dur="500" fill="hold"/>
                                        <p:tgtEl>
                                          <p:spTgt spid="583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9" grpId="0"/>
      <p:bldP spid="58370" grpId="0"/>
      <p:bldP spid="5837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2" name="图片 1" descr="f6043dcc74b4197d1ce4068abd875718"/>
          <p:cNvPicPr>
            <a:picLocks noChangeAspect="1"/>
          </p:cNvPicPr>
          <p:nvPr userDrawn="1">
            <p:custDataLst>
              <p:tags r:id="rId1"/>
            </p:custDataLst>
          </p:nvPr>
        </p:nvPicPr>
        <p:blipFill rotWithShape="1">
          <a:blip r:embed="rId2">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7" name="图片 6" descr="f6043dcc74b4197d1ce4068abd875718"/>
          <p:cNvPicPr>
            <a:picLocks noChangeAspect="1"/>
          </p:cNvPicPr>
          <p:nvPr userDrawn="1">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sp>
        <p:nvSpPr>
          <p:cNvPr id="64513" name="TextBox 3"/>
          <p:cNvSpPr txBox="1">
            <a:spLocks noChangeArrowheads="1"/>
          </p:cNvSpPr>
          <p:nvPr>
            <p:custDataLst>
              <p:tags r:id="rId5"/>
            </p:custDataLst>
          </p:nvPr>
        </p:nvSpPr>
        <p:spPr bwMode="auto">
          <a:xfrm>
            <a:off x="912948" y="1256560"/>
            <a:ext cx="6553028"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a:solidFill>
                  <a:schemeClr val="dk1">
                    <a:lumMod val="85000"/>
                    <a:lumOff val="15000"/>
                  </a:schemeClr>
                </a:solidFill>
                <a:latin typeface="微软雅黑" panose="020B0503020204020204" charset="-122"/>
                <a:ea typeface="微软雅黑" panose="020B0503020204020204" charset="-122"/>
                <a:cs typeface="+mn-ea"/>
                <a:sym typeface="+mn-lt"/>
              </a:rPr>
              <a:t>易燃危化品中转时必须使用导电的容器并接地。</a:t>
            </a:r>
            <a:endParaRPr lang="zh-CN" altLang="en-US" sz="2400">
              <a:solidFill>
                <a:schemeClr val="dk1">
                  <a:lumMod val="85000"/>
                  <a:lumOff val="15000"/>
                </a:schemeClr>
              </a:solidFill>
              <a:latin typeface="微软雅黑" panose="020B0503020204020204" charset="-122"/>
              <a:ea typeface="微软雅黑" panose="020B0503020204020204" charset="-122"/>
              <a:cs typeface="+mn-ea"/>
              <a:sym typeface="+mn-lt"/>
            </a:endParaRPr>
          </a:p>
          <a:p>
            <a:r>
              <a:rPr lang="zh-CN" altLang="en-US" sz="2400">
                <a:solidFill>
                  <a:schemeClr val="dk1">
                    <a:lumMod val="85000"/>
                    <a:lumOff val="15000"/>
                  </a:schemeClr>
                </a:solidFill>
                <a:latin typeface="微软雅黑" panose="020B0503020204020204" charset="-122"/>
                <a:ea typeface="微软雅黑" panose="020B0503020204020204" charset="-122"/>
                <a:cs typeface="+mn-ea"/>
                <a:sym typeface="+mn-lt"/>
              </a:rPr>
              <a:t>禁止使用叉车等转运易燃危化品。</a:t>
            </a:r>
            <a:endParaRPr lang="zh-CN" altLang="en-US" sz="2400">
              <a:solidFill>
                <a:schemeClr val="dk1">
                  <a:lumMod val="85000"/>
                  <a:lumOff val="15000"/>
                </a:schemeClr>
              </a:solidFill>
              <a:latin typeface="微软雅黑" panose="020B0503020204020204" charset="-122"/>
              <a:ea typeface="微软雅黑" panose="020B0503020204020204" charset="-122"/>
              <a:cs typeface="+mn-ea"/>
              <a:sym typeface="+mn-lt"/>
            </a:endParaRPr>
          </a:p>
        </p:txBody>
      </p:sp>
      <p:pic>
        <p:nvPicPr>
          <p:cNvPr id="64514" name="图片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387514" y="2444542"/>
            <a:ext cx="3257550"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Box 3"/>
          <p:cNvSpPr txBox="1">
            <a:spLocks noChangeArrowheads="1"/>
          </p:cNvSpPr>
          <p:nvPr/>
        </p:nvSpPr>
        <p:spPr bwMode="auto">
          <a:xfrm>
            <a:off x="685942" y="304882"/>
            <a:ext cx="34575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b="1">
                <a:solidFill>
                  <a:schemeClr val="dk1">
                    <a:lumMod val="85000"/>
                    <a:lumOff val="15000"/>
                  </a:schemeClr>
                </a:solidFill>
                <a:latin typeface="微软雅黑" panose="020B0503020204020204" charset="-122"/>
                <a:ea typeface="微软雅黑" panose="020B0503020204020204" charset="-122"/>
                <a:cs typeface="+mn-ea"/>
                <a:sym typeface="+mn-lt"/>
              </a:rPr>
              <a:t>使用安全措施</a:t>
            </a:r>
            <a:endParaRPr lang="zh-CN" altLang="en-US" sz="3200" b="1">
              <a:solidFill>
                <a:schemeClr val="dk1">
                  <a:lumMod val="85000"/>
                  <a:lumOff val="15000"/>
                </a:schemeClr>
              </a:solidFill>
              <a:latin typeface="微软雅黑" panose="020B0503020204020204" charset="-122"/>
              <a:ea typeface="微软雅黑" panose="020B0503020204020204" charset="-122"/>
              <a:cs typeface="+mn-ea"/>
              <a:sym typeface="+mn-lt"/>
            </a:endParaRPr>
          </a:p>
        </p:txBody>
      </p:sp>
      <p:sp>
        <p:nvSpPr>
          <p:cNvPr id="5" name="TextBox 3"/>
          <p:cNvSpPr txBox="1">
            <a:spLocks noChangeArrowheads="1"/>
          </p:cNvSpPr>
          <p:nvPr>
            <p:custDataLst>
              <p:tags r:id="rId7"/>
            </p:custDataLst>
          </p:nvPr>
        </p:nvSpPr>
        <p:spPr bwMode="auto">
          <a:xfrm>
            <a:off x="5456677" y="5894150"/>
            <a:ext cx="5641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b="1">
                <a:solidFill>
                  <a:schemeClr val="dk1"/>
                </a:solidFill>
                <a:latin typeface="微软雅黑" panose="020B0503020204020204" charset="-122"/>
                <a:ea typeface="微软雅黑" panose="020B0503020204020204" charset="-122"/>
                <a:cs typeface="微软雅黑" panose="020B0503020204020204" charset="-122"/>
                <a:sym typeface="+mn-lt"/>
              </a:rPr>
              <a:t>使用场所应悬挂</a:t>
            </a:r>
            <a:r>
              <a:rPr lang="en-US" altLang="zh-CN" sz="2400" b="1">
                <a:solidFill>
                  <a:schemeClr val="dk1"/>
                </a:solidFill>
                <a:latin typeface="微软雅黑" panose="020B0503020204020204" charset="-122"/>
                <a:ea typeface="微软雅黑" panose="020B0503020204020204" charset="-122"/>
                <a:cs typeface="微软雅黑" panose="020B0503020204020204" charset="-122"/>
                <a:sym typeface="+mn-lt"/>
              </a:rPr>
              <a:t>MSDS</a:t>
            </a:r>
            <a:r>
              <a:rPr lang="zh-CN" altLang="en-US" sz="2400" b="1">
                <a:solidFill>
                  <a:schemeClr val="dk1"/>
                </a:solidFill>
                <a:latin typeface="微软雅黑" panose="020B0503020204020204" charset="-122"/>
                <a:ea typeface="微软雅黑" panose="020B0503020204020204" charset="-122"/>
                <a:cs typeface="微软雅黑" panose="020B0503020204020204" charset="-122"/>
                <a:sym typeface="+mn-lt"/>
              </a:rPr>
              <a:t>、安全告知牌</a:t>
            </a:r>
            <a:endParaRPr lang="zh-CN" altLang="en-US" sz="2400" b="1">
              <a:solidFill>
                <a:schemeClr val="dk1"/>
              </a:solidFill>
              <a:latin typeface="微软雅黑" panose="020B0503020204020204" charset="-122"/>
              <a:ea typeface="微软雅黑" panose="020B0503020204020204" charset="-122"/>
              <a:cs typeface="微软雅黑" panose="020B0503020204020204" charset="-122"/>
              <a:sym typeface="+mn-lt"/>
            </a:endParaRPr>
          </a:p>
        </p:txBody>
      </p:sp>
      <p:pic>
        <p:nvPicPr>
          <p:cNvPr id="6" name="图片 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529739" y="2219300"/>
            <a:ext cx="5244223" cy="325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2" name="图片 1" descr="f6043dcc74b4197d1ce4068abd875718"/>
          <p:cNvPicPr>
            <a:picLocks noChangeAspect="1"/>
          </p:cNvPicPr>
          <p:nvPr userDrawn="1">
            <p:custDataLst>
              <p:tags r:id="rId1"/>
            </p:custDataLst>
          </p:nvPr>
        </p:nvPicPr>
        <p:blipFill rotWithShape="1">
          <a:blip r:embed="rId2">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7" name="图片 6" descr="f6043dcc74b4197d1ce4068abd875718"/>
          <p:cNvPicPr>
            <a:picLocks noChangeAspect="1"/>
          </p:cNvPicPr>
          <p:nvPr userDrawn="1">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sp>
        <p:nvSpPr>
          <p:cNvPr id="66561" name="TextBox 7"/>
          <p:cNvSpPr txBox="1">
            <a:spLocks noChangeArrowheads="1"/>
          </p:cNvSpPr>
          <p:nvPr>
            <p:custDataLst>
              <p:tags r:id="rId5"/>
            </p:custDataLst>
          </p:nvPr>
        </p:nvSpPr>
        <p:spPr bwMode="auto">
          <a:xfrm>
            <a:off x="762140" y="4190980"/>
            <a:ext cx="5105265" cy="239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易燃危化品使用时，所有导电体必须接地，使用人员应该穿着防静电服进行作业；在喷房内和调漆间不准脱衣服、帽子、手套和鞋等。禁止穿带铁钉的鞋；禁止在喷房内和调漆间打电话。</a:t>
            </a:r>
            <a:r>
              <a:rPr lang="zh-CN" altLang="en-US" sz="20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 </a:t>
            </a:r>
            <a:endParaRPr lang="zh-CN" altLang="en-US" sz="20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pic>
        <p:nvPicPr>
          <p:cNvPr id="66562" name="图片 8"/>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90734" y="913008"/>
            <a:ext cx="3835399" cy="307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custDataLst>
              <p:tags r:id="rId7"/>
            </p:custDataLst>
          </p:nvPr>
        </p:nvSpPr>
        <p:spPr bwMode="auto">
          <a:xfrm>
            <a:off x="6420235" y="4190980"/>
            <a:ext cx="4724276"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a:solidFill>
                  <a:schemeClr val="dk1"/>
                </a:solidFill>
                <a:latin typeface="微软雅黑" panose="020B0503020204020204" charset="-122"/>
                <a:ea typeface="微软雅黑" panose="020B0503020204020204" charset="-122"/>
                <a:cs typeface="微软雅黑" panose="020B0503020204020204" charset="-122"/>
                <a:sym typeface="+mn-lt"/>
              </a:rPr>
              <a:t>未使用完的化学品必须加盖</a:t>
            </a:r>
            <a:endParaRPr lang="en-US" altLang="zh-CN" sz="2000" b="1">
              <a:solidFill>
                <a:schemeClr val="dk1"/>
              </a:solidFill>
              <a:latin typeface="微软雅黑" panose="020B0503020204020204" charset="-122"/>
              <a:ea typeface="微软雅黑" panose="020B0503020204020204" charset="-122"/>
              <a:cs typeface="微软雅黑" panose="020B0503020204020204" charset="-122"/>
              <a:sym typeface="+mn-lt"/>
            </a:endParaRPr>
          </a:p>
          <a:p>
            <a:pPr>
              <a:lnSpc>
                <a:spcPct val="150000"/>
              </a:lnSpc>
            </a:pPr>
            <a:r>
              <a:rPr lang="zh-CN" altLang="en-US" sz="2000" b="1">
                <a:solidFill>
                  <a:schemeClr val="dk1"/>
                </a:solidFill>
                <a:latin typeface="微软雅黑" panose="020B0503020204020204" charset="-122"/>
                <a:ea typeface="微软雅黑" panose="020B0503020204020204" charset="-122"/>
                <a:cs typeface="微软雅黑" panose="020B0503020204020204" charset="-122"/>
                <a:sym typeface="+mn-lt"/>
              </a:rPr>
              <a:t>未使用完的化学品必须回收仓库保管开启危化品桶应使用防爆开桶扳手，禁止使用可能产生火花的机械设备和工具</a:t>
            </a:r>
            <a:r>
              <a:rPr lang="zh-CN" altLang="en-US" sz="2000">
                <a:solidFill>
                  <a:schemeClr val="dk1"/>
                </a:solidFill>
                <a:latin typeface="微软雅黑" panose="020B0503020204020204" charset="-122"/>
                <a:ea typeface="微软雅黑" panose="020B0503020204020204" charset="-122"/>
                <a:cs typeface="微软雅黑" panose="020B0503020204020204" charset="-122"/>
                <a:sym typeface="+mn-lt"/>
              </a:rPr>
              <a:t> </a:t>
            </a:r>
            <a:endParaRPr lang="zh-CN" altLang="en-US" sz="2000">
              <a:solidFill>
                <a:schemeClr val="dk1"/>
              </a:solidFill>
              <a:latin typeface="微软雅黑" panose="020B0503020204020204" charset="-122"/>
              <a:ea typeface="微软雅黑" panose="020B0503020204020204" charset="-122"/>
              <a:cs typeface="微软雅黑" panose="020B0503020204020204" charset="-122"/>
              <a:sym typeface="+mn-lt"/>
            </a:endParaRPr>
          </a:p>
        </p:txBody>
      </p:sp>
      <p:pic>
        <p:nvPicPr>
          <p:cNvPr id="6" name="图片 4"/>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211084" y="913020"/>
            <a:ext cx="5142578" cy="289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additive="base">
                                        <p:cTn id="7" dur="500" fill="hold"/>
                                        <p:tgtEl>
                                          <p:spTgt spid="66562"/>
                                        </p:tgtEl>
                                        <p:attrNameLst>
                                          <p:attrName>ppt_x</p:attrName>
                                        </p:attrNameLst>
                                      </p:cBhvr>
                                      <p:tavLst>
                                        <p:tav tm="0">
                                          <p:val>
                                            <p:strVal val="#ppt_x"/>
                                          </p:val>
                                        </p:tav>
                                        <p:tav tm="100000">
                                          <p:val>
                                            <p:strVal val="#ppt_x"/>
                                          </p:val>
                                        </p:tav>
                                      </p:tavLst>
                                    </p:anim>
                                    <p:anim calcmode="lin" valueType="num">
                                      <p:cBhvr additive="base">
                                        <p:cTn id="8" dur="500" fill="hold"/>
                                        <p:tgtEl>
                                          <p:spTgt spid="665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6561"/>
                                        </p:tgtEl>
                                        <p:attrNameLst>
                                          <p:attrName>style.visibility</p:attrName>
                                        </p:attrNameLst>
                                      </p:cBhvr>
                                      <p:to>
                                        <p:strVal val="visible"/>
                                      </p:to>
                                    </p:set>
                                    <p:animEffect transition="in" filter="fade">
                                      <p:cBhvr>
                                        <p:cTn id="13" dur="500"/>
                                        <p:tgtEl>
                                          <p:spTgt spid="6656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1"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6" name="图片 5" descr="f6043dcc74b4197d1ce4068abd875718"/>
          <p:cNvPicPr>
            <a:picLocks noChangeAspect="1"/>
          </p:cNvPicPr>
          <p:nvPr userDrawn="1">
            <p:custDataLst>
              <p:tags r:id="rId1"/>
            </p:custDataLst>
          </p:nvPr>
        </p:nvPicPr>
        <p:blipFill rotWithShape="1">
          <a:blip r:embed="rId2">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7" name="图片 6" descr="f6043dcc74b4197d1ce4068abd875718"/>
          <p:cNvPicPr>
            <a:picLocks noChangeAspect="1"/>
          </p:cNvPicPr>
          <p:nvPr userDrawn="1">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sp>
        <p:nvSpPr>
          <p:cNvPr id="2" name="标题 1"/>
          <p:cNvSpPr>
            <a:spLocks noGrp="1"/>
          </p:cNvSpPr>
          <p:nvPr>
            <p:ph type="title" idx="4294967295"/>
            <p:custDataLst>
              <p:tags r:id="rId5"/>
            </p:custDataLst>
          </p:nvPr>
        </p:nvSpPr>
        <p:spPr>
          <a:xfrm>
            <a:off x="571507" y="0"/>
            <a:ext cx="11048986" cy="2852737"/>
          </a:xfr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fontAlgn="base">
              <a:lnSpc>
                <a:spcPct val="150000"/>
              </a:lnSpc>
              <a:buClrTx/>
              <a:buSzTx/>
              <a:buFont typeface="Arial" panose="020B0604020202020204" pitchFamily="34" charset="0"/>
            </a:pPr>
            <a:r>
              <a:rPr lang="zh-CN" altLang="en-US" b="1">
                <a:gradFill flip="none" rotWithShape="1">
                  <a:gsLst>
                    <a:gs pos="23000">
                      <a:srgbClr val="377AB2">
                        <a:lumMod val="75000"/>
                      </a:srgbClr>
                    </a:gs>
                    <a:gs pos="100000">
                      <a:srgbClr val="A3C6E3">
                        <a:lumMod val="60000"/>
                        <a:lumOff val="40000"/>
                      </a:srgbClr>
                    </a:gs>
                  </a:gsLst>
                  <a:lin ang="18900000" scaled="0"/>
                </a:gradFill>
                <a:latin typeface="汉仪旗黑-85S" charset="0"/>
                <a:ea typeface="汉仪旗黑-85S" charset="0"/>
                <a:cs typeface="+mn-ea"/>
                <a:sym typeface="+mn-lt"/>
              </a:rPr>
              <a:t>四、危化品使用防护及应急措施</a:t>
            </a:r>
            <a:endParaRPr lang="zh-CN" altLang="en-US" b="1">
              <a:gradFill flip="none" rotWithShape="1">
                <a:gsLst>
                  <a:gs pos="23000">
                    <a:srgbClr val="377AB2">
                      <a:lumMod val="75000"/>
                    </a:srgbClr>
                  </a:gs>
                  <a:gs pos="100000">
                    <a:srgbClr val="A3C6E3">
                      <a:lumMod val="60000"/>
                      <a:lumOff val="40000"/>
                    </a:srgbClr>
                  </a:gs>
                </a:gsLst>
                <a:lin ang="18900000" scaled="0"/>
              </a:gradFill>
              <a:latin typeface="汉仪旗黑-85S" charset="0"/>
              <a:ea typeface="汉仪旗黑-85S" charset="0"/>
              <a:cs typeface="+mn-ea"/>
              <a:sym typeface="+mn-lt"/>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6" name="图片 5" descr="f6043dcc74b4197d1ce4068abd875718"/>
          <p:cNvPicPr>
            <a:picLocks noChangeAspect="1"/>
          </p:cNvPicPr>
          <p:nvPr userDrawn="1">
            <p:custDataLst>
              <p:tags r:id="rId1"/>
            </p:custDataLst>
          </p:nvPr>
        </p:nvPicPr>
        <p:blipFill rotWithShape="1">
          <a:blip r:embed="rId2">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7" name="图片 6" descr="f6043dcc74b4197d1ce4068abd875718"/>
          <p:cNvPicPr>
            <a:picLocks noChangeAspect="1"/>
          </p:cNvPicPr>
          <p:nvPr userDrawn="1">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sp>
        <p:nvSpPr>
          <p:cNvPr id="95235" name="Rectangle 3"/>
          <p:cNvSpPr>
            <a:spLocks noChangeArrowheads="1"/>
          </p:cNvSpPr>
          <p:nvPr>
            <p:custDataLst>
              <p:tags r:id="rId5"/>
            </p:custDataLst>
          </p:nvPr>
        </p:nvSpPr>
        <p:spPr bwMode="auto">
          <a:xfrm>
            <a:off x="685942" y="0"/>
            <a:ext cx="6985000" cy="8432165"/>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a:buFontTx/>
              <a:buNone/>
              <a:defRPr/>
            </a:pPr>
            <a:endParaRPr kumimoji="1" lang="zh-CN" altLang="en-US" sz="4800" b="1">
              <a:solidFill>
                <a:srgbClr val="000000"/>
              </a:solidFill>
              <a:latin typeface="微软雅黑" panose="020B0503020204020204" charset="-122"/>
              <a:ea typeface="微软雅黑" panose="020B0503020204020204" charset="-122"/>
              <a:cs typeface="微软雅黑" panose="020B0503020204020204" charset="-122"/>
              <a:sym typeface="+mn-lt"/>
            </a:endParaRPr>
          </a:p>
          <a:p>
            <a:pPr>
              <a:buFontTx/>
              <a:buNone/>
              <a:defRPr/>
            </a:pPr>
            <a:r>
              <a:rPr kumimoji="1" lang="en-US" altLang="zh-CN" sz="4000" b="1">
                <a:solidFill>
                  <a:srgbClr val="000000"/>
                </a:solidFill>
                <a:latin typeface="微软雅黑" panose="020B0503020204020204" charset="-122"/>
                <a:ea typeface="微软雅黑" panose="020B0503020204020204" charset="-122"/>
                <a:cs typeface="微软雅黑" panose="020B0503020204020204" charset="-122"/>
                <a:sym typeface="+mn-lt"/>
              </a:rPr>
              <a:t>1</a:t>
            </a:r>
            <a:r>
              <a:rPr kumimoji="1" lang="zh-CN" altLang="en-US" sz="4000" b="1">
                <a:solidFill>
                  <a:srgbClr val="000000"/>
                </a:solidFill>
                <a:latin typeface="微软雅黑" panose="020B0503020204020204" charset="-122"/>
                <a:ea typeface="微软雅黑" panose="020B0503020204020204" charset="-122"/>
                <a:cs typeface="微软雅黑" panose="020B0503020204020204" charset="-122"/>
                <a:sym typeface="+mn-lt"/>
              </a:rPr>
              <a:t>、个人防护用品：</a:t>
            </a:r>
            <a:endParaRPr kumimoji="1" lang="zh-CN" altLang="en-US" sz="4000" b="1">
              <a:solidFill>
                <a:srgbClr val="000000"/>
              </a:solidFill>
              <a:latin typeface="微软雅黑" panose="020B0503020204020204" charset="-122"/>
              <a:ea typeface="微软雅黑" panose="020B0503020204020204" charset="-122"/>
              <a:cs typeface="微软雅黑" panose="020B0503020204020204" charset="-122"/>
              <a:sym typeface="+mn-lt"/>
            </a:endParaRPr>
          </a:p>
          <a:p>
            <a:pPr>
              <a:buFontTx/>
              <a:buNone/>
              <a:defRPr/>
            </a:pPr>
            <a:endParaRPr kumimoji="1" lang="zh-CN" altLang="en-US" sz="4000" b="1">
              <a:solidFill>
                <a:srgbClr val="000000"/>
              </a:solidFill>
              <a:latin typeface="微软雅黑" panose="020B0503020204020204" charset="-122"/>
              <a:ea typeface="微软雅黑" panose="020B0503020204020204" charset="-122"/>
              <a:cs typeface="微软雅黑" panose="020B0503020204020204" charset="-122"/>
              <a:sym typeface="+mn-lt"/>
            </a:endParaRPr>
          </a:p>
          <a:p>
            <a:pPr>
              <a:lnSpc>
                <a:spcPct val="150000"/>
              </a:lnSpc>
              <a:buFontTx/>
              <a:buNone/>
              <a:defRPr/>
            </a:pPr>
            <a:r>
              <a:rPr kumimoji="1" lang="zh-CN" altLang="en-US" sz="3600">
                <a:solidFill>
                  <a:srgbClr val="000000"/>
                </a:solidFill>
                <a:latin typeface="微软雅黑" panose="020B0503020204020204" charset="-122"/>
                <a:ea typeface="微软雅黑" panose="020B0503020204020204" charset="-122"/>
                <a:cs typeface="微软雅黑" panose="020B0503020204020204" charset="-122"/>
                <a:sym typeface="+mn-lt"/>
              </a:rPr>
              <a:t>（</a:t>
            </a:r>
            <a:r>
              <a:rPr kumimoji="1" lang="en-US" altLang="zh-CN" sz="3600">
                <a:solidFill>
                  <a:srgbClr val="000000"/>
                </a:solidFill>
                <a:latin typeface="微软雅黑" panose="020B0503020204020204" charset="-122"/>
                <a:ea typeface="微软雅黑" panose="020B0503020204020204" charset="-122"/>
                <a:cs typeface="微软雅黑" panose="020B0503020204020204" charset="-122"/>
                <a:sym typeface="+mn-lt"/>
              </a:rPr>
              <a:t>1</a:t>
            </a:r>
            <a:r>
              <a:rPr kumimoji="1" lang="zh-CN" altLang="en-US" sz="3600">
                <a:solidFill>
                  <a:srgbClr val="000000"/>
                </a:solidFill>
                <a:latin typeface="微软雅黑" panose="020B0503020204020204" charset="-122"/>
                <a:ea typeface="微软雅黑" panose="020B0503020204020204" charset="-122"/>
                <a:cs typeface="微软雅黑" panose="020B0503020204020204" charset="-122"/>
                <a:sym typeface="+mn-lt"/>
              </a:rPr>
              <a:t>）防护服；</a:t>
            </a:r>
            <a:endParaRPr kumimoji="1" lang="zh-CN" altLang="en-US" sz="3600">
              <a:solidFill>
                <a:srgbClr val="000000"/>
              </a:solidFill>
              <a:latin typeface="微软雅黑" panose="020B0503020204020204" charset="-122"/>
              <a:ea typeface="微软雅黑" panose="020B0503020204020204" charset="-122"/>
              <a:cs typeface="微软雅黑" panose="020B0503020204020204" charset="-122"/>
              <a:sym typeface="+mn-lt"/>
            </a:endParaRPr>
          </a:p>
          <a:p>
            <a:pPr>
              <a:lnSpc>
                <a:spcPct val="150000"/>
              </a:lnSpc>
              <a:buFontTx/>
              <a:buNone/>
              <a:defRPr/>
            </a:pPr>
            <a:r>
              <a:rPr kumimoji="1" lang="zh-CN" altLang="en-US" sz="3600">
                <a:solidFill>
                  <a:srgbClr val="000000"/>
                </a:solidFill>
                <a:latin typeface="微软雅黑" panose="020B0503020204020204" charset="-122"/>
                <a:ea typeface="微软雅黑" panose="020B0503020204020204" charset="-122"/>
                <a:cs typeface="微软雅黑" panose="020B0503020204020204" charset="-122"/>
                <a:sym typeface="+mn-lt"/>
              </a:rPr>
              <a:t>（</a:t>
            </a:r>
            <a:r>
              <a:rPr kumimoji="1" lang="en-US" altLang="zh-CN" sz="3600">
                <a:solidFill>
                  <a:srgbClr val="000000"/>
                </a:solidFill>
                <a:latin typeface="微软雅黑" panose="020B0503020204020204" charset="-122"/>
                <a:ea typeface="微软雅黑" panose="020B0503020204020204" charset="-122"/>
                <a:cs typeface="微软雅黑" panose="020B0503020204020204" charset="-122"/>
                <a:sym typeface="+mn-lt"/>
              </a:rPr>
              <a:t>2</a:t>
            </a:r>
            <a:r>
              <a:rPr kumimoji="1" lang="zh-CN" altLang="en-US" sz="3600">
                <a:solidFill>
                  <a:srgbClr val="000000"/>
                </a:solidFill>
                <a:latin typeface="微软雅黑" panose="020B0503020204020204" charset="-122"/>
                <a:ea typeface="微软雅黑" panose="020B0503020204020204" charset="-122"/>
                <a:cs typeface="微软雅黑" panose="020B0503020204020204" charset="-122"/>
                <a:sym typeface="+mn-lt"/>
              </a:rPr>
              <a:t>）防护手套；</a:t>
            </a:r>
            <a:endParaRPr kumimoji="1" lang="zh-CN" altLang="en-US" sz="3600">
              <a:solidFill>
                <a:srgbClr val="000000"/>
              </a:solidFill>
              <a:latin typeface="微软雅黑" panose="020B0503020204020204" charset="-122"/>
              <a:ea typeface="微软雅黑" panose="020B0503020204020204" charset="-122"/>
              <a:cs typeface="微软雅黑" panose="020B0503020204020204" charset="-122"/>
              <a:sym typeface="+mn-lt"/>
            </a:endParaRPr>
          </a:p>
          <a:p>
            <a:pPr>
              <a:lnSpc>
                <a:spcPct val="150000"/>
              </a:lnSpc>
              <a:buFontTx/>
              <a:buNone/>
              <a:defRPr/>
            </a:pPr>
            <a:r>
              <a:rPr kumimoji="1" lang="zh-CN" altLang="en-US" sz="3600">
                <a:solidFill>
                  <a:srgbClr val="000000"/>
                </a:solidFill>
                <a:latin typeface="微软雅黑" panose="020B0503020204020204" charset="-122"/>
                <a:ea typeface="微软雅黑" panose="020B0503020204020204" charset="-122"/>
                <a:cs typeface="微软雅黑" panose="020B0503020204020204" charset="-122"/>
                <a:sym typeface="+mn-lt"/>
              </a:rPr>
              <a:t>（</a:t>
            </a:r>
            <a:r>
              <a:rPr kumimoji="1" lang="en-US" altLang="zh-CN" sz="3600">
                <a:solidFill>
                  <a:srgbClr val="000000"/>
                </a:solidFill>
                <a:latin typeface="微软雅黑" panose="020B0503020204020204" charset="-122"/>
                <a:ea typeface="微软雅黑" panose="020B0503020204020204" charset="-122"/>
                <a:cs typeface="微软雅黑" panose="020B0503020204020204" charset="-122"/>
                <a:sym typeface="+mn-lt"/>
              </a:rPr>
              <a:t>3</a:t>
            </a:r>
            <a:r>
              <a:rPr kumimoji="1" lang="zh-CN" altLang="en-US" sz="3600">
                <a:solidFill>
                  <a:srgbClr val="000000"/>
                </a:solidFill>
                <a:latin typeface="微软雅黑" panose="020B0503020204020204" charset="-122"/>
                <a:ea typeface="微软雅黑" panose="020B0503020204020204" charset="-122"/>
                <a:cs typeface="微软雅黑" panose="020B0503020204020204" charset="-122"/>
                <a:sym typeface="+mn-lt"/>
              </a:rPr>
              <a:t>）防护鞋；</a:t>
            </a:r>
            <a:endParaRPr kumimoji="1" lang="zh-CN" altLang="en-US" sz="3600">
              <a:solidFill>
                <a:srgbClr val="000000"/>
              </a:solidFill>
              <a:latin typeface="微软雅黑" panose="020B0503020204020204" charset="-122"/>
              <a:ea typeface="微软雅黑" panose="020B0503020204020204" charset="-122"/>
              <a:cs typeface="微软雅黑" panose="020B0503020204020204" charset="-122"/>
              <a:sym typeface="+mn-lt"/>
            </a:endParaRPr>
          </a:p>
          <a:p>
            <a:pPr>
              <a:lnSpc>
                <a:spcPct val="150000"/>
              </a:lnSpc>
              <a:buFontTx/>
              <a:buNone/>
              <a:defRPr/>
            </a:pPr>
            <a:r>
              <a:rPr kumimoji="1" lang="zh-CN" altLang="en-US" sz="3600">
                <a:solidFill>
                  <a:srgbClr val="000000"/>
                </a:solidFill>
                <a:latin typeface="微软雅黑" panose="020B0503020204020204" charset="-122"/>
                <a:ea typeface="微软雅黑" panose="020B0503020204020204" charset="-122"/>
                <a:cs typeface="微软雅黑" panose="020B0503020204020204" charset="-122"/>
                <a:sym typeface="+mn-lt"/>
              </a:rPr>
              <a:t>（</a:t>
            </a:r>
            <a:r>
              <a:rPr kumimoji="1" lang="en-US" altLang="zh-CN" sz="3600">
                <a:solidFill>
                  <a:srgbClr val="000000"/>
                </a:solidFill>
                <a:latin typeface="微软雅黑" panose="020B0503020204020204" charset="-122"/>
                <a:ea typeface="微软雅黑" panose="020B0503020204020204" charset="-122"/>
                <a:cs typeface="微软雅黑" panose="020B0503020204020204" charset="-122"/>
                <a:sym typeface="+mn-lt"/>
              </a:rPr>
              <a:t>4</a:t>
            </a:r>
            <a:r>
              <a:rPr kumimoji="1" lang="zh-CN" altLang="en-US" sz="3600">
                <a:solidFill>
                  <a:srgbClr val="000000"/>
                </a:solidFill>
                <a:latin typeface="微软雅黑" panose="020B0503020204020204" charset="-122"/>
                <a:ea typeface="微软雅黑" panose="020B0503020204020204" charset="-122"/>
                <a:cs typeface="微软雅黑" panose="020B0503020204020204" charset="-122"/>
                <a:sym typeface="+mn-lt"/>
              </a:rPr>
              <a:t>）面罩和护目镜；</a:t>
            </a:r>
            <a:endParaRPr kumimoji="1" lang="zh-CN" altLang="en-US" sz="3600">
              <a:solidFill>
                <a:srgbClr val="000000"/>
              </a:solidFill>
              <a:latin typeface="微软雅黑" panose="020B0503020204020204" charset="-122"/>
              <a:ea typeface="微软雅黑" panose="020B0503020204020204" charset="-122"/>
              <a:cs typeface="微软雅黑" panose="020B0503020204020204" charset="-122"/>
              <a:sym typeface="+mn-lt"/>
            </a:endParaRPr>
          </a:p>
          <a:p>
            <a:pPr>
              <a:lnSpc>
                <a:spcPct val="150000"/>
              </a:lnSpc>
              <a:buFontTx/>
              <a:buNone/>
              <a:defRPr/>
            </a:pPr>
            <a:r>
              <a:rPr kumimoji="1" lang="zh-CN" altLang="en-US" sz="3600">
                <a:solidFill>
                  <a:srgbClr val="000000"/>
                </a:solidFill>
                <a:latin typeface="微软雅黑" panose="020B0503020204020204" charset="-122"/>
                <a:ea typeface="微软雅黑" panose="020B0503020204020204" charset="-122"/>
                <a:cs typeface="微软雅黑" panose="020B0503020204020204" charset="-122"/>
                <a:sym typeface="+mn-lt"/>
              </a:rPr>
              <a:t>（</a:t>
            </a:r>
            <a:r>
              <a:rPr kumimoji="1" lang="en-US" altLang="zh-CN" sz="3600">
                <a:solidFill>
                  <a:srgbClr val="000000"/>
                </a:solidFill>
                <a:latin typeface="微软雅黑" panose="020B0503020204020204" charset="-122"/>
                <a:ea typeface="微软雅黑" panose="020B0503020204020204" charset="-122"/>
                <a:cs typeface="微软雅黑" panose="020B0503020204020204" charset="-122"/>
                <a:sym typeface="+mn-lt"/>
              </a:rPr>
              <a:t>5</a:t>
            </a:r>
            <a:r>
              <a:rPr kumimoji="1" lang="zh-CN" altLang="en-US" sz="3600">
                <a:solidFill>
                  <a:srgbClr val="000000"/>
                </a:solidFill>
                <a:latin typeface="微软雅黑" panose="020B0503020204020204" charset="-122"/>
                <a:ea typeface="微软雅黑" panose="020B0503020204020204" charset="-122"/>
                <a:cs typeface="微软雅黑" panose="020B0503020204020204" charset="-122"/>
                <a:sym typeface="+mn-lt"/>
              </a:rPr>
              <a:t>）防酸碱用品。</a:t>
            </a:r>
            <a:endParaRPr kumimoji="1" lang="zh-CN" altLang="en-US" sz="3600">
              <a:solidFill>
                <a:srgbClr val="000000"/>
              </a:solidFill>
              <a:latin typeface="微软雅黑" panose="020B0503020204020204" charset="-122"/>
              <a:ea typeface="微软雅黑" panose="020B0503020204020204" charset="-122"/>
              <a:cs typeface="微软雅黑" panose="020B0503020204020204" charset="-122"/>
              <a:sym typeface="+mn-lt"/>
            </a:endParaRPr>
          </a:p>
          <a:p>
            <a:pPr>
              <a:buFontTx/>
              <a:buNone/>
              <a:defRPr/>
            </a:pPr>
            <a:endParaRPr kumimoji="1" lang="zh-CN" altLang="en-US" sz="4800">
              <a:solidFill>
                <a:srgbClr val="000000"/>
              </a:solidFill>
              <a:latin typeface="微软雅黑" panose="020B0503020204020204" charset="-122"/>
              <a:ea typeface="微软雅黑" panose="020B0503020204020204" charset="-122"/>
              <a:cs typeface="微软雅黑" panose="020B0503020204020204" charset="-122"/>
              <a:sym typeface="+mn-lt"/>
            </a:endParaRPr>
          </a:p>
          <a:p>
            <a:pPr>
              <a:buFontTx/>
              <a:buNone/>
              <a:defRPr/>
            </a:pPr>
            <a:endParaRPr kumimoji="1" lang="zh-CN" altLang="en-US" sz="4800" b="1">
              <a:solidFill>
                <a:srgbClr val="000000"/>
              </a:solidFill>
              <a:latin typeface="微软雅黑" panose="020B0503020204020204" charset="-122"/>
              <a:ea typeface="微软雅黑" panose="020B0503020204020204" charset="-122"/>
              <a:cs typeface="微软雅黑" panose="020B0503020204020204" charset="-122"/>
              <a:sym typeface="+mn-lt"/>
            </a:endParaRPr>
          </a:p>
          <a:p>
            <a:pPr>
              <a:buFontTx/>
              <a:buNone/>
              <a:defRPr/>
            </a:pPr>
            <a:endParaRPr kumimoji="1" lang="zh-CN" altLang="en-US" sz="4800" b="1">
              <a:solidFill>
                <a:srgbClr val="000000"/>
              </a:solidFill>
              <a:latin typeface="微软雅黑" panose="020B0503020204020204" charset="-122"/>
              <a:ea typeface="微软雅黑" panose="020B0503020204020204" charset="-122"/>
              <a:cs typeface="微软雅黑" panose="020B0503020204020204" charset="-122"/>
              <a:sym typeface="+mn-lt"/>
            </a:endParaRPr>
          </a:p>
        </p:txBody>
      </p:sp>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1206" y="1676446"/>
            <a:ext cx="4868650" cy="4480953"/>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fade">
                                      <p:cBhvr>
                                        <p:cTn id="7" dur="500"/>
                                        <p:tgtEl>
                                          <p:spTgt spid="952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6" name="图片 5" descr="f6043dcc74b4197d1ce4068abd875718"/>
          <p:cNvPicPr>
            <a:picLocks noChangeAspect="1"/>
          </p:cNvPicPr>
          <p:nvPr userDrawn="1">
            <p:custDataLst>
              <p:tags r:id="rId1"/>
            </p:custDataLst>
          </p:nvPr>
        </p:nvPicPr>
        <p:blipFill rotWithShape="1">
          <a:blip r:embed="rId2">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7" name="图片 6" descr="f6043dcc74b4197d1ce4068abd875718"/>
          <p:cNvPicPr>
            <a:picLocks noChangeAspect="1"/>
          </p:cNvPicPr>
          <p:nvPr userDrawn="1">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sp>
        <p:nvSpPr>
          <p:cNvPr id="69633" name="Rectangle 2"/>
          <p:cNvSpPr>
            <a:spLocks noGrp="1" noRot="1" noChangeArrowheads="1"/>
          </p:cNvSpPr>
          <p:nvPr>
            <p:ph type="title" idx="4294967295"/>
          </p:nvPr>
        </p:nvSpPr>
        <p:spPr>
          <a:xfrm>
            <a:off x="0" y="685800"/>
            <a:ext cx="11388725" cy="1143000"/>
          </a:xfr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en-US" altLang="zh-CN" sz="3600">
                <a:solidFill>
                  <a:schemeClr val="dk1">
                    <a:lumMod val="85000"/>
                    <a:lumOff val="15000"/>
                  </a:schemeClr>
                </a:solidFill>
                <a:latin typeface="汉仪旗黑-85S" charset="0"/>
                <a:ea typeface="+mn-ea"/>
                <a:cs typeface="汉仪旗黑-85S" charset="0"/>
                <a:sym typeface="+mn-lt"/>
              </a:rPr>
              <a:t>   2</a:t>
            </a:r>
            <a:r>
              <a:rPr lang="en-US" altLang="zh-CN" sz="3600">
                <a:solidFill>
                  <a:schemeClr val="dk1">
                    <a:lumMod val="85000"/>
                    <a:lumOff val="15000"/>
                  </a:schemeClr>
                </a:solidFill>
                <a:latin typeface="汉仪旗黑-85S" charset="0"/>
                <a:ea typeface="+mn-ea"/>
                <a:cs typeface="汉仪旗黑-85S" charset="0"/>
                <a:sym typeface="+mn-lt"/>
              </a:rPr>
              <a:t>、中毒应急处理</a:t>
            </a:r>
            <a:endParaRPr lang="en-US" altLang="zh-CN" sz="3600">
              <a:solidFill>
                <a:schemeClr val="dk1">
                  <a:lumMod val="85000"/>
                  <a:lumOff val="15000"/>
                </a:schemeClr>
              </a:solidFill>
              <a:latin typeface="汉仪旗黑-85S" charset="0"/>
              <a:ea typeface="+mn-ea"/>
              <a:cs typeface="汉仪旗黑-85S" charset="0"/>
              <a:sym typeface="+mn-lt"/>
            </a:endParaRPr>
          </a:p>
        </p:txBody>
      </p:sp>
      <p:sp>
        <p:nvSpPr>
          <p:cNvPr id="2" name="矩形 1"/>
          <p:cNvSpPr/>
          <p:nvPr>
            <p:custDataLst>
              <p:tags r:id="rId5"/>
            </p:custDataLst>
          </p:nvPr>
        </p:nvSpPr>
        <p:spPr>
          <a:xfrm>
            <a:off x="803275" y="1828800"/>
            <a:ext cx="6096000" cy="3969385"/>
          </a:xfrm>
          <a:prstGeom prst="rect">
            <a:avLst/>
          </a:prstGeom>
        </p:spPr>
        <p:txBody>
          <a:bodyPr>
            <a:spAutoFit/>
          </a:bodyPr>
          <a:lstStyle/>
          <a:p>
            <a:pPr>
              <a:lnSpc>
                <a:spcPct val="150000"/>
              </a:lnSpc>
            </a:pPr>
            <a:r>
              <a:rPr lang="zh-CN" altLang="en-US" sz="2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化学品误食者</a:t>
            </a:r>
            <a:r>
              <a:rPr lang="en-US" altLang="zh-CN" sz="2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a:t>
            </a:r>
            <a:r>
              <a:rPr lang="zh-CN" altLang="en-US" sz="2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切勿催吐，切勿喂食任何食物，如出现呕吐则必须保持患者头部低于腰部，以防止吸入呕吐物窒息，立即由专业人员进行急救，并迅速送医治疗，紧急联络电话</a:t>
            </a:r>
            <a:r>
              <a:rPr lang="en-US" altLang="zh-CN" sz="2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a:t>
            </a:r>
            <a:r>
              <a:rPr lang="zh-CN" altLang="en-US" sz="2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公司医务室</a:t>
            </a:r>
            <a:r>
              <a:rPr lang="en-US" altLang="zh-CN" sz="2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XXX; 120</a:t>
            </a:r>
            <a:r>
              <a:rPr lang="zh-CN" altLang="en-US" sz="2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a:t>
            </a:r>
            <a:endParaRPr lang="zh-CN" altLang="en-US" sz="280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2772" y="1854234"/>
            <a:ext cx="4762450" cy="3174967"/>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3"/>
                                        </p:tgtEl>
                                        <p:attrNameLst>
                                          <p:attrName>style.visibility</p:attrName>
                                        </p:attrNameLst>
                                      </p:cBhvr>
                                      <p:to>
                                        <p:strVal val="visible"/>
                                      </p:to>
                                    </p:set>
                                    <p:animEffect transition="in" filter="fade">
                                      <p:cBhvr>
                                        <p:cTn id="7" dur="500"/>
                                        <p:tgtEl>
                                          <p:spTgt spid="696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3"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6" name="图片 5" descr="f6043dcc74b4197d1ce4068abd875718"/>
          <p:cNvPicPr>
            <a:picLocks noChangeAspect="1"/>
          </p:cNvPicPr>
          <p:nvPr userDrawn="1">
            <p:custDataLst>
              <p:tags r:id="rId1"/>
            </p:custDataLst>
          </p:nvPr>
        </p:nvPicPr>
        <p:blipFill rotWithShape="1">
          <a:blip r:embed="rId2">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7" name="图片 6" descr="f6043dcc74b4197d1ce4068abd875718"/>
          <p:cNvPicPr>
            <a:picLocks noChangeAspect="1"/>
          </p:cNvPicPr>
          <p:nvPr userDrawn="1">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sp>
        <p:nvSpPr>
          <p:cNvPr id="70657" name="Rectangle 2"/>
          <p:cNvSpPr>
            <a:spLocks noGrp="1" noRot="1" noChangeArrowheads="1"/>
          </p:cNvSpPr>
          <p:nvPr>
            <p:ph type="title" idx="4294967295"/>
          </p:nvPr>
        </p:nvSpPr>
        <p:spPr>
          <a:xfrm>
            <a:off x="457348" y="304882"/>
            <a:ext cx="8540750" cy="1143000"/>
          </a:xfr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en-US" altLang="zh-CN" sz="3200">
                <a:solidFill>
                  <a:schemeClr val="dk1">
                    <a:lumMod val="85000"/>
                    <a:lumOff val="15000"/>
                  </a:schemeClr>
                </a:solidFill>
                <a:latin typeface="汉仪旗黑-85S" charset="0"/>
                <a:ea typeface="+mn-ea"/>
                <a:cs typeface="汉仪旗黑-85S" charset="0"/>
                <a:sym typeface="+mn-lt"/>
              </a:rPr>
              <a:t>3</a:t>
            </a:r>
            <a:r>
              <a:rPr lang="en-US" altLang="zh-CN" sz="3200">
                <a:solidFill>
                  <a:schemeClr val="dk1">
                    <a:lumMod val="85000"/>
                    <a:lumOff val="15000"/>
                  </a:schemeClr>
                </a:solidFill>
                <a:latin typeface="汉仪旗黑-85S" charset="0"/>
                <a:ea typeface="+mn-ea"/>
                <a:cs typeface="汉仪旗黑-85S" charset="0"/>
                <a:sym typeface="+mn-lt"/>
              </a:rPr>
              <a:t>、危化品泄漏应急处理</a:t>
            </a:r>
            <a:endParaRPr lang="en-US" altLang="zh-CN" sz="3200">
              <a:solidFill>
                <a:schemeClr val="dk1">
                  <a:lumMod val="85000"/>
                  <a:lumOff val="15000"/>
                </a:schemeClr>
              </a:solidFill>
              <a:latin typeface="汉仪旗黑-85S" charset="0"/>
              <a:ea typeface="+mn-ea"/>
              <a:cs typeface="汉仪旗黑-85S" charset="0"/>
              <a:sym typeface="+mn-lt"/>
            </a:endParaRPr>
          </a:p>
        </p:txBody>
      </p:sp>
      <p:sp>
        <p:nvSpPr>
          <p:cNvPr id="70658" name="Rectangle 3"/>
          <p:cNvSpPr>
            <a:spLocks noGrp="1" noRot="1" noChangeArrowheads="1"/>
          </p:cNvSpPr>
          <p:nvPr>
            <p:ph type="body" idx="4294967295"/>
            <p:custDataLst>
              <p:tags r:id="rId5"/>
            </p:custDataLst>
          </p:nvPr>
        </p:nvSpPr>
        <p:spPr>
          <a:xfrm>
            <a:off x="320176" y="1816857"/>
            <a:ext cx="6461580" cy="3949700"/>
          </a:xfr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lnSpc>
                <a:spcPct val="150000"/>
              </a:lnSpc>
              <a:buClrTx/>
              <a:buSzTx/>
              <a:buFont typeface="Wingdings" panose="05000000000000000000" pitchFamily="2" charset="2"/>
              <a:buNone/>
            </a:pPr>
            <a:r>
              <a:rPr lang="zh-CN" altLang="en-US">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a:t>
            </a:r>
            <a:r>
              <a:rPr lang="zh-CN" altLang="en-US">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1</a:t>
            </a:r>
            <a:r>
              <a:rPr lang="zh-CN" altLang="en-US">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）明确泄漏危险品的种类及化学性质；</a:t>
            </a:r>
            <a:endParaRPr lang="zh-CN" altLang="en-US">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a:p>
            <a:pPr lvl="0" algn="l">
              <a:lnSpc>
                <a:spcPct val="150000"/>
              </a:lnSpc>
              <a:buClrTx/>
              <a:buSzTx/>
              <a:buFont typeface="Wingdings" panose="05000000000000000000" pitchFamily="2" charset="2"/>
              <a:buNone/>
            </a:pPr>
            <a:r>
              <a:rPr lang="zh-CN" altLang="en-US">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a:t>
            </a:r>
            <a:r>
              <a:rPr lang="zh-CN" altLang="en-US">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2</a:t>
            </a:r>
            <a:r>
              <a:rPr lang="zh-CN" altLang="en-US">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）设立警戒线，疏散人员至上风处；</a:t>
            </a:r>
            <a:endParaRPr lang="zh-CN" altLang="en-US">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a:p>
            <a:pPr lvl="0" algn="l">
              <a:lnSpc>
                <a:spcPct val="150000"/>
              </a:lnSpc>
              <a:buClrTx/>
              <a:buSzTx/>
              <a:buFont typeface="Wingdings" panose="05000000000000000000" pitchFamily="2" charset="2"/>
              <a:buNone/>
            </a:pPr>
            <a:r>
              <a:rPr lang="zh-CN" altLang="en-US">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a:t>
            </a:r>
            <a:r>
              <a:rPr lang="zh-CN" altLang="en-US">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3</a:t>
            </a:r>
            <a:r>
              <a:rPr lang="zh-CN" altLang="en-US">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）切断泄漏源，转移未泄漏危险品；</a:t>
            </a:r>
            <a:endParaRPr lang="zh-CN" altLang="en-US">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a:p>
            <a:pPr lvl="0" algn="l">
              <a:lnSpc>
                <a:spcPct val="150000"/>
              </a:lnSpc>
              <a:buClrTx/>
              <a:buSzTx/>
              <a:buFont typeface="Wingdings" panose="05000000000000000000" pitchFamily="2" charset="2"/>
              <a:buNone/>
            </a:pPr>
            <a:r>
              <a:rPr lang="zh-CN" altLang="en-US">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a:t>
            </a:r>
            <a:r>
              <a:rPr lang="zh-CN" altLang="en-US">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4</a:t>
            </a:r>
            <a:r>
              <a:rPr lang="zh-CN" altLang="en-US">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）少量泄漏可使用沙土掩埋、活性炭吸附或使用其他化学品中和泄漏物。</a:t>
            </a:r>
            <a:endParaRPr lang="zh-CN" altLang="en-US">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a:p>
            <a:pPr lvl="0" algn="l">
              <a:lnSpc>
                <a:spcPct val="150000"/>
              </a:lnSpc>
              <a:buClrTx/>
              <a:buSzTx/>
              <a:buFont typeface="Wingdings" panose="05000000000000000000" pitchFamily="2" charset="2"/>
              <a:buNone/>
            </a:pPr>
            <a:endParaRPr lang="zh-CN" altLang="en-US">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0376" y="1923322"/>
            <a:ext cx="4632854" cy="3563024"/>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57"/>
                                        </p:tgtEl>
                                        <p:attrNameLst>
                                          <p:attrName>style.visibility</p:attrName>
                                        </p:attrNameLst>
                                      </p:cBhvr>
                                      <p:to>
                                        <p:strVal val="visible"/>
                                      </p:to>
                                    </p:set>
                                    <p:animEffect transition="in" filter="fade">
                                      <p:cBhvr>
                                        <p:cTn id="7" dur="500"/>
                                        <p:tgtEl>
                                          <p:spTgt spid="706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658">
                                            <p:txEl>
                                              <p:pRg st="0" end="0"/>
                                            </p:txEl>
                                          </p:spTgt>
                                        </p:tgtEl>
                                        <p:attrNameLst>
                                          <p:attrName>style.visibility</p:attrName>
                                        </p:attrNameLst>
                                      </p:cBhvr>
                                      <p:to>
                                        <p:strVal val="visible"/>
                                      </p:to>
                                    </p:set>
                                    <p:animEffect transition="in" filter="fade">
                                      <p:cBhvr>
                                        <p:cTn id="12" dur="500"/>
                                        <p:tgtEl>
                                          <p:spTgt spid="706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658">
                                            <p:txEl>
                                              <p:pRg st="1" end="1"/>
                                            </p:txEl>
                                          </p:spTgt>
                                        </p:tgtEl>
                                        <p:attrNameLst>
                                          <p:attrName>style.visibility</p:attrName>
                                        </p:attrNameLst>
                                      </p:cBhvr>
                                      <p:to>
                                        <p:strVal val="visible"/>
                                      </p:to>
                                    </p:set>
                                    <p:animEffect transition="in" filter="fade">
                                      <p:cBhvr>
                                        <p:cTn id="17" dur="500"/>
                                        <p:tgtEl>
                                          <p:spTgt spid="7065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658">
                                            <p:txEl>
                                              <p:pRg st="2" end="2"/>
                                            </p:txEl>
                                          </p:spTgt>
                                        </p:tgtEl>
                                        <p:attrNameLst>
                                          <p:attrName>style.visibility</p:attrName>
                                        </p:attrNameLst>
                                      </p:cBhvr>
                                      <p:to>
                                        <p:strVal val="visible"/>
                                      </p:to>
                                    </p:set>
                                    <p:animEffect transition="in" filter="fade">
                                      <p:cBhvr>
                                        <p:cTn id="22" dur="500"/>
                                        <p:tgtEl>
                                          <p:spTgt spid="7065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0658">
                                            <p:txEl>
                                              <p:pRg st="3" end="3"/>
                                            </p:txEl>
                                          </p:spTgt>
                                        </p:tgtEl>
                                        <p:attrNameLst>
                                          <p:attrName>style.visibility</p:attrName>
                                        </p:attrNameLst>
                                      </p:cBhvr>
                                      <p:to>
                                        <p:strVal val="visible"/>
                                      </p:to>
                                    </p:set>
                                    <p:animEffect transition="in" filter="fade">
                                      <p:cBhvr>
                                        <p:cTn id="27" dur="500"/>
                                        <p:tgtEl>
                                          <p:spTgt spid="7065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7" grpId="0"/>
      <p:bldP spid="7065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6" name="图片 5" descr="f6043dcc74b4197d1ce4068abd875718"/>
          <p:cNvPicPr>
            <a:picLocks noChangeAspect="1"/>
          </p:cNvPicPr>
          <p:nvPr userDrawn="1">
            <p:custDataLst>
              <p:tags r:id="rId1"/>
            </p:custDataLst>
          </p:nvPr>
        </p:nvPicPr>
        <p:blipFill rotWithShape="1">
          <a:blip r:embed="rId2">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7" name="图片 6" descr="f6043dcc74b4197d1ce4068abd875718"/>
          <p:cNvPicPr>
            <a:picLocks noChangeAspect="1"/>
          </p:cNvPicPr>
          <p:nvPr userDrawn="1">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sp>
        <p:nvSpPr>
          <p:cNvPr id="2" name="标题 1"/>
          <p:cNvSpPr>
            <a:spLocks noGrp="1"/>
          </p:cNvSpPr>
          <p:nvPr>
            <p:ph type="title" idx="4294967295"/>
            <p:custDataLst>
              <p:tags r:id="rId5"/>
            </p:custDataLst>
          </p:nvPr>
        </p:nvSpPr>
        <p:spPr>
          <a:xfrm>
            <a:off x="457348" y="381080"/>
            <a:ext cx="10515600" cy="2852737"/>
          </a:xfr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fontAlgn="base">
              <a:lnSpc>
                <a:spcPct val="150000"/>
              </a:lnSpc>
              <a:buClrTx/>
              <a:buSzTx/>
              <a:buFont typeface="Arial" panose="020B0604020202020204" pitchFamily="34" charset="0"/>
            </a:pPr>
            <a:r>
              <a:rPr lang="zh-CN" altLang="en-US" sz="7200" b="1">
                <a:gradFill flip="none" rotWithShape="1">
                  <a:gsLst>
                    <a:gs pos="23000">
                      <a:srgbClr val="377AB2">
                        <a:lumMod val="75000"/>
                      </a:srgbClr>
                    </a:gs>
                    <a:gs pos="100000">
                      <a:srgbClr val="A3C6E3">
                        <a:lumMod val="60000"/>
                        <a:lumOff val="40000"/>
                      </a:srgbClr>
                    </a:gs>
                  </a:gsLst>
                  <a:lin ang="18900000" scaled="0"/>
                </a:gradFill>
                <a:latin typeface="汉仪旗黑-85S" charset="0"/>
                <a:ea typeface="汉仪旗黑-85S" charset="0"/>
                <a:cs typeface="+mn-ea"/>
                <a:sym typeface="+mn-lt"/>
              </a:rPr>
              <a:t>一、危险化学品概述</a:t>
            </a:r>
            <a:endParaRPr lang="zh-CN" altLang="en-US" sz="7200" b="1">
              <a:gradFill flip="none" rotWithShape="1">
                <a:gsLst>
                  <a:gs pos="23000">
                    <a:srgbClr val="377AB2">
                      <a:lumMod val="75000"/>
                    </a:srgbClr>
                  </a:gs>
                  <a:gs pos="100000">
                    <a:srgbClr val="A3C6E3">
                      <a:lumMod val="60000"/>
                      <a:lumOff val="40000"/>
                    </a:srgbClr>
                  </a:gs>
                </a:gsLst>
                <a:lin ang="18900000" scaled="0"/>
              </a:gradFill>
              <a:latin typeface="汉仪旗黑-85S" charset="0"/>
              <a:ea typeface="汉仪旗黑-85S" charset="0"/>
              <a:cs typeface="+mn-ea"/>
              <a:sym typeface="+mn-lt"/>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4060418"/>
            <a:ext cx="12192000" cy="2851511"/>
          </a:xfrm>
          <a:prstGeom prst="rect">
            <a:avLst/>
          </a:prstGeom>
        </p:spPr>
      </p:pic>
      <p:pic>
        <p:nvPicPr>
          <p:cNvPr id="4" name="图片 3"/>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4114852" y="2492308"/>
            <a:ext cx="4343286" cy="4349888"/>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9200281" y="3508545"/>
            <a:ext cx="2503180" cy="3056768"/>
          </a:xfrm>
          <a:prstGeom prst="rect">
            <a:avLst/>
          </a:prstGeom>
        </p:spPr>
      </p:pic>
      <p:pic>
        <p:nvPicPr>
          <p:cNvPr id="12" name="图片 11"/>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868934" y="994679"/>
            <a:ext cx="1219168" cy="1219168"/>
          </a:xfrm>
          <a:prstGeom prst="rect">
            <a:avLst/>
          </a:prstGeom>
        </p:spPr>
      </p:pic>
      <p:pic>
        <p:nvPicPr>
          <p:cNvPr id="13" name="图片 12"/>
          <p:cNvPicPr>
            <a:picLocks noChangeAspect="1"/>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2229699" y="3759616"/>
            <a:ext cx="1105401" cy="1349865"/>
          </a:xfrm>
          <a:prstGeom prst="rect">
            <a:avLst/>
          </a:prstGeom>
        </p:spPr>
      </p:pic>
      <p:sp>
        <p:nvSpPr>
          <p:cNvPr id="8" name="立方体 7"/>
          <p:cNvSpPr/>
          <p:nvPr>
            <p:custDataLst>
              <p:tags r:id="rId11"/>
            </p:custDataLst>
          </p:nvPr>
        </p:nvSpPr>
        <p:spPr>
          <a:xfrm rot="5400000">
            <a:off x="10890095" y="467995"/>
            <a:ext cx="792000" cy="792000"/>
          </a:xfrm>
          <a:prstGeom prst="cube">
            <a:avLst>
              <a:gd name="adj" fmla="val 8759"/>
            </a:avLst>
          </a:prstGeom>
          <a:solidFill>
            <a:schemeClr val="lt1"/>
          </a:solidFill>
          <a:ln>
            <a:solidFill>
              <a:schemeClr val="lt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rmAutofit/>
          </a:bodyPr>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600" b="0" i="0" noProof="0" dirty="0">
                <a:ln>
                  <a:noFill/>
                </a:ln>
                <a:solidFill>
                  <a:schemeClr val="dk1">
                    <a:lumMod val="85000"/>
                    <a:lumOff val="15000"/>
                  </a:schemeClr>
                </a:solidFill>
                <a:effectLst/>
                <a:uLnTx/>
                <a:uFillTx/>
                <a:latin typeface="Arial" panose="020B0604020202020204" pitchFamily="34" charset="0"/>
                <a:ea typeface="微软雅黑" panose="020B0503020204020204" charset="-122"/>
              </a:rPr>
              <a:t>NEW</a:t>
            </a:r>
            <a:endParaRPr kumimoji="0" lang="en-US" altLang="zh-CN" sz="1600" b="0" i="0" noProof="0" dirty="0">
              <a:ln>
                <a:noFill/>
              </a:ln>
              <a:solidFill>
                <a:schemeClr val="dk1">
                  <a:lumMod val="85000"/>
                  <a:lumOff val="15000"/>
                </a:schemeClr>
              </a:solidFill>
              <a:effectLst/>
              <a:uLnTx/>
              <a:uFillTx/>
              <a:latin typeface="Arial" panose="020B0604020202020204" pitchFamily="34" charset="0"/>
              <a:ea typeface="微软雅黑" panose="020B0503020204020204" charset="-122"/>
            </a:endParaRPr>
          </a:p>
        </p:txBody>
      </p:sp>
      <p:sp>
        <p:nvSpPr>
          <p:cNvPr id="17" name="标题 1"/>
          <p:cNvSpPr>
            <a:spLocks noGrp="1"/>
          </p:cNvSpPr>
          <p:nvPr>
            <p:custDataLst>
              <p:tags r:id="rId12"/>
            </p:custDataLst>
          </p:nvPr>
        </p:nvSpPr>
        <p:spPr>
          <a:xfrm>
            <a:off x="3304540" y="2231390"/>
            <a:ext cx="6163310" cy="1197610"/>
          </a:xfrm>
          <a:prstGeom prst="rect">
            <a:avLst/>
          </a:prstGeom>
        </p:spPr>
        <p:txBody>
          <a:bodyPr vert="horz" wrap="square" lIns="90000" tIns="46800" rIns="90000" bIns="0" rtlCol="0" anchor="b" anchorCtr="0">
            <a:normAutofit/>
          </a:bodyPr>
          <a:lstStyle>
            <a:lvl1pPr marL="0" marR="0" algn="l" defTabSz="914400" rtl="0" eaLnBrk="1" fontAlgn="auto" latinLnBrk="0" hangingPunct="1">
              <a:lnSpc>
                <a:spcPct val="100000"/>
              </a:lnSpc>
              <a:spcBef>
                <a:spcPct val="0"/>
              </a:spcBef>
              <a:buNone/>
              <a:defRPr kumimoji="0" lang="zh-CN" altLang="en-US" sz="72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marL="0" indent="0" algn="l">
              <a:lnSpc>
                <a:spcPct val="100000"/>
              </a:lnSpc>
              <a:spcBef>
                <a:spcPts val="0"/>
              </a:spcBef>
              <a:spcAft>
                <a:spcPts val="0"/>
              </a:spcAft>
              <a:buSzPct val="100000"/>
              <a:buNone/>
            </a:pPr>
            <a:r>
              <a:rPr lang="zh-CN" altLang="en-US" sz="7200" spc="0">
                <a:solidFill>
                  <a:schemeClr val="accent1">
                    <a:lumMod val="75000"/>
                  </a:schemeClr>
                </a:solidFill>
                <a:sym typeface="+mn-lt"/>
              </a:rPr>
              <a:t>谢谢观赏！</a:t>
            </a:r>
            <a:endParaRPr lang="zh-CN" altLang="en-US" sz="7200" spc="0">
              <a:solidFill>
                <a:schemeClr val="accent1">
                  <a:lumMod val="75000"/>
                </a:schemeClr>
              </a:solidFill>
              <a:sym typeface="+mn-lt"/>
            </a:endParaRPr>
          </a:p>
        </p:txBody>
      </p:sp>
    </p:spTree>
    <p:custDataLst>
      <p:tags r:id="rId13"/>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6" name="图片 5" descr="f6043dcc74b4197d1ce4068abd875718"/>
          <p:cNvPicPr>
            <a:picLocks noChangeAspect="1"/>
          </p:cNvPicPr>
          <p:nvPr userDrawn="1">
            <p:custDataLst>
              <p:tags r:id="rId1"/>
            </p:custDataLst>
          </p:nvPr>
        </p:nvPicPr>
        <p:blipFill rotWithShape="1">
          <a:blip r:embed="rId2">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7" name="图片 6" descr="f6043dcc74b4197d1ce4068abd875718"/>
          <p:cNvPicPr>
            <a:picLocks noChangeAspect="1"/>
          </p:cNvPicPr>
          <p:nvPr userDrawn="1">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sp>
        <p:nvSpPr>
          <p:cNvPr id="16385" name="矩形 13"/>
          <p:cNvSpPr>
            <a:spLocks noChangeArrowheads="1"/>
          </p:cNvSpPr>
          <p:nvPr/>
        </p:nvSpPr>
        <p:spPr bwMode="auto">
          <a:xfrm>
            <a:off x="533598" y="2171924"/>
            <a:ext cx="76198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zh-CN" sz="3600">
                <a:solidFill>
                  <a:srgbClr val="000000"/>
                </a:solidFill>
                <a:latin typeface="微软雅黑" panose="020B0503020204020204" charset="-122"/>
                <a:ea typeface="微软雅黑" panose="020B0503020204020204" charset="-122"/>
                <a:cs typeface="+mn-ea"/>
                <a:sym typeface="+mn-lt"/>
              </a:rPr>
              <a:t>是指具有</a:t>
            </a:r>
            <a:r>
              <a:rPr lang="zh-CN" altLang="zh-CN" sz="3600" b="1">
                <a:gradFill>
                  <a:gsLst>
                    <a:gs pos="7000">
                      <a:srgbClr val="000000"/>
                    </a:gs>
                    <a:gs pos="100000">
                      <a:srgbClr val="0D63AA">
                        <a:tint val="23500"/>
                        <a:satMod val="160000"/>
                      </a:srgbClr>
                    </a:gs>
                  </a:gsLst>
                  <a:lin ang="18900000" scaled="1"/>
                </a:gradFill>
                <a:latin typeface="微软雅黑" panose="020B0503020204020204" charset="-122"/>
                <a:ea typeface="微软雅黑" panose="020B0503020204020204" charset="-122"/>
                <a:cs typeface="+mn-ea"/>
                <a:sym typeface="+mn-lt"/>
              </a:rPr>
              <a:t>毒害、腐蚀、爆炸、燃烧、助燃</a:t>
            </a:r>
            <a:r>
              <a:rPr lang="zh-CN" altLang="zh-CN" sz="3600">
                <a:solidFill>
                  <a:srgbClr val="000000"/>
                </a:solidFill>
                <a:latin typeface="微软雅黑" panose="020B0503020204020204" charset="-122"/>
                <a:ea typeface="微软雅黑" panose="020B0503020204020204" charset="-122"/>
                <a:cs typeface="+mn-ea"/>
                <a:sym typeface="+mn-lt"/>
              </a:rPr>
              <a:t>等性质，对人体、设施、环境具有危害的剧毒化学品和其他化学品。</a:t>
            </a:r>
            <a:endParaRPr lang="zh-CN" altLang="zh-CN" sz="3600">
              <a:solidFill>
                <a:srgbClr val="000000"/>
              </a:solidFill>
              <a:latin typeface="微软雅黑" panose="020B0503020204020204" charset="-122"/>
              <a:ea typeface="微软雅黑" panose="020B0503020204020204" charset="-122"/>
              <a:cs typeface="+mn-ea"/>
              <a:sym typeface="+mn-lt"/>
            </a:endParaRPr>
          </a:p>
        </p:txBody>
      </p:sp>
      <p:sp>
        <p:nvSpPr>
          <p:cNvPr id="16386" name="TextBox 14"/>
          <p:cNvSpPr txBox="1">
            <a:spLocks noChangeArrowheads="1"/>
          </p:cNvSpPr>
          <p:nvPr/>
        </p:nvSpPr>
        <p:spPr bwMode="auto">
          <a:xfrm>
            <a:off x="533546" y="533476"/>
            <a:ext cx="52578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6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1</a:t>
            </a:r>
            <a:r>
              <a:rPr lang="zh-CN" altLang="en-US" sz="36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、危险化学品定义</a:t>
            </a:r>
            <a:endParaRPr lang="zh-CN" altLang="en-US" sz="36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9285" y="1900213"/>
            <a:ext cx="2980091" cy="3057573"/>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385"/>
                                        </p:tgtEl>
                                        <p:attrNameLst>
                                          <p:attrName>style.visibility</p:attrName>
                                        </p:attrNameLst>
                                      </p:cBhvr>
                                      <p:to>
                                        <p:strVal val="visible"/>
                                      </p:to>
                                    </p:set>
                                    <p:anim calcmode="lin" valueType="num">
                                      <p:cBhvr additive="base">
                                        <p:cTn id="12" dur="500" fill="hold"/>
                                        <p:tgtEl>
                                          <p:spTgt spid="16385"/>
                                        </p:tgtEl>
                                        <p:attrNameLst>
                                          <p:attrName>ppt_x</p:attrName>
                                        </p:attrNameLst>
                                      </p:cBhvr>
                                      <p:tavLst>
                                        <p:tav tm="0">
                                          <p:val>
                                            <p:strVal val="#ppt_x"/>
                                          </p:val>
                                        </p:tav>
                                        <p:tav tm="100000">
                                          <p:val>
                                            <p:strVal val="#ppt_x"/>
                                          </p:val>
                                        </p:tav>
                                      </p:tavLst>
                                    </p:anim>
                                    <p:anim calcmode="lin" valueType="num">
                                      <p:cBhvr additive="base">
                                        <p:cTn id="13" dur="500" fill="hold"/>
                                        <p:tgtEl>
                                          <p:spTgt spid="1638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P spid="1638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6" name="图片 5" descr="f6043dcc74b4197d1ce4068abd875718"/>
          <p:cNvPicPr>
            <a:picLocks noChangeAspect="1"/>
          </p:cNvPicPr>
          <p:nvPr userDrawn="1">
            <p:custDataLst>
              <p:tags r:id="rId1"/>
            </p:custDataLst>
          </p:nvPr>
        </p:nvPicPr>
        <p:blipFill rotWithShape="1">
          <a:blip r:embed="rId2">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7" name="图片 6" descr="f6043dcc74b4197d1ce4068abd875718"/>
          <p:cNvPicPr>
            <a:picLocks noChangeAspect="1"/>
          </p:cNvPicPr>
          <p:nvPr userDrawn="1">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sp>
        <p:nvSpPr>
          <p:cNvPr id="17409" name="Text Box 11"/>
          <p:cNvSpPr txBox="1">
            <a:spLocks noChangeArrowheads="1"/>
          </p:cNvSpPr>
          <p:nvPr>
            <p:custDataLst>
              <p:tags r:id="rId5"/>
            </p:custDataLst>
          </p:nvPr>
        </p:nvSpPr>
        <p:spPr bwMode="auto">
          <a:xfrm>
            <a:off x="1371724" y="1524050"/>
            <a:ext cx="2362138"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sz="28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1</a:t>
            </a:r>
            <a:r>
              <a:rPr lang="en-US" altLang="zh-CN" sz="28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 </a:t>
            </a:r>
            <a:r>
              <a:rPr lang="zh-CN" altLang="en-US" sz="28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、爆炸品</a:t>
            </a:r>
            <a:endParaRPr lang="zh-CN" altLang="en-US" sz="28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17410" name="Text Box 10"/>
          <p:cNvSpPr txBox="1">
            <a:spLocks noChangeArrowheads="1"/>
          </p:cNvSpPr>
          <p:nvPr/>
        </p:nvSpPr>
        <p:spPr bwMode="auto">
          <a:xfrm>
            <a:off x="607554" y="390257"/>
            <a:ext cx="6192838"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40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2</a:t>
            </a:r>
            <a:r>
              <a:rPr lang="zh-CN" altLang="en-US" sz="40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、危险化学品分类及标识</a:t>
            </a:r>
            <a:endParaRPr lang="zh-CN" altLang="en-US" sz="40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pic>
        <p:nvPicPr>
          <p:cNvPr id="17411"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600318" y="2286030"/>
            <a:ext cx="2614017" cy="354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791208" y="2286031"/>
            <a:ext cx="2614017" cy="357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椭圆形标注 10245"/>
          <p:cNvSpPr>
            <a:spLocks noChangeArrowheads="1"/>
          </p:cNvSpPr>
          <p:nvPr>
            <p:custDataLst>
              <p:tags r:id="rId8"/>
            </p:custDataLst>
          </p:nvPr>
        </p:nvSpPr>
        <p:spPr bwMode="auto">
          <a:xfrm>
            <a:off x="8932595" y="1416638"/>
            <a:ext cx="2234405" cy="1738784"/>
          </a:xfrm>
          <a:prstGeom prst="wedgeEllipseCallout">
            <a:avLst>
              <a:gd name="adj1" fmla="val -43750"/>
              <a:gd name="adj2" fmla="val 78505"/>
            </a:avLst>
          </a:prstGeom>
          <a:solidFill>
            <a:schemeClr val="accent1"/>
          </a:solidFill>
          <a:ln>
            <a:noFill/>
          </a:ln>
          <a:effectLst>
            <a:prstShdw prst="shdw17" dist="17961" dir="2700000">
              <a:srgbClr val="7A8E99"/>
            </a:prst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3600">
                <a:solidFill>
                  <a:schemeClr val="lt1"/>
                </a:solidFill>
                <a:latin typeface="微软雅黑" panose="020B0503020204020204" charset="-122"/>
                <a:ea typeface="微软雅黑" panose="020B0503020204020204" charset="-122"/>
                <a:cs typeface="+mn-ea"/>
                <a:sym typeface="+mn-lt"/>
              </a:rPr>
              <a:t>乙炔、天然气</a:t>
            </a:r>
            <a:endParaRPr lang="zh-CN" altLang="en-US" sz="3600">
              <a:solidFill>
                <a:schemeClr val="lt1"/>
              </a:solidFill>
              <a:latin typeface="微软雅黑" panose="020B0503020204020204" charset="-122"/>
              <a:ea typeface="微软雅黑" panose="020B0503020204020204" charset="-122"/>
              <a:cs typeface="+mn-ea"/>
              <a:sym typeface="+mn-lt"/>
            </a:endParaRPr>
          </a:p>
        </p:txBody>
      </p:sp>
      <p:sp>
        <p:nvSpPr>
          <p:cNvPr id="2" name="矩形 1"/>
          <p:cNvSpPr/>
          <p:nvPr/>
        </p:nvSpPr>
        <p:spPr>
          <a:xfrm>
            <a:off x="5791208" y="1461622"/>
            <a:ext cx="2179955" cy="521970"/>
          </a:xfrm>
          <a:prstGeom prst="rect">
            <a:avLst/>
          </a:prstGeom>
        </p:spPr>
        <p:txBody>
          <a:bodyPr wrap="none">
            <a:spAutoFit/>
          </a:bodyPr>
          <a:lstStyle/>
          <a:p>
            <a:pPr lvl="0">
              <a:spcBef>
                <a:spcPct val="50000"/>
              </a:spcBef>
            </a:pPr>
            <a:r>
              <a:rPr lang="zh-CN" altLang="zh-CN" sz="2800" b="1">
                <a:solidFill>
                  <a:srgbClr val="000000"/>
                </a:solidFill>
                <a:latin typeface="微软雅黑" panose="020B0503020204020204" charset="-122"/>
                <a:ea typeface="微软雅黑" panose="020B0503020204020204" charset="-122"/>
                <a:cs typeface="微软雅黑" panose="020B0503020204020204" charset="-122"/>
                <a:sym typeface="+mn-lt"/>
              </a:rPr>
              <a:t>2</a:t>
            </a:r>
            <a:r>
              <a:rPr lang="zh-CN" altLang="en-US" sz="2800" b="1">
                <a:solidFill>
                  <a:srgbClr val="000000"/>
                </a:solidFill>
                <a:latin typeface="微软雅黑" panose="020B0503020204020204" charset="-122"/>
                <a:ea typeface="微软雅黑" panose="020B0503020204020204" charset="-122"/>
                <a:cs typeface="微软雅黑" panose="020B0503020204020204" charset="-122"/>
                <a:sym typeface="+mn-lt"/>
              </a:rPr>
              <a:t>、易燃气体</a:t>
            </a:r>
            <a:endParaRPr lang="zh-CN" altLang="en-US" sz="2800" b="1">
              <a:solidFill>
                <a:srgbClr val="000000"/>
              </a:solidFill>
              <a:latin typeface="微软雅黑" panose="020B0503020204020204" charset="-122"/>
              <a:ea typeface="微软雅黑" panose="020B0503020204020204" charset="-122"/>
              <a:cs typeface="微软雅黑" panose="020B0503020204020204" charset="-122"/>
              <a:sym typeface="+mn-lt"/>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09"/>
                                        </p:tgtEl>
                                        <p:attrNameLst>
                                          <p:attrName>style.visibility</p:attrName>
                                        </p:attrNameLst>
                                      </p:cBhvr>
                                      <p:to>
                                        <p:strVal val="visible"/>
                                      </p:to>
                                    </p:set>
                                    <p:animEffect transition="in" filter="fade">
                                      <p:cBhvr>
                                        <p:cTn id="12" dur="500"/>
                                        <p:tgtEl>
                                          <p:spTgt spid="1740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411"/>
                                        </p:tgtEl>
                                        <p:attrNameLst>
                                          <p:attrName>style.visibility</p:attrName>
                                        </p:attrNameLst>
                                      </p:cBhvr>
                                      <p:to>
                                        <p:strVal val="visible"/>
                                      </p:to>
                                    </p:set>
                                    <p:anim calcmode="lin" valueType="num">
                                      <p:cBhvr additive="base">
                                        <p:cTn id="17" dur="500" fill="hold"/>
                                        <p:tgtEl>
                                          <p:spTgt spid="17411"/>
                                        </p:tgtEl>
                                        <p:attrNameLst>
                                          <p:attrName>ppt_x</p:attrName>
                                        </p:attrNameLst>
                                      </p:cBhvr>
                                      <p:tavLst>
                                        <p:tav tm="0">
                                          <p:val>
                                            <p:strVal val="#ppt_x"/>
                                          </p:val>
                                        </p:tav>
                                        <p:tav tm="100000">
                                          <p:val>
                                            <p:strVal val="#ppt_x"/>
                                          </p:val>
                                        </p:tav>
                                      </p:tavLst>
                                    </p:anim>
                                    <p:anim calcmode="lin" valueType="num">
                                      <p:cBhvr additive="base">
                                        <p:cTn id="1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7412"/>
                                        </p:tgtEl>
                                        <p:attrNameLst>
                                          <p:attrName>style.visibility</p:attrName>
                                        </p:attrNameLst>
                                      </p:cBhvr>
                                      <p:to>
                                        <p:strVal val="visible"/>
                                      </p:to>
                                    </p:set>
                                    <p:anim calcmode="lin" valueType="num">
                                      <p:cBhvr additive="base">
                                        <p:cTn id="28" dur="500" fill="hold"/>
                                        <p:tgtEl>
                                          <p:spTgt spid="17412"/>
                                        </p:tgtEl>
                                        <p:attrNameLst>
                                          <p:attrName>ppt_x</p:attrName>
                                        </p:attrNameLst>
                                      </p:cBhvr>
                                      <p:tavLst>
                                        <p:tav tm="0">
                                          <p:val>
                                            <p:strVal val="#ppt_x"/>
                                          </p:val>
                                        </p:tav>
                                        <p:tav tm="100000">
                                          <p:val>
                                            <p:strVal val="#ppt_x"/>
                                          </p:val>
                                        </p:tav>
                                      </p:tavLst>
                                    </p:anim>
                                    <p:anim calcmode="lin" valueType="num">
                                      <p:cBhvr additive="base">
                                        <p:cTn id="29"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7413"/>
                                        </p:tgtEl>
                                        <p:attrNameLst>
                                          <p:attrName>style.visibility</p:attrName>
                                        </p:attrNameLst>
                                      </p:cBhvr>
                                      <p:to>
                                        <p:strVal val="visible"/>
                                      </p:to>
                                    </p:set>
                                    <p:anim calcmode="lin" valueType="num">
                                      <p:cBhvr additive="base">
                                        <p:cTn id="34" dur="500" fill="hold"/>
                                        <p:tgtEl>
                                          <p:spTgt spid="17413"/>
                                        </p:tgtEl>
                                        <p:attrNameLst>
                                          <p:attrName>ppt_x</p:attrName>
                                        </p:attrNameLst>
                                      </p:cBhvr>
                                      <p:tavLst>
                                        <p:tav tm="0">
                                          <p:val>
                                            <p:strVal val="#ppt_x"/>
                                          </p:val>
                                        </p:tav>
                                        <p:tav tm="100000">
                                          <p:val>
                                            <p:strVal val="#ppt_x"/>
                                          </p:val>
                                        </p:tav>
                                      </p:tavLst>
                                    </p:anim>
                                    <p:anim calcmode="lin" valueType="num">
                                      <p:cBhvr additive="base">
                                        <p:cTn id="35"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P spid="17410" grpId="0"/>
      <p:bldP spid="17413" grpId="0" bldLvl="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6" name="图片 5" descr="f6043dcc74b4197d1ce4068abd875718"/>
          <p:cNvPicPr>
            <a:picLocks noChangeAspect="1"/>
          </p:cNvPicPr>
          <p:nvPr userDrawn="1">
            <p:custDataLst>
              <p:tags r:id="rId1"/>
            </p:custDataLst>
          </p:nvPr>
        </p:nvPicPr>
        <p:blipFill rotWithShape="1">
          <a:blip r:embed="rId2">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4" name="图片 3" descr="f6043dcc74b4197d1ce4068abd875718"/>
          <p:cNvPicPr>
            <a:picLocks noChangeAspect="1"/>
          </p:cNvPicPr>
          <p:nvPr userDrawn="1">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sp>
        <p:nvSpPr>
          <p:cNvPr id="19457" name="Rectangle 2"/>
          <p:cNvSpPr>
            <a:spLocks noGrp="1" noRot="1" noChangeArrowheads="1"/>
          </p:cNvSpPr>
          <p:nvPr>
            <p:ph type="title" idx="4294967295"/>
            <p:custDataLst>
              <p:tags r:id="rId5"/>
            </p:custDataLst>
          </p:nvPr>
        </p:nvSpPr>
        <p:spPr>
          <a:xfrm>
            <a:off x="7123070" y="1394079"/>
            <a:ext cx="2666930" cy="609614"/>
          </a:xfr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zh-CN" altLang="zh-CN" sz="2800" b="1">
                <a:solidFill>
                  <a:schemeClr val="dk1"/>
                </a:solidFill>
                <a:latin typeface="汉仪旗黑-85S" charset="0"/>
                <a:ea typeface="+mn-ea"/>
                <a:cs typeface="汉仪旗黑-85S" charset="0"/>
                <a:sym typeface="+mn-lt"/>
              </a:rPr>
              <a:t>4</a:t>
            </a:r>
            <a:r>
              <a:rPr lang="zh-CN" altLang="zh-CN" sz="2800" b="1">
                <a:solidFill>
                  <a:schemeClr val="dk1"/>
                </a:solidFill>
                <a:latin typeface="汉仪旗黑-85S" charset="0"/>
                <a:ea typeface="+mn-ea"/>
                <a:cs typeface="汉仪旗黑-85S" charset="0"/>
                <a:sym typeface="+mn-lt"/>
              </a:rPr>
              <a:t>、</a:t>
            </a:r>
            <a:r>
              <a:rPr lang="zh-CN" altLang="zh-CN" sz="2800" b="1">
                <a:solidFill>
                  <a:schemeClr val="dk1"/>
                </a:solidFill>
                <a:latin typeface="汉仪旗黑-85S" charset="0"/>
                <a:ea typeface="+mn-ea"/>
                <a:cs typeface="汉仪旗黑-85S" charset="0"/>
                <a:sym typeface="+mn-lt"/>
              </a:rPr>
              <a:t>易燃固体</a:t>
            </a:r>
            <a:endParaRPr lang="zh-CN" altLang="zh-CN" sz="2800" b="1">
              <a:solidFill>
                <a:schemeClr val="dk1"/>
              </a:solidFill>
              <a:latin typeface="汉仪旗黑-85S" charset="0"/>
              <a:ea typeface="+mn-ea"/>
              <a:cs typeface="汉仪旗黑-85S" charset="0"/>
              <a:sym typeface="+mn-lt"/>
            </a:endParaRPr>
          </a:p>
        </p:txBody>
      </p:sp>
      <p:pic>
        <p:nvPicPr>
          <p:cNvPr id="19458"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52510" y="2003693"/>
            <a:ext cx="30353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785112" y="2076718"/>
            <a:ext cx="426085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椭圆形标注 12292"/>
          <p:cNvSpPr>
            <a:spLocks noChangeArrowheads="1"/>
          </p:cNvSpPr>
          <p:nvPr>
            <p:custDataLst>
              <p:tags r:id="rId8"/>
            </p:custDataLst>
          </p:nvPr>
        </p:nvSpPr>
        <p:spPr bwMode="auto">
          <a:xfrm>
            <a:off x="4073424" y="1450956"/>
            <a:ext cx="2666929" cy="1978044"/>
          </a:xfrm>
          <a:prstGeom prst="wedgeEllipseCallout">
            <a:avLst>
              <a:gd name="adj1" fmla="val -57264"/>
              <a:gd name="adj2" fmla="val 74704"/>
            </a:avLst>
          </a:prstGeom>
          <a:solidFill>
            <a:schemeClr val="accent1"/>
          </a:solidFill>
          <a:ln>
            <a:noFill/>
          </a:ln>
          <a:effectLst>
            <a:prstShdw prst="shdw17" dist="17961" dir="2700000">
              <a:srgbClr val="7A8E99"/>
            </a:prst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a:solidFill>
                  <a:schemeClr val="lt1"/>
                </a:solidFill>
                <a:latin typeface="微软雅黑" panose="020B0503020204020204" charset="-122"/>
                <a:ea typeface="微软雅黑" panose="020B0503020204020204" charset="-122"/>
                <a:cs typeface="+mn-ea"/>
                <a:sym typeface="+mn-lt"/>
              </a:rPr>
              <a:t>油漆、稀料、汽油、柴油、香蕉水等</a:t>
            </a:r>
            <a:endParaRPr lang="zh-CN" altLang="en-US" sz="2400">
              <a:solidFill>
                <a:schemeClr val="lt1"/>
              </a:solidFill>
              <a:latin typeface="微软雅黑" panose="020B0503020204020204" charset="-122"/>
              <a:ea typeface="微软雅黑" panose="020B0503020204020204" charset="-122"/>
              <a:cs typeface="+mn-ea"/>
              <a:sym typeface="+mn-lt"/>
            </a:endParaRPr>
          </a:p>
        </p:txBody>
      </p:sp>
      <p:sp>
        <p:nvSpPr>
          <p:cNvPr id="2" name="矩形 1"/>
          <p:cNvSpPr/>
          <p:nvPr/>
        </p:nvSpPr>
        <p:spPr>
          <a:xfrm>
            <a:off x="1052510" y="1345194"/>
            <a:ext cx="2286000" cy="521970"/>
          </a:xfrm>
          <a:prstGeom prst="rect">
            <a:avLst/>
          </a:prstGeom>
        </p:spPr>
        <p:txBody>
          <a:bodyPr wrap="none">
            <a:spAutoFit/>
          </a:bodyPr>
          <a:lstStyle/>
          <a:p>
            <a:r>
              <a:rPr lang="zh-CN" altLang="zh-CN" sz="2800" b="1">
                <a:solidFill>
                  <a:srgbClr val="000000"/>
                </a:solidFill>
                <a:latin typeface="微软雅黑" panose="020B0503020204020204" charset="-122"/>
                <a:ea typeface="微软雅黑" panose="020B0503020204020204" charset="-122"/>
                <a:cs typeface="微软雅黑" panose="020B0503020204020204" charset="-122"/>
                <a:sym typeface="+mn-lt"/>
              </a:rPr>
              <a:t>3</a:t>
            </a:r>
            <a:r>
              <a:rPr lang="zh-CN" altLang="en-US" sz="2800" b="1">
                <a:solidFill>
                  <a:srgbClr val="000000"/>
                </a:solidFill>
                <a:latin typeface="微软雅黑" panose="020B0503020204020204" charset="-122"/>
                <a:ea typeface="微软雅黑" panose="020B0503020204020204" charset="-122"/>
                <a:cs typeface="微软雅黑" panose="020B0503020204020204" charset="-122"/>
                <a:sym typeface="+mn-lt"/>
              </a:rPr>
              <a:t>、易燃液体 </a:t>
            </a:r>
            <a:endParaRPr lang="zh-CN" altLang="en-US" sz="2800" b="1">
              <a:solidFill>
                <a:srgbClr val="000000"/>
              </a:solidFill>
              <a:latin typeface="微软雅黑" panose="020B0503020204020204" charset="-122"/>
              <a:ea typeface="微软雅黑" panose="020B0503020204020204" charset="-122"/>
              <a:cs typeface="微软雅黑" panose="020B0503020204020204" charset="-122"/>
              <a:sym typeface="+mn-lt"/>
            </a:endParaRPr>
          </a:p>
        </p:txBody>
      </p:sp>
      <p:sp>
        <p:nvSpPr>
          <p:cNvPr id="7" name="Text Box 10"/>
          <p:cNvSpPr txBox="1">
            <a:spLocks noChangeArrowheads="1"/>
          </p:cNvSpPr>
          <p:nvPr/>
        </p:nvSpPr>
        <p:spPr bwMode="auto">
          <a:xfrm>
            <a:off x="607554" y="390257"/>
            <a:ext cx="6192838"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40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2</a:t>
            </a:r>
            <a:r>
              <a:rPr lang="zh-CN" altLang="en-US" sz="40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、危险化学品分类及标识</a:t>
            </a:r>
            <a:endParaRPr lang="zh-CN" altLang="en-US" sz="40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458"/>
                                        </p:tgtEl>
                                        <p:attrNameLst>
                                          <p:attrName>style.visibility</p:attrName>
                                        </p:attrNameLst>
                                      </p:cBhvr>
                                      <p:to>
                                        <p:strVal val="visible"/>
                                      </p:to>
                                    </p:set>
                                    <p:anim calcmode="lin" valueType="num">
                                      <p:cBhvr additive="base">
                                        <p:cTn id="17" dur="500" fill="hold"/>
                                        <p:tgtEl>
                                          <p:spTgt spid="19458"/>
                                        </p:tgtEl>
                                        <p:attrNameLst>
                                          <p:attrName>ppt_x</p:attrName>
                                        </p:attrNameLst>
                                      </p:cBhvr>
                                      <p:tavLst>
                                        <p:tav tm="0">
                                          <p:val>
                                            <p:strVal val="#ppt_x"/>
                                          </p:val>
                                        </p:tav>
                                        <p:tav tm="100000">
                                          <p:val>
                                            <p:strVal val="#ppt_x"/>
                                          </p:val>
                                        </p:tav>
                                      </p:tavLst>
                                    </p:anim>
                                    <p:anim calcmode="lin" valueType="num">
                                      <p:cBhvr additive="base">
                                        <p:cTn id="18"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457"/>
                                        </p:tgtEl>
                                        <p:attrNameLst>
                                          <p:attrName>style.visibility</p:attrName>
                                        </p:attrNameLst>
                                      </p:cBhvr>
                                      <p:to>
                                        <p:strVal val="visible"/>
                                      </p:to>
                                    </p:set>
                                    <p:anim calcmode="lin" valueType="num">
                                      <p:cBhvr additive="base">
                                        <p:cTn id="23" dur="500" fill="hold"/>
                                        <p:tgtEl>
                                          <p:spTgt spid="19457"/>
                                        </p:tgtEl>
                                        <p:attrNameLst>
                                          <p:attrName>ppt_x</p:attrName>
                                        </p:attrNameLst>
                                      </p:cBhvr>
                                      <p:tavLst>
                                        <p:tav tm="0">
                                          <p:val>
                                            <p:strVal val="#ppt_x"/>
                                          </p:val>
                                        </p:tav>
                                        <p:tav tm="100000">
                                          <p:val>
                                            <p:strVal val="#ppt_x"/>
                                          </p:val>
                                        </p:tav>
                                      </p:tavLst>
                                    </p:anim>
                                    <p:anim calcmode="lin" valueType="num">
                                      <p:cBhvr additive="base">
                                        <p:cTn id="24" dur="500" fill="hold"/>
                                        <p:tgtEl>
                                          <p:spTgt spid="1945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459"/>
                                        </p:tgtEl>
                                        <p:attrNameLst>
                                          <p:attrName>style.visibility</p:attrName>
                                        </p:attrNameLst>
                                      </p:cBhvr>
                                      <p:to>
                                        <p:strVal val="visible"/>
                                      </p:to>
                                    </p:set>
                                    <p:anim calcmode="lin" valueType="num">
                                      <p:cBhvr additive="base">
                                        <p:cTn id="29" dur="500" fill="hold"/>
                                        <p:tgtEl>
                                          <p:spTgt spid="19459"/>
                                        </p:tgtEl>
                                        <p:attrNameLst>
                                          <p:attrName>ppt_x</p:attrName>
                                        </p:attrNameLst>
                                      </p:cBhvr>
                                      <p:tavLst>
                                        <p:tav tm="0">
                                          <p:val>
                                            <p:strVal val="#ppt_x"/>
                                          </p:val>
                                        </p:tav>
                                        <p:tav tm="100000">
                                          <p:val>
                                            <p:strVal val="#ppt_x"/>
                                          </p:val>
                                        </p:tav>
                                      </p:tavLst>
                                    </p:anim>
                                    <p:anim calcmode="lin" valueType="num">
                                      <p:cBhvr additive="base">
                                        <p:cTn id="30" dur="500" fill="hold"/>
                                        <p:tgtEl>
                                          <p:spTgt spid="19459"/>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9460"/>
                                        </p:tgtEl>
                                        <p:attrNameLst>
                                          <p:attrName>style.visibility</p:attrName>
                                        </p:attrNameLst>
                                      </p:cBhvr>
                                      <p:to>
                                        <p:strVal val="visible"/>
                                      </p:to>
                                    </p:set>
                                    <p:anim calcmode="lin" valueType="num">
                                      <p:cBhvr additive="base">
                                        <p:cTn id="34" dur="500" fill="hold"/>
                                        <p:tgtEl>
                                          <p:spTgt spid="19460"/>
                                        </p:tgtEl>
                                        <p:attrNameLst>
                                          <p:attrName>ppt_x</p:attrName>
                                        </p:attrNameLst>
                                      </p:cBhvr>
                                      <p:tavLst>
                                        <p:tav tm="0">
                                          <p:val>
                                            <p:strVal val="#ppt_x"/>
                                          </p:val>
                                        </p:tav>
                                        <p:tav tm="100000">
                                          <p:val>
                                            <p:strVal val="#ppt_x"/>
                                          </p:val>
                                        </p:tav>
                                      </p:tavLst>
                                    </p:anim>
                                    <p:anim calcmode="lin" valueType="num">
                                      <p:cBhvr additive="base">
                                        <p:cTn id="35"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P spid="19460" grpId="0" bldLvl="0" animBg="1"/>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4" name="图片 3" descr="f6043dcc74b4197d1ce4068abd875718"/>
          <p:cNvPicPr>
            <a:picLocks noChangeAspect="1"/>
          </p:cNvPicPr>
          <p:nvPr userDrawn="1">
            <p:custDataLst>
              <p:tags r:id="rId1"/>
            </p:custDataLst>
          </p:nvPr>
        </p:nvPicPr>
        <p:blipFill rotWithShape="1">
          <a:blip r:embed="rId2">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7" name="图片 6" descr="f6043dcc74b4197d1ce4068abd875718"/>
          <p:cNvPicPr>
            <a:picLocks noChangeAspect="1"/>
          </p:cNvPicPr>
          <p:nvPr userDrawn="1">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sp>
        <p:nvSpPr>
          <p:cNvPr id="20481" name="Rectangle 2"/>
          <p:cNvSpPr>
            <a:spLocks noGrp="1" noRot="1" noChangeArrowheads="1"/>
          </p:cNvSpPr>
          <p:nvPr>
            <p:ph type="title" idx="4294967295"/>
            <p:custDataLst>
              <p:tags r:id="rId5"/>
            </p:custDataLst>
          </p:nvPr>
        </p:nvSpPr>
        <p:spPr>
          <a:xfrm>
            <a:off x="838338" y="1505166"/>
            <a:ext cx="5029228" cy="492165"/>
          </a:xfr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en-US" altLang="zh-CN" sz="2800" b="1">
                <a:solidFill>
                  <a:schemeClr val="dk1">
                    <a:lumMod val="85000"/>
                    <a:lumOff val="15000"/>
                  </a:schemeClr>
                </a:solidFill>
                <a:latin typeface="汉仪旗黑-85S" charset="0"/>
                <a:ea typeface="+mn-ea"/>
                <a:cs typeface="汉仪旗黑-85S" charset="0"/>
                <a:sym typeface="+mn-lt"/>
              </a:rPr>
              <a:t>5</a:t>
            </a:r>
            <a:r>
              <a:rPr lang="en-US" altLang="zh-CN" sz="2800" b="1">
                <a:solidFill>
                  <a:schemeClr val="dk1">
                    <a:lumMod val="85000"/>
                    <a:lumOff val="15000"/>
                  </a:schemeClr>
                </a:solidFill>
                <a:latin typeface="汉仪旗黑-85S" charset="0"/>
                <a:ea typeface="+mn-ea"/>
                <a:cs typeface="汉仪旗黑-85S" charset="0"/>
                <a:sym typeface="+mn-lt"/>
              </a:rPr>
              <a:t>、氧化剂和有机过氧化物</a:t>
            </a:r>
            <a:endParaRPr lang="en-US" altLang="zh-CN" sz="2800" b="1">
              <a:solidFill>
                <a:schemeClr val="dk1">
                  <a:lumMod val="85000"/>
                  <a:lumOff val="15000"/>
                </a:schemeClr>
              </a:solidFill>
              <a:latin typeface="汉仪旗黑-85S" charset="0"/>
              <a:ea typeface="+mn-ea"/>
              <a:cs typeface="汉仪旗黑-85S" charset="0"/>
              <a:sym typeface="+mn-lt"/>
            </a:endParaRPr>
          </a:p>
        </p:txBody>
      </p:sp>
      <p:pic>
        <p:nvPicPr>
          <p:cNvPr id="20482"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576539" y="2194576"/>
            <a:ext cx="35528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954428" y="2262297"/>
            <a:ext cx="352425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712304" y="1463945"/>
            <a:ext cx="2666930" cy="521970"/>
          </a:xfrm>
          <a:prstGeom prst="rect">
            <a:avLst/>
          </a:prstGeom>
        </p:spPr>
        <p:txBody>
          <a:bodyPr wrap="square">
            <a:spAutoFit/>
          </a:bodyPr>
          <a:lstStyle/>
          <a:p>
            <a:r>
              <a:rPr lang="zh-CN" altLang="zh-CN" sz="2800" b="1">
                <a:solidFill>
                  <a:srgbClr val="000000"/>
                </a:solidFill>
                <a:latin typeface="微软雅黑" panose="020B0503020204020204" charset="-122"/>
                <a:ea typeface="微软雅黑" panose="020B0503020204020204" charset="-122"/>
                <a:cs typeface="微软雅黑" panose="020B0503020204020204" charset="-122"/>
                <a:sym typeface="+mn-lt"/>
              </a:rPr>
              <a:t>6</a:t>
            </a:r>
            <a:r>
              <a:rPr lang="zh-CN" altLang="en-US" sz="2800" b="1">
                <a:solidFill>
                  <a:srgbClr val="000000"/>
                </a:solidFill>
                <a:latin typeface="微软雅黑" panose="020B0503020204020204" charset="-122"/>
                <a:ea typeface="微软雅黑" panose="020B0503020204020204" charset="-122"/>
                <a:cs typeface="微软雅黑" panose="020B0503020204020204" charset="-122"/>
                <a:sym typeface="+mn-lt"/>
              </a:rPr>
              <a:t>、毒害品</a:t>
            </a:r>
            <a:endParaRPr lang="zh-CN" altLang="en-US" sz="2800" b="1">
              <a:solidFill>
                <a:srgbClr val="000000"/>
              </a:solidFill>
              <a:latin typeface="微软雅黑" panose="020B0503020204020204" charset="-122"/>
              <a:ea typeface="微软雅黑" panose="020B0503020204020204" charset="-122"/>
              <a:cs typeface="微软雅黑" panose="020B0503020204020204" charset="-122"/>
              <a:sym typeface="+mn-lt"/>
            </a:endParaRPr>
          </a:p>
        </p:txBody>
      </p:sp>
      <p:sp>
        <p:nvSpPr>
          <p:cNvPr id="6" name="Text Box 10"/>
          <p:cNvSpPr txBox="1">
            <a:spLocks noChangeArrowheads="1"/>
          </p:cNvSpPr>
          <p:nvPr/>
        </p:nvSpPr>
        <p:spPr bwMode="auto">
          <a:xfrm>
            <a:off x="607554" y="390257"/>
            <a:ext cx="6192838"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40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2</a:t>
            </a:r>
            <a:r>
              <a:rPr lang="zh-CN" altLang="en-US" sz="40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、危险化学品分类及标识</a:t>
            </a:r>
            <a:endParaRPr lang="zh-CN" altLang="en-US" sz="40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1"/>
                                        </p:tgtEl>
                                        <p:attrNameLst>
                                          <p:attrName>style.visibility</p:attrName>
                                        </p:attrNameLst>
                                      </p:cBhvr>
                                      <p:to>
                                        <p:strVal val="visible"/>
                                      </p:to>
                                    </p:set>
                                    <p:animEffect transition="in" filter="fade">
                                      <p:cBhvr>
                                        <p:cTn id="12" dur="500"/>
                                        <p:tgtEl>
                                          <p:spTgt spid="2048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482"/>
                                        </p:tgtEl>
                                        <p:attrNameLst>
                                          <p:attrName>style.visibility</p:attrName>
                                        </p:attrNameLst>
                                      </p:cBhvr>
                                      <p:to>
                                        <p:strVal val="visible"/>
                                      </p:to>
                                    </p:set>
                                    <p:anim calcmode="lin" valueType="num">
                                      <p:cBhvr additive="base">
                                        <p:cTn id="17" dur="500" fill="hold"/>
                                        <p:tgtEl>
                                          <p:spTgt spid="20482"/>
                                        </p:tgtEl>
                                        <p:attrNameLst>
                                          <p:attrName>ppt_x</p:attrName>
                                        </p:attrNameLst>
                                      </p:cBhvr>
                                      <p:tavLst>
                                        <p:tav tm="0">
                                          <p:val>
                                            <p:strVal val="#ppt_x"/>
                                          </p:val>
                                        </p:tav>
                                        <p:tav tm="100000">
                                          <p:val>
                                            <p:strVal val="#ppt_x"/>
                                          </p:val>
                                        </p:tav>
                                      </p:tavLst>
                                    </p:anim>
                                    <p:anim calcmode="lin" valueType="num">
                                      <p:cBhvr additive="base">
                                        <p:cTn id="1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0483"/>
                                        </p:tgtEl>
                                        <p:attrNameLst>
                                          <p:attrName>style.visibility</p:attrName>
                                        </p:attrNameLst>
                                      </p:cBhvr>
                                      <p:to>
                                        <p:strVal val="visible"/>
                                      </p:to>
                                    </p:set>
                                    <p:anim calcmode="lin" valueType="num">
                                      <p:cBhvr additive="base">
                                        <p:cTn id="28" dur="500" fill="hold"/>
                                        <p:tgtEl>
                                          <p:spTgt spid="20483"/>
                                        </p:tgtEl>
                                        <p:attrNameLst>
                                          <p:attrName>ppt_x</p:attrName>
                                        </p:attrNameLst>
                                      </p:cBhvr>
                                      <p:tavLst>
                                        <p:tav tm="0">
                                          <p:val>
                                            <p:strVal val="#ppt_x"/>
                                          </p:val>
                                        </p:tav>
                                        <p:tav tm="100000">
                                          <p:val>
                                            <p:strVal val="#ppt_x"/>
                                          </p:val>
                                        </p:tav>
                                      </p:tavLst>
                                    </p:anim>
                                    <p:anim calcmode="lin" valueType="num">
                                      <p:cBhvr additive="base">
                                        <p:cTn id="29"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6" name="图片 5" descr="f6043dcc74b4197d1ce4068abd875718"/>
          <p:cNvPicPr>
            <a:picLocks noChangeAspect="1"/>
          </p:cNvPicPr>
          <p:nvPr userDrawn="1">
            <p:custDataLst>
              <p:tags r:id="rId1"/>
            </p:custDataLst>
          </p:nvPr>
        </p:nvPicPr>
        <p:blipFill rotWithShape="1">
          <a:blip r:embed="rId2">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4" name="图片 3" descr="f6043dcc74b4197d1ce4068abd875718"/>
          <p:cNvPicPr>
            <a:picLocks noChangeAspect="1"/>
          </p:cNvPicPr>
          <p:nvPr userDrawn="1">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sp>
        <p:nvSpPr>
          <p:cNvPr id="21505" name="Rectangle 2"/>
          <p:cNvSpPr>
            <a:spLocks noGrp="1" noRot="1" noChangeArrowheads="1"/>
          </p:cNvSpPr>
          <p:nvPr>
            <p:ph type="title" idx="4294967295"/>
            <p:custDataLst>
              <p:tags r:id="rId5"/>
            </p:custDataLst>
          </p:nvPr>
        </p:nvSpPr>
        <p:spPr>
          <a:xfrm>
            <a:off x="1036883" y="1295456"/>
            <a:ext cx="2667090" cy="471537"/>
          </a:xfr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zh-CN" altLang="zh-CN" sz="2800" b="1">
                <a:solidFill>
                  <a:schemeClr val="dk1">
                    <a:lumMod val="85000"/>
                    <a:lumOff val="15000"/>
                  </a:schemeClr>
                </a:solidFill>
                <a:latin typeface="汉仪旗黑-85S" charset="0"/>
                <a:ea typeface="+mn-ea"/>
                <a:cs typeface="汉仪旗黑-85S" charset="0"/>
                <a:sym typeface="+mn-lt"/>
              </a:rPr>
              <a:t>7</a:t>
            </a:r>
            <a:r>
              <a:rPr lang="zh-CN" altLang="zh-CN" sz="2800" b="1">
                <a:solidFill>
                  <a:schemeClr val="dk1">
                    <a:lumMod val="85000"/>
                    <a:lumOff val="15000"/>
                  </a:schemeClr>
                </a:solidFill>
                <a:latin typeface="汉仪旗黑-85S" charset="0"/>
                <a:ea typeface="+mn-ea"/>
                <a:cs typeface="汉仪旗黑-85S" charset="0"/>
                <a:sym typeface="+mn-lt"/>
              </a:rPr>
              <a:t>、放射性物品</a:t>
            </a:r>
            <a:endParaRPr lang="zh-CN" altLang="zh-CN" sz="2800" b="1">
              <a:solidFill>
                <a:schemeClr val="dk1">
                  <a:lumMod val="85000"/>
                  <a:lumOff val="15000"/>
                </a:schemeClr>
              </a:solidFill>
              <a:latin typeface="汉仪旗黑-85S" charset="0"/>
              <a:ea typeface="+mn-ea"/>
              <a:cs typeface="汉仪旗黑-85S" charset="0"/>
              <a:sym typeface="+mn-lt"/>
            </a:endParaRPr>
          </a:p>
        </p:txBody>
      </p:sp>
      <p:pic>
        <p:nvPicPr>
          <p:cNvPr id="21506"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96165" y="1970517"/>
            <a:ext cx="41306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5"/>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172682" y="2042748"/>
            <a:ext cx="3414712"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椭圆形标注 14340"/>
          <p:cNvSpPr>
            <a:spLocks noChangeArrowheads="1"/>
          </p:cNvSpPr>
          <p:nvPr>
            <p:custDataLst>
              <p:tags r:id="rId8"/>
            </p:custDataLst>
          </p:nvPr>
        </p:nvSpPr>
        <p:spPr bwMode="auto">
          <a:xfrm>
            <a:off x="8762930" y="668458"/>
            <a:ext cx="2667090" cy="1541374"/>
          </a:xfrm>
          <a:prstGeom prst="wedgeEllipseCallout">
            <a:avLst>
              <a:gd name="adj1" fmla="val -43745"/>
              <a:gd name="adj2" fmla="val 77546"/>
            </a:avLst>
          </a:prstGeom>
          <a:solidFill>
            <a:schemeClr val="accent1"/>
          </a:solidFill>
          <a:ln>
            <a:noFill/>
          </a:ln>
          <a:effectLst>
            <a:prstShdw prst="shdw17" dist="17961" dir="2700000">
              <a:srgbClr val="7A8E99"/>
            </a:prst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a:solidFill>
                  <a:schemeClr val="lt1"/>
                </a:solidFill>
                <a:latin typeface="微软雅黑" panose="020B0503020204020204" charset="-122"/>
                <a:ea typeface="微软雅黑" panose="020B0503020204020204" charset="-122"/>
                <a:cs typeface="+mn-ea"/>
                <a:sym typeface="+mn-lt"/>
              </a:rPr>
              <a:t>盐酸、硫酸、硝酸、强碱</a:t>
            </a:r>
            <a:endParaRPr lang="zh-CN" altLang="en-US" sz="2400">
              <a:solidFill>
                <a:schemeClr val="lt1"/>
              </a:solidFill>
              <a:latin typeface="微软雅黑" panose="020B0503020204020204" charset="-122"/>
              <a:ea typeface="微软雅黑" panose="020B0503020204020204" charset="-122"/>
              <a:cs typeface="+mn-ea"/>
              <a:sym typeface="+mn-lt"/>
            </a:endParaRPr>
          </a:p>
        </p:txBody>
      </p:sp>
      <p:sp>
        <p:nvSpPr>
          <p:cNvPr id="2" name="矩形 1"/>
          <p:cNvSpPr/>
          <p:nvPr/>
        </p:nvSpPr>
        <p:spPr>
          <a:xfrm>
            <a:off x="6281345" y="1244721"/>
            <a:ext cx="1824355" cy="521970"/>
          </a:xfrm>
          <a:prstGeom prst="rect">
            <a:avLst/>
          </a:prstGeom>
        </p:spPr>
        <p:txBody>
          <a:bodyPr wrap="none">
            <a:spAutoFit/>
          </a:bodyPr>
          <a:lstStyle/>
          <a:p>
            <a:r>
              <a:rPr lang="zh-CN" altLang="zh-CN" sz="2800" b="1">
                <a:solidFill>
                  <a:srgbClr val="000000"/>
                </a:solidFill>
                <a:latin typeface="微软雅黑" panose="020B0503020204020204" charset="-122"/>
                <a:ea typeface="微软雅黑" panose="020B0503020204020204" charset="-122"/>
                <a:cs typeface="微软雅黑" panose="020B0503020204020204" charset="-122"/>
                <a:sym typeface="+mn-lt"/>
              </a:rPr>
              <a:t>8</a:t>
            </a:r>
            <a:r>
              <a:rPr lang="zh-CN" altLang="en-US" sz="2800" b="1">
                <a:solidFill>
                  <a:srgbClr val="000000"/>
                </a:solidFill>
                <a:latin typeface="微软雅黑" panose="020B0503020204020204" charset="-122"/>
                <a:ea typeface="微软雅黑" panose="020B0503020204020204" charset="-122"/>
                <a:cs typeface="微软雅黑" panose="020B0503020204020204" charset="-122"/>
                <a:sym typeface="+mn-lt"/>
              </a:rPr>
              <a:t>、腐蚀品</a:t>
            </a:r>
            <a:endParaRPr lang="zh-CN" altLang="en-US" sz="2800" b="1">
              <a:solidFill>
                <a:srgbClr val="000000"/>
              </a:solidFill>
              <a:latin typeface="微软雅黑" panose="020B0503020204020204" charset="-122"/>
              <a:ea typeface="微软雅黑" panose="020B0503020204020204" charset="-122"/>
              <a:cs typeface="微软雅黑" panose="020B0503020204020204" charset="-122"/>
              <a:sym typeface="+mn-lt"/>
            </a:endParaRPr>
          </a:p>
        </p:txBody>
      </p:sp>
      <p:sp>
        <p:nvSpPr>
          <p:cNvPr id="7" name="Text Box 10"/>
          <p:cNvSpPr txBox="1">
            <a:spLocks noChangeArrowheads="1"/>
          </p:cNvSpPr>
          <p:nvPr/>
        </p:nvSpPr>
        <p:spPr bwMode="auto">
          <a:xfrm>
            <a:off x="607554" y="390257"/>
            <a:ext cx="6192838"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40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2</a:t>
            </a:r>
            <a:r>
              <a:rPr lang="zh-CN" altLang="en-US" sz="40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、危险化学品分类及标识</a:t>
            </a:r>
            <a:endParaRPr lang="zh-CN" altLang="en-US" sz="4000" b="1">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5"/>
                                        </p:tgtEl>
                                        <p:attrNameLst>
                                          <p:attrName>style.visibility</p:attrName>
                                        </p:attrNameLst>
                                      </p:cBhvr>
                                      <p:to>
                                        <p:strVal val="visible"/>
                                      </p:to>
                                    </p:set>
                                    <p:animEffect transition="in" filter="fade">
                                      <p:cBhvr>
                                        <p:cTn id="12" dur="500"/>
                                        <p:tgtEl>
                                          <p:spTgt spid="2150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506"/>
                                        </p:tgtEl>
                                        <p:attrNameLst>
                                          <p:attrName>style.visibility</p:attrName>
                                        </p:attrNameLst>
                                      </p:cBhvr>
                                      <p:to>
                                        <p:strVal val="visible"/>
                                      </p:to>
                                    </p:set>
                                    <p:anim calcmode="lin" valueType="num">
                                      <p:cBhvr additive="base">
                                        <p:cTn id="17" dur="500" fill="hold"/>
                                        <p:tgtEl>
                                          <p:spTgt spid="21506"/>
                                        </p:tgtEl>
                                        <p:attrNameLst>
                                          <p:attrName>ppt_x</p:attrName>
                                        </p:attrNameLst>
                                      </p:cBhvr>
                                      <p:tavLst>
                                        <p:tav tm="0">
                                          <p:val>
                                            <p:strVal val="#ppt_x"/>
                                          </p:val>
                                        </p:tav>
                                        <p:tav tm="100000">
                                          <p:val>
                                            <p:strVal val="#ppt_x"/>
                                          </p:val>
                                        </p:tav>
                                      </p:tavLst>
                                    </p:anim>
                                    <p:anim calcmode="lin" valueType="num">
                                      <p:cBhvr additive="base">
                                        <p:cTn id="18"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1507"/>
                                        </p:tgtEl>
                                        <p:attrNameLst>
                                          <p:attrName>style.visibility</p:attrName>
                                        </p:attrNameLst>
                                      </p:cBhvr>
                                      <p:to>
                                        <p:strVal val="visible"/>
                                      </p:to>
                                    </p:set>
                                    <p:anim calcmode="lin" valueType="num">
                                      <p:cBhvr additive="base">
                                        <p:cTn id="28" dur="500" fill="hold"/>
                                        <p:tgtEl>
                                          <p:spTgt spid="21507"/>
                                        </p:tgtEl>
                                        <p:attrNameLst>
                                          <p:attrName>ppt_x</p:attrName>
                                        </p:attrNameLst>
                                      </p:cBhvr>
                                      <p:tavLst>
                                        <p:tav tm="0">
                                          <p:val>
                                            <p:strVal val="#ppt_x"/>
                                          </p:val>
                                        </p:tav>
                                        <p:tav tm="100000">
                                          <p:val>
                                            <p:strVal val="#ppt_x"/>
                                          </p:val>
                                        </p:tav>
                                      </p:tavLst>
                                    </p:anim>
                                    <p:anim calcmode="lin" valueType="num">
                                      <p:cBhvr additive="base">
                                        <p:cTn id="29"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1508"/>
                                        </p:tgtEl>
                                        <p:attrNameLst>
                                          <p:attrName>style.visibility</p:attrName>
                                        </p:attrNameLst>
                                      </p:cBhvr>
                                      <p:to>
                                        <p:strVal val="visible"/>
                                      </p:to>
                                    </p:set>
                                    <p:anim calcmode="lin" valueType="num">
                                      <p:cBhvr additive="base">
                                        <p:cTn id="34" dur="500" fill="hold"/>
                                        <p:tgtEl>
                                          <p:spTgt spid="21508"/>
                                        </p:tgtEl>
                                        <p:attrNameLst>
                                          <p:attrName>ppt_x</p:attrName>
                                        </p:attrNameLst>
                                      </p:cBhvr>
                                      <p:tavLst>
                                        <p:tav tm="0">
                                          <p:val>
                                            <p:strVal val="#ppt_x"/>
                                          </p:val>
                                        </p:tav>
                                        <p:tav tm="100000">
                                          <p:val>
                                            <p:strVal val="#ppt_x"/>
                                          </p:val>
                                        </p:tav>
                                      </p:tavLst>
                                    </p:anim>
                                    <p:anim calcmode="lin" valueType="num">
                                      <p:cBhvr additive="base">
                                        <p:cTn id="35"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P spid="21508" grpId="0" bldLvl="0" animBg="1"/>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7000">
              <a:schemeClr val="tx2"/>
            </a:gs>
            <a:gs pos="90000">
              <a:schemeClr val="tx2">
                <a:lumMod val="90000"/>
              </a:schemeClr>
            </a:gs>
            <a:gs pos="70000">
              <a:schemeClr val="accent1">
                <a:lumMod val="20000"/>
                <a:lumOff val="80000"/>
              </a:schemeClr>
            </a:gs>
          </a:gsLst>
          <a:lin ang="600000" scaled="0"/>
        </a:gradFill>
        <a:effectLst/>
      </p:bgPr>
    </p:bg>
    <p:spTree>
      <p:nvGrpSpPr>
        <p:cNvPr id="1" name=""/>
        <p:cNvGrpSpPr/>
        <p:nvPr/>
      </p:nvGrpSpPr>
      <p:grpSpPr>
        <a:xfrm>
          <a:off x="0" y="0"/>
          <a:ext cx="0" cy="0"/>
          <a:chOff x="0" y="0"/>
          <a:chExt cx="0" cy="0"/>
        </a:xfrm>
      </p:grpSpPr>
      <p:pic>
        <p:nvPicPr>
          <p:cNvPr id="6" name="图片 5" descr="f6043dcc74b4197d1ce4068abd875718"/>
          <p:cNvPicPr>
            <a:picLocks noChangeAspect="1"/>
          </p:cNvPicPr>
          <p:nvPr userDrawn="1">
            <p:custDataLst>
              <p:tags r:id="rId1"/>
            </p:custDataLst>
          </p:nvPr>
        </p:nvPicPr>
        <p:blipFill rotWithShape="1">
          <a:blip r:embed="rId2">
            <a:clrChange>
              <a:clrFrom>
                <a:srgbClr val="D4E1EA">
                  <a:alpha val="100000"/>
                </a:srgbClr>
              </a:clrFrom>
              <a:clrTo>
                <a:srgbClr val="D4E1EA">
                  <a:alpha val="100000"/>
                  <a:alpha val="0"/>
                </a:srgbClr>
              </a:clrTo>
            </a:clrChange>
          </a:blip>
          <a:srcRect t="-260"/>
          <a:stretch>
            <a:fillRect/>
          </a:stretch>
        </p:blipFill>
        <p:spPr>
          <a:xfrm>
            <a:off x="0" y="364490"/>
            <a:ext cx="935355" cy="1567180"/>
          </a:xfrm>
          <a:prstGeom prst="homePlate">
            <a:avLst/>
          </a:prstGeom>
        </p:spPr>
      </p:pic>
      <p:pic>
        <p:nvPicPr>
          <p:cNvPr id="7" name="图片 6" descr="f6043dcc74b4197d1ce4068abd875718"/>
          <p:cNvPicPr>
            <a:picLocks noChangeAspect="1"/>
          </p:cNvPicPr>
          <p:nvPr userDrawn="1">
            <p:custDataLst>
              <p:tags r:id="rId3"/>
            </p:custDataLst>
          </p:nvPr>
        </p:nvPicPr>
        <p:blipFill>
          <a:blip r:embed="rId4">
            <a:clrChange>
              <a:clrFrom>
                <a:srgbClr val="D5E2EB">
                  <a:alpha val="100000"/>
                </a:srgbClr>
              </a:clrFrom>
              <a:clrTo>
                <a:srgbClr val="D5E2EB">
                  <a:alpha val="100000"/>
                  <a:alpha val="0"/>
                </a:srgbClr>
              </a:clrTo>
            </a:clrChange>
          </a:blip>
          <a:srcRect/>
          <a:stretch>
            <a:fillRect/>
          </a:stretch>
        </p:blipFill>
        <p:spPr>
          <a:xfrm rot="10800000">
            <a:off x="10528935" y="5842635"/>
            <a:ext cx="1115060" cy="1015365"/>
          </a:xfrm>
          <a:prstGeom prst="rect">
            <a:avLst/>
          </a:prstGeom>
          <a:effectLst/>
        </p:spPr>
      </p:pic>
      <p:sp>
        <p:nvSpPr>
          <p:cNvPr id="2" name="标题 1"/>
          <p:cNvSpPr>
            <a:spLocks noGrp="1"/>
          </p:cNvSpPr>
          <p:nvPr>
            <p:ph type="title" idx="4294967295"/>
          </p:nvPr>
        </p:nvSpPr>
        <p:spPr>
          <a:xfrm>
            <a:off x="152400" y="1143000"/>
            <a:ext cx="11423650" cy="2852420"/>
          </a:xfr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fontAlgn="base">
              <a:lnSpc>
                <a:spcPct val="150000"/>
              </a:lnSpc>
              <a:buClrTx/>
              <a:buSzTx/>
              <a:buFont typeface="Arial" panose="020B0604020202020204" pitchFamily="34" charset="0"/>
            </a:pPr>
            <a:r>
              <a:rPr lang="zh-CN" altLang="en-US" sz="6600" b="1">
                <a:gradFill flip="none" rotWithShape="1">
                  <a:gsLst>
                    <a:gs pos="23000">
                      <a:schemeClr val="dk1">
                        <a:lumMod val="85000"/>
                        <a:lumOff val="15000"/>
                      </a:schemeClr>
                    </a:gs>
                    <a:gs pos="100000">
                      <a:schemeClr val="accent1">
                        <a:lumMod val="60000"/>
                        <a:lumOff val="40000"/>
                      </a:schemeClr>
                    </a:gs>
                  </a:gsLst>
                  <a:lin ang="18900000" scaled="1"/>
                </a:gradFill>
                <a:latin typeface="汉仪旗黑-85S" charset="0"/>
                <a:ea typeface="汉仪旗黑-85S" charset="0"/>
                <a:cs typeface="+mn-ea"/>
                <a:sym typeface="+mn-lt"/>
              </a:rPr>
              <a:t>二、危险化学品危害及预防</a:t>
            </a:r>
            <a:endParaRPr lang="zh-CN" altLang="en-US" sz="6600" b="1">
              <a:gradFill flip="none" rotWithShape="1">
                <a:gsLst>
                  <a:gs pos="23000">
                    <a:schemeClr val="dk1">
                      <a:lumMod val="85000"/>
                      <a:lumOff val="15000"/>
                    </a:schemeClr>
                  </a:gs>
                  <a:gs pos="100000">
                    <a:schemeClr val="accent1">
                      <a:lumMod val="60000"/>
                      <a:lumOff val="40000"/>
                    </a:schemeClr>
                  </a:gs>
                </a:gsLst>
                <a:lin ang="18900000" scaled="1"/>
              </a:gradFill>
              <a:latin typeface="汉仪旗黑-85S" charset="0"/>
              <a:ea typeface="汉仪旗黑-85S" charset="0"/>
              <a:cs typeface="+mn-ea"/>
              <a:sym typeface="+mn-lt"/>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
  <p:tag name="KSO_WM_UNIT_LAYERLEVEL" val="1"/>
  <p:tag name="KSO_WM_TAG_VERSION" val="1.0"/>
  <p:tag name="KSO_WM_BEAUTIFY_FLAG" val="#wm#"/>
  <p:tag name="KSO_WM_UNIT_TYPE" val="i"/>
  <p:tag name="KSO_WM_UNIT_INDEX" val="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
  <p:tag name="KSO_WM_UNIT_LAYERLEVEL" val="1"/>
  <p:tag name="KSO_WM_TAG_VERSION" val="1.0"/>
  <p:tag name="KSO_WM_BEAUTIFY_FLAG" val="#wm#"/>
  <p:tag name="KSO_WM_UNIT_TYPE" val="i"/>
  <p:tag name="KSO_WM_UNIT_INDEX"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UNIT_BK_DARK_LIGHT" val="2"/>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UNIT_TYPE" val="i"/>
  <p:tag name="KSO_WM_UNIT_INDEX" val="2"/>
  <p:tag name="KSO_WM_SLIDE_BACKGROUND_TYPE" val="frame"/>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UNIT_BK_DARK_LIGHT" val="2"/>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SLIDE_BACKGROUND_TYPE" val="leftRight"/>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UNIT_TYPE" val="i"/>
  <p:tag name="KSO_WM_UNIT_INDEX" val="2"/>
  <p:tag name="KSO_WM_SLIDE_BACKGROUND_TYPE" val="leftRight"/>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UNIT_BK_DARK_LIGHT" val="2"/>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SLIDE_BACKGROUND_TYPE" val="topBottom"/>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UNIT_TYPE" val="i"/>
  <p:tag name="KSO_WM_UNIT_INDEX" val="2"/>
  <p:tag name="KSO_WM_SLIDE_BACKGROUND_TYPE" val="topBottom"/>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UNIT_BK_DARK_LIGHT" val="2"/>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 name="KSO_WM_SLIDE_BACKGROUND_TYPE" val="bottomTop"/>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UNIT_BK_DARK_LIGHT" val="2"/>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UNIT_TYPE" val="i"/>
  <p:tag name="KSO_WM_UNIT_INDEX" val="2"/>
  <p:tag name="KSO_WM_SLIDE_BACKGROUND_TYPE" val="navigation"/>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UNIT_BK_DARK_LIGHT" val="2"/>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SLIDE_BACKGROUND_TYPE" val="belt"/>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 name="KSO_WM_SLIDE_BACKGROUND_TYPE" val="belt"/>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983"/>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983"/>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8.xml><?xml version="1.0" encoding="utf-8"?>
<p:tagLst xmlns:p="http://schemas.openxmlformats.org/presentationml/2006/main">
  <p:tag name="KSO_WM_TEMPLATE_THUMBS_INDEX" val="1、6、7、8、10、15"/>
  <p:tag name="KSO_WM_TEMPLATE_SUBCATEGORY" val="0"/>
  <p:tag name="KSO_WM_TAG_VERSION" val="1.0"/>
  <p:tag name="KSO_WM_BEAUTIFY_FLAG" val="#wm#"/>
  <p:tag name="KSO_WM_TEMPLATE_CATEGORY" val="custom"/>
  <p:tag name="KSO_WM_TEMPLATE_INDEX" val="20200983"/>
  <p:tag name="KSO_WM_TEMPLATE_MASTER_TYPE" val="1"/>
  <p:tag name="KSO_WM_TEMPLATE_COLOR_TYPE" val="1"/>
  <p:tag name="KSO_WM_TEMPLATE_MASTER_THUMB_INDEX" val="12"/>
  <p:tag name="KSO_WM_UNIT_SHOW_EDIT_AREA_INDICATION" val="0"/>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b30df2f-e333-4a8a-949c-23cff4b82cbb}"/>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8fd2d00d-3d6a-4481-a50e-ea9f86bffa32}"/>
</p:tagLst>
</file>

<file path=ppt/tags/tag191.xml><?xml version="1.0" encoding="utf-8"?>
<p:tagLst xmlns:p="http://schemas.openxmlformats.org/presentationml/2006/main">
  <p:tag name="KSO_WM_UNIT_SHADOW_SCHEMECOLOR_INDEX_BRIGHTNESS" val="0"/>
  <p:tag name="KSO_WM_UNIT_SHADOW_SCHEMECOLOR_INDEX" val="16"/>
  <p:tag name="KSO_WM_UNIT_TEXT_FILL_FORE_SCHEMECOLOR_INDEX_BRIGHTNESS" val="0"/>
  <p:tag name="KSO_WM_UNIT_TEXT_FILL_FORE_SCHEMECOLOR_INDEX" val="13"/>
  <p:tag name="KSO_WM_UNIT_TEXT_FILL_TYPE" val="1"/>
</p:tagLst>
</file>

<file path=ppt/tags/tag192.xml><?xml version="1.0" encoding="utf-8"?>
<p:tagLst xmlns:p="http://schemas.openxmlformats.org/presentationml/2006/main">
  <p:tag name="KSO_WM_SLIDE_BK_DARK_LIGHT" val="2"/>
  <p:tag name="KSO_WM_SLIDE_BACKGROUND_TYPE" val="general"/>
</p:tagLst>
</file>

<file path=ppt/tags/tag193.xml><?xml version="1.0" encoding="utf-8"?>
<p:tagLst xmlns:p="http://schemas.openxmlformats.org/presentationml/2006/main">
  <p:tag name="KSO_WM_UNIT_PLACING_PICTURE_USER_VIEWPORT" val="{&quot;height&quot;:3182.5007874015746,&quot;width&quot;:5525}"/>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983_4*l_h_i*1_1_2"/>
  <p:tag name="KSO_WM_TEMPLATE_CATEGORY" val="custom"/>
  <p:tag name="KSO_WM_TEMPLATE_INDEX" val="20200983"/>
  <p:tag name="KSO_WM_UNIT_LAYERLEVEL" val="1_1_1"/>
  <p:tag name="KSO_WM_TAG_VERSION" val="1.0"/>
  <p:tag name="KSO_WM_BEAUTIFY_FLAG" val="#wm#"/>
  <p:tag name="KSO_WM_DIAGRAM_GROUP_CODE" val="l1-1"/>
  <p:tag name="KSO_WM_UNIT_TYPE" val="l_h_i"/>
  <p:tag name="KSO_WM_UNIT_INDEX" val="1_1_2"/>
  <p:tag name="KSO_WM_UNIT_TEXT_FILL_FORE_SCHEMECOLOR_INDEX" val="5"/>
  <p:tag name="KSO_WM_UNIT_TEXT_FILL_TYPE" val="1"/>
  <p:tag name="KSO_WM_UNIT_USESOURCEFORMAT_APPLY" val="1"/>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983_4*l_h_f*1_1_1"/>
  <p:tag name="KSO_WM_TEMPLATE_CATEGORY" val="custom"/>
  <p:tag name="KSO_WM_TEMPLATE_INDEX" val="20200983"/>
  <p:tag name="KSO_WM_UNIT_LAYERLEVEL" val="1_1_1"/>
  <p:tag name="KSO_WM_TAG_VERSION" val="1.0"/>
  <p:tag name="KSO_WM_BEAUTIFY_FLAG" val="#wm#"/>
  <p:tag name="KSO_WM_UNIT_NOCLEAR" val="0"/>
  <p:tag name="KSO_WM_UNIT_VALUE" val="15"/>
  <p:tag name="KSO_WM_DIAGRAM_GROUP_CODE" val="l1-1"/>
  <p:tag name="KSO_WM_UNIT_TYPE" val="l_h_f"/>
  <p:tag name="KSO_WM_UNIT_INDEX" val="1_1_1"/>
  <p:tag name="KSO_WM_UNIT_PRESET_TEXT" val="点击此处添加正文。"/>
  <p:tag name="KSO_WM_UNIT_TEXT_FILL_FORE_SCHEMECOLOR_INDEX" val="14"/>
  <p:tag name="KSO_WM_UNIT_TEXT_FILL_TYPE" val="1"/>
  <p:tag name="KSO_WM_UNIT_USESOURCEFORMAT_APPLY" val="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983_4*l_h_i*1_1_3"/>
  <p:tag name="KSO_WM_TEMPLATE_CATEGORY" val="custom"/>
  <p:tag name="KSO_WM_TEMPLATE_INDEX" val="20200983"/>
  <p:tag name="KSO_WM_UNIT_LAYERLEVEL" val="1_1_1"/>
  <p:tag name="KSO_WM_TAG_VERSION" val="1.0"/>
  <p:tag name="KSO_WM_BEAUTIFY_FLAG" val="#wm#"/>
  <p:tag name="KSO_WM_DIAGRAM_GROUP_CODE" val="l1-1"/>
  <p:tag name="KSO_WM_UNIT_TYPE" val="l_h_i"/>
  <p:tag name="KSO_WM_UNIT_INDEX" val="1_1_3"/>
  <p:tag name="KSO_WM_UNIT_FILL_FORE_SCHEMECOLOR_INDEX" val="5"/>
  <p:tag name="KSO_WM_UNIT_FILL_TYPE" val="1"/>
  <p:tag name="KSO_WM_UNIT_TEXT_FILL_FORE_SCHEMECOLOR_INDEX" val="2"/>
  <p:tag name="KSO_WM_UNIT_TEXT_FILL_TYPE" val="1"/>
  <p:tag name="KSO_WM_UNIT_USESOURCEFORMAT_APPLY" val="1"/>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983_4*l_h_i*1_3_2"/>
  <p:tag name="KSO_WM_TEMPLATE_CATEGORY" val="custom"/>
  <p:tag name="KSO_WM_TEMPLATE_INDEX" val="20200983"/>
  <p:tag name="KSO_WM_UNIT_LAYERLEVEL" val="1_1_1"/>
  <p:tag name="KSO_WM_TAG_VERSION" val="1.0"/>
  <p:tag name="KSO_WM_BEAUTIFY_FLAG" val="#wm#"/>
  <p:tag name="KSO_WM_DIAGRAM_GROUP_CODE" val="l1-1"/>
  <p:tag name="KSO_WM_UNIT_TYPE" val="l_h_i"/>
  <p:tag name="KSO_WM_UNIT_INDEX" val="1_3_2"/>
  <p:tag name="KSO_WM_UNIT_TEXT_FILL_FORE_SCHEMECOLOR_INDEX" val="5"/>
  <p:tag name="KSO_WM_UNIT_TEXT_FILL_TYPE" val="1"/>
  <p:tag name="KSO_WM_UNIT_USESOURCEFORMAT_APPLY"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983_4*l_h_f*1_3_1"/>
  <p:tag name="KSO_WM_TEMPLATE_CATEGORY" val="custom"/>
  <p:tag name="KSO_WM_TEMPLATE_INDEX" val="20200983"/>
  <p:tag name="KSO_WM_UNIT_LAYERLEVEL" val="1_1_1"/>
  <p:tag name="KSO_WM_TAG_VERSION" val="1.0"/>
  <p:tag name="KSO_WM_BEAUTIFY_FLAG" val="#wm#"/>
  <p:tag name="KSO_WM_UNIT_NOCLEAR" val="0"/>
  <p:tag name="KSO_WM_UNIT_VALUE" val="15"/>
  <p:tag name="KSO_WM_DIAGRAM_GROUP_CODE" val="l1-1"/>
  <p:tag name="KSO_WM_UNIT_TYPE" val="l_h_f"/>
  <p:tag name="KSO_WM_UNIT_INDEX" val="1_3_1"/>
  <p:tag name="KSO_WM_UNIT_PRESET_TEXT" val="点击此处添加正文。"/>
  <p:tag name="KSO_WM_UNIT_TEXT_FILL_FORE_SCHEMECOLOR_INDEX" val="14"/>
  <p:tag name="KSO_WM_UNIT_TEXT_FILL_TYPE" val="1"/>
  <p:tag name="KSO_WM_UNIT_USESOURCEFORMAT_APPLY" val="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983_4*l_h_i*1_3_3"/>
  <p:tag name="KSO_WM_TEMPLATE_CATEGORY" val="custom"/>
  <p:tag name="KSO_WM_TEMPLATE_INDEX" val="20200983"/>
  <p:tag name="KSO_WM_UNIT_LAYERLEVEL" val="1_1_1"/>
  <p:tag name="KSO_WM_TAG_VERSION" val="1.0"/>
  <p:tag name="KSO_WM_BEAUTIFY_FLAG" val="#wm#"/>
  <p:tag name="KSO_WM_DIAGRAM_GROUP_CODE" val="l1-1"/>
  <p:tag name="KSO_WM_UNIT_TYPE" val="l_h_i"/>
  <p:tag name="KSO_WM_UNIT_INDEX" val="1_3_3"/>
  <p:tag name="KSO_WM_UNIT_FILL_FORE_SCHEMECOLOR_INDEX" val="5"/>
  <p:tag name="KSO_WM_UNIT_FILL_TYPE" val="1"/>
  <p:tag name="KSO_WM_UNIT_TEXT_FILL_FORE_SCHEMECOLOR_INDEX" val="2"/>
  <p:tag name="KSO_WM_UNIT_TEXT_FILL_TYPE" val="1"/>
  <p:tag name="KSO_WM_UNIT_USESOURCEFORMAT_APPLY"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983_4*l_h_i*1_2_2"/>
  <p:tag name="KSO_WM_TEMPLATE_CATEGORY" val="custom"/>
  <p:tag name="KSO_WM_TEMPLATE_INDEX" val="20200983"/>
  <p:tag name="KSO_WM_UNIT_LAYERLEVEL" val="1_1_1"/>
  <p:tag name="KSO_WM_TAG_VERSION" val="1.0"/>
  <p:tag name="KSO_WM_BEAUTIFY_FLAG" val="#wm#"/>
  <p:tag name="KSO_WM_DIAGRAM_GROUP_CODE" val="l1-1"/>
  <p:tag name="KSO_WM_UNIT_TYPE" val="l_h_i"/>
  <p:tag name="KSO_WM_UNIT_INDEX" val="1_2_2"/>
  <p:tag name="KSO_WM_UNIT_TEXT_FILL_FORE_SCHEMECOLOR_INDEX" val="5"/>
  <p:tag name="KSO_WM_UNIT_TEXT_FILL_TYPE" val="1"/>
  <p:tag name="KSO_WM_UNIT_USESOURCEFORMAT_APPLY" val="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983_4*l_h_f*1_2_1"/>
  <p:tag name="KSO_WM_TEMPLATE_CATEGORY" val="custom"/>
  <p:tag name="KSO_WM_TEMPLATE_INDEX" val="20200983"/>
  <p:tag name="KSO_WM_UNIT_LAYERLEVEL" val="1_1_1"/>
  <p:tag name="KSO_WM_TAG_VERSION" val="1.0"/>
  <p:tag name="KSO_WM_BEAUTIFY_FLAG" val="#wm#"/>
  <p:tag name="KSO_WM_UNIT_NOCLEAR" val="0"/>
  <p:tag name="KSO_WM_UNIT_VALUE" val="15"/>
  <p:tag name="KSO_WM_DIAGRAM_GROUP_CODE" val="l1-1"/>
  <p:tag name="KSO_WM_UNIT_TYPE" val="l_h_f"/>
  <p:tag name="KSO_WM_UNIT_INDEX" val="1_2_1"/>
  <p:tag name="KSO_WM_UNIT_PRESET_TEXT" val="点击此处添加正文。"/>
  <p:tag name="KSO_WM_UNIT_TEXT_FILL_FORE_SCHEMECOLOR_INDEX" val="14"/>
  <p:tag name="KSO_WM_UNIT_TEXT_FILL_TYPE" val="1"/>
  <p:tag name="KSO_WM_UNIT_USESOURCEFORMAT_APPLY" val="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983_4*l_h_i*1_2_3"/>
  <p:tag name="KSO_WM_TEMPLATE_CATEGORY" val="custom"/>
  <p:tag name="KSO_WM_TEMPLATE_INDEX" val="20200983"/>
  <p:tag name="KSO_WM_UNIT_LAYERLEVEL" val="1_1_1"/>
  <p:tag name="KSO_WM_TAG_VERSION" val="1.0"/>
  <p:tag name="KSO_WM_BEAUTIFY_FLAG" val="#wm#"/>
  <p:tag name="KSO_WM_DIAGRAM_GROUP_CODE" val="l1-1"/>
  <p:tag name="KSO_WM_UNIT_TYPE" val="l_h_i"/>
  <p:tag name="KSO_WM_UNIT_INDEX" val="1_2_3"/>
  <p:tag name="KSO_WM_UNIT_FILL_FORE_SCHEMECOLOR_INDEX" val="5"/>
  <p:tag name="KSO_WM_UNIT_FILL_TYPE" val="1"/>
  <p:tag name="KSO_WM_UNIT_TEXT_FILL_FORE_SCHEMECOLOR_INDEX" val="2"/>
  <p:tag name="KSO_WM_UNIT_TEXT_FILL_TYPE" val="1"/>
  <p:tag name="KSO_WM_UNIT_USESOURCEFORMAT_APPLY" val="1"/>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983_4*l_h_i*1_4_2"/>
  <p:tag name="KSO_WM_TEMPLATE_CATEGORY" val="custom"/>
  <p:tag name="KSO_WM_TEMPLATE_INDEX" val="20200983"/>
  <p:tag name="KSO_WM_UNIT_LAYERLEVEL" val="1_1_1"/>
  <p:tag name="KSO_WM_TAG_VERSION" val="1.0"/>
  <p:tag name="KSO_WM_BEAUTIFY_FLAG" val="#wm#"/>
  <p:tag name="KSO_WM_DIAGRAM_GROUP_CODE" val="l1-1"/>
  <p:tag name="KSO_WM_UNIT_TYPE" val="l_h_i"/>
  <p:tag name="KSO_WM_UNIT_INDEX" val="1_4_2"/>
  <p:tag name="KSO_WM_UNIT_TEXT_FILL_FORE_SCHEMECOLOR_INDEX" val="5"/>
  <p:tag name="KSO_WM_UNIT_TEXT_FILL_TYPE" val="1"/>
  <p:tag name="KSO_WM_UNIT_USESOURCEFORMAT_APPLY"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983_4*l_h_f*1_4_1"/>
  <p:tag name="KSO_WM_TEMPLATE_CATEGORY" val="custom"/>
  <p:tag name="KSO_WM_TEMPLATE_INDEX" val="20200983"/>
  <p:tag name="KSO_WM_UNIT_LAYERLEVEL" val="1_1_1"/>
  <p:tag name="KSO_WM_TAG_VERSION" val="1.0"/>
  <p:tag name="KSO_WM_BEAUTIFY_FLAG" val="#wm#"/>
  <p:tag name="KSO_WM_UNIT_NOCLEAR" val="0"/>
  <p:tag name="KSO_WM_UNIT_VALUE" val="15"/>
  <p:tag name="KSO_WM_DIAGRAM_GROUP_CODE" val="l1-1"/>
  <p:tag name="KSO_WM_UNIT_TYPE" val="l_h_f"/>
  <p:tag name="KSO_WM_UNIT_INDEX" val="1_4_1"/>
  <p:tag name="KSO_WM_UNIT_PRESET_TEXT" val="点击此处添加正文。"/>
  <p:tag name="KSO_WM_UNIT_TEXT_FILL_FORE_SCHEMECOLOR_INDEX" val="14"/>
  <p:tag name="KSO_WM_UNIT_TEXT_FILL_TYPE" val="1"/>
  <p:tag name="KSO_WM_UNIT_USESOURCEFORMAT_APPLY" val="1"/>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983_4*l_h_i*1_4_3"/>
  <p:tag name="KSO_WM_TEMPLATE_CATEGORY" val="custom"/>
  <p:tag name="KSO_WM_TEMPLATE_INDEX" val="20200983"/>
  <p:tag name="KSO_WM_UNIT_LAYERLEVEL" val="1_1_1"/>
  <p:tag name="KSO_WM_TAG_VERSION" val="1.0"/>
  <p:tag name="KSO_WM_BEAUTIFY_FLAG" val="#wm#"/>
  <p:tag name="KSO_WM_DIAGRAM_GROUP_CODE" val="l1-1"/>
  <p:tag name="KSO_WM_UNIT_TYPE" val="l_h_i"/>
  <p:tag name="KSO_WM_UNIT_INDEX" val="1_4_3"/>
  <p:tag name="KSO_WM_UNIT_FILL_FORE_SCHEMECOLOR_INDEX" val="5"/>
  <p:tag name="KSO_WM_UNIT_FILL_TYPE" val="1"/>
  <p:tag name="KSO_WM_UNIT_TEXT_FILL_FORE_SCHEMECOLOR_INDEX" val="2"/>
  <p:tag name="KSO_WM_UNIT_TEXT_FILL_TYPE" val="1"/>
  <p:tag name="KSO_WM_UNIT_USESOURCEFORMAT_APPLY"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983_4*a*1"/>
  <p:tag name="KSO_WM_TEMPLATE_CATEGORY" val="custom"/>
  <p:tag name="KSO_WM_TEMPLATE_INDEX" val="20200983"/>
  <p:tag name="KSO_WM_UNIT_LAYERLEVEL" val="1"/>
  <p:tag name="KSO_WM_TAG_VERSION" val="1.0"/>
  <p:tag name="KSO_WM_BEAUTIFY_FLAG" val="#wm#"/>
  <p:tag name="KSO_WM_UNIT_ISCONTENTSTITLE" val="1"/>
  <p:tag name="KSO_WM_UNIT_PRESET_TEXT" val="CONTENTS"/>
  <p:tag name="KSO_WM_UNIT_NOCLEAR" val="0"/>
  <p:tag name="KSO_WM_UNIT_VALUE" val="7"/>
  <p:tag name="KSO_WM_DIAGRAM_GROUP_CODE" val="l1-1"/>
  <p:tag name="KSO_WM_UNIT_TYPE" val="a"/>
  <p:tag name="KSO_WM_UNIT_INDEX" val="1"/>
  <p:tag name="KSO_WM_UNIT_TEXT_FILL_FORE_SCHEMECOLOR_INDEX" val="13"/>
  <p:tag name="KSO_WM_UNIT_TEXT_FILL_TYPE" val="1"/>
  <p:tag name="KSO_WM_UNIT_USESOURCEFORMAT_APPLY" val="1"/>
</p:tagLst>
</file>

<file path=ppt/tags/tag207.xml><?xml version="1.0" encoding="utf-8"?>
<p:tagLst xmlns:p="http://schemas.openxmlformats.org/presentationml/2006/main">
  <p:tag name="KSO_WM_SLIDE_ID" val="custom20200983_4"/>
  <p:tag name="KSO_WM_TEMPLATE_SUBCATEGORY" val="0"/>
  <p:tag name="KSO_WM_SLIDE_TYPE" val="contents"/>
  <p:tag name="KSO_WM_SLIDE_SUBTYPE" val="diag"/>
  <p:tag name="KSO_WM_SLIDE_ITEM_CNT" val="4"/>
  <p:tag name="KSO_WM_SLIDE_INDEX" val="4"/>
  <p:tag name="KSO_WM_TAG_VERSION" val="1.0"/>
  <p:tag name="KSO_WM_BEAUTIFY_FLAG" val="#wm#"/>
  <p:tag name="KSO_WM_TEMPLATE_CATEGORY" val="custom"/>
  <p:tag name="KSO_WM_TEMPLATE_INDEX" val="20200983"/>
  <p:tag name="KSO_WM_DIAGRAM_GROUP_CODE" val="l1-1"/>
  <p:tag name="KSO_WM_SLIDE_DIAGTYPE" val="l"/>
  <p:tag name="KSO_WM_SLIDE_LAYOUT" val="a_l"/>
  <p:tag name="KSO_WM_SLIDE_LAYOUT_CNT" val="1_1"/>
  <p:tag name="KSO_WM_TEMPLATE_MASTER_TYPE" val="1"/>
  <p:tag name="KSO_WM_TEMPLATE_COLOR_TYPE"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b30df2f-e333-4a8a-949c-23cff4b82cbb}"/>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8fd2d00d-3d6a-4481-a50e-ea9f86bffa3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0.xml><?xml version="1.0" encoding="utf-8"?>
<p:tagLst xmlns:p="http://schemas.openxmlformats.org/presentationml/2006/main">
  <p:tag name="KSO_WM_UNIT_TEXT_FILL_FORE_SCHEMECOLOR_INDEX_1_BRIGHTNESS" val="-0.25"/>
  <p:tag name="KSO_WM_UNIT_TEXT_FILL_FORE_SCHEMECOLOR_INDEX_1" val="5"/>
  <p:tag name="KSO_WM_UNIT_TEXT_FILL_FORE_SCHEMECOLOR_INDEX_1_POS" val="0.23"/>
  <p:tag name="KSO_WM_UNIT_TEXT_FILL_FORE_SCHEMECOLOR_INDEX_1_TRANS" val="0"/>
  <p:tag name="KSO_WM_UNIT_TEXT_FILL_FORE_SCHEMECOLOR_INDEX_2_BRIGHTNESS" val="0.4"/>
  <p:tag name="KSO_WM_UNIT_TEXT_FILL_FORE_SCHEMECOLOR_INDEX_2" val="5"/>
  <p:tag name="KSO_WM_UNIT_TEXT_FILL_FORE_SCHEMECOLOR_INDEX_2_POS" val="1"/>
  <p:tag name="KSO_WM_UNIT_TEXT_FILL_FORE_SCHEMECOLOR_INDEX_2_TRANS" val="0"/>
  <p:tag name="KSO_WM_UNIT_TEXT_FILL_GRADIENT_TYPE" val="0"/>
  <p:tag name="KSO_WM_UNIT_TEXT_FILL_GRADIENT_ANGLE" val="315"/>
  <p:tag name="KSO_WM_UNIT_TEXT_FILL_GRADIENT_Direction" val="5"/>
  <p:tag name="KSO_WM_UNIT_TEXT_FILL_TYPE" val="3"/>
</p:tagLst>
</file>

<file path=ppt/tags/tag211.xml><?xml version="1.0" encoding="utf-8"?>
<p:tagLst xmlns:p="http://schemas.openxmlformats.org/presentationml/2006/main">
  <p:tag name="KSO_WM_SLIDE_BK_DARK_LIGHT" val="2"/>
  <p:tag name="KSO_WM_SLIDE_BACKGROUND_TYPE" val="general"/>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b30df2f-e333-4a8a-949c-23cff4b82cbb}"/>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8fd2d00d-3d6a-4481-a50e-ea9f86bffa32}"/>
</p:tagLst>
</file>

<file path=ppt/tags/tag214.xml><?xml version="1.0" encoding="utf-8"?>
<p:tagLst xmlns:p="http://schemas.openxmlformats.org/presentationml/2006/main">
  <p:tag name="KSO_WM_SLIDE_BK_DARK_LIGHT" val="2"/>
  <p:tag name="KSO_WM_SLIDE_BACKGROUND_TYPE" val="general"/>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b30df2f-e333-4a8a-949c-23cff4b82cbb}"/>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8fd2d00d-3d6a-4481-a50e-ea9f86bffa32}"/>
</p:tagLst>
</file>

<file path=ppt/tags/tag2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19.xml><?xml version="1.0" encoding="utf-8"?>
<p:tagLst xmlns:p="http://schemas.openxmlformats.org/presentationml/2006/main">
  <p:tag name="KSO_WM_SLIDE_BK_DARK_LIGHT" val="2"/>
  <p:tag name="KSO_WM_SLIDE_BACKGROUND_TYPE" val="gener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b30df2f-e333-4a8a-949c-23cff4b82cbb}"/>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8fd2d00d-3d6a-4481-a50e-ea9f86bffa32}"/>
</p:tagLst>
</file>

<file path=ppt/tags/tag2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24.xml><?xml version="1.0" encoding="utf-8"?>
<p:tagLst xmlns:p="http://schemas.openxmlformats.org/presentationml/2006/main">
  <p:tag name="KSO_WM_SLIDE_BK_DARK_LIGHT" val="2"/>
  <p:tag name="KSO_WM_SLIDE_BACKGROUND_TYPE" val="general"/>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b30df2f-e333-4a8a-949c-23cff4b82cbb}"/>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8fd2d00d-3d6a-4481-a50e-ea9f86bffa32}"/>
</p:tagLst>
</file>

<file path=ppt/tags/tag2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8.xml><?xml version="1.0" encoding="utf-8"?>
<p:tagLst xmlns:p="http://schemas.openxmlformats.org/presentationml/2006/main">
  <p:tag name="KSO_WM_SLIDE_BK_DARK_LIGHT" val="2"/>
  <p:tag name="KSO_WM_SLIDE_BACKGROUND_TYPE" val="general"/>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b30df2f-e333-4a8a-949c-23cff4b82cbb}"/>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1"/>
  <p:tag name="KSO_WM_UNIT_LAYERLEVEL" val="1"/>
  <p:tag name="KSO_WM_TAG_VERSION" val="1.0"/>
  <p:tag name="KSO_WM_BEAUTIFY_FLAG" val="#wm#"/>
  <p:tag name="KSO_WM_UNIT_TYPE" val="i"/>
  <p:tag name="KSO_WM_UNIT_INDEX" val="1"/>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8fd2d00d-3d6a-4481-a50e-ea9f86bffa32}"/>
</p:tagLst>
</file>

<file path=ppt/tags/tag2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33.xml><?xml version="1.0" encoding="utf-8"?>
<p:tagLst xmlns:p="http://schemas.openxmlformats.org/presentationml/2006/main">
  <p:tag name="KSO_WM_SLIDE_BK_DARK_LIGHT" val="2"/>
  <p:tag name="KSO_WM_SLIDE_BACKGROUND_TYPE" val="general"/>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b30df2f-e333-4a8a-949c-23cff4b82cbb}"/>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8fd2d00d-3d6a-4481-a50e-ea9f86bffa32}"/>
</p:tagLst>
</file>

<file path=ppt/tags/tag236.xml><?xml version="1.0" encoding="utf-8"?>
<p:tagLst xmlns:p="http://schemas.openxmlformats.org/presentationml/2006/main">
  <p:tag name="KSO_WM_SLIDE_BK_DARK_LIGHT" val="2"/>
  <p:tag name="KSO_WM_SLIDE_BACKGROUND_TYPE" val="general"/>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b30df2f-e333-4a8a-949c-23cff4b82cbb}"/>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8fd2d00d-3d6a-4481-a50e-ea9f86bffa32}"/>
</p:tagLst>
</file>

<file path=ppt/tags/tag239.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2"/>
  <p:tag name="KSO_WM_UNIT_LAYERLEVEL" val="1"/>
  <p:tag name="KSO_WM_TAG_VERSION" val="1.0"/>
  <p:tag name="KSO_WM_BEAUTIFY_FLAG" val="#wm#"/>
  <p:tag name="KSO_WM_UNIT_TYPE" val="i"/>
  <p:tag name="KSO_WM_UNIT_INDEX" val="2"/>
</p:tagLst>
</file>

<file path=ppt/tags/tag240.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241.xml><?xml version="1.0" encoding="utf-8"?>
<p:tagLst xmlns:p="http://schemas.openxmlformats.org/presentationml/2006/main">
  <p:tag name="KSO_WM_UNIT_LINE_FORE_SCHEMECOLOR_INDEX_BRIGHTNESS" val="0"/>
  <p:tag name="KSO_WM_UNIT_LINE_FORE_SCHEMECOLOR_INDEX" val="10"/>
  <p:tag name="KSO_WM_UNIT_LINE_FILL_TYPE" val="2"/>
  <p:tag name="KSO_WM_UNIT_TEXT_GLOW_SCHEMECOLOR_INDEX_BRIGHTNESS" val="0"/>
  <p:tag name="KSO_WM_UNIT_TEXT_GLOW_SCHEMECOLOR_INDEX" val="5"/>
</p:tagLst>
</file>

<file path=ppt/tags/tag242.xml><?xml version="1.0" encoding="utf-8"?>
<p:tagLst xmlns:p="http://schemas.openxmlformats.org/presentationml/2006/main">
  <p:tag name="KSO_WM_SLIDE_BK_DARK_LIGHT" val="2"/>
  <p:tag name="KSO_WM_SLIDE_BACKGROUND_TYPE" val="general"/>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b30df2f-e333-4a8a-949c-23cff4b82cbb}"/>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8fd2d00d-3d6a-4481-a50e-ea9f86bffa32}"/>
</p:tagLst>
</file>

<file path=ppt/tags/tag24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9"/>
  <p:tag name="KSO_WM_UNIT_LINE_FILL_TYPE" val="2"/>
</p:tagLst>
</file>

<file path=ppt/tags/tag246.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9"/>
  <p:tag name="KSO_WM_UNIT_LINE_FILL_TYPE" val="2"/>
</p:tagLst>
</file>

<file path=ppt/tags/tag247.xml><?xml version="1.0" encoding="utf-8"?>
<p:tagLst xmlns:p="http://schemas.openxmlformats.org/presentationml/2006/main">
  <p:tag name="KSO_WM_UNIT_FILL_FORE_SCHEMECOLOR_INDEX_BRIGHTNESS" val="0"/>
  <p:tag name="KSO_WM_UNIT_FILL_FORE_SCHEMECOLOR_INDEX" val="10"/>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9.xml><?xml version="1.0" encoding="utf-8"?>
<p:tagLst xmlns:p="http://schemas.openxmlformats.org/presentationml/2006/main">
  <p:tag name="KSO_WM_UNIT_LINE_FORE_SCHEMECOLOR_INDEX_BRIGHTNESS" val="0"/>
  <p:tag name="KSO_WM_UNIT_LINE_FORE_SCHEMECOLOR_INDEX" val="10"/>
  <p:tag name="KSO_WM_UNIT_LINE_FILL_TYPE" val="2"/>
  <p:tag name="KSO_WM_UNIT_TEXT_GLOW_SCHEMECOLOR_INDEX_BRIGHTNESS" val="0"/>
  <p:tag name="KSO_WM_UNIT_TEXT_GLOW_SCHEMECOLOR_INDEX" val="5"/>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1.xml><?xml version="1.0" encoding="utf-8"?>
<p:tagLst xmlns:p="http://schemas.openxmlformats.org/presentationml/2006/main">
  <p:tag name="KSO_WM_SLIDE_BK_DARK_LIGHT" val="2"/>
  <p:tag name="KSO_WM_SLIDE_BACKGROUND_TYPE" val="general"/>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b30df2f-e333-4a8a-949c-23cff4b82cbb}"/>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8fd2d00d-3d6a-4481-a50e-ea9f86bffa32}"/>
</p:tagLst>
</file>

<file path=ppt/tags/tag254.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2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6.xml><?xml version="1.0" encoding="utf-8"?>
<p:tagLst xmlns:p="http://schemas.openxmlformats.org/presentationml/2006/main">
  <p:tag name="KSO_WM_UNIT_LINE_FORE_SCHEMECOLOR_INDEX_BRIGHTNESS" val="0"/>
  <p:tag name="KSO_WM_UNIT_LINE_FORE_SCHEMECOLOR_INDEX" val="10"/>
  <p:tag name="KSO_WM_UNIT_LINE_FILL_TYPE" val="2"/>
  <p:tag name="KSO_WM_UNIT_TEXT_GLOW_SCHEMECOLOR_INDEX_BRIGHTNESS" val="0"/>
  <p:tag name="KSO_WM_UNIT_TEXT_GLOW_SCHEMECOLOR_INDEX" val="5"/>
</p:tagLst>
</file>

<file path=ppt/tags/tag257.xml><?xml version="1.0" encoding="utf-8"?>
<p:tagLst xmlns:p="http://schemas.openxmlformats.org/presentationml/2006/main">
  <p:tag name="KSO_WM_SLIDE_BK_DARK_LIGHT" val="2"/>
  <p:tag name="KSO_WM_SLIDE_BACKGROUND_TYPE" val="general"/>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b30df2f-e333-4a8a-949c-23cff4b82cbb}"/>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8fd2d00d-3d6a-4481-a50e-ea9f86bffa3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0.xml><?xml version="1.0" encoding="utf-8"?>
<p:tagLst xmlns:p="http://schemas.openxmlformats.org/presentationml/2006/main">
  <p:tag name="KSO_WM_UNIT_TEXT_FILL_FORE_SCHEMECOLOR_INDEX_1_BRIGHTNESS" val="-0.25"/>
  <p:tag name="KSO_WM_UNIT_TEXT_FILL_FORE_SCHEMECOLOR_INDEX_1" val="5"/>
  <p:tag name="KSO_WM_UNIT_TEXT_FILL_FORE_SCHEMECOLOR_INDEX_1_POS" val="0.07"/>
  <p:tag name="KSO_WM_UNIT_TEXT_FILL_FORE_SCHEMECOLOR_INDEX_1_TRANS" val="0"/>
</p:tagLst>
</file>

<file path=ppt/tags/tag26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62.xml><?xml version="1.0" encoding="utf-8"?>
<p:tagLst xmlns:p="http://schemas.openxmlformats.org/presentationml/2006/main">
  <p:tag name="KSO_WM_SLIDE_BK_DARK_LIGHT" val="2"/>
  <p:tag name="KSO_WM_SLIDE_BACKGROUND_TYPE" val="general"/>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b30df2f-e333-4a8a-949c-23cff4b82cbb}"/>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8fd2d00d-3d6a-4481-a50e-ea9f86bffa32}"/>
</p:tagLst>
</file>

<file path=ppt/tags/tag2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6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6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6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0.xml><?xml version="1.0" encoding="utf-8"?>
<p:tagLst xmlns:p="http://schemas.openxmlformats.org/presentationml/2006/main">
  <p:tag name="KSO_WM_SLIDE_BK_DARK_LIGHT" val="2"/>
  <p:tag name="KSO_WM_SLIDE_BACKGROUND_TYPE" val="general"/>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b30df2f-e333-4a8a-949c-23cff4b82cbb}"/>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8fd2d00d-3d6a-4481-a50e-ea9f86bffa32}"/>
</p:tagLst>
</file>

<file path=ppt/tags/tag2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4.xml><?xml version="1.0" encoding="utf-8"?>
<p:tagLst xmlns:p="http://schemas.openxmlformats.org/presentationml/2006/main">
  <p:tag name="KSO_WM_UNIT_TEXT_FILL_FORE_SCHEMECOLOR_INDEX_1_BRIGHTNESS" val="-0.25"/>
  <p:tag name="KSO_WM_UNIT_TEXT_FILL_FORE_SCHEMECOLOR_INDEX_1" val="5"/>
  <p:tag name="KSO_WM_UNIT_TEXT_FILL_FORE_SCHEMECOLOR_INDEX_1_POS" val="0.07"/>
  <p:tag name="KSO_WM_UNIT_TEXT_FILL_FORE_SCHEMECOLOR_INDEX_1_TRANS" val="0"/>
</p:tagLst>
</file>

<file path=ppt/tags/tag27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76.xml><?xml version="1.0" encoding="utf-8"?>
<p:tagLst xmlns:p="http://schemas.openxmlformats.org/presentationml/2006/main">
  <p:tag name="KSO_WM_SLIDE_BK_DARK_LIGHT" val="2"/>
  <p:tag name="KSO_WM_SLIDE_BACKGROUND_TYPE" val="general"/>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b30df2f-e333-4a8a-949c-23cff4b82cbb}"/>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8fd2d00d-3d6a-4481-a50e-ea9f86bffa32}"/>
</p:tagLst>
</file>

<file path=ppt/tags/tag2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1.xml><?xml version="1.0" encoding="utf-8"?>
<p:tagLst xmlns:p="http://schemas.openxmlformats.org/presentationml/2006/main">
  <p:tag name="KSO_WM_UNIT_TEXT_FILL_FORE_SCHEMECOLOR_INDEX_1_BRIGHTNESS" val="-0.25"/>
  <p:tag name="KSO_WM_UNIT_TEXT_FILL_FORE_SCHEMECOLOR_INDEX_1" val="5"/>
  <p:tag name="KSO_WM_UNIT_TEXT_FILL_FORE_SCHEMECOLOR_INDEX_1_POS" val="0.07"/>
  <p:tag name="KSO_WM_UNIT_TEXT_FILL_FORE_SCHEMECOLOR_INDEX_1_TRANS" val="0"/>
</p:tagLst>
</file>

<file path=ppt/tags/tag28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83.xml><?xml version="1.0" encoding="utf-8"?>
<p:tagLst xmlns:p="http://schemas.openxmlformats.org/presentationml/2006/main">
  <p:tag name="KSO_WM_SLIDE_BK_DARK_LIGHT" val="2"/>
  <p:tag name="KSO_WM_SLIDE_BACKGROUND_TYPE" val="general"/>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b30df2f-e333-4a8a-949c-23cff4b82cbb}"/>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8fd2d00d-3d6a-4481-a50e-ea9f86bffa32}"/>
</p:tagLst>
</file>

<file path=ppt/tags/tag2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7.xml><?xml version="1.0" encoding="utf-8"?>
<p:tagLst xmlns:p="http://schemas.openxmlformats.org/presentationml/2006/main">
  <p:tag name="KSO_WM_SLIDE_BK_DARK_LIGHT" val="2"/>
  <p:tag name="KSO_WM_SLIDE_BACKGROUND_TYPE" val="general"/>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b30df2f-e333-4a8a-949c-23cff4b82cbb}"/>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8fd2d00d-3d6a-4481-a50e-ea9f86bffa3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1.xml><?xml version="1.0" encoding="utf-8"?>
<p:tagLst xmlns:p="http://schemas.openxmlformats.org/presentationml/2006/main">
  <p:tag name="KSO_WM_SLIDE_BK_DARK_LIGHT" val="2"/>
  <p:tag name="KSO_WM_SLIDE_BACKGROUND_TYPE" val="general"/>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b30df2f-e333-4a8a-949c-23cff4b82cbb}"/>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8fd2d00d-3d6a-4481-a50e-ea9f86bffa32}"/>
</p:tagLst>
</file>

<file path=ppt/tags/tag294.xml><?xml version="1.0" encoding="utf-8"?>
<p:tagLst xmlns:p="http://schemas.openxmlformats.org/presentationml/2006/main">
  <p:tag name="KSO_WM_SLIDE_BK_DARK_LIGHT" val="2"/>
  <p:tag name="KSO_WM_SLIDE_BACKGROUND_TYPE" val="general"/>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b30df2f-e333-4a8a-949c-23cff4b82cbb}"/>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8fd2d00d-3d6a-4481-a50e-ea9f86bffa32}"/>
</p:tagLst>
</file>

<file path=ppt/tags/tag2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15.xml><?xml version="1.0" encoding="utf-8"?>
<p:tagLst xmlns:p="http://schemas.openxmlformats.org/presentationml/2006/main">
  <p:tag name="KSO_WM_SLIDE_BK_DARK_LIGHT" val="2"/>
  <p:tag name="KSO_WM_SLIDE_BACKGROUND_TYPE" val="general"/>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b30df2f-e333-4a8a-949c-23cff4b82cbb}"/>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8fd2d00d-3d6a-4481-a50e-ea9f86bffa32}"/>
</p:tagLst>
</file>

<file path=ppt/tags/tag3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3.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32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25.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9.xml><?xml version="1.0" encoding="utf-8"?>
<p:tagLst xmlns:p="http://schemas.openxmlformats.org/presentationml/2006/main">
  <p:tag name="KSO_WM_UNIT_LINE_FORE_SCHEMECOLOR_INDEX_BRIGHTNESS" val="0"/>
  <p:tag name="KSO_WM_UNIT_LINE_FORE_SCHEMECOLOR_INDEX" val="9"/>
  <p:tag name="KSO_WM_UNIT_LINE_FILL_TYPE" val="2"/>
  <p:tag name="KSO_WM_UNIT_TEXT_FILL_FORE_SCHEMECOLOR_INDEX_BRIGHTNESS" val="0"/>
  <p:tag name="KSO_WM_UNIT_TEXT_FILL_FORE_SCHEMECOLOR_INDEX" val="13"/>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UNIT_LINE_FORE_SCHEMECOLOR_INDEX_BRIGHTNESS" val="0"/>
  <p:tag name="KSO_WM_UNIT_LINE_FORE_SCHEMECOLOR_INDEX" val="7"/>
  <p:tag name="KSO_WM_UNIT_LINE_FILL_TYPE" val="2"/>
  <p:tag name="KSO_WM_UNIT_TEXT_FILL_FORE_SCHEMECOLOR_INDEX_BRIGHTNESS" val="0"/>
  <p:tag name="KSO_WM_UNIT_TEXT_FILL_FORE_SCHEMECOLOR_INDEX" val="13"/>
  <p:tag name="KSO_WM_UNIT_TEXT_FILL_TYPE" val="1"/>
</p:tagLst>
</file>

<file path=ppt/tags/tag3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35.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7.xml><?xml version="1.0" encoding="utf-8"?>
<p:tagLst xmlns:p="http://schemas.openxmlformats.org/presentationml/2006/main">
  <p:tag name="KSO_WM_SLIDE_BK_DARK_LIGHT" val="2"/>
  <p:tag name="KSO_WM_SLIDE_BACKGROUND_TYPE" val="general"/>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b30df2f-e333-4a8a-949c-23cff4b82cbb}"/>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8fd2d00d-3d6a-4481-a50e-ea9f86bffa32}"/>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2.xml><?xml version="1.0" encoding="utf-8"?>
<p:tagLst xmlns:p="http://schemas.openxmlformats.org/presentationml/2006/main">
  <p:tag name="KSO_WM_SLIDE_BK_DARK_LIGHT" val="2"/>
  <p:tag name="KSO_WM_SLIDE_BACKGROUND_TYPE" val="general"/>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b30df2f-e333-4a8a-949c-23cff4b82cbb}"/>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8fd2d00d-3d6a-4481-a50e-ea9f86bffa32}"/>
</p:tagLst>
</file>

<file path=ppt/tags/tag3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7.xml><?xml version="1.0" encoding="utf-8"?>
<p:tagLst xmlns:p="http://schemas.openxmlformats.org/presentationml/2006/main">
  <p:tag name="KSO_WM_SLIDE_BK_DARK_LIGHT" val="2"/>
  <p:tag name="KSO_WM_SLIDE_BACKGROUND_TYPE" val="general"/>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b30df2f-e333-4a8a-949c-23cff4b82cbb}"/>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8fd2d00d-3d6a-4481-a50e-ea9f86bffa3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2.xml><?xml version="1.0" encoding="utf-8"?>
<p:tagLst xmlns:p="http://schemas.openxmlformats.org/presentationml/2006/main">
  <p:tag name="KSO_WM_SLIDE_BK_DARK_LIGHT" val="2"/>
  <p:tag name="KSO_WM_SLIDE_BACKGROUND_TYPE" val="general"/>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b30df2f-e333-4a8a-949c-23cff4b82cbb}"/>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8fd2d00d-3d6a-4481-a50e-ea9f86bffa32}"/>
</p:tagLst>
</file>

<file path=ppt/tags/tag3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7.xml><?xml version="1.0" encoding="utf-8"?>
<p:tagLst xmlns:p="http://schemas.openxmlformats.org/presentationml/2006/main">
  <p:tag name="KSO_WM_SLIDE_BK_DARK_LIGHT" val="2"/>
  <p:tag name="KSO_WM_SLIDE_BACKGROUND_TYPE" val="general"/>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b30df2f-e333-4a8a-949c-23cff4b82cbb}"/>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8fd2d00d-3d6a-4481-a50e-ea9f86bffa3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0.xml><?xml version="1.0" encoding="utf-8"?>
<p:tagLst xmlns:p="http://schemas.openxmlformats.org/presentationml/2006/main">
  <p:tag name="KSO_WM_UNIT_TEXT_FILL_FORE_SCHEMECOLOR_INDEX_1_BRIGHTNESS" val="-0.25"/>
  <p:tag name="KSO_WM_UNIT_TEXT_FILL_FORE_SCHEMECOLOR_INDEX_1" val="5"/>
  <p:tag name="KSO_WM_UNIT_TEXT_FILL_FORE_SCHEMECOLOR_INDEX_1_POS" val="0.23"/>
  <p:tag name="KSO_WM_UNIT_TEXT_FILL_FORE_SCHEMECOLOR_INDEX_1_TRANS" val="0"/>
  <p:tag name="KSO_WM_UNIT_TEXT_FILL_FORE_SCHEMECOLOR_INDEX_2_BRIGHTNESS" val="0.4"/>
  <p:tag name="KSO_WM_UNIT_TEXT_FILL_FORE_SCHEMECOLOR_INDEX_2" val="5"/>
  <p:tag name="KSO_WM_UNIT_TEXT_FILL_FORE_SCHEMECOLOR_INDEX_2_POS" val="1"/>
  <p:tag name="KSO_WM_UNIT_TEXT_FILL_FORE_SCHEMECOLOR_INDEX_2_TRANS" val="0"/>
  <p:tag name="KSO_WM_UNIT_TEXT_FILL_GRADIENT_TYPE" val="0"/>
  <p:tag name="KSO_WM_UNIT_TEXT_FILL_GRADIENT_ANGLE" val="315"/>
  <p:tag name="KSO_WM_UNIT_TEXT_FILL_GRADIENT_Direction" val="5"/>
  <p:tag name="KSO_WM_UNIT_TEXT_FILL_TYPE" val="3"/>
</p:tagLst>
</file>

<file path=ppt/tags/tag361.xml><?xml version="1.0" encoding="utf-8"?>
<p:tagLst xmlns:p="http://schemas.openxmlformats.org/presentationml/2006/main">
  <p:tag name="KSO_WM_SLIDE_BK_DARK_LIGHT" val="2"/>
  <p:tag name="KSO_WM_SLIDE_BACKGROUND_TYPE" val="general"/>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b30df2f-e333-4a8a-949c-23cff4b82cbb}"/>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8fd2d00d-3d6a-4481-a50e-ea9f86bffa32}"/>
</p:tagLst>
</file>

<file path=ppt/tags/tag364.xml><?xml version="1.0" encoding="utf-8"?>
<p:tagLst xmlns:p="http://schemas.openxmlformats.org/presentationml/2006/main">
  <p:tag name="KSO_WM_UNIT_SHADOW_SCHEMECOLOR_INDEX_BRIGHTNESS" val="0"/>
  <p:tag name="KSO_WM_UNIT_SHADOW_SCHEMECOLOR_INDEX" val="5"/>
</p:tagLst>
</file>

<file path=ppt/tags/tag365.xml><?xml version="1.0" encoding="utf-8"?>
<p:tagLst xmlns:p="http://schemas.openxmlformats.org/presentationml/2006/main">
  <p:tag name="KSO_WM_SLIDE_BK_DARK_LIGHT" val="2"/>
  <p:tag name="KSO_WM_SLIDE_BACKGROUND_TYPE" val="general"/>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b30df2f-e333-4a8a-949c-23cff4b82cbb}"/>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8fd2d00d-3d6a-4481-a50e-ea9f86bffa32}"/>
</p:tagLst>
</file>

<file path=ppt/tags/tag3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9.xml><?xml version="1.0" encoding="utf-8"?>
<p:tagLst xmlns:p="http://schemas.openxmlformats.org/presentationml/2006/main">
  <p:tag name="KSO_WM_SLIDE_BK_DARK_LIGHT" val="2"/>
  <p:tag name="KSO_WM_SLIDE_BACKGROUND_TYPE" val="general"/>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WM_BEAUTIFY_SHAPE_IDENTITY" val="{eb30df2f-e333-4a8a-949c-23cff4b82cbb}"/>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 name="WM_BEAUTIFY_SHAPE_IDENTITY" val="{8fd2d00d-3d6a-4481-a50e-ea9f86bffa32}"/>
</p:tagLst>
</file>

<file path=ppt/tags/tag3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3.xml><?xml version="1.0" encoding="utf-8"?>
<p:tagLst xmlns:p="http://schemas.openxmlformats.org/presentationml/2006/main">
  <p:tag name="KSO_WM_SLIDE_BK_DARK_LIGHT" val="2"/>
  <p:tag name="KSO_WM_SLIDE_BACKGROUND_TYPE" val="general"/>
</p:tagLst>
</file>

<file path=ppt/tags/tag374.xml><?xml version="1.0" encoding="utf-8"?>
<p:tagLst xmlns:p="http://schemas.openxmlformats.org/presentationml/2006/main">
  <p:tag name="KSO_WM_UNIT_PLACING_PICTURE_USER_VIEWPORT" val="{&quot;height&quot;:4490.568503937008,&quot;width&quot;:19200}"/>
</p:tagLst>
</file>

<file path=ppt/tags/tag375.xml><?xml version="1.0" encoding="utf-8"?>
<p:tagLst xmlns:p="http://schemas.openxmlformats.org/presentationml/2006/main">
  <p:tag name="KSO_WM_UNIT_PLACING_PICTURE_USER_VIEWPORT" val="{&quot;height&quot;:6850.2173228346455,&quot;width&quot;:6839.820472440945}"/>
</p:tagLst>
</file>

<file path=ppt/tags/tag376.xml><?xml version="1.0" encoding="utf-8"?>
<p:tagLst xmlns:p="http://schemas.openxmlformats.org/presentationml/2006/main">
  <p:tag name="KSO_WM_UNIT_PLACING_PICTURE_USER_VIEWPORT" val="{&quot;height&quot;:4813.807874015748,&quot;width&quot;:3942.015748031496}"/>
</p:tagLst>
</file>

<file path=ppt/tags/tag377.xml><?xml version="1.0" encoding="utf-8"?>
<p:tagLst xmlns:p="http://schemas.openxmlformats.org/presentationml/2006/main">
  <p:tag name="KSO_WM_UNIT_PLACING_PICTURE_USER_VIEWPORT" val="{&quot;height&quot;:1919.9496062992125,&quot;width&quot;:1919.9496062992125}"/>
</p:tagLst>
</file>

<file path=ppt/tags/tag378.xml><?xml version="1.0" encoding="utf-8"?>
<p:tagLst xmlns:p="http://schemas.openxmlformats.org/presentationml/2006/main">
  <p:tag name="KSO_WM_UNIT_PLACING_PICTURE_USER_VIEWPORT" val="{&quot;height&quot;:2125.771653543307,&quot;width&quot;:1740.7889763779526}"/>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983_15*i*2"/>
  <p:tag name="KSO_WM_TEMPLATE_CATEGORY" val="custom"/>
  <p:tag name="KSO_WM_TEMPLATE_INDEX" val="20200983"/>
  <p:tag name="KSO_WM_UNIT_LAYERLEVEL" val="1"/>
  <p:tag name="KSO_WM_TAG_VERSION" val="1.0"/>
  <p:tag name="KSO_WM_BEAUTIFY_FLAG" val="#wm#"/>
  <p:tag name="KSO_WM_UNIT_NOCLEAR" val="0"/>
  <p:tag name="KSO_WM_UNIT_TYPE" val="i"/>
  <p:tag name="KSO_WM_UNIT_INDEX" val="2"/>
  <p:tag name="KSO_WM_UNIT_PRESET_TEXT" val="NEW"/>
  <p:tag name="KSO_WM_UNIT_FILL_FORE_SCHEMECOLOR_INDEX_BRIGHTNESS" val="0"/>
  <p:tag name="KSO_WM_UNIT_FILL_FORE_SCHEMECOLOR_INDEX" val="14"/>
  <p:tag name="KSO_WM_UNIT_FILL_TYPE" val="1"/>
  <p:tag name="KSO_WM_UNIT_LINE_FORE_SCHEMECOLOR_INDEX_BRIGHTNESS" val="-0.15"/>
  <p:tag name="KSO_WM_UNIT_LINE_FORE_SCHEMECOLOR_INDEX" val="14"/>
  <p:tag name="KSO_WM_UNIT_LINE_FILL_TYPE" val="2"/>
  <p:tag name="KSO_WM_UNIT_TEXT_FILL_FORE_SCHEMECOLOR_INDEX_BRIGHTNESS" val="0.15"/>
  <p:tag name="KSO_WM_UNIT_TEXT_FILL_FORE_SCHEMECOLOR_INDEX" val="13"/>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983_15*a*1"/>
  <p:tag name="KSO_WM_TEMPLATE_CATEGORY" val="custom"/>
  <p:tag name="KSO_WM_TEMPLATE_INDEX" val="20200983"/>
  <p:tag name="KSO_WM_UNIT_LAYERLEVEL" val="1"/>
  <p:tag name="KSO_WM_TAG_VERSION" val="1.0"/>
  <p:tag name="KSO_WM_BEAUTIFY_FLAG" val="#wm#"/>
  <p:tag name="KSO_WM_UNIT_ISCONTENTSTITLE" val="0"/>
  <p:tag name="KSO_WM_UNIT_NOCLEAR" val="1"/>
  <p:tag name="KSO_WM_UNIT_TYPE" val="a"/>
  <p:tag name="KSO_WM_UNIT_INDEX" val="1"/>
  <p:tag name="KSO_WM_UNIT_PRESET_TEXT" val="感谢观看"/>
</p:tagLst>
</file>

<file path=ppt/tags/tag381.xml><?xml version="1.0" encoding="utf-8"?>
<p:tagLst xmlns:p="http://schemas.openxmlformats.org/presentationml/2006/main">
  <p:tag name="KSO_WM_SLIDE_ID" val="custom20200983_15"/>
  <p:tag name="KSO_WM_TEMPLATE_SUBCATEGORY" val="0"/>
  <p:tag name="KSO_WM_SLIDE_TYPE" val="endPage"/>
  <p:tag name="KSO_WM_SLIDE_SUBTYPE" val="pureTxt"/>
  <p:tag name="KSO_WM_SLIDE_ITEM_CNT" val="0"/>
  <p:tag name="KSO_WM_SLIDE_INDEX" val="15"/>
  <p:tag name="KSO_WM_TAG_VERSION" val="1.0"/>
  <p:tag name="KSO_WM_BEAUTIFY_FLAG" val="#wm#"/>
  <p:tag name="KSO_WM_TEMPLATE_CATEGORY" val="custom"/>
  <p:tag name="KSO_WM_TEMPLATE_INDEX" val="20200983"/>
  <p:tag name="KSO_WM_SLIDE_LAYOUT" val="a_b"/>
  <p:tag name="KSO_WM_SLIDE_LAYOUT_CNT" val="1_1"/>
  <p:tag name="KSO_WM_TEMPLATE_MASTER_TYPE" val="1"/>
  <p:tag name="KSO_WM_TEMPLATE_COLOR_TYPE" val="1"/>
</p:tagLst>
</file>

<file path=ppt/tags/tag382.xml><?xml version="1.0" encoding="utf-8"?>
<p:tagLst xmlns:p="http://schemas.openxmlformats.org/presentationml/2006/main">
  <p:tag name="AS_OS" val="Unix 3.10 unknown"/>
  <p:tag name="AS_RELEASE_DATE" val="2020.11.30"/>
  <p:tag name="AS_TITLE" val="Aspose.Slides for Java"/>
  <p:tag name="AS_VERSION" val="20.11"/>
  <p:tag name="ISPRING_PRESENTATION_TITLE" val="危化品安全管理"/>
  <p:tag name="KSO_WPP_MARK_KEY" val="f1d61f8f-4b89-4d5d-993e-23b65f1eb571"/>
  <p:tag name="COMMONDATA" val="eyJoZGlkIjoiMjMwOTQ3NTc4Y2MyYWYyMGI5ZmZjYjFiNDkyYTQwYTYifQ=="/>
  <p:tag name="commondata" val="eyJoZGlkIjoiM2JlM2UwMGFmOGM5YTM0ODE1MTNlY2FhNzdkMGUwMTIifQ=="/>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BEAUTIFY_FLAG" val="#wm#"/>
  <p:tag name="KSO_WM_UNIT_TYPE" val="i"/>
  <p:tag name="KSO_WM_UNIT_INDEX"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BEAUTIFY_FLAG" val="#wm#"/>
  <p:tag name="KSO_WM_UNIT_TYPE" val="i"/>
  <p:tag name="KSO_WM_UNIT_INDEX" val="2"/>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1"/>
  <p:tag name="KSO_WM_UNIT_LAYERLEVEL" val="1"/>
  <p:tag name="KSO_WM_TAG_VERSION" val="1.0"/>
  <p:tag name="KSO_WM_BEAUTIFY_FLAG" val="#wm#"/>
  <p:tag name="KSO_WM_UNIT_TYPE" val="i"/>
  <p:tag name="KSO_WM_UNIT_INDEX"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2"/>
  <p:tag name="KSO_WM_UNIT_LAYERLEVEL" val="1"/>
  <p:tag name="KSO_WM_TAG_VERSION" val="1.0"/>
  <p:tag name="KSO_WM_BEAUTIFY_FLAG" val="#wm#"/>
  <p:tag name="KSO_WM_UNIT_TYPE" val="i"/>
  <p:tag name="KSO_WM_UNIT_INDEX" val="2"/>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1"/>
  <p:tag name="KSO_WM_UNIT_LAYERLEVEL" val="1"/>
  <p:tag name="KSO_WM_TAG_VERSION" val="1.0"/>
  <p:tag name="KSO_WM_BEAUTIFY_FLAG" val="#wm#"/>
  <p:tag name="KSO_WM_UNIT_TYPE" val="i"/>
  <p:tag name="KSO_WM_UNIT_INDEX"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2"/>
  <p:tag name="KSO_WM_UNIT_LAYERLEVEL" val="1"/>
  <p:tag name="KSO_WM_TAG_VERSION" val="1.0"/>
  <p:tag name="KSO_WM_BEAUTIFY_FLAG" val="#wm#"/>
  <p:tag name="KSO_WM_UNIT_TYPE" val="i"/>
  <p:tag name="KSO_WM_UNIT_INDEX"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3"/>
  <p:tag name="KSO_WM_UNIT_LAYERLEVEL" val="1"/>
  <p:tag name="KSO_WM_TAG_VERSION" val="1.0"/>
  <p:tag name="KSO_WM_BEAUTIFY_FLAG" val="#wm#"/>
  <p:tag name="KSO_WM_UNIT_TYPE" val="i"/>
  <p:tag name="KSO_WM_UNIT_INDEX" val="3"/>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4"/>
  <p:tag name="KSO_WM_UNIT_LAYERLEVEL" val="1"/>
  <p:tag name="KSO_WM_TAG_VERSION" val="1.0"/>
  <p:tag name="KSO_WM_BEAUTIFY_FLAG" val="#wm#"/>
  <p:tag name="KSO_WM_UNIT_TYPE" val="i"/>
  <p:tag name="KSO_WM_UNIT_INDEX" val="4"/>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5"/>
  <p:tag name="KSO_WM_UNIT_LAYERLEVEL" val="1"/>
  <p:tag name="KSO_WM_TAG_VERSION" val="1.0"/>
  <p:tag name="KSO_WM_BEAUTIFY_FLAG" val="#wm#"/>
  <p:tag name="KSO_WM_UNIT_TYPE" val="i"/>
  <p:tag name="KSO_WM_UNIT_INDEX" val="5"/>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6"/>
  <p:tag name="KSO_WM_UNIT_LAYERLEVEL" val="1"/>
  <p:tag name="KSO_WM_TAG_VERSION" val="1.0"/>
  <p:tag name="KSO_WM_BEAUTIFY_FLAG" val="#wm#"/>
  <p:tag name="KSO_WM_UNIT_TYPE" val="i"/>
  <p:tag name="KSO_WM_UNIT_INDEX" val="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7"/>
  <p:tag name="KSO_WM_UNIT_LAYERLEVEL" val="1"/>
  <p:tag name="KSO_WM_TAG_VERSION" val="1.0"/>
  <p:tag name="KSO_WM_BEAUTIFY_FLAG" val="#wm#"/>
  <p:tag name="KSO_WM_UNIT_TYPE" val="i"/>
  <p:tag name="KSO_WM_UNIT_INDEX" val="7"/>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
  <p:tag name="KSO_WM_UNIT_LAYERLEVEL" val="1"/>
  <p:tag name="KSO_WM_TAG_VERSION" val="1.0"/>
  <p:tag name="KSO_WM_BEAUTIFY_FLAG" val="#wm#"/>
  <p:tag name="KSO_WM_UNIT_TYPE" val="i"/>
  <p:tag name="KSO_WM_UNIT_INDEX"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2"/>
  <p:tag name="KSO_WM_UNIT_LAYERLEVEL" val="1"/>
  <p:tag name="KSO_WM_TAG_VERSION" val="1.0"/>
  <p:tag name="KSO_WM_BEAUTIFY_FLAG" val="#wm#"/>
  <p:tag name="KSO_WM_UNIT_TYPE" val="i"/>
  <p:tag name="KSO_WM_UNIT_INDEX"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1.0"/>
  <p:tag name="KSO_WM_BEAUTIFY_FLAG" val="#wm#"/>
  <p:tag name="KSO_WM_UNIT_TYPE" val="i"/>
  <p:tag name="KSO_WM_UNIT_INDEX" val="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
  <p:tag name="KSO_WM_UNIT_LAYERLEVEL" val="1"/>
  <p:tag name="KSO_WM_TAG_VERSION" val="1.0"/>
  <p:tag name="KSO_WM_BEAUTIFY_FLAG" val="#wm#"/>
  <p:tag name="KSO_WM_UNIT_TYPE" val="i"/>
  <p:tag name="KSO_WM_UNIT_INDEX"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heme/theme1.xml><?xml version="1.0" encoding="utf-8"?>
<a:theme xmlns:a="http://schemas.openxmlformats.org/drawingml/2006/main" name="古瓶荷花">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4moijep">
      <a:majorFont>
        <a:latin typeface="Aharoni"/>
        <a:ea typeface="字魂59号-创粗黑"/>
        <a:cs typeface="Arial"/>
      </a:majorFont>
      <a:minorFont>
        <a:latin typeface="Aharoni"/>
        <a:ea typeface="字魂59号-创粗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1">
      <a:dk1>
        <a:srgbClr val="000000"/>
      </a:dk1>
      <a:lt1>
        <a:sysClr val="window" lastClr="FFFFFF"/>
      </a:lt1>
      <a:dk2>
        <a:srgbClr val="BED4E7"/>
      </a:dk2>
      <a:lt2>
        <a:srgbClr val="D8E5F0"/>
      </a:lt2>
      <a:accent1>
        <a:srgbClr val="66A0D0"/>
      </a:accent1>
      <a:accent2>
        <a:srgbClr val="76BEC0"/>
      </a:accent2>
      <a:accent3>
        <a:srgbClr val="71C58F"/>
      </a:accent3>
      <a:accent4>
        <a:srgbClr val="8BC571"/>
      </a:accent4>
      <a:accent5>
        <a:srgbClr val="A9CC6A"/>
      </a:accent5>
      <a:accent6>
        <a:srgbClr val="C4C158"/>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Arial"/>
        <a:cs typeface="Arial"/>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2376</Words>
  <Application>WPS 演示</Application>
  <PresentationFormat/>
  <Paragraphs>272</Paragraphs>
  <Slides>30</Slides>
  <Notes>30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30</vt:i4>
      </vt:variant>
    </vt:vector>
  </HeadingPairs>
  <TitlesOfParts>
    <vt:vector size="45" baseType="lpstr">
      <vt:lpstr>Arial</vt:lpstr>
      <vt:lpstr>宋体</vt:lpstr>
      <vt:lpstr>Wingdings</vt:lpstr>
      <vt:lpstr>微软雅黑</vt:lpstr>
      <vt:lpstr>汉仪旗黑-85S</vt:lpstr>
      <vt:lpstr>黑体</vt:lpstr>
      <vt:lpstr>(使用中文字体)</vt:lpstr>
      <vt:lpstr>Segoe Print</vt:lpstr>
      <vt:lpstr>汉仪旗黑-85S</vt:lpstr>
      <vt:lpstr>Arial Unicode MS</vt:lpstr>
      <vt:lpstr>Aharoni</vt:lpstr>
      <vt:lpstr>字魂59号-创粗黑</vt:lpstr>
      <vt:lpstr>Calibri</vt:lpstr>
      <vt:lpstr>古瓶荷花</vt:lpstr>
      <vt:lpstr>1_Office 主题​​</vt:lpstr>
      <vt:lpstr>PowerPoint 演示文稿</vt:lpstr>
      <vt:lpstr>PowerPoint 演示文稿</vt:lpstr>
      <vt:lpstr>一、危险化学品概述</vt:lpstr>
      <vt:lpstr>PowerPoint 演示文稿</vt:lpstr>
      <vt:lpstr>PowerPoint 演示文稿</vt:lpstr>
      <vt:lpstr>4、易燃固体</vt:lpstr>
      <vt:lpstr>5、氧化剂和有机过氧化物</vt:lpstr>
      <vt:lpstr>7、放射性物品</vt:lpstr>
      <vt:lpstr>二、危险化学品危害及预防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防中毒</vt:lpstr>
      <vt:lpstr>防污染环境</vt:lpstr>
      <vt:lpstr>三、危险化学品日常管理&amp;使用</vt:lpstr>
      <vt:lpstr>PowerPoint 演示文稿</vt:lpstr>
      <vt:lpstr>PowerPoint 演示文稿</vt:lpstr>
      <vt:lpstr>PowerPoint 演示文稿</vt:lpstr>
      <vt:lpstr>PowerPoint 演示文稿</vt:lpstr>
      <vt:lpstr>PowerPoint 演示文稿</vt:lpstr>
      <vt:lpstr>PowerPoint 演示文稿</vt:lpstr>
      <vt:lpstr>四、危化品使用防护及应急措施</vt:lpstr>
      <vt:lpstr>PowerPoint 演示文稿</vt:lpstr>
      <vt:lpstr>   2、中毒应急处理</vt:lpstr>
      <vt:lpstr>3、危化品泄漏应急处理</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春常在</cp:lastModifiedBy>
  <cp:revision>3</cp:revision>
  <cp:lastPrinted>2023-02-24T08:58:00Z</cp:lastPrinted>
  <dcterms:created xsi:type="dcterms:W3CDTF">2023-02-24T08:58:00Z</dcterms:created>
  <dcterms:modified xsi:type="dcterms:W3CDTF">2023-12-13T02:58:18Z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1E9DA83B1A22453EB867CD08563BF113</vt:lpwstr>
  </property>
  <property fmtid="{D5CDD505-2E9C-101B-9397-08002B2CF9AE}" pid="7" name="KSOProductBuildVer">
    <vt:lpwstr>2052-12.1.0.16120</vt:lpwstr>
  </property>
</Properties>
</file>