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165"/>
            <a:ext cx="12192000" cy="65030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0"/>
            <a:ext cx="119500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0"/>
            <a:ext cx="119818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205" y="0"/>
            <a:ext cx="119589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0"/>
            <a:ext cx="119818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205" y="0"/>
            <a:ext cx="119589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0"/>
            <a:ext cx="1195260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0"/>
            <a:ext cx="119754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0"/>
            <a:ext cx="1196530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0"/>
            <a:ext cx="119500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0"/>
            <a:ext cx="1195260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淡定terry</cp:lastModifiedBy>
  <cp:revision>157</cp:revision>
  <dcterms:created xsi:type="dcterms:W3CDTF">2019-06-19T02:08:00Z</dcterms:created>
  <dcterms:modified xsi:type="dcterms:W3CDTF">2026-01-12T08:29:54Z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2C83222A67D947DAA943FC3CEA029666_11</vt:lpwstr>
  </property>
</Properties>
</file>