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2"/>
            <a:r>
              <a:rPr lang="zh-CN" altLang="en-US" dirty="0"/>
              <a:t>第三级</a:t>
            </a:r>
            <a:endParaRPr lang="en-US" altLang="zh-CN" dirty="0"/>
          </a:p>
          <a:p>
            <a:pPr lvl="3"/>
            <a:r>
              <a:rPr lang="zh-CN" altLang="en-US" dirty="0"/>
              <a:t>第四级</a:t>
            </a:r>
            <a:endParaRPr lang="en-US" altLang="zh-CN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90204" pitchFamily="34" charset="0"/>
                <a:ea typeface="宋体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90204" pitchFamily="34" charset="0"/>
                <a:ea typeface="宋体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90204" pitchFamily="34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90204" pitchFamily="34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90204" pitchFamily="34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90204" pitchFamily="34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/Users/zongmingxia/Library/Containers/com.kingsoft.wpsoffice.mac/Data/tmp/picturecompress_20251231074410/output_1.pn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20" y="0"/>
            <a:ext cx="90779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/Users/zongmingxia/Library/Containers/com.kingsoft.wpsoffice.mac/Data/tmp/picturecompress_20251231074639/output_1.pn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049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/Users/zongmingxia/Library/Containers/com.kingsoft.wpsoffice.mac/Data/tmp/picturecompress_20251231075023/output_1.pn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" y="0"/>
            <a:ext cx="90004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130" y="0"/>
            <a:ext cx="92055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400"/>
            <a:ext cx="9144000" cy="68065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汉仪书宋二KW</vt:lpstr>
      <vt:lpstr>Calibri</vt:lpstr>
      <vt:lpstr>Helvetica Neue</vt:lpstr>
      <vt:lpstr>宋体</vt:lpstr>
      <vt:lpstr>微软雅黑</vt:lpstr>
      <vt:lpstr>汉仪旗黑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babala</dc:creator>
  <cp:lastModifiedBy>沙加</cp:lastModifiedBy>
  <cp:revision>9</cp:revision>
  <dcterms:created xsi:type="dcterms:W3CDTF">2025-12-30T23:53:53Z</dcterms:created>
  <dcterms:modified xsi:type="dcterms:W3CDTF">2025-12-30T23:53:53Z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2052-12.1.24031.24031</vt:lpwstr>
  </property>
  <property fmtid="{D5CDD505-2E9C-101B-9397-08002B2CF9AE}" pid="4" name="ICV">
    <vt:lpwstr>E22203BF62BF109C1166546959DDC578_43</vt:lpwstr>
  </property>
</Properties>
</file>