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7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副标题 409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83" name="组合 15382"/>
          <p:cNvGrpSpPr/>
          <p:nvPr/>
        </p:nvGrpSpPr>
        <p:grpSpPr>
          <a:xfrm>
            <a:off x="0" y="228600"/>
            <a:ext cx="4572000" cy="6232525"/>
            <a:chOff x="912" y="144"/>
            <a:chExt cx="2880" cy="3926"/>
          </a:xfrm>
        </p:grpSpPr>
        <p:pic>
          <p:nvPicPr>
            <p:cNvPr id="15370" name="图片 15369" descr="741925206994515457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48" y="2448"/>
              <a:ext cx="2280" cy="162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5371" name="组合 15370"/>
            <p:cNvGrpSpPr/>
            <p:nvPr/>
          </p:nvGrpSpPr>
          <p:grpSpPr>
            <a:xfrm>
              <a:off x="912" y="144"/>
              <a:ext cx="2880" cy="2688"/>
              <a:chOff x="912" y="288"/>
              <a:chExt cx="3888" cy="3888"/>
            </a:xfrm>
          </p:grpSpPr>
          <p:pic>
            <p:nvPicPr>
              <p:cNvPr id="15372" name="图片 15371" descr="球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2" y="288"/>
                <a:ext cx="3888" cy="38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373" name="图片 15372" descr="345148042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9E1C89"/>
                  </a:clrFrom>
                  <a:clrTo>
                    <a:srgbClr val="9E1C89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-3097253">
                <a:off x="2592" y="2304"/>
                <a:ext cx="2171" cy="144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374" name="图片 15373" descr="20110813230210_mb_600_0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9E1C89"/>
                  </a:clrFrom>
                  <a:clrTo>
                    <a:srgbClr val="9E1C89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436752">
                <a:off x="960" y="1680"/>
                <a:ext cx="1936" cy="23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5375" name="组合 15374"/>
              <p:cNvGrpSpPr/>
              <p:nvPr/>
            </p:nvGrpSpPr>
            <p:grpSpPr>
              <a:xfrm>
                <a:off x="2064" y="432"/>
                <a:ext cx="2160" cy="2160"/>
                <a:chOff x="1920" y="480"/>
                <a:chExt cx="2160" cy="2160"/>
              </a:xfrm>
            </p:grpSpPr>
            <p:pic>
              <p:nvPicPr>
                <p:cNvPr id="15376" name="图片 15375" descr="割草机~1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920" y="480"/>
                  <a:ext cx="2160" cy="2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5377" name="任意多边形 15376"/>
                <p:cNvSpPr/>
                <p:nvPr/>
              </p:nvSpPr>
              <p:spPr>
                <a:xfrm rot="10368046">
                  <a:off x="2687" y="1368"/>
                  <a:ext cx="436" cy="586"/>
                </a:xfrm>
                <a:custGeom>
                  <a:avLst/>
                  <a:gdLst>
                    <a:gd name="txL" fmla="*/ 1034 w 21600"/>
                    <a:gd name="txT" fmla="*/ 0 h 21600"/>
                    <a:gd name="txR" fmla="*/ 20565 w 21600"/>
                    <a:gd name="txB" fmla="*/ 6738 h 21600"/>
                  </a:gdLst>
                  <a:ahLst/>
                  <a:cxnLst>
                    <a:cxn ang="270">
                      <a:pos x="10800" y="0"/>
                    </a:cxn>
                    <a:cxn ang="180">
                      <a:pos x="1617" y="6463"/>
                    </a:cxn>
                    <a:cxn ang="270">
                      <a:pos x="10800" y="1289"/>
                    </a:cxn>
                    <a:cxn ang="0">
                      <a:pos x="19982" y="6463"/>
                    </a:cxn>
                  </a:cxnLst>
                  <a:rect l="txL" t="txT" r="txR" b="txB"/>
                  <a:pathLst>
                    <a:path w="21600" h="21600">
                      <a:moveTo>
                        <a:pt x="2199" y="6738"/>
                      </a:moveTo>
                      <a:arcTo wR="9511" hR="9511" stAng="-9283201" swAng="7766402"/>
                      <a:lnTo>
                        <a:pt x="20565" y="6187"/>
                      </a:lnTo>
                      <a:arcTo wR="10800" hR="10800" stAng="20083201" swAng="-7766402"/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5378" name="任意多边形 15377"/>
                <p:cNvSpPr/>
                <p:nvPr/>
              </p:nvSpPr>
              <p:spPr>
                <a:xfrm>
                  <a:off x="2544" y="1488"/>
                  <a:ext cx="192" cy="48"/>
                </a:xfrm>
                <a:custGeom>
                  <a:avLst/>
                  <a:gdLst>
                    <a:gd name="txL" fmla="*/ 0 w 21600"/>
                    <a:gd name="txT" fmla="*/ 0 h 21600"/>
                    <a:gd name="txR" fmla="*/ 21600 w 21600"/>
                    <a:gd name="txB" fmla="*/ 21600 h 21600"/>
                  </a:gdLst>
                  <a:ahLst/>
                  <a:cxnLst>
                    <a:cxn ang="270">
                      <a:pos x="0" y="0"/>
                    </a:cxn>
                    <a:cxn ang="90">
                      <a:pos x="21600" y="21600"/>
                    </a:cxn>
                    <a:cxn ang="90">
                      <a:pos x="0" y="21600"/>
                    </a:cxn>
                  </a:cxnLst>
                  <a:rect l="txL" t="txT" r="txR" b="txB"/>
                  <a:pathLst>
                    <a:path w="21600" h="21600" fill="none">
                      <a:moveTo>
                        <a:pt x="0" y="0"/>
                      </a:moveTo>
                      <a:arcTo wR="21600" hR="21600" stAng="-5400000" swAng="5400000"/>
                    </a:path>
                    <a:path w="21600" h="21600" stroke="0">
                      <a:moveTo>
                        <a:pt x="0" y="0"/>
                      </a:moveTo>
                      <a:arcTo wR="21600" hR="21600" stAng="-5400000" swAng="5400000"/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5379" name="任意多边形 15378"/>
                <p:cNvSpPr/>
                <p:nvPr/>
              </p:nvSpPr>
              <p:spPr>
                <a:xfrm rot="-1593903">
                  <a:off x="2928" y="1488"/>
                  <a:ext cx="192" cy="48"/>
                </a:xfrm>
                <a:custGeom>
                  <a:avLst/>
                  <a:gdLst>
                    <a:gd name="txL" fmla="*/ 0 w 21600"/>
                    <a:gd name="txT" fmla="*/ 0 h 21600"/>
                    <a:gd name="txR" fmla="*/ 21600 w 21600"/>
                    <a:gd name="txB" fmla="*/ 21600 h 21600"/>
                  </a:gdLst>
                  <a:ahLst/>
                  <a:cxnLst>
                    <a:cxn ang="270">
                      <a:pos x="0" y="0"/>
                    </a:cxn>
                    <a:cxn ang="90">
                      <a:pos x="21600" y="21600"/>
                    </a:cxn>
                    <a:cxn ang="90">
                      <a:pos x="0" y="21600"/>
                    </a:cxn>
                  </a:cxnLst>
                  <a:rect l="txL" t="txT" r="txR" b="txB"/>
                  <a:pathLst>
                    <a:path w="21600" h="21600" fill="none">
                      <a:moveTo>
                        <a:pt x="0" y="0"/>
                      </a:moveTo>
                      <a:arcTo wR="21600" hR="21600" stAng="-5400000" swAng="5400000"/>
                    </a:path>
                    <a:path w="21600" h="21600" stroke="0">
                      <a:moveTo>
                        <a:pt x="0" y="0"/>
                      </a:moveTo>
                      <a:arcTo wR="21600" hR="21600" stAng="-5400000" swAng="5400000"/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  <p:grpSp>
        <p:nvGrpSpPr>
          <p:cNvPr id="15380" name="组合 15379"/>
          <p:cNvGrpSpPr/>
          <p:nvPr/>
        </p:nvGrpSpPr>
        <p:grpSpPr>
          <a:xfrm>
            <a:off x="4800600" y="1295400"/>
            <a:ext cx="3810000" cy="3962400"/>
            <a:chOff x="2256" y="672"/>
            <a:chExt cx="3072" cy="3072"/>
          </a:xfrm>
        </p:grpSpPr>
        <p:pic>
          <p:nvPicPr>
            <p:cNvPr id="15381" name="图片 15380" descr="球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6" y="672"/>
              <a:ext cx="3072" cy="3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82" name="图片 15381" descr="kyxj006 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1EEF77"/>
                </a:clrFrom>
                <a:clrTo>
                  <a:srgbClr val="1EEF7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426584">
              <a:off x="2688" y="1296"/>
              <a:ext cx="2456" cy="193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66 0.32222 C -0.13767 0.24861 -0.05833 0.1743 -0.01128 0.16389 C 0.03577 0.15231 0.02292 0.26528 0.0665 0.25671 C 0.11007 0.24791 0.21945 0.18379 0.25018 0.11041 C 0.28073 0.03657 0.30035 -0.17616 0.25018 -0.18334 C 0.2 -0.19028 -0.0085 0.07963 -0.05086 0.06759 C -0.09305 0.05625 -0.01111 -0.20139 -0.00312 -0.25556 " pathEditMode="relative" rAng="0" ptsTypes="aaaaaaA">
                                      <p:cBhvr>
                                        <p:cTn id="12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8" name="图片 16387" descr="200611151149439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152400"/>
            <a:ext cx="3949700" cy="5791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89" name="组合 16388"/>
          <p:cNvGrpSpPr/>
          <p:nvPr/>
        </p:nvGrpSpPr>
        <p:grpSpPr>
          <a:xfrm>
            <a:off x="4343400" y="3733800"/>
            <a:ext cx="2286000" cy="2286000"/>
            <a:chOff x="912" y="288"/>
            <a:chExt cx="3888" cy="3888"/>
          </a:xfrm>
        </p:grpSpPr>
        <p:pic>
          <p:nvPicPr>
            <p:cNvPr id="16390" name="图片 16389" descr="球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" y="288"/>
              <a:ext cx="3888" cy="38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1" name="图片 16390" descr="34514804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9E1C89"/>
                </a:clrFrom>
                <a:clrTo>
                  <a:srgbClr val="9E1C8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3097253">
              <a:off x="2592" y="2304"/>
              <a:ext cx="2171" cy="14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2" name="图片 16391" descr="20110813230210_mb_600_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9E1C89"/>
                </a:clrFrom>
                <a:clrTo>
                  <a:srgbClr val="9E1C8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436752">
              <a:off x="960" y="1680"/>
              <a:ext cx="1936" cy="230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6393" name="组合 16392"/>
            <p:cNvGrpSpPr/>
            <p:nvPr/>
          </p:nvGrpSpPr>
          <p:grpSpPr>
            <a:xfrm>
              <a:off x="2064" y="432"/>
              <a:ext cx="2160" cy="2160"/>
              <a:chOff x="1920" y="480"/>
              <a:chExt cx="2160" cy="2160"/>
            </a:xfrm>
          </p:grpSpPr>
          <p:pic>
            <p:nvPicPr>
              <p:cNvPr id="16394" name="图片 16393" descr="割草机~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920" y="480"/>
                <a:ext cx="2160" cy="21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395" name="任意多边形 16394"/>
              <p:cNvSpPr/>
              <p:nvPr/>
            </p:nvSpPr>
            <p:spPr>
              <a:xfrm rot="10368046">
                <a:off x="2687" y="1368"/>
                <a:ext cx="436" cy="586"/>
              </a:xfrm>
              <a:custGeom>
                <a:avLst/>
                <a:gdLst>
                  <a:gd name="txL" fmla="*/ 1034 w 21600"/>
                  <a:gd name="txT" fmla="*/ 0 h 21600"/>
                  <a:gd name="txR" fmla="*/ 20565 w 21600"/>
                  <a:gd name="txB" fmla="*/ 6738 h 21600"/>
                </a:gdLst>
                <a:ahLst/>
                <a:cxnLst>
                  <a:cxn ang="270">
                    <a:pos x="10800" y="0"/>
                  </a:cxn>
                  <a:cxn ang="180">
                    <a:pos x="1617" y="6463"/>
                  </a:cxn>
                  <a:cxn ang="270">
                    <a:pos x="10800" y="1289"/>
                  </a:cxn>
                  <a:cxn ang="0">
                    <a:pos x="19982" y="6463"/>
                  </a:cxn>
                </a:cxnLst>
                <a:rect l="txL" t="txT" r="txR" b="txB"/>
                <a:pathLst>
                  <a:path w="21600" h="21600">
                    <a:moveTo>
                      <a:pt x="2199" y="6738"/>
                    </a:moveTo>
                    <a:arcTo wR="9511" hR="9511" stAng="-9283201" swAng="7766402"/>
                    <a:lnTo>
                      <a:pt x="20565" y="6187"/>
                    </a:lnTo>
                    <a:arcTo wR="10800" hR="10800" stAng="20083201" swAng="-7766402"/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396" name="任意多边形 16395"/>
              <p:cNvSpPr/>
              <p:nvPr/>
            </p:nvSpPr>
            <p:spPr>
              <a:xfrm>
                <a:off x="2544" y="1488"/>
                <a:ext cx="192" cy="48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397" name="任意多边形 16396"/>
              <p:cNvSpPr/>
              <p:nvPr/>
            </p:nvSpPr>
            <p:spPr>
              <a:xfrm rot="-1593903">
                <a:off x="2928" y="1488"/>
                <a:ext cx="192" cy="48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6398" name="组合 16397"/>
          <p:cNvGrpSpPr/>
          <p:nvPr/>
        </p:nvGrpSpPr>
        <p:grpSpPr>
          <a:xfrm>
            <a:off x="685800" y="762000"/>
            <a:ext cx="3200400" cy="3200400"/>
            <a:chOff x="1248" y="480"/>
            <a:chExt cx="2928" cy="2928"/>
          </a:xfrm>
        </p:grpSpPr>
        <p:pic>
          <p:nvPicPr>
            <p:cNvPr id="16399" name="图片 16398" descr="球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8" y="480"/>
              <a:ext cx="2928" cy="29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0" name="图片 16399" descr="tuzi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9E1C89"/>
                </a:clrFrom>
                <a:clrTo>
                  <a:srgbClr val="9E1C8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76" y="768"/>
              <a:ext cx="1640" cy="230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24" name="组合 17423"/>
          <p:cNvGrpSpPr/>
          <p:nvPr/>
        </p:nvGrpSpPr>
        <p:grpSpPr>
          <a:xfrm>
            <a:off x="685800" y="-31750"/>
            <a:ext cx="6248400" cy="6015038"/>
            <a:chOff x="432" y="-20"/>
            <a:chExt cx="3936" cy="3789"/>
          </a:xfrm>
        </p:grpSpPr>
        <p:pic>
          <p:nvPicPr>
            <p:cNvPr id="17413" name="图片 17412" descr="球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2" y="-20"/>
              <a:ext cx="3936" cy="378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4" name="图片 17413" descr="tuzi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9E1C89"/>
                </a:clrFrom>
                <a:clrTo>
                  <a:srgbClr val="9E1C8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6" y="1200"/>
              <a:ext cx="1489" cy="20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7" name="图片 17416" descr="kyxj006 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1EEF77"/>
                </a:clrFrom>
                <a:clrTo>
                  <a:srgbClr val="1EEF7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05803">
              <a:off x="1872" y="288"/>
              <a:ext cx="2064" cy="1691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20" name="组合 17419"/>
            <p:cNvGrpSpPr/>
            <p:nvPr/>
          </p:nvGrpSpPr>
          <p:grpSpPr>
            <a:xfrm>
              <a:off x="1920" y="1392"/>
              <a:ext cx="2160" cy="2160"/>
              <a:chOff x="1728" y="1056"/>
              <a:chExt cx="2064" cy="2064"/>
            </a:xfrm>
          </p:grpSpPr>
          <p:pic>
            <p:nvPicPr>
              <p:cNvPr id="17421" name="图片 17420" descr="割草机~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28" y="1056"/>
                <a:ext cx="2064" cy="20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22" name="图片 17421" descr="1267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208" y="1488"/>
                <a:ext cx="816" cy="10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23" name="任意多边形 17422"/>
              <p:cNvSpPr/>
              <p:nvPr/>
            </p:nvSpPr>
            <p:spPr>
              <a:xfrm rot="10368046">
                <a:off x="2303" y="1918"/>
                <a:ext cx="622" cy="573"/>
              </a:xfrm>
              <a:custGeom>
                <a:avLst/>
                <a:gdLst>
                  <a:gd name="txL" fmla="*/ 636 w 21600"/>
                  <a:gd name="txT" fmla="*/ 0 h 21600"/>
                  <a:gd name="txR" fmla="*/ 20963 w 21600"/>
                  <a:gd name="txB" fmla="*/ 7548 h 21600"/>
                </a:gdLst>
                <a:ahLst/>
                <a:cxnLst>
                  <a:cxn ang="270">
                    <a:pos x="10800" y="0"/>
                  </a:cxn>
                  <a:cxn ang="180">
                    <a:pos x="1193" y="7347"/>
                  </a:cxn>
                  <a:cxn ang="270">
                    <a:pos x="10800" y="1184"/>
                  </a:cxn>
                  <a:cxn ang="0">
                    <a:pos x="20406" y="7347"/>
                  </a:cxn>
                </a:cxnLst>
                <a:rect l="txL" t="txT" r="txR" b="txB"/>
                <a:pathLst>
                  <a:path w="21600" h="21600">
                    <a:moveTo>
                      <a:pt x="1750" y="7548"/>
                    </a:moveTo>
                    <a:arcTo wR="9616" hR="9616" stAng="-9614086" swAng="8428173"/>
                    <a:lnTo>
                      <a:pt x="20963" y="7147"/>
                    </a:lnTo>
                    <a:arcTo wR="10800" hR="10800" stAng="20414086" swAng="-8428173"/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7425" name="椭圆 17424"/>
          <p:cNvSpPr/>
          <p:nvPr/>
        </p:nvSpPr>
        <p:spPr>
          <a:xfrm>
            <a:off x="1676400" y="61722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dirty="0">
                <a:latin typeface="Arial" panose="020B0604020202020204" pitchFamily="34" charset="0"/>
              </a:rPr>
              <a:t>跳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6" name="椭圆 17425"/>
          <p:cNvSpPr/>
          <p:nvPr/>
        </p:nvSpPr>
        <p:spPr>
          <a:xfrm>
            <a:off x="3505200" y="61722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dirty="0">
                <a:latin typeface="Arial" panose="020B0604020202020204" pitchFamily="34" charset="0"/>
              </a:rPr>
              <a:t>滚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7" name="椭圆 17426"/>
          <p:cNvSpPr/>
          <p:nvPr/>
        </p:nvSpPr>
        <p:spPr>
          <a:xfrm>
            <a:off x="5410200" y="6172200"/>
            <a:ext cx="4572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dirty="0">
                <a:latin typeface="Arial" panose="020B0604020202020204" pitchFamily="34" charset="0"/>
              </a:rPr>
              <a:t>飞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8 0.26435 C -0.38212 0.24606 -0.37518 0.22893 -0.36962 0.21064 C -0.35973 0.17754 -0.35313 0.14213 -0.34323 0.10879 C -0.33993 0.09745 -0.33559 0.0868 -0.33212 0.07546 C -0.32743 0.06041 -0.32535 0.04444 -0.32101 0.02916 C -0.3191 0.01389 -0.31615 -0.0132 -0.31129 -0.02639 C -0.30973 -0.05301 -0.30799 -0.07871 -0.30157 -0.10417 C -0.30035 -0.12246 -0.30052 -0.12639 -0.29601 -0.14121 C -0.29375 -0.1588 -0.29063 -0.18102 -0.28351 -0.19676 C -0.27761 -0.20996 -0.26927 -0.21945 -0.26129 -0.2301 C -0.25834 -0.23403 -0.25625 -0.23936 -0.25295 -0.24306 C -0.25018 -0.24607 -0.24618 -0.24584 -0.24323 -0.24861 C -0.23837 -0.25324 -0.23577 -0.2588 -0.22934 -0.26158 C -0.22049 -0.26551 -0.21077 -0.26736 -0.20157 -0.26899 C -0.19393 -0.26783 -0.18785 -0.26667 -0.18073 -0.26343 C -0.17986 -0.26158 -0.17969 -0.25787 -0.17795 -0.25787 C -0.16719 -0.25787 -0.15973 -0.27037 -0.15018 -0.27454 C -0.14757 -0.27801 -0.14532 -0.28172 -0.14184 -0.2838 C -0.13924 -0.28542 -0.13351 -0.2875 -0.13351 -0.28727 C -0.1257 -0.29792 -0.12587 -0.29306 -0.11823 -0.30047 C -0.11111 -0.30718 -0.11719 -0.30486 -0.1099 -0.30973 C -0.1066 -0.31204 -0.10226 -0.31227 -0.09879 -0.31343 C -0.09184 -0.31598 -0.08629 -0.31899 -0.07934 -0.32084 C -0.01493 -0.31922 -0.02952 -0.32547 0.00121 -0.31528 C 0.00347 -0.31274 0.00555 -0.30973 0.00816 -0.30787 C 0.01215 -0.30533 0.02066 -0.30232 0.02066 -0.30209 C 0.02378 -0.29908 0.02725 -0.29653 0.03038 -0.29306 C 0.03559 -0.28727 0.03871 -0.2801 0.04427 -0.27454 C 0.04687 -0.2676 0.05017 -0.26297 0.0526 -0.25602 C 0.05434 -0.25093 0.05816 -0.24121 0.05816 -0.24098 C 0.05746 -0.22107 0.0625 -0.19676 0.04566 -0.18936 C 0.03264 -0.1919 0.03541 -0.19283 0.02621 -0.20232 C 0.02361 -0.2051 0.01788 -0.20973 0.01788 -0.20949 C 0.01736 -0.21227 0.01632 -0.21459 0.01649 -0.21713 C 0.01684 -0.22709 0.01805 -0.23704 0.01927 -0.24676 C 0.02118 -0.26227 0.03646 -0.27061 0.04427 -0.2801 C 0.0533 -0.29098 0.06024 -0.30301 0.07066 -0.31158 C 0.0809 -0.32014 0.09236 -0.32199 0.10399 -0.32454 C 0.12239 -0.32871 0.14097 -0.33102 0.15955 -0.3338 C 0.2118 -0.33287 0.25764 -0.33125 0.30816 -0.32824 C 0.33003 -0.32524 0.35156 -0.32084 0.37343 -0.31713 C 0.39461 -0.30764 0.4184 -0.3044 0.43732 -0.2875 C 0.44236 -0.27385 0.44427 -0.25787 0.44705 -0.24306 C 0.44652 -0.22547 0.45069 -0.19746 0.43732 -0.18565 C 0.4309 -0.18635 0.4243 -0.18658 0.41788 -0.1875 C 0.41111 -0.18843 0.40538 -0.19329 0.39843 -0.19491 C 0.38593 -0.20324 0.39132 -0.20047 0.38316 -0.20417 C 0.37916 -0.20949 0.37465 -0.21366 0.37066 -0.21899 C 0.36823 -0.22848 0.36632 -0.23635 0.36927 -0.24676 C 0.375 -0.26644 0.40121 -0.27153 0.41371 -0.27639 C 0.41788 -0.27801 0.42187 -0.28079 0.42621 -0.28195 C 0.43073 -0.28334 0.43541 -0.28311 0.4401 -0.2838 C 0.45816 -0.28912 0.44722 -0.28658 0.46649 -0.28936 C 0.47482 -0.29051 0.49149 -0.29306 0.49149 -0.29283 C 0.52517 -0.2919 0.53264 -0.29213 0.55677 -0.28565 C 0.56562 -0.27778 0.571 -0.26667 0.57899 -0.25973 C 0.58333 -0.23681 0.58211 -0.21482 0.5776 -0.19121 C 0.571 -0.15602 0.56753 -0.1213 0.55677 -0.0875 C 0.55416 -0.0669 0.55764 -0.08449 0.55121 -0.06899 C 0.54774 -0.06065 0.54548 -0.05301 0.54149 -0.04491 C 0.53646 -0.03473 0.52934 -0.02639 0.52343 -0.01713 C 0.51788 -0.00834 0.51406 0.00231 0.50677 0.00879 C 0.50416 0.01898 0.49982 0.02754 0.49843 0.03842 C 0.4967 0.05115 0.49791 0.06458 0.49566 0.07731 C 0.49461 0.0831 0.47968 0.08889 0.47482 0.09027 C 0.47014 0.09143 0.46093 0.09398 0.46093 0.09421 C 0.44375 0.09328 0.42673 0.09305 0.40955 0.09213 C 0.38507 0.09074 0.36146 0.08264 0.33732 0.07916 C 0.33194 0.07685 0.32621 0.07546 0.32066 0.07361 C 0.31198 0.06597 0.3217 0.07361 0.30816 0.06805 C 0.29618 0.06319 0.28402 0.05671 0.27205 0.05139 C 0.271 0.04953 0.27031 0.04745 0.26927 0.04583 C 0.26666 0.04189 0.26336 0.03889 0.26093 0.03472 C 0.25347 0.02199 0.24409 -0.00047 0.23177 -0.00602 C 0.21857 -0.02338 0.19271 -0.02894 0.17465 -0.0338 C 0.15017 -0.03264 0.13402 -0.04236 0.12343 -0.01343 C 0.1217 -0.0088 0.11927 -0.00394 0.11927 0.00139 " pathEditMode="relative" rAng="0" ptsTypes="ffffffffffffffffffffffffffffffffffffffffffffffffffffffffffffffffffffffffffffA">
                                      <p:cBhvr>
                                        <p:cTn id="30" dur="3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00" y="-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7" name="图片 5126" descr="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762000"/>
            <a:ext cx="4876800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8" name="椭圆 6147"/>
          <p:cNvSpPr/>
          <p:nvPr/>
        </p:nvSpPr>
        <p:spPr>
          <a:xfrm>
            <a:off x="457200" y="533400"/>
            <a:ext cx="6858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dirty="0">
                <a:latin typeface="Arial" panose="020B0604020202020204" pitchFamily="34" charset="0"/>
              </a:rPr>
              <a:t>篮球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49" name="椭圆 6148"/>
          <p:cNvSpPr/>
          <p:nvPr/>
        </p:nvSpPr>
        <p:spPr>
          <a:xfrm>
            <a:off x="7467600" y="5486400"/>
            <a:ext cx="6858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dirty="0">
                <a:latin typeface="Arial" panose="020B0604020202020204" pitchFamily="34" charset="0"/>
              </a:rPr>
              <a:t>足球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0" name="椭圆 6149"/>
          <p:cNvSpPr/>
          <p:nvPr/>
        </p:nvSpPr>
        <p:spPr>
          <a:xfrm>
            <a:off x="4953000" y="990600"/>
            <a:ext cx="6858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dirty="0">
                <a:latin typeface="Arial" panose="020B0604020202020204" pitchFamily="34" charset="0"/>
              </a:rPr>
              <a:t>羊角球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1" name="椭圆 6150"/>
          <p:cNvSpPr/>
          <p:nvPr/>
        </p:nvSpPr>
        <p:spPr>
          <a:xfrm>
            <a:off x="7162800" y="2971800"/>
            <a:ext cx="6858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dirty="0">
                <a:latin typeface="Arial" panose="020B0604020202020204" pitchFamily="34" charset="0"/>
              </a:rPr>
              <a:t>玻璃球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152" name="图片 6151" descr="篮球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3528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6152" descr="足球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191000"/>
            <a:ext cx="26289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椭圆 6153"/>
          <p:cNvSpPr/>
          <p:nvPr/>
        </p:nvSpPr>
        <p:spPr>
          <a:xfrm>
            <a:off x="685800" y="3505200"/>
            <a:ext cx="6858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dirty="0">
                <a:latin typeface="Arial" panose="020B0604020202020204" pitchFamily="34" charset="0"/>
              </a:rPr>
              <a:t>羽毛球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156" name="图片 6155" descr="60019741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0"/>
            <a:ext cx="3233738" cy="3914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7" name="椭圆 6156"/>
          <p:cNvSpPr/>
          <p:nvPr/>
        </p:nvSpPr>
        <p:spPr>
          <a:xfrm>
            <a:off x="4343400" y="4953000"/>
            <a:ext cx="6858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dirty="0">
                <a:latin typeface="Arial" panose="020B0604020202020204" pitchFamily="34" charset="0"/>
              </a:rPr>
              <a:t>垒球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159" name="图片 6158" descr="垒球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191000"/>
            <a:ext cx="1927225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0" name="椭圆 6159"/>
          <p:cNvSpPr/>
          <p:nvPr/>
        </p:nvSpPr>
        <p:spPr>
          <a:xfrm>
            <a:off x="7467600" y="1066800"/>
            <a:ext cx="6858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dirty="0">
                <a:latin typeface="Arial" panose="020B0604020202020204" pitchFamily="34" charset="0"/>
              </a:rPr>
              <a:t>乒乓球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161" name="图片 6160" descr="乒乓球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762000"/>
            <a:ext cx="1447800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2" name="图片 6161" descr="300000653751127417677850905_9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2514600"/>
            <a:ext cx="1714500" cy="153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5" name="椭圆 6164"/>
          <p:cNvSpPr/>
          <p:nvPr/>
        </p:nvSpPr>
        <p:spPr>
          <a:xfrm>
            <a:off x="914400" y="5638800"/>
            <a:ext cx="6858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dirty="0">
                <a:latin typeface="Arial" panose="020B0604020202020204" pitchFamily="34" charset="0"/>
              </a:rPr>
              <a:t>刺猬球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166" name="图片 6165" descr="2d5f2a06-fccf-4894-a42c-649684906b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4267200"/>
            <a:ext cx="25908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图片 6154" descr="羽毛球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3276600"/>
            <a:ext cx="1981200" cy="1322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8196" name="图片 8195" descr="篮球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3528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8196" descr="足球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191000"/>
            <a:ext cx="26289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8197" descr="60019741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0"/>
            <a:ext cx="3233738" cy="391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8198" descr="垒球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191000"/>
            <a:ext cx="1927225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图片 8199" descr="乒乓球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762000"/>
            <a:ext cx="1447800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图片 8200" descr="300000653751127417677850905_9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2514600"/>
            <a:ext cx="17145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图片 8201" descr="2d5f2a06-fccf-4894-a42c-649684906b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4267200"/>
            <a:ext cx="25908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图片 8202" descr="羽毛球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3276600"/>
            <a:ext cx="1981200" cy="1322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50" name="组合 10249"/>
          <p:cNvGrpSpPr/>
          <p:nvPr/>
        </p:nvGrpSpPr>
        <p:grpSpPr>
          <a:xfrm>
            <a:off x="2819400" y="457200"/>
            <a:ext cx="4648200" cy="4648200"/>
            <a:chOff x="1248" y="480"/>
            <a:chExt cx="2928" cy="2928"/>
          </a:xfrm>
        </p:grpSpPr>
        <p:pic>
          <p:nvPicPr>
            <p:cNvPr id="10248" name="图片 10247" descr="球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48" y="480"/>
              <a:ext cx="2928" cy="29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9" name="图片 10248" descr="tuzi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9E1C89"/>
                </a:clrFrom>
                <a:clrTo>
                  <a:srgbClr val="9E1C8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76" y="768"/>
              <a:ext cx="1640" cy="230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53" name="图片 10252" descr="tuzi2"/>
          <p:cNvPicPr>
            <a:picLocks noChangeAspect="1"/>
          </p:cNvPicPr>
          <p:nvPr/>
        </p:nvPicPr>
        <p:blipFill>
          <a:blip r:embed="rId2">
            <a:clrChange>
              <a:clrFrom>
                <a:srgbClr val="9E1C89"/>
              </a:clrFrom>
              <a:clrTo>
                <a:srgbClr val="9E1C8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04800"/>
            <a:ext cx="2982913" cy="419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33" name="组合 9232"/>
          <p:cNvGrpSpPr/>
          <p:nvPr/>
        </p:nvGrpSpPr>
        <p:grpSpPr>
          <a:xfrm>
            <a:off x="3200400" y="609600"/>
            <a:ext cx="4191000" cy="4191000"/>
            <a:chOff x="960" y="336"/>
            <a:chExt cx="2640" cy="2640"/>
          </a:xfrm>
        </p:grpSpPr>
        <p:pic>
          <p:nvPicPr>
            <p:cNvPr id="9221" name="图片 9220" descr="球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60" y="336"/>
              <a:ext cx="2640" cy="264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9227" name="组合 9226"/>
            <p:cNvGrpSpPr/>
            <p:nvPr/>
          </p:nvGrpSpPr>
          <p:grpSpPr>
            <a:xfrm>
              <a:off x="1152" y="528"/>
              <a:ext cx="2160" cy="2160"/>
              <a:chOff x="1728" y="1056"/>
              <a:chExt cx="2064" cy="2064"/>
            </a:xfrm>
          </p:grpSpPr>
          <p:pic>
            <p:nvPicPr>
              <p:cNvPr id="9223" name="图片 9222" descr="割草机~1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28" y="1056"/>
                <a:ext cx="2064" cy="20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224" name="图片 9223" descr="126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208" y="1488"/>
                <a:ext cx="816" cy="10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226" name="任意多边形 9225"/>
              <p:cNvSpPr/>
              <p:nvPr/>
            </p:nvSpPr>
            <p:spPr>
              <a:xfrm rot="10368046">
                <a:off x="2303" y="1918"/>
                <a:ext cx="622" cy="573"/>
              </a:xfrm>
              <a:custGeom>
                <a:avLst/>
                <a:gdLst>
                  <a:gd name="txL" fmla="*/ 636 w 21600"/>
                  <a:gd name="txT" fmla="*/ 0 h 21600"/>
                  <a:gd name="txR" fmla="*/ 20963 w 21600"/>
                  <a:gd name="txB" fmla="*/ 7548 h 21600"/>
                </a:gdLst>
                <a:ahLst/>
                <a:cxnLst>
                  <a:cxn ang="270">
                    <a:pos x="10800" y="0"/>
                  </a:cxn>
                  <a:cxn ang="180">
                    <a:pos x="1193" y="7347"/>
                  </a:cxn>
                  <a:cxn ang="270">
                    <a:pos x="10800" y="1184"/>
                  </a:cxn>
                  <a:cxn ang="0">
                    <a:pos x="20406" y="7347"/>
                  </a:cxn>
                </a:cxnLst>
                <a:rect l="txL" t="txT" r="txR" b="txB"/>
                <a:pathLst>
                  <a:path w="21600" h="21600">
                    <a:moveTo>
                      <a:pt x="1750" y="7548"/>
                    </a:moveTo>
                    <a:arcTo wR="9616" hR="9616" stAng="-9614086" swAng="8428173"/>
                    <a:lnTo>
                      <a:pt x="20963" y="7147"/>
                    </a:lnTo>
                    <a:arcTo wR="10800" hR="10800" stAng="20414086" swAng="-8428173"/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9229" name="组合 9228"/>
          <p:cNvGrpSpPr/>
          <p:nvPr/>
        </p:nvGrpSpPr>
        <p:grpSpPr>
          <a:xfrm>
            <a:off x="304800" y="609600"/>
            <a:ext cx="3429000" cy="3429000"/>
            <a:chOff x="1728" y="1056"/>
            <a:chExt cx="2064" cy="2064"/>
          </a:xfrm>
        </p:grpSpPr>
        <p:pic>
          <p:nvPicPr>
            <p:cNvPr id="9230" name="图片 9229" descr="割草机~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28" y="1056"/>
              <a:ext cx="2064" cy="20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1" name="图片 9230" descr="126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08" y="1488"/>
              <a:ext cx="816" cy="10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32" name="任意多边形 9231"/>
            <p:cNvSpPr/>
            <p:nvPr/>
          </p:nvSpPr>
          <p:spPr>
            <a:xfrm rot="10368046">
              <a:off x="2303" y="1918"/>
              <a:ext cx="622" cy="573"/>
            </a:xfrm>
            <a:custGeom>
              <a:avLst/>
              <a:gdLst>
                <a:gd name="txL" fmla="*/ 636 w 21600"/>
                <a:gd name="txT" fmla="*/ 0 h 21600"/>
                <a:gd name="txR" fmla="*/ 20963 w 21600"/>
                <a:gd name="txB" fmla="*/ 7548 h 21600"/>
              </a:gdLst>
              <a:ahLst/>
              <a:cxnLst>
                <a:cxn ang="270">
                  <a:pos x="10800" y="0"/>
                </a:cxn>
                <a:cxn ang="180">
                  <a:pos x="1193" y="7347"/>
                </a:cxn>
                <a:cxn ang="270">
                  <a:pos x="10800" y="1184"/>
                </a:cxn>
                <a:cxn ang="0">
                  <a:pos x="20406" y="7347"/>
                </a:cxn>
              </a:cxnLst>
              <a:rect l="txL" t="txT" r="txR" b="txB"/>
              <a:pathLst>
                <a:path w="21600" h="21600">
                  <a:moveTo>
                    <a:pt x="1750" y="7548"/>
                  </a:moveTo>
                  <a:arcTo wR="9616" hR="9616" stAng="-9614086" swAng="8428173"/>
                  <a:lnTo>
                    <a:pt x="20963" y="7147"/>
                  </a:lnTo>
                  <a:arcTo wR="10800" hR="10800" stAng="20414086" swAng="-8428173"/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5" name="组合 12294"/>
          <p:cNvGrpSpPr/>
          <p:nvPr/>
        </p:nvGrpSpPr>
        <p:grpSpPr>
          <a:xfrm>
            <a:off x="2590800" y="838200"/>
            <a:ext cx="4876800" cy="4876800"/>
            <a:chOff x="2256" y="672"/>
            <a:chExt cx="3072" cy="3072"/>
          </a:xfrm>
        </p:grpSpPr>
        <p:pic>
          <p:nvPicPr>
            <p:cNvPr id="12292" name="图片 12291" descr="球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56" y="672"/>
              <a:ext cx="3072" cy="3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4" name="图片 12293" descr="kyxj006 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1EEF77"/>
                </a:clrFrom>
                <a:clrTo>
                  <a:srgbClr val="1EEF7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426584">
              <a:off x="2688" y="1296"/>
              <a:ext cx="2456" cy="193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2293" name="图片 12292" descr="kyxj006 "/>
          <p:cNvPicPr>
            <a:picLocks noChangeAspect="1"/>
          </p:cNvPicPr>
          <p:nvPr/>
        </p:nvPicPr>
        <p:blipFill>
          <a:blip r:embed="rId2">
            <a:clrChange>
              <a:clrFrom>
                <a:srgbClr val="1EEF77"/>
              </a:clrFrom>
              <a:clrTo>
                <a:srgbClr val="1EEF7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52400"/>
            <a:ext cx="3822700" cy="300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28" name="组合 13327"/>
          <p:cNvGrpSpPr/>
          <p:nvPr/>
        </p:nvGrpSpPr>
        <p:grpSpPr>
          <a:xfrm>
            <a:off x="1447800" y="457200"/>
            <a:ext cx="6172200" cy="6172200"/>
            <a:chOff x="912" y="288"/>
            <a:chExt cx="3888" cy="3888"/>
          </a:xfrm>
        </p:grpSpPr>
        <p:pic>
          <p:nvPicPr>
            <p:cNvPr id="13316" name="图片 13315" descr="球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2" y="288"/>
              <a:ext cx="3888" cy="38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8" name="图片 13317" descr="345148042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9E1C89"/>
                </a:clrFrom>
                <a:clrTo>
                  <a:srgbClr val="9E1C8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3097253">
              <a:off x="2592" y="2304"/>
              <a:ext cx="2171" cy="14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0" name="图片 13319" descr="20110813230210_mb_600_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9E1C89"/>
                </a:clrFrom>
                <a:clrTo>
                  <a:srgbClr val="9E1C8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436752">
              <a:off x="960" y="1680"/>
              <a:ext cx="1936" cy="230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3327" name="组合 13326"/>
            <p:cNvGrpSpPr/>
            <p:nvPr/>
          </p:nvGrpSpPr>
          <p:grpSpPr>
            <a:xfrm>
              <a:off x="2064" y="432"/>
              <a:ext cx="2160" cy="2160"/>
              <a:chOff x="1920" y="480"/>
              <a:chExt cx="2160" cy="2160"/>
            </a:xfrm>
          </p:grpSpPr>
          <p:pic>
            <p:nvPicPr>
              <p:cNvPr id="13322" name="图片 13321" descr="割草机~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920" y="480"/>
                <a:ext cx="2160" cy="21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24" name="任意多边形 13323"/>
              <p:cNvSpPr/>
              <p:nvPr/>
            </p:nvSpPr>
            <p:spPr>
              <a:xfrm rot="10368046">
                <a:off x="2687" y="1368"/>
                <a:ext cx="436" cy="586"/>
              </a:xfrm>
              <a:custGeom>
                <a:avLst/>
                <a:gdLst>
                  <a:gd name="txL" fmla="*/ 1034 w 21600"/>
                  <a:gd name="txT" fmla="*/ 0 h 21600"/>
                  <a:gd name="txR" fmla="*/ 20565 w 21600"/>
                  <a:gd name="txB" fmla="*/ 6738 h 21600"/>
                </a:gdLst>
                <a:ahLst/>
                <a:cxnLst>
                  <a:cxn ang="270">
                    <a:pos x="10800" y="0"/>
                  </a:cxn>
                  <a:cxn ang="180">
                    <a:pos x="1617" y="6463"/>
                  </a:cxn>
                  <a:cxn ang="270">
                    <a:pos x="10800" y="1289"/>
                  </a:cxn>
                  <a:cxn ang="0">
                    <a:pos x="19982" y="6463"/>
                  </a:cxn>
                </a:cxnLst>
                <a:rect l="txL" t="txT" r="txR" b="txB"/>
                <a:pathLst>
                  <a:path w="21600" h="21600">
                    <a:moveTo>
                      <a:pt x="2199" y="6738"/>
                    </a:moveTo>
                    <a:arcTo wR="9511" hR="9511" stAng="-9283201" swAng="7766402"/>
                    <a:lnTo>
                      <a:pt x="20565" y="6187"/>
                    </a:lnTo>
                    <a:arcTo wR="10800" hR="10800" stAng="20083201" swAng="-7766402"/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25" name="任意多边形 13324"/>
              <p:cNvSpPr/>
              <p:nvPr/>
            </p:nvSpPr>
            <p:spPr>
              <a:xfrm>
                <a:off x="2544" y="1488"/>
                <a:ext cx="192" cy="48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26" name="任意多边形 13325"/>
              <p:cNvSpPr/>
              <p:nvPr/>
            </p:nvSpPr>
            <p:spPr>
              <a:xfrm rot="-1593903">
                <a:off x="2928" y="1488"/>
                <a:ext cx="192" cy="48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50" name="组合 14349"/>
          <p:cNvGrpSpPr/>
          <p:nvPr/>
        </p:nvGrpSpPr>
        <p:grpSpPr>
          <a:xfrm>
            <a:off x="2743200" y="0"/>
            <a:ext cx="7162800" cy="6810375"/>
            <a:chOff x="1728" y="30"/>
            <a:chExt cx="4512" cy="4290"/>
          </a:xfrm>
        </p:grpSpPr>
        <p:pic>
          <p:nvPicPr>
            <p:cNvPr id="14340" name="图片 14339" descr="05301800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20" y="30"/>
              <a:ext cx="4320" cy="429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4341" name="组合 14340"/>
            <p:cNvGrpSpPr/>
            <p:nvPr/>
          </p:nvGrpSpPr>
          <p:grpSpPr>
            <a:xfrm>
              <a:off x="1728" y="912"/>
              <a:ext cx="1872" cy="1968"/>
              <a:chOff x="912" y="288"/>
              <a:chExt cx="3888" cy="3888"/>
            </a:xfrm>
          </p:grpSpPr>
          <p:pic>
            <p:nvPicPr>
              <p:cNvPr id="14342" name="图片 14341" descr="球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2" y="288"/>
                <a:ext cx="3888" cy="38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343" name="图片 14342" descr="345148042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9E1C89"/>
                  </a:clrFrom>
                  <a:clrTo>
                    <a:srgbClr val="9E1C89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-3097253">
                <a:off x="2592" y="2304"/>
                <a:ext cx="2171" cy="144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344" name="图片 14343" descr="20110813230210_mb_600_0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9E1C89"/>
                  </a:clrFrom>
                  <a:clrTo>
                    <a:srgbClr val="9E1C89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436752">
                <a:off x="960" y="1680"/>
                <a:ext cx="1936" cy="23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4345" name="组合 14344"/>
              <p:cNvGrpSpPr/>
              <p:nvPr/>
            </p:nvGrpSpPr>
            <p:grpSpPr>
              <a:xfrm>
                <a:off x="2064" y="432"/>
                <a:ext cx="2160" cy="2160"/>
                <a:chOff x="1920" y="480"/>
                <a:chExt cx="2160" cy="2160"/>
              </a:xfrm>
            </p:grpSpPr>
            <p:pic>
              <p:nvPicPr>
                <p:cNvPr id="14346" name="图片 14345" descr="割草机~1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920" y="480"/>
                  <a:ext cx="2160" cy="21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47" name="任意多边形 14346"/>
                <p:cNvSpPr/>
                <p:nvPr/>
              </p:nvSpPr>
              <p:spPr>
                <a:xfrm rot="10368046">
                  <a:off x="2687" y="1368"/>
                  <a:ext cx="436" cy="586"/>
                </a:xfrm>
                <a:custGeom>
                  <a:avLst/>
                  <a:gdLst>
                    <a:gd name="txL" fmla="*/ 1034 w 21600"/>
                    <a:gd name="txT" fmla="*/ 0 h 21600"/>
                    <a:gd name="txR" fmla="*/ 20565 w 21600"/>
                    <a:gd name="txB" fmla="*/ 6738 h 21600"/>
                  </a:gdLst>
                  <a:ahLst/>
                  <a:cxnLst>
                    <a:cxn ang="270">
                      <a:pos x="10800" y="0"/>
                    </a:cxn>
                    <a:cxn ang="180">
                      <a:pos x="1617" y="6463"/>
                    </a:cxn>
                    <a:cxn ang="270">
                      <a:pos x="10800" y="1289"/>
                    </a:cxn>
                    <a:cxn ang="0">
                      <a:pos x="19982" y="6463"/>
                    </a:cxn>
                  </a:cxnLst>
                  <a:rect l="txL" t="txT" r="txR" b="txB"/>
                  <a:pathLst>
                    <a:path w="21600" h="21600">
                      <a:moveTo>
                        <a:pt x="2199" y="6738"/>
                      </a:moveTo>
                      <a:arcTo wR="9511" hR="9511" stAng="-9283201" swAng="7766402"/>
                      <a:lnTo>
                        <a:pt x="20565" y="6187"/>
                      </a:lnTo>
                      <a:arcTo wR="10800" hR="10800" stAng="20083201" swAng="-7766402"/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4348" name="任意多边形 14347"/>
                <p:cNvSpPr/>
                <p:nvPr/>
              </p:nvSpPr>
              <p:spPr>
                <a:xfrm>
                  <a:off x="2544" y="1488"/>
                  <a:ext cx="192" cy="48"/>
                </a:xfrm>
                <a:custGeom>
                  <a:avLst/>
                  <a:gdLst>
                    <a:gd name="txL" fmla="*/ 0 w 21600"/>
                    <a:gd name="txT" fmla="*/ 0 h 21600"/>
                    <a:gd name="txR" fmla="*/ 21600 w 21600"/>
                    <a:gd name="txB" fmla="*/ 21600 h 21600"/>
                  </a:gdLst>
                  <a:ahLst/>
                  <a:cxnLst>
                    <a:cxn ang="270">
                      <a:pos x="0" y="0"/>
                    </a:cxn>
                    <a:cxn ang="90">
                      <a:pos x="21600" y="21600"/>
                    </a:cxn>
                    <a:cxn ang="90">
                      <a:pos x="0" y="21600"/>
                    </a:cxn>
                  </a:cxnLst>
                  <a:rect l="txL" t="txT" r="txR" b="txB"/>
                  <a:pathLst>
                    <a:path w="21600" h="21600" fill="none">
                      <a:moveTo>
                        <a:pt x="0" y="0"/>
                      </a:moveTo>
                      <a:arcTo wR="21600" hR="21600" stAng="-5400000" swAng="5400000"/>
                    </a:path>
                    <a:path w="21600" h="21600" stroke="0">
                      <a:moveTo>
                        <a:pt x="0" y="0"/>
                      </a:moveTo>
                      <a:arcTo wR="21600" hR="21600" stAng="-5400000" swAng="5400000"/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4349" name="任意多边形 14348"/>
                <p:cNvSpPr/>
                <p:nvPr/>
              </p:nvSpPr>
              <p:spPr>
                <a:xfrm rot="-1593903">
                  <a:off x="2928" y="1488"/>
                  <a:ext cx="192" cy="48"/>
                </a:xfrm>
                <a:custGeom>
                  <a:avLst/>
                  <a:gdLst>
                    <a:gd name="txL" fmla="*/ 0 w 21600"/>
                    <a:gd name="txT" fmla="*/ 0 h 21600"/>
                    <a:gd name="txR" fmla="*/ 21600 w 21600"/>
                    <a:gd name="txB" fmla="*/ 21600 h 21600"/>
                  </a:gdLst>
                  <a:ahLst/>
                  <a:cxnLst>
                    <a:cxn ang="270">
                      <a:pos x="0" y="0"/>
                    </a:cxn>
                    <a:cxn ang="90">
                      <a:pos x="21600" y="21600"/>
                    </a:cxn>
                    <a:cxn ang="90">
                      <a:pos x="0" y="21600"/>
                    </a:cxn>
                  </a:cxnLst>
                  <a:rect l="txL" t="txT" r="txR" b="txB"/>
                  <a:pathLst>
                    <a:path w="21600" h="21600" fill="none">
                      <a:moveTo>
                        <a:pt x="0" y="0"/>
                      </a:moveTo>
                      <a:arcTo wR="21600" hR="21600" stAng="-5400000" swAng="5400000"/>
                    </a:path>
                    <a:path w="21600" h="21600" stroke="0">
                      <a:moveTo>
                        <a:pt x="0" y="0"/>
                      </a:moveTo>
                      <a:arcTo wR="21600" hR="21600" stAng="-5400000" swAng="5400000"/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  <p:grpSp>
        <p:nvGrpSpPr>
          <p:cNvPr id="14357" name="组合 14356"/>
          <p:cNvGrpSpPr/>
          <p:nvPr/>
        </p:nvGrpSpPr>
        <p:grpSpPr>
          <a:xfrm>
            <a:off x="0" y="1676400"/>
            <a:ext cx="2819400" cy="2971800"/>
            <a:chOff x="960" y="336"/>
            <a:chExt cx="2640" cy="2640"/>
          </a:xfrm>
        </p:grpSpPr>
        <p:pic>
          <p:nvPicPr>
            <p:cNvPr id="14358" name="图片 14357" descr="球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0" y="336"/>
              <a:ext cx="2640" cy="264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4359" name="组合 14358"/>
            <p:cNvGrpSpPr/>
            <p:nvPr/>
          </p:nvGrpSpPr>
          <p:grpSpPr>
            <a:xfrm>
              <a:off x="1152" y="528"/>
              <a:ext cx="2160" cy="2160"/>
              <a:chOff x="1728" y="1056"/>
              <a:chExt cx="2064" cy="2064"/>
            </a:xfrm>
          </p:grpSpPr>
          <p:pic>
            <p:nvPicPr>
              <p:cNvPr id="14360" name="图片 14359" descr="割草机~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28" y="1056"/>
                <a:ext cx="2064" cy="20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361" name="图片 14360" descr="1267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208" y="1488"/>
                <a:ext cx="816" cy="10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62" name="任意多边形 14361"/>
              <p:cNvSpPr/>
              <p:nvPr/>
            </p:nvSpPr>
            <p:spPr>
              <a:xfrm rot="10368046">
                <a:off x="2303" y="1918"/>
                <a:ext cx="622" cy="573"/>
              </a:xfrm>
              <a:custGeom>
                <a:avLst/>
                <a:gdLst>
                  <a:gd name="txL" fmla="*/ 636 w 21600"/>
                  <a:gd name="txT" fmla="*/ 0 h 21600"/>
                  <a:gd name="txR" fmla="*/ 20963 w 21600"/>
                  <a:gd name="txB" fmla="*/ 7548 h 21600"/>
                </a:gdLst>
                <a:ahLst/>
                <a:cxnLst>
                  <a:cxn ang="270">
                    <a:pos x="10800" y="0"/>
                  </a:cxn>
                  <a:cxn ang="180">
                    <a:pos x="1193" y="7347"/>
                  </a:cxn>
                  <a:cxn ang="270">
                    <a:pos x="10800" y="1184"/>
                  </a:cxn>
                  <a:cxn ang="0">
                    <a:pos x="20406" y="7347"/>
                  </a:cxn>
                </a:cxnLst>
                <a:rect l="txL" t="txT" r="txR" b="txB"/>
                <a:pathLst>
                  <a:path w="21600" h="21600">
                    <a:moveTo>
                      <a:pt x="1750" y="7548"/>
                    </a:moveTo>
                    <a:arcTo wR="9616" hR="9616" stAng="-9614086" swAng="8428173"/>
                    <a:lnTo>
                      <a:pt x="20963" y="7147"/>
                    </a:lnTo>
                    <a:arcTo wR="10800" hR="10800" stAng="20414086" swAng="-8428173"/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演示</Application>
  <PresentationFormat>在屏幕上显示</PresentationFormat>
  <Paragraphs>22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木小影 </cp:lastModifiedBy>
  <cp:revision>4</cp:revision>
  <dcterms:created xsi:type="dcterms:W3CDTF">2025-12-24T02:14:25Z</dcterms:created>
  <dcterms:modified xsi:type="dcterms:W3CDTF">2025-12-24T02:14:35Z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81F2AA263A8D49918B9DEC6884F83213_13</vt:lpwstr>
  </property>
  <property fmtid="{D5CDD505-2E9C-101B-9397-08002B2CF9AE}" pid="4" name="KSOProductBuildVer">
    <vt:lpwstr>2052-12.1.0.24034</vt:lpwstr>
  </property>
</Properties>
</file>