
<file path=[Content_Types].xml><?xml version="1.0" encoding="utf-8"?>
<Types xmlns="http://schemas.openxmlformats.org/package/2006/content-types">
  <Default Extension="jpeg" ContentType="image/jpeg"/>
  <Default Extension="JPG" ContentType="image/.jpg"/>
  <Default Extension="png" ContentType="image/png"/>
  <Default Extension="mp4" ContentType="video/mp4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Override PartName="/ppt/fonts/font1.fntdata" ContentType="application/x-fontdata"/>
  <Override PartName="/ppt/fonts/font10.fntdata" ContentType="application/x-fontdata"/>
  <Override PartName="/ppt/fonts/font11.fntdata" ContentType="application/x-fontdata"/>
  <Override PartName="/ppt/fonts/font12.fntdata" ContentType="application/x-fontdata"/>
  <Override PartName="/ppt/fonts/font13.fntdata" ContentType="application/x-fontdata"/>
  <Override PartName="/ppt/fonts/font14.fntdata" ContentType="application/x-fontdata"/>
  <Override PartName="/ppt/fonts/font15.fntdata" ContentType="application/x-fontdata"/>
  <Override PartName="/ppt/fonts/font16.fntdata" ContentType="application/x-fontdata"/>
  <Override PartName="/ppt/fonts/font2.fntdata" ContentType="application/x-fontdata"/>
  <Override PartName="/ppt/fonts/font3.fntdata" ContentType="application/x-fontdata"/>
  <Override PartName="/ppt/fonts/font4.fntdata" ContentType="application/x-fontdata"/>
  <Override PartName="/ppt/fonts/font5.fntdata" ContentType="application/x-fontdata"/>
  <Override PartName="/ppt/fonts/font6.fntdata" ContentType="application/x-fontdata"/>
  <Override PartName="/ppt/fonts/font7.fntdata" ContentType="application/x-fontdata"/>
  <Override PartName="/ppt/fonts/font8.fntdata" ContentType="application/x-fontdata"/>
  <Override PartName="/ppt/fonts/font9.fntdata" ContentType="application/x-fontdata"/>
  <Override PartName="/ppt/handoutMasters/handoutMaster1.xml" ContentType="application/vnd.openxmlformats-officedocument.presentationml.handoutMaster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48" r:id="rId1"/>
    <p:sldMasterId id="2147483661" r:id="rId3"/>
  </p:sldMasterIdLst>
  <p:notesMasterIdLst>
    <p:notesMasterId r:id="rId22"/>
  </p:notesMasterIdLst>
  <p:handoutMasterIdLst>
    <p:handoutMasterId r:id="rId33"/>
  </p:handoutMasterIdLst>
  <p:sldIdLst>
    <p:sldId id="292" r:id="rId4"/>
    <p:sldId id="293" r:id="rId5"/>
    <p:sldId id="295" r:id="rId6"/>
    <p:sldId id="261" r:id="rId7"/>
    <p:sldId id="266" r:id="rId8"/>
    <p:sldId id="268" r:id="rId9"/>
    <p:sldId id="269" r:id="rId10"/>
    <p:sldId id="306" r:id="rId11"/>
    <p:sldId id="274" r:id="rId12"/>
    <p:sldId id="271" r:id="rId13"/>
    <p:sldId id="272" r:id="rId14"/>
    <p:sldId id="273" r:id="rId15"/>
    <p:sldId id="275" r:id="rId16"/>
    <p:sldId id="298" r:id="rId17"/>
    <p:sldId id="278" r:id="rId18"/>
    <p:sldId id="305" r:id="rId19"/>
    <p:sldId id="280" r:id="rId20"/>
    <p:sldId id="288" r:id="rId21"/>
    <p:sldId id="282" r:id="rId23"/>
    <p:sldId id="283" r:id="rId24"/>
    <p:sldId id="284" r:id="rId25"/>
    <p:sldId id="301" r:id="rId26"/>
    <p:sldId id="299" r:id="rId27"/>
    <p:sldId id="303" r:id="rId28"/>
    <p:sldId id="286" r:id="rId29"/>
    <p:sldId id="304" r:id="rId30"/>
    <p:sldId id="290" r:id="rId31"/>
    <p:sldId id="291" r:id="rId32"/>
  </p:sldIdLst>
  <p:sldSz cx="12192000" cy="6858000"/>
  <p:notesSz cx="6858000" cy="9144000"/>
  <p:embeddedFontLst>
    <p:embeddedFont>
      <p:font typeface="汉仪颜楷简" panose="00020600040101010101" charset="-122"/>
      <p:regular r:id="rId38"/>
    </p:embeddedFont>
    <p:embeddedFont>
      <p:font typeface="方正字迹-邢体草书简体" panose="03000502000000000000" charset="-122"/>
      <p:regular r:id="rId39"/>
    </p:embeddedFont>
    <p:embeddedFont>
      <p:font typeface="沈尹默行书" panose="02010600010101010101" charset="-122"/>
      <p:regular r:id="rId40"/>
    </p:embeddedFont>
    <p:embeddedFont>
      <p:font typeface="汉仪尚巍手书W" panose="00020600040101010101" charset="-122"/>
      <p:regular r:id="rId41"/>
    </p:embeddedFont>
    <p:embeddedFont>
      <p:font typeface="汉仪北魏写经W" panose="00020600040101010101" charset="-122"/>
      <p:regular r:id="rId42"/>
    </p:embeddedFont>
    <p:embeddedFont>
      <p:font typeface="汉仪唐美人简" panose="00020600040101010101" charset="-122"/>
      <p:regular r:id="rId43"/>
    </p:embeddedFont>
    <p:embeddedFont>
      <p:font typeface="楷体" panose="02010609060101010101" pitchFamily="49" charset="-122"/>
      <p:regular r:id="rId44"/>
    </p:embeddedFont>
    <p:embeddedFont>
      <p:font typeface="华文新魏" panose="02010800040101010101" charset="-122"/>
      <p:regular r:id="rId45"/>
    </p:embeddedFont>
    <p:embeddedFont>
      <p:font typeface="Calibri" panose="020F0502020204030204"/>
      <p:regular r:id="rId46"/>
      <p:bold r:id="rId47"/>
      <p:italic r:id="rId48"/>
      <p:boldItalic r:id="rId49"/>
    </p:embeddedFont>
    <p:embeddedFont>
      <p:font typeface="微软雅黑" panose="020B0503020204020204" charset="-122"/>
      <p:regular r:id="rId50"/>
    </p:embeddedFont>
    <p:embeddedFont>
      <p:font typeface="华文中宋" panose="02010600040101010101" charset="-122"/>
      <p:regular r:id="rId51"/>
    </p:embeddedFont>
    <p:embeddedFont>
      <p:font typeface="Aa马上行楷" panose="02010600010101010101" charset="-122"/>
      <p:regular r:id="rId52"/>
    </p:embeddedFont>
    <p:embeddedFont>
      <p:font typeface="方正楷体_GBK" panose="02000000000000000000" charset="-122"/>
      <p:regular r:id="rId53"/>
    </p:embeddedFont>
  </p:embeddedFontLst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297" userDrawn="1">
          <p15:clr>
            <a:srgbClr val="A4A3A4"/>
          </p15:clr>
        </p15:guide>
        <p15:guide id="2" pos="3830" userDrawn="1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hubeishijiyingcai@126.com" initials="h" lastIdx="0" clrIdx="0"/>
  <p:cmAuthor id="2" name="作者" initials="A" lastIdx="0" clrIdx="1"/>
  <p:cmAuthor id="3" name="(ง •̀_•́)ง美伢" initials="(" lastIdx="0" clrIdx="2"/>
  <p:cmAuthor id="4" name="Administrator" initials="A" lastIdx="0" clrIdx="3"/>
  <p:cmAuthor id="5" name="WanZijun" initials="W" lastIdx="0" clrIdx="4"/>
  <p:cmAuthor id="6" name="ZhangS" initials="Z" lastIdx="0" clrIdx="5"/>
  <p:cmAuthor id="7" name="优翼" initials="校" lastIdx="0" clrIdx="6"/>
  <p:cmAuthor id="8" name="hubei" initials="h" lastIdx="0" clrIdx="7"/>
  <p:cmAuthor id="9" name="杨 苹" initials="杨" lastIdx="0" clrIdx="8"/>
  <p:cmAuthor id="10" name="微软用户" initials="微软用户" lastIdx="0" clrIdx="9"/>
  <p:cmAuthor id="11" name="孔 融" initials="孔" lastIdx="0" clrIdx="10"/>
  <p:cmAuthor id="12" name="王习习" initials="王" lastIdx="0" clrIdx="11"/>
  <p:cmAuthor id="13" name="40733" initials="4" lastIdx="0" clrIdx="12"/>
  <p:cmAuthor id="14" name="admin" initials="a" lastIdx="0" clrIdx="13"/>
  <p:cmAuthor id="15" name="Lenovo" initials="L" lastIdx="0" clrIdx="14"/>
  <p:cmAuthor id="16" name="Taylor Hartwell" initials="TH [6]" lastIdx="0" clrIdx="15"/>
  <p:cmAuthor id="17" name="user" initials="u" lastIdx="0" clrIdx="16"/>
  <p:cmAuthor id="18" name="DTY" initials="D" lastIdx="0" clrIdx="17"/>
  <p:cmAuthor id="19" name="未知用户11" initials="未知用户11" lastIdx="0" clrIdx="18"/>
  <p:cmAuthor id="20" name="fafa" initials="f" lastIdx="0" clrIdx="19"/>
  <p:cmAuthor id="21" name="Microsoft Office 用户" initials="" lastIdx="0" clrIdx="20"/>
  <p:cmAuthor id="22" name="杨梦娟" initials="杨" lastIdx="0" clrIdx="21"/>
  <p:cmAuthor id="23" name="wang" initials="w" lastIdx="0" clrIdx="22"/>
  <p:cmAuthor id="24" name="myy" initials="m" lastIdx="0" clrIdx="23"/>
  <p:cmAuthor id="25" name="Admin" initials="A" lastIdx="0" clrIdx="24"/>
  <p:cmAuthor id="26" name=" " initials=" " lastIdx="0" clrIdx="25"/>
  <p:cmAuthor id="27" name="xyczj" initials="" lastIdx="0" clrIdx="26"/>
  <p:cmAuthor id="28" name="hw" initials="h" lastIdx="0" clrIdx="27"/>
  <p:cmAuthor id="29" name="dailongjing" initials="d" lastIdx="0" clrIdx="28"/>
  <p:cmAuthor id="30" name="lenovo" initials="l" lastIdx="0" clrIdx="29"/>
  <p:cmAuthor id="31" name="新课标第一网" initials="" lastIdx="0" clrIdx="30"/>
  <p:cmAuthor id="32" name="京媛 唐" initials="京唐" lastIdx="0" clrIdx="31"/>
  <p:cmAuthor id="33" name="哒哒 熊猫" initials="哒哒" lastIdx="0" clrIdx="32"/>
  <p:cmAuthor id="34" name="Sunnybaby" initials="S" lastIdx="0" clrIdx="33"/>
  <p:cmAuthor id="35" name="未央__" initials="未" lastIdx="0" clrIdx="34"/>
  <p:cmAuthor id="36" name="King Huangchuan" initials="KH" lastIdx="0" clrIdx="35"/>
  <p:cmAuthor id="37" name="liu lu" initials="ll" lastIdx="0" clrIdx="36"/>
  <p:cmAuthor id="38" name="Sun Alli" initials="SA" lastIdx="0" clrIdx="37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DF7B"/>
    <a:srgbClr val="F1EFE0"/>
    <a:srgbClr val="EFDEAD"/>
    <a:srgbClr val="825B07"/>
    <a:srgbClr val="F2E2A8"/>
    <a:srgbClr val="F8D885"/>
    <a:srgbClr val="F1E2A5"/>
    <a:srgbClr val="F1E3AD"/>
    <a:srgbClr val="5B3B19"/>
    <a:srgbClr val="704C1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778" autoAdjust="0"/>
    <p:restoredTop sz="94660"/>
  </p:normalViewPr>
  <p:slideViewPr>
    <p:cSldViewPr snapToGrid="0" showGuides="1">
      <p:cViewPr varScale="1">
        <p:scale>
          <a:sx n="85" d="100"/>
          <a:sy n="85" d="100"/>
        </p:scale>
        <p:origin x="451" y="48"/>
      </p:cViewPr>
      <p:guideLst>
        <p:guide orient="horz" pos="2297"/>
        <p:guide pos="383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2" d="100"/>
          <a:sy n="92" d="100"/>
        </p:scale>
        <p:origin x="2550" y="10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6.xml"/><Relationship Id="rId8" Type="http://schemas.openxmlformats.org/officeDocument/2006/relationships/slide" Target="slides/slide5.xml"/><Relationship Id="rId7" Type="http://schemas.openxmlformats.org/officeDocument/2006/relationships/slide" Target="slides/slide4.xml"/><Relationship Id="rId6" Type="http://schemas.openxmlformats.org/officeDocument/2006/relationships/slide" Target="slides/slide3.xml"/><Relationship Id="rId53" Type="http://schemas.openxmlformats.org/officeDocument/2006/relationships/font" Target="fonts/font16.fntdata"/><Relationship Id="rId52" Type="http://schemas.openxmlformats.org/officeDocument/2006/relationships/font" Target="fonts/font15.fntdata"/><Relationship Id="rId51" Type="http://schemas.openxmlformats.org/officeDocument/2006/relationships/font" Target="fonts/font14.fntdata"/><Relationship Id="rId50" Type="http://schemas.openxmlformats.org/officeDocument/2006/relationships/font" Target="fonts/font13.fntdata"/><Relationship Id="rId5" Type="http://schemas.openxmlformats.org/officeDocument/2006/relationships/slide" Target="slides/slide2.xml"/><Relationship Id="rId49" Type="http://schemas.openxmlformats.org/officeDocument/2006/relationships/font" Target="fonts/font12.fntdata"/><Relationship Id="rId48" Type="http://schemas.openxmlformats.org/officeDocument/2006/relationships/font" Target="fonts/font11.fntdata"/><Relationship Id="rId47" Type="http://schemas.openxmlformats.org/officeDocument/2006/relationships/font" Target="fonts/font10.fntdata"/><Relationship Id="rId46" Type="http://schemas.openxmlformats.org/officeDocument/2006/relationships/font" Target="fonts/font9.fntdata"/><Relationship Id="rId45" Type="http://schemas.openxmlformats.org/officeDocument/2006/relationships/font" Target="fonts/font8.fntdata"/><Relationship Id="rId44" Type="http://schemas.openxmlformats.org/officeDocument/2006/relationships/font" Target="fonts/font7.fntdata"/><Relationship Id="rId43" Type="http://schemas.openxmlformats.org/officeDocument/2006/relationships/font" Target="fonts/font6.fntdata"/><Relationship Id="rId42" Type="http://schemas.openxmlformats.org/officeDocument/2006/relationships/font" Target="fonts/font5.fntdata"/><Relationship Id="rId41" Type="http://schemas.openxmlformats.org/officeDocument/2006/relationships/font" Target="fonts/font4.fntdata"/><Relationship Id="rId40" Type="http://schemas.openxmlformats.org/officeDocument/2006/relationships/font" Target="fonts/font3.fntdata"/><Relationship Id="rId4" Type="http://schemas.openxmlformats.org/officeDocument/2006/relationships/slide" Target="slides/slide1.xml"/><Relationship Id="rId39" Type="http://schemas.openxmlformats.org/officeDocument/2006/relationships/font" Target="fonts/font2.fntdata"/><Relationship Id="rId38" Type="http://schemas.openxmlformats.org/officeDocument/2006/relationships/font" Target="fonts/font1.fntdata"/><Relationship Id="rId37" Type="http://schemas.openxmlformats.org/officeDocument/2006/relationships/commentAuthors" Target="commentAuthors.xml"/><Relationship Id="rId36" Type="http://schemas.openxmlformats.org/officeDocument/2006/relationships/tableStyles" Target="tableStyles.xml"/><Relationship Id="rId35" Type="http://schemas.openxmlformats.org/officeDocument/2006/relationships/viewProps" Target="viewProps.xml"/><Relationship Id="rId34" Type="http://schemas.openxmlformats.org/officeDocument/2006/relationships/presProps" Target="presProps.xml"/><Relationship Id="rId33" Type="http://schemas.openxmlformats.org/officeDocument/2006/relationships/handoutMaster" Target="handoutMasters/handoutMaster1.xml"/><Relationship Id="rId32" Type="http://schemas.openxmlformats.org/officeDocument/2006/relationships/slide" Target="slides/slide28.xml"/><Relationship Id="rId31" Type="http://schemas.openxmlformats.org/officeDocument/2006/relationships/slide" Target="slides/slide27.xml"/><Relationship Id="rId30" Type="http://schemas.openxmlformats.org/officeDocument/2006/relationships/slide" Target="slides/slide26.xml"/><Relationship Id="rId3" Type="http://schemas.openxmlformats.org/officeDocument/2006/relationships/slideMaster" Target="slideMasters/slideMaster2.xml"/><Relationship Id="rId29" Type="http://schemas.openxmlformats.org/officeDocument/2006/relationships/slide" Target="slides/slide25.xml"/><Relationship Id="rId28" Type="http://schemas.openxmlformats.org/officeDocument/2006/relationships/slide" Target="slides/slide24.xml"/><Relationship Id="rId27" Type="http://schemas.openxmlformats.org/officeDocument/2006/relationships/slide" Target="slides/slide23.xml"/><Relationship Id="rId26" Type="http://schemas.openxmlformats.org/officeDocument/2006/relationships/slide" Target="slides/slide22.xml"/><Relationship Id="rId25" Type="http://schemas.openxmlformats.org/officeDocument/2006/relationships/slide" Target="slides/slide21.xml"/><Relationship Id="rId24" Type="http://schemas.openxmlformats.org/officeDocument/2006/relationships/slide" Target="slides/slide20.xml"/><Relationship Id="rId23" Type="http://schemas.openxmlformats.org/officeDocument/2006/relationships/slide" Target="slides/slide19.xml"/><Relationship Id="rId22" Type="http://schemas.openxmlformats.org/officeDocument/2006/relationships/notesMaster" Target="notesMasters/notesMaster1.xml"/><Relationship Id="rId21" Type="http://schemas.openxmlformats.org/officeDocument/2006/relationships/slide" Target="slides/slide18.xml"/><Relationship Id="rId20" Type="http://schemas.openxmlformats.org/officeDocument/2006/relationships/slide" Target="slides/slide17.xml"/><Relationship Id="rId2" Type="http://schemas.openxmlformats.org/officeDocument/2006/relationships/theme" Target="theme/theme1.xml"/><Relationship Id="rId19" Type="http://schemas.openxmlformats.org/officeDocument/2006/relationships/slide" Target="slides/slide16.xml"/><Relationship Id="rId18" Type="http://schemas.openxmlformats.org/officeDocument/2006/relationships/slide" Target="slides/slide15.xml"/><Relationship Id="rId17" Type="http://schemas.openxmlformats.org/officeDocument/2006/relationships/slide" Target="slides/slide14.xml"/><Relationship Id="rId16" Type="http://schemas.openxmlformats.org/officeDocument/2006/relationships/slide" Target="slides/slide13.xml"/><Relationship Id="rId15" Type="http://schemas.openxmlformats.org/officeDocument/2006/relationships/slide" Target="slides/slide12.xml"/><Relationship Id="rId14" Type="http://schemas.openxmlformats.org/officeDocument/2006/relationships/slide" Target="slides/slide11.xml"/><Relationship Id="rId13" Type="http://schemas.openxmlformats.org/officeDocument/2006/relationships/slide" Target="slides/slide10.xml"/><Relationship Id="rId12" Type="http://schemas.openxmlformats.org/officeDocument/2006/relationships/slide" Target="slides/slide9.xml"/><Relationship Id="rId11" Type="http://schemas.openxmlformats.org/officeDocument/2006/relationships/slide" Target="slides/slide8.xml"/><Relationship Id="rId10" Type="http://schemas.openxmlformats.org/officeDocument/2006/relationships/slide" Target="slides/slide7.xml"/><Relationship Id="rId1" Type="http://schemas.openxmlformats.org/officeDocument/2006/relationships/slideMaster" Target="slideMasters/slide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9B84EA-7D68-4D60-9CB1-D50884785D1C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D4E0FC9-F1F8-4FAE-9988-3BA365CFD46F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8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>
          <a:xfrm>
            <a:off x="481013" y="1279525"/>
            <a:ext cx="6140450" cy="3454400"/>
          </a:xfrm>
        </p:spPr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6" Type="http://schemas.openxmlformats.org/officeDocument/2006/relationships/tags" Target="../tags/tag5.xml"/><Relationship Id="rId5" Type="http://schemas.openxmlformats.org/officeDocument/2006/relationships/tags" Target="../tags/tag4.xml"/><Relationship Id="rId4" Type="http://schemas.openxmlformats.org/officeDocument/2006/relationships/tags" Target="../tags/tag3.xml"/><Relationship Id="rId3" Type="http://schemas.openxmlformats.org/officeDocument/2006/relationships/tags" Target="../tags/tag2.xml"/><Relationship Id="rId2" Type="http://schemas.openxmlformats.org/officeDocument/2006/relationships/tags" Target="../tags/tag1.xml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6" Type="http://schemas.openxmlformats.org/officeDocument/2006/relationships/tags" Target="../tags/tag10.xml"/><Relationship Id="rId5" Type="http://schemas.openxmlformats.org/officeDocument/2006/relationships/tags" Target="../tags/tag9.xml"/><Relationship Id="rId4" Type="http://schemas.openxmlformats.org/officeDocument/2006/relationships/tags" Target="../tags/tag8.xml"/><Relationship Id="rId3" Type="http://schemas.openxmlformats.org/officeDocument/2006/relationships/tags" Target="../tags/tag7.xml"/><Relationship Id="rId2" Type="http://schemas.openxmlformats.org/officeDocument/2006/relationships/tags" Target="../tags/tag6.xml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6" Type="http://schemas.openxmlformats.org/officeDocument/2006/relationships/tags" Target="../tags/tag15.xml"/><Relationship Id="rId5" Type="http://schemas.openxmlformats.org/officeDocument/2006/relationships/tags" Target="../tags/tag14.xml"/><Relationship Id="rId4" Type="http://schemas.openxmlformats.org/officeDocument/2006/relationships/tags" Target="../tags/tag13.xml"/><Relationship Id="rId3" Type="http://schemas.openxmlformats.org/officeDocument/2006/relationships/tags" Target="../tags/tag12.xml"/><Relationship Id="rId2" Type="http://schemas.openxmlformats.org/officeDocument/2006/relationships/tags" Target="../tags/tag11.xml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7" Type="http://schemas.openxmlformats.org/officeDocument/2006/relationships/tags" Target="../tags/tag21.xml"/><Relationship Id="rId6" Type="http://schemas.openxmlformats.org/officeDocument/2006/relationships/tags" Target="../tags/tag20.xml"/><Relationship Id="rId5" Type="http://schemas.openxmlformats.org/officeDocument/2006/relationships/tags" Target="../tags/tag19.xml"/><Relationship Id="rId4" Type="http://schemas.openxmlformats.org/officeDocument/2006/relationships/tags" Target="../tags/tag18.xml"/><Relationship Id="rId3" Type="http://schemas.openxmlformats.org/officeDocument/2006/relationships/tags" Target="../tags/tag17.xml"/><Relationship Id="rId2" Type="http://schemas.openxmlformats.org/officeDocument/2006/relationships/tags" Target="../tags/tag16.xml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9" Type="http://schemas.openxmlformats.org/officeDocument/2006/relationships/tags" Target="../tags/tag29.xml"/><Relationship Id="rId8" Type="http://schemas.openxmlformats.org/officeDocument/2006/relationships/tags" Target="../tags/tag28.xml"/><Relationship Id="rId7" Type="http://schemas.openxmlformats.org/officeDocument/2006/relationships/tags" Target="../tags/tag27.xml"/><Relationship Id="rId6" Type="http://schemas.openxmlformats.org/officeDocument/2006/relationships/tags" Target="../tags/tag26.xml"/><Relationship Id="rId5" Type="http://schemas.openxmlformats.org/officeDocument/2006/relationships/tags" Target="../tags/tag25.xml"/><Relationship Id="rId4" Type="http://schemas.openxmlformats.org/officeDocument/2006/relationships/tags" Target="../tags/tag24.xml"/><Relationship Id="rId3" Type="http://schemas.openxmlformats.org/officeDocument/2006/relationships/tags" Target="../tags/tag23.xml"/><Relationship Id="rId2" Type="http://schemas.openxmlformats.org/officeDocument/2006/relationships/tags" Target="../tags/tag22.xml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5" Type="http://schemas.openxmlformats.org/officeDocument/2006/relationships/tags" Target="../tags/tag33.xml"/><Relationship Id="rId4" Type="http://schemas.openxmlformats.org/officeDocument/2006/relationships/tags" Target="../tags/tag32.xml"/><Relationship Id="rId3" Type="http://schemas.openxmlformats.org/officeDocument/2006/relationships/tags" Target="../tags/tag31.xml"/><Relationship Id="rId2" Type="http://schemas.openxmlformats.org/officeDocument/2006/relationships/tags" Target="../tags/tag30.xml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4" Type="http://schemas.openxmlformats.org/officeDocument/2006/relationships/tags" Target="../tags/tag36.xml"/><Relationship Id="rId3" Type="http://schemas.openxmlformats.org/officeDocument/2006/relationships/tags" Target="../tags/tag35.xml"/><Relationship Id="rId2" Type="http://schemas.openxmlformats.org/officeDocument/2006/relationships/tags" Target="../tags/tag34.xml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7" Type="http://schemas.openxmlformats.org/officeDocument/2006/relationships/tags" Target="../tags/tag42.xml"/><Relationship Id="rId6" Type="http://schemas.openxmlformats.org/officeDocument/2006/relationships/tags" Target="../tags/tag41.xml"/><Relationship Id="rId5" Type="http://schemas.openxmlformats.org/officeDocument/2006/relationships/tags" Target="../tags/tag40.xml"/><Relationship Id="rId4" Type="http://schemas.openxmlformats.org/officeDocument/2006/relationships/tags" Target="../tags/tag39.xml"/><Relationship Id="rId3" Type="http://schemas.openxmlformats.org/officeDocument/2006/relationships/tags" Target="../tags/tag38.xml"/><Relationship Id="rId2" Type="http://schemas.openxmlformats.org/officeDocument/2006/relationships/tags" Target="../tags/tag37.xml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6" Type="http://schemas.openxmlformats.org/officeDocument/2006/relationships/tags" Target="../tags/tag47.xml"/><Relationship Id="rId5" Type="http://schemas.openxmlformats.org/officeDocument/2006/relationships/tags" Target="../tags/tag46.xml"/><Relationship Id="rId4" Type="http://schemas.openxmlformats.org/officeDocument/2006/relationships/tags" Target="../tags/tag45.xml"/><Relationship Id="rId3" Type="http://schemas.openxmlformats.org/officeDocument/2006/relationships/tags" Target="../tags/tag44.xml"/><Relationship Id="rId2" Type="http://schemas.openxmlformats.org/officeDocument/2006/relationships/tags" Target="../tags/tag43.xml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5" Type="http://schemas.openxmlformats.org/officeDocument/2006/relationships/tags" Target="../tags/tag51.xml"/><Relationship Id="rId4" Type="http://schemas.openxmlformats.org/officeDocument/2006/relationships/tags" Target="../tags/tag50.xml"/><Relationship Id="rId3" Type="http://schemas.openxmlformats.org/officeDocument/2006/relationships/tags" Target="../tags/tag49.xml"/><Relationship Id="rId2" Type="http://schemas.openxmlformats.org/officeDocument/2006/relationships/tags" Target="../tags/tag48.xml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6" Type="http://schemas.openxmlformats.org/officeDocument/2006/relationships/tags" Target="../tags/tag56.xml"/><Relationship Id="rId5" Type="http://schemas.openxmlformats.org/officeDocument/2006/relationships/tags" Target="../tags/tag55.xml"/><Relationship Id="rId4" Type="http://schemas.openxmlformats.org/officeDocument/2006/relationships/tags" Target="../tags/tag54.xml"/><Relationship Id="rId3" Type="http://schemas.openxmlformats.org/officeDocument/2006/relationships/tags" Target="../tags/tag53.xml"/><Relationship Id="rId2" Type="http://schemas.openxmlformats.org/officeDocument/2006/relationships/tags" Target="../tags/tag52.xml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198800" y="914400"/>
            <a:ext cx="9799200" cy="2570400"/>
          </a:xfrm>
        </p:spPr>
        <p:txBody>
          <a:bodyPr lIns="90000" tIns="46800" rIns="90000" bIns="46800" anchor="b" anchorCtr="0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198800" y="3560400"/>
            <a:ext cx="9799200" cy="1472400"/>
          </a:xfrm>
        </p:spPr>
        <p:txBody>
          <a:bodyPr lIns="90000" tIns="46800" rIns="90000" bIns="46800">
            <a:normAutofit/>
          </a:bodyPr>
          <a:lstStyle>
            <a:lvl1pPr marL="0" indent="0" algn="ctr">
              <a:lnSpc>
                <a:spcPct val="110000"/>
              </a:lnSpc>
              <a:buNone/>
              <a:defRPr sz="2400" spc="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dirty="0"/>
              <a:t>单击此处编辑母版副标题样式</a:t>
            </a:r>
            <a:endParaRPr lang="zh-CN" altLang="en-US" dirty="0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990800" y="3848400"/>
            <a:ext cx="7768800" cy="766800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400"/>
            </a:lvl1pPr>
          </a:lstStyle>
          <a:p>
            <a:r>
              <a:rPr lang="zh-CN" altLang="en-US" dirty="0"/>
              <a:t>单击此处编辑标题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1990800" y="4615200"/>
            <a:ext cx="7768800" cy="867600"/>
          </a:xfrm>
        </p:spPr>
        <p:txBody>
          <a:bodyPr lIns="90000" tIns="46800" rIns="90000" bIns="46800">
            <a:normAutofit/>
          </a:bodyPr>
          <a:lstStyle>
            <a:lvl1pPr marL="0" indent="0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dirty="0"/>
              <a:t>单击此处编辑文本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608400" y="1501200"/>
            <a:ext cx="5176800" cy="47484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411600" y="1501200"/>
            <a:ext cx="5176800" cy="4748400"/>
          </a:xfrm>
        </p:spPr>
        <p:txBody>
          <a:bodyPr lIns="90000" tIns="46800" rIns="90000" bIns="46800">
            <a:normAutofit/>
          </a:bodyPr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08400" y="1429200"/>
            <a:ext cx="5342400" cy="381600"/>
          </a:xfrm>
        </p:spPr>
        <p:txBody>
          <a:bodyPr lIns="101600" tIns="38100" rIns="76200" bIns="3810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dirty="0"/>
              <a:t>单击此处编辑文本</a:t>
            </a:r>
            <a:endParaRPr lang="zh-CN" altLang="en-US" dirty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5"/>
            </p:custDataLst>
          </p:nvPr>
        </p:nvSpPr>
        <p:spPr>
          <a:xfrm>
            <a:off x="6235750" y="1421729"/>
            <a:ext cx="5342400" cy="381600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23575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2"/>
            </p:custDataLst>
          </p:nvPr>
        </p:nvSpPr>
        <p:spPr>
          <a:xfrm>
            <a:off x="608400" y="1555200"/>
            <a:ext cx="5233077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3"/>
            </p:custDataLst>
          </p:nvPr>
        </p:nvSpPr>
        <p:spPr>
          <a:xfrm>
            <a:off x="6350400" y="1555200"/>
            <a:ext cx="5227200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</a:fld>
            <a:endParaRPr lang="zh-CN" altLang="en-US" dirty="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 hasCustomPrompt="1"/>
            <p:custDataLst>
              <p:tags r:id="rId2"/>
            </p:custDataLst>
          </p:nvPr>
        </p:nvSpPr>
        <p:spPr>
          <a:xfrm>
            <a:off x="10234800" y="914400"/>
            <a:ext cx="1044000" cy="5029200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>
              <a:buNone/>
              <a:defRPr sz="2800"/>
            </a:lvl1pPr>
          </a:lstStyle>
          <a:p>
            <a:pPr lvl="0"/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914400" y="914400"/>
            <a:ext cx="9169200" cy="5029200"/>
          </a:xfrm>
        </p:spPr>
        <p:txBody>
          <a:bodyPr vert="eaVert" lIns="46800" tIns="46800" rIns="46800" bIns="46800"/>
          <a:lstStyle>
            <a:lvl1pPr marL="228600" indent="-228600">
              <a:spcAft>
                <a:spcPts val="1000"/>
              </a:spcAft>
              <a:defRPr spc="300"/>
            </a:lvl1pPr>
            <a:lvl2pPr marL="685800" indent="-228600">
              <a:defRPr spc="300"/>
            </a:lvl2pPr>
            <a:lvl3pPr marL="1143000" indent="-228600">
              <a:defRPr spc="300"/>
            </a:lvl3pPr>
            <a:lvl4pPr marL="1600200" indent="-228600">
              <a:defRPr spc="300"/>
            </a:lvl4pPr>
            <a:lvl5pPr marL="2057400" indent="-228600">
              <a:defRPr spc="300"/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608400" y="774000"/>
            <a:ext cx="10972800" cy="5482800"/>
          </a:xfrm>
        </p:spPr>
        <p:txBody>
          <a:bodyPr/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5"/>
            </p:custDataLst>
          </p:nvPr>
        </p:nvSpPr>
        <p:spPr>
          <a:xfrm>
            <a:off x="1198800" y="2484000"/>
            <a:ext cx="9799200" cy="1018800"/>
          </a:xfrm>
        </p:spPr>
        <p:txBody>
          <a:bodyPr vert="horz" lIns="90000" tIns="46800" rIns="90000" bIns="46800" rtlCol="0" anchor="t" anchorCtr="0">
            <a:normAutofit/>
          </a:bodyPr>
          <a:lstStyle>
            <a:lvl1pPr algn="ctr">
              <a:defRPr sz="6000"/>
            </a:lvl1pPr>
          </a:lstStyle>
          <a:p>
            <a:pPr lvl="0"/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1198800" y="3560400"/>
            <a:ext cx="9799200" cy="471600"/>
          </a:xfrm>
        </p:spPr>
        <p:txBody>
          <a:bodyPr lIns="90000" tIns="46800" rIns="90000" bIns="46800">
            <a:normAutofit/>
          </a:bodyPr>
          <a:lstStyle>
            <a:lvl1pPr algn="ctr">
              <a:lnSpc>
                <a:spcPct val="110000"/>
              </a:lnSpc>
              <a:buNone/>
              <a:defRPr sz="2400" spc="200"/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标题幻灯片">
    <p:bg>
      <p:bgPr>
        <a:blipFill dpi="0" rotWithShape="1">
          <a:blip r:embed="rId2">
            <a:alphaModFix amt="20000"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8" Type="http://schemas.openxmlformats.org/officeDocument/2006/relationships/theme" Target="../theme/theme1.xml"/><Relationship Id="rId17" Type="http://schemas.openxmlformats.org/officeDocument/2006/relationships/tags" Target="../tags/tag61.xml"/><Relationship Id="rId16" Type="http://schemas.openxmlformats.org/officeDocument/2006/relationships/tags" Target="../tags/tag60.xml"/><Relationship Id="rId15" Type="http://schemas.openxmlformats.org/officeDocument/2006/relationships/tags" Target="../tags/tag59.xml"/><Relationship Id="rId14" Type="http://schemas.openxmlformats.org/officeDocument/2006/relationships/tags" Target="../tags/tag58.xml"/><Relationship Id="rId13" Type="http://schemas.openxmlformats.org/officeDocument/2006/relationships/tags" Target="../tags/tag57.xml"/><Relationship Id="rId12" Type="http://schemas.openxmlformats.org/officeDocument/2006/relationships/slideLayout" Target="../slideLayouts/slideLayout12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21.xml"/><Relationship Id="rId8" Type="http://schemas.openxmlformats.org/officeDocument/2006/relationships/slideLayout" Target="../slideLayouts/slideLayout20.xml"/><Relationship Id="rId7" Type="http://schemas.openxmlformats.org/officeDocument/2006/relationships/slideLayout" Target="../slideLayouts/slideLayout19.xml"/><Relationship Id="rId6" Type="http://schemas.openxmlformats.org/officeDocument/2006/relationships/slideLayout" Target="../slideLayouts/slideLayout18.xml"/><Relationship Id="rId5" Type="http://schemas.openxmlformats.org/officeDocument/2006/relationships/slideLayout" Target="../slideLayouts/slideLayout17.xml"/><Relationship Id="rId4" Type="http://schemas.openxmlformats.org/officeDocument/2006/relationships/slideLayout" Target="../slideLayouts/slideLayout16.xml"/><Relationship Id="rId3" Type="http://schemas.openxmlformats.org/officeDocument/2006/relationships/slideLayout" Target="../slideLayouts/slideLayout15.xml"/><Relationship Id="rId2" Type="http://schemas.openxmlformats.org/officeDocument/2006/relationships/slideLayout" Target="../slideLayouts/slideLayout14.xml"/><Relationship Id="rId12" Type="http://schemas.openxmlformats.org/officeDocument/2006/relationships/theme" Target="../theme/theme2.xml"/><Relationship Id="rId11" Type="http://schemas.openxmlformats.org/officeDocument/2006/relationships/slideLayout" Target="../slideLayouts/slideLayout23.xml"/><Relationship Id="rId10" Type="http://schemas.openxmlformats.org/officeDocument/2006/relationships/slideLayout" Target="../slideLayouts/slideLayout22.xml"/><Relationship Id="rId1" Type="http://schemas.openxmlformats.org/officeDocument/2006/relationships/slideLayout" Target="../slideLayouts/slideLayout1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/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>
              <a:defRPr sz="10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 dirty="0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0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AE70B2-8BF9-45C0-BB95-33D1B9D3A854}" type="slidenum">
              <a:rPr lang="zh-CN" altLang="en-US" smtClean="0"/>
            </a:fld>
            <a:endParaRPr lang="zh-CN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3600" b="0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20204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ts val="0"/>
        </a:spcBef>
        <a:spcAft>
          <a:spcPts val="600"/>
        </a:spcAft>
        <a:buFont typeface="Arial" panose="020B0604020202020204" pitchFamily="34" charset="0"/>
        <a:buChar char="●"/>
        <a:tabLst>
          <a:tab pos="1609725" algn="l"/>
          <a:tab pos="1609725" algn="l"/>
          <a:tab pos="1609725" algn="l"/>
          <a:tab pos="1609725" algn="l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ts val="0"/>
        </a:spcBef>
        <a:spcAft>
          <a:spcPts val="600"/>
        </a:spcAft>
        <a:buFont typeface="Arial" panose="020B0604020202020204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ts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ts val="0"/>
        </a:spcBef>
        <a:spcAft>
          <a:spcPts val="300"/>
        </a:spcAft>
        <a:buFont typeface="Arial" panose="020B0604020202020204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.xml"/><Relationship Id="rId7" Type="http://schemas.openxmlformats.org/officeDocument/2006/relationships/tags" Target="../tags/tag63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tags" Target="../tags/tag62.xml"/><Relationship Id="rId3" Type="http://schemas.microsoft.com/office/2007/relationships/media" Target="../media/media1.mp4"/><Relationship Id="rId2" Type="http://schemas.openxmlformats.org/officeDocument/2006/relationships/video" Target="../media/media1.mp4"/><Relationship Id="rId1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2.xml"/><Relationship Id="rId4" Type="http://schemas.openxmlformats.org/officeDocument/2006/relationships/image" Target="../media/image7.jpeg"/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12.xml"/><Relationship Id="rId3" Type="http://schemas.openxmlformats.org/officeDocument/2006/relationships/tags" Target="../tags/tag65.xml"/><Relationship Id="rId2" Type="http://schemas.openxmlformats.org/officeDocument/2006/relationships/tags" Target="../tags/tag64.xml"/><Relationship Id="rId1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2.xml"/><Relationship Id="rId7" Type="http://schemas.openxmlformats.org/officeDocument/2006/relationships/image" Target="../media/image14.jpeg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1.jpeg"/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image" Target="../media/image1.jpeg"/></Relationships>
</file>

<file path=ppt/slides/_rels/slide5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12.xml"/><Relationship Id="rId3" Type="http://schemas.openxmlformats.org/officeDocument/2006/relationships/image" Target="../media/image15.png"/><Relationship Id="rId2" Type="http://schemas.openxmlformats.org/officeDocument/2006/relationships/image" Target="../media/image10.png"/><Relationship Id="rId1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12.xml"/><Relationship Id="rId4" Type="http://schemas.openxmlformats.org/officeDocument/2006/relationships/image" Target="../media/image16.png"/><Relationship Id="rId3" Type="http://schemas.openxmlformats.org/officeDocument/2006/relationships/image" Target="../media/image15.png"/><Relationship Id="rId2" Type="http://schemas.openxmlformats.org/officeDocument/2006/relationships/image" Target="../media/image10.png"/><Relationship Id="rId1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9" Type="http://schemas.openxmlformats.org/officeDocument/2006/relationships/tags" Target="../tags/tag70.xml"/><Relationship Id="rId8" Type="http://schemas.openxmlformats.org/officeDocument/2006/relationships/tags" Target="../tags/tag69.xml"/><Relationship Id="rId7" Type="http://schemas.openxmlformats.org/officeDocument/2006/relationships/image" Target="../media/image18.png"/><Relationship Id="rId6" Type="http://schemas.openxmlformats.org/officeDocument/2006/relationships/tags" Target="../tags/tag68.xml"/><Relationship Id="rId5" Type="http://schemas.openxmlformats.org/officeDocument/2006/relationships/image" Target="../media/image17.jpeg"/><Relationship Id="rId4" Type="http://schemas.openxmlformats.org/officeDocument/2006/relationships/tags" Target="../tags/tag67.xml"/><Relationship Id="rId3" Type="http://schemas.openxmlformats.org/officeDocument/2006/relationships/tags" Target="../tags/tag66.xml"/><Relationship Id="rId2" Type="http://schemas.openxmlformats.org/officeDocument/2006/relationships/image" Target="../media/image10.png"/><Relationship Id="rId18" Type="http://schemas.openxmlformats.org/officeDocument/2006/relationships/slideLayout" Target="../slideLayouts/slideLayout12.xml"/><Relationship Id="rId17" Type="http://schemas.openxmlformats.org/officeDocument/2006/relationships/tags" Target="../tags/tag76.xml"/><Relationship Id="rId16" Type="http://schemas.openxmlformats.org/officeDocument/2006/relationships/tags" Target="../tags/tag75.xml"/><Relationship Id="rId15" Type="http://schemas.openxmlformats.org/officeDocument/2006/relationships/tags" Target="../tags/tag74.xml"/><Relationship Id="rId14" Type="http://schemas.openxmlformats.org/officeDocument/2006/relationships/tags" Target="../tags/tag73.xml"/><Relationship Id="rId13" Type="http://schemas.openxmlformats.org/officeDocument/2006/relationships/tags" Target="../tags/tag72.xml"/><Relationship Id="rId12" Type="http://schemas.openxmlformats.org/officeDocument/2006/relationships/image" Target="../media/image20.png"/><Relationship Id="rId11" Type="http://schemas.openxmlformats.org/officeDocument/2006/relationships/tags" Target="../tags/tag71.xml"/><Relationship Id="rId10" Type="http://schemas.openxmlformats.org/officeDocument/2006/relationships/image" Target="../media/image19.jpeg"/><Relationship Id="rId1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12.xml"/><Relationship Id="rId3" Type="http://schemas.openxmlformats.org/officeDocument/2006/relationships/image" Target="../media/image15.png"/><Relationship Id="rId2" Type="http://schemas.openxmlformats.org/officeDocument/2006/relationships/image" Target="../media/image10.png"/><Relationship Id="rId1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9" Type="http://schemas.openxmlformats.org/officeDocument/2006/relationships/tags" Target="../tags/tag81.xml"/><Relationship Id="rId8" Type="http://schemas.openxmlformats.org/officeDocument/2006/relationships/tags" Target="../tags/tag80.xml"/><Relationship Id="rId7" Type="http://schemas.openxmlformats.org/officeDocument/2006/relationships/image" Target="../media/image23.png"/><Relationship Id="rId6" Type="http://schemas.openxmlformats.org/officeDocument/2006/relationships/tags" Target="../tags/tag79.xml"/><Relationship Id="rId5" Type="http://schemas.openxmlformats.org/officeDocument/2006/relationships/tags" Target="../tags/tag78.xml"/><Relationship Id="rId4" Type="http://schemas.openxmlformats.org/officeDocument/2006/relationships/image" Target="../media/image22.png"/><Relationship Id="rId3" Type="http://schemas.openxmlformats.org/officeDocument/2006/relationships/tags" Target="../tags/tag77.xml"/><Relationship Id="rId2" Type="http://schemas.openxmlformats.org/officeDocument/2006/relationships/image" Target="../media/image21.png"/><Relationship Id="rId14" Type="http://schemas.openxmlformats.org/officeDocument/2006/relationships/slideLayout" Target="../slideLayouts/slideLayout1.xml"/><Relationship Id="rId13" Type="http://schemas.openxmlformats.org/officeDocument/2006/relationships/tags" Target="../tags/tag84.xml"/><Relationship Id="rId12" Type="http://schemas.openxmlformats.org/officeDocument/2006/relationships/tags" Target="../tags/tag83.xml"/><Relationship Id="rId11" Type="http://schemas.openxmlformats.org/officeDocument/2006/relationships/tags" Target="../tags/tag82.xml"/><Relationship Id="rId10" Type="http://schemas.openxmlformats.org/officeDocument/2006/relationships/image" Target="../media/image24.png"/><Relationship Id="rId1" Type="http://schemas.openxmlformats.org/officeDocument/2006/relationships/image" Target="../media/image1.jpeg"/></Relationships>
</file>

<file path=ppt/slides/_rels/slide10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12.xml"/><Relationship Id="rId5" Type="http://schemas.openxmlformats.org/officeDocument/2006/relationships/tags" Target="../tags/tag86.xml"/><Relationship Id="rId4" Type="http://schemas.openxmlformats.org/officeDocument/2006/relationships/tags" Target="../tags/tag85.xml"/><Relationship Id="rId3" Type="http://schemas.openxmlformats.org/officeDocument/2006/relationships/image" Target="../media/image15.png"/><Relationship Id="rId2" Type="http://schemas.openxmlformats.org/officeDocument/2006/relationships/image" Target="../media/image10.png"/><Relationship Id="rId1" Type="http://schemas.openxmlformats.org/officeDocument/2006/relationships/image" Target="../media/image9.png"/></Relationships>
</file>

<file path=ppt/slides/_rels/slide11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12.xml"/><Relationship Id="rId4" Type="http://schemas.openxmlformats.org/officeDocument/2006/relationships/image" Target="../media/image25.png"/><Relationship Id="rId3" Type="http://schemas.openxmlformats.org/officeDocument/2006/relationships/image" Target="../media/image15.png"/><Relationship Id="rId2" Type="http://schemas.openxmlformats.org/officeDocument/2006/relationships/image" Target="../media/image10.png"/><Relationship Id="rId1" Type="http://schemas.openxmlformats.org/officeDocument/2006/relationships/image" Target="../media/image9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2.xml"/><Relationship Id="rId7" Type="http://schemas.openxmlformats.org/officeDocument/2006/relationships/tags" Target="../tags/tag88.xml"/><Relationship Id="rId6" Type="http://schemas.openxmlformats.org/officeDocument/2006/relationships/tags" Target="../tags/tag87.xml"/><Relationship Id="rId5" Type="http://schemas.openxmlformats.org/officeDocument/2006/relationships/image" Target="../media/image27.png"/><Relationship Id="rId4" Type="http://schemas.openxmlformats.org/officeDocument/2006/relationships/image" Target="../media/image26.png"/><Relationship Id="rId3" Type="http://schemas.openxmlformats.org/officeDocument/2006/relationships/image" Target="../media/image15.png"/><Relationship Id="rId2" Type="http://schemas.openxmlformats.org/officeDocument/2006/relationships/image" Target="../media/image10.png"/><Relationship Id="rId1" Type="http://schemas.openxmlformats.org/officeDocument/2006/relationships/image" Target="../media/image9.png"/></Relationships>
</file>

<file path=ppt/slides/_rels/slide13.xml.rels><?xml version="1.0" encoding="UTF-8" standalone="yes"?>
<Relationships xmlns="http://schemas.openxmlformats.org/package/2006/relationships"><Relationship Id="rId9" Type="http://schemas.openxmlformats.org/officeDocument/2006/relationships/image" Target="../media/image30.png"/><Relationship Id="rId8" Type="http://schemas.openxmlformats.org/officeDocument/2006/relationships/image" Target="../media/image29.png"/><Relationship Id="rId7" Type="http://schemas.microsoft.com/office/2007/relationships/media" Target="../media/media2.mp4"/><Relationship Id="rId6" Type="http://schemas.openxmlformats.org/officeDocument/2006/relationships/video" Target="../media/media2.mp4"/><Relationship Id="rId5" Type="http://schemas.openxmlformats.org/officeDocument/2006/relationships/image" Target="../media/image28.png"/><Relationship Id="rId4" Type="http://schemas.openxmlformats.org/officeDocument/2006/relationships/tags" Target="../tags/tag89.xml"/><Relationship Id="rId3" Type="http://schemas.openxmlformats.org/officeDocument/2006/relationships/image" Target="../media/image15.png"/><Relationship Id="rId2" Type="http://schemas.openxmlformats.org/officeDocument/2006/relationships/image" Target="../media/image10.png"/><Relationship Id="rId10" Type="http://schemas.openxmlformats.org/officeDocument/2006/relationships/slideLayout" Target="../slideLayouts/slideLayout12.xml"/><Relationship Id="rId1" Type="http://schemas.openxmlformats.org/officeDocument/2006/relationships/image" Target="../media/image9.png"/></Relationships>
</file>

<file path=ppt/slides/_rels/slide14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12.xml"/><Relationship Id="rId3" Type="http://schemas.openxmlformats.org/officeDocument/2006/relationships/tags" Target="../tags/tag91.xml"/><Relationship Id="rId2" Type="http://schemas.openxmlformats.org/officeDocument/2006/relationships/tags" Target="../tags/tag90.xml"/><Relationship Id="rId1" Type="http://schemas.openxmlformats.org/officeDocument/2006/relationships/image" Target="../media/image8.png"/></Relationships>
</file>

<file path=ppt/slides/_rels/slide15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12.xml"/><Relationship Id="rId4" Type="http://schemas.openxmlformats.org/officeDocument/2006/relationships/image" Target="../media/image31.png"/><Relationship Id="rId3" Type="http://schemas.openxmlformats.org/officeDocument/2006/relationships/tags" Target="../tags/tag92.xml"/><Relationship Id="rId2" Type="http://schemas.microsoft.com/office/2007/relationships/media" Target="../media/media3.mp4"/><Relationship Id="rId1" Type="http://schemas.openxmlformats.org/officeDocument/2006/relationships/video" Target="../media/media3.mp4"/></Relationships>
</file>

<file path=ppt/slides/_rels/slide16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12.xml"/><Relationship Id="rId3" Type="http://schemas.openxmlformats.org/officeDocument/2006/relationships/image" Target="../media/image10.png"/><Relationship Id="rId2" Type="http://schemas.openxmlformats.org/officeDocument/2006/relationships/image" Target="../media/image32.jpeg"/><Relationship Id="rId1" Type="http://schemas.openxmlformats.org/officeDocument/2006/relationships/image" Target="../media/image9.png"/></Relationships>
</file>

<file path=ppt/slides/_rels/slide17.xml.rels><?xml version="1.0" encoding="UTF-8" standalone="yes"?>
<Relationships xmlns="http://schemas.openxmlformats.org/package/2006/relationships"><Relationship Id="rId9" Type="http://schemas.openxmlformats.org/officeDocument/2006/relationships/tags" Target="../tags/tag95.xml"/><Relationship Id="rId8" Type="http://schemas.openxmlformats.org/officeDocument/2006/relationships/image" Target="../media/image38.png"/><Relationship Id="rId7" Type="http://schemas.openxmlformats.org/officeDocument/2006/relationships/tags" Target="../tags/tag94.xml"/><Relationship Id="rId6" Type="http://schemas.openxmlformats.org/officeDocument/2006/relationships/image" Target="../media/image37.png"/><Relationship Id="rId5" Type="http://schemas.openxmlformats.org/officeDocument/2006/relationships/image" Target="../media/image36.png"/><Relationship Id="rId4" Type="http://schemas.openxmlformats.org/officeDocument/2006/relationships/image" Target="../media/image35.png"/><Relationship Id="rId3" Type="http://schemas.openxmlformats.org/officeDocument/2006/relationships/tags" Target="../tags/tag93.xml"/><Relationship Id="rId2" Type="http://schemas.openxmlformats.org/officeDocument/2006/relationships/image" Target="../media/image34.jpeg"/><Relationship Id="rId10" Type="http://schemas.openxmlformats.org/officeDocument/2006/relationships/slideLayout" Target="../slideLayouts/slideLayout12.xml"/><Relationship Id="rId1" Type="http://schemas.openxmlformats.org/officeDocument/2006/relationships/image" Target="../media/image33.png"/></Relationships>
</file>

<file path=ppt/slides/_rels/slide18.xml.rels><?xml version="1.0" encoding="UTF-8" standalone="yes"?>
<Relationships xmlns="http://schemas.openxmlformats.org/package/2006/relationships"><Relationship Id="rId9" Type="http://schemas.openxmlformats.org/officeDocument/2006/relationships/image" Target="../media/image35.png"/><Relationship Id="rId8" Type="http://schemas.openxmlformats.org/officeDocument/2006/relationships/tags" Target="../tags/tag101.xml"/><Relationship Id="rId7" Type="http://schemas.openxmlformats.org/officeDocument/2006/relationships/tags" Target="../tags/tag100.xml"/><Relationship Id="rId6" Type="http://schemas.openxmlformats.org/officeDocument/2006/relationships/tags" Target="../tags/tag99.xml"/><Relationship Id="rId5" Type="http://schemas.openxmlformats.org/officeDocument/2006/relationships/image" Target="../media/image40.png"/><Relationship Id="rId4" Type="http://schemas.openxmlformats.org/officeDocument/2006/relationships/tags" Target="../tags/tag98.xml"/><Relationship Id="rId3" Type="http://schemas.openxmlformats.org/officeDocument/2006/relationships/tags" Target="../tags/tag97.xml"/><Relationship Id="rId2" Type="http://schemas.openxmlformats.org/officeDocument/2006/relationships/image" Target="../media/image39.png"/><Relationship Id="rId12" Type="http://schemas.openxmlformats.org/officeDocument/2006/relationships/notesSlide" Target="../notesSlides/notesSlide1.xml"/><Relationship Id="rId11" Type="http://schemas.openxmlformats.org/officeDocument/2006/relationships/slideLayout" Target="../slideLayouts/slideLayout1.xml"/><Relationship Id="rId10" Type="http://schemas.openxmlformats.org/officeDocument/2006/relationships/image" Target="../media/image37.png"/><Relationship Id="rId1" Type="http://schemas.openxmlformats.org/officeDocument/2006/relationships/tags" Target="../tags/tag96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2.xml"/><Relationship Id="rId7" Type="http://schemas.openxmlformats.org/officeDocument/2006/relationships/tags" Target="../tags/tag106.xml"/><Relationship Id="rId6" Type="http://schemas.openxmlformats.org/officeDocument/2006/relationships/tags" Target="../tags/tag105.xml"/><Relationship Id="rId5" Type="http://schemas.openxmlformats.org/officeDocument/2006/relationships/tags" Target="../tags/tag104.xml"/><Relationship Id="rId4" Type="http://schemas.openxmlformats.org/officeDocument/2006/relationships/tags" Target="../tags/tag103.xml"/><Relationship Id="rId3" Type="http://schemas.openxmlformats.org/officeDocument/2006/relationships/image" Target="../media/image10.png"/><Relationship Id="rId2" Type="http://schemas.openxmlformats.org/officeDocument/2006/relationships/tags" Target="../tags/tag102.xml"/><Relationship Id="rId1" Type="http://schemas.openxmlformats.org/officeDocument/2006/relationships/image" Target="../media/image9.png"/></Relationships>
</file>

<file path=ppt/slides/_rels/slide20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12.xml"/><Relationship Id="rId8" Type="http://schemas.openxmlformats.org/officeDocument/2006/relationships/image" Target="../media/image25.png"/><Relationship Id="rId7" Type="http://schemas.openxmlformats.org/officeDocument/2006/relationships/tags" Target="../tags/tag111.xml"/><Relationship Id="rId6" Type="http://schemas.openxmlformats.org/officeDocument/2006/relationships/tags" Target="../tags/tag110.xml"/><Relationship Id="rId5" Type="http://schemas.openxmlformats.org/officeDocument/2006/relationships/tags" Target="../tags/tag109.xml"/><Relationship Id="rId4" Type="http://schemas.openxmlformats.org/officeDocument/2006/relationships/tags" Target="../tags/tag108.xml"/><Relationship Id="rId3" Type="http://schemas.openxmlformats.org/officeDocument/2006/relationships/image" Target="../media/image10.png"/><Relationship Id="rId2" Type="http://schemas.openxmlformats.org/officeDocument/2006/relationships/tags" Target="../tags/tag107.xml"/><Relationship Id="rId1" Type="http://schemas.openxmlformats.org/officeDocument/2006/relationships/image" Target="../media/image9.png"/></Relationships>
</file>

<file path=ppt/slides/_rels/slide21.xml.rels><?xml version="1.0" encoding="UTF-8" standalone="yes"?>
<Relationships xmlns="http://schemas.openxmlformats.org/package/2006/relationships"><Relationship Id="rId7" Type="http://schemas.openxmlformats.org/officeDocument/2006/relationships/slideLayout" Target="../slideLayouts/slideLayout12.xml"/><Relationship Id="rId6" Type="http://schemas.openxmlformats.org/officeDocument/2006/relationships/image" Target="../media/image15.png"/><Relationship Id="rId5" Type="http://schemas.openxmlformats.org/officeDocument/2006/relationships/image" Target="../media/image37.png"/><Relationship Id="rId4" Type="http://schemas.openxmlformats.org/officeDocument/2006/relationships/image" Target="../media/image10.png"/><Relationship Id="rId3" Type="http://schemas.openxmlformats.org/officeDocument/2006/relationships/image" Target="../media/image35.png"/><Relationship Id="rId2" Type="http://schemas.openxmlformats.org/officeDocument/2006/relationships/tags" Target="../tags/tag112.xml"/><Relationship Id="rId1" Type="http://schemas.openxmlformats.org/officeDocument/2006/relationships/image" Target="../media/image9.png"/></Relationships>
</file>

<file path=ppt/slides/_rels/slide22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12.xml"/><Relationship Id="rId8" Type="http://schemas.openxmlformats.org/officeDocument/2006/relationships/tags" Target="../tags/tag116.xml"/><Relationship Id="rId7" Type="http://schemas.openxmlformats.org/officeDocument/2006/relationships/tags" Target="../tags/tag115.xml"/><Relationship Id="rId6" Type="http://schemas.openxmlformats.org/officeDocument/2006/relationships/tags" Target="../tags/tag114.xml"/><Relationship Id="rId5" Type="http://schemas.openxmlformats.org/officeDocument/2006/relationships/image" Target="../media/image37.png"/><Relationship Id="rId4" Type="http://schemas.openxmlformats.org/officeDocument/2006/relationships/image" Target="../media/image10.png"/><Relationship Id="rId3" Type="http://schemas.openxmlformats.org/officeDocument/2006/relationships/image" Target="../media/image35.png"/><Relationship Id="rId2" Type="http://schemas.openxmlformats.org/officeDocument/2006/relationships/tags" Target="../tags/tag113.xml"/><Relationship Id="rId1" Type="http://schemas.openxmlformats.org/officeDocument/2006/relationships/image" Target="../media/image9.png"/></Relationships>
</file>

<file path=ppt/slides/_rels/slide23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12.xml"/><Relationship Id="rId3" Type="http://schemas.openxmlformats.org/officeDocument/2006/relationships/tags" Target="../tags/tag118.xml"/><Relationship Id="rId2" Type="http://schemas.openxmlformats.org/officeDocument/2006/relationships/tags" Target="../tags/tag117.xml"/><Relationship Id="rId1" Type="http://schemas.openxmlformats.org/officeDocument/2006/relationships/image" Target="../media/image8.png"/></Relationships>
</file>

<file path=ppt/slides/_rels/slide24.xml.rels><?xml version="1.0" encoding="UTF-8" standalone="yes"?>
<Relationships xmlns="http://schemas.openxmlformats.org/package/2006/relationships"><Relationship Id="rId7" Type="http://schemas.openxmlformats.org/officeDocument/2006/relationships/slideLayout" Target="../slideLayouts/slideLayout12.xml"/><Relationship Id="rId6" Type="http://schemas.openxmlformats.org/officeDocument/2006/relationships/image" Target="../media/image15.png"/><Relationship Id="rId5" Type="http://schemas.openxmlformats.org/officeDocument/2006/relationships/image" Target="../media/image10.png"/><Relationship Id="rId4" Type="http://schemas.openxmlformats.org/officeDocument/2006/relationships/image" Target="../media/image9.png"/><Relationship Id="rId3" Type="http://schemas.openxmlformats.org/officeDocument/2006/relationships/tags" Target="../tags/tag120.xml"/><Relationship Id="rId2" Type="http://schemas.openxmlformats.org/officeDocument/2006/relationships/image" Target="../media/image41.png"/><Relationship Id="rId1" Type="http://schemas.openxmlformats.org/officeDocument/2006/relationships/tags" Target="../tags/tag119.xml"/></Relationships>
</file>

<file path=ppt/slides/_rels/slide25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12.xml"/><Relationship Id="rId5" Type="http://schemas.openxmlformats.org/officeDocument/2006/relationships/image" Target="../media/image10.png"/><Relationship Id="rId4" Type="http://schemas.openxmlformats.org/officeDocument/2006/relationships/image" Target="../media/image9.png"/><Relationship Id="rId3" Type="http://schemas.openxmlformats.org/officeDocument/2006/relationships/tags" Target="../tags/tag122.xml"/><Relationship Id="rId2" Type="http://schemas.openxmlformats.org/officeDocument/2006/relationships/image" Target="../media/image41.png"/><Relationship Id="rId1" Type="http://schemas.openxmlformats.org/officeDocument/2006/relationships/tags" Target="../tags/tag121.xml"/></Relationships>
</file>

<file path=ppt/slides/_rels/slide26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12.xml"/><Relationship Id="rId3" Type="http://schemas.openxmlformats.org/officeDocument/2006/relationships/image" Target="../media/image43.jpeg"/><Relationship Id="rId2" Type="http://schemas.openxmlformats.org/officeDocument/2006/relationships/image" Target="../media/image42.jpeg"/><Relationship Id="rId1" Type="http://schemas.openxmlformats.org/officeDocument/2006/relationships/image" Target="../media/image9.png"/></Relationships>
</file>

<file path=ppt/slides/_rels/slide27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14.xml"/><Relationship Id="rId5" Type="http://schemas.openxmlformats.org/officeDocument/2006/relationships/image" Target="../media/image48.jpeg"/><Relationship Id="rId4" Type="http://schemas.openxmlformats.org/officeDocument/2006/relationships/image" Target="../media/image47.jpeg"/><Relationship Id="rId3" Type="http://schemas.openxmlformats.org/officeDocument/2006/relationships/image" Target="../media/image46.png"/><Relationship Id="rId2" Type="http://schemas.openxmlformats.org/officeDocument/2006/relationships/image" Target="../media/image45.png"/><Relationship Id="rId1" Type="http://schemas.openxmlformats.org/officeDocument/2006/relationships/image" Target="../media/image44.jpeg"/></Relationships>
</file>

<file path=ppt/slides/_rels/slide28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12.xml"/><Relationship Id="rId3" Type="http://schemas.openxmlformats.org/officeDocument/2006/relationships/image" Target="../media/image9.png"/><Relationship Id="rId2" Type="http://schemas.openxmlformats.org/officeDocument/2006/relationships/image" Target="../media/image41.png"/><Relationship Id="rId1" Type="http://schemas.openxmlformats.org/officeDocument/2006/relationships/tags" Target="../tags/tag12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4" name="图片 3" descr="豆包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4825"/>
          </a:xfrm>
          <a:prstGeom prst="rect">
            <a:avLst/>
          </a:prstGeom>
        </p:spPr>
      </p:pic>
      <p:pic>
        <p:nvPicPr>
          <p:cNvPr id="6" name="封面ai">
            <a:hlinkClick r:id="" action="ppaction://media"/>
          </p:cNvPr>
          <p:cNvPicPr/>
          <p:nvPr>
            <a:videoFile r:link="rId2"/>
            <p:extLst>
              <p:ext uri="{DAA4B4D4-6D71-4841-9C94-3DE7FCFB9230}">
                <p14:media xmlns:p14="http://schemas.microsoft.com/office/powerpoint/2010/main" r:embed="rId3"/>
              </p:ext>
            </p:extLst>
            <p:custDataLst>
              <p:tags r:id="rId4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-3175"/>
            <a:ext cx="12192000" cy="6858000"/>
          </a:xfrm>
          <a:prstGeom prst="rect">
            <a:avLst/>
          </a:prstGeom>
        </p:spPr>
      </p:pic>
      <p:sp>
        <p:nvSpPr>
          <p:cNvPr id="7" name="文本框 6"/>
          <p:cNvSpPr txBox="1"/>
          <p:nvPr/>
        </p:nvSpPr>
        <p:spPr>
          <a:xfrm>
            <a:off x="76835" y="36830"/>
            <a:ext cx="43821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2000">
                <a:solidFill>
                  <a:schemeClr val="bg1"/>
                </a:solidFill>
                <a:latin typeface="汉仪颜楷简" panose="00020600040101010101" charset="-122"/>
                <a:ea typeface="汉仪颜楷简" panose="00020600040101010101" charset="-122"/>
                <a:cs typeface="汉仪颜楷简" panose="00020600040101010101" charset="-122"/>
                <a:sym typeface="+mn-ea"/>
              </a:rPr>
              <a:t>部编版小学语文六上第八单元第</a:t>
            </a:r>
            <a:r>
              <a:rPr lang="en-US" altLang="zh-CN" sz="2000">
                <a:solidFill>
                  <a:schemeClr val="bg1"/>
                </a:solidFill>
                <a:latin typeface="汉仪颜楷简" panose="00020600040101010101" charset="-122"/>
                <a:ea typeface="汉仪颜楷简" panose="00020600040101010101" charset="-122"/>
                <a:cs typeface="汉仪颜楷简" panose="00020600040101010101" charset="-122"/>
                <a:sym typeface="+mn-ea"/>
              </a:rPr>
              <a:t>25</a:t>
            </a:r>
            <a:r>
              <a:rPr lang="zh-CN" altLang="en-US" sz="2000">
                <a:solidFill>
                  <a:schemeClr val="bg1"/>
                </a:solidFill>
                <a:latin typeface="汉仪颜楷简" panose="00020600040101010101" charset="-122"/>
                <a:ea typeface="汉仪颜楷简" panose="00020600040101010101" charset="-122"/>
                <a:cs typeface="汉仪颜楷简" panose="00020600040101010101" charset="-122"/>
                <a:sym typeface="+mn-ea"/>
              </a:rPr>
              <a:t>课</a:t>
            </a:r>
            <a:endParaRPr lang="zh-CN" altLang="en-US" sz="2000">
              <a:solidFill>
                <a:schemeClr val="bg1"/>
              </a:solidFill>
              <a:latin typeface="汉仪颜楷简" panose="00020600040101010101" charset="-122"/>
              <a:ea typeface="汉仪颜楷简" panose="00020600040101010101" charset="-122"/>
              <a:cs typeface="汉仪颜楷简" panose="00020600040101010101" charset="-122"/>
              <a:sym typeface="+mn-ea"/>
            </a:endParaRPr>
          </a:p>
        </p:txBody>
      </p:sp>
      <p:grpSp>
        <p:nvGrpSpPr>
          <p:cNvPr id="2" name="组合 1"/>
          <p:cNvGrpSpPr/>
          <p:nvPr/>
        </p:nvGrpSpPr>
        <p:grpSpPr>
          <a:xfrm>
            <a:off x="433070" y="0"/>
            <a:ext cx="6139180" cy="4507230"/>
            <a:chOff x="682" y="0"/>
            <a:chExt cx="9668" cy="7098"/>
          </a:xfrm>
        </p:grpSpPr>
        <p:sp>
          <p:nvSpPr>
            <p:cNvPr id="8" name="文本框 7" descr="7b0a2020202022776f7264617274223a2022220a7d0a"/>
            <p:cNvSpPr txBox="1"/>
            <p:nvPr/>
          </p:nvSpPr>
          <p:spPr>
            <a:xfrm>
              <a:off x="682" y="0"/>
              <a:ext cx="4340" cy="7099"/>
            </a:xfrm>
            <a:prstGeom prst="rect">
              <a:avLst/>
            </a:prstGeom>
            <a:noFill/>
          </p:spPr>
          <p:txBody>
            <a:bodyPr wrap="square" rtlCol="0" anchor="t">
              <a:spAutoFit/>
              <a:scene3d>
                <a:camera prst="obliqueBottomRight"/>
                <a:lightRig rig="flat" dir="t"/>
              </a:scene3d>
              <a:sp3d prstMaterial="matte">
                <a:extrusionClr>
                  <a:srgbClr val="9F7D34"/>
                </a:extrusionClr>
                <a:contourClr>
                  <a:schemeClr val="bg1"/>
                </a:contourClr>
              </a:sp3d>
            </a:bodyPr>
            <a:p>
              <a:pPr algn="ctr"/>
              <a:r>
                <a:rPr lang="zh-CN" altLang="en-US" sz="28700" b="1" spc="-4000">
                  <a:ln w="47625">
                    <a:solidFill>
                      <a:schemeClr val="bg1"/>
                    </a:solidFill>
                  </a:ln>
                  <a:gradFill>
                    <a:gsLst>
                      <a:gs pos="12000">
                        <a:srgbClr val="00423C"/>
                      </a:gs>
                      <a:gs pos="100000">
                        <a:srgbClr val="967101"/>
                      </a:gs>
                    </a:gsLst>
                    <a:lin ang="16200000" scaled="1"/>
                  </a:gradFill>
                  <a:effectLst>
                    <a:outerShdw blurRad="22781" dist="38100" dir="5400000" algn="t" rotWithShape="0">
                      <a:srgbClr val="7B6229">
                        <a:alpha val="33000"/>
                      </a:srgbClr>
                    </a:outerShdw>
                  </a:effectLst>
                  <a:latin typeface="方正字迹-邢体草书简体" panose="03000502000000000000" charset="-122"/>
                  <a:ea typeface="方正字迹-邢体草书简体" panose="03000502000000000000" charset="-122"/>
                </a:rPr>
                <a:t>少</a:t>
              </a:r>
              <a:endParaRPr lang="zh-CN" altLang="en-US" sz="28700" b="1" spc="-4000">
                <a:ln w="47625">
                  <a:solidFill>
                    <a:schemeClr val="bg1"/>
                  </a:solidFill>
                </a:ln>
                <a:gradFill>
                  <a:gsLst>
                    <a:gs pos="12000">
                      <a:srgbClr val="00423C"/>
                    </a:gs>
                    <a:gs pos="100000">
                      <a:srgbClr val="967101"/>
                    </a:gs>
                  </a:gsLst>
                  <a:lin ang="16200000" scaled="1"/>
                </a:gradFill>
                <a:effectLst>
                  <a:outerShdw blurRad="22781" dist="38100" dir="5400000" algn="t" rotWithShape="0">
                    <a:srgbClr val="7B6229">
                      <a:alpha val="33000"/>
                    </a:srgbClr>
                  </a:outerShdw>
                </a:effectLst>
                <a:latin typeface="方正字迹-邢体草书简体" panose="03000502000000000000" charset="-122"/>
                <a:ea typeface="方正字迹-邢体草书简体" panose="03000502000000000000" charset="-122"/>
              </a:endParaRPr>
            </a:p>
          </p:txBody>
        </p:sp>
        <p:sp>
          <p:nvSpPr>
            <p:cNvPr id="11" name="文本框 10" descr="7b0a2020202022776f7264617274223a2022220a7d0a"/>
            <p:cNvSpPr txBox="1"/>
            <p:nvPr/>
          </p:nvSpPr>
          <p:spPr>
            <a:xfrm>
              <a:off x="5022" y="546"/>
              <a:ext cx="3480" cy="3779"/>
            </a:xfrm>
            <a:prstGeom prst="rect">
              <a:avLst/>
            </a:prstGeom>
            <a:noFill/>
          </p:spPr>
          <p:txBody>
            <a:bodyPr wrap="square" rtlCol="0" anchor="t">
              <a:spAutoFit/>
              <a:scene3d>
                <a:camera prst="obliqueBottomRight"/>
                <a:lightRig rig="flat" dir="t"/>
              </a:scene3d>
              <a:sp3d prstMaterial="matte">
                <a:extrusionClr>
                  <a:srgbClr val="9F7D34"/>
                </a:extrusionClr>
                <a:contourClr>
                  <a:schemeClr val="bg1"/>
                </a:contourClr>
              </a:sp3d>
            </a:bodyPr>
            <a:p>
              <a:pPr algn="ctr"/>
              <a:r>
                <a:rPr lang="zh-CN" altLang="en-US" sz="15000" spc="-2000">
                  <a:ln w="15875">
                    <a:solidFill>
                      <a:schemeClr val="bg1"/>
                    </a:solidFill>
                  </a:ln>
                  <a:gradFill>
                    <a:gsLst>
                      <a:gs pos="8000">
                        <a:srgbClr val="004C46"/>
                      </a:gs>
                      <a:gs pos="100000">
                        <a:schemeClr val="accent3">
                          <a:lumMod val="75000"/>
                        </a:schemeClr>
                      </a:gs>
                    </a:gsLst>
                    <a:lin ang="16200000" scaled="1"/>
                  </a:gradFill>
                  <a:effectLst>
                    <a:outerShdw blurRad="11906" dist="38100" dir="5400000" algn="t" rotWithShape="0">
                      <a:srgbClr val="7B6229">
                        <a:alpha val="33000"/>
                      </a:srgbClr>
                    </a:outerShdw>
                  </a:effectLst>
                  <a:latin typeface="字由点字虎啸体" panose="02010601030101010101" charset="-122"/>
                  <a:ea typeface="字由点字虎啸体" panose="02010601030101010101" charset="-122"/>
                  <a:sym typeface="字由点字虎啸体" panose="02010601030101010101" charset="-122"/>
                </a:rPr>
                <a:t>年</a:t>
              </a:r>
              <a:endParaRPr lang="zh-CN" altLang="en-US" sz="15000" spc="-2000">
                <a:ln w="15875">
                  <a:solidFill>
                    <a:schemeClr val="bg1"/>
                  </a:solidFill>
                </a:ln>
                <a:gradFill>
                  <a:gsLst>
                    <a:gs pos="8000">
                      <a:srgbClr val="004C46"/>
                    </a:gs>
                    <a:gs pos="100000">
                      <a:schemeClr val="accent3">
                        <a:lumMod val="75000"/>
                      </a:schemeClr>
                    </a:gs>
                  </a:gsLst>
                  <a:lin ang="16200000" scaled="1"/>
                </a:gradFill>
                <a:effectLst>
                  <a:outerShdw blurRad="11906" dist="38100" dir="5400000" algn="t" rotWithShape="0">
                    <a:srgbClr val="7B6229">
                      <a:alpha val="33000"/>
                    </a:srgbClr>
                  </a:outerShdw>
                </a:effectLst>
                <a:latin typeface="字由点字虎啸体" panose="02010601030101010101" charset="-122"/>
                <a:ea typeface="字由点字虎啸体" panose="02010601030101010101" charset="-122"/>
                <a:sym typeface="字由点字虎啸体" panose="02010601030101010101" charset="-122"/>
              </a:endParaRPr>
            </a:p>
          </p:txBody>
        </p:sp>
        <p:sp>
          <p:nvSpPr>
            <p:cNvPr id="14" name="文本框 13" descr="7b0a2020202022776f7264617274223a2022220a7d0a"/>
            <p:cNvSpPr txBox="1"/>
            <p:nvPr/>
          </p:nvSpPr>
          <p:spPr>
            <a:xfrm>
              <a:off x="3639" y="2522"/>
              <a:ext cx="3503" cy="4577"/>
            </a:xfrm>
            <a:prstGeom prst="rect">
              <a:avLst/>
            </a:prstGeom>
            <a:noFill/>
          </p:spPr>
          <p:txBody>
            <a:bodyPr wrap="square" rtlCol="0" anchor="t">
              <a:noAutofit/>
              <a:scene3d>
                <a:camera prst="obliqueBottomRight"/>
                <a:lightRig rig="flat" dir="t"/>
              </a:scene3d>
              <a:sp3d prstMaterial="matte">
                <a:extrusionClr>
                  <a:srgbClr val="9F7D34"/>
                </a:extrusionClr>
                <a:contourClr>
                  <a:schemeClr val="bg1"/>
                </a:contourClr>
              </a:sp3d>
            </a:bodyPr>
            <a:p>
              <a:pPr algn="ctr"/>
              <a:r>
                <a:rPr lang="zh-CN" altLang="en-US" sz="20000" b="1">
                  <a:ln w="38100">
                    <a:solidFill>
                      <a:schemeClr val="bg1"/>
                    </a:solidFill>
                  </a:ln>
                  <a:gradFill>
                    <a:gsLst>
                      <a:gs pos="87000">
                        <a:srgbClr val="004C46"/>
                      </a:gs>
                      <a:gs pos="0">
                        <a:srgbClr val="8C6A01"/>
                      </a:gs>
                    </a:gsLst>
                    <a:lin ang="16200000" scaled="1"/>
                  </a:gradFill>
                  <a:effectLst>
                    <a:outerShdw blurRad="16669" dist="38100" dir="5400000" algn="t" rotWithShape="0">
                      <a:srgbClr val="7B6229">
                        <a:alpha val="33000"/>
                      </a:srgbClr>
                    </a:outerShdw>
                  </a:effectLst>
                  <a:latin typeface="沈尹默行书" panose="02010600010101010101" charset="-122"/>
                  <a:ea typeface="沈尹默行书" panose="02010600010101010101" charset="-122"/>
                  <a:sym typeface="字由点字虎啸体" panose="02010601030101010101" charset="-122"/>
                </a:rPr>
                <a:t>闰</a:t>
              </a:r>
              <a:endParaRPr lang="zh-CN" altLang="en-US" sz="20000" b="1">
                <a:ln w="38100">
                  <a:solidFill>
                    <a:schemeClr val="bg1"/>
                  </a:solidFill>
                </a:ln>
                <a:gradFill>
                  <a:gsLst>
                    <a:gs pos="87000">
                      <a:srgbClr val="004C46"/>
                    </a:gs>
                    <a:gs pos="0">
                      <a:srgbClr val="8C6A01"/>
                    </a:gs>
                  </a:gsLst>
                  <a:lin ang="16200000" scaled="1"/>
                </a:gradFill>
                <a:effectLst>
                  <a:outerShdw blurRad="16669" dist="38100" dir="5400000" algn="t" rotWithShape="0">
                    <a:srgbClr val="7B6229">
                      <a:alpha val="33000"/>
                    </a:srgbClr>
                  </a:outerShdw>
                </a:effectLst>
                <a:latin typeface="沈尹默行书" panose="02010600010101010101" charset="-122"/>
                <a:ea typeface="沈尹默行书" panose="02010600010101010101" charset="-122"/>
                <a:sym typeface="字由点字虎啸体" panose="02010601030101010101" charset="-122"/>
              </a:endParaRPr>
            </a:p>
          </p:txBody>
        </p:sp>
        <p:sp>
          <p:nvSpPr>
            <p:cNvPr id="15" name="文本框 14"/>
            <p:cNvSpPr txBox="1"/>
            <p:nvPr/>
          </p:nvSpPr>
          <p:spPr>
            <a:xfrm>
              <a:off x="6472" y="2076"/>
              <a:ext cx="3879" cy="416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p>
              <a:pPr algn="ctr">
                <a:buClrTx/>
                <a:buSzTx/>
                <a:buFontTx/>
              </a:pPr>
              <a:r>
                <a:rPr lang="zh-CN" altLang="en-US" sz="16600" b="1">
                  <a:ln w="38100">
                    <a:solidFill>
                      <a:schemeClr val="bg1"/>
                    </a:solidFill>
                  </a:ln>
                  <a:gradFill>
                    <a:gsLst>
                      <a:gs pos="89000">
                        <a:srgbClr val="00423C"/>
                      </a:gs>
                      <a:gs pos="0">
                        <a:schemeClr val="accent3">
                          <a:lumMod val="75000"/>
                        </a:schemeClr>
                      </a:gs>
                    </a:gsLst>
                    <a:lin ang="16200000" scaled="1"/>
                  </a:gradFill>
                  <a:effectLst>
                    <a:outerShdw blurRad="16669" dist="38100" dir="5400000" algn="t" rotWithShape="0">
                      <a:srgbClr val="7B6229">
                        <a:alpha val="33000"/>
                      </a:srgbClr>
                    </a:outerShdw>
                  </a:effectLst>
                  <a:latin typeface="汉仪尚巍手书W" panose="00020600040101010101" charset="-122"/>
                  <a:ea typeface="汉仪尚巍手书W" panose="00020600040101010101" charset="-122"/>
                </a:rPr>
                <a:t>土</a:t>
              </a:r>
              <a:endParaRPr lang="zh-CN" altLang="en-US" sz="16600" b="1">
                <a:ln w="38100">
                  <a:solidFill>
                    <a:schemeClr val="bg1"/>
                  </a:solidFill>
                </a:ln>
                <a:gradFill>
                  <a:gsLst>
                    <a:gs pos="89000">
                      <a:srgbClr val="00423C"/>
                    </a:gs>
                    <a:gs pos="0">
                      <a:schemeClr val="accent3">
                        <a:lumMod val="75000"/>
                      </a:schemeClr>
                    </a:gs>
                  </a:gsLst>
                  <a:lin ang="16200000" scaled="1"/>
                </a:gradFill>
                <a:effectLst>
                  <a:outerShdw blurRad="16669" dist="38100" dir="5400000" algn="t" rotWithShape="0">
                    <a:srgbClr val="7B6229">
                      <a:alpha val="33000"/>
                    </a:srgbClr>
                  </a:outerShdw>
                </a:effectLst>
                <a:latin typeface="汉仪尚巍手书W" panose="00020600040101010101" charset="-122"/>
                <a:ea typeface="汉仪尚巍手书W" panose="00020600040101010101" charset="-122"/>
              </a:endParaRPr>
            </a:p>
          </p:txBody>
        </p:sp>
      </p:grpSp>
      <p:pic>
        <p:nvPicPr>
          <p:cNvPr id="3" name="图片 2" descr="图片1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38760" y="-216535"/>
            <a:ext cx="6334125" cy="4940300"/>
          </a:xfrm>
          <a:prstGeom prst="rect">
            <a:avLst/>
          </a:prstGeom>
        </p:spPr>
      </p:pic>
    </p:spTree>
    <p:custDataLst>
      <p:tags r:id="rId7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0">
              <p:cMediaNode>
                <p:cTn id="7" repeatCount="indefinite" fill="hold" display="1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2" name="图片 1" descr="豆包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4825"/>
          </a:xfrm>
          <a:prstGeom prst="rect">
            <a:avLst/>
          </a:prstGeom>
        </p:spPr>
      </p:pic>
      <p:sp>
        <p:nvSpPr>
          <p:cNvPr id="5" name="矩形 4"/>
          <p:cNvSpPr/>
          <p:nvPr/>
        </p:nvSpPr>
        <p:spPr>
          <a:xfrm>
            <a:off x="0" y="0"/>
            <a:ext cx="12192000" cy="6863715"/>
          </a:xfrm>
          <a:prstGeom prst="rect">
            <a:avLst/>
          </a:prstGeom>
          <a:solidFill>
            <a:schemeClr val="bg1">
              <a:alpha val="54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0" name="矩形 9"/>
          <p:cNvSpPr/>
          <p:nvPr/>
        </p:nvSpPr>
        <p:spPr>
          <a:xfrm>
            <a:off x="0" y="3505835"/>
            <a:ext cx="12279630" cy="3352165"/>
          </a:xfrm>
          <a:prstGeom prst="rect">
            <a:avLst/>
          </a:prstGeom>
          <a:solidFill>
            <a:schemeClr val="bg1">
              <a:alpha val="7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pic>
        <p:nvPicPr>
          <p:cNvPr id="7" name="图片 6" descr="mmexport1667354249380_mh166735428745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6775" y="564515"/>
            <a:ext cx="3060000" cy="4353757"/>
          </a:xfrm>
          <a:prstGeom prst="rect">
            <a:avLst/>
          </a:prstGeom>
          <a:effectLst>
            <a:outerShdw blurRad="63500" sx="102000" sy="102000" algn="tl" rotWithShape="0">
              <a:prstClr val="black">
                <a:alpha val="40000"/>
              </a:prstClr>
            </a:outerShdw>
            <a:reflection blurRad="6350" stA="50000" endA="300" endPos="45000" dir="5400000" sy="-100000" algn="bl" rotWithShape="0"/>
          </a:effectLst>
        </p:spPr>
      </p:pic>
      <p:pic>
        <p:nvPicPr>
          <p:cNvPr id="8" name="图片 7" descr="11"/>
          <p:cNvPicPr/>
          <p:nvPr/>
        </p:nvPicPr>
        <p:blipFill>
          <a:blip r:embed="rId3"/>
          <a:stretch>
            <a:fillRect/>
          </a:stretch>
        </p:blipFill>
        <p:spPr>
          <a:xfrm>
            <a:off x="4670425" y="565150"/>
            <a:ext cx="3060065" cy="4352290"/>
          </a:xfrm>
          <a:prstGeom prst="rect">
            <a:avLst/>
          </a:prstGeom>
          <a:effectLst>
            <a:outerShdw blurRad="63500" sx="102000" sy="102000" algn="tl" rotWithShape="0">
              <a:prstClr val="black">
                <a:alpha val="40000"/>
              </a:prstClr>
            </a:outerShdw>
            <a:reflection blurRad="6350" stA="50000" endA="300" endPos="45000" dir="5400000" sy="-100000" algn="bl" rotWithShape="0"/>
          </a:effectLst>
        </p:spPr>
      </p:pic>
      <p:pic>
        <p:nvPicPr>
          <p:cNvPr id="9" name="图片 8" descr="1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38210" y="565150"/>
            <a:ext cx="3060065" cy="4352925"/>
          </a:xfrm>
          <a:prstGeom prst="rect">
            <a:avLst/>
          </a:prstGeom>
          <a:effectLst>
            <a:outerShdw blurRad="63500" sx="102000" sy="102000" algn="tl" rotWithShape="0">
              <a:prstClr val="black">
                <a:alpha val="40000"/>
              </a:prstClr>
            </a:outerShdw>
            <a:reflection blurRad="6350" stA="50000" endA="300" endPos="45000" dir="5400000" sy="-100000" algn="bl" rotWithShape="0"/>
          </a:effectLst>
        </p:spPr>
      </p:pic>
      <p:sp>
        <p:nvSpPr>
          <p:cNvPr id="11" name="文本框 10"/>
          <p:cNvSpPr txBox="1"/>
          <p:nvPr/>
        </p:nvSpPr>
        <p:spPr>
          <a:xfrm>
            <a:off x="987425" y="4997450"/>
            <a:ext cx="10611485" cy="1660525"/>
          </a:xfrm>
          <a:prstGeom prst="rect">
            <a:avLst/>
          </a:prstGeom>
        </p:spPr>
        <p:txBody>
          <a:bodyPr wrap="square">
            <a:spAutoFit/>
          </a:bodyPr>
          <a:p>
            <a:pPr marL="0" indent="0" algn="just" defTabSz="26670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3600">
                <a:latin typeface="汉仪颜楷简" panose="00020600040101010101" charset="-122"/>
                <a:ea typeface="汉仪颜楷简" panose="00020600040101010101" charset="-122"/>
                <a:cs typeface="汉仪颜楷简" panose="00020600040101010101" charset="-122"/>
              </a:rPr>
              <a:t>有的人活着，他已经死了；有的人死了，他还活着。</a:t>
            </a:r>
            <a:endParaRPr lang="zh-CN" altLang="en-US" sz="3600">
              <a:latin typeface="汉仪颜楷简" panose="00020600040101010101" charset="-122"/>
              <a:ea typeface="汉仪颜楷简" panose="00020600040101010101" charset="-122"/>
              <a:cs typeface="汉仪颜楷简" panose="00020600040101010101" charset="-122"/>
            </a:endParaRPr>
          </a:p>
          <a:p>
            <a:pPr marL="0" indent="0" algn="r" defTabSz="26670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3200">
                <a:latin typeface="汉仪颜楷简" panose="00020600040101010101" charset="-122"/>
                <a:ea typeface="汉仪颜楷简" panose="00020600040101010101" charset="-122"/>
                <a:cs typeface="汉仪颜楷简" panose="00020600040101010101" charset="-122"/>
              </a:rPr>
              <a:t>——</a:t>
            </a:r>
            <a:r>
              <a:rPr lang="zh-CN" altLang="en-US" sz="3200">
                <a:latin typeface="汉仪颜楷简" panose="00020600040101010101" charset="-122"/>
                <a:ea typeface="汉仪颜楷简" panose="00020600040101010101" charset="-122"/>
                <a:cs typeface="汉仪颜楷简" panose="00020600040101010101" charset="-122"/>
              </a:rPr>
              <a:t>臧克家</a:t>
            </a:r>
            <a:endParaRPr lang="zh-CN" altLang="en-US" sz="3200">
              <a:latin typeface="汉仪颜楷简" panose="00020600040101010101" charset="-122"/>
              <a:ea typeface="汉仪颜楷简" panose="00020600040101010101" charset="-122"/>
              <a:cs typeface="汉仪颜楷简" panose="00020600040101010101" charset="-122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000">
        <p:wipe dir="d"/>
      </p:transition>
    </mc:Choice>
    <mc:Fallback>
      <p:transition spd="slow">
        <p:wipe dir="d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1" animBg="1"/>
      <p:bldP spid="11" grpId="0"/>
      <p:bldP spid="11" grpId="1"/>
      <p:bldP spid="10" grpId="0" bldLvl="0" animBg="1"/>
      <p:bldP spid="10" grpId="1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矩形 14"/>
          <p:cNvSpPr/>
          <p:nvPr/>
        </p:nvSpPr>
        <p:spPr>
          <a:xfrm>
            <a:off x="0" y="-5715"/>
            <a:ext cx="12192635" cy="6863715"/>
          </a:xfrm>
          <a:prstGeom prst="rect">
            <a:avLst/>
          </a:prstGeom>
          <a:solidFill>
            <a:schemeClr val="accent1">
              <a:lumMod val="50000"/>
              <a:alpha val="42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b="1" dirty="0"/>
          </a:p>
        </p:txBody>
      </p:sp>
      <p:sp useBgFill="1">
        <p:nvSpPr>
          <p:cNvPr id="16" name="任意多边形: 形状 11"/>
          <p:cNvSpPr/>
          <p:nvPr/>
        </p:nvSpPr>
        <p:spPr>
          <a:xfrm>
            <a:off x="708025" y="-632460"/>
            <a:ext cx="6019800" cy="5884545"/>
          </a:xfrm>
          <a:custGeom>
            <a:avLst/>
            <a:gdLst>
              <a:gd name="connsiteX0" fmla="*/ 3661320 w 3794074"/>
              <a:gd name="connsiteY0" fmla="*/ 1019698 h 3545038"/>
              <a:gd name="connsiteX1" fmla="*/ 3578300 w 3794074"/>
              <a:gd name="connsiteY1" fmla="*/ 1037911 h 3545038"/>
              <a:gd name="connsiteX2" fmla="*/ 3500786 w 3794074"/>
              <a:gd name="connsiteY2" fmla="*/ 1092129 h 3545038"/>
              <a:gd name="connsiteX3" fmla="*/ 3330510 w 3794074"/>
              <a:gd name="connsiteY3" fmla="*/ 836714 h 3545038"/>
              <a:gd name="connsiteX4" fmla="*/ 3300436 w 3794074"/>
              <a:gd name="connsiteY4" fmla="*/ 765554 h 3545038"/>
              <a:gd name="connsiteX5" fmla="*/ 3176330 w 3794074"/>
              <a:gd name="connsiteY5" fmla="*/ 688464 h 3545038"/>
              <a:gd name="connsiteX6" fmla="*/ 2933199 w 3794074"/>
              <a:gd name="connsiteY6" fmla="*/ 450416 h 3545038"/>
              <a:gd name="connsiteX7" fmla="*/ 2826035 w 3794074"/>
              <a:gd name="connsiteY7" fmla="*/ 468630 h 3545038"/>
              <a:gd name="connsiteX8" fmla="*/ 3061118 w 3794074"/>
              <a:gd name="connsiteY8" fmla="*/ 985388 h 3545038"/>
              <a:gd name="connsiteX9" fmla="*/ 2921339 w 3794074"/>
              <a:gd name="connsiteY9" fmla="*/ 862552 h 3545038"/>
              <a:gd name="connsiteX10" fmla="*/ 2812904 w 3794074"/>
              <a:gd name="connsiteY10" fmla="*/ 735480 h 3545038"/>
              <a:gd name="connsiteX11" fmla="*/ 2693033 w 3794074"/>
              <a:gd name="connsiteY11" fmla="*/ 658390 h 3545038"/>
              <a:gd name="connsiteX12" fmla="*/ 2459644 w 3794074"/>
              <a:gd name="connsiteY12" fmla="*/ 599937 h 3545038"/>
              <a:gd name="connsiteX13" fmla="*/ 2158061 w 3794074"/>
              <a:gd name="connsiteY13" fmla="*/ 504210 h 3545038"/>
              <a:gd name="connsiteX14" fmla="*/ 2064451 w 3794074"/>
              <a:gd name="connsiteY14" fmla="*/ 421189 h 3545038"/>
              <a:gd name="connsiteX15" fmla="*/ 2093254 w 3794074"/>
              <a:gd name="connsiteY15" fmla="*/ 362736 h 3545038"/>
              <a:gd name="connsiteX16" fmla="*/ 2210584 w 3794074"/>
              <a:gd name="connsiteY16" fmla="*/ 259385 h 3545038"/>
              <a:gd name="connsiteX17" fmla="*/ 2293180 w 3794074"/>
              <a:gd name="connsiteY17" fmla="*/ 243289 h 3545038"/>
              <a:gd name="connsiteX18" fmla="*/ 2232609 w 3794074"/>
              <a:gd name="connsiteY18" fmla="*/ 212792 h 3545038"/>
              <a:gd name="connsiteX19" fmla="*/ 2370694 w 3794074"/>
              <a:gd name="connsiteY19" fmla="*/ 179329 h 3545038"/>
              <a:gd name="connsiteX20" fmla="*/ 2316053 w 3794074"/>
              <a:gd name="connsiteY20" fmla="*/ 98003 h 3545038"/>
              <a:gd name="connsiteX21" fmla="*/ 1769644 w 3794074"/>
              <a:gd name="connsiteY21" fmla="*/ 1005 h 3545038"/>
              <a:gd name="connsiteX22" fmla="*/ 1099976 w 3794074"/>
              <a:gd name="connsiteY22" fmla="*/ 119182 h 3545038"/>
              <a:gd name="connsiteX23" fmla="*/ 889884 w 3794074"/>
              <a:gd name="connsiteY23" fmla="*/ 217875 h 3545038"/>
              <a:gd name="connsiteX24" fmla="*/ 775095 w 3794074"/>
              <a:gd name="connsiteY24" fmla="*/ 327156 h 3545038"/>
              <a:gd name="connsiteX25" fmla="*/ 494690 w 3794074"/>
              <a:gd name="connsiteY25" fmla="*/ 551226 h 3545038"/>
              <a:gd name="connsiteX26" fmla="*/ 385832 w 3794074"/>
              <a:gd name="connsiteY26" fmla="*/ 673639 h 3545038"/>
              <a:gd name="connsiteX27" fmla="*/ 260031 w 3794074"/>
              <a:gd name="connsiteY27" fmla="*/ 918887 h 3545038"/>
              <a:gd name="connsiteX28" fmla="*/ 74930 w 3794074"/>
              <a:gd name="connsiteY28" fmla="*/ 1232331 h 3545038"/>
              <a:gd name="connsiteX29" fmla="*/ 14782 w 3794074"/>
              <a:gd name="connsiteY29" fmla="*/ 1563565 h 3545038"/>
              <a:gd name="connsiteX30" fmla="*/ 16053 w 3794074"/>
              <a:gd name="connsiteY30" fmla="*/ 1901576 h 3545038"/>
              <a:gd name="connsiteX31" fmla="*/ 151173 w 3794074"/>
              <a:gd name="connsiteY31" fmla="*/ 2404357 h 3545038"/>
              <a:gd name="connsiteX32" fmla="*/ 204119 w 3794074"/>
              <a:gd name="connsiteY32" fmla="*/ 2567433 h 3545038"/>
              <a:gd name="connsiteX33" fmla="*/ 257066 w 3794074"/>
              <a:gd name="connsiteY33" fmla="*/ 2667820 h 3545038"/>
              <a:gd name="connsiteX34" fmla="*/ 312554 w 3794074"/>
              <a:gd name="connsiteY34" fmla="*/ 2773713 h 3545038"/>
              <a:gd name="connsiteX35" fmla="*/ 315519 w 3794074"/>
              <a:gd name="connsiteY35" fmla="*/ 2801668 h 3545038"/>
              <a:gd name="connsiteX36" fmla="*/ 401081 w 3794074"/>
              <a:gd name="connsiteY36" fmla="*/ 2965167 h 3545038"/>
              <a:gd name="connsiteX37" fmla="*/ 546790 w 3794074"/>
              <a:gd name="connsiteY37" fmla="*/ 3139679 h 3545038"/>
              <a:gd name="connsiteX38" fmla="*/ 768318 w 3794074"/>
              <a:gd name="connsiteY38" fmla="*/ 3293013 h 3545038"/>
              <a:gd name="connsiteX39" fmla="*/ 932665 w 3794074"/>
              <a:gd name="connsiteY39" fmla="*/ 3341300 h 3545038"/>
              <a:gd name="connsiteX40" fmla="*/ 1044488 w 3794074"/>
              <a:gd name="connsiteY40" fmla="*/ 3434910 h 3545038"/>
              <a:gd name="connsiteX41" fmla="*/ 1123696 w 3794074"/>
              <a:gd name="connsiteY41" fmla="*/ 3397212 h 3545038"/>
              <a:gd name="connsiteX42" fmla="*/ 1219000 w 3794074"/>
              <a:gd name="connsiteY42" fmla="*/ 3545039 h 3545038"/>
              <a:gd name="connsiteX43" fmla="*/ 1108871 w 3794074"/>
              <a:gd name="connsiteY43" fmla="*/ 3337065 h 3545038"/>
              <a:gd name="connsiteX44" fmla="*/ 799239 w 3794074"/>
              <a:gd name="connsiteY44" fmla="*/ 3132902 h 3545038"/>
              <a:gd name="connsiteX45" fmla="*/ 418024 w 3794074"/>
              <a:gd name="connsiteY45" fmla="*/ 2638169 h 3545038"/>
              <a:gd name="connsiteX46" fmla="*/ 336698 w 3794074"/>
              <a:gd name="connsiteY46" fmla="*/ 2383179 h 3545038"/>
              <a:gd name="connsiteX47" fmla="*/ 286716 w 3794074"/>
              <a:gd name="connsiteY47" fmla="*/ 2092608 h 3545038"/>
              <a:gd name="connsiteX48" fmla="*/ 383714 w 3794074"/>
              <a:gd name="connsiteY48" fmla="*/ 1563989 h 3545038"/>
              <a:gd name="connsiteX49" fmla="*/ 398116 w 3794074"/>
              <a:gd name="connsiteY49" fmla="*/ 1488169 h 3545038"/>
              <a:gd name="connsiteX50" fmla="*/ 469276 w 3794074"/>
              <a:gd name="connsiteY50" fmla="*/ 1245039 h 3545038"/>
              <a:gd name="connsiteX51" fmla="*/ 507821 w 3794074"/>
              <a:gd name="connsiteY51" fmla="*/ 1175996 h 3545038"/>
              <a:gd name="connsiteX52" fmla="*/ 731044 w 3794074"/>
              <a:gd name="connsiteY52" fmla="*/ 860858 h 3545038"/>
              <a:gd name="connsiteX53" fmla="*/ 1019497 w 3794074"/>
              <a:gd name="connsiteY53" fmla="*/ 595701 h 3545038"/>
              <a:gd name="connsiteX54" fmla="*/ 1282536 w 3794074"/>
              <a:gd name="connsiteY54" fmla="*/ 458040 h 3545038"/>
              <a:gd name="connsiteX55" fmla="*/ 1818355 w 3794074"/>
              <a:gd name="connsiteY55" fmla="*/ 333510 h 3545038"/>
              <a:gd name="connsiteX56" fmla="*/ 1903070 w 3794074"/>
              <a:gd name="connsiteY56" fmla="*/ 345794 h 3545038"/>
              <a:gd name="connsiteX57" fmla="*/ 1845040 w 3794074"/>
              <a:gd name="connsiteY57" fmla="*/ 430508 h 3545038"/>
              <a:gd name="connsiteX58" fmla="*/ 1750160 w 3794074"/>
              <a:gd name="connsiteY58" fmla="*/ 458887 h 3545038"/>
              <a:gd name="connsiteX59" fmla="*/ 1479497 w 3794074"/>
              <a:gd name="connsiteY59" fmla="*/ 508445 h 3545038"/>
              <a:gd name="connsiteX60" fmla="*/ 1460860 w 3794074"/>
              <a:gd name="connsiteY60" fmla="*/ 500821 h 3545038"/>
              <a:gd name="connsiteX61" fmla="*/ 1386735 w 3794074"/>
              <a:gd name="connsiteY61" fmla="*/ 508022 h 3545038"/>
              <a:gd name="connsiteX62" fmla="*/ 1168171 w 3794074"/>
              <a:gd name="connsiteY62" fmla="*/ 603326 h 3545038"/>
              <a:gd name="connsiteX63" fmla="*/ 984764 w 3794074"/>
              <a:gd name="connsiteY63" fmla="*/ 726585 h 3545038"/>
              <a:gd name="connsiteX64" fmla="*/ 858963 w 3794074"/>
              <a:gd name="connsiteY64" fmla="*/ 891355 h 3545038"/>
              <a:gd name="connsiteX65" fmla="*/ 783991 w 3794074"/>
              <a:gd name="connsiteY65" fmla="*/ 958280 h 3545038"/>
              <a:gd name="connsiteX66" fmla="*/ 564156 w 3794074"/>
              <a:gd name="connsiteY66" fmla="*/ 1361945 h 3545038"/>
              <a:gd name="connsiteX67" fmla="*/ 534506 w 3794074"/>
              <a:gd name="connsiteY67" fmla="*/ 1479698 h 3545038"/>
              <a:gd name="connsiteX68" fmla="*/ 502738 w 3794074"/>
              <a:gd name="connsiteY68" fmla="*/ 2051945 h 3545038"/>
              <a:gd name="connsiteX69" fmla="*/ 717490 w 3794074"/>
              <a:gd name="connsiteY69" fmla="*/ 2569127 h 3545038"/>
              <a:gd name="connsiteX70" fmla="*/ 1024580 w 3794074"/>
              <a:gd name="connsiteY70" fmla="*/ 2808446 h 3545038"/>
              <a:gd name="connsiteX71" fmla="*/ 1118613 w 3794074"/>
              <a:gd name="connsiteY71" fmla="*/ 2877912 h 3545038"/>
              <a:gd name="connsiteX72" fmla="*/ 1302867 w 3794074"/>
              <a:gd name="connsiteY72" fmla="*/ 2967285 h 3545038"/>
              <a:gd name="connsiteX73" fmla="*/ 1399442 w 3794074"/>
              <a:gd name="connsiteY73" fmla="*/ 2949072 h 3545038"/>
              <a:gd name="connsiteX74" fmla="*/ 1509147 w 3794074"/>
              <a:gd name="connsiteY74" fmla="*/ 2806751 h 3545038"/>
              <a:gd name="connsiteX75" fmla="*/ 1701449 w 3794074"/>
              <a:gd name="connsiteY75" fmla="*/ 2867322 h 3545038"/>
              <a:gd name="connsiteX76" fmla="*/ 1884856 w 3794074"/>
              <a:gd name="connsiteY76" fmla="*/ 2979569 h 3545038"/>
              <a:gd name="connsiteX77" fmla="*/ 1844193 w 3794074"/>
              <a:gd name="connsiteY77" fmla="*/ 3112994 h 3545038"/>
              <a:gd name="connsiteX78" fmla="*/ 1884856 w 3794074"/>
              <a:gd name="connsiteY78" fmla="*/ 3205333 h 3545038"/>
              <a:gd name="connsiteX79" fmla="*/ 2016164 w 3794074"/>
              <a:gd name="connsiteY79" fmla="*/ 3232865 h 3545038"/>
              <a:gd name="connsiteX80" fmla="*/ 2032683 w 3794074"/>
              <a:gd name="connsiteY80" fmla="*/ 3226512 h 3545038"/>
              <a:gd name="connsiteX81" fmla="*/ 2024635 w 3794074"/>
              <a:gd name="connsiteY81" fmla="*/ 3241337 h 3545038"/>
              <a:gd name="connsiteX82" fmla="*/ 1888245 w 3794074"/>
              <a:gd name="connsiteY82" fmla="*/ 3307838 h 3545038"/>
              <a:gd name="connsiteX83" fmla="*/ 1995408 w 3794074"/>
              <a:gd name="connsiteY83" fmla="*/ 3434063 h 3545038"/>
              <a:gd name="connsiteX84" fmla="*/ 2002186 w 3794074"/>
              <a:gd name="connsiteY84" fmla="*/ 3462018 h 3545038"/>
              <a:gd name="connsiteX85" fmla="*/ 1650620 w 3794074"/>
              <a:gd name="connsiteY85" fmla="*/ 3503105 h 3545038"/>
              <a:gd name="connsiteX86" fmla="*/ 1739147 w 3794074"/>
              <a:gd name="connsiteY86" fmla="*/ 3540803 h 3545038"/>
              <a:gd name="connsiteX87" fmla="*/ 2327490 w 3794074"/>
              <a:gd name="connsiteY87" fmla="*/ 3467101 h 3545038"/>
              <a:gd name="connsiteX88" fmla="*/ 2534193 w 3794074"/>
              <a:gd name="connsiteY88" fmla="*/ 3378575 h 3545038"/>
              <a:gd name="connsiteX89" fmla="*/ 2782830 w 3794074"/>
              <a:gd name="connsiteY89" fmla="*/ 3138409 h 3545038"/>
              <a:gd name="connsiteX90" fmla="*/ 2812057 w 3794074"/>
              <a:gd name="connsiteY90" fmla="*/ 3092663 h 3545038"/>
              <a:gd name="connsiteX91" fmla="*/ 3007747 w 3794074"/>
              <a:gd name="connsiteY91" fmla="*/ 2836825 h 3545038"/>
              <a:gd name="connsiteX92" fmla="*/ 3071707 w 3794074"/>
              <a:gd name="connsiteY92" fmla="*/ 2716107 h 3545038"/>
              <a:gd name="connsiteX93" fmla="*/ 2986145 w 3794074"/>
              <a:gd name="connsiteY93" fmla="*/ 2749145 h 3545038"/>
              <a:gd name="connsiteX94" fmla="*/ 2987416 w 3794074"/>
              <a:gd name="connsiteY94" fmla="*/ 2745757 h 3545038"/>
              <a:gd name="connsiteX95" fmla="*/ 2985722 w 3794074"/>
              <a:gd name="connsiteY95" fmla="*/ 2747875 h 3545038"/>
              <a:gd name="connsiteX96" fmla="*/ 3082720 w 3794074"/>
              <a:gd name="connsiteY96" fmla="*/ 2582681 h 3545038"/>
              <a:gd name="connsiteX97" fmla="*/ 3182683 w 3794074"/>
              <a:gd name="connsiteY97" fmla="*/ 2647488 h 3545038"/>
              <a:gd name="connsiteX98" fmla="*/ 3171670 w 3794074"/>
              <a:gd name="connsiteY98" fmla="*/ 2826236 h 3545038"/>
              <a:gd name="connsiteX99" fmla="*/ 3298318 w 3794074"/>
              <a:gd name="connsiteY99" fmla="*/ 2504320 h 3545038"/>
              <a:gd name="connsiteX100" fmla="*/ 3278411 w 3794074"/>
              <a:gd name="connsiteY100" fmla="*/ 2296346 h 3545038"/>
              <a:gd name="connsiteX101" fmla="*/ 3288153 w 3794074"/>
              <a:gd name="connsiteY101" fmla="*/ 2135812 h 3545038"/>
              <a:gd name="connsiteX102" fmla="*/ 3258079 w 3794074"/>
              <a:gd name="connsiteY102" fmla="*/ 2007469 h 3545038"/>
              <a:gd name="connsiteX103" fmla="*/ 3327969 w 3794074"/>
              <a:gd name="connsiteY103" fmla="*/ 1757562 h 3545038"/>
              <a:gd name="connsiteX104" fmla="*/ 3288153 w 3794074"/>
              <a:gd name="connsiteY104" fmla="*/ 1698261 h 3545038"/>
              <a:gd name="connsiteX105" fmla="*/ 3243254 w 3794074"/>
              <a:gd name="connsiteY105" fmla="*/ 1539422 h 3545038"/>
              <a:gd name="connsiteX106" fmla="*/ 3208944 w 3794074"/>
              <a:gd name="connsiteY106" fmla="*/ 1319587 h 3545038"/>
              <a:gd name="connsiteX107" fmla="*/ 3243254 w 3794074"/>
              <a:gd name="connsiteY107" fmla="*/ 1081539 h 3545038"/>
              <a:gd name="connsiteX108" fmla="*/ 3366937 w 3794074"/>
              <a:gd name="connsiteY108" fmla="*/ 1172608 h 3545038"/>
              <a:gd name="connsiteX109" fmla="*/ 3424543 w 3794074"/>
              <a:gd name="connsiteY109" fmla="*/ 1307304 h 3545038"/>
              <a:gd name="connsiteX110" fmla="*/ 3486385 w 3794074"/>
              <a:gd name="connsiteY110" fmla="*/ 1559753 h 3545038"/>
              <a:gd name="connsiteX111" fmla="*/ 3497821 w 3794074"/>
              <a:gd name="connsiteY111" fmla="*/ 1701650 h 3545038"/>
              <a:gd name="connsiteX112" fmla="*/ 3510952 w 3794074"/>
              <a:gd name="connsiteY112" fmla="*/ 1560177 h 3545038"/>
              <a:gd name="connsiteX113" fmla="*/ 3469865 w 3794074"/>
              <a:gd name="connsiteY113" fmla="*/ 1336954 h 3545038"/>
              <a:gd name="connsiteX114" fmla="*/ 3487656 w 3794074"/>
              <a:gd name="connsiteY114" fmla="*/ 1264523 h 3545038"/>
              <a:gd name="connsiteX115" fmla="*/ 3597784 w 3794074"/>
              <a:gd name="connsiteY115" fmla="*/ 1661834 h 3545038"/>
              <a:gd name="connsiteX116" fmla="*/ 3649884 w 3794074"/>
              <a:gd name="connsiteY116" fmla="*/ 1744431 h 3545038"/>
              <a:gd name="connsiteX117" fmla="*/ 3688005 w 3794074"/>
              <a:gd name="connsiteY117" fmla="*/ 1665223 h 3545038"/>
              <a:gd name="connsiteX118" fmla="*/ 3694359 w 3794074"/>
              <a:gd name="connsiteY118" fmla="*/ 1576696 h 3545038"/>
              <a:gd name="connsiteX119" fmla="*/ 3789663 w 3794074"/>
              <a:gd name="connsiteY119" fmla="*/ 1316622 h 3545038"/>
              <a:gd name="connsiteX120" fmla="*/ 3661320 w 3794074"/>
              <a:gd name="connsiteY120" fmla="*/ 1019698 h 3545038"/>
              <a:gd name="connsiteX121" fmla="*/ 2984451 w 3794074"/>
              <a:gd name="connsiteY121" fmla="*/ 2751687 h 3545038"/>
              <a:gd name="connsiteX122" fmla="*/ 2981486 w 3794074"/>
              <a:gd name="connsiteY122" fmla="*/ 2808022 h 3545038"/>
              <a:gd name="connsiteX123" fmla="*/ 2745132 w 3794074"/>
              <a:gd name="connsiteY123" fmla="*/ 2938906 h 3545038"/>
              <a:gd name="connsiteX124" fmla="*/ 2974709 w 3794074"/>
              <a:gd name="connsiteY124" fmla="*/ 2759311 h 3545038"/>
              <a:gd name="connsiteX125" fmla="*/ 2984451 w 3794074"/>
              <a:gd name="connsiteY125" fmla="*/ 2751687 h 3545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</a:cxnLst>
            <a:rect l="l" t="t" r="r" b="b"/>
            <a:pathLst>
              <a:path w="3794074" h="3545038">
                <a:moveTo>
                  <a:pt x="3661320" y="1019698"/>
                </a:moveTo>
                <a:cubicBezTo>
                  <a:pt x="3619387" y="987930"/>
                  <a:pt x="3599479" y="987506"/>
                  <a:pt x="3578300" y="1037911"/>
                </a:cubicBezTo>
                <a:cubicBezTo>
                  <a:pt x="3564322" y="1071374"/>
                  <a:pt x="3525777" y="1126438"/>
                  <a:pt x="3500786" y="1092129"/>
                </a:cubicBezTo>
                <a:cubicBezTo>
                  <a:pt x="3440639" y="1010803"/>
                  <a:pt x="3275445" y="995554"/>
                  <a:pt x="3330510" y="836714"/>
                </a:cubicBezTo>
                <a:cubicBezTo>
                  <a:pt x="3338981" y="811724"/>
                  <a:pt x="3333475" y="755388"/>
                  <a:pt x="3300436" y="765554"/>
                </a:cubicBezTo>
                <a:cubicBezTo>
                  <a:pt x="3220381" y="790121"/>
                  <a:pt x="3208521" y="723620"/>
                  <a:pt x="3176330" y="688464"/>
                </a:cubicBezTo>
                <a:cubicBezTo>
                  <a:pt x="3099239" y="604597"/>
                  <a:pt x="3020878" y="524118"/>
                  <a:pt x="2933199" y="450416"/>
                </a:cubicBezTo>
                <a:cubicBezTo>
                  <a:pt x="2875593" y="402129"/>
                  <a:pt x="2859921" y="438980"/>
                  <a:pt x="2826035" y="468630"/>
                </a:cubicBezTo>
                <a:cubicBezTo>
                  <a:pt x="3020455" y="569016"/>
                  <a:pt x="3090768" y="727433"/>
                  <a:pt x="3061118" y="985388"/>
                </a:cubicBezTo>
                <a:cubicBezTo>
                  <a:pt x="3003935" y="953620"/>
                  <a:pt x="2969202" y="867635"/>
                  <a:pt x="2921339" y="862552"/>
                </a:cubicBezTo>
                <a:cubicBezTo>
                  <a:pt x="2828153" y="852387"/>
                  <a:pt x="2817140" y="805793"/>
                  <a:pt x="2812904" y="735480"/>
                </a:cubicBezTo>
                <a:cubicBezTo>
                  <a:pt x="2808245" y="655849"/>
                  <a:pt x="2741744" y="632129"/>
                  <a:pt x="2693033" y="658390"/>
                </a:cubicBezTo>
                <a:cubicBezTo>
                  <a:pt x="2587987" y="715149"/>
                  <a:pt x="2535040" y="627893"/>
                  <a:pt x="2459644" y="599937"/>
                </a:cubicBezTo>
                <a:cubicBezTo>
                  <a:pt x="2360952" y="563510"/>
                  <a:pt x="2270307" y="499974"/>
                  <a:pt x="2158061" y="504210"/>
                </a:cubicBezTo>
                <a:cubicBezTo>
                  <a:pt x="2100878" y="506328"/>
                  <a:pt x="2087324" y="458887"/>
                  <a:pt x="2064451" y="421189"/>
                </a:cubicBezTo>
                <a:cubicBezTo>
                  <a:pt x="2042001" y="384339"/>
                  <a:pt x="2075040" y="362736"/>
                  <a:pt x="2093254" y="362736"/>
                </a:cubicBezTo>
                <a:cubicBezTo>
                  <a:pt x="2167379" y="364007"/>
                  <a:pt x="2175427" y="297506"/>
                  <a:pt x="2210584" y="259385"/>
                </a:cubicBezTo>
                <a:cubicBezTo>
                  <a:pt x="2237269" y="250066"/>
                  <a:pt x="2271155" y="276751"/>
                  <a:pt x="2293180" y="243289"/>
                </a:cubicBezTo>
                <a:cubicBezTo>
                  <a:pt x="2278355" y="220840"/>
                  <a:pt x="2240234" y="247525"/>
                  <a:pt x="2232609" y="212792"/>
                </a:cubicBezTo>
                <a:cubicBezTo>
                  <a:pt x="2269037" y="167469"/>
                  <a:pt x="2324948" y="199661"/>
                  <a:pt x="2370694" y="179329"/>
                </a:cubicBezTo>
                <a:cubicBezTo>
                  <a:pt x="2359258" y="145867"/>
                  <a:pt x="2357563" y="111981"/>
                  <a:pt x="2316053" y="98003"/>
                </a:cubicBezTo>
                <a:cubicBezTo>
                  <a:pt x="2138153" y="38703"/>
                  <a:pt x="1952204" y="-7466"/>
                  <a:pt x="1769644" y="1005"/>
                </a:cubicBezTo>
                <a:cubicBezTo>
                  <a:pt x="1544727" y="11595"/>
                  <a:pt x="1315998" y="38703"/>
                  <a:pt x="1099976" y="119182"/>
                </a:cubicBezTo>
                <a:cubicBezTo>
                  <a:pt x="1026698" y="146291"/>
                  <a:pt x="980528" y="229735"/>
                  <a:pt x="889884" y="217875"/>
                </a:cubicBezTo>
                <a:cubicBezTo>
                  <a:pt x="914451" y="319108"/>
                  <a:pt x="798392" y="328851"/>
                  <a:pt x="775095" y="327156"/>
                </a:cubicBezTo>
                <a:cubicBezTo>
                  <a:pt x="610749" y="315296"/>
                  <a:pt x="609902" y="501668"/>
                  <a:pt x="494690" y="551226"/>
                </a:cubicBezTo>
                <a:cubicBezTo>
                  <a:pt x="472241" y="560545"/>
                  <a:pt x="401081" y="608832"/>
                  <a:pt x="385832" y="673639"/>
                </a:cubicBezTo>
                <a:cubicBezTo>
                  <a:pt x="364230" y="763860"/>
                  <a:pt x="310013" y="840950"/>
                  <a:pt x="260031" y="918887"/>
                </a:cubicBezTo>
                <a:cubicBezTo>
                  <a:pt x="193530" y="1021816"/>
                  <a:pt x="96955" y="1120085"/>
                  <a:pt x="74930" y="1232331"/>
                </a:cubicBezTo>
                <a:cubicBezTo>
                  <a:pt x="53751" y="1340766"/>
                  <a:pt x="35114" y="1453013"/>
                  <a:pt x="14782" y="1563565"/>
                </a:cubicBezTo>
                <a:cubicBezTo>
                  <a:pt x="-5549" y="1676236"/>
                  <a:pt x="-4702" y="1786364"/>
                  <a:pt x="16053" y="1901576"/>
                </a:cubicBezTo>
                <a:cubicBezTo>
                  <a:pt x="46974" y="2073970"/>
                  <a:pt x="80436" y="2243400"/>
                  <a:pt x="151173" y="2404357"/>
                </a:cubicBezTo>
                <a:cubicBezTo>
                  <a:pt x="173622" y="2455186"/>
                  <a:pt x="124911" y="2526770"/>
                  <a:pt x="204119" y="2567433"/>
                </a:cubicBezTo>
                <a:cubicBezTo>
                  <a:pt x="219368" y="2575057"/>
                  <a:pt x="169386" y="2666125"/>
                  <a:pt x="257066" y="2667820"/>
                </a:cubicBezTo>
                <a:cubicBezTo>
                  <a:pt x="184635" y="2751263"/>
                  <a:pt x="289681" y="2740674"/>
                  <a:pt x="312554" y="2773713"/>
                </a:cubicBezTo>
                <a:cubicBezTo>
                  <a:pt x="317213" y="2780490"/>
                  <a:pt x="310436" y="2797009"/>
                  <a:pt x="315519" y="2801668"/>
                </a:cubicBezTo>
                <a:cubicBezTo>
                  <a:pt x="364230" y="2845720"/>
                  <a:pt x="343475" y="2924928"/>
                  <a:pt x="401081" y="2965167"/>
                </a:cubicBezTo>
                <a:cubicBezTo>
                  <a:pt x="468005" y="3011337"/>
                  <a:pt x="496808" y="3133750"/>
                  <a:pt x="546790" y="3139679"/>
                </a:cubicBezTo>
                <a:cubicBezTo>
                  <a:pt x="659460" y="3152387"/>
                  <a:pt x="710712" y="3227783"/>
                  <a:pt x="768318" y="3293013"/>
                </a:cubicBezTo>
                <a:cubicBezTo>
                  <a:pt x="819994" y="3351466"/>
                  <a:pt x="864469" y="3370103"/>
                  <a:pt x="932665" y="3341300"/>
                </a:cubicBezTo>
                <a:cubicBezTo>
                  <a:pt x="941559" y="3406530"/>
                  <a:pt x="971633" y="3445923"/>
                  <a:pt x="1044488" y="3434910"/>
                </a:cubicBezTo>
                <a:cubicBezTo>
                  <a:pt x="1118189" y="3499716"/>
                  <a:pt x="1064819" y="3367985"/>
                  <a:pt x="1123696" y="3397212"/>
                </a:cubicBezTo>
                <a:cubicBezTo>
                  <a:pt x="1188926" y="3412884"/>
                  <a:pt x="1158429" y="3512423"/>
                  <a:pt x="1219000" y="3545039"/>
                </a:cubicBezTo>
                <a:cubicBezTo>
                  <a:pt x="1257545" y="3434486"/>
                  <a:pt x="1210528" y="3371374"/>
                  <a:pt x="1108871" y="3337065"/>
                </a:cubicBezTo>
                <a:cubicBezTo>
                  <a:pt x="988152" y="3296401"/>
                  <a:pt x="900049" y="3204063"/>
                  <a:pt x="799239" y="3132902"/>
                </a:cubicBezTo>
                <a:cubicBezTo>
                  <a:pt x="622609" y="3008796"/>
                  <a:pt x="451062" y="2879182"/>
                  <a:pt x="418024" y="2638169"/>
                </a:cubicBezTo>
                <a:cubicBezTo>
                  <a:pt x="406164" y="2551337"/>
                  <a:pt x="359147" y="2471282"/>
                  <a:pt x="336698" y="2383179"/>
                </a:cubicBezTo>
                <a:cubicBezTo>
                  <a:pt x="311707" y="2286180"/>
                  <a:pt x="277821" y="2193418"/>
                  <a:pt x="286716" y="2092608"/>
                </a:cubicBezTo>
                <a:cubicBezTo>
                  <a:pt x="301965" y="1913860"/>
                  <a:pt x="249442" y="1722405"/>
                  <a:pt x="383714" y="1563989"/>
                </a:cubicBezTo>
                <a:cubicBezTo>
                  <a:pt x="398539" y="1546199"/>
                  <a:pt x="408281" y="1505112"/>
                  <a:pt x="398116" y="1488169"/>
                </a:cubicBezTo>
                <a:cubicBezTo>
                  <a:pt x="330768" y="1378040"/>
                  <a:pt x="409552" y="1315775"/>
                  <a:pt x="469276" y="1245039"/>
                </a:cubicBezTo>
                <a:cubicBezTo>
                  <a:pt x="486219" y="1225131"/>
                  <a:pt x="504009" y="1200563"/>
                  <a:pt x="507821" y="1175996"/>
                </a:cubicBezTo>
                <a:cubicBezTo>
                  <a:pt x="531118" y="1035794"/>
                  <a:pt x="656495" y="963363"/>
                  <a:pt x="731044" y="860858"/>
                </a:cubicBezTo>
                <a:cubicBezTo>
                  <a:pt x="803898" y="760895"/>
                  <a:pt x="891154" y="651190"/>
                  <a:pt x="1019497" y="595701"/>
                </a:cubicBezTo>
                <a:cubicBezTo>
                  <a:pt x="1110565" y="556309"/>
                  <a:pt x="1189773" y="474560"/>
                  <a:pt x="1282536" y="458040"/>
                </a:cubicBezTo>
                <a:cubicBezTo>
                  <a:pt x="1463401" y="425425"/>
                  <a:pt x="1619276" y="286070"/>
                  <a:pt x="1818355" y="333510"/>
                </a:cubicBezTo>
                <a:cubicBezTo>
                  <a:pt x="1844617" y="339864"/>
                  <a:pt x="1879773" y="275057"/>
                  <a:pt x="1903070" y="345794"/>
                </a:cubicBezTo>
                <a:cubicBezTo>
                  <a:pt x="1922554" y="404247"/>
                  <a:pt x="1881891" y="416954"/>
                  <a:pt x="1845040" y="430508"/>
                </a:cubicBezTo>
                <a:cubicBezTo>
                  <a:pt x="1814119" y="441945"/>
                  <a:pt x="1771762" y="444910"/>
                  <a:pt x="1750160" y="458887"/>
                </a:cubicBezTo>
                <a:cubicBezTo>
                  <a:pt x="1664598" y="514375"/>
                  <a:pt x="1555317" y="421613"/>
                  <a:pt x="1479497" y="508445"/>
                </a:cubicBezTo>
                <a:cubicBezTo>
                  <a:pt x="1473143" y="505480"/>
                  <a:pt x="1467213" y="502939"/>
                  <a:pt x="1460860" y="500821"/>
                </a:cubicBezTo>
                <a:cubicBezTo>
                  <a:pt x="1436293" y="485573"/>
                  <a:pt x="1411725" y="456346"/>
                  <a:pt x="1386735" y="508022"/>
                </a:cubicBezTo>
                <a:cubicBezTo>
                  <a:pt x="1317692" y="548685"/>
                  <a:pt x="1251191" y="586806"/>
                  <a:pt x="1168171" y="603326"/>
                </a:cubicBezTo>
                <a:cubicBezTo>
                  <a:pt x="1096587" y="617727"/>
                  <a:pt x="991965" y="639329"/>
                  <a:pt x="984764" y="726585"/>
                </a:cubicBezTo>
                <a:cubicBezTo>
                  <a:pt x="977140" y="821466"/>
                  <a:pt x="922075" y="851539"/>
                  <a:pt x="858963" y="891355"/>
                </a:cubicBezTo>
                <a:cubicBezTo>
                  <a:pt x="830584" y="909145"/>
                  <a:pt x="790344" y="931171"/>
                  <a:pt x="783991" y="958280"/>
                </a:cubicBezTo>
                <a:cubicBezTo>
                  <a:pt x="748410" y="1113307"/>
                  <a:pt x="588300" y="1198446"/>
                  <a:pt x="564156" y="1361945"/>
                </a:cubicBezTo>
                <a:cubicBezTo>
                  <a:pt x="559073" y="1396254"/>
                  <a:pt x="570086" y="1437341"/>
                  <a:pt x="534506" y="1479698"/>
                </a:cubicBezTo>
                <a:cubicBezTo>
                  <a:pt x="386679" y="1656751"/>
                  <a:pt x="461652" y="1869385"/>
                  <a:pt x="502738" y="2051945"/>
                </a:cubicBezTo>
                <a:cubicBezTo>
                  <a:pt x="542130" y="2228151"/>
                  <a:pt x="598466" y="2411134"/>
                  <a:pt x="717490" y="2569127"/>
                </a:cubicBezTo>
                <a:cubicBezTo>
                  <a:pt x="803051" y="2682645"/>
                  <a:pt x="859386" y="2804210"/>
                  <a:pt x="1024580" y="2808446"/>
                </a:cubicBezTo>
                <a:cubicBezTo>
                  <a:pt x="1064396" y="2809293"/>
                  <a:pt x="1105906" y="2827506"/>
                  <a:pt x="1118613" y="2877912"/>
                </a:cubicBezTo>
                <a:cubicBezTo>
                  <a:pt x="1143604" y="2980416"/>
                  <a:pt x="1222812" y="2979569"/>
                  <a:pt x="1302867" y="2967285"/>
                </a:cubicBezTo>
                <a:cubicBezTo>
                  <a:pt x="1335059" y="2962203"/>
                  <a:pt x="1363438" y="2947801"/>
                  <a:pt x="1399442" y="2949072"/>
                </a:cubicBezTo>
                <a:cubicBezTo>
                  <a:pt x="1515501" y="2952884"/>
                  <a:pt x="1537526" y="2922810"/>
                  <a:pt x="1509147" y="2806751"/>
                </a:cubicBezTo>
                <a:cubicBezTo>
                  <a:pt x="1574801" y="2827083"/>
                  <a:pt x="1621817" y="2875370"/>
                  <a:pt x="1701449" y="2867322"/>
                </a:cubicBezTo>
                <a:cubicBezTo>
                  <a:pt x="1762867" y="2861392"/>
                  <a:pt x="1809037" y="2961779"/>
                  <a:pt x="1884856" y="2979569"/>
                </a:cubicBezTo>
                <a:cubicBezTo>
                  <a:pt x="1849276" y="3018538"/>
                  <a:pt x="1871725" y="3080803"/>
                  <a:pt x="1844193" y="3112994"/>
                </a:cubicBezTo>
                <a:cubicBezTo>
                  <a:pt x="1782775" y="3184578"/>
                  <a:pt x="1865795" y="3177801"/>
                  <a:pt x="1884856" y="3205333"/>
                </a:cubicBezTo>
                <a:cubicBezTo>
                  <a:pt x="1945003" y="3136714"/>
                  <a:pt x="1971689" y="3226936"/>
                  <a:pt x="2016164" y="3232865"/>
                </a:cubicBezTo>
                <a:cubicBezTo>
                  <a:pt x="2020399" y="3226512"/>
                  <a:pt x="2028447" y="3221853"/>
                  <a:pt x="2032683" y="3226512"/>
                </a:cubicBezTo>
                <a:cubicBezTo>
                  <a:pt x="2037766" y="3232018"/>
                  <a:pt x="2033107" y="3239219"/>
                  <a:pt x="2024635" y="3241337"/>
                </a:cubicBezTo>
                <a:cubicBezTo>
                  <a:pt x="1998374" y="3304449"/>
                  <a:pt x="1903070" y="3232865"/>
                  <a:pt x="1888245" y="3307838"/>
                </a:cubicBezTo>
                <a:cubicBezTo>
                  <a:pt x="1872149" y="3389164"/>
                  <a:pt x="1966606" y="3386199"/>
                  <a:pt x="1995408" y="3434063"/>
                </a:cubicBezTo>
                <a:cubicBezTo>
                  <a:pt x="1998797" y="3439569"/>
                  <a:pt x="1998797" y="3447617"/>
                  <a:pt x="2002186" y="3462018"/>
                </a:cubicBezTo>
                <a:cubicBezTo>
                  <a:pt x="1887821" y="3494210"/>
                  <a:pt x="1768374" y="3483621"/>
                  <a:pt x="1650620" y="3503105"/>
                </a:cubicBezTo>
                <a:cubicBezTo>
                  <a:pt x="1671375" y="3539109"/>
                  <a:pt x="1708650" y="3539109"/>
                  <a:pt x="1739147" y="3540803"/>
                </a:cubicBezTo>
                <a:cubicBezTo>
                  <a:pt x="1939497" y="3551392"/>
                  <a:pt x="2136458" y="3527672"/>
                  <a:pt x="2327490" y="3467101"/>
                </a:cubicBezTo>
                <a:cubicBezTo>
                  <a:pt x="2398650" y="3444652"/>
                  <a:pt x="2463456" y="3402718"/>
                  <a:pt x="2534193" y="3378575"/>
                </a:cubicBezTo>
                <a:cubicBezTo>
                  <a:pt x="2655759" y="3336641"/>
                  <a:pt x="2787066" y="3310379"/>
                  <a:pt x="2782830" y="3138409"/>
                </a:cubicBezTo>
                <a:cubicBezTo>
                  <a:pt x="2782407" y="3122737"/>
                  <a:pt x="2798079" y="3097746"/>
                  <a:pt x="2812057" y="3092663"/>
                </a:cubicBezTo>
                <a:cubicBezTo>
                  <a:pt x="2931928" y="3048188"/>
                  <a:pt x="2956495" y="2932129"/>
                  <a:pt x="3007747" y="2836825"/>
                </a:cubicBezTo>
                <a:cubicBezTo>
                  <a:pt x="3053917" y="2808869"/>
                  <a:pt x="3109829" y="2772442"/>
                  <a:pt x="3071707" y="2716107"/>
                </a:cubicBezTo>
                <a:cubicBezTo>
                  <a:pt x="3039939" y="2669090"/>
                  <a:pt x="3018760" y="2744910"/>
                  <a:pt x="2986145" y="2749145"/>
                </a:cubicBezTo>
                <a:lnTo>
                  <a:pt x="2987416" y="2745757"/>
                </a:lnTo>
                <a:cubicBezTo>
                  <a:pt x="2986993" y="2746604"/>
                  <a:pt x="2986145" y="2747451"/>
                  <a:pt x="2985722" y="2747875"/>
                </a:cubicBezTo>
                <a:cubicBezTo>
                  <a:pt x="2960307" y="2659348"/>
                  <a:pt x="3047987" y="2636475"/>
                  <a:pt x="3082720" y="2582681"/>
                </a:cubicBezTo>
                <a:cubicBezTo>
                  <a:pt x="3109405" y="2616144"/>
                  <a:pt x="3158539" y="2621227"/>
                  <a:pt x="3182683" y="2647488"/>
                </a:cubicBezTo>
                <a:cubicBezTo>
                  <a:pt x="3235206" y="2703823"/>
                  <a:pt x="3148374" y="2763547"/>
                  <a:pt x="3171670" y="2826236"/>
                </a:cubicBezTo>
                <a:cubicBezTo>
                  <a:pt x="3287305" y="2774560"/>
                  <a:pt x="3333898" y="2616567"/>
                  <a:pt x="3298318" y="2504320"/>
                </a:cubicBezTo>
                <a:cubicBezTo>
                  <a:pt x="3278834" y="2442902"/>
                  <a:pt x="3187342" y="2367083"/>
                  <a:pt x="3278411" y="2296346"/>
                </a:cubicBezTo>
                <a:cubicBezTo>
                  <a:pt x="3349994" y="2240858"/>
                  <a:pt x="3354654" y="2195959"/>
                  <a:pt x="3288153" y="2135812"/>
                </a:cubicBezTo>
                <a:cubicBezTo>
                  <a:pt x="3250455" y="2101503"/>
                  <a:pt x="3218263" y="2040085"/>
                  <a:pt x="3258079" y="2007469"/>
                </a:cubicBezTo>
                <a:cubicBezTo>
                  <a:pt x="3345335" y="1936309"/>
                  <a:pt x="3276716" y="1832957"/>
                  <a:pt x="3327969" y="1757562"/>
                </a:cubicBezTo>
                <a:cubicBezTo>
                  <a:pt x="3341946" y="1736807"/>
                  <a:pt x="3315685" y="1708427"/>
                  <a:pt x="3288153" y="1698261"/>
                </a:cubicBezTo>
                <a:cubicBezTo>
                  <a:pt x="3200050" y="1665223"/>
                  <a:pt x="3225887" y="1556365"/>
                  <a:pt x="3243254" y="1539422"/>
                </a:cubicBezTo>
                <a:cubicBezTo>
                  <a:pt x="3345759" y="1441576"/>
                  <a:pt x="3246219" y="1383123"/>
                  <a:pt x="3208944" y="1319587"/>
                </a:cubicBezTo>
                <a:cubicBezTo>
                  <a:pt x="3167434" y="1248851"/>
                  <a:pt x="3165740" y="1126862"/>
                  <a:pt x="3243254" y="1081539"/>
                </a:cubicBezTo>
                <a:cubicBezTo>
                  <a:pt x="3315261" y="1039606"/>
                  <a:pt x="3330086" y="1134062"/>
                  <a:pt x="3366937" y="1172608"/>
                </a:cubicBezTo>
                <a:cubicBezTo>
                  <a:pt x="3402941" y="1210729"/>
                  <a:pt x="3406330" y="1261981"/>
                  <a:pt x="3424543" y="1307304"/>
                </a:cubicBezTo>
                <a:cubicBezTo>
                  <a:pt x="3422849" y="1396678"/>
                  <a:pt x="3454617" y="1478427"/>
                  <a:pt x="3486385" y="1559753"/>
                </a:cubicBezTo>
                <a:cubicBezTo>
                  <a:pt x="3473677" y="1606346"/>
                  <a:pt x="3485961" y="1649974"/>
                  <a:pt x="3497821" y="1701650"/>
                </a:cubicBezTo>
                <a:cubicBezTo>
                  <a:pt x="3555003" y="1651245"/>
                  <a:pt x="3506293" y="1604228"/>
                  <a:pt x="3510952" y="1560177"/>
                </a:cubicBezTo>
                <a:cubicBezTo>
                  <a:pt x="3510105" y="1483510"/>
                  <a:pt x="3505445" y="1408114"/>
                  <a:pt x="3469865" y="1336954"/>
                </a:cubicBezTo>
                <a:cubicBezTo>
                  <a:pt x="3458429" y="1314081"/>
                  <a:pt x="3444451" y="1279348"/>
                  <a:pt x="3487656" y="1264523"/>
                </a:cubicBezTo>
                <a:cubicBezTo>
                  <a:pt x="3558392" y="1387783"/>
                  <a:pt x="3598208" y="1518667"/>
                  <a:pt x="3597784" y="1661834"/>
                </a:cubicBezTo>
                <a:cubicBezTo>
                  <a:pt x="3597784" y="1697414"/>
                  <a:pt x="3593549" y="1747396"/>
                  <a:pt x="3649884" y="1744431"/>
                </a:cubicBezTo>
                <a:cubicBezTo>
                  <a:pt x="3699865" y="1741889"/>
                  <a:pt x="3691394" y="1697838"/>
                  <a:pt x="3688005" y="1665223"/>
                </a:cubicBezTo>
                <a:cubicBezTo>
                  <a:pt x="3684617" y="1634725"/>
                  <a:pt x="3674451" y="1599145"/>
                  <a:pt x="3694359" y="1576696"/>
                </a:cubicBezTo>
                <a:cubicBezTo>
                  <a:pt x="3760860" y="1500876"/>
                  <a:pt x="3776532" y="1419127"/>
                  <a:pt x="3789663" y="1316622"/>
                </a:cubicBezTo>
                <a:cubicBezTo>
                  <a:pt x="3809571" y="1173878"/>
                  <a:pt x="3761283" y="1096364"/>
                  <a:pt x="3661320" y="1019698"/>
                </a:cubicBezTo>
                <a:close/>
                <a:moveTo>
                  <a:pt x="2984451" y="2751687"/>
                </a:moveTo>
                <a:cubicBezTo>
                  <a:pt x="2971320" y="2770748"/>
                  <a:pt x="2968779" y="2789385"/>
                  <a:pt x="2981486" y="2808022"/>
                </a:cubicBezTo>
                <a:cubicBezTo>
                  <a:pt x="2887876" y="2824965"/>
                  <a:pt x="2823493" y="2894431"/>
                  <a:pt x="2745132" y="2938906"/>
                </a:cubicBezTo>
                <a:cubicBezTo>
                  <a:pt x="2820952" y="2877912"/>
                  <a:pt x="2899313" y="2820729"/>
                  <a:pt x="2974709" y="2759311"/>
                </a:cubicBezTo>
                <a:cubicBezTo>
                  <a:pt x="2977674" y="2756770"/>
                  <a:pt x="2981062" y="2754228"/>
                  <a:pt x="2984451" y="2751687"/>
                </a:cubicBezTo>
                <a:close/>
              </a:path>
            </a:pathLst>
          </a:custGeom>
          <a:ln w="4232" cap="flat">
            <a:noFill/>
            <a:prstDash val="solid"/>
            <a:miter/>
          </a:ln>
        </p:spPr>
        <p:txBody>
          <a:bodyPr rtlCol="0" anchor="ctr"/>
          <a:lstStyle/>
          <a:p>
            <a:endParaRPr lang="zh-CN" altLang="en-US">
              <a:solidFill>
                <a:schemeClr val="accent1"/>
              </a:solidFill>
            </a:endParaRPr>
          </a:p>
        </p:txBody>
      </p:sp>
      <p:sp>
        <p:nvSpPr>
          <p:cNvPr id="12" name="文本框 11"/>
          <p:cNvSpPr txBox="1"/>
          <p:nvPr>
            <p:custDataLst>
              <p:tags r:id="rId2"/>
            </p:custDataLst>
          </p:nvPr>
        </p:nvSpPr>
        <p:spPr>
          <a:xfrm>
            <a:off x="5799455" y="320675"/>
            <a:ext cx="3717925" cy="1614805"/>
          </a:xfrm>
          <a:prstGeom prst="rect">
            <a:avLst/>
          </a:prstGeom>
        </p:spPr>
        <p:txBody>
          <a:bodyPr vert="horz" wrap="square">
            <a:spAutoFit/>
          </a:bodyPr>
          <a:lstStyle/>
          <a:p>
            <a:pPr marL="0" indent="306070" algn="l" defTabSz="26670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6600" b="1" dirty="0">
                <a:solidFill>
                  <a:schemeClr val="bg1"/>
                </a:solidFill>
                <a:latin typeface="字由点字虎啸体" panose="02010601030101010101" charset="-122"/>
                <a:ea typeface="字由点字虎啸体" panose="02010601030101010101" charset="-122"/>
                <a:cs typeface="汉仪北魏写经W" panose="00020600040101010101" charset="-122"/>
              </a:rPr>
              <a:t>任务一</a:t>
            </a:r>
            <a:endParaRPr lang="zh-CN" altLang="en-US" sz="6600" b="1" dirty="0">
              <a:solidFill>
                <a:schemeClr val="bg1"/>
              </a:solidFill>
              <a:latin typeface="字由点字虎啸体" panose="02010601030101010101" charset="-122"/>
              <a:ea typeface="字由点字虎啸体" panose="02010601030101010101" charset="-122"/>
              <a:cs typeface="汉仪北魏写经W" panose="00020600040101010101" charset="-122"/>
            </a:endParaRPr>
          </a:p>
        </p:txBody>
      </p:sp>
      <p:sp>
        <p:nvSpPr>
          <p:cNvPr id="11" name="文本框 10" descr="7b0a2020202022776f7264617274223a2022220a7d0a"/>
          <p:cNvSpPr txBox="1"/>
          <p:nvPr>
            <p:custDataLst>
              <p:tags r:id="rId3"/>
            </p:custDataLst>
          </p:nvPr>
        </p:nvSpPr>
        <p:spPr>
          <a:xfrm>
            <a:off x="6520180" y="2099310"/>
            <a:ext cx="5154295" cy="2525395"/>
          </a:xfrm>
          <a:prstGeom prst="rect">
            <a:avLst/>
          </a:prstGeom>
        </p:spPr>
        <p:txBody>
          <a:bodyPr vert="horz" wrap="square" anchor="t">
            <a:noAutofit/>
            <a:scene3d>
              <a:camera prst="orthographicFront"/>
              <a:lightRig rig="flat" dir="t"/>
            </a:scene3d>
            <a:sp3d prstMaterial="matte">
              <a:extrusionClr>
                <a:srgbClr val="016B67"/>
              </a:extrusionClr>
              <a:contourClr>
                <a:schemeClr val="bg1"/>
              </a:contourClr>
            </a:sp3d>
          </a:bodyPr>
          <a:lstStyle/>
          <a:p>
            <a:pPr indent="306070" algn="ctr" defTabSz="266700" fontAlgn="auto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7200" b="1" spc="300" dirty="0">
                <a:ln w="8736" cmpd="sng">
                  <a:solidFill>
                    <a:schemeClr val="accent2">
                      <a:lumMod val="50000"/>
                    </a:schemeClr>
                  </a:solidFill>
                </a:ln>
                <a:gradFill>
                  <a:gsLst>
                    <a:gs pos="96000">
                      <a:schemeClr val="accent3">
                        <a:lumMod val="40000"/>
                        <a:lumOff val="60000"/>
                      </a:schemeClr>
                    </a:gs>
                    <a:gs pos="0">
                      <a:srgbClr val="FFFEFA"/>
                    </a:gs>
                  </a:gsLst>
                  <a:lin ang="13500000" scaled="1"/>
                </a:gradFill>
                <a:effectLst>
                  <a:outerShdw blurRad="11648" dist="38100" dir="5400000" algn="t" rotWithShape="0">
                    <a:prstClr val="black">
                      <a:alpha val="26000"/>
                    </a:prstClr>
                  </a:outerShdw>
                  <a:reflection blurRad="2912" stA="55000" endA="300" endPos="45500" dist="63500" dir="5400000" sy="-100000" algn="bl" rotWithShape="0"/>
                </a:effectLst>
                <a:uFillTx/>
                <a:latin typeface="汉仪颜楷简" panose="00020600040101010101" charset="-122"/>
                <a:ea typeface="汉仪颜楷简" panose="00020600040101010101" charset="-122"/>
                <a:cs typeface="汉仪颜楷简" panose="00020600040101010101" charset="-122"/>
                <a:sym typeface="汉仪唐美人简" panose="00020600040101010101" charset="-122"/>
              </a:rPr>
              <a:t>聚焦事例</a:t>
            </a:r>
            <a:endParaRPr lang="en-US" altLang="zh-CN" sz="7200" b="1" spc="300" dirty="0">
              <a:ln w="8736" cmpd="sng">
                <a:solidFill>
                  <a:schemeClr val="accent2">
                    <a:lumMod val="50000"/>
                  </a:schemeClr>
                </a:solidFill>
              </a:ln>
              <a:gradFill>
                <a:gsLst>
                  <a:gs pos="96000">
                    <a:schemeClr val="accent3">
                      <a:lumMod val="40000"/>
                      <a:lumOff val="60000"/>
                    </a:schemeClr>
                  </a:gs>
                  <a:gs pos="0">
                    <a:srgbClr val="FFFEFA"/>
                  </a:gs>
                </a:gsLst>
                <a:lin ang="13500000" scaled="1"/>
              </a:gradFill>
              <a:effectLst>
                <a:outerShdw blurRad="11648" dist="38100" dir="5400000" algn="t" rotWithShape="0">
                  <a:prstClr val="black">
                    <a:alpha val="26000"/>
                  </a:prstClr>
                </a:outerShdw>
                <a:reflection blurRad="2912" stA="55000" endA="300" endPos="45500" dist="63500" dir="5400000" sy="-100000" algn="bl" rotWithShape="0"/>
              </a:effectLst>
              <a:uFillTx/>
              <a:latin typeface="汉仪颜楷简" panose="00020600040101010101" charset="-122"/>
              <a:ea typeface="汉仪颜楷简" panose="00020600040101010101" charset="-122"/>
              <a:cs typeface="汉仪颜楷简" panose="00020600040101010101" charset="-122"/>
              <a:sym typeface="汉仪唐美人简" panose="00020600040101010101" charset="-122"/>
            </a:endParaRPr>
          </a:p>
          <a:p>
            <a:pPr indent="306070" algn="ctr" defTabSz="266700" fontAlgn="auto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7200" b="1" spc="300" dirty="0">
                <a:ln w="8736" cmpd="sng">
                  <a:solidFill>
                    <a:schemeClr val="accent2">
                      <a:lumMod val="50000"/>
                    </a:schemeClr>
                  </a:solidFill>
                </a:ln>
                <a:gradFill>
                  <a:gsLst>
                    <a:gs pos="96000">
                      <a:schemeClr val="accent3">
                        <a:lumMod val="40000"/>
                        <a:lumOff val="60000"/>
                      </a:schemeClr>
                    </a:gs>
                    <a:gs pos="0">
                      <a:srgbClr val="FFFEFA"/>
                    </a:gs>
                  </a:gsLst>
                  <a:lin ang="13500000" scaled="1"/>
                </a:gradFill>
                <a:effectLst>
                  <a:outerShdw blurRad="11648" dist="38100" dir="5400000" algn="t" rotWithShape="0">
                    <a:prstClr val="black">
                      <a:alpha val="26000"/>
                    </a:prstClr>
                  </a:outerShdw>
                  <a:reflection blurRad="2912" stA="55000" endA="300" endPos="45500" dist="63500" dir="5400000" sy="-100000" algn="bl" rotWithShape="0"/>
                </a:effectLst>
                <a:uFillTx/>
                <a:latin typeface="汉仪颜楷简" panose="00020600040101010101" charset="-122"/>
                <a:ea typeface="汉仪颜楷简" panose="00020600040101010101" charset="-122"/>
                <a:cs typeface="汉仪颜楷简" panose="00020600040101010101" charset="-122"/>
                <a:sym typeface="汉仪唐美人简" panose="00020600040101010101" charset="-122"/>
              </a:rPr>
              <a:t>品读形象</a:t>
            </a:r>
            <a:endParaRPr lang="zh-CN" altLang="en-US" sz="7200" b="1" spc="300" dirty="0">
              <a:ln w="8736" cmpd="sng">
                <a:solidFill>
                  <a:schemeClr val="accent2">
                    <a:lumMod val="50000"/>
                  </a:schemeClr>
                </a:solidFill>
              </a:ln>
              <a:gradFill>
                <a:gsLst>
                  <a:gs pos="96000">
                    <a:schemeClr val="accent3">
                      <a:lumMod val="40000"/>
                      <a:lumOff val="60000"/>
                    </a:schemeClr>
                  </a:gs>
                  <a:gs pos="0">
                    <a:srgbClr val="FFFEFA"/>
                  </a:gs>
                </a:gsLst>
                <a:lin ang="13500000" scaled="1"/>
              </a:gradFill>
              <a:effectLst>
                <a:outerShdw blurRad="11648" dist="38100" dir="5400000" algn="t" rotWithShape="0">
                  <a:prstClr val="black">
                    <a:alpha val="26000"/>
                  </a:prstClr>
                </a:outerShdw>
                <a:reflection blurRad="2912" stA="55000" endA="300" endPos="45500" dist="63500" dir="5400000" sy="-100000" algn="bl" rotWithShape="0"/>
              </a:effectLst>
              <a:uFillTx/>
              <a:latin typeface="汉仪颜楷简" panose="00020600040101010101" charset="-122"/>
              <a:ea typeface="汉仪颜楷简" panose="00020600040101010101" charset="-122"/>
              <a:cs typeface="汉仪颜楷简" panose="00020600040101010101" charset="-122"/>
              <a:sym typeface="汉仪唐美人简" panose="00020600040101010101" charset="-122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2" grpId="1"/>
      <p:bldP spid="11" grpId="0"/>
      <p:bldP spid="11" grpId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">
            <a:alphaModFix amt="26000"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 descr="c35ff5e8da017d78102aa4b10eaae2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72720"/>
            <a:ext cx="12192635" cy="6685280"/>
          </a:xfrm>
          <a:prstGeom prst="rect">
            <a:avLst/>
          </a:prstGeom>
        </p:spPr>
      </p:pic>
      <p:sp>
        <p:nvSpPr>
          <p:cNvPr id="3" name="文本框 2"/>
          <p:cNvSpPr txBox="1"/>
          <p:nvPr/>
        </p:nvSpPr>
        <p:spPr>
          <a:xfrm>
            <a:off x="1372870" y="1016000"/>
            <a:ext cx="9671685" cy="13220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40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  </a:t>
            </a:r>
            <a:r>
              <a:rPr lang="zh-CN" altLang="en-US" sz="40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回顾课文内容，闰土和</a:t>
            </a:r>
            <a:r>
              <a:rPr lang="en-US" altLang="zh-CN" sz="40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“</a:t>
            </a:r>
            <a:r>
              <a:rPr lang="zh-CN" altLang="en-US" sz="40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我</a:t>
            </a:r>
            <a:r>
              <a:rPr lang="en-US" altLang="zh-CN" sz="40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”</a:t>
            </a:r>
            <a:r>
              <a:rPr lang="zh-CN" altLang="en-US" sz="40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讲了哪几件稀奇事？</a:t>
            </a:r>
            <a:endParaRPr lang="zh-CN" altLang="en-US" sz="40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34" name="文本框 33"/>
          <p:cNvSpPr txBox="1"/>
          <p:nvPr/>
        </p:nvSpPr>
        <p:spPr>
          <a:xfrm>
            <a:off x="4018915" y="222885"/>
            <a:ext cx="556069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>
                <a:solidFill>
                  <a:schemeClr val="bg1"/>
                </a:solidFill>
                <a:latin typeface="汉仪颜楷简" panose="00020600040101010101" charset="-122"/>
                <a:ea typeface="汉仪颜楷简" panose="00020600040101010101" charset="-122"/>
                <a:cs typeface="汉仪颜楷简" panose="00020600040101010101" charset="-122"/>
              </a:rPr>
              <a:t>任务一：聚焦事例</a:t>
            </a:r>
            <a:r>
              <a:rPr lang="en-US" altLang="zh-CN" sz="2400">
                <a:solidFill>
                  <a:schemeClr val="bg1"/>
                </a:solidFill>
                <a:latin typeface="汉仪颜楷简" panose="00020600040101010101" charset="-122"/>
                <a:ea typeface="汉仪颜楷简" panose="00020600040101010101" charset="-122"/>
                <a:cs typeface="汉仪颜楷简" panose="00020600040101010101" charset="-122"/>
              </a:rPr>
              <a:t> </a:t>
            </a:r>
            <a:r>
              <a:rPr lang="zh-CN" altLang="en-US" sz="2400">
                <a:solidFill>
                  <a:schemeClr val="bg1"/>
                </a:solidFill>
                <a:latin typeface="汉仪颜楷简" panose="00020600040101010101" charset="-122"/>
                <a:ea typeface="汉仪颜楷简" panose="00020600040101010101" charset="-122"/>
                <a:cs typeface="汉仪颜楷简" panose="00020600040101010101" charset="-122"/>
              </a:rPr>
              <a:t>品读形象</a:t>
            </a:r>
            <a:endParaRPr lang="zh-CN" altLang="en-US" sz="2400">
              <a:solidFill>
                <a:schemeClr val="bg1"/>
              </a:solidFill>
              <a:latin typeface="汉仪颜楷简" panose="00020600040101010101" charset="-122"/>
              <a:ea typeface="汉仪颜楷简" panose="00020600040101010101" charset="-122"/>
              <a:cs typeface="汉仪颜楷简" panose="00020600040101010101" charset="-122"/>
            </a:endParaRPr>
          </a:p>
        </p:txBody>
      </p:sp>
      <p:pic>
        <p:nvPicPr>
          <p:cNvPr id="9" name="图片 8" descr="00454a81e816c085996abd1fc854395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95040" y="40640"/>
            <a:ext cx="686435" cy="686435"/>
          </a:xfrm>
          <a:prstGeom prst="rect">
            <a:avLst/>
          </a:prstGeom>
        </p:spPr>
      </p:pic>
      <p:pic>
        <p:nvPicPr>
          <p:cNvPr id="8" name="图片 7" descr="1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72200" y="2505710"/>
            <a:ext cx="2284095" cy="3046730"/>
          </a:xfrm>
          <a:prstGeom prst="rect">
            <a:avLst/>
          </a:prstGeom>
          <a:scene3d>
            <a:camera prst="perspectiveRight"/>
            <a:lightRig rig="threePt" dir="t"/>
          </a:scene3d>
        </p:spPr>
      </p:pic>
      <p:pic>
        <p:nvPicPr>
          <p:cNvPr id="11" name="图片 10" descr="1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32495" y="2506345"/>
            <a:ext cx="2284095" cy="3046095"/>
          </a:xfrm>
          <a:prstGeom prst="rect">
            <a:avLst/>
          </a:prstGeom>
          <a:scene3d>
            <a:camera prst="perspectiveLeft"/>
            <a:lightRig rig="threePt" dir="t"/>
          </a:scene3d>
        </p:spPr>
      </p:pic>
      <p:pic>
        <p:nvPicPr>
          <p:cNvPr id="12" name="图片 11" descr="1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811905" y="2505710"/>
            <a:ext cx="2284095" cy="3046095"/>
          </a:xfrm>
          <a:prstGeom prst="rect">
            <a:avLst/>
          </a:prstGeom>
          <a:scene3d>
            <a:camera prst="perspectiveLeft"/>
            <a:lightRig rig="threePt" dir="t"/>
          </a:scene3d>
        </p:spPr>
      </p:pic>
      <p:pic>
        <p:nvPicPr>
          <p:cNvPr id="13" name="图片 12" descr="17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451610" y="2505710"/>
            <a:ext cx="2284095" cy="3045460"/>
          </a:xfrm>
          <a:prstGeom prst="rect">
            <a:avLst/>
          </a:prstGeom>
          <a:scene3d>
            <a:camera prst="perspectiveRight"/>
            <a:lightRig rig="threePt" dir="t"/>
          </a:scene3d>
        </p:spPr>
      </p:pic>
      <p:sp>
        <p:nvSpPr>
          <p:cNvPr id="14" name="文本框 13"/>
          <p:cNvSpPr txBox="1"/>
          <p:nvPr/>
        </p:nvSpPr>
        <p:spPr>
          <a:xfrm>
            <a:off x="1636395" y="5661660"/>
            <a:ext cx="224218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200">
                <a:solidFill>
                  <a:srgbClr val="C00000"/>
                </a:solidFill>
                <a:latin typeface="华文新魏" panose="02010800040101010101" charset="-122"/>
                <a:ea typeface="华文新魏" panose="02010800040101010101" charset="-122"/>
              </a:rPr>
              <a:t>雪地捕鸟</a:t>
            </a:r>
            <a:endParaRPr lang="zh-CN" altLang="en-US" sz="3200">
              <a:solidFill>
                <a:srgbClr val="C00000"/>
              </a:solidFill>
              <a:latin typeface="华文新魏" panose="02010800040101010101" charset="-122"/>
              <a:ea typeface="华文新魏" panose="02010800040101010101" charset="-122"/>
            </a:endParaRPr>
          </a:p>
        </p:txBody>
      </p:sp>
      <p:sp>
        <p:nvSpPr>
          <p:cNvPr id="15" name="文本框 14"/>
          <p:cNvSpPr txBox="1"/>
          <p:nvPr/>
        </p:nvSpPr>
        <p:spPr>
          <a:xfrm>
            <a:off x="3982720" y="5662930"/>
            <a:ext cx="224218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200">
                <a:solidFill>
                  <a:srgbClr val="C00000"/>
                </a:solidFill>
                <a:latin typeface="华文新魏" panose="02010800040101010101" charset="-122"/>
                <a:ea typeface="华文新魏" panose="02010800040101010101" charset="-122"/>
              </a:rPr>
              <a:t>海边拾贝</a:t>
            </a:r>
            <a:endParaRPr lang="zh-CN" altLang="en-US" sz="3200">
              <a:solidFill>
                <a:srgbClr val="C00000"/>
              </a:solidFill>
              <a:latin typeface="华文新魏" panose="02010800040101010101" charset="-122"/>
              <a:ea typeface="华文新魏" panose="02010800040101010101" charset="-122"/>
            </a:endParaRPr>
          </a:p>
        </p:txBody>
      </p:sp>
      <p:sp>
        <p:nvSpPr>
          <p:cNvPr id="16" name="文本框 15"/>
          <p:cNvSpPr txBox="1"/>
          <p:nvPr/>
        </p:nvSpPr>
        <p:spPr>
          <a:xfrm>
            <a:off x="6309360" y="5672455"/>
            <a:ext cx="224218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200">
                <a:solidFill>
                  <a:srgbClr val="C00000"/>
                </a:solidFill>
                <a:latin typeface="华文新魏" panose="02010800040101010101" charset="-122"/>
                <a:ea typeface="华文新魏" panose="02010800040101010101" charset="-122"/>
              </a:rPr>
              <a:t>看瓜刺猹</a:t>
            </a:r>
            <a:endParaRPr lang="zh-CN" altLang="en-US" sz="3200">
              <a:solidFill>
                <a:srgbClr val="C00000"/>
              </a:solidFill>
              <a:latin typeface="华文新魏" panose="02010800040101010101" charset="-122"/>
              <a:ea typeface="华文新魏" panose="02010800040101010101" charset="-122"/>
            </a:endParaRPr>
          </a:p>
        </p:txBody>
      </p:sp>
      <p:sp>
        <p:nvSpPr>
          <p:cNvPr id="17" name="文本框 16"/>
          <p:cNvSpPr txBox="1"/>
          <p:nvPr/>
        </p:nvSpPr>
        <p:spPr>
          <a:xfrm>
            <a:off x="8665845" y="5661660"/>
            <a:ext cx="224218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200">
                <a:solidFill>
                  <a:srgbClr val="C00000"/>
                </a:solidFill>
                <a:latin typeface="华文新魏" panose="02010800040101010101" charset="-122"/>
                <a:ea typeface="华文新魏" panose="02010800040101010101" charset="-122"/>
              </a:rPr>
              <a:t>看跳鱼儿</a:t>
            </a:r>
            <a:endParaRPr lang="zh-CN" altLang="en-US" sz="3200">
              <a:solidFill>
                <a:srgbClr val="C00000"/>
              </a:solidFill>
              <a:latin typeface="华文新魏" panose="02010800040101010101" charset="-122"/>
              <a:ea typeface="华文新魏" panose="02010800040101010101" charset="-122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eelOff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3000"/>
                            </p:stCondLst>
                            <p:childTnLst>
                              <p:par>
                                <p:cTn id="38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4" grpId="1"/>
      <p:bldP spid="15" grpId="0"/>
      <p:bldP spid="15" grpId="1"/>
      <p:bldP spid="16" grpId="0"/>
      <p:bldP spid="16" grpId="1"/>
      <p:bldP spid="17" grpId="0"/>
      <p:bldP spid="17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 descr="c35ff5e8da017d78102aa4b10eaae210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86360"/>
            <a:ext cx="12192000" cy="6685280"/>
          </a:xfrm>
          <a:prstGeom prst="rect">
            <a:avLst/>
          </a:prstGeom>
        </p:spPr>
      </p:pic>
      <p:sp>
        <p:nvSpPr>
          <p:cNvPr id="3" name="文本框 2"/>
          <p:cNvSpPr txBox="1"/>
          <p:nvPr/>
        </p:nvSpPr>
        <p:spPr>
          <a:xfrm>
            <a:off x="1250315" y="2017395"/>
            <a:ext cx="10128885" cy="230695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 defTabSz="914400">
              <a:buClrTx/>
              <a:buSzTx/>
              <a:buFontTx/>
            </a:pPr>
            <a:r>
              <a:rPr lang="zh-CN" altLang="en-US" sz="3600">
                <a:latin typeface="楷体" panose="02010609060101010101" pitchFamily="49" charset="-122"/>
                <a:ea typeface="楷体" panose="02010609060101010101" pitchFamily="49" charset="-122"/>
                <a:cs typeface="汉仪颜楷简" panose="00020600040101010101" charset="-122"/>
              </a:rPr>
              <a:t>1.</a:t>
            </a:r>
            <a:r>
              <a:rPr lang="zh-CN" altLang="en-US" sz="3600">
                <a:latin typeface="宋体" panose="02010600030101010101" pitchFamily="2" charset="-122"/>
                <a:ea typeface="楷体" panose="02010609060101010101" pitchFamily="49" charset="-122"/>
                <a:cs typeface="汉仪颜楷简" panose="00020600040101010101" charset="-122"/>
              </a:rPr>
              <a:t>默读课文6-18自然段，</a:t>
            </a:r>
            <a:r>
              <a:rPr lang="zh-CN" altLang="en-US" sz="3600">
                <a:solidFill>
                  <a:srgbClr val="C00000"/>
                </a:solidFill>
                <a:latin typeface="宋体" panose="02010600030101010101" pitchFamily="2" charset="-122"/>
                <a:ea typeface="楷体" panose="02010609060101010101" pitchFamily="49" charset="-122"/>
                <a:cs typeface="汉仪颜楷简" panose="00020600040101010101" charset="-122"/>
              </a:rPr>
              <a:t>聚焦闰土讲的四件希</a:t>
            </a:r>
            <a:r>
              <a:rPr lang="zh-CN" altLang="en-US" sz="3600">
                <a:solidFill>
                  <a:srgbClr val="C00000"/>
                </a:solidFill>
                <a:latin typeface="宋体" panose="02010600030101010101" pitchFamily="2" charset="-122"/>
                <a:ea typeface="楷体" panose="02010609060101010101" pitchFamily="49" charset="-122"/>
                <a:cs typeface="汉仪颜楷简" panose="00020600040101010101" charset="-122"/>
              </a:rPr>
              <a:t>奇事</a:t>
            </a:r>
            <a:r>
              <a:rPr lang="zh-CN" altLang="en-US" sz="3600">
                <a:latin typeface="宋体" panose="02010600030101010101" pitchFamily="2" charset="-122"/>
                <a:ea typeface="楷体" panose="02010609060101010101" pitchFamily="49" charset="-122"/>
                <a:cs typeface="汉仪颜楷简" panose="00020600040101010101" charset="-122"/>
              </a:rPr>
              <a:t>，</a:t>
            </a:r>
            <a:r>
              <a:rPr lang="zh-CN" altLang="en-US" sz="3600">
                <a:latin typeface="宋体" panose="02010600030101010101" pitchFamily="2" charset="-122"/>
                <a:ea typeface="楷体" panose="02010609060101010101" pitchFamily="49" charset="-122"/>
                <a:cs typeface="汉仪颜楷简" panose="00020600040101010101" charset="-122"/>
              </a:rPr>
              <a:t>抓住关键词句，</a:t>
            </a:r>
            <a:r>
              <a:rPr lang="zh-CN" altLang="en-US" sz="3600">
                <a:solidFill>
                  <a:srgbClr val="C00000"/>
                </a:solidFill>
                <a:latin typeface="宋体" panose="02010600030101010101" pitchFamily="2" charset="-122"/>
                <a:ea typeface="楷体" panose="02010609060101010101" pitchFamily="49" charset="-122"/>
                <a:cs typeface="汉仪颜楷简" panose="00020600040101010101" charset="-122"/>
              </a:rPr>
              <a:t>边读边批注：从这件事中，看到了一个怎样的闰土？</a:t>
            </a:r>
            <a:endParaRPr lang="zh-CN" altLang="en-US" sz="3600">
              <a:solidFill>
                <a:srgbClr val="C00000"/>
              </a:solidFill>
              <a:latin typeface="宋体" panose="02010600030101010101" pitchFamily="2" charset="-122"/>
              <a:ea typeface="楷体" panose="02010609060101010101" pitchFamily="49" charset="-122"/>
              <a:cs typeface="汉仪颜楷简" panose="00020600040101010101" charset="-122"/>
            </a:endParaRPr>
          </a:p>
          <a:p>
            <a:pPr algn="l" defTabSz="914400">
              <a:buClrTx/>
              <a:buSzTx/>
              <a:buFontTx/>
            </a:pPr>
            <a:r>
              <a:rPr lang="zh-CN" altLang="en-US" sz="3600">
                <a:latin typeface="楷体" panose="02010609060101010101" pitchFamily="49" charset="-122"/>
                <a:ea typeface="楷体" panose="02010609060101010101" pitchFamily="49" charset="-122"/>
                <a:cs typeface="汉仪颜楷简" panose="00020600040101010101" charset="-122"/>
              </a:rPr>
              <a:t>2.</a:t>
            </a:r>
            <a:r>
              <a:rPr lang="zh-CN" altLang="en-US" sz="3600">
                <a:latin typeface="宋体" panose="02010600030101010101" pitchFamily="2" charset="-122"/>
                <a:ea typeface="楷体" panose="02010609060101010101" pitchFamily="49" charset="-122"/>
                <a:cs typeface="汉仪颜楷简" panose="00020600040101010101" charset="-122"/>
              </a:rPr>
              <a:t>读完后小组内交流分享。</a:t>
            </a:r>
            <a:endParaRPr lang="zh-CN" altLang="en-US" sz="3600">
              <a:latin typeface="宋体" panose="02010600030101010101" pitchFamily="2" charset="-122"/>
              <a:ea typeface="楷体" panose="02010609060101010101" pitchFamily="49" charset="-122"/>
              <a:cs typeface="汉仪颜楷简" panose="00020600040101010101" charset="-122"/>
            </a:endParaRPr>
          </a:p>
        </p:txBody>
      </p:sp>
      <p:sp>
        <p:nvSpPr>
          <p:cNvPr id="34" name="文本框 33"/>
          <p:cNvSpPr txBox="1"/>
          <p:nvPr/>
        </p:nvSpPr>
        <p:spPr>
          <a:xfrm>
            <a:off x="4018915" y="182245"/>
            <a:ext cx="556069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>
                <a:solidFill>
                  <a:schemeClr val="bg1"/>
                </a:solidFill>
                <a:latin typeface="汉仪颜楷简" panose="00020600040101010101" charset="-122"/>
                <a:ea typeface="汉仪颜楷简" panose="00020600040101010101" charset="-122"/>
                <a:cs typeface="汉仪颜楷简" panose="00020600040101010101" charset="-122"/>
              </a:rPr>
              <a:t>任务一：聚焦事例</a:t>
            </a:r>
            <a:r>
              <a:rPr lang="en-US" altLang="zh-CN" sz="2400">
                <a:solidFill>
                  <a:schemeClr val="bg1"/>
                </a:solidFill>
                <a:latin typeface="汉仪颜楷简" panose="00020600040101010101" charset="-122"/>
                <a:ea typeface="汉仪颜楷简" panose="00020600040101010101" charset="-122"/>
                <a:cs typeface="汉仪颜楷简" panose="00020600040101010101" charset="-122"/>
              </a:rPr>
              <a:t> </a:t>
            </a:r>
            <a:r>
              <a:rPr lang="zh-CN" altLang="en-US" sz="2400">
                <a:solidFill>
                  <a:schemeClr val="bg1"/>
                </a:solidFill>
                <a:latin typeface="汉仪颜楷简" panose="00020600040101010101" charset="-122"/>
                <a:ea typeface="汉仪颜楷简" panose="00020600040101010101" charset="-122"/>
                <a:cs typeface="汉仪颜楷简" panose="00020600040101010101" charset="-122"/>
              </a:rPr>
              <a:t>品读形象</a:t>
            </a:r>
            <a:endParaRPr lang="zh-CN" altLang="en-US" sz="2400">
              <a:solidFill>
                <a:schemeClr val="bg1"/>
              </a:solidFill>
              <a:latin typeface="汉仪颜楷简" panose="00020600040101010101" charset="-122"/>
              <a:ea typeface="汉仪颜楷简" panose="00020600040101010101" charset="-122"/>
              <a:cs typeface="汉仪颜楷简" panose="00020600040101010101" charset="-122"/>
            </a:endParaRPr>
          </a:p>
        </p:txBody>
      </p:sp>
      <p:pic>
        <p:nvPicPr>
          <p:cNvPr id="4" name="图片 3" descr="00454a81e816c085996abd1fc854395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95040" y="0"/>
            <a:ext cx="686435" cy="686435"/>
          </a:xfrm>
          <a:prstGeom prst="rect">
            <a:avLst/>
          </a:prstGeom>
        </p:spPr>
      </p:pic>
      <p:pic>
        <p:nvPicPr>
          <p:cNvPr id="5" name="图片 4" descr="花瓣素材_中国风系列中式感纹理长标题文字边框元素_194668484"/>
          <p:cNvPicPr>
            <a:picLocks noChangeAspect="1"/>
          </p:cNvPicPr>
          <p:nvPr/>
        </p:nvPicPr>
        <p:blipFill>
          <a:blip r:embed="rId3"/>
          <a:srcRect l="1829" t="44918" b="44712"/>
          <a:stretch>
            <a:fillRect/>
          </a:stretch>
        </p:blipFill>
        <p:spPr>
          <a:xfrm>
            <a:off x="4069715" y="822960"/>
            <a:ext cx="4233545" cy="1052195"/>
          </a:xfrm>
          <a:prstGeom prst="roundRect">
            <a:avLst/>
          </a:prstGeom>
        </p:spPr>
      </p:pic>
      <p:sp>
        <p:nvSpPr>
          <p:cNvPr id="6" name="文本框 5"/>
          <p:cNvSpPr txBox="1"/>
          <p:nvPr/>
        </p:nvSpPr>
        <p:spPr>
          <a:xfrm>
            <a:off x="4404360" y="894080"/>
            <a:ext cx="3898900" cy="9220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54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学习活动</a:t>
            </a:r>
            <a:r>
              <a:rPr lang="zh-CN" altLang="en-US" sz="54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一</a:t>
            </a:r>
            <a:endParaRPr lang="zh-CN" altLang="en-US" sz="5400">
              <a:solidFill>
                <a:srgbClr val="C0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eelOff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 descr="c35ff5e8da017d78102aa4b10eaae210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86360"/>
            <a:ext cx="12192000" cy="6685280"/>
          </a:xfrm>
          <a:prstGeom prst="rect">
            <a:avLst/>
          </a:prstGeom>
        </p:spPr>
      </p:pic>
      <p:sp>
        <p:nvSpPr>
          <p:cNvPr id="34" name="文本框 33"/>
          <p:cNvSpPr txBox="1"/>
          <p:nvPr/>
        </p:nvSpPr>
        <p:spPr>
          <a:xfrm>
            <a:off x="4018915" y="182245"/>
            <a:ext cx="556069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>
                <a:solidFill>
                  <a:schemeClr val="bg1"/>
                </a:solidFill>
                <a:latin typeface="汉仪颜楷简" panose="00020600040101010101" charset="-122"/>
                <a:ea typeface="汉仪颜楷简" panose="00020600040101010101" charset="-122"/>
                <a:cs typeface="汉仪颜楷简" panose="00020600040101010101" charset="-122"/>
              </a:rPr>
              <a:t>任务一：聚焦事例</a:t>
            </a:r>
            <a:r>
              <a:rPr lang="en-US" altLang="zh-CN" sz="2400">
                <a:solidFill>
                  <a:schemeClr val="bg1"/>
                </a:solidFill>
                <a:latin typeface="汉仪颜楷简" panose="00020600040101010101" charset="-122"/>
                <a:ea typeface="汉仪颜楷简" panose="00020600040101010101" charset="-122"/>
                <a:cs typeface="汉仪颜楷简" panose="00020600040101010101" charset="-122"/>
              </a:rPr>
              <a:t> </a:t>
            </a:r>
            <a:r>
              <a:rPr lang="zh-CN" altLang="en-US" sz="2400">
                <a:solidFill>
                  <a:schemeClr val="bg1"/>
                </a:solidFill>
                <a:latin typeface="汉仪颜楷简" panose="00020600040101010101" charset="-122"/>
                <a:ea typeface="汉仪颜楷简" panose="00020600040101010101" charset="-122"/>
                <a:cs typeface="汉仪颜楷简" panose="00020600040101010101" charset="-122"/>
              </a:rPr>
              <a:t>品读形象</a:t>
            </a:r>
            <a:endParaRPr lang="zh-CN" altLang="en-US" sz="2400">
              <a:solidFill>
                <a:schemeClr val="bg1"/>
              </a:solidFill>
              <a:latin typeface="汉仪颜楷简" panose="00020600040101010101" charset="-122"/>
              <a:ea typeface="汉仪颜楷简" panose="00020600040101010101" charset="-122"/>
              <a:cs typeface="汉仪颜楷简" panose="00020600040101010101" charset="-122"/>
            </a:endParaRPr>
          </a:p>
        </p:txBody>
      </p:sp>
      <p:pic>
        <p:nvPicPr>
          <p:cNvPr id="4" name="图片 3" descr="00454a81e816c085996abd1fc854395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95040" y="0"/>
            <a:ext cx="686435" cy="686435"/>
          </a:xfrm>
          <a:prstGeom prst="rect">
            <a:avLst/>
          </a:prstGeom>
        </p:spPr>
      </p:pic>
      <p:sp>
        <p:nvSpPr>
          <p:cNvPr id="3" name="文本框 2"/>
          <p:cNvSpPr txBox="1"/>
          <p:nvPr/>
        </p:nvSpPr>
        <p:spPr>
          <a:xfrm>
            <a:off x="1092200" y="2345055"/>
            <a:ext cx="10007600" cy="304609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indent="720090" fontAlgn="auto"/>
            <a:r>
              <a:rPr lang="zh-CN" altLang="en-US" sz="3200">
                <a:solidFill>
                  <a:schemeClr val="tx1"/>
                </a:solidFill>
                <a:uFillTx/>
                <a:latin typeface="楷体" panose="02010609060101010101" pitchFamily="49" charset="-122"/>
                <a:ea typeface="楷体" panose="02010609060101010101" pitchFamily="49" charset="-122"/>
                <a:cs typeface="汉仪颜楷简" panose="00020600040101010101" charset="-122"/>
              </a:rPr>
              <a:t>第二日，我便要他捕鸟。他说:</a:t>
            </a:r>
            <a:endParaRPr lang="zh-CN" altLang="en-US" sz="3200">
              <a:solidFill>
                <a:schemeClr val="tx1"/>
              </a:solidFill>
              <a:uFillTx/>
              <a:latin typeface="楷体" panose="02010609060101010101" pitchFamily="49" charset="-122"/>
              <a:ea typeface="楷体" panose="02010609060101010101" pitchFamily="49" charset="-122"/>
              <a:cs typeface="汉仪颜楷简" panose="00020600040101010101" charset="-122"/>
            </a:endParaRPr>
          </a:p>
          <a:p>
            <a:pPr indent="720090" fontAlgn="auto"/>
            <a:r>
              <a:rPr lang="zh-CN" altLang="en-US" sz="3200">
                <a:solidFill>
                  <a:schemeClr val="tx1"/>
                </a:solidFill>
                <a:uFillTx/>
                <a:latin typeface="楷体" panose="02010609060101010101" pitchFamily="49" charset="-122"/>
                <a:ea typeface="楷体" panose="02010609060101010101" pitchFamily="49" charset="-122"/>
                <a:cs typeface="汉仪颜楷简" panose="00020600040101010101" charset="-122"/>
              </a:rPr>
              <a:t>“这不能。须大雪下了才好。我们沙地上，下了雪，我扫出一块空地来，用短棒支起一个大竹匾，撒下秕谷，看鸟雀来吃时，我远远地将缚在棒上的绳子只一拉，那鸟雀就罩在竹匾下了。什么都有:稻鸡，角鸡，鹁鹋，蓝背……”</a:t>
            </a:r>
            <a:endParaRPr lang="zh-CN" altLang="en-US" sz="3200">
              <a:solidFill>
                <a:schemeClr val="tx1"/>
              </a:solidFill>
              <a:uFillTx/>
              <a:latin typeface="楷体" panose="02010609060101010101" pitchFamily="49" charset="-122"/>
              <a:ea typeface="楷体" panose="02010609060101010101" pitchFamily="49" charset="-122"/>
              <a:cs typeface="汉仪颜楷简" panose="00020600040101010101" charset="-122"/>
            </a:endParaRPr>
          </a:p>
        </p:txBody>
      </p:sp>
      <p:pic>
        <p:nvPicPr>
          <p:cNvPr id="5" name="图片 4" descr="花瓣素材_中国风系列中式感纹理长标题文字边框元素_194668484"/>
          <p:cNvPicPr>
            <a:picLocks noChangeAspect="1"/>
          </p:cNvPicPr>
          <p:nvPr/>
        </p:nvPicPr>
        <p:blipFill>
          <a:blip r:embed="rId3"/>
          <a:srcRect l="1829" t="44918" b="44712"/>
          <a:stretch>
            <a:fillRect/>
          </a:stretch>
        </p:blipFill>
        <p:spPr>
          <a:xfrm>
            <a:off x="859155" y="822960"/>
            <a:ext cx="3819525" cy="1052195"/>
          </a:xfrm>
          <a:prstGeom prst="roundRect">
            <a:avLst/>
          </a:prstGeom>
        </p:spPr>
      </p:pic>
      <p:sp>
        <p:nvSpPr>
          <p:cNvPr id="6" name="文本框 5"/>
          <p:cNvSpPr txBox="1"/>
          <p:nvPr/>
        </p:nvSpPr>
        <p:spPr>
          <a:xfrm>
            <a:off x="1308100" y="894080"/>
            <a:ext cx="3454400" cy="9220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54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雪地捕鸟</a:t>
            </a:r>
            <a:endParaRPr lang="zh-CN" altLang="en-US" sz="5400">
              <a:solidFill>
                <a:srgbClr val="C0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7" name="圆角矩形 6"/>
          <p:cNvSpPr/>
          <p:nvPr/>
        </p:nvSpPr>
        <p:spPr>
          <a:xfrm>
            <a:off x="859155" y="1546225"/>
            <a:ext cx="10554335" cy="3766185"/>
          </a:xfrm>
          <a:prstGeom prst="roundRect">
            <a:avLst>
              <a:gd name="adj" fmla="val 11250"/>
            </a:avLst>
          </a:prstGeom>
          <a:solidFill>
            <a:schemeClr val="bg1">
              <a:alpha val="59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 sz="5400"/>
          </a:p>
        </p:txBody>
      </p:sp>
      <p:sp>
        <p:nvSpPr>
          <p:cNvPr id="14" name="文本框 13"/>
          <p:cNvSpPr txBox="1"/>
          <p:nvPr/>
        </p:nvSpPr>
        <p:spPr>
          <a:xfrm>
            <a:off x="1075690" y="2341245"/>
            <a:ext cx="10007600" cy="304609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indent="720090" fontAlgn="auto"/>
            <a:r>
              <a:rPr lang="zh-CN" altLang="en-US" sz="3200">
                <a:noFill/>
                <a:uFillTx/>
                <a:latin typeface="楷体" panose="02010609060101010101" pitchFamily="49" charset="-122"/>
                <a:ea typeface="楷体" panose="02010609060101010101" pitchFamily="49" charset="-122"/>
                <a:cs typeface="汉仪颜楷简" panose="00020600040101010101" charset="-122"/>
              </a:rPr>
              <a:t>第二日，我便要他捕鸟。他说:</a:t>
            </a:r>
            <a:endParaRPr lang="zh-CN" altLang="en-US" sz="3200">
              <a:noFill/>
              <a:uFillTx/>
              <a:latin typeface="楷体" panose="02010609060101010101" pitchFamily="49" charset="-122"/>
              <a:ea typeface="楷体" panose="02010609060101010101" pitchFamily="49" charset="-122"/>
              <a:cs typeface="汉仪颜楷简" panose="00020600040101010101" charset="-122"/>
            </a:endParaRPr>
          </a:p>
          <a:p>
            <a:pPr indent="720090" fontAlgn="auto"/>
            <a:r>
              <a:rPr lang="zh-CN" altLang="en-US" sz="3200">
                <a:noFill/>
                <a:uFillTx/>
                <a:latin typeface="楷体" panose="02010609060101010101" pitchFamily="49" charset="-122"/>
                <a:ea typeface="楷体" panose="02010609060101010101" pitchFamily="49" charset="-122"/>
                <a:cs typeface="汉仪颜楷简" panose="00020600040101010101" charset="-122"/>
              </a:rPr>
              <a:t>“这不能。须大雪下了才好。</a:t>
            </a:r>
            <a:r>
              <a:rPr lang="zh-CN" altLang="en-US" sz="3200" b="1">
                <a:solidFill>
                  <a:srgbClr val="C00000"/>
                </a:solidFill>
                <a:uFillTx/>
                <a:latin typeface="楷体" panose="02010609060101010101" pitchFamily="49" charset="-122"/>
                <a:ea typeface="楷体" panose="02010609060101010101" pitchFamily="49" charset="-122"/>
                <a:cs typeface="汉仪颜楷简" panose="00020600040101010101" charset="-122"/>
              </a:rPr>
              <a:t>我们沙地上，下了雪，我扫出一块空地来，用短棒支起一个大竹匾，撒下秕谷，看鸟雀来吃时，我远远地将缚在棒上的绳子只一拉，那鸟雀就罩在竹匾下了。</a:t>
            </a:r>
            <a:r>
              <a:rPr lang="zh-CN" altLang="en-US" sz="3200" b="1">
                <a:noFill/>
                <a:uFillTx/>
                <a:latin typeface="楷体" panose="02010609060101010101" pitchFamily="49" charset="-122"/>
                <a:ea typeface="楷体" panose="02010609060101010101" pitchFamily="49" charset="-122"/>
                <a:cs typeface="汉仪颜楷简" panose="00020600040101010101" charset="-122"/>
              </a:rPr>
              <a:t>什么都有:稻</a:t>
            </a:r>
            <a:r>
              <a:rPr lang="zh-CN" altLang="en-US" sz="3200">
                <a:noFill/>
                <a:uFillTx/>
                <a:latin typeface="楷体" panose="02010609060101010101" pitchFamily="49" charset="-122"/>
                <a:ea typeface="楷体" panose="02010609060101010101" pitchFamily="49" charset="-122"/>
                <a:cs typeface="汉仪颜楷简" panose="00020600040101010101" charset="-122"/>
              </a:rPr>
              <a:t>鸡，角鸡，鹁鹋，蓝背……”</a:t>
            </a:r>
            <a:endParaRPr lang="zh-CN" altLang="en-US" sz="3200">
              <a:noFill/>
              <a:uFillTx/>
              <a:latin typeface="楷体" panose="02010609060101010101" pitchFamily="49" charset="-122"/>
              <a:ea typeface="楷体" panose="02010609060101010101" pitchFamily="49" charset="-122"/>
              <a:cs typeface="汉仪颜楷简" panose="00020600040101010101" charset="-122"/>
            </a:endParaRPr>
          </a:p>
        </p:txBody>
      </p:sp>
      <p:pic>
        <p:nvPicPr>
          <p:cNvPr id="13" name="图片 1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08158" y="3102566"/>
            <a:ext cx="915910" cy="915910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23643" y="3102566"/>
            <a:ext cx="915910" cy="915910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95798" y="3173051"/>
            <a:ext cx="915910" cy="915910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10453" y="3647396"/>
            <a:ext cx="915910" cy="91591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50">
        <p:pull/>
      </p:transition>
    </mc:Choice>
    <mc:Fallback>
      <p:transition spd="med">
        <p:pull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4" grpId="1"/>
      <p:bldP spid="7" grpId="0" bldLvl="0" animBg="1"/>
      <p:bldP spid="7" grpId="1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 descr="c35ff5e8da017d78102aa4b10eaae210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86360"/>
            <a:ext cx="12192000" cy="6685280"/>
          </a:xfrm>
          <a:prstGeom prst="rect">
            <a:avLst/>
          </a:prstGeom>
        </p:spPr>
      </p:pic>
      <p:sp>
        <p:nvSpPr>
          <p:cNvPr id="34" name="文本框 33"/>
          <p:cNvSpPr txBox="1"/>
          <p:nvPr/>
        </p:nvSpPr>
        <p:spPr>
          <a:xfrm>
            <a:off x="4018915" y="182245"/>
            <a:ext cx="556069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>
                <a:solidFill>
                  <a:schemeClr val="bg1"/>
                </a:solidFill>
                <a:latin typeface="汉仪颜楷简" panose="00020600040101010101" charset="-122"/>
                <a:ea typeface="汉仪颜楷简" panose="00020600040101010101" charset="-122"/>
                <a:cs typeface="汉仪颜楷简" panose="00020600040101010101" charset="-122"/>
              </a:rPr>
              <a:t>任务一：聚焦事例</a:t>
            </a:r>
            <a:r>
              <a:rPr lang="en-US" altLang="zh-CN" sz="2400">
                <a:solidFill>
                  <a:schemeClr val="bg1"/>
                </a:solidFill>
                <a:latin typeface="汉仪颜楷简" panose="00020600040101010101" charset="-122"/>
                <a:ea typeface="汉仪颜楷简" panose="00020600040101010101" charset="-122"/>
                <a:cs typeface="汉仪颜楷简" panose="00020600040101010101" charset="-122"/>
              </a:rPr>
              <a:t> </a:t>
            </a:r>
            <a:r>
              <a:rPr lang="zh-CN" altLang="en-US" sz="2400">
                <a:solidFill>
                  <a:schemeClr val="bg1"/>
                </a:solidFill>
                <a:latin typeface="汉仪颜楷简" panose="00020600040101010101" charset="-122"/>
                <a:ea typeface="汉仪颜楷简" panose="00020600040101010101" charset="-122"/>
                <a:cs typeface="汉仪颜楷简" panose="00020600040101010101" charset="-122"/>
              </a:rPr>
              <a:t>品读形象</a:t>
            </a:r>
            <a:endParaRPr lang="zh-CN" altLang="en-US" sz="2400">
              <a:solidFill>
                <a:schemeClr val="bg1"/>
              </a:solidFill>
              <a:latin typeface="汉仪颜楷简" panose="00020600040101010101" charset="-122"/>
              <a:ea typeface="汉仪颜楷简" panose="00020600040101010101" charset="-122"/>
              <a:cs typeface="汉仪颜楷简" panose="00020600040101010101" charset="-122"/>
            </a:endParaRPr>
          </a:p>
        </p:txBody>
      </p:sp>
      <p:pic>
        <p:nvPicPr>
          <p:cNvPr id="4" name="图片 3" descr="00454a81e816c085996abd1fc854395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95040" y="0"/>
            <a:ext cx="686435" cy="686435"/>
          </a:xfrm>
          <a:prstGeom prst="rect">
            <a:avLst/>
          </a:prstGeom>
        </p:spPr>
      </p:pic>
      <p:grpSp>
        <p:nvGrpSpPr>
          <p:cNvPr id="22" name="组合 21"/>
          <p:cNvGrpSpPr/>
          <p:nvPr>
            <p:custDataLst>
              <p:tags r:id="rId3"/>
            </p:custDataLst>
          </p:nvPr>
        </p:nvGrpSpPr>
        <p:grpSpPr>
          <a:xfrm>
            <a:off x="2280285" y="773430"/>
            <a:ext cx="3352165" cy="3959225"/>
            <a:chOff x="2570" y="1081"/>
            <a:chExt cx="6574" cy="7840"/>
          </a:xfrm>
        </p:grpSpPr>
        <p:pic>
          <p:nvPicPr>
            <p:cNvPr id="13" name="图片 12" descr="9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5"/>
            <a:stretch>
              <a:fillRect/>
            </a:stretch>
          </p:blipFill>
          <p:spPr>
            <a:xfrm>
              <a:off x="3402" y="1876"/>
              <a:ext cx="4910" cy="6551"/>
            </a:xfrm>
            <a:prstGeom prst="rect">
              <a:avLst/>
            </a:prstGeom>
          </p:spPr>
        </p:pic>
        <p:pic>
          <p:nvPicPr>
            <p:cNvPr id="13314" name="Picture 2" descr="查看图片"/>
            <p:cNvPicPr>
              <a:picLocks noChangeAspect="1" noChangeArrowheads="1"/>
            </p:cNvPicPr>
            <p:nvPr>
              <p:custDataLst>
                <p:tags r:id="rId6"/>
              </p:custDataLst>
            </p:nvPr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0139" t="4620" r="15833" b="12439"/>
            <a:stretch>
              <a:fillRect/>
            </a:stretch>
          </p:blipFill>
          <p:spPr bwMode="auto">
            <a:xfrm>
              <a:off x="2570" y="1081"/>
              <a:ext cx="6574" cy="784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23" name="组合 22"/>
          <p:cNvGrpSpPr/>
          <p:nvPr>
            <p:custDataLst>
              <p:tags r:id="rId8"/>
            </p:custDataLst>
          </p:nvPr>
        </p:nvGrpSpPr>
        <p:grpSpPr>
          <a:xfrm>
            <a:off x="6535420" y="812165"/>
            <a:ext cx="3288030" cy="3919855"/>
            <a:chOff x="9871" y="1081"/>
            <a:chExt cx="6574" cy="7840"/>
          </a:xfrm>
        </p:grpSpPr>
        <p:pic>
          <p:nvPicPr>
            <p:cNvPr id="14" name="图片 13" descr="10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10"/>
            <a:stretch>
              <a:fillRect/>
            </a:stretch>
          </p:blipFill>
          <p:spPr>
            <a:xfrm>
              <a:off x="10459" y="2374"/>
              <a:ext cx="5686" cy="6052"/>
            </a:xfrm>
            <a:prstGeom prst="rect">
              <a:avLst/>
            </a:prstGeom>
          </p:spPr>
        </p:pic>
        <p:pic>
          <p:nvPicPr>
            <p:cNvPr id="15" name="Picture 2" descr="查看图片"/>
            <p:cNvPicPr>
              <a:picLocks noChangeAspect="1" noChangeArrowheads="1"/>
            </p:cNvPicPr>
            <p:nvPr>
              <p:custDataLst>
                <p:tags r:id="rId11"/>
              </p:custDataLst>
            </p:nvPr>
          </p:nvPicPr>
          <p:blipFill>
            <a:blip r:embed="rId1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0139" t="4620" r="15833" b="12439"/>
            <a:stretch>
              <a:fillRect/>
            </a:stretch>
          </p:blipFill>
          <p:spPr bwMode="auto">
            <a:xfrm>
              <a:off x="9871" y="1081"/>
              <a:ext cx="6574" cy="784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6" name="组合 37"/>
          <p:cNvGrpSpPr/>
          <p:nvPr>
            <p:custDataLst>
              <p:tags r:id="rId13"/>
            </p:custDataLst>
          </p:nvPr>
        </p:nvGrpSpPr>
        <p:grpSpPr>
          <a:xfrm>
            <a:off x="2578690" y="4866367"/>
            <a:ext cx="2756534" cy="1247775"/>
            <a:chOff x="4273622" y="745930"/>
            <a:chExt cx="2678095" cy="1211276"/>
          </a:xfrm>
        </p:grpSpPr>
        <p:sp>
          <p:nvSpPr>
            <p:cNvPr id="17" name="Freeform 5"/>
            <p:cNvSpPr/>
            <p:nvPr>
              <p:custDataLst>
                <p:tags r:id="rId14"/>
              </p:custDataLst>
            </p:nvPr>
          </p:nvSpPr>
          <p:spPr>
            <a:xfrm rot="-377585" flipH="1">
              <a:off x="4273622" y="745930"/>
              <a:ext cx="2678095" cy="1211276"/>
            </a:xfrm>
            <a:custGeom>
              <a:avLst/>
              <a:gdLst/>
              <a:ahLst/>
              <a:cxnLst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0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</a:cxnLst>
              <a:rect l="0" t="0" r="0" b="0"/>
              <a:pathLst>
                <a:path w="1448" h="959">
                  <a:moveTo>
                    <a:pt x="133" y="314"/>
                  </a:moveTo>
                  <a:lnTo>
                    <a:pt x="127" y="271"/>
                  </a:lnTo>
                  <a:lnTo>
                    <a:pt x="139" y="235"/>
                  </a:lnTo>
                  <a:lnTo>
                    <a:pt x="151" y="199"/>
                  </a:lnTo>
                  <a:lnTo>
                    <a:pt x="175" y="163"/>
                  </a:lnTo>
                  <a:lnTo>
                    <a:pt x="205" y="133"/>
                  </a:lnTo>
                  <a:lnTo>
                    <a:pt x="241" y="109"/>
                  </a:lnTo>
                  <a:lnTo>
                    <a:pt x="278" y="97"/>
                  </a:lnTo>
                  <a:lnTo>
                    <a:pt x="326" y="84"/>
                  </a:lnTo>
                  <a:lnTo>
                    <a:pt x="398" y="84"/>
                  </a:lnTo>
                  <a:lnTo>
                    <a:pt x="471" y="109"/>
                  </a:lnTo>
                  <a:lnTo>
                    <a:pt x="513" y="60"/>
                  </a:lnTo>
                  <a:lnTo>
                    <a:pt x="573" y="30"/>
                  </a:lnTo>
                  <a:lnTo>
                    <a:pt x="609" y="24"/>
                  </a:lnTo>
                  <a:lnTo>
                    <a:pt x="646" y="24"/>
                  </a:lnTo>
                  <a:lnTo>
                    <a:pt x="676" y="30"/>
                  </a:lnTo>
                  <a:lnTo>
                    <a:pt x="712" y="42"/>
                  </a:lnTo>
                  <a:lnTo>
                    <a:pt x="754" y="72"/>
                  </a:lnTo>
                  <a:lnTo>
                    <a:pt x="790" y="30"/>
                  </a:lnTo>
                  <a:lnTo>
                    <a:pt x="839" y="6"/>
                  </a:lnTo>
                  <a:lnTo>
                    <a:pt x="893" y="0"/>
                  </a:lnTo>
                  <a:lnTo>
                    <a:pt x="947" y="12"/>
                  </a:lnTo>
                  <a:lnTo>
                    <a:pt x="977" y="30"/>
                  </a:lnTo>
                  <a:lnTo>
                    <a:pt x="1002" y="48"/>
                  </a:lnTo>
                  <a:lnTo>
                    <a:pt x="1050" y="12"/>
                  </a:lnTo>
                  <a:lnTo>
                    <a:pt x="1110" y="0"/>
                  </a:lnTo>
                  <a:lnTo>
                    <a:pt x="1170" y="6"/>
                  </a:lnTo>
                  <a:lnTo>
                    <a:pt x="1231" y="30"/>
                  </a:lnTo>
                  <a:lnTo>
                    <a:pt x="1267" y="72"/>
                  </a:lnTo>
                  <a:lnTo>
                    <a:pt x="1285" y="121"/>
                  </a:lnTo>
                  <a:lnTo>
                    <a:pt x="1321" y="133"/>
                  </a:lnTo>
                  <a:lnTo>
                    <a:pt x="1345" y="145"/>
                  </a:lnTo>
                  <a:lnTo>
                    <a:pt x="1394" y="193"/>
                  </a:lnTo>
                  <a:lnTo>
                    <a:pt x="1406" y="223"/>
                  </a:lnTo>
                  <a:lnTo>
                    <a:pt x="1418" y="253"/>
                  </a:lnTo>
                  <a:lnTo>
                    <a:pt x="1418" y="284"/>
                  </a:lnTo>
                  <a:lnTo>
                    <a:pt x="1412" y="320"/>
                  </a:lnTo>
                  <a:lnTo>
                    <a:pt x="1400" y="338"/>
                  </a:lnTo>
                  <a:lnTo>
                    <a:pt x="1424" y="374"/>
                  </a:lnTo>
                  <a:lnTo>
                    <a:pt x="1442" y="416"/>
                  </a:lnTo>
                  <a:lnTo>
                    <a:pt x="1448" y="452"/>
                  </a:lnTo>
                  <a:lnTo>
                    <a:pt x="1448" y="495"/>
                  </a:lnTo>
                  <a:lnTo>
                    <a:pt x="1436" y="531"/>
                  </a:lnTo>
                  <a:lnTo>
                    <a:pt x="1418" y="567"/>
                  </a:lnTo>
                  <a:lnTo>
                    <a:pt x="1394" y="597"/>
                  </a:lnTo>
                  <a:lnTo>
                    <a:pt x="1357" y="627"/>
                  </a:lnTo>
                  <a:lnTo>
                    <a:pt x="1309" y="658"/>
                  </a:lnTo>
                  <a:lnTo>
                    <a:pt x="1255" y="670"/>
                  </a:lnTo>
                  <a:lnTo>
                    <a:pt x="1249" y="706"/>
                  </a:lnTo>
                  <a:lnTo>
                    <a:pt x="1237" y="736"/>
                  </a:lnTo>
                  <a:lnTo>
                    <a:pt x="1219" y="766"/>
                  </a:lnTo>
                  <a:lnTo>
                    <a:pt x="1195" y="790"/>
                  </a:lnTo>
                  <a:lnTo>
                    <a:pt x="1134" y="833"/>
                  </a:lnTo>
                  <a:lnTo>
                    <a:pt x="1098" y="839"/>
                  </a:lnTo>
                  <a:lnTo>
                    <a:pt x="1056" y="845"/>
                  </a:lnTo>
                  <a:lnTo>
                    <a:pt x="1008" y="839"/>
                  </a:lnTo>
                  <a:lnTo>
                    <a:pt x="959" y="814"/>
                  </a:lnTo>
                  <a:lnTo>
                    <a:pt x="941" y="857"/>
                  </a:lnTo>
                  <a:lnTo>
                    <a:pt x="917" y="887"/>
                  </a:lnTo>
                  <a:lnTo>
                    <a:pt x="887" y="917"/>
                  </a:lnTo>
                  <a:lnTo>
                    <a:pt x="851" y="941"/>
                  </a:lnTo>
                  <a:lnTo>
                    <a:pt x="808" y="953"/>
                  </a:lnTo>
                  <a:lnTo>
                    <a:pt x="766" y="959"/>
                  </a:lnTo>
                  <a:lnTo>
                    <a:pt x="718" y="959"/>
                  </a:lnTo>
                  <a:lnTo>
                    <a:pt x="676" y="953"/>
                  </a:lnTo>
                  <a:lnTo>
                    <a:pt x="603" y="923"/>
                  </a:lnTo>
                  <a:lnTo>
                    <a:pt x="555" y="869"/>
                  </a:lnTo>
                  <a:lnTo>
                    <a:pt x="507" y="893"/>
                  </a:lnTo>
                  <a:lnTo>
                    <a:pt x="459" y="905"/>
                  </a:lnTo>
                  <a:lnTo>
                    <a:pt x="404" y="905"/>
                  </a:lnTo>
                  <a:lnTo>
                    <a:pt x="356" y="899"/>
                  </a:lnTo>
                  <a:lnTo>
                    <a:pt x="308" y="881"/>
                  </a:lnTo>
                  <a:lnTo>
                    <a:pt x="265" y="863"/>
                  </a:lnTo>
                  <a:lnTo>
                    <a:pt x="229" y="826"/>
                  </a:lnTo>
                  <a:lnTo>
                    <a:pt x="199" y="790"/>
                  </a:lnTo>
                  <a:lnTo>
                    <a:pt x="193" y="784"/>
                  </a:lnTo>
                  <a:lnTo>
                    <a:pt x="139" y="784"/>
                  </a:lnTo>
                  <a:lnTo>
                    <a:pt x="84" y="760"/>
                  </a:lnTo>
                  <a:lnTo>
                    <a:pt x="48" y="718"/>
                  </a:lnTo>
                  <a:lnTo>
                    <a:pt x="30" y="670"/>
                  </a:lnTo>
                  <a:lnTo>
                    <a:pt x="30" y="639"/>
                  </a:lnTo>
                  <a:lnTo>
                    <a:pt x="36" y="615"/>
                  </a:lnTo>
                  <a:lnTo>
                    <a:pt x="54" y="585"/>
                  </a:lnTo>
                  <a:lnTo>
                    <a:pt x="72" y="567"/>
                  </a:lnTo>
                  <a:lnTo>
                    <a:pt x="30" y="531"/>
                  </a:lnTo>
                  <a:lnTo>
                    <a:pt x="6" y="483"/>
                  </a:lnTo>
                  <a:lnTo>
                    <a:pt x="0" y="434"/>
                  </a:lnTo>
                  <a:lnTo>
                    <a:pt x="18" y="386"/>
                  </a:lnTo>
                  <a:lnTo>
                    <a:pt x="42" y="356"/>
                  </a:lnTo>
                  <a:lnTo>
                    <a:pt x="66" y="338"/>
                  </a:lnTo>
                  <a:lnTo>
                    <a:pt x="97" y="326"/>
                  </a:lnTo>
                  <a:lnTo>
                    <a:pt x="133" y="320"/>
                  </a:lnTo>
                  <a:lnTo>
                    <a:pt x="133" y="314"/>
                  </a:lnTo>
                  <a:close/>
                </a:path>
              </a:pathLst>
            </a:custGeom>
            <a:gradFill flip="none" rotWithShape="1">
              <a:gsLst>
                <a:gs pos="100000">
                  <a:schemeClr val="bg1"/>
                </a:gs>
                <a:gs pos="0">
                  <a:srgbClr val="E5C79D"/>
                </a:gs>
              </a:gsLst>
              <a:lin ang="2700000" scaled="1"/>
              <a:tileRect/>
            </a:gradFill>
            <a:ln w="50800">
              <a:gradFill>
                <a:gsLst>
                  <a:gs pos="0">
                    <a:srgbClr val="511F18"/>
                  </a:gs>
                  <a:gs pos="83000">
                    <a:srgbClr val="C9974C"/>
                  </a:gs>
                  <a:gs pos="40000">
                    <a:srgbClr val="7E3612"/>
                  </a:gs>
                </a:gsLst>
                <a:lin ang="5400000" scaled="1"/>
              </a:gradFill>
            </a:ln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/>
                <a:ea typeface="微软雅黑" panose="020B0503020204020204" charset="-122"/>
                <a:cs typeface="+mn-cs"/>
              </a:endParaRPr>
            </a:p>
          </p:txBody>
        </p:sp>
        <p:sp>
          <p:nvSpPr>
            <p:cNvPr id="18" name="文本框 39"/>
            <p:cNvSpPr txBox="1"/>
            <p:nvPr>
              <p:custDataLst>
                <p:tags r:id="rId15"/>
              </p:custDataLst>
            </p:nvPr>
          </p:nvSpPr>
          <p:spPr>
            <a:xfrm>
              <a:off x="4340867" y="989418"/>
              <a:ext cx="2543605" cy="685465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 anchorCtr="0">
              <a:noAutofit/>
            </a:bodyPr>
            <a:lstStyle/>
            <a:p>
              <a:pPr marL="0" marR="0" lvl="0" indent="0" algn="ctr" defTabSz="914400" rtl="0" eaLnBrk="0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4000" i="0" u="none" strike="noStrike" kern="1200" cap="none" spc="0" normalizeH="0" baseline="0" noProof="0" dirty="0">
                  <a:ln>
                    <a:noFill/>
                  </a:ln>
                  <a:solidFill>
                    <a:srgbClr val="7E3612"/>
                  </a:solidFill>
                  <a:effectLst/>
                  <a:uLnTx/>
                  <a:uFillTx/>
                  <a:latin typeface="华文新魏" panose="02010800040101010101" charset="-122"/>
                  <a:ea typeface="华文新魏" panose="02010800040101010101" charset="-122"/>
                </a:rPr>
                <a:t>秕谷</a:t>
              </a:r>
              <a:endParaRPr kumimoji="0" lang="zh-CN" altLang="en-US" sz="4000" i="0" u="none" strike="noStrike" kern="1200" cap="none" spc="0" normalizeH="0" baseline="0" noProof="0" dirty="0">
                <a:ln>
                  <a:noFill/>
                </a:ln>
                <a:solidFill>
                  <a:srgbClr val="7E3612"/>
                </a:solidFill>
                <a:effectLst/>
                <a:uLnTx/>
                <a:uFillTx/>
                <a:latin typeface="华文新魏" panose="02010800040101010101" charset="-122"/>
                <a:ea typeface="华文新魏" panose="02010800040101010101" charset="-122"/>
              </a:endParaRPr>
            </a:p>
          </p:txBody>
        </p:sp>
      </p:grpSp>
      <p:sp>
        <p:nvSpPr>
          <p:cNvPr id="19" name="Freeform 5"/>
          <p:cNvSpPr/>
          <p:nvPr>
            <p:custDataLst>
              <p:tags r:id="rId16"/>
            </p:custDataLst>
          </p:nvPr>
        </p:nvSpPr>
        <p:spPr>
          <a:xfrm rot="-377585" flipH="1">
            <a:off x="6857320" y="4906378"/>
            <a:ext cx="2756534" cy="1247775"/>
          </a:xfrm>
          <a:custGeom>
            <a:avLst/>
            <a:gdLst/>
            <a:ahLst/>
            <a:cxnLst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0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</a:cxnLst>
            <a:rect l="0" t="0" r="0" b="0"/>
            <a:pathLst>
              <a:path w="1448" h="959">
                <a:moveTo>
                  <a:pt x="133" y="314"/>
                </a:moveTo>
                <a:lnTo>
                  <a:pt x="127" y="271"/>
                </a:lnTo>
                <a:lnTo>
                  <a:pt x="139" y="235"/>
                </a:lnTo>
                <a:lnTo>
                  <a:pt x="151" y="199"/>
                </a:lnTo>
                <a:lnTo>
                  <a:pt x="175" y="163"/>
                </a:lnTo>
                <a:lnTo>
                  <a:pt x="205" y="133"/>
                </a:lnTo>
                <a:lnTo>
                  <a:pt x="241" y="109"/>
                </a:lnTo>
                <a:lnTo>
                  <a:pt x="278" y="97"/>
                </a:lnTo>
                <a:lnTo>
                  <a:pt x="326" y="84"/>
                </a:lnTo>
                <a:lnTo>
                  <a:pt x="398" y="84"/>
                </a:lnTo>
                <a:lnTo>
                  <a:pt x="471" y="109"/>
                </a:lnTo>
                <a:lnTo>
                  <a:pt x="513" y="60"/>
                </a:lnTo>
                <a:lnTo>
                  <a:pt x="573" y="30"/>
                </a:lnTo>
                <a:lnTo>
                  <a:pt x="609" y="24"/>
                </a:lnTo>
                <a:lnTo>
                  <a:pt x="646" y="24"/>
                </a:lnTo>
                <a:lnTo>
                  <a:pt x="676" y="30"/>
                </a:lnTo>
                <a:lnTo>
                  <a:pt x="712" y="42"/>
                </a:lnTo>
                <a:lnTo>
                  <a:pt x="754" y="72"/>
                </a:lnTo>
                <a:lnTo>
                  <a:pt x="790" y="30"/>
                </a:lnTo>
                <a:lnTo>
                  <a:pt x="839" y="6"/>
                </a:lnTo>
                <a:lnTo>
                  <a:pt x="893" y="0"/>
                </a:lnTo>
                <a:lnTo>
                  <a:pt x="947" y="12"/>
                </a:lnTo>
                <a:lnTo>
                  <a:pt x="977" y="30"/>
                </a:lnTo>
                <a:lnTo>
                  <a:pt x="1002" y="48"/>
                </a:lnTo>
                <a:lnTo>
                  <a:pt x="1050" y="12"/>
                </a:lnTo>
                <a:lnTo>
                  <a:pt x="1110" y="0"/>
                </a:lnTo>
                <a:lnTo>
                  <a:pt x="1170" y="6"/>
                </a:lnTo>
                <a:lnTo>
                  <a:pt x="1231" y="30"/>
                </a:lnTo>
                <a:lnTo>
                  <a:pt x="1267" y="72"/>
                </a:lnTo>
                <a:lnTo>
                  <a:pt x="1285" y="121"/>
                </a:lnTo>
                <a:lnTo>
                  <a:pt x="1321" y="133"/>
                </a:lnTo>
                <a:lnTo>
                  <a:pt x="1345" y="145"/>
                </a:lnTo>
                <a:lnTo>
                  <a:pt x="1394" y="193"/>
                </a:lnTo>
                <a:lnTo>
                  <a:pt x="1406" y="223"/>
                </a:lnTo>
                <a:lnTo>
                  <a:pt x="1418" y="253"/>
                </a:lnTo>
                <a:lnTo>
                  <a:pt x="1418" y="284"/>
                </a:lnTo>
                <a:lnTo>
                  <a:pt x="1412" y="320"/>
                </a:lnTo>
                <a:lnTo>
                  <a:pt x="1400" y="338"/>
                </a:lnTo>
                <a:lnTo>
                  <a:pt x="1424" y="374"/>
                </a:lnTo>
                <a:lnTo>
                  <a:pt x="1442" y="416"/>
                </a:lnTo>
                <a:lnTo>
                  <a:pt x="1448" y="452"/>
                </a:lnTo>
                <a:lnTo>
                  <a:pt x="1448" y="495"/>
                </a:lnTo>
                <a:lnTo>
                  <a:pt x="1436" y="531"/>
                </a:lnTo>
                <a:lnTo>
                  <a:pt x="1418" y="567"/>
                </a:lnTo>
                <a:lnTo>
                  <a:pt x="1394" y="597"/>
                </a:lnTo>
                <a:lnTo>
                  <a:pt x="1357" y="627"/>
                </a:lnTo>
                <a:lnTo>
                  <a:pt x="1309" y="658"/>
                </a:lnTo>
                <a:lnTo>
                  <a:pt x="1255" y="670"/>
                </a:lnTo>
                <a:lnTo>
                  <a:pt x="1249" y="706"/>
                </a:lnTo>
                <a:lnTo>
                  <a:pt x="1237" y="736"/>
                </a:lnTo>
                <a:lnTo>
                  <a:pt x="1219" y="766"/>
                </a:lnTo>
                <a:lnTo>
                  <a:pt x="1195" y="790"/>
                </a:lnTo>
                <a:lnTo>
                  <a:pt x="1134" y="833"/>
                </a:lnTo>
                <a:lnTo>
                  <a:pt x="1098" y="839"/>
                </a:lnTo>
                <a:lnTo>
                  <a:pt x="1056" y="845"/>
                </a:lnTo>
                <a:lnTo>
                  <a:pt x="1008" y="839"/>
                </a:lnTo>
                <a:lnTo>
                  <a:pt x="959" y="814"/>
                </a:lnTo>
                <a:lnTo>
                  <a:pt x="941" y="857"/>
                </a:lnTo>
                <a:lnTo>
                  <a:pt x="917" y="887"/>
                </a:lnTo>
                <a:lnTo>
                  <a:pt x="887" y="917"/>
                </a:lnTo>
                <a:lnTo>
                  <a:pt x="851" y="941"/>
                </a:lnTo>
                <a:lnTo>
                  <a:pt x="808" y="953"/>
                </a:lnTo>
                <a:lnTo>
                  <a:pt x="766" y="959"/>
                </a:lnTo>
                <a:lnTo>
                  <a:pt x="718" y="959"/>
                </a:lnTo>
                <a:lnTo>
                  <a:pt x="676" y="953"/>
                </a:lnTo>
                <a:lnTo>
                  <a:pt x="603" y="923"/>
                </a:lnTo>
                <a:lnTo>
                  <a:pt x="555" y="869"/>
                </a:lnTo>
                <a:lnTo>
                  <a:pt x="507" y="893"/>
                </a:lnTo>
                <a:lnTo>
                  <a:pt x="459" y="905"/>
                </a:lnTo>
                <a:lnTo>
                  <a:pt x="404" y="905"/>
                </a:lnTo>
                <a:lnTo>
                  <a:pt x="356" y="899"/>
                </a:lnTo>
                <a:lnTo>
                  <a:pt x="308" y="881"/>
                </a:lnTo>
                <a:lnTo>
                  <a:pt x="265" y="863"/>
                </a:lnTo>
                <a:lnTo>
                  <a:pt x="229" y="826"/>
                </a:lnTo>
                <a:lnTo>
                  <a:pt x="199" y="790"/>
                </a:lnTo>
                <a:lnTo>
                  <a:pt x="193" y="784"/>
                </a:lnTo>
                <a:lnTo>
                  <a:pt x="139" y="784"/>
                </a:lnTo>
                <a:lnTo>
                  <a:pt x="84" y="760"/>
                </a:lnTo>
                <a:lnTo>
                  <a:pt x="48" y="718"/>
                </a:lnTo>
                <a:lnTo>
                  <a:pt x="30" y="670"/>
                </a:lnTo>
                <a:lnTo>
                  <a:pt x="30" y="639"/>
                </a:lnTo>
                <a:lnTo>
                  <a:pt x="36" y="615"/>
                </a:lnTo>
                <a:lnTo>
                  <a:pt x="54" y="585"/>
                </a:lnTo>
                <a:lnTo>
                  <a:pt x="72" y="567"/>
                </a:lnTo>
                <a:lnTo>
                  <a:pt x="30" y="531"/>
                </a:lnTo>
                <a:lnTo>
                  <a:pt x="6" y="483"/>
                </a:lnTo>
                <a:lnTo>
                  <a:pt x="0" y="434"/>
                </a:lnTo>
                <a:lnTo>
                  <a:pt x="18" y="386"/>
                </a:lnTo>
                <a:lnTo>
                  <a:pt x="42" y="356"/>
                </a:lnTo>
                <a:lnTo>
                  <a:pt x="66" y="338"/>
                </a:lnTo>
                <a:lnTo>
                  <a:pt x="97" y="326"/>
                </a:lnTo>
                <a:lnTo>
                  <a:pt x="133" y="320"/>
                </a:lnTo>
                <a:lnTo>
                  <a:pt x="133" y="314"/>
                </a:lnTo>
                <a:close/>
              </a:path>
            </a:pathLst>
          </a:custGeom>
          <a:gradFill flip="none" rotWithShape="1">
            <a:gsLst>
              <a:gs pos="100000">
                <a:schemeClr val="bg1"/>
              </a:gs>
              <a:gs pos="0">
                <a:srgbClr val="E5C79D"/>
              </a:gs>
            </a:gsLst>
            <a:lin ang="2700000" scaled="1"/>
            <a:tileRect/>
          </a:gradFill>
          <a:ln w="50800">
            <a:gradFill>
              <a:gsLst>
                <a:gs pos="0">
                  <a:srgbClr val="511F18"/>
                </a:gs>
                <a:gs pos="83000">
                  <a:srgbClr val="C9974C"/>
                </a:gs>
                <a:gs pos="40000">
                  <a:srgbClr val="7E3612"/>
                </a:gs>
              </a:gsLst>
              <a:lin ang="5400000" scaled="1"/>
            </a:gradFill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微软雅黑" panose="020B0503020204020204" charset="-122"/>
              <a:cs typeface="+mn-cs"/>
            </a:endParaRPr>
          </a:p>
        </p:txBody>
      </p:sp>
      <p:sp>
        <p:nvSpPr>
          <p:cNvPr id="20" name="文本框 39"/>
          <p:cNvSpPr txBox="1"/>
          <p:nvPr>
            <p:custDataLst>
              <p:tags r:id="rId17"/>
            </p:custDataLst>
          </p:nvPr>
        </p:nvSpPr>
        <p:spPr>
          <a:xfrm>
            <a:off x="6926535" y="5156593"/>
            <a:ext cx="2618105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/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4000" i="0" u="none" strike="noStrike" kern="1200" cap="none" spc="0" normalizeH="0" baseline="0" noProof="0" dirty="0">
                <a:ln>
                  <a:noFill/>
                </a:ln>
                <a:solidFill>
                  <a:srgbClr val="7E3612"/>
                </a:solidFill>
                <a:effectLst/>
                <a:uLnTx/>
                <a:uFillTx/>
                <a:latin typeface="华文新魏" panose="02010800040101010101" charset="-122"/>
                <a:ea typeface="华文新魏" panose="02010800040101010101" charset="-122"/>
              </a:rPr>
              <a:t>竹匾</a:t>
            </a:r>
            <a:endParaRPr kumimoji="0" lang="zh-CN" altLang="en-US" sz="4000" i="0" u="none" strike="noStrike" kern="1200" cap="none" spc="0" normalizeH="0" baseline="0" noProof="0" dirty="0">
              <a:ln>
                <a:noFill/>
              </a:ln>
              <a:solidFill>
                <a:srgbClr val="7E3612"/>
              </a:solidFill>
              <a:effectLst/>
              <a:uLnTx/>
              <a:uFillTx/>
              <a:latin typeface="华文新魏" panose="02010800040101010101" charset="-122"/>
              <a:ea typeface="华文新魏" panose="02010800040101010101" charset="-122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50">
        <p:pull/>
      </p:transition>
    </mc:Choice>
    <mc:Fallback>
      <p:transition spd="med">
        <p:pull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1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1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  <p:bldP spid="19" grpId="1" animBg="1"/>
      <p:bldP spid="20" grpId="0"/>
      <p:bldP spid="20" grpId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 descr="c35ff5e8da017d78102aa4b10eaae210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86360"/>
            <a:ext cx="12192000" cy="6685280"/>
          </a:xfrm>
          <a:prstGeom prst="rect">
            <a:avLst/>
          </a:prstGeom>
        </p:spPr>
      </p:pic>
      <p:sp>
        <p:nvSpPr>
          <p:cNvPr id="34" name="文本框 33"/>
          <p:cNvSpPr txBox="1"/>
          <p:nvPr/>
        </p:nvSpPr>
        <p:spPr>
          <a:xfrm>
            <a:off x="4018915" y="182245"/>
            <a:ext cx="556069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>
                <a:solidFill>
                  <a:schemeClr val="bg1"/>
                </a:solidFill>
                <a:latin typeface="汉仪颜楷简" panose="00020600040101010101" charset="-122"/>
                <a:ea typeface="汉仪颜楷简" panose="00020600040101010101" charset="-122"/>
                <a:cs typeface="汉仪颜楷简" panose="00020600040101010101" charset="-122"/>
              </a:rPr>
              <a:t>任务一：聚焦事例</a:t>
            </a:r>
            <a:r>
              <a:rPr lang="en-US" altLang="zh-CN" sz="2400">
                <a:solidFill>
                  <a:schemeClr val="bg1"/>
                </a:solidFill>
                <a:latin typeface="汉仪颜楷简" panose="00020600040101010101" charset="-122"/>
                <a:ea typeface="汉仪颜楷简" panose="00020600040101010101" charset="-122"/>
                <a:cs typeface="汉仪颜楷简" panose="00020600040101010101" charset="-122"/>
              </a:rPr>
              <a:t> </a:t>
            </a:r>
            <a:r>
              <a:rPr lang="zh-CN" altLang="en-US" sz="2400">
                <a:solidFill>
                  <a:schemeClr val="bg1"/>
                </a:solidFill>
                <a:latin typeface="汉仪颜楷简" panose="00020600040101010101" charset="-122"/>
                <a:ea typeface="汉仪颜楷简" panose="00020600040101010101" charset="-122"/>
                <a:cs typeface="汉仪颜楷简" panose="00020600040101010101" charset="-122"/>
              </a:rPr>
              <a:t>品读形象</a:t>
            </a:r>
            <a:endParaRPr lang="zh-CN" altLang="en-US" sz="2400">
              <a:solidFill>
                <a:schemeClr val="bg1"/>
              </a:solidFill>
              <a:latin typeface="汉仪颜楷简" panose="00020600040101010101" charset="-122"/>
              <a:ea typeface="汉仪颜楷简" panose="00020600040101010101" charset="-122"/>
              <a:cs typeface="汉仪颜楷简" panose="00020600040101010101" charset="-122"/>
            </a:endParaRPr>
          </a:p>
        </p:txBody>
      </p:sp>
      <p:pic>
        <p:nvPicPr>
          <p:cNvPr id="4" name="图片 3" descr="00454a81e816c085996abd1fc854395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95040" y="0"/>
            <a:ext cx="686435" cy="686435"/>
          </a:xfrm>
          <a:prstGeom prst="rect">
            <a:avLst/>
          </a:prstGeom>
        </p:spPr>
      </p:pic>
      <p:sp>
        <p:nvSpPr>
          <p:cNvPr id="3" name="文本框 2"/>
          <p:cNvSpPr txBox="1"/>
          <p:nvPr/>
        </p:nvSpPr>
        <p:spPr>
          <a:xfrm>
            <a:off x="1092200" y="2345055"/>
            <a:ext cx="10007600" cy="304609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indent="720090" fontAlgn="auto"/>
            <a:r>
              <a:rPr lang="zh-CN" altLang="en-US" sz="3200">
                <a:solidFill>
                  <a:schemeClr val="tx1"/>
                </a:solidFill>
                <a:uFillTx/>
                <a:latin typeface="楷体" panose="02010609060101010101" pitchFamily="49" charset="-122"/>
                <a:ea typeface="楷体" panose="02010609060101010101" pitchFamily="49" charset="-122"/>
                <a:cs typeface="汉仪颜楷简" panose="00020600040101010101" charset="-122"/>
              </a:rPr>
              <a:t>第二日，我便要他捕鸟。他说:</a:t>
            </a:r>
            <a:endParaRPr lang="zh-CN" altLang="en-US" sz="3200">
              <a:solidFill>
                <a:schemeClr val="tx1"/>
              </a:solidFill>
              <a:uFillTx/>
              <a:latin typeface="楷体" panose="02010609060101010101" pitchFamily="49" charset="-122"/>
              <a:ea typeface="楷体" panose="02010609060101010101" pitchFamily="49" charset="-122"/>
              <a:cs typeface="汉仪颜楷简" panose="00020600040101010101" charset="-122"/>
            </a:endParaRPr>
          </a:p>
          <a:p>
            <a:pPr indent="720090" fontAlgn="auto"/>
            <a:r>
              <a:rPr lang="zh-CN" altLang="en-US" sz="3200">
                <a:solidFill>
                  <a:schemeClr val="tx1"/>
                </a:solidFill>
                <a:uFillTx/>
                <a:latin typeface="楷体" panose="02010609060101010101" pitchFamily="49" charset="-122"/>
                <a:ea typeface="楷体" panose="02010609060101010101" pitchFamily="49" charset="-122"/>
                <a:cs typeface="汉仪颜楷简" panose="00020600040101010101" charset="-122"/>
              </a:rPr>
              <a:t>“这不能。须大雪下了才好。我们沙地上，下了雪，我扫出一块空地来，用短棒支起一个大竹匾，撒下秕谷，看鸟雀来吃时，我远远地将缚在棒上的绳子只一拉，那鸟雀就罩在竹匾下了。什么都有:稻鸡，角鸡，鹁鹋，蓝背……”</a:t>
            </a:r>
            <a:endParaRPr lang="zh-CN" altLang="en-US" sz="3200">
              <a:solidFill>
                <a:schemeClr val="tx1"/>
              </a:solidFill>
              <a:uFillTx/>
              <a:latin typeface="楷体" panose="02010609060101010101" pitchFamily="49" charset="-122"/>
              <a:ea typeface="楷体" panose="02010609060101010101" pitchFamily="49" charset="-122"/>
              <a:cs typeface="汉仪颜楷简" panose="00020600040101010101" charset="-122"/>
            </a:endParaRPr>
          </a:p>
        </p:txBody>
      </p:sp>
      <p:pic>
        <p:nvPicPr>
          <p:cNvPr id="5" name="图片 4" descr="花瓣素材_中国风系列中式感纹理长标题文字边框元素_194668484"/>
          <p:cNvPicPr>
            <a:picLocks noChangeAspect="1"/>
          </p:cNvPicPr>
          <p:nvPr/>
        </p:nvPicPr>
        <p:blipFill>
          <a:blip r:embed="rId3"/>
          <a:srcRect l="1829" t="44918" b="44712"/>
          <a:stretch>
            <a:fillRect/>
          </a:stretch>
        </p:blipFill>
        <p:spPr>
          <a:xfrm>
            <a:off x="859155" y="822960"/>
            <a:ext cx="3819525" cy="1052195"/>
          </a:xfrm>
          <a:prstGeom prst="roundRect">
            <a:avLst/>
          </a:prstGeom>
        </p:spPr>
      </p:pic>
      <p:sp>
        <p:nvSpPr>
          <p:cNvPr id="6" name="文本框 5"/>
          <p:cNvSpPr txBox="1"/>
          <p:nvPr/>
        </p:nvSpPr>
        <p:spPr>
          <a:xfrm>
            <a:off x="1308100" y="894080"/>
            <a:ext cx="3454400" cy="9220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54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雪地捕鸟</a:t>
            </a:r>
            <a:endParaRPr lang="zh-CN" altLang="en-US" sz="5400">
              <a:solidFill>
                <a:srgbClr val="C0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7" name="圆角矩形 6"/>
          <p:cNvSpPr/>
          <p:nvPr/>
        </p:nvSpPr>
        <p:spPr>
          <a:xfrm>
            <a:off x="859155" y="1546225"/>
            <a:ext cx="10554335" cy="3766185"/>
          </a:xfrm>
          <a:prstGeom prst="roundRect">
            <a:avLst>
              <a:gd name="adj" fmla="val 11250"/>
            </a:avLst>
          </a:prstGeom>
          <a:solidFill>
            <a:schemeClr val="bg1">
              <a:alpha val="59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 sz="5400"/>
          </a:p>
        </p:txBody>
      </p:sp>
      <p:sp>
        <p:nvSpPr>
          <p:cNvPr id="19" name="文本框 18"/>
          <p:cNvSpPr txBox="1"/>
          <p:nvPr/>
        </p:nvSpPr>
        <p:spPr>
          <a:xfrm>
            <a:off x="5146040" y="4305300"/>
            <a:ext cx="6409055" cy="108585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/>
          <a:p>
            <a:r>
              <a:rPr lang="zh-CN" altLang="en-US" sz="3200" b="1">
                <a:solidFill>
                  <a:srgbClr val="C00000"/>
                </a:solidFill>
                <a:uFillTx/>
                <a:latin typeface="楷体" panose="02010609060101010101" pitchFamily="49" charset="-122"/>
                <a:ea typeface="楷体" panose="02010609060101010101" pitchFamily="49" charset="-122"/>
                <a:cs typeface="汉仪颜楷简" panose="00020600040101010101" charset="-122"/>
                <a:sym typeface="+mn-ea"/>
              </a:rPr>
              <a:t>什么都有:稻鸡，角鸡，鹁鹋，</a:t>
            </a:r>
            <a:endParaRPr lang="zh-CN" altLang="en-US" sz="3200" b="1">
              <a:solidFill>
                <a:srgbClr val="C00000"/>
              </a:solidFill>
              <a:uFillTx/>
              <a:latin typeface="楷体" panose="02010609060101010101" pitchFamily="49" charset="-122"/>
              <a:ea typeface="楷体" panose="02010609060101010101" pitchFamily="49" charset="-122"/>
              <a:cs typeface="汉仪颜楷简" panose="00020600040101010101" charset="-122"/>
              <a:sym typeface="+mn-ea"/>
            </a:endParaRPr>
          </a:p>
        </p:txBody>
      </p:sp>
      <p:sp>
        <p:nvSpPr>
          <p:cNvPr id="20" name="文本框 19"/>
          <p:cNvSpPr txBox="1"/>
          <p:nvPr/>
        </p:nvSpPr>
        <p:spPr>
          <a:xfrm>
            <a:off x="1090295" y="4779010"/>
            <a:ext cx="1115060" cy="5835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zh-CN" altLang="en-US" sz="3200" b="1">
                <a:solidFill>
                  <a:srgbClr val="C00000"/>
                </a:solidFill>
                <a:uFillTx/>
                <a:latin typeface="楷体" panose="02010609060101010101" pitchFamily="49" charset="-122"/>
                <a:ea typeface="楷体" panose="02010609060101010101" pitchFamily="49" charset="-122"/>
                <a:cs typeface="汉仪颜楷简" panose="00020600040101010101" charset="-122"/>
                <a:sym typeface="+mn-ea"/>
              </a:rPr>
              <a:t>蓝背</a:t>
            </a:r>
            <a:endParaRPr lang="zh-CN" altLang="en-US" sz="3200" b="1">
              <a:solidFill>
                <a:srgbClr val="C00000"/>
              </a:solidFill>
              <a:uFillTx/>
              <a:latin typeface="楷体" panose="02010609060101010101" pitchFamily="49" charset="-122"/>
              <a:ea typeface="楷体" panose="02010609060101010101" pitchFamily="49" charset="-122"/>
              <a:cs typeface="汉仪颜楷简" panose="00020600040101010101" charset="-122"/>
              <a:sym typeface="+mn-ea"/>
            </a:endParaRPr>
          </a:p>
        </p:txBody>
      </p:sp>
      <p:sp>
        <p:nvSpPr>
          <p:cNvPr id="16" name="文本框 15"/>
          <p:cNvSpPr txBox="1"/>
          <p:nvPr/>
        </p:nvSpPr>
        <p:spPr>
          <a:xfrm>
            <a:off x="1905000" y="4769485"/>
            <a:ext cx="1920875" cy="5835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zh-CN" altLang="en-US" sz="3200">
                <a:solidFill>
                  <a:srgbClr val="C00000"/>
                </a:solidFill>
                <a:uFillTx/>
                <a:latin typeface="楷体" panose="02010609060101010101" pitchFamily="49" charset="-122"/>
                <a:ea typeface="楷体" panose="02010609060101010101" pitchFamily="49" charset="-122"/>
                <a:cs typeface="汉仪颜楷简" panose="00020600040101010101" charset="-122"/>
                <a:sym typeface="+mn-ea"/>
              </a:rPr>
              <a:t>……</a:t>
            </a:r>
            <a:endParaRPr lang="zh-CN" altLang="en-US" sz="3200">
              <a:solidFill>
                <a:srgbClr val="C00000"/>
              </a:solidFill>
              <a:uFillTx/>
              <a:latin typeface="楷体" panose="02010609060101010101" pitchFamily="49" charset="-122"/>
              <a:ea typeface="楷体" panose="02010609060101010101" pitchFamily="49" charset="-122"/>
              <a:cs typeface="汉仪颜楷简" panose="00020600040101010101" charset="-122"/>
              <a:sym typeface="+mn-ea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50">
        <p:pull/>
      </p:transition>
    </mc:Choice>
    <mc:Fallback>
      <p:transition spd="med">
        <p:pull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ldLvl="0" animBg="1"/>
      <p:bldP spid="7" grpId="1" animBg="1"/>
      <p:bldP spid="19" grpId="0"/>
      <p:bldP spid="19" grpId="1"/>
      <p:bldP spid="20" grpId="0"/>
      <p:bldP spid="20" grpId="1"/>
      <p:bldP spid="16" grpId="0"/>
      <p:bldP spid="16" grpId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">
            <a:alphaModFix amt="30000"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缺角矩形 10"/>
          <p:cNvSpPr/>
          <p:nvPr/>
        </p:nvSpPr>
        <p:spPr>
          <a:xfrm rot="5400000">
            <a:off x="2707005" y="-154305"/>
            <a:ext cx="2442845" cy="3967480"/>
          </a:xfrm>
          <a:prstGeom prst="plaque">
            <a:avLst>
              <a:gd name="adj" fmla="val 6309"/>
            </a:avLst>
          </a:prstGeom>
          <a:blipFill rotWithShape="0">
            <a:blip r:embed="rId2"/>
            <a:stretch>
              <a:fillRect/>
            </a:stretch>
          </a:blipFill>
          <a:ln w="28575">
            <a:gradFill>
              <a:gsLst>
                <a:gs pos="2000">
                  <a:schemeClr val="accent3">
                    <a:lumMod val="20000"/>
                    <a:lumOff val="80000"/>
                  </a:schemeClr>
                </a:gs>
                <a:gs pos="43000">
                  <a:schemeClr val="accent3">
                    <a:lumMod val="60000"/>
                    <a:lumOff val="40000"/>
                  </a:schemeClr>
                </a:gs>
                <a:gs pos="75000">
                  <a:srgbClr val="4874CB">
                    <a:lumMod val="30000"/>
                    <a:lumOff val="70000"/>
                    <a:alpha val="0"/>
                  </a:srgbClr>
                </a:gs>
              </a:gsLst>
              <a:lin ang="0" scaled="1"/>
            </a:gradFill>
          </a:ln>
        </p:spPr>
        <p:style>
          <a:lnRef idx="2">
            <a:srgbClr val="60B483">
              <a:shade val="50000"/>
            </a:srgbClr>
          </a:lnRef>
          <a:fillRef idx="1">
            <a:srgbClr val="60B483"/>
          </a:fillRef>
          <a:effectRef idx="0">
            <a:srgbClr val="60B483"/>
          </a:effectRef>
          <a:fontRef idx="minor">
            <a:srgbClr val="FFFFFF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思源宋体 CN Medium" panose="02020500000000000000" charset="-122"/>
                <a:ea typeface="思源宋体 CN Medium" panose="02020500000000000000" charset="-122"/>
                <a:cs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思源宋体 CN Medium" panose="02020500000000000000" charset="-122"/>
                <a:ea typeface="思源宋体 CN Medium" panose="02020500000000000000" charset="-122"/>
                <a:cs typeface="+mn-ea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思源宋体 CN Medium" panose="02020500000000000000" charset="-122"/>
                <a:ea typeface="思源宋体 CN Medium" panose="02020500000000000000" charset="-122"/>
                <a:cs typeface="+mn-ea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思源宋体 CN Medium" panose="02020500000000000000" charset="-122"/>
                <a:ea typeface="思源宋体 CN Medium" panose="02020500000000000000" charset="-122"/>
                <a:cs typeface="+mn-ea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思源宋体 CN Medium" panose="02020500000000000000" charset="-122"/>
                <a:ea typeface="思源宋体 CN Medium" panose="02020500000000000000" charset="-122"/>
                <a:cs typeface="+mn-ea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思源宋体 CN Medium" panose="02020500000000000000" charset="-122"/>
                <a:ea typeface="思源宋体 CN Medium" panose="02020500000000000000" charset="-122"/>
                <a:cs typeface="+mn-ea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思源宋体 CN Medium" panose="02020500000000000000" charset="-122"/>
                <a:ea typeface="思源宋体 CN Medium" panose="02020500000000000000" charset="-122"/>
                <a:cs typeface="+mn-ea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思源宋体 CN Medium" panose="02020500000000000000" charset="-122"/>
                <a:ea typeface="思源宋体 CN Medium" panose="02020500000000000000" charset="-122"/>
                <a:cs typeface="+mn-ea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思源宋体 CN Medium" panose="02020500000000000000" charset="-122"/>
                <a:ea typeface="思源宋体 CN Medium" panose="02020500000000000000" charset="-122"/>
                <a:cs typeface="+mn-ea"/>
              </a:defRPr>
            </a:lvl9pPr>
          </a:lstStyle>
          <a:p>
            <a:pPr lvl="0" algn="ctr">
              <a:spcBef>
                <a:spcPts val="0"/>
              </a:spcBef>
              <a:spcAft>
                <a:spcPts val="0"/>
              </a:spcAft>
              <a:buClrTx/>
              <a:buSzTx/>
              <a:buFontTx/>
              <a:defRPr/>
            </a:pPr>
            <a:endParaRPr lang="zh-CN" altLang="en-US" noProof="0">
              <a:ln>
                <a:noFill/>
              </a:ln>
              <a:gradFill>
                <a:gsLst>
                  <a:gs pos="0">
                    <a:srgbClr val="4874CB">
                      <a:lumMod val="5000"/>
                      <a:lumOff val="95000"/>
                    </a:srgbClr>
                  </a:gs>
                  <a:gs pos="74000">
                    <a:srgbClr val="4874CB">
                      <a:lumMod val="45000"/>
                      <a:lumOff val="55000"/>
                    </a:srgbClr>
                  </a:gs>
                  <a:gs pos="83000">
                    <a:srgbClr val="4874CB">
                      <a:lumMod val="45000"/>
                      <a:lumOff val="55000"/>
                    </a:srgbClr>
                  </a:gs>
                  <a:gs pos="100000">
                    <a:srgbClr val="4874CB">
                      <a:lumMod val="30000"/>
                      <a:lumOff val="70000"/>
                    </a:srgbClr>
                  </a:gs>
                </a:gsLst>
                <a:lin ang="5400000" scaled="0"/>
              </a:gradFill>
              <a:effectLst/>
              <a:uLnTx/>
              <a:uFillTx/>
              <a:latin typeface="演示秋鸿楷" panose="00000500000000000000" pitchFamily="2" charset="-122"/>
              <a:ea typeface="演示秋鸿楷" panose="00000500000000000000" pitchFamily="2" charset="-122"/>
              <a:sym typeface="微软雅黑" panose="020B0503020204020204" charset="-122"/>
            </a:endParaRPr>
          </a:p>
        </p:txBody>
      </p:sp>
      <p:grpSp>
        <p:nvGrpSpPr>
          <p:cNvPr id="4" name="组合 3"/>
          <p:cNvGrpSpPr/>
          <p:nvPr/>
        </p:nvGrpSpPr>
        <p:grpSpPr>
          <a:xfrm>
            <a:off x="835660" y="608330"/>
            <a:ext cx="1108710" cy="2442210"/>
            <a:chOff x="660" y="958"/>
            <a:chExt cx="1746" cy="3846"/>
          </a:xfrm>
        </p:grpSpPr>
        <p:sp>
          <p:nvSpPr>
            <p:cNvPr id="16" name="圆角矩形 15"/>
            <p:cNvSpPr/>
            <p:nvPr>
              <p:custDataLst>
                <p:tags r:id="rId3"/>
              </p:custDataLst>
            </p:nvPr>
          </p:nvSpPr>
          <p:spPr>
            <a:xfrm rot="5400000">
              <a:off x="-390" y="2008"/>
              <a:ext cx="3847" cy="1746"/>
            </a:xfrm>
            <a:prstGeom prst="roundRect">
              <a:avLst>
                <a:gd name="adj" fmla="val 11168"/>
              </a:avLst>
            </a:prstGeom>
            <a:gradFill rotWithShape="0">
              <a:gsLst>
                <a:gs pos="0">
                  <a:schemeClr val="accent3">
                    <a:lumMod val="20000"/>
                    <a:lumOff val="80000"/>
                  </a:schemeClr>
                </a:gs>
                <a:gs pos="34000">
                  <a:schemeClr val="accent3">
                    <a:lumMod val="20000"/>
                    <a:lumOff val="80000"/>
                    <a:alpha val="86000"/>
                  </a:schemeClr>
                </a:gs>
                <a:gs pos="100000">
                  <a:schemeClr val="bg2">
                    <a:alpha val="67000"/>
                  </a:schemeClr>
                </a:gs>
              </a:gsLst>
              <a:lin ang="5400000" scaled="0"/>
            </a:gradFill>
            <a:ln w="28575">
              <a:gradFill>
                <a:gsLst>
                  <a:gs pos="2000">
                    <a:schemeClr val="accent2">
                      <a:lumMod val="50000"/>
                      <a:alpha val="78000"/>
                    </a:schemeClr>
                  </a:gs>
                  <a:gs pos="43000">
                    <a:schemeClr val="accent2">
                      <a:lumMod val="50000"/>
                      <a:alpha val="71000"/>
                    </a:schemeClr>
                  </a:gs>
                  <a:gs pos="75000">
                    <a:schemeClr val="accent1">
                      <a:lumMod val="30000"/>
                      <a:lumOff val="70000"/>
                      <a:alpha val="0"/>
                    </a:schemeClr>
                  </a:gs>
                </a:gsLst>
                <a:lin ang="0" scaled="1"/>
              </a:gradFill>
            </a:ln>
          </p:spPr>
          <p:style>
            <a:lnRef idx="2">
              <a:srgbClr val="60B483">
                <a:shade val="50000"/>
              </a:srgbClr>
            </a:lnRef>
            <a:fillRef idx="1">
              <a:srgbClr val="60B483"/>
            </a:fillRef>
            <a:effectRef idx="0">
              <a:srgbClr val="60B483"/>
            </a:effectRef>
            <a:fontRef idx="minor">
              <a:srgbClr val="FFFFFF"/>
            </a:fontRef>
          </p:style>
          <p:txBody>
            <a:bodyPr vertOverflow="overflow" horzOverflow="overflow" vert="horz" wrap="square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宋体 CN Medium" panose="02020500000000000000" charset="-122"/>
                  <a:ea typeface="思源宋体 CN Medium" panose="02020500000000000000" charset="-122"/>
                  <a:cs typeface="+mn-ea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宋体 CN Medium" panose="02020500000000000000" charset="-122"/>
                  <a:ea typeface="思源宋体 CN Medium" panose="02020500000000000000" charset="-122"/>
                  <a:cs typeface="+mn-ea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宋体 CN Medium" panose="02020500000000000000" charset="-122"/>
                  <a:ea typeface="思源宋体 CN Medium" panose="02020500000000000000" charset="-122"/>
                  <a:cs typeface="+mn-ea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宋体 CN Medium" panose="02020500000000000000" charset="-122"/>
                  <a:ea typeface="思源宋体 CN Medium" panose="02020500000000000000" charset="-122"/>
                  <a:cs typeface="+mn-ea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宋体 CN Medium" panose="02020500000000000000" charset="-122"/>
                  <a:ea typeface="思源宋体 CN Medium" panose="02020500000000000000" charset="-122"/>
                  <a:cs typeface="+mn-ea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宋体 CN Medium" panose="02020500000000000000" charset="-122"/>
                  <a:ea typeface="思源宋体 CN Medium" panose="02020500000000000000" charset="-122"/>
                  <a:cs typeface="+mn-ea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宋体 CN Medium" panose="02020500000000000000" charset="-122"/>
                  <a:ea typeface="思源宋体 CN Medium" panose="02020500000000000000" charset="-122"/>
                  <a:cs typeface="+mn-ea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宋体 CN Medium" panose="02020500000000000000" charset="-122"/>
                  <a:ea typeface="思源宋体 CN Medium" panose="02020500000000000000" charset="-122"/>
                  <a:cs typeface="+mn-ea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宋体 CN Medium" panose="02020500000000000000" charset="-122"/>
                  <a:ea typeface="思源宋体 CN Medium" panose="02020500000000000000" charset="-122"/>
                  <a:cs typeface="+mn-ea"/>
                </a:defRPr>
              </a:lvl9pPr>
            </a:lstStyle>
            <a:p>
              <a:pPr lvl="0" algn="ctr"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defRPr/>
              </a:pPr>
              <a:endParaRPr lang="zh-CN" altLang="en-US" noProof="0">
                <a:ln>
                  <a:noFill/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74000">
                      <a:schemeClr val="accent1">
                        <a:lumMod val="45000"/>
                        <a:lumOff val="55000"/>
                      </a:schemeClr>
                    </a:gs>
                    <a:gs pos="83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0"/>
                </a:gradFill>
                <a:effectLst/>
                <a:uLnTx/>
                <a:uFillTx/>
                <a:latin typeface="演示秋鸿楷" panose="00000500000000000000" pitchFamily="2" charset="-122"/>
                <a:ea typeface="演示秋鸿楷" panose="00000500000000000000" pitchFamily="2" charset="-122"/>
                <a:sym typeface="微软雅黑" panose="020B0503020204020204" charset="-122"/>
              </a:endParaRPr>
            </a:p>
          </p:txBody>
        </p:sp>
        <p:sp>
          <p:nvSpPr>
            <p:cNvPr id="3" name="文本框 2"/>
            <p:cNvSpPr txBox="1"/>
            <p:nvPr/>
          </p:nvSpPr>
          <p:spPr>
            <a:xfrm>
              <a:off x="1126" y="1436"/>
              <a:ext cx="816" cy="2761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lstStyle/>
            <a:p>
              <a:pPr algn="ctr"/>
              <a:r>
                <a:rPr lang="zh-CN" altLang="en-US" sz="5400" b="1" noProof="0" dirty="0">
                  <a:ln>
                    <a:noFill/>
                  </a:ln>
                  <a:solidFill>
                    <a:schemeClr val="accent2">
                      <a:lumMod val="75000"/>
                    </a:schemeClr>
                  </a:solidFill>
                  <a:effectLst/>
                  <a:uLnTx/>
                  <a:uFillTx/>
                  <a:latin typeface="华文中宋" panose="02010600040101010101" charset="-122"/>
                  <a:ea typeface="华文中宋" panose="02010600040101010101" charset="-122"/>
                  <a:sym typeface="+mn-ea"/>
                </a:rPr>
                <a:t>稻鸡</a:t>
              </a:r>
              <a:endParaRPr lang="zh-CN" altLang="en-US" sz="5400" b="1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华文中宋" panose="02010600040101010101" charset="-122"/>
                <a:ea typeface="华文中宋" panose="02010600040101010101" charset="-122"/>
                <a:sym typeface="+mn-ea"/>
              </a:endParaRPr>
            </a:p>
          </p:txBody>
        </p:sp>
      </p:grpSp>
      <p:sp>
        <p:nvSpPr>
          <p:cNvPr id="5" name="缺角矩形 4"/>
          <p:cNvSpPr/>
          <p:nvPr/>
        </p:nvSpPr>
        <p:spPr>
          <a:xfrm rot="5400000">
            <a:off x="8198485" y="-154305"/>
            <a:ext cx="2442845" cy="3967480"/>
          </a:xfrm>
          <a:prstGeom prst="plaque">
            <a:avLst>
              <a:gd name="adj" fmla="val 6309"/>
            </a:avLst>
          </a:prstGeom>
          <a:blipFill rotWithShape="0">
            <a:blip r:embed="rId4"/>
            <a:stretch>
              <a:fillRect/>
            </a:stretch>
          </a:blipFill>
          <a:ln w="28575">
            <a:gradFill>
              <a:gsLst>
                <a:gs pos="2000">
                  <a:schemeClr val="accent3">
                    <a:lumMod val="20000"/>
                    <a:lumOff val="80000"/>
                  </a:schemeClr>
                </a:gs>
                <a:gs pos="43000">
                  <a:schemeClr val="accent3">
                    <a:lumMod val="60000"/>
                    <a:lumOff val="40000"/>
                  </a:schemeClr>
                </a:gs>
                <a:gs pos="75000">
                  <a:srgbClr val="4874CB">
                    <a:lumMod val="30000"/>
                    <a:lumOff val="70000"/>
                    <a:alpha val="0"/>
                  </a:srgbClr>
                </a:gs>
              </a:gsLst>
              <a:lin ang="0" scaled="1"/>
            </a:gradFill>
          </a:ln>
        </p:spPr>
        <p:style>
          <a:lnRef idx="2">
            <a:srgbClr val="60B483">
              <a:shade val="50000"/>
            </a:srgbClr>
          </a:lnRef>
          <a:fillRef idx="1">
            <a:srgbClr val="60B483"/>
          </a:fillRef>
          <a:effectRef idx="0">
            <a:srgbClr val="60B483"/>
          </a:effectRef>
          <a:fontRef idx="minor">
            <a:srgbClr val="FFFFFF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思源宋体 CN Medium" panose="02020500000000000000" charset="-122"/>
                <a:ea typeface="思源宋体 CN Medium" panose="02020500000000000000" charset="-122"/>
                <a:cs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思源宋体 CN Medium" panose="02020500000000000000" charset="-122"/>
                <a:ea typeface="思源宋体 CN Medium" panose="02020500000000000000" charset="-122"/>
                <a:cs typeface="+mn-ea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思源宋体 CN Medium" panose="02020500000000000000" charset="-122"/>
                <a:ea typeface="思源宋体 CN Medium" panose="02020500000000000000" charset="-122"/>
                <a:cs typeface="+mn-ea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思源宋体 CN Medium" panose="02020500000000000000" charset="-122"/>
                <a:ea typeface="思源宋体 CN Medium" panose="02020500000000000000" charset="-122"/>
                <a:cs typeface="+mn-ea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思源宋体 CN Medium" panose="02020500000000000000" charset="-122"/>
                <a:ea typeface="思源宋体 CN Medium" panose="02020500000000000000" charset="-122"/>
                <a:cs typeface="+mn-ea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思源宋体 CN Medium" panose="02020500000000000000" charset="-122"/>
                <a:ea typeface="思源宋体 CN Medium" panose="02020500000000000000" charset="-122"/>
                <a:cs typeface="+mn-ea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思源宋体 CN Medium" panose="02020500000000000000" charset="-122"/>
                <a:ea typeface="思源宋体 CN Medium" panose="02020500000000000000" charset="-122"/>
                <a:cs typeface="+mn-ea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思源宋体 CN Medium" panose="02020500000000000000" charset="-122"/>
                <a:ea typeface="思源宋体 CN Medium" panose="02020500000000000000" charset="-122"/>
                <a:cs typeface="+mn-ea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思源宋体 CN Medium" panose="02020500000000000000" charset="-122"/>
                <a:ea typeface="思源宋体 CN Medium" panose="02020500000000000000" charset="-122"/>
                <a:cs typeface="+mn-ea"/>
              </a:defRPr>
            </a:lvl9pPr>
          </a:lstStyle>
          <a:p>
            <a:pPr lvl="0" algn="ctr">
              <a:spcBef>
                <a:spcPts val="0"/>
              </a:spcBef>
              <a:spcAft>
                <a:spcPts val="0"/>
              </a:spcAft>
              <a:buClrTx/>
              <a:buSzTx/>
              <a:buFontTx/>
              <a:defRPr/>
            </a:pPr>
            <a:endParaRPr lang="zh-CN" altLang="en-US" noProof="0">
              <a:ln>
                <a:noFill/>
              </a:ln>
              <a:gradFill>
                <a:gsLst>
                  <a:gs pos="0">
                    <a:srgbClr val="4874CB">
                      <a:lumMod val="5000"/>
                      <a:lumOff val="95000"/>
                    </a:srgbClr>
                  </a:gs>
                  <a:gs pos="74000">
                    <a:srgbClr val="4874CB">
                      <a:lumMod val="45000"/>
                      <a:lumOff val="55000"/>
                    </a:srgbClr>
                  </a:gs>
                  <a:gs pos="83000">
                    <a:srgbClr val="4874CB">
                      <a:lumMod val="45000"/>
                      <a:lumOff val="55000"/>
                    </a:srgbClr>
                  </a:gs>
                  <a:gs pos="100000">
                    <a:srgbClr val="4874CB">
                      <a:lumMod val="30000"/>
                      <a:lumOff val="70000"/>
                    </a:srgbClr>
                  </a:gs>
                </a:gsLst>
                <a:lin ang="5400000" scaled="0"/>
              </a:gradFill>
              <a:effectLst/>
              <a:uLnTx/>
              <a:uFillTx/>
              <a:latin typeface="演示秋鸿楷" panose="00000500000000000000" pitchFamily="2" charset="-122"/>
              <a:ea typeface="演示秋鸿楷" panose="00000500000000000000" pitchFamily="2" charset="-122"/>
              <a:sym typeface="微软雅黑" panose="020B0503020204020204" charset="-122"/>
            </a:endParaRPr>
          </a:p>
        </p:txBody>
      </p:sp>
      <p:grpSp>
        <p:nvGrpSpPr>
          <p:cNvPr id="6" name="组合 5"/>
          <p:cNvGrpSpPr/>
          <p:nvPr/>
        </p:nvGrpSpPr>
        <p:grpSpPr>
          <a:xfrm>
            <a:off x="6327775" y="608330"/>
            <a:ext cx="1108710" cy="2442845"/>
            <a:chOff x="661" y="958"/>
            <a:chExt cx="1746" cy="3847"/>
          </a:xfrm>
        </p:grpSpPr>
        <p:sp>
          <p:nvSpPr>
            <p:cNvPr id="7" name="圆角矩形 6"/>
            <p:cNvSpPr/>
            <p:nvPr>
              <p:custDataLst>
                <p:tags r:id="rId5"/>
              </p:custDataLst>
            </p:nvPr>
          </p:nvSpPr>
          <p:spPr>
            <a:xfrm rot="5400000">
              <a:off x="-390" y="2008"/>
              <a:ext cx="3847" cy="1746"/>
            </a:xfrm>
            <a:prstGeom prst="roundRect">
              <a:avLst>
                <a:gd name="adj" fmla="val 11168"/>
              </a:avLst>
            </a:prstGeom>
            <a:gradFill rotWithShape="0">
              <a:gsLst>
                <a:gs pos="0">
                  <a:schemeClr val="accent3">
                    <a:lumMod val="20000"/>
                    <a:lumOff val="80000"/>
                  </a:schemeClr>
                </a:gs>
                <a:gs pos="34000">
                  <a:schemeClr val="accent3">
                    <a:lumMod val="20000"/>
                    <a:lumOff val="80000"/>
                    <a:alpha val="86000"/>
                  </a:schemeClr>
                </a:gs>
                <a:gs pos="100000">
                  <a:schemeClr val="bg2">
                    <a:alpha val="67000"/>
                  </a:schemeClr>
                </a:gs>
              </a:gsLst>
              <a:lin ang="5400000" scaled="0"/>
            </a:gradFill>
            <a:ln w="28575">
              <a:gradFill>
                <a:gsLst>
                  <a:gs pos="2000">
                    <a:schemeClr val="accent2">
                      <a:lumMod val="50000"/>
                      <a:alpha val="78000"/>
                    </a:schemeClr>
                  </a:gs>
                  <a:gs pos="43000">
                    <a:schemeClr val="accent2">
                      <a:lumMod val="50000"/>
                      <a:alpha val="71000"/>
                    </a:schemeClr>
                  </a:gs>
                  <a:gs pos="75000">
                    <a:schemeClr val="accent1">
                      <a:lumMod val="30000"/>
                      <a:lumOff val="70000"/>
                      <a:alpha val="0"/>
                    </a:schemeClr>
                  </a:gs>
                </a:gsLst>
                <a:lin ang="0" scaled="1"/>
              </a:gradFill>
            </a:ln>
          </p:spPr>
          <p:style>
            <a:lnRef idx="2">
              <a:srgbClr val="60B483">
                <a:shade val="50000"/>
              </a:srgbClr>
            </a:lnRef>
            <a:fillRef idx="1">
              <a:srgbClr val="60B483"/>
            </a:fillRef>
            <a:effectRef idx="0">
              <a:srgbClr val="60B483"/>
            </a:effectRef>
            <a:fontRef idx="minor">
              <a:srgbClr val="FFFFFF"/>
            </a:fontRef>
          </p:style>
          <p:txBody>
            <a:bodyPr vertOverflow="overflow" horzOverflow="overflow" vert="horz" wrap="square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宋体 CN Medium" panose="02020500000000000000" charset="-122"/>
                  <a:ea typeface="思源宋体 CN Medium" panose="02020500000000000000" charset="-122"/>
                  <a:cs typeface="+mn-ea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宋体 CN Medium" panose="02020500000000000000" charset="-122"/>
                  <a:ea typeface="思源宋体 CN Medium" panose="02020500000000000000" charset="-122"/>
                  <a:cs typeface="+mn-ea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宋体 CN Medium" panose="02020500000000000000" charset="-122"/>
                  <a:ea typeface="思源宋体 CN Medium" panose="02020500000000000000" charset="-122"/>
                  <a:cs typeface="+mn-ea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宋体 CN Medium" panose="02020500000000000000" charset="-122"/>
                  <a:ea typeface="思源宋体 CN Medium" panose="02020500000000000000" charset="-122"/>
                  <a:cs typeface="+mn-ea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宋体 CN Medium" panose="02020500000000000000" charset="-122"/>
                  <a:ea typeface="思源宋体 CN Medium" panose="02020500000000000000" charset="-122"/>
                  <a:cs typeface="+mn-ea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宋体 CN Medium" panose="02020500000000000000" charset="-122"/>
                  <a:ea typeface="思源宋体 CN Medium" panose="02020500000000000000" charset="-122"/>
                  <a:cs typeface="+mn-ea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宋体 CN Medium" panose="02020500000000000000" charset="-122"/>
                  <a:ea typeface="思源宋体 CN Medium" panose="02020500000000000000" charset="-122"/>
                  <a:cs typeface="+mn-ea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宋体 CN Medium" panose="02020500000000000000" charset="-122"/>
                  <a:ea typeface="思源宋体 CN Medium" panose="02020500000000000000" charset="-122"/>
                  <a:cs typeface="+mn-ea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宋体 CN Medium" panose="02020500000000000000" charset="-122"/>
                  <a:ea typeface="思源宋体 CN Medium" panose="02020500000000000000" charset="-122"/>
                  <a:cs typeface="+mn-ea"/>
                </a:defRPr>
              </a:lvl9pPr>
            </a:lstStyle>
            <a:p>
              <a:pPr lvl="0" algn="ctr"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defRPr/>
              </a:pPr>
              <a:endParaRPr lang="zh-CN" altLang="en-US" noProof="0">
                <a:ln>
                  <a:noFill/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74000">
                      <a:schemeClr val="accent1">
                        <a:lumMod val="45000"/>
                        <a:lumOff val="55000"/>
                      </a:schemeClr>
                    </a:gs>
                    <a:gs pos="83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0"/>
                </a:gradFill>
                <a:effectLst/>
                <a:uLnTx/>
                <a:uFillTx/>
                <a:latin typeface="演示秋鸿楷" panose="00000500000000000000" pitchFamily="2" charset="-122"/>
                <a:ea typeface="演示秋鸿楷" panose="00000500000000000000" pitchFamily="2" charset="-122"/>
                <a:sym typeface="微软雅黑" panose="020B0503020204020204" charset="-122"/>
              </a:endParaRPr>
            </a:p>
          </p:txBody>
        </p:sp>
        <p:sp>
          <p:nvSpPr>
            <p:cNvPr id="8" name="文本框 7"/>
            <p:cNvSpPr txBox="1"/>
            <p:nvPr>
              <p:custDataLst>
                <p:tags r:id="rId6"/>
              </p:custDataLst>
            </p:nvPr>
          </p:nvSpPr>
          <p:spPr>
            <a:xfrm>
              <a:off x="1126" y="1436"/>
              <a:ext cx="816" cy="2761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lstStyle/>
            <a:p>
              <a:pPr algn="ctr"/>
              <a:r>
                <a:rPr lang="zh-CN" altLang="en-US" sz="5400" b="1" noProof="0" dirty="0">
                  <a:ln>
                    <a:noFill/>
                  </a:ln>
                  <a:solidFill>
                    <a:schemeClr val="accent2">
                      <a:lumMod val="75000"/>
                    </a:schemeClr>
                  </a:solidFill>
                  <a:effectLst/>
                  <a:uLnTx/>
                  <a:uFillTx/>
                  <a:latin typeface="华文中宋" panose="02010600040101010101" charset="-122"/>
                  <a:ea typeface="华文中宋" panose="02010600040101010101" charset="-122"/>
                  <a:sym typeface="+mn-ea"/>
                </a:rPr>
                <a:t>角鸡</a:t>
              </a:r>
              <a:endParaRPr lang="zh-CN" altLang="en-US" sz="5400" b="1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华文中宋" panose="02010600040101010101" charset="-122"/>
                <a:ea typeface="华文中宋" panose="02010600040101010101" charset="-122"/>
                <a:sym typeface="+mn-ea"/>
              </a:endParaRPr>
            </a:p>
          </p:txBody>
        </p:sp>
      </p:grpSp>
      <p:sp>
        <p:nvSpPr>
          <p:cNvPr id="9" name="缺角矩形 8"/>
          <p:cNvSpPr/>
          <p:nvPr/>
        </p:nvSpPr>
        <p:spPr>
          <a:xfrm rot="5400000">
            <a:off x="2315845" y="2806700"/>
            <a:ext cx="3225165" cy="3967480"/>
          </a:xfrm>
          <a:prstGeom prst="plaque">
            <a:avLst>
              <a:gd name="adj" fmla="val 6309"/>
            </a:avLst>
          </a:prstGeom>
          <a:blipFill rotWithShape="0">
            <a:blip r:embed="rId7"/>
            <a:stretch>
              <a:fillRect t="-9000"/>
            </a:stretch>
          </a:blipFill>
          <a:ln w="28575">
            <a:gradFill>
              <a:gsLst>
                <a:gs pos="2000">
                  <a:schemeClr val="accent3">
                    <a:lumMod val="20000"/>
                    <a:lumOff val="80000"/>
                  </a:schemeClr>
                </a:gs>
                <a:gs pos="43000">
                  <a:schemeClr val="accent3">
                    <a:lumMod val="60000"/>
                    <a:lumOff val="40000"/>
                  </a:schemeClr>
                </a:gs>
                <a:gs pos="75000">
                  <a:srgbClr val="4874CB">
                    <a:lumMod val="30000"/>
                    <a:lumOff val="70000"/>
                    <a:alpha val="0"/>
                  </a:srgbClr>
                </a:gs>
              </a:gsLst>
              <a:lin ang="0" scaled="1"/>
            </a:gradFill>
          </a:ln>
        </p:spPr>
        <p:style>
          <a:lnRef idx="2">
            <a:srgbClr val="60B483">
              <a:shade val="50000"/>
            </a:srgbClr>
          </a:lnRef>
          <a:fillRef idx="1">
            <a:srgbClr val="60B483"/>
          </a:fillRef>
          <a:effectRef idx="0">
            <a:srgbClr val="60B483"/>
          </a:effectRef>
          <a:fontRef idx="minor">
            <a:srgbClr val="FFFFFF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思源宋体 CN Medium" panose="02020500000000000000" charset="-122"/>
                <a:ea typeface="思源宋体 CN Medium" panose="02020500000000000000" charset="-122"/>
                <a:cs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思源宋体 CN Medium" panose="02020500000000000000" charset="-122"/>
                <a:ea typeface="思源宋体 CN Medium" panose="02020500000000000000" charset="-122"/>
                <a:cs typeface="+mn-ea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思源宋体 CN Medium" panose="02020500000000000000" charset="-122"/>
                <a:ea typeface="思源宋体 CN Medium" panose="02020500000000000000" charset="-122"/>
                <a:cs typeface="+mn-ea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思源宋体 CN Medium" panose="02020500000000000000" charset="-122"/>
                <a:ea typeface="思源宋体 CN Medium" panose="02020500000000000000" charset="-122"/>
                <a:cs typeface="+mn-ea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思源宋体 CN Medium" panose="02020500000000000000" charset="-122"/>
                <a:ea typeface="思源宋体 CN Medium" panose="02020500000000000000" charset="-122"/>
                <a:cs typeface="+mn-ea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思源宋体 CN Medium" panose="02020500000000000000" charset="-122"/>
                <a:ea typeface="思源宋体 CN Medium" panose="02020500000000000000" charset="-122"/>
                <a:cs typeface="+mn-ea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思源宋体 CN Medium" panose="02020500000000000000" charset="-122"/>
                <a:ea typeface="思源宋体 CN Medium" panose="02020500000000000000" charset="-122"/>
                <a:cs typeface="+mn-ea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思源宋体 CN Medium" panose="02020500000000000000" charset="-122"/>
                <a:ea typeface="思源宋体 CN Medium" panose="02020500000000000000" charset="-122"/>
                <a:cs typeface="+mn-ea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思源宋体 CN Medium" panose="02020500000000000000" charset="-122"/>
                <a:ea typeface="思源宋体 CN Medium" panose="02020500000000000000" charset="-122"/>
                <a:cs typeface="+mn-ea"/>
              </a:defRPr>
            </a:lvl9pPr>
          </a:lstStyle>
          <a:p>
            <a:pPr lvl="0" algn="ctr">
              <a:spcBef>
                <a:spcPts val="0"/>
              </a:spcBef>
              <a:spcAft>
                <a:spcPts val="0"/>
              </a:spcAft>
              <a:buClrTx/>
              <a:buSzTx/>
              <a:buFontTx/>
              <a:defRPr/>
            </a:pPr>
            <a:endParaRPr lang="zh-CN" altLang="en-US" noProof="0">
              <a:ln>
                <a:noFill/>
              </a:ln>
              <a:gradFill>
                <a:gsLst>
                  <a:gs pos="0">
                    <a:srgbClr val="4874CB">
                      <a:lumMod val="5000"/>
                      <a:lumOff val="95000"/>
                    </a:srgbClr>
                  </a:gs>
                  <a:gs pos="74000">
                    <a:srgbClr val="4874CB">
                      <a:lumMod val="45000"/>
                      <a:lumOff val="55000"/>
                    </a:srgbClr>
                  </a:gs>
                  <a:gs pos="83000">
                    <a:srgbClr val="4874CB">
                      <a:lumMod val="45000"/>
                      <a:lumOff val="55000"/>
                    </a:srgbClr>
                  </a:gs>
                  <a:gs pos="100000">
                    <a:srgbClr val="4874CB">
                      <a:lumMod val="30000"/>
                      <a:lumOff val="70000"/>
                    </a:srgbClr>
                  </a:gs>
                </a:gsLst>
                <a:lin ang="5400000" scaled="0"/>
              </a:gradFill>
              <a:effectLst/>
              <a:uLnTx/>
              <a:uFillTx/>
              <a:latin typeface="演示秋鸿楷" panose="00000500000000000000" pitchFamily="2" charset="-122"/>
              <a:ea typeface="演示秋鸿楷" panose="00000500000000000000" pitchFamily="2" charset="-122"/>
              <a:sym typeface="微软雅黑" panose="020B0503020204020204" charset="-122"/>
            </a:endParaRPr>
          </a:p>
        </p:txBody>
      </p:sp>
      <p:grpSp>
        <p:nvGrpSpPr>
          <p:cNvPr id="10" name="组合 9"/>
          <p:cNvGrpSpPr/>
          <p:nvPr/>
        </p:nvGrpSpPr>
        <p:grpSpPr>
          <a:xfrm>
            <a:off x="836295" y="3178175"/>
            <a:ext cx="1108710" cy="2442845"/>
            <a:chOff x="661" y="958"/>
            <a:chExt cx="1746" cy="3847"/>
          </a:xfrm>
        </p:grpSpPr>
        <p:sp>
          <p:nvSpPr>
            <p:cNvPr id="12" name="圆角矩形 11"/>
            <p:cNvSpPr/>
            <p:nvPr>
              <p:custDataLst>
                <p:tags r:id="rId8"/>
              </p:custDataLst>
            </p:nvPr>
          </p:nvSpPr>
          <p:spPr>
            <a:xfrm rot="5400000">
              <a:off x="-390" y="2008"/>
              <a:ext cx="3847" cy="1746"/>
            </a:xfrm>
            <a:prstGeom prst="roundRect">
              <a:avLst>
                <a:gd name="adj" fmla="val 11168"/>
              </a:avLst>
            </a:prstGeom>
            <a:gradFill rotWithShape="0">
              <a:gsLst>
                <a:gs pos="0">
                  <a:schemeClr val="accent3">
                    <a:lumMod val="20000"/>
                    <a:lumOff val="80000"/>
                  </a:schemeClr>
                </a:gs>
                <a:gs pos="34000">
                  <a:schemeClr val="accent3">
                    <a:lumMod val="20000"/>
                    <a:lumOff val="80000"/>
                    <a:alpha val="86000"/>
                  </a:schemeClr>
                </a:gs>
                <a:gs pos="100000">
                  <a:schemeClr val="bg2">
                    <a:alpha val="67000"/>
                  </a:schemeClr>
                </a:gs>
              </a:gsLst>
              <a:lin ang="5400000" scaled="0"/>
            </a:gradFill>
            <a:ln w="28575">
              <a:gradFill>
                <a:gsLst>
                  <a:gs pos="2000">
                    <a:schemeClr val="accent2">
                      <a:lumMod val="50000"/>
                      <a:alpha val="78000"/>
                    </a:schemeClr>
                  </a:gs>
                  <a:gs pos="43000">
                    <a:schemeClr val="accent2">
                      <a:lumMod val="50000"/>
                      <a:alpha val="71000"/>
                    </a:schemeClr>
                  </a:gs>
                  <a:gs pos="75000">
                    <a:schemeClr val="accent1">
                      <a:lumMod val="30000"/>
                      <a:lumOff val="70000"/>
                      <a:alpha val="0"/>
                    </a:schemeClr>
                  </a:gs>
                </a:gsLst>
                <a:lin ang="0" scaled="1"/>
              </a:gradFill>
            </a:ln>
          </p:spPr>
          <p:style>
            <a:lnRef idx="2">
              <a:srgbClr val="60B483">
                <a:shade val="50000"/>
              </a:srgbClr>
            </a:lnRef>
            <a:fillRef idx="1">
              <a:srgbClr val="60B483"/>
            </a:fillRef>
            <a:effectRef idx="0">
              <a:srgbClr val="60B483"/>
            </a:effectRef>
            <a:fontRef idx="minor">
              <a:srgbClr val="FFFFFF"/>
            </a:fontRef>
          </p:style>
          <p:txBody>
            <a:bodyPr vertOverflow="overflow" horzOverflow="overflow" vert="horz" wrap="square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宋体 CN Medium" panose="02020500000000000000" charset="-122"/>
                  <a:ea typeface="思源宋体 CN Medium" panose="02020500000000000000" charset="-122"/>
                  <a:cs typeface="+mn-ea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宋体 CN Medium" panose="02020500000000000000" charset="-122"/>
                  <a:ea typeface="思源宋体 CN Medium" panose="02020500000000000000" charset="-122"/>
                  <a:cs typeface="+mn-ea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宋体 CN Medium" panose="02020500000000000000" charset="-122"/>
                  <a:ea typeface="思源宋体 CN Medium" panose="02020500000000000000" charset="-122"/>
                  <a:cs typeface="+mn-ea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宋体 CN Medium" panose="02020500000000000000" charset="-122"/>
                  <a:ea typeface="思源宋体 CN Medium" panose="02020500000000000000" charset="-122"/>
                  <a:cs typeface="+mn-ea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宋体 CN Medium" panose="02020500000000000000" charset="-122"/>
                  <a:ea typeface="思源宋体 CN Medium" panose="02020500000000000000" charset="-122"/>
                  <a:cs typeface="+mn-ea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宋体 CN Medium" panose="02020500000000000000" charset="-122"/>
                  <a:ea typeface="思源宋体 CN Medium" panose="02020500000000000000" charset="-122"/>
                  <a:cs typeface="+mn-ea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宋体 CN Medium" panose="02020500000000000000" charset="-122"/>
                  <a:ea typeface="思源宋体 CN Medium" panose="02020500000000000000" charset="-122"/>
                  <a:cs typeface="+mn-ea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宋体 CN Medium" panose="02020500000000000000" charset="-122"/>
                  <a:ea typeface="思源宋体 CN Medium" panose="02020500000000000000" charset="-122"/>
                  <a:cs typeface="+mn-ea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宋体 CN Medium" panose="02020500000000000000" charset="-122"/>
                  <a:ea typeface="思源宋体 CN Medium" panose="02020500000000000000" charset="-122"/>
                  <a:cs typeface="+mn-ea"/>
                </a:defRPr>
              </a:lvl9pPr>
            </a:lstStyle>
            <a:p>
              <a:pPr lvl="0" algn="ctr"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defRPr/>
              </a:pPr>
              <a:endParaRPr lang="zh-CN" altLang="en-US" noProof="0">
                <a:ln>
                  <a:noFill/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74000">
                      <a:schemeClr val="accent1">
                        <a:lumMod val="45000"/>
                        <a:lumOff val="55000"/>
                      </a:schemeClr>
                    </a:gs>
                    <a:gs pos="83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0"/>
                </a:gradFill>
                <a:effectLst/>
                <a:uLnTx/>
                <a:uFillTx/>
                <a:latin typeface="演示秋鸿楷" panose="00000500000000000000" pitchFamily="2" charset="-122"/>
                <a:ea typeface="演示秋鸿楷" panose="00000500000000000000" pitchFamily="2" charset="-122"/>
                <a:sym typeface="微软雅黑" panose="020B0503020204020204" charset="-122"/>
              </a:endParaRPr>
            </a:p>
          </p:txBody>
        </p:sp>
        <p:sp>
          <p:nvSpPr>
            <p:cNvPr id="13" name="文本框 12"/>
            <p:cNvSpPr txBox="1"/>
            <p:nvPr>
              <p:custDataLst>
                <p:tags r:id="rId9"/>
              </p:custDataLst>
            </p:nvPr>
          </p:nvSpPr>
          <p:spPr>
            <a:xfrm>
              <a:off x="1126" y="1436"/>
              <a:ext cx="816" cy="2761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lstStyle/>
            <a:p>
              <a:pPr algn="ctr"/>
              <a:r>
                <a:rPr lang="zh-CN" altLang="en-US" sz="5400" b="1" noProof="0" dirty="0">
                  <a:ln>
                    <a:noFill/>
                  </a:ln>
                  <a:solidFill>
                    <a:schemeClr val="accent2">
                      <a:lumMod val="75000"/>
                    </a:schemeClr>
                  </a:solidFill>
                  <a:effectLst/>
                  <a:uLnTx/>
                  <a:uFillTx/>
                  <a:latin typeface="华文中宋" panose="02010600040101010101" charset="-122"/>
                  <a:ea typeface="华文中宋" panose="02010600040101010101" charset="-122"/>
                  <a:sym typeface="+mn-ea"/>
                </a:rPr>
                <a:t>鹁 鸪</a:t>
              </a:r>
              <a:endParaRPr lang="zh-CN" altLang="en-US" sz="5400" b="1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华文中宋" panose="02010600040101010101" charset="-122"/>
                <a:ea typeface="华文中宋" panose="02010600040101010101" charset="-122"/>
                <a:sym typeface="+mn-ea"/>
              </a:endParaRPr>
            </a:p>
          </p:txBody>
        </p:sp>
      </p:grpSp>
      <p:sp>
        <p:nvSpPr>
          <p:cNvPr id="14" name="缺角矩形 13"/>
          <p:cNvSpPr/>
          <p:nvPr/>
        </p:nvSpPr>
        <p:spPr>
          <a:xfrm rot="5400000">
            <a:off x="7807325" y="2806700"/>
            <a:ext cx="3225165" cy="3967480"/>
          </a:xfrm>
          <a:prstGeom prst="plaque">
            <a:avLst>
              <a:gd name="adj" fmla="val 6309"/>
            </a:avLst>
          </a:prstGeom>
          <a:blipFill rotWithShape="0">
            <a:blip r:embed="rId10"/>
            <a:stretch>
              <a:fillRect t="-22000" b="-5000"/>
            </a:stretch>
          </a:blipFill>
          <a:ln w="28575">
            <a:gradFill>
              <a:gsLst>
                <a:gs pos="2000">
                  <a:schemeClr val="accent3">
                    <a:lumMod val="20000"/>
                    <a:lumOff val="80000"/>
                  </a:schemeClr>
                </a:gs>
                <a:gs pos="43000">
                  <a:schemeClr val="accent3">
                    <a:lumMod val="60000"/>
                    <a:lumOff val="40000"/>
                  </a:schemeClr>
                </a:gs>
                <a:gs pos="75000">
                  <a:srgbClr val="4874CB">
                    <a:lumMod val="30000"/>
                    <a:lumOff val="70000"/>
                    <a:alpha val="0"/>
                  </a:srgbClr>
                </a:gs>
              </a:gsLst>
              <a:lin ang="0" scaled="1"/>
            </a:gradFill>
          </a:ln>
        </p:spPr>
        <p:style>
          <a:lnRef idx="2">
            <a:srgbClr val="60B483">
              <a:shade val="50000"/>
            </a:srgbClr>
          </a:lnRef>
          <a:fillRef idx="1">
            <a:srgbClr val="60B483"/>
          </a:fillRef>
          <a:effectRef idx="0">
            <a:srgbClr val="60B483"/>
          </a:effectRef>
          <a:fontRef idx="minor">
            <a:srgbClr val="FFFFFF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思源宋体 CN Medium" panose="02020500000000000000" charset="-122"/>
                <a:ea typeface="思源宋体 CN Medium" panose="02020500000000000000" charset="-122"/>
                <a:cs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思源宋体 CN Medium" panose="02020500000000000000" charset="-122"/>
                <a:ea typeface="思源宋体 CN Medium" panose="02020500000000000000" charset="-122"/>
                <a:cs typeface="+mn-ea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思源宋体 CN Medium" panose="02020500000000000000" charset="-122"/>
                <a:ea typeface="思源宋体 CN Medium" panose="02020500000000000000" charset="-122"/>
                <a:cs typeface="+mn-ea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思源宋体 CN Medium" panose="02020500000000000000" charset="-122"/>
                <a:ea typeface="思源宋体 CN Medium" panose="02020500000000000000" charset="-122"/>
                <a:cs typeface="+mn-ea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思源宋体 CN Medium" panose="02020500000000000000" charset="-122"/>
                <a:ea typeface="思源宋体 CN Medium" panose="02020500000000000000" charset="-122"/>
                <a:cs typeface="+mn-ea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思源宋体 CN Medium" panose="02020500000000000000" charset="-122"/>
                <a:ea typeface="思源宋体 CN Medium" panose="02020500000000000000" charset="-122"/>
                <a:cs typeface="+mn-ea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思源宋体 CN Medium" panose="02020500000000000000" charset="-122"/>
                <a:ea typeface="思源宋体 CN Medium" panose="02020500000000000000" charset="-122"/>
                <a:cs typeface="+mn-ea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思源宋体 CN Medium" panose="02020500000000000000" charset="-122"/>
                <a:ea typeface="思源宋体 CN Medium" panose="02020500000000000000" charset="-122"/>
                <a:cs typeface="+mn-ea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思源宋体 CN Medium" panose="02020500000000000000" charset="-122"/>
                <a:ea typeface="思源宋体 CN Medium" panose="02020500000000000000" charset="-122"/>
                <a:cs typeface="+mn-ea"/>
              </a:defRPr>
            </a:lvl9pPr>
          </a:lstStyle>
          <a:p>
            <a:pPr lvl="0" algn="ctr">
              <a:spcBef>
                <a:spcPts val="0"/>
              </a:spcBef>
              <a:spcAft>
                <a:spcPts val="0"/>
              </a:spcAft>
              <a:buClrTx/>
              <a:buSzTx/>
              <a:buFontTx/>
              <a:defRPr/>
            </a:pPr>
            <a:endParaRPr lang="zh-CN" altLang="en-US" noProof="0">
              <a:ln>
                <a:noFill/>
              </a:ln>
              <a:gradFill>
                <a:gsLst>
                  <a:gs pos="0">
                    <a:srgbClr val="4874CB">
                      <a:lumMod val="5000"/>
                      <a:lumOff val="95000"/>
                    </a:srgbClr>
                  </a:gs>
                  <a:gs pos="74000">
                    <a:srgbClr val="4874CB">
                      <a:lumMod val="45000"/>
                      <a:lumOff val="55000"/>
                    </a:srgbClr>
                  </a:gs>
                  <a:gs pos="83000">
                    <a:srgbClr val="4874CB">
                      <a:lumMod val="45000"/>
                      <a:lumOff val="55000"/>
                    </a:srgbClr>
                  </a:gs>
                  <a:gs pos="100000">
                    <a:srgbClr val="4874CB">
                      <a:lumMod val="30000"/>
                      <a:lumOff val="70000"/>
                    </a:srgbClr>
                  </a:gs>
                </a:gsLst>
                <a:lin ang="5400000" scaled="0"/>
              </a:gradFill>
              <a:effectLst/>
              <a:uLnTx/>
              <a:uFillTx/>
              <a:latin typeface="演示秋鸿楷" panose="00000500000000000000" pitchFamily="2" charset="-122"/>
              <a:ea typeface="演示秋鸿楷" panose="00000500000000000000" pitchFamily="2" charset="-122"/>
              <a:sym typeface="微软雅黑" panose="020B0503020204020204" charset="-122"/>
            </a:endParaRPr>
          </a:p>
        </p:txBody>
      </p:sp>
      <p:grpSp>
        <p:nvGrpSpPr>
          <p:cNvPr id="15" name="组合 14"/>
          <p:cNvGrpSpPr/>
          <p:nvPr/>
        </p:nvGrpSpPr>
        <p:grpSpPr>
          <a:xfrm>
            <a:off x="6327775" y="3178175"/>
            <a:ext cx="1108710" cy="2442845"/>
            <a:chOff x="661" y="958"/>
            <a:chExt cx="1746" cy="3847"/>
          </a:xfrm>
        </p:grpSpPr>
        <p:sp>
          <p:nvSpPr>
            <p:cNvPr id="17" name="圆角矩形 16"/>
            <p:cNvSpPr/>
            <p:nvPr>
              <p:custDataLst>
                <p:tags r:id="rId11"/>
              </p:custDataLst>
            </p:nvPr>
          </p:nvSpPr>
          <p:spPr>
            <a:xfrm rot="5400000">
              <a:off x="-390" y="2008"/>
              <a:ext cx="3847" cy="1746"/>
            </a:xfrm>
            <a:prstGeom prst="roundRect">
              <a:avLst>
                <a:gd name="adj" fmla="val 11168"/>
              </a:avLst>
            </a:prstGeom>
            <a:gradFill rotWithShape="0">
              <a:gsLst>
                <a:gs pos="0">
                  <a:schemeClr val="accent3">
                    <a:lumMod val="20000"/>
                    <a:lumOff val="80000"/>
                  </a:schemeClr>
                </a:gs>
                <a:gs pos="34000">
                  <a:schemeClr val="accent3">
                    <a:lumMod val="20000"/>
                    <a:lumOff val="80000"/>
                    <a:alpha val="86000"/>
                  </a:schemeClr>
                </a:gs>
                <a:gs pos="100000">
                  <a:schemeClr val="bg2">
                    <a:alpha val="67000"/>
                  </a:schemeClr>
                </a:gs>
              </a:gsLst>
              <a:lin ang="5400000" scaled="0"/>
            </a:gradFill>
            <a:ln w="28575">
              <a:gradFill>
                <a:gsLst>
                  <a:gs pos="2000">
                    <a:schemeClr val="accent2">
                      <a:lumMod val="50000"/>
                      <a:alpha val="78000"/>
                    </a:schemeClr>
                  </a:gs>
                  <a:gs pos="43000">
                    <a:schemeClr val="accent2">
                      <a:lumMod val="50000"/>
                      <a:alpha val="71000"/>
                    </a:schemeClr>
                  </a:gs>
                  <a:gs pos="75000">
                    <a:schemeClr val="accent1">
                      <a:lumMod val="30000"/>
                      <a:lumOff val="70000"/>
                      <a:alpha val="0"/>
                    </a:schemeClr>
                  </a:gs>
                </a:gsLst>
                <a:lin ang="0" scaled="1"/>
              </a:gradFill>
            </a:ln>
          </p:spPr>
          <p:style>
            <a:lnRef idx="2">
              <a:srgbClr val="60B483">
                <a:shade val="50000"/>
              </a:srgbClr>
            </a:lnRef>
            <a:fillRef idx="1">
              <a:srgbClr val="60B483"/>
            </a:fillRef>
            <a:effectRef idx="0">
              <a:srgbClr val="60B483"/>
            </a:effectRef>
            <a:fontRef idx="minor">
              <a:srgbClr val="FFFFFF"/>
            </a:fontRef>
          </p:style>
          <p:txBody>
            <a:bodyPr vertOverflow="overflow" horzOverflow="overflow" vert="horz" wrap="square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宋体 CN Medium" panose="02020500000000000000" charset="-122"/>
                  <a:ea typeface="思源宋体 CN Medium" panose="02020500000000000000" charset="-122"/>
                  <a:cs typeface="+mn-ea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宋体 CN Medium" panose="02020500000000000000" charset="-122"/>
                  <a:ea typeface="思源宋体 CN Medium" panose="02020500000000000000" charset="-122"/>
                  <a:cs typeface="+mn-ea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宋体 CN Medium" panose="02020500000000000000" charset="-122"/>
                  <a:ea typeface="思源宋体 CN Medium" panose="02020500000000000000" charset="-122"/>
                  <a:cs typeface="+mn-ea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宋体 CN Medium" panose="02020500000000000000" charset="-122"/>
                  <a:ea typeface="思源宋体 CN Medium" panose="02020500000000000000" charset="-122"/>
                  <a:cs typeface="+mn-ea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宋体 CN Medium" panose="02020500000000000000" charset="-122"/>
                  <a:ea typeface="思源宋体 CN Medium" panose="02020500000000000000" charset="-122"/>
                  <a:cs typeface="+mn-ea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宋体 CN Medium" panose="02020500000000000000" charset="-122"/>
                  <a:ea typeface="思源宋体 CN Medium" panose="02020500000000000000" charset="-122"/>
                  <a:cs typeface="+mn-ea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宋体 CN Medium" panose="02020500000000000000" charset="-122"/>
                  <a:ea typeface="思源宋体 CN Medium" panose="02020500000000000000" charset="-122"/>
                  <a:cs typeface="+mn-ea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宋体 CN Medium" panose="02020500000000000000" charset="-122"/>
                  <a:ea typeface="思源宋体 CN Medium" panose="02020500000000000000" charset="-122"/>
                  <a:cs typeface="+mn-ea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宋体 CN Medium" panose="02020500000000000000" charset="-122"/>
                  <a:ea typeface="思源宋体 CN Medium" panose="02020500000000000000" charset="-122"/>
                  <a:cs typeface="+mn-ea"/>
                </a:defRPr>
              </a:lvl9pPr>
            </a:lstStyle>
            <a:p>
              <a:pPr lvl="0" algn="ctr"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defRPr/>
              </a:pPr>
              <a:endParaRPr lang="zh-CN" altLang="en-US" noProof="0">
                <a:ln>
                  <a:noFill/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74000">
                      <a:schemeClr val="accent1">
                        <a:lumMod val="45000"/>
                        <a:lumOff val="55000"/>
                      </a:schemeClr>
                    </a:gs>
                    <a:gs pos="83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0"/>
                </a:gradFill>
                <a:effectLst/>
                <a:uLnTx/>
                <a:uFillTx/>
                <a:latin typeface="演示秋鸿楷" panose="00000500000000000000" pitchFamily="2" charset="-122"/>
                <a:ea typeface="演示秋鸿楷" panose="00000500000000000000" pitchFamily="2" charset="-122"/>
                <a:sym typeface="微软雅黑" panose="020B0503020204020204" charset="-122"/>
              </a:endParaRPr>
            </a:p>
          </p:txBody>
        </p:sp>
        <p:sp>
          <p:nvSpPr>
            <p:cNvPr id="18" name="文本框 17"/>
            <p:cNvSpPr txBox="1"/>
            <p:nvPr>
              <p:custDataLst>
                <p:tags r:id="rId12"/>
              </p:custDataLst>
            </p:nvPr>
          </p:nvSpPr>
          <p:spPr>
            <a:xfrm>
              <a:off x="1126" y="1436"/>
              <a:ext cx="816" cy="2761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lstStyle/>
            <a:p>
              <a:pPr algn="ctr"/>
              <a:r>
                <a:rPr lang="zh-CN" altLang="en-US" sz="5400" b="1" noProof="0" dirty="0">
                  <a:ln>
                    <a:noFill/>
                  </a:ln>
                  <a:solidFill>
                    <a:schemeClr val="accent2">
                      <a:lumMod val="75000"/>
                    </a:schemeClr>
                  </a:solidFill>
                  <a:effectLst/>
                  <a:uLnTx/>
                  <a:uFillTx/>
                  <a:latin typeface="华文中宋" panose="02010600040101010101" charset="-122"/>
                  <a:ea typeface="华文中宋" panose="02010600040101010101" charset="-122"/>
                  <a:sym typeface="+mn-ea"/>
                </a:rPr>
                <a:t>蓝 背</a:t>
              </a:r>
              <a:endParaRPr lang="zh-CN" altLang="en-US" sz="5400" b="1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华文中宋" panose="02010600040101010101" charset="-122"/>
                <a:ea typeface="华文中宋" panose="02010600040101010101" charset="-122"/>
                <a:sym typeface="+mn-ea"/>
              </a:endParaRPr>
            </a:p>
          </p:txBody>
        </p:sp>
      </p:grpSp>
    </p:spTree>
    <p:custDataLst>
      <p:tags r:id="rId13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000">
        <p:cover dir="d"/>
      </p:transition>
    </mc:Choice>
    <mc:Fallback>
      <p:transition spd="slow">
        <p:cover dir="d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ldLvl="0" animBg="1"/>
      <p:bldP spid="5" grpId="0" bldLvl="0" animBg="1"/>
      <p:bldP spid="9" grpId="0" bldLvl="0" animBg="1"/>
      <p:bldP spid="14" grpId="0" bldLvl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 descr="c35ff5e8da017d78102aa4b10eaae210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86360"/>
            <a:ext cx="12192000" cy="6685280"/>
          </a:xfrm>
          <a:prstGeom prst="rect">
            <a:avLst/>
          </a:prstGeom>
        </p:spPr>
      </p:pic>
      <p:sp>
        <p:nvSpPr>
          <p:cNvPr id="34" name="文本框 33"/>
          <p:cNvSpPr txBox="1"/>
          <p:nvPr/>
        </p:nvSpPr>
        <p:spPr>
          <a:xfrm>
            <a:off x="4018915" y="182245"/>
            <a:ext cx="556069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>
                <a:solidFill>
                  <a:schemeClr val="bg1"/>
                </a:solidFill>
                <a:latin typeface="汉仪颜楷简" panose="00020600040101010101" charset="-122"/>
                <a:ea typeface="汉仪颜楷简" panose="00020600040101010101" charset="-122"/>
                <a:cs typeface="汉仪颜楷简" panose="00020600040101010101" charset="-122"/>
              </a:rPr>
              <a:t>任务一：聚焦事例</a:t>
            </a:r>
            <a:r>
              <a:rPr lang="en-US" altLang="zh-CN" sz="2400">
                <a:solidFill>
                  <a:schemeClr val="bg1"/>
                </a:solidFill>
                <a:latin typeface="汉仪颜楷简" panose="00020600040101010101" charset="-122"/>
                <a:ea typeface="汉仪颜楷简" panose="00020600040101010101" charset="-122"/>
                <a:cs typeface="汉仪颜楷简" panose="00020600040101010101" charset="-122"/>
              </a:rPr>
              <a:t> </a:t>
            </a:r>
            <a:r>
              <a:rPr lang="zh-CN" altLang="en-US" sz="2400">
                <a:solidFill>
                  <a:schemeClr val="bg1"/>
                </a:solidFill>
                <a:latin typeface="汉仪颜楷简" panose="00020600040101010101" charset="-122"/>
                <a:ea typeface="汉仪颜楷简" panose="00020600040101010101" charset="-122"/>
                <a:cs typeface="汉仪颜楷简" panose="00020600040101010101" charset="-122"/>
              </a:rPr>
              <a:t>品读形象</a:t>
            </a:r>
            <a:endParaRPr lang="zh-CN" altLang="en-US" sz="2400">
              <a:solidFill>
                <a:schemeClr val="bg1"/>
              </a:solidFill>
              <a:latin typeface="汉仪颜楷简" panose="00020600040101010101" charset="-122"/>
              <a:ea typeface="汉仪颜楷简" panose="00020600040101010101" charset="-122"/>
              <a:cs typeface="汉仪颜楷简" panose="00020600040101010101" charset="-122"/>
            </a:endParaRPr>
          </a:p>
        </p:txBody>
      </p:sp>
      <p:pic>
        <p:nvPicPr>
          <p:cNvPr id="4" name="图片 3" descr="00454a81e816c085996abd1fc854395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95040" y="0"/>
            <a:ext cx="686435" cy="686435"/>
          </a:xfrm>
          <a:prstGeom prst="rect">
            <a:avLst/>
          </a:prstGeom>
        </p:spPr>
      </p:pic>
      <p:sp>
        <p:nvSpPr>
          <p:cNvPr id="3" name="文本框 2"/>
          <p:cNvSpPr txBox="1"/>
          <p:nvPr/>
        </p:nvSpPr>
        <p:spPr>
          <a:xfrm>
            <a:off x="1173480" y="1781175"/>
            <a:ext cx="10031095" cy="48926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indent="720090" algn="l" fontAlgn="auto"/>
            <a:r>
              <a:rPr lang="zh-CN" altLang="en-US" sz="2400">
                <a:latin typeface="楷体" panose="02010609060101010101" pitchFamily="49" charset="-122"/>
                <a:ea typeface="楷体" panose="02010609060101010101" pitchFamily="49" charset="-122"/>
                <a:cs typeface="汉仪颜楷简" panose="00020600040101010101" charset="-122"/>
                <a:sym typeface="+mn-ea"/>
              </a:rPr>
              <a:t>闰土又对我说：</a:t>
            </a:r>
            <a:r>
              <a:rPr lang="en-US" altLang="zh-CN" sz="2400">
                <a:latin typeface="楷体" panose="02010609060101010101" pitchFamily="49" charset="-122"/>
                <a:ea typeface="楷体" panose="02010609060101010101" pitchFamily="49" charset="-122"/>
                <a:cs typeface="汉仪颜楷简" panose="00020600040101010101" charset="-122"/>
                <a:sym typeface="+mn-ea"/>
              </a:rPr>
              <a:t>“</a:t>
            </a:r>
            <a:r>
              <a:rPr lang="zh-CN" altLang="en-US" sz="2400">
                <a:latin typeface="楷体" panose="02010609060101010101" pitchFamily="49" charset="-122"/>
                <a:ea typeface="楷体" panose="02010609060101010101" pitchFamily="49" charset="-122"/>
                <a:cs typeface="汉仪颜楷简" panose="00020600040101010101" charset="-122"/>
                <a:sym typeface="+mn-ea"/>
              </a:rPr>
              <a:t>现在太冷，你夏天到我们这里来。我们日里到海边检贝壳去，红的绿的都有，鬼见怕也有，观音手也有。晚上我和爹管西瓜去，你也去。</a:t>
            </a:r>
            <a:r>
              <a:rPr lang="en-US" altLang="zh-CN" sz="2400">
                <a:latin typeface="楷体" panose="02010609060101010101" pitchFamily="49" charset="-122"/>
                <a:ea typeface="楷体" panose="02010609060101010101" pitchFamily="49" charset="-122"/>
                <a:cs typeface="汉仪颜楷简" panose="00020600040101010101" charset="-122"/>
                <a:sym typeface="+mn-ea"/>
              </a:rPr>
              <a:t>”</a:t>
            </a:r>
            <a:endParaRPr lang="en-US" altLang="zh-CN" sz="2400">
              <a:latin typeface="楷体" panose="02010609060101010101" pitchFamily="49" charset="-122"/>
              <a:ea typeface="楷体" panose="02010609060101010101" pitchFamily="49" charset="-122"/>
              <a:cs typeface="汉仪颜楷简" panose="00020600040101010101" charset="-122"/>
              <a:sym typeface="+mn-ea"/>
            </a:endParaRPr>
          </a:p>
          <a:p>
            <a:pPr indent="720090" algn="l" fontAlgn="auto"/>
            <a:r>
              <a:rPr lang="en-US" altLang="zh-CN" sz="2400">
                <a:latin typeface="楷体" panose="02010609060101010101" pitchFamily="49" charset="-122"/>
                <a:ea typeface="楷体" panose="02010609060101010101" pitchFamily="49" charset="-122"/>
                <a:cs typeface="汉仪颜楷简" panose="00020600040101010101" charset="-122"/>
                <a:sym typeface="+mn-ea"/>
              </a:rPr>
              <a:t>“</a:t>
            </a:r>
            <a:r>
              <a:rPr lang="zh-CN" altLang="en-US" sz="2400">
                <a:latin typeface="楷体" panose="02010609060101010101" pitchFamily="49" charset="-122"/>
                <a:ea typeface="楷体" panose="02010609060101010101" pitchFamily="49" charset="-122"/>
                <a:cs typeface="汉仪颜楷简" panose="00020600040101010101" charset="-122"/>
                <a:sym typeface="+mn-ea"/>
              </a:rPr>
              <a:t>管贼么</a:t>
            </a:r>
            <a:r>
              <a:rPr lang="en-US" altLang="zh-CN" sz="2400">
                <a:latin typeface="楷体" panose="02010609060101010101" pitchFamily="49" charset="-122"/>
                <a:ea typeface="楷体" panose="02010609060101010101" pitchFamily="49" charset="-122"/>
                <a:cs typeface="汉仪颜楷简" panose="00020600040101010101" charset="-122"/>
                <a:sym typeface="+mn-ea"/>
              </a:rPr>
              <a:t>?”</a:t>
            </a:r>
            <a:endParaRPr lang="en-US" altLang="zh-CN" sz="2400">
              <a:latin typeface="楷体" panose="02010609060101010101" pitchFamily="49" charset="-122"/>
              <a:ea typeface="楷体" panose="02010609060101010101" pitchFamily="49" charset="-122"/>
              <a:cs typeface="汉仪颜楷简" panose="00020600040101010101" charset="-122"/>
              <a:sym typeface="+mn-ea"/>
            </a:endParaRPr>
          </a:p>
          <a:p>
            <a:pPr indent="720090" fontAlgn="auto"/>
            <a:r>
              <a:rPr lang="en-US" altLang="zh-CN" sz="2400">
                <a:latin typeface="楷体" panose="02010609060101010101" pitchFamily="49" charset="-122"/>
                <a:ea typeface="楷体" panose="02010609060101010101" pitchFamily="49" charset="-122"/>
                <a:cs typeface="汉仪颜楷简" panose="00020600040101010101" charset="-122"/>
                <a:sym typeface="+mn-ea"/>
              </a:rPr>
              <a:t>“</a:t>
            </a:r>
            <a:r>
              <a:rPr lang="zh-CN" altLang="en-US" sz="2400">
                <a:latin typeface="楷体" panose="02010609060101010101" pitchFamily="49" charset="-122"/>
                <a:ea typeface="楷体" panose="02010609060101010101" pitchFamily="49" charset="-122"/>
                <a:cs typeface="汉仪颜楷简" panose="00020600040101010101" charset="-122"/>
                <a:sym typeface="+mn-ea"/>
              </a:rPr>
              <a:t>不是。走路的人口渴了摘一个瓜吃，我们这里是不算偷的。要管的是獾猪，刺猬，猹。月亮地下，你听，啦啦的响了，猹在咬瓜了。你便捏了胡叉，轻轻地走去</a:t>
            </a:r>
            <a:r>
              <a:rPr lang="en-US" altLang="zh-CN" sz="2400">
                <a:latin typeface="楷体" panose="02010609060101010101" pitchFamily="49" charset="-122"/>
                <a:ea typeface="楷体" panose="02010609060101010101" pitchFamily="49" charset="-122"/>
                <a:cs typeface="汉仪颜楷简" panose="00020600040101010101" charset="-122"/>
                <a:sym typeface="+mn-ea"/>
              </a:rPr>
              <a:t>……”</a:t>
            </a:r>
            <a:endParaRPr lang="en-US" altLang="zh-CN" sz="2400">
              <a:latin typeface="楷体" panose="02010609060101010101" pitchFamily="49" charset="-122"/>
              <a:ea typeface="楷体" panose="02010609060101010101" pitchFamily="49" charset="-122"/>
              <a:cs typeface="汉仪颜楷简" panose="00020600040101010101" charset="-122"/>
            </a:endParaRPr>
          </a:p>
          <a:p>
            <a:pPr indent="720090" fontAlgn="auto"/>
            <a:r>
              <a:rPr lang="zh-CN" altLang="en-US" sz="2400">
                <a:latin typeface="楷体" panose="02010609060101010101" pitchFamily="49" charset="-122"/>
                <a:ea typeface="楷体" panose="02010609060101010101" pitchFamily="49" charset="-122"/>
                <a:cs typeface="汉仪颜楷简" panose="00020600040101010101" charset="-122"/>
                <a:sym typeface="+mn-ea"/>
              </a:rPr>
              <a:t>我那时并不知道这所谓猹的是怎么一件东西</a:t>
            </a:r>
            <a:r>
              <a:rPr lang="en-US" altLang="zh-CN" sz="2400">
                <a:latin typeface="楷体" panose="02010609060101010101" pitchFamily="49" charset="-122"/>
                <a:ea typeface="楷体" panose="02010609060101010101" pitchFamily="49" charset="-122"/>
                <a:cs typeface="汉仪颜楷简" panose="00020600040101010101" charset="-122"/>
                <a:sym typeface="+mn-ea"/>
              </a:rPr>
              <a:t>——</a:t>
            </a:r>
            <a:r>
              <a:rPr lang="zh-CN" altLang="en-US" sz="2400">
                <a:latin typeface="楷体" panose="02010609060101010101" pitchFamily="49" charset="-122"/>
                <a:ea typeface="楷体" panose="02010609060101010101" pitchFamily="49" charset="-122"/>
                <a:cs typeface="汉仪颜楷简" panose="00020600040101010101" charset="-122"/>
                <a:sym typeface="+mn-ea"/>
              </a:rPr>
              <a:t>便是现在也没有知道</a:t>
            </a:r>
            <a:r>
              <a:rPr lang="en-US" altLang="zh-CN" sz="2400">
                <a:latin typeface="楷体" panose="02010609060101010101" pitchFamily="49" charset="-122"/>
                <a:ea typeface="楷体" panose="02010609060101010101" pitchFamily="49" charset="-122"/>
                <a:cs typeface="汉仪颜楷简" panose="00020600040101010101" charset="-122"/>
                <a:sym typeface="+mn-ea"/>
              </a:rPr>
              <a:t>——</a:t>
            </a:r>
            <a:r>
              <a:rPr lang="zh-CN" altLang="en-US" sz="2400">
                <a:latin typeface="楷体" panose="02010609060101010101" pitchFamily="49" charset="-122"/>
                <a:ea typeface="楷体" panose="02010609060101010101" pitchFamily="49" charset="-122"/>
                <a:cs typeface="汉仪颜楷简" panose="00020600040101010101" charset="-122"/>
                <a:sym typeface="+mn-ea"/>
              </a:rPr>
              <a:t>只是无端的觉得状如小狗而很凶猛。</a:t>
            </a:r>
            <a:endParaRPr lang="zh-CN" altLang="en-US" sz="2400">
              <a:latin typeface="楷体" panose="02010609060101010101" pitchFamily="49" charset="-122"/>
              <a:ea typeface="楷体" panose="02010609060101010101" pitchFamily="49" charset="-122"/>
              <a:cs typeface="汉仪颜楷简" panose="00020600040101010101" charset="-122"/>
            </a:endParaRPr>
          </a:p>
          <a:p>
            <a:pPr indent="720090" fontAlgn="auto"/>
            <a:r>
              <a:rPr lang="en-US" altLang="zh-CN" sz="2400">
                <a:latin typeface="楷体" panose="02010609060101010101" pitchFamily="49" charset="-122"/>
                <a:ea typeface="楷体" panose="02010609060101010101" pitchFamily="49" charset="-122"/>
                <a:cs typeface="汉仪颜楷简" panose="00020600040101010101" charset="-122"/>
                <a:sym typeface="+mn-ea"/>
              </a:rPr>
              <a:t>“</a:t>
            </a:r>
            <a:r>
              <a:rPr lang="zh-CN" altLang="en-US" sz="2400">
                <a:latin typeface="楷体" panose="02010609060101010101" pitchFamily="49" charset="-122"/>
                <a:ea typeface="楷体" panose="02010609060101010101" pitchFamily="49" charset="-122"/>
                <a:cs typeface="汉仪颜楷简" panose="00020600040101010101" charset="-122"/>
                <a:sym typeface="+mn-ea"/>
              </a:rPr>
              <a:t>他不咬人么</a:t>
            </a:r>
            <a:r>
              <a:rPr lang="en-US" altLang="zh-CN" sz="2400">
                <a:latin typeface="楷体" panose="02010609060101010101" pitchFamily="49" charset="-122"/>
                <a:ea typeface="楷体" panose="02010609060101010101" pitchFamily="49" charset="-122"/>
                <a:cs typeface="汉仪颜楷简" panose="00020600040101010101" charset="-122"/>
                <a:sym typeface="+mn-ea"/>
              </a:rPr>
              <a:t>?”</a:t>
            </a:r>
            <a:endParaRPr lang="en-US" altLang="zh-CN" sz="2400">
              <a:latin typeface="楷体" panose="02010609060101010101" pitchFamily="49" charset="-122"/>
              <a:ea typeface="楷体" panose="02010609060101010101" pitchFamily="49" charset="-122"/>
              <a:cs typeface="汉仪颜楷简" panose="00020600040101010101" charset="-122"/>
            </a:endParaRPr>
          </a:p>
          <a:p>
            <a:pPr indent="720090" fontAlgn="auto"/>
            <a:r>
              <a:rPr lang="en-US" altLang="zh-CN" sz="2400">
                <a:latin typeface="楷体" panose="02010609060101010101" pitchFamily="49" charset="-122"/>
                <a:ea typeface="楷体" panose="02010609060101010101" pitchFamily="49" charset="-122"/>
                <a:cs typeface="汉仪颜楷简" panose="00020600040101010101" charset="-122"/>
                <a:sym typeface="+mn-ea"/>
              </a:rPr>
              <a:t>“</a:t>
            </a:r>
            <a:r>
              <a:rPr lang="zh-CN" altLang="en-US" sz="2400">
                <a:latin typeface="楷体" panose="02010609060101010101" pitchFamily="49" charset="-122"/>
                <a:ea typeface="楷体" panose="02010609060101010101" pitchFamily="49" charset="-122"/>
                <a:cs typeface="汉仪颜楷简" panose="00020600040101010101" charset="-122"/>
                <a:sym typeface="+mn-ea"/>
              </a:rPr>
              <a:t>有胡叉呢。走到了，看见猹了，你便刺。这畜生很伶俐，倒向你奔来，反从胯下窜了。他的皮毛是油一般的滑</a:t>
            </a:r>
            <a:r>
              <a:rPr lang="en-US" altLang="zh-CN" sz="2400">
                <a:latin typeface="楷体" panose="02010609060101010101" pitchFamily="49" charset="-122"/>
                <a:ea typeface="楷体" panose="02010609060101010101" pitchFamily="49" charset="-122"/>
                <a:cs typeface="汉仪颜楷简" panose="00020600040101010101" charset="-122"/>
                <a:sym typeface="+mn-ea"/>
              </a:rPr>
              <a:t>……”</a:t>
            </a:r>
            <a:endParaRPr lang="en-US" altLang="zh-CN" sz="2400">
              <a:latin typeface="楷体" panose="02010609060101010101" pitchFamily="49" charset="-122"/>
              <a:ea typeface="楷体" panose="02010609060101010101" pitchFamily="49" charset="-122"/>
              <a:cs typeface="汉仪颜楷简" panose="00020600040101010101" charset="-122"/>
            </a:endParaRPr>
          </a:p>
          <a:p>
            <a:pPr indent="720090" fontAlgn="auto"/>
            <a:endParaRPr lang="en-US" altLang="zh-CN" sz="2400">
              <a:latin typeface="楷体" panose="02010609060101010101" pitchFamily="49" charset="-122"/>
              <a:ea typeface="楷体" panose="02010609060101010101" pitchFamily="49" charset="-122"/>
              <a:cs typeface="汉仪颜楷简" panose="00020600040101010101" charset="-122"/>
            </a:endParaRPr>
          </a:p>
        </p:txBody>
      </p:sp>
      <p:pic>
        <p:nvPicPr>
          <p:cNvPr id="5" name="图片 4" descr="花瓣素材_中国风系列中式感纹理长标题文字边框元素_194668484"/>
          <p:cNvPicPr>
            <a:picLocks noChangeAspect="1"/>
          </p:cNvPicPr>
          <p:nvPr/>
        </p:nvPicPr>
        <p:blipFill>
          <a:blip r:embed="rId3"/>
          <a:srcRect l="1829" t="44918" b="44712"/>
          <a:stretch>
            <a:fillRect/>
          </a:stretch>
        </p:blipFill>
        <p:spPr>
          <a:xfrm>
            <a:off x="859155" y="822960"/>
            <a:ext cx="3819525" cy="1052195"/>
          </a:xfrm>
          <a:prstGeom prst="roundRect">
            <a:avLst/>
          </a:prstGeom>
        </p:spPr>
      </p:pic>
      <p:sp>
        <p:nvSpPr>
          <p:cNvPr id="6" name="文本框 5"/>
          <p:cNvSpPr txBox="1"/>
          <p:nvPr/>
        </p:nvSpPr>
        <p:spPr>
          <a:xfrm>
            <a:off x="1308100" y="894080"/>
            <a:ext cx="3454400" cy="9220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54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看瓜刺猹</a:t>
            </a:r>
            <a:endParaRPr lang="zh-CN" altLang="en-US" sz="5400">
              <a:solidFill>
                <a:srgbClr val="C0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7" name="Freeform 5"/>
          <p:cNvSpPr/>
          <p:nvPr>
            <p:custDataLst>
              <p:tags r:id="rId4"/>
            </p:custDataLst>
          </p:nvPr>
        </p:nvSpPr>
        <p:spPr>
          <a:xfrm rot="-377585" flipH="1">
            <a:off x="8388305" y="615048"/>
            <a:ext cx="2756534" cy="1247775"/>
          </a:xfrm>
          <a:custGeom>
            <a:avLst/>
            <a:gdLst/>
            <a:ahLst/>
            <a:cxnLst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0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</a:cxnLst>
            <a:rect l="0" t="0" r="0" b="0"/>
            <a:pathLst>
              <a:path w="1448" h="959">
                <a:moveTo>
                  <a:pt x="133" y="314"/>
                </a:moveTo>
                <a:lnTo>
                  <a:pt x="127" y="271"/>
                </a:lnTo>
                <a:lnTo>
                  <a:pt x="139" y="235"/>
                </a:lnTo>
                <a:lnTo>
                  <a:pt x="151" y="199"/>
                </a:lnTo>
                <a:lnTo>
                  <a:pt x="175" y="163"/>
                </a:lnTo>
                <a:lnTo>
                  <a:pt x="205" y="133"/>
                </a:lnTo>
                <a:lnTo>
                  <a:pt x="241" y="109"/>
                </a:lnTo>
                <a:lnTo>
                  <a:pt x="278" y="97"/>
                </a:lnTo>
                <a:lnTo>
                  <a:pt x="326" y="84"/>
                </a:lnTo>
                <a:lnTo>
                  <a:pt x="398" y="84"/>
                </a:lnTo>
                <a:lnTo>
                  <a:pt x="471" y="109"/>
                </a:lnTo>
                <a:lnTo>
                  <a:pt x="513" y="60"/>
                </a:lnTo>
                <a:lnTo>
                  <a:pt x="573" y="30"/>
                </a:lnTo>
                <a:lnTo>
                  <a:pt x="609" y="24"/>
                </a:lnTo>
                <a:lnTo>
                  <a:pt x="646" y="24"/>
                </a:lnTo>
                <a:lnTo>
                  <a:pt x="676" y="30"/>
                </a:lnTo>
                <a:lnTo>
                  <a:pt x="712" y="42"/>
                </a:lnTo>
                <a:lnTo>
                  <a:pt x="754" y="72"/>
                </a:lnTo>
                <a:lnTo>
                  <a:pt x="790" y="30"/>
                </a:lnTo>
                <a:lnTo>
                  <a:pt x="839" y="6"/>
                </a:lnTo>
                <a:lnTo>
                  <a:pt x="893" y="0"/>
                </a:lnTo>
                <a:lnTo>
                  <a:pt x="947" y="12"/>
                </a:lnTo>
                <a:lnTo>
                  <a:pt x="977" y="30"/>
                </a:lnTo>
                <a:lnTo>
                  <a:pt x="1002" y="48"/>
                </a:lnTo>
                <a:lnTo>
                  <a:pt x="1050" y="12"/>
                </a:lnTo>
                <a:lnTo>
                  <a:pt x="1110" y="0"/>
                </a:lnTo>
                <a:lnTo>
                  <a:pt x="1170" y="6"/>
                </a:lnTo>
                <a:lnTo>
                  <a:pt x="1231" y="30"/>
                </a:lnTo>
                <a:lnTo>
                  <a:pt x="1267" y="72"/>
                </a:lnTo>
                <a:lnTo>
                  <a:pt x="1285" y="121"/>
                </a:lnTo>
                <a:lnTo>
                  <a:pt x="1321" y="133"/>
                </a:lnTo>
                <a:lnTo>
                  <a:pt x="1345" y="145"/>
                </a:lnTo>
                <a:lnTo>
                  <a:pt x="1394" y="193"/>
                </a:lnTo>
                <a:lnTo>
                  <a:pt x="1406" y="223"/>
                </a:lnTo>
                <a:lnTo>
                  <a:pt x="1418" y="253"/>
                </a:lnTo>
                <a:lnTo>
                  <a:pt x="1418" y="284"/>
                </a:lnTo>
                <a:lnTo>
                  <a:pt x="1412" y="320"/>
                </a:lnTo>
                <a:lnTo>
                  <a:pt x="1400" y="338"/>
                </a:lnTo>
                <a:lnTo>
                  <a:pt x="1424" y="374"/>
                </a:lnTo>
                <a:lnTo>
                  <a:pt x="1442" y="416"/>
                </a:lnTo>
                <a:lnTo>
                  <a:pt x="1448" y="452"/>
                </a:lnTo>
                <a:lnTo>
                  <a:pt x="1448" y="495"/>
                </a:lnTo>
                <a:lnTo>
                  <a:pt x="1436" y="531"/>
                </a:lnTo>
                <a:lnTo>
                  <a:pt x="1418" y="567"/>
                </a:lnTo>
                <a:lnTo>
                  <a:pt x="1394" y="597"/>
                </a:lnTo>
                <a:lnTo>
                  <a:pt x="1357" y="627"/>
                </a:lnTo>
                <a:lnTo>
                  <a:pt x="1309" y="658"/>
                </a:lnTo>
                <a:lnTo>
                  <a:pt x="1255" y="670"/>
                </a:lnTo>
                <a:lnTo>
                  <a:pt x="1249" y="706"/>
                </a:lnTo>
                <a:lnTo>
                  <a:pt x="1237" y="736"/>
                </a:lnTo>
                <a:lnTo>
                  <a:pt x="1219" y="766"/>
                </a:lnTo>
                <a:lnTo>
                  <a:pt x="1195" y="790"/>
                </a:lnTo>
                <a:lnTo>
                  <a:pt x="1134" y="833"/>
                </a:lnTo>
                <a:lnTo>
                  <a:pt x="1098" y="839"/>
                </a:lnTo>
                <a:lnTo>
                  <a:pt x="1056" y="845"/>
                </a:lnTo>
                <a:lnTo>
                  <a:pt x="1008" y="839"/>
                </a:lnTo>
                <a:lnTo>
                  <a:pt x="959" y="814"/>
                </a:lnTo>
                <a:lnTo>
                  <a:pt x="941" y="857"/>
                </a:lnTo>
                <a:lnTo>
                  <a:pt x="917" y="887"/>
                </a:lnTo>
                <a:lnTo>
                  <a:pt x="887" y="917"/>
                </a:lnTo>
                <a:lnTo>
                  <a:pt x="851" y="941"/>
                </a:lnTo>
                <a:lnTo>
                  <a:pt x="808" y="953"/>
                </a:lnTo>
                <a:lnTo>
                  <a:pt x="766" y="959"/>
                </a:lnTo>
                <a:lnTo>
                  <a:pt x="718" y="959"/>
                </a:lnTo>
                <a:lnTo>
                  <a:pt x="676" y="953"/>
                </a:lnTo>
                <a:lnTo>
                  <a:pt x="603" y="923"/>
                </a:lnTo>
                <a:lnTo>
                  <a:pt x="555" y="869"/>
                </a:lnTo>
                <a:lnTo>
                  <a:pt x="507" y="893"/>
                </a:lnTo>
                <a:lnTo>
                  <a:pt x="459" y="905"/>
                </a:lnTo>
                <a:lnTo>
                  <a:pt x="404" y="905"/>
                </a:lnTo>
                <a:lnTo>
                  <a:pt x="356" y="899"/>
                </a:lnTo>
                <a:lnTo>
                  <a:pt x="308" y="881"/>
                </a:lnTo>
                <a:lnTo>
                  <a:pt x="265" y="863"/>
                </a:lnTo>
                <a:lnTo>
                  <a:pt x="229" y="826"/>
                </a:lnTo>
                <a:lnTo>
                  <a:pt x="199" y="790"/>
                </a:lnTo>
                <a:lnTo>
                  <a:pt x="193" y="784"/>
                </a:lnTo>
                <a:lnTo>
                  <a:pt x="139" y="784"/>
                </a:lnTo>
                <a:lnTo>
                  <a:pt x="84" y="760"/>
                </a:lnTo>
                <a:lnTo>
                  <a:pt x="48" y="718"/>
                </a:lnTo>
                <a:lnTo>
                  <a:pt x="30" y="670"/>
                </a:lnTo>
                <a:lnTo>
                  <a:pt x="30" y="639"/>
                </a:lnTo>
                <a:lnTo>
                  <a:pt x="36" y="615"/>
                </a:lnTo>
                <a:lnTo>
                  <a:pt x="54" y="585"/>
                </a:lnTo>
                <a:lnTo>
                  <a:pt x="72" y="567"/>
                </a:lnTo>
                <a:lnTo>
                  <a:pt x="30" y="531"/>
                </a:lnTo>
                <a:lnTo>
                  <a:pt x="6" y="483"/>
                </a:lnTo>
                <a:lnTo>
                  <a:pt x="0" y="434"/>
                </a:lnTo>
                <a:lnTo>
                  <a:pt x="18" y="386"/>
                </a:lnTo>
                <a:lnTo>
                  <a:pt x="42" y="356"/>
                </a:lnTo>
                <a:lnTo>
                  <a:pt x="66" y="338"/>
                </a:lnTo>
                <a:lnTo>
                  <a:pt x="97" y="326"/>
                </a:lnTo>
                <a:lnTo>
                  <a:pt x="133" y="320"/>
                </a:lnTo>
                <a:lnTo>
                  <a:pt x="133" y="314"/>
                </a:lnTo>
                <a:close/>
              </a:path>
            </a:pathLst>
          </a:custGeom>
          <a:gradFill flip="none" rotWithShape="1">
            <a:gsLst>
              <a:gs pos="100000">
                <a:schemeClr val="bg1"/>
              </a:gs>
              <a:gs pos="0">
                <a:srgbClr val="E5C79D"/>
              </a:gs>
            </a:gsLst>
            <a:lin ang="2700000" scaled="1"/>
            <a:tileRect/>
          </a:gradFill>
          <a:ln w="50800">
            <a:gradFill>
              <a:gsLst>
                <a:gs pos="0">
                  <a:srgbClr val="511F18"/>
                </a:gs>
                <a:gs pos="83000">
                  <a:srgbClr val="C9974C"/>
                </a:gs>
                <a:gs pos="40000">
                  <a:srgbClr val="7E3612"/>
                </a:gs>
              </a:gsLst>
              <a:lin ang="5400000" scaled="1"/>
            </a:gradFill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微软雅黑" panose="020B0503020204020204" charset="-122"/>
              <a:cs typeface="+mn-cs"/>
            </a:endParaRPr>
          </a:p>
        </p:txBody>
      </p:sp>
      <p:sp>
        <p:nvSpPr>
          <p:cNvPr id="18" name="文本框 39"/>
          <p:cNvSpPr txBox="1"/>
          <p:nvPr>
            <p:custDataLst>
              <p:tags r:id="rId5"/>
            </p:custDataLst>
          </p:nvPr>
        </p:nvSpPr>
        <p:spPr>
          <a:xfrm>
            <a:off x="8419420" y="865263"/>
            <a:ext cx="2618105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/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4000" i="0" u="none" strike="noStrike" kern="1200" cap="none" spc="0" normalizeH="0" baseline="0" noProof="0" dirty="0">
                <a:ln>
                  <a:noFill/>
                </a:ln>
                <a:solidFill>
                  <a:srgbClr val="7E3612"/>
                </a:solidFill>
                <a:effectLst/>
                <a:uLnTx/>
                <a:uFillTx/>
                <a:latin typeface="华文新魏" panose="02010800040101010101" charset="-122"/>
                <a:ea typeface="华文新魏" panose="02010800040101010101" charset="-122"/>
              </a:rPr>
              <a:t>勇敢机智</a:t>
            </a:r>
            <a:endParaRPr kumimoji="0" lang="zh-CN" altLang="en-US" sz="4000" i="0" u="none" strike="noStrike" kern="1200" cap="none" spc="0" normalizeH="0" baseline="0" noProof="0" dirty="0">
              <a:ln>
                <a:noFill/>
              </a:ln>
              <a:solidFill>
                <a:srgbClr val="7E3612"/>
              </a:solidFill>
              <a:effectLst/>
              <a:uLnTx/>
              <a:uFillTx/>
              <a:latin typeface="华文新魏" panose="02010800040101010101" charset="-122"/>
              <a:ea typeface="华文新魏" panose="02010800040101010101" charset="-122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4206240" y="3604260"/>
            <a:ext cx="7436485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zh-CN" altLang="en-US" sz="2400" b="1">
                <a:solidFill>
                  <a:srgbClr val="C00000"/>
                </a:solidFill>
                <a:uFillTx/>
                <a:latin typeface="楷体" panose="02010609060101010101" pitchFamily="49" charset="-122"/>
                <a:ea typeface="楷体" panose="02010609060101010101" pitchFamily="49" charset="-122"/>
                <a:cs typeface="汉仪颜楷简" panose="00020600040101010101" charset="-122"/>
                <a:sym typeface="+mn-ea"/>
              </a:rPr>
              <a:t>月亮地下，你听，啦啦的响了，猹在咬瓜了。你便</a:t>
            </a:r>
            <a:endParaRPr lang="zh-CN" altLang="en-US" sz="2400" b="1">
              <a:solidFill>
                <a:srgbClr val="C00000"/>
              </a:solidFill>
              <a:uFillTx/>
              <a:latin typeface="楷体" panose="02010609060101010101" pitchFamily="49" charset="-122"/>
              <a:ea typeface="楷体" panose="02010609060101010101" pitchFamily="49" charset="-122"/>
              <a:cs typeface="汉仪颜楷简" panose="00020600040101010101" charset="-122"/>
              <a:sym typeface="+mn-ea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1158875" y="3980815"/>
            <a:ext cx="6096000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zh-CN" altLang="en-US" sz="2400" b="1">
                <a:solidFill>
                  <a:srgbClr val="C00000"/>
                </a:solidFill>
                <a:uFillTx/>
                <a:latin typeface="楷体" panose="02010609060101010101" pitchFamily="49" charset="-122"/>
                <a:ea typeface="楷体" panose="02010609060101010101" pitchFamily="49" charset="-122"/>
                <a:cs typeface="汉仪颜楷简" panose="00020600040101010101" charset="-122"/>
                <a:sym typeface="+mn-ea"/>
              </a:rPr>
              <a:t>捏</a:t>
            </a:r>
            <a:r>
              <a:rPr lang="zh-CN" altLang="en-US" sz="2400" b="1">
                <a:solidFill>
                  <a:srgbClr val="C00000"/>
                </a:solidFill>
                <a:uFillTx/>
                <a:latin typeface="楷体" panose="02010609060101010101" pitchFamily="49" charset="-122"/>
                <a:ea typeface="楷体" panose="02010609060101010101" pitchFamily="49" charset="-122"/>
                <a:cs typeface="汉仪颜楷简" panose="00020600040101010101" charset="-122"/>
                <a:sym typeface="+mn-ea"/>
              </a:rPr>
              <a:t>了胡叉，轻轻地走去</a:t>
            </a:r>
            <a:r>
              <a:rPr lang="en-US" altLang="zh-CN" sz="2400" b="1">
                <a:solidFill>
                  <a:srgbClr val="C00000"/>
                </a:solidFill>
                <a:uFillTx/>
                <a:latin typeface="楷体" panose="02010609060101010101" pitchFamily="49" charset="-122"/>
                <a:ea typeface="楷体" panose="02010609060101010101" pitchFamily="49" charset="-122"/>
                <a:cs typeface="汉仪颜楷简" panose="00020600040101010101" charset="-122"/>
                <a:sym typeface="+mn-ea"/>
              </a:rPr>
              <a:t>……</a:t>
            </a:r>
            <a:endParaRPr lang="en-US" altLang="zh-CN" sz="2400" b="1">
              <a:solidFill>
                <a:srgbClr val="C00000"/>
              </a:solidFill>
              <a:uFillTx/>
              <a:latin typeface="楷体" panose="02010609060101010101" pitchFamily="49" charset="-122"/>
              <a:ea typeface="楷体" panose="02010609060101010101" pitchFamily="49" charset="-122"/>
              <a:cs typeface="汉仪颜楷简" panose="00020600040101010101" charset="-122"/>
              <a:sym typeface="+mn-ea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eelOff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17" grpId="1" animBg="1"/>
      <p:bldP spid="18" grpId="0"/>
      <p:bldP spid="18" grpId="1"/>
      <p:bldP spid="8" grpId="0"/>
      <p:bldP spid="8" grpId="1"/>
      <p:bldP spid="9" grpId="0"/>
      <p:bldP spid="9" grpId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 descr="c35ff5e8da017d78102aa4b10eaae210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86360"/>
            <a:ext cx="12192000" cy="6685280"/>
          </a:xfrm>
          <a:prstGeom prst="rect">
            <a:avLst/>
          </a:prstGeom>
        </p:spPr>
      </p:pic>
      <p:sp>
        <p:nvSpPr>
          <p:cNvPr id="34" name="文本框 33"/>
          <p:cNvSpPr txBox="1"/>
          <p:nvPr/>
        </p:nvSpPr>
        <p:spPr>
          <a:xfrm>
            <a:off x="4018915" y="182245"/>
            <a:ext cx="556069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>
                <a:solidFill>
                  <a:schemeClr val="bg1"/>
                </a:solidFill>
                <a:latin typeface="汉仪颜楷简" panose="00020600040101010101" charset="-122"/>
                <a:ea typeface="汉仪颜楷简" panose="00020600040101010101" charset="-122"/>
                <a:cs typeface="汉仪颜楷简" panose="00020600040101010101" charset="-122"/>
              </a:rPr>
              <a:t>任务一：聚焦事例</a:t>
            </a:r>
            <a:r>
              <a:rPr lang="en-US" altLang="zh-CN" sz="2400">
                <a:solidFill>
                  <a:schemeClr val="bg1"/>
                </a:solidFill>
                <a:latin typeface="汉仪颜楷简" panose="00020600040101010101" charset="-122"/>
                <a:ea typeface="汉仪颜楷简" panose="00020600040101010101" charset="-122"/>
                <a:cs typeface="汉仪颜楷简" panose="00020600040101010101" charset="-122"/>
              </a:rPr>
              <a:t> </a:t>
            </a:r>
            <a:r>
              <a:rPr lang="zh-CN" altLang="en-US" sz="2400">
                <a:solidFill>
                  <a:schemeClr val="bg1"/>
                </a:solidFill>
                <a:latin typeface="汉仪颜楷简" panose="00020600040101010101" charset="-122"/>
                <a:ea typeface="汉仪颜楷简" panose="00020600040101010101" charset="-122"/>
                <a:cs typeface="汉仪颜楷简" panose="00020600040101010101" charset="-122"/>
              </a:rPr>
              <a:t>品读形象</a:t>
            </a:r>
            <a:endParaRPr lang="zh-CN" altLang="en-US" sz="2400">
              <a:solidFill>
                <a:schemeClr val="bg1"/>
              </a:solidFill>
              <a:latin typeface="汉仪颜楷简" panose="00020600040101010101" charset="-122"/>
              <a:ea typeface="汉仪颜楷简" panose="00020600040101010101" charset="-122"/>
              <a:cs typeface="汉仪颜楷简" panose="00020600040101010101" charset="-122"/>
            </a:endParaRPr>
          </a:p>
        </p:txBody>
      </p:sp>
      <p:pic>
        <p:nvPicPr>
          <p:cNvPr id="4" name="图片 3" descr="00454a81e816c085996abd1fc854395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95040" y="0"/>
            <a:ext cx="686435" cy="686435"/>
          </a:xfrm>
          <a:prstGeom prst="rect">
            <a:avLst/>
          </a:prstGeom>
        </p:spPr>
      </p:pic>
      <p:sp>
        <p:nvSpPr>
          <p:cNvPr id="3" name="文本框 2"/>
          <p:cNvSpPr txBox="1"/>
          <p:nvPr/>
        </p:nvSpPr>
        <p:spPr>
          <a:xfrm>
            <a:off x="1173480" y="1781175"/>
            <a:ext cx="10031095" cy="48926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indent="720090" algn="l" fontAlgn="auto"/>
            <a:r>
              <a:rPr lang="zh-CN" altLang="en-US" sz="2400">
                <a:latin typeface="楷体" panose="02010609060101010101" pitchFamily="49" charset="-122"/>
                <a:ea typeface="楷体" panose="02010609060101010101" pitchFamily="49" charset="-122"/>
                <a:cs typeface="汉仪颜楷简" panose="00020600040101010101" charset="-122"/>
                <a:sym typeface="+mn-ea"/>
              </a:rPr>
              <a:t>闰土又对我说：</a:t>
            </a:r>
            <a:r>
              <a:rPr lang="en-US" altLang="zh-CN" sz="24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汉仪颜楷简" panose="00020600040101010101" charset="-122"/>
                <a:sym typeface="+mn-ea"/>
              </a:rPr>
              <a:t>“</a:t>
            </a:r>
            <a:r>
              <a:rPr lang="zh-CN" altLang="en-US" sz="24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汉仪颜楷简" panose="00020600040101010101" charset="-122"/>
                <a:sym typeface="+mn-ea"/>
              </a:rPr>
              <a:t>现在太冷，你夏天到我们这里来。我们日里到海边检贝壳去，红的绿的都有，鬼见怕也有，观音手也有。晚上我和爹管西瓜去，你也去。</a:t>
            </a:r>
            <a:r>
              <a:rPr lang="en-US" altLang="zh-CN" sz="24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汉仪颜楷简" panose="00020600040101010101" charset="-122"/>
                <a:sym typeface="+mn-ea"/>
              </a:rPr>
              <a:t>”</a:t>
            </a:r>
            <a:endParaRPr lang="en-US" altLang="zh-CN" sz="2400">
              <a:solidFill>
                <a:srgbClr val="C00000"/>
              </a:solidFill>
              <a:latin typeface="楷体" panose="02010609060101010101" pitchFamily="49" charset="-122"/>
              <a:ea typeface="楷体" panose="02010609060101010101" pitchFamily="49" charset="-122"/>
              <a:cs typeface="汉仪颜楷简" panose="00020600040101010101" charset="-122"/>
              <a:sym typeface="+mn-ea"/>
            </a:endParaRPr>
          </a:p>
          <a:p>
            <a:pPr indent="720090" algn="l" fontAlgn="auto"/>
            <a:r>
              <a:rPr lang="en-US" altLang="zh-CN" sz="2400">
                <a:solidFill>
                  <a:schemeClr val="accent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汉仪颜楷简" panose="00020600040101010101" charset="-122"/>
                <a:sym typeface="+mn-ea"/>
              </a:rPr>
              <a:t>“</a:t>
            </a:r>
            <a:r>
              <a:rPr lang="zh-CN" altLang="en-US" sz="2400">
                <a:solidFill>
                  <a:schemeClr val="accent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汉仪颜楷简" panose="00020600040101010101" charset="-122"/>
                <a:sym typeface="+mn-ea"/>
              </a:rPr>
              <a:t>管贼么</a:t>
            </a:r>
            <a:r>
              <a:rPr lang="en-US" altLang="zh-CN" sz="2400">
                <a:solidFill>
                  <a:schemeClr val="accent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汉仪颜楷简" panose="00020600040101010101" charset="-122"/>
                <a:sym typeface="+mn-ea"/>
              </a:rPr>
              <a:t>?”</a:t>
            </a:r>
            <a:endParaRPr lang="en-US" altLang="zh-CN" sz="2400">
              <a:latin typeface="楷体" panose="02010609060101010101" pitchFamily="49" charset="-122"/>
              <a:ea typeface="楷体" panose="02010609060101010101" pitchFamily="49" charset="-122"/>
              <a:cs typeface="汉仪颜楷简" panose="00020600040101010101" charset="-122"/>
              <a:sym typeface="+mn-ea"/>
            </a:endParaRPr>
          </a:p>
          <a:p>
            <a:pPr indent="720090" fontAlgn="auto"/>
            <a:r>
              <a:rPr lang="en-US" altLang="zh-CN" sz="24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汉仪颜楷简" panose="00020600040101010101" charset="-122"/>
                <a:sym typeface="+mn-ea"/>
              </a:rPr>
              <a:t>“</a:t>
            </a:r>
            <a:r>
              <a:rPr lang="zh-CN" altLang="en-US" sz="24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汉仪颜楷简" panose="00020600040101010101" charset="-122"/>
                <a:sym typeface="+mn-ea"/>
              </a:rPr>
              <a:t>不是。走路的人口渴了摘一个瓜吃，我们这里是不算偷的。要管的是獾猪，刺猬，猹。月亮地下，你听，啦啦的响了，猹在咬瓜了。你便捏了胡叉，轻轻地走去</a:t>
            </a:r>
            <a:r>
              <a:rPr lang="en-US" altLang="zh-CN" sz="24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汉仪颜楷简" panose="00020600040101010101" charset="-122"/>
                <a:sym typeface="+mn-ea"/>
              </a:rPr>
              <a:t>……”</a:t>
            </a:r>
            <a:endParaRPr lang="en-US" altLang="zh-CN" sz="2400">
              <a:solidFill>
                <a:srgbClr val="C00000"/>
              </a:solidFill>
              <a:latin typeface="楷体" panose="02010609060101010101" pitchFamily="49" charset="-122"/>
              <a:ea typeface="楷体" panose="02010609060101010101" pitchFamily="49" charset="-122"/>
              <a:cs typeface="汉仪颜楷简" panose="00020600040101010101" charset="-122"/>
            </a:endParaRPr>
          </a:p>
          <a:p>
            <a:pPr indent="720090" fontAlgn="auto"/>
            <a:r>
              <a:rPr lang="zh-CN" altLang="en-US" sz="2400">
                <a:latin typeface="楷体" panose="02010609060101010101" pitchFamily="49" charset="-122"/>
                <a:ea typeface="楷体" panose="02010609060101010101" pitchFamily="49" charset="-122"/>
                <a:cs typeface="汉仪颜楷简" panose="00020600040101010101" charset="-122"/>
                <a:sym typeface="+mn-ea"/>
              </a:rPr>
              <a:t>我那时并不知道这所谓猹的是怎么一件东西</a:t>
            </a:r>
            <a:r>
              <a:rPr lang="en-US" altLang="zh-CN" sz="2400">
                <a:latin typeface="楷体" panose="02010609060101010101" pitchFamily="49" charset="-122"/>
                <a:ea typeface="楷体" panose="02010609060101010101" pitchFamily="49" charset="-122"/>
                <a:cs typeface="汉仪颜楷简" panose="00020600040101010101" charset="-122"/>
                <a:sym typeface="+mn-ea"/>
              </a:rPr>
              <a:t>——</a:t>
            </a:r>
            <a:r>
              <a:rPr lang="zh-CN" altLang="en-US" sz="2400">
                <a:latin typeface="楷体" panose="02010609060101010101" pitchFamily="49" charset="-122"/>
                <a:ea typeface="楷体" panose="02010609060101010101" pitchFamily="49" charset="-122"/>
                <a:cs typeface="汉仪颜楷简" panose="00020600040101010101" charset="-122"/>
                <a:sym typeface="+mn-ea"/>
              </a:rPr>
              <a:t>便是现在也没有知道</a:t>
            </a:r>
            <a:r>
              <a:rPr lang="en-US" altLang="zh-CN" sz="2400">
                <a:latin typeface="楷体" panose="02010609060101010101" pitchFamily="49" charset="-122"/>
                <a:ea typeface="楷体" panose="02010609060101010101" pitchFamily="49" charset="-122"/>
                <a:cs typeface="汉仪颜楷简" panose="00020600040101010101" charset="-122"/>
                <a:sym typeface="+mn-ea"/>
              </a:rPr>
              <a:t>--</a:t>
            </a:r>
            <a:r>
              <a:rPr lang="zh-CN" altLang="en-US" sz="2400">
                <a:latin typeface="楷体" panose="02010609060101010101" pitchFamily="49" charset="-122"/>
                <a:ea typeface="楷体" panose="02010609060101010101" pitchFamily="49" charset="-122"/>
                <a:cs typeface="汉仪颜楷简" panose="00020600040101010101" charset="-122"/>
                <a:sym typeface="+mn-ea"/>
              </a:rPr>
              <a:t>只是无端的觉得状如小狗而很凶猛。</a:t>
            </a:r>
            <a:endParaRPr lang="zh-CN" altLang="en-US" sz="2400">
              <a:latin typeface="楷体" panose="02010609060101010101" pitchFamily="49" charset="-122"/>
              <a:ea typeface="楷体" panose="02010609060101010101" pitchFamily="49" charset="-122"/>
              <a:cs typeface="汉仪颜楷简" panose="00020600040101010101" charset="-122"/>
            </a:endParaRPr>
          </a:p>
          <a:p>
            <a:pPr indent="720090" fontAlgn="auto"/>
            <a:r>
              <a:rPr lang="en-US" altLang="zh-CN" sz="2400">
                <a:solidFill>
                  <a:schemeClr val="accent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汉仪颜楷简" panose="00020600040101010101" charset="-122"/>
                <a:sym typeface="+mn-ea"/>
              </a:rPr>
              <a:t>“</a:t>
            </a:r>
            <a:r>
              <a:rPr lang="zh-CN" altLang="en-US" sz="2400">
                <a:solidFill>
                  <a:schemeClr val="accent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汉仪颜楷简" panose="00020600040101010101" charset="-122"/>
                <a:sym typeface="+mn-ea"/>
              </a:rPr>
              <a:t>他不咬人么</a:t>
            </a:r>
            <a:r>
              <a:rPr lang="en-US" altLang="zh-CN" sz="2400">
                <a:solidFill>
                  <a:schemeClr val="accent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汉仪颜楷简" panose="00020600040101010101" charset="-122"/>
                <a:sym typeface="+mn-ea"/>
              </a:rPr>
              <a:t>?”</a:t>
            </a:r>
            <a:endParaRPr lang="en-US" altLang="zh-CN" sz="2400">
              <a:latin typeface="楷体" panose="02010609060101010101" pitchFamily="49" charset="-122"/>
              <a:ea typeface="楷体" panose="02010609060101010101" pitchFamily="49" charset="-122"/>
              <a:cs typeface="汉仪颜楷简" panose="00020600040101010101" charset="-122"/>
            </a:endParaRPr>
          </a:p>
          <a:p>
            <a:pPr indent="720090" fontAlgn="auto"/>
            <a:r>
              <a:rPr lang="en-US" altLang="zh-CN" sz="24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汉仪颜楷简" panose="00020600040101010101" charset="-122"/>
                <a:sym typeface="+mn-ea"/>
              </a:rPr>
              <a:t>“</a:t>
            </a:r>
            <a:r>
              <a:rPr lang="zh-CN" altLang="en-US" sz="24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汉仪颜楷简" panose="00020600040101010101" charset="-122"/>
                <a:sym typeface="+mn-ea"/>
              </a:rPr>
              <a:t>有胡叉呢。走到了，看见猹了，你便刺。这畜生很伶俐，倒向你奔来，反从胯下窜了。他的皮毛是油一般的滑</a:t>
            </a:r>
            <a:r>
              <a:rPr lang="en-US" altLang="zh-CN" sz="24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汉仪颜楷简" panose="00020600040101010101" charset="-122"/>
                <a:sym typeface="+mn-ea"/>
              </a:rPr>
              <a:t>……”</a:t>
            </a:r>
            <a:endParaRPr lang="en-US" altLang="zh-CN" sz="2400">
              <a:solidFill>
                <a:srgbClr val="C00000"/>
              </a:solidFill>
              <a:latin typeface="楷体" panose="02010609060101010101" pitchFamily="49" charset="-122"/>
              <a:ea typeface="楷体" panose="02010609060101010101" pitchFamily="49" charset="-122"/>
              <a:cs typeface="汉仪颜楷简" panose="00020600040101010101" charset="-122"/>
            </a:endParaRPr>
          </a:p>
          <a:p>
            <a:pPr indent="720090" fontAlgn="auto"/>
            <a:endParaRPr lang="en-US" altLang="zh-CN" sz="2400">
              <a:solidFill>
                <a:srgbClr val="C00000"/>
              </a:solidFill>
              <a:latin typeface="楷体" panose="02010609060101010101" pitchFamily="49" charset="-122"/>
              <a:ea typeface="楷体" panose="02010609060101010101" pitchFamily="49" charset="-122"/>
              <a:cs typeface="汉仪颜楷简" panose="00020600040101010101" charset="-122"/>
            </a:endParaRPr>
          </a:p>
        </p:txBody>
      </p:sp>
      <p:pic>
        <p:nvPicPr>
          <p:cNvPr id="5" name="图片 4" descr="花瓣素材_中国风系列中式感纹理长标题文字边框元素_194668484"/>
          <p:cNvPicPr>
            <a:picLocks noChangeAspect="1"/>
          </p:cNvPicPr>
          <p:nvPr/>
        </p:nvPicPr>
        <p:blipFill>
          <a:blip r:embed="rId3"/>
          <a:srcRect l="1829" t="44918" b="44712"/>
          <a:stretch>
            <a:fillRect/>
          </a:stretch>
        </p:blipFill>
        <p:spPr>
          <a:xfrm>
            <a:off x="859155" y="822960"/>
            <a:ext cx="3819525" cy="1052195"/>
          </a:xfrm>
          <a:prstGeom prst="roundRect">
            <a:avLst/>
          </a:prstGeom>
        </p:spPr>
      </p:pic>
      <p:sp>
        <p:nvSpPr>
          <p:cNvPr id="6" name="文本框 5"/>
          <p:cNvSpPr txBox="1"/>
          <p:nvPr/>
        </p:nvSpPr>
        <p:spPr>
          <a:xfrm>
            <a:off x="1308100" y="894080"/>
            <a:ext cx="3454400" cy="9220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54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看瓜刺猹</a:t>
            </a:r>
            <a:endParaRPr lang="zh-CN" altLang="en-US" sz="5400">
              <a:solidFill>
                <a:srgbClr val="C0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grpSp>
        <p:nvGrpSpPr>
          <p:cNvPr id="14" name="组合 13"/>
          <p:cNvGrpSpPr/>
          <p:nvPr/>
        </p:nvGrpSpPr>
        <p:grpSpPr>
          <a:xfrm>
            <a:off x="7105338" y="-177279"/>
            <a:ext cx="3256022" cy="2418759"/>
            <a:chOff x="2964564" y="3338142"/>
            <a:chExt cx="3256022" cy="2418759"/>
          </a:xfrm>
        </p:grpSpPr>
        <p:pic>
          <p:nvPicPr>
            <p:cNvPr id="15366" name="Picture 6" descr="查看图片"/>
            <p:cNvPicPr>
              <a:picLocks noChangeAspect="1" noChangeArrowheads="1"/>
            </p:cNvPicPr>
            <p:nvPr/>
          </p:nvPicPr>
          <p:blipFill>
            <a:blip r:embed="rId4">
              <a:duotone>
                <a:schemeClr val="accent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600000">
              <a:off x="3383195" y="2919510"/>
              <a:ext cx="2418759" cy="325602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3" name="文本框 12"/>
            <p:cNvSpPr txBox="1"/>
            <p:nvPr/>
          </p:nvSpPr>
          <p:spPr>
            <a:xfrm>
              <a:off x="3017904" y="4427802"/>
              <a:ext cx="2628900" cy="64516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3600" i="0" u="none" strike="noStrike" kern="0" cap="none" spc="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Aa马上行楷" panose="02010600010101010101" charset="-122"/>
                  <a:ea typeface="Aa马上行楷" panose="02010600010101010101" charset="-122"/>
                </a:rPr>
                <a:t>合作朗读</a:t>
              </a:r>
              <a:endParaRPr kumimoji="0" lang="zh-CN" altLang="en-US" sz="3600" i="0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a马上行楷" panose="02010600010101010101" charset="-122"/>
                <a:ea typeface="Aa马上行楷" panose="02010600010101010101" charset="-122"/>
              </a:endParaRPr>
            </a:p>
          </p:txBody>
        </p:sp>
      </p:grp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eelOff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 descr="c35ff5e8da017d78102aa4b10eaae210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86360"/>
            <a:ext cx="12192000" cy="6685280"/>
          </a:xfrm>
          <a:prstGeom prst="rect">
            <a:avLst/>
          </a:prstGeom>
        </p:spPr>
      </p:pic>
      <p:sp>
        <p:nvSpPr>
          <p:cNvPr id="34" name="文本框 33"/>
          <p:cNvSpPr txBox="1"/>
          <p:nvPr/>
        </p:nvSpPr>
        <p:spPr>
          <a:xfrm>
            <a:off x="4018915" y="182245"/>
            <a:ext cx="556069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>
                <a:solidFill>
                  <a:schemeClr val="bg1"/>
                </a:solidFill>
                <a:latin typeface="汉仪颜楷简" panose="00020600040101010101" charset="-122"/>
                <a:ea typeface="汉仪颜楷简" panose="00020600040101010101" charset="-122"/>
                <a:cs typeface="汉仪颜楷简" panose="00020600040101010101" charset="-122"/>
              </a:rPr>
              <a:t>任务一：聚焦事例</a:t>
            </a:r>
            <a:r>
              <a:rPr lang="en-US" altLang="zh-CN" sz="2400">
                <a:solidFill>
                  <a:schemeClr val="bg1"/>
                </a:solidFill>
                <a:latin typeface="汉仪颜楷简" panose="00020600040101010101" charset="-122"/>
                <a:ea typeface="汉仪颜楷简" panose="00020600040101010101" charset="-122"/>
                <a:cs typeface="汉仪颜楷简" panose="00020600040101010101" charset="-122"/>
              </a:rPr>
              <a:t> </a:t>
            </a:r>
            <a:r>
              <a:rPr lang="zh-CN" altLang="en-US" sz="2400">
                <a:solidFill>
                  <a:schemeClr val="bg1"/>
                </a:solidFill>
                <a:latin typeface="汉仪颜楷简" panose="00020600040101010101" charset="-122"/>
                <a:ea typeface="汉仪颜楷简" panose="00020600040101010101" charset="-122"/>
                <a:cs typeface="汉仪颜楷简" panose="00020600040101010101" charset="-122"/>
              </a:rPr>
              <a:t>品读形象</a:t>
            </a:r>
            <a:endParaRPr lang="zh-CN" altLang="en-US" sz="2400">
              <a:solidFill>
                <a:schemeClr val="bg1"/>
              </a:solidFill>
              <a:latin typeface="汉仪颜楷简" panose="00020600040101010101" charset="-122"/>
              <a:ea typeface="汉仪颜楷简" panose="00020600040101010101" charset="-122"/>
              <a:cs typeface="汉仪颜楷简" panose="00020600040101010101" charset="-122"/>
            </a:endParaRPr>
          </a:p>
        </p:txBody>
      </p:sp>
      <p:pic>
        <p:nvPicPr>
          <p:cNvPr id="4" name="图片 3" descr="00454a81e816c085996abd1fc854395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95040" y="0"/>
            <a:ext cx="686435" cy="686435"/>
          </a:xfrm>
          <a:prstGeom prst="rect">
            <a:avLst/>
          </a:prstGeom>
        </p:spPr>
      </p:pic>
      <p:pic>
        <p:nvPicPr>
          <p:cNvPr id="5" name="图片 4" descr="花瓣素材_中国风系列中式感纹理长标题文字边框元素_194668484"/>
          <p:cNvPicPr>
            <a:picLocks noChangeAspect="1"/>
          </p:cNvPicPr>
          <p:nvPr/>
        </p:nvPicPr>
        <p:blipFill>
          <a:blip r:embed="rId3"/>
          <a:srcRect l="1829" t="44918" b="44712"/>
          <a:stretch>
            <a:fillRect/>
          </a:stretch>
        </p:blipFill>
        <p:spPr>
          <a:xfrm>
            <a:off x="859155" y="822960"/>
            <a:ext cx="3819525" cy="1052195"/>
          </a:xfrm>
          <a:prstGeom prst="roundRect">
            <a:avLst/>
          </a:prstGeom>
        </p:spPr>
      </p:pic>
      <p:sp>
        <p:nvSpPr>
          <p:cNvPr id="6" name="文本框 5"/>
          <p:cNvSpPr txBox="1"/>
          <p:nvPr/>
        </p:nvSpPr>
        <p:spPr>
          <a:xfrm>
            <a:off x="1308100" y="894080"/>
            <a:ext cx="3454400" cy="9220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54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海边拾贝</a:t>
            </a:r>
            <a:endParaRPr lang="zh-CN" altLang="en-US" sz="5400">
              <a:solidFill>
                <a:srgbClr val="C0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2" name="文本框 11"/>
          <p:cNvSpPr txBox="1"/>
          <p:nvPr/>
        </p:nvSpPr>
        <p:spPr>
          <a:xfrm>
            <a:off x="1408430" y="2228850"/>
            <a:ext cx="9713595" cy="156845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indent="720090" fontAlgn="auto"/>
            <a:r>
              <a:rPr lang="zh-CN" altLang="en-US" sz="2400">
                <a:solidFill>
                  <a:schemeClr val="tx1"/>
                </a:solidFill>
                <a:uFillTx/>
                <a:latin typeface="楷体" panose="02010609060101010101" pitchFamily="49" charset="-122"/>
                <a:ea typeface="楷体" panose="02010609060101010101" pitchFamily="49" charset="-122"/>
                <a:cs typeface="汉仪颜楷简" panose="00020600040101010101" charset="-122"/>
              </a:rPr>
              <a:t>闰土又对我说</a:t>
            </a:r>
            <a:r>
              <a:rPr lang="en-US" altLang="zh-CN" sz="2400">
                <a:solidFill>
                  <a:schemeClr val="tx1"/>
                </a:solidFill>
                <a:uFillTx/>
                <a:latin typeface="楷体" panose="02010609060101010101" pitchFamily="49" charset="-122"/>
                <a:ea typeface="楷体" panose="02010609060101010101" pitchFamily="49" charset="-122"/>
                <a:cs typeface="汉仪颜楷简" panose="00020600040101010101" charset="-122"/>
              </a:rPr>
              <a:t>:</a:t>
            </a:r>
            <a:endParaRPr lang="en-US" altLang="zh-CN" sz="2400">
              <a:solidFill>
                <a:schemeClr val="tx1"/>
              </a:solidFill>
              <a:uFillTx/>
              <a:latin typeface="楷体" panose="02010609060101010101" pitchFamily="49" charset="-122"/>
              <a:ea typeface="楷体" panose="02010609060101010101" pitchFamily="49" charset="-122"/>
              <a:cs typeface="汉仪颜楷简" panose="00020600040101010101" charset="-122"/>
            </a:endParaRPr>
          </a:p>
          <a:p>
            <a:pPr indent="720090" fontAlgn="auto"/>
            <a:r>
              <a:rPr lang="en-US" altLang="zh-CN" sz="2400">
                <a:solidFill>
                  <a:schemeClr val="tx1"/>
                </a:solidFill>
                <a:uFillTx/>
                <a:latin typeface="楷体" panose="02010609060101010101" pitchFamily="49" charset="-122"/>
                <a:ea typeface="楷体" panose="02010609060101010101" pitchFamily="49" charset="-122"/>
                <a:cs typeface="汉仪颜楷简" panose="00020600040101010101" charset="-122"/>
              </a:rPr>
              <a:t>“</a:t>
            </a:r>
            <a:r>
              <a:rPr lang="zh-CN" altLang="en-US" sz="2400">
                <a:solidFill>
                  <a:schemeClr val="tx1"/>
                </a:solidFill>
                <a:uFillTx/>
                <a:latin typeface="楷体" panose="02010609060101010101" pitchFamily="49" charset="-122"/>
                <a:ea typeface="楷体" panose="02010609060101010101" pitchFamily="49" charset="-122"/>
                <a:cs typeface="汉仪颜楷简" panose="00020600040101010101" charset="-122"/>
              </a:rPr>
              <a:t>现在太冷，你夏天到我们这里来。我们日里到海边检贝壳去，红的绿的都有，鬼见怕也有，观音手也有。晚上我和爹管西瓜去，你也去。</a:t>
            </a:r>
            <a:r>
              <a:rPr lang="en-US" altLang="zh-CN" sz="2400">
                <a:solidFill>
                  <a:schemeClr val="tx1"/>
                </a:solidFill>
                <a:uFillTx/>
                <a:latin typeface="楷体" panose="02010609060101010101" pitchFamily="49" charset="-122"/>
                <a:ea typeface="楷体" panose="02010609060101010101" pitchFamily="49" charset="-122"/>
                <a:cs typeface="汉仪颜楷简" panose="00020600040101010101" charset="-122"/>
              </a:rPr>
              <a:t>”</a:t>
            </a:r>
            <a:endParaRPr lang="en-US" altLang="zh-CN" sz="2400">
              <a:solidFill>
                <a:schemeClr val="tx1"/>
              </a:solidFill>
              <a:uFillTx/>
              <a:latin typeface="楷体" panose="02010609060101010101" pitchFamily="49" charset="-122"/>
              <a:ea typeface="楷体" panose="02010609060101010101" pitchFamily="49" charset="-122"/>
              <a:cs typeface="汉仪颜楷简" panose="00020600040101010101" charset="-122"/>
            </a:endParaRPr>
          </a:p>
        </p:txBody>
      </p:sp>
      <p:pic>
        <p:nvPicPr>
          <p:cNvPr id="9" name="图片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36080" y="3496310"/>
            <a:ext cx="2670810" cy="2642235"/>
          </a:xfrm>
          <a:prstGeom prst="rect">
            <a:avLst/>
          </a:prstGeom>
        </p:spPr>
      </p:pic>
      <p:pic>
        <p:nvPicPr>
          <p:cNvPr id="15" name="图片 14" descr="28fd-hqhtqsp0111169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37815" y="3502025"/>
            <a:ext cx="2687320" cy="2636520"/>
          </a:xfrm>
          <a:prstGeom prst="rect">
            <a:avLst/>
          </a:prstGeom>
        </p:spPr>
      </p:pic>
      <p:sp>
        <p:nvSpPr>
          <p:cNvPr id="26" name="Freeform 5"/>
          <p:cNvSpPr/>
          <p:nvPr>
            <p:custDataLst>
              <p:tags r:id="rId6"/>
            </p:custDataLst>
          </p:nvPr>
        </p:nvSpPr>
        <p:spPr>
          <a:xfrm rot="-377585" flipH="1">
            <a:off x="8026355" y="811898"/>
            <a:ext cx="2756534" cy="1247775"/>
          </a:xfrm>
          <a:custGeom>
            <a:avLst/>
            <a:gdLst/>
            <a:ahLst/>
            <a:cxnLst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0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</a:cxnLst>
            <a:rect l="0" t="0" r="0" b="0"/>
            <a:pathLst>
              <a:path w="1448" h="959">
                <a:moveTo>
                  <a:pt x="133" y="314"/>
                </a:moveTo>
                <a:lnTo>
                  <a:pt x="127" y="271"/>
                </a:lnTo>
                <a:lnTo>
                  <a:pt x="139" y="235"/>
                </a:lnTo>
                <a:lnTo>
                  <a:pt x="151" y="199"/>
                </a:lnTo>
                <a:lnTo>
                  <a:pt x="175" y="163"/>
                </a:lnTo>
                <a:lnTo>
                  <a:pt x="205" y="133"/>
                </a:lnTo>
                <a:lnTo>
                  <a:pt x="241" y="109"/>
                </a:lnTo>
                <a:lnTo>
                  <a:pt x="278" y="97"/>
                </a:lnTo>
                <a:lnTo>
                  <a:pt x="326" y="84"/>
                </a:lnTo>
                <a:lnTo>
                  <a:pt x="398" y="84"/>
                </a:lnTo>
                <a:lnTo>
                  <a:pt x="471" y="109"/>
                </a:lnTo>
                <a:lnTo>
                  <a:pt x="513" y="60"/>
                </a:lnTo>
                <a:lnTo>
                  <a:pt x="573" y="30"/>
                </a:lnTo>
                <a:lnTo>
                  <a:pt x="609" y="24"/>
                </a:lnTo>
                <a:lnTo>
                  <a:pt x="646" y="24"/>
                </a:lnTo>
                <a:lnTo>
                  <a:pt x="676" y="30"/>
                </a:lnTo>
                <a:lnTo>
                  <a:pt x="712" y="42"/>
                </a:lnTo>
                <a:lnTo>
                  <a:pt x="754" y="72"/>
                </a:lnTo>
                <a:lnTo>
                  <a:pt x="790" y="30"/>
                </a:lnTo>
                <a:lnTo>
                  <a:pt x="839" y="6"/>
                </a:lnTo>
                <a:lnTo>
                  <a:pt x="893" y="0"/>
                </a:lnTo>
                <a:lnTo>
                  <a:pt x="947" y="12"/>
                </a:lnTo>
                <a:lnTo>
                  <a:pt x="977" y="30"/>
                </a:lnTo>
                <a:lnTo>
                  <a:pt x="1002" y="48"/>
                </a:lnTo>
                <a:lnTo>
                  <a:pt x="1050" y="12"/>
                </a:lnTo>
                <a:lnTo>
                  <a:pt x="1110" y="0"/>
                </a:lnTo>
                <a:lnTo>
                  <a:pt x="1170" y="6"/>
                </a:lnTo>
                <a:lnTo>
                  <a:pt x="1231" y="30"/>
                </a:lnTo>
                <a:lnTo>
                  <a:pt x="1267" y="72"/>
                </a:lnTo>
                <a:lnTo>
                  <a:pt x="1285" y="121"/>
                </a:lnTo>
                <a:lnTo>
                  <a:pt x="1321" y="133"/>
                </a:lnTo>
                <a:lnTo>
                  <a:pt x="1345" y="145"/>
                </a:lnTo>
                <a:lnTo>
                  <a:pt x="1394" y="193"/>
                </a:lnTo>
                <a:lnTo>
                  <a:pt x="1406" y="223"/>
                </a:lnTo>
                <a:lnTo>
                  <a:pt x="1418" y="253"/>
                </a:lnTo>
                <a:lnTo>
                  <a:pt x="1418" y="284"/>
                </a:lnTo>
                <a:lnTo>
                  <a:pt x="1412" y="320"/>
                </a:lnTo>
                <a:lnTo>
                  <a:pt x="1400" y="338"/>
                </a:lnTo>
                <a:lnTo>
                  <a:pt x="1424" y="374"/>
                </a:lnTo>
                <a:lnTo>
                  <a:pt x="1442" y="416"/>
                </a:lnTo>
                <a:lnTo>
                  <a:pt x="1448" y="452"/>
                </a:lnTo>
                <a:lnTo>
                  <a:pt x="1448" y="495"/>
                </a:lnTo>
                <a:lnTo>
                  <a:pt x="1436" y="531"/>
                </a:lnTo>
                <a:lnTo>
                  <a:pt x="1418" y="567"/>
                </a:lnTo>
                <a:lnTo>
                  <a:pt x="1394" y="597"/>
                </a:lnTo>
                <a:lnTo>
                  <a:pt x="1357" y="627"/>
                </a:lnTo>
                <a:lnTo>
                  <a:pt x="1309" y="658"/>
                </a:lnTo>
                <a:lnTo>
                  <a:pt x="1255" y="670"/>
                </a:lnTo>
                <a:lnTo>
                  <a:pt x="1249" y="706"/>
                </a:lnTo>
                <a:lnTo>
                  <a:pt x="1237" y="736"/>
                </a:lnTo>
                <a:lnTo>
                  <a:pt x="1219" y="766"/>
                </a:lnTo>
                <a:lnTo>
                  <a:pt x="1195" y="790"/>
                </a:lnTo>
                <a:lnTo>
                  <a:pt x="1134" y="833"/>
                </a:lnTo>
                <a:lnTo>
                  <a:pt x="1098" y="839"/>
                </a:lnTo>
                <a:lnTo>
                  <a:pt x="1056" y="845"/>
                </a:lnTo>
                <a:lnTo>
                  <a:pt x="1008" y="839"/>
                </a:lnTo>
                <a:lnTo>
                  <a:pt x="959" y="814"/>
                </a:lnTo>
                <a:lnTo>
                  <a:pt x="941" y="857"/>
                </a:lnTo>
                <a:lnTo>
                  <a:pt x="917" y="887"/>
                </a:lnTo>
                <a:lnTo>
                  <a:pt x="887" y="917"/>
                </a:lnTo>
                <a:lnTo>
                  <a:pt x="851" y="941"/>
                </a:lnTo>
                <a:lnTo>
                  <a:pt x="808" y="953"/>
                </a:lnTo>
                <a:lnTo>
                  <a:pt x="766" y="959"/>
                </a:lnTo>
                <a:lnTo>
                  <a:pt x="718" y="959"/>
                </a:lnTo>
                <a:lnTo>
                  <a:pt x="676" y="953"/>
                </a:lnTo>
                <a:lnTo>
                  <a:pt x="603" y="923"/>
                </a:lnTo>
                <a:lnTo>
                  <a:pt x="555" y="869"/>
                </a:lnTo>
                <a:lnTo>
                  <a:pt x="507" y="893"/>
                </a:lnTo>
                <a:lnTo>
                  <a:pt x="459" y="905"/>
                </a:lnTo>
                <a:lnTo>
                  <a:pt x="404" y="905"/>
                </a:lnTo>
                <a:lnTo>
                  <a:pt x="356" y="899"/>
                </a:lnTo>
                <a:lnTo>
                  <a:pt x="308" y="881"/>
                </a:lnTo>
                <a:lnTo>
                  <a:pt x="265" y="863"/>
                </a:lnTo>
                <a:lnTo>
                  <a:pt x="229" y="826"/>
                </a:lnTo>
                <a:lnTo>
                  <a:pt x="199" y="790"/>
                </a:lnTo>
                <a:lnTo>
                  <a:pt x="193" y="784"/>
                </a:lnTo>
                <a:lnTo>
                  <a:pt x="139" y="784"/>
                </a:lnTo>
                <a:lnTo>
                  <a:pt x="84" y="760"/>
                </a:lnTo>
                <a:lnTo>
                  <a:pt x="48" y="718"/>
                </a:lnTo>
                <a:lnTo>
                  <a:pt x="30" y="670"/>
                </a:lnTo>
                <a:lnTo>
                  <a:pt x="30" y="639"/>
                </a:lnTo>
                <a:lnTo>
                  <a:pt x="36" y="615"/>
                </a:lnTo>
                <a:lnTo>
                  <a:pt x="54" y="585"/>
                </a:lnTo>
                <a:lnTo>
                  <a:pt x="72" y="567"/>
                </a:lnTo>
                <a:lnTo>
                  <a:pt x="30" y="531"/>
                </a:lnTo>
                <a:lnTo>
                  <a:pt x="6" y="483"/>
                </a:lnTo>
                <a:lnTo>
                  <a:pt x="0" y="434"/>
                </a:lnTo>
                <a:lnTo>
                  <a:pt x="18" y="386"/>
                </a:lnTo>
                <a:lnTo>
                  <a:pt x="42" y="356"/>
                </a:lnTo>
                <a:lnTo>
                  <a:pt x="66" y="338"/>
                </a:lnTo>
                <a:lnTo>
                  <a:pt x="97" y="326"/>
                </a:lnTo>
                <a:lnTo>
                  <a:pt x="133" y="320"/>
                </a:lnTo>
                <a:lnTo>
                  <a:pt x="133" y="314"/>
                </a:lnTo>
                <a:close/>
              </a:path>
            </a:pathLst>
          </a:custGeom>
          <a:gradFill flip="none" rotWithShape="1">
            <a:gsLst>
              <a:gs pos="100000">
                <a:schemeClr val="bg1"/>
              </a:gs>
              <a:gs pos="0">
                <a:srgbClr val="E5C79D"/>
              </a:gs>
            </a:gsLst>
            <a:lin ang="2700000" scaled="1"/>
            <a:tileRect/>
          </a:gradFill>
          <a:ln w="50800">
            <a:gradFill>
              <a:gsLst>
                <a:gs pos="0">
                  <a:srgbClr val="511F18"/>
                </a:gs>
                <a:gs pos="83000">
                  <a:srgbClr val="C9974C"/>
                </a:gs>
                <a:gs pos="40000">
                  <a:srgbClr val="7E3612"/>
                </a:gs>
              </a:gsLst>
              <a:lin ang="5400000" scaled="1"/>
            </a:gradFill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微软雅黑" panose="020B0503020204020204" charset="-122"/>
              <a:cs typeface="+mn-cs"/>
            </a:endParaRPr>
          </a:p>
        </p:txBody>
      </p:sp>
      <p:sp>
        <p:nvSpPr>
          <p:cNvPr id="27" name="文本框 39"/>
          <p:cNvSpPr txBox="1"/>
          <p:nvPr>
            <p:custDataLst>
              <p:tags r:id="rId7"/>
            </p:custDataLst>
          </p:nvPr>
        </p:nvSpPr>
        <p:spPr>
          <a:xfrm>
            <a:off x="8095570" y="1062113"/>
            <a:ext cx="2618105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/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4000" i="0" u="none" strike="noStrike" kern="1200" cap="none" spc="0" normalizeH="0" baseline="0" noProof="0" dirty="0">
                <a:ln>
                  <a:noFill/>
                </a:ln>
                <a:solidFill>
                  <a:srgbClr val="7E3612"/>
                </a:solidFill>
                <a:effectLst/>
                <a:uLnTx/>
                <a:uFillTx/>
                <a:latin typeface="华文新魏" panose="02010800040101010101" charset="-122"/>
                <a:ea typeface="华文新魏" panose="02010800040101010101" charset="-122"/>
              </a:rPr>
              <a:t>见多识广</a:t>
            </a:r>
            <a:endParaRPr kumimoji="0" lang="zh-CN" altLang="en-US" sz="4000" i="0" u="none" strike="noStrike" kern="1200" cap="none" spc="0" normalizeH="0" baseline="0" noProof="0" dirty="0">
              <a:ln>
                <a:noFill/>
              </a:ln>
              <a:solidFill>
                <a:srgbClr val="7E3612"/>
              </a:solidFill>
              <a:effectLst/>
              <a:uLnTx/>
              <a:uFillTx/>
              <a:latin typeface="华文新魏" panose="02010800040101010101" charset="-122"/>
              <a:ea typeface="华文新魏" panose="02010800040101010101" charset="-122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eelOff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26" grpId="1" animBg="1"/>
      <p:bldP spid="27" grpId="0"/>
      <p:bldP spid="27" grpId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 descr="c35ff5e8da017d78102aa4b10eaae210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86360"/>
            <a:ext cx="12192000" cy="6685280"/>
          </a:xfrm>
          <a:prstGeom prst="rect">
            <a:avLst/>
          </a:prstGeom>
        </p:spPr>
      </p:pic>
      <p:sp>
        <p:nvSpPr>
          <p:cNvPr id="34" name="文本框 33"/>
          <p:cNvSpPr txBox="1"/>
          <p:nvPr/>
        </p:nvSpPr>
        <p:spPr>
          <a:xfrm>
            <a:off x="4018915" y="182245"/>
            <a:ext cx="556069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>
                <a:solidFill>
                  <a:schemeClr val="bg1"/>
                </a:solidFill>
                <a:latin typeface="汉仪颜楷简" panose="00020600040101010101" charset="-122"/>
                <a:ea typeface="汉仪颜楷简" panose="00020600040101010101" charset="-122"/>
                <a:cs typeface="汉仪颜楷简" panose="00020600040101010101" charset="-122"/>
              </a:rPr>
              <a:t>任务一：聚焦事例</a:t>
            </a:r>
            <a:r>
              <a:rPr lang="en-US" altLang="zh-CN" sz="2400">
                <a:solidFill>
                  <a:schemeClr val="bg1"/>
                </a:solidFill>
                <a:latin typeface="汉仪颜楷简" panose="00020600040101010101" charset="-122"/>
                <a:ea typeface="汉仪颜楷简" panose="00020600040101010101" charset="-122"/>
                <a:cs typeface="汉仪颜楷简" panose="00020600040101010101" charset="-122"/>
              </a:rPr>
              <a:t> </a:t>
            </a:r>
            <a:r>
              <a:rPr lang="zh-CN" altLang="en-US" sz="2400">
                <a:solidFill>
                  <a:schemeClr val="bg1"/>
                </a:solidFill>
                <a:latin typeface="汉仪颜楷简" panose="00020600040101010101" charset="-122"/>
                <a:ea typeface="汉仪颜楷简" panose="00020600040101010101" charset="-122"/>
                <a:cs typeface="汉仪颜楷简" panose="00020600040101010101" charset="-122"/>
              </a:rPr>
              <a:t>品读形象</a:t>
            </a:r>
            <a:endParaRPr lang="zh-CN" altLang="en-US" sz="2400">
              <a:solidFill>
                <a:schemeClr val="bg1"/>
              </a:solidFill>
              <a:latin typeface="汉仪颜楷简" panose="00020600040101010101" charset="-122"/>
              <a:ea typeface="汉仪颜楷简" panose="00020600040101010101" charset="-122"/>
              <a:cs typeface="汉仪颜楷简" panose="00020600040101010101" charset="-122"/>
            </a:endParaRPr>
          </a:p>
        </p:txBody>
      </p:sp>
      <p:pic>
        <p:nvPicPr>
          <p:cNvPr id="4" name="图片 3" descr="00454a81e816c085996abd1fc854395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95040" y="0"/>
            <a:ext cx="686435" cy="686435"/>
          </a:xfrm>
          <a:prstGeom prst="rect">
            <a:avLst/>
          </a:prstGeom>
        </p:spPr>
      </p:pic>
      <p:pic>
        <p:nvPicPr>
          <p:cNvPr id="5" name="图片 4" descr="花瓣素材_中国风系列中式感纹理长标题文字边框元素_194668484"/>
          <p:cNvPicPr>
            <a:picLocks noChangeAspect="1"/>
          </p:cNvPicPr>
          <p:nvPr/>
        </p:nvPicPr>
        <p:blipFill>
          <a:blip r:embed="rId3"/>
          <a:srcRect l="1829" t="44918" b="44712"/>
          <a:stretch>
            <a:fillRect/>
          </a:stretch>
        </p:blipFill>
        <p:spPr>
          <a:xfrm>
            <a:off x="859155" y="822960"/>
            <a:ext cx="3819525" cy="1052195"/>
          </a:xfrm>
          <a:prstGeom prst="roundRect">
            <a:avLst/>
          </a:prstGeom>
        </p:spPr>
      </p:pic>
      <p:pic>
        <p:nvPicPr>
          <p:cNvPr id="33" name="图片 32" descr="637b3f7cc700425dcbbc68b897e2c6e70635067d2fe1a8-20Akep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-177800" y="1087755"/>
            <a:ext cx="7129780" cy="5770245"/>
          </a:xfrm>
          <a:prstGeom prst="rect">
            <a:avLst/>
          </a:prstGeom>
          <a:effectLst>
            <a:outerShdw blurRad="508000" sx="102000" sy="102000" algn="ctr" rotWithShape="0">
              <a:prstClr val="black">
                <a:alpha val="40000"/>
              </a:prstClr>
            </a:outerShdw>
            <a:reflection blurRad="12700" stA="40000" endPos="35000" dir="5400000" sy="-100000" algn="bl" rotWithShape="0"/>
          </a:effectLst>
        </p:spPr>
      </p:pic>
      <p:sp>
        <p:nvSpPr>
          <p:cNvPr id="6" name="文本框 5"/>
          <p:cNvSpPr txBox="1"/>
          <p:nvPr/>
        </p:nvSpPr>
        <p:spPr>
          <a:xfrm>
            <a:off x="1308100" y="894080"/>
            <a:ext cx="3454400" cy="9220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54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看跳鱼儿</a:t>
            </a:r>
            <a:endParaRPr lang="zh-CN" altLang="en-US" sz="5400">
              <a:solidFill>
                <a:srgbClr val="C0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pic>
        <p:nvPicPr>
          <p:cNvPr id="7" name="弹涂鱼视频">
            <a:hlinkClick r:id="" action="ppaction://media"/>
          </p:cNvPr>
          <p:cNvPicPr/>
          <p:nvPr>
            <a:videoFile r:link="rId6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7166610" y="1555115"/>
            <a:ext cx="3834130" cy="3638550"/>
          </a:xfrm>
          <a:prstGeom prst="rect">
            <a:avLst/>
          </a:prstGeom>
        </p:spPr>
      </p:pic>
      <p:sp>
        <p:nvSpPr>
          <p:cNvPr id="12" name="文本框 11"/>
          <p:cNvSpPr txBox="1"/>
          <p:nvPr/>
        </p:nvSpPr>
        <p:spPr>
          <a:xfrm rot="20940000">
            <a:off x="964565" y="2176780"/>
            <a:ext cx="4906010" cy="283083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/>
          <a:p>
            <a:pPr indent="720090" fontAlgn="auto"/>
            <a:r>
              <a:rPr lang="zh-CN" altLang="en-US" sz="2800">
                <a:solidFill>
                  <a:schemeClr val="tx1"/>
                </a:solidFill>
                <a:uFillTx/>
                <a:latin typeface="楷体" panose="02010609060101010101" pitchFamily="49" charset="-122"/>
                <a:ea typeface="楷体" panose="02010609060101010101" pitchFamily="49" charset="-122"/>
                <a:cs typeface="汉仪颜楷简" panose="00020600040101010101" charset="-122"/>
              </a:rPr>
              <a:t>我素不知道天下有这许多新鲜事</a:t>
            </a:r>
            <a:r>
              <a:rPr lang="en-US" altLang="zh-CN" sz="2800">
                <a:solidFill>
                  <a:schemeClr val="tx1"/>
                </a:solidFill>
                <a:uFillTx/>
                <a:latin typeface="楷体" panose="02010609060101010101" pitchFamily="49" charset="-122"/>
                <a:ea typeface="楷体" panose="02010609060101010101" pitchFamily="49" charset="-122"/>
                <a:cs typeface="汉仪颜楷简" panose="00020600040101010101" charset="-122"/>
              </a:rPr>
              <a:t>:</a:t>
            </a:r>
            <a:r>
              <a:rPr lang="zh-CN" altLang="en-US" sz="2800">
                <a:solidFill>
                  <a:schemeClr val="tx1"/>
                </a:solidFill>
                <a:uFillTx/>
                <a:latin typeface="楷体" panose="02010609060101010101" pitchFamily="49" charset="-122"/>
                <a:ea typeface="楷体" panose="02010609060101010101" pitchFamily="49" charset="-122"/>
                <a:cs typeface="汉仪颜楷简" panose="00020600040101010101" charset="-122"/>
              </a:rPr>
              <a:t>海边有如许五色的贝壳</a:t>
            </a:r>
            <a:r>
              <a:rPr lang="en-US" altLang="zh-CN" sz="2800">
                <a:solidFill>
                  <a:schemeClr val="tx1"/>
                </a:solidFill>
                <a:uFillTx/>
                <a:latin typeface="楷体" panose="02010609060101010101" pitchFamily="49" charset="-122"/>
                <a:ea typeface="楷体" panose="02010609060101010101" pitchFamily="49" charset="-122"/>
                <a:cs typeface="汉仪颜楷简" panose="00020600040101010101" charset="-122"/>
              </a:rPr>
              <a:t>;</a:t>
            </a:r>
            <a:r>
              <a:rPr lang="zh-CN" altLang="en-US" sz="2800">
                <a:solidFill>
                  <a:schemeClr val="tx1"/>
                </a:solidFill>
                <a:uFillTx/>
                <a:latin typeface="楷体" panose="02010609060101010101" pitchFamily="49" charset="-122"/>
                <a:ea typeface="楷体" panose="02010609060101010101" pitchFamily="49" charset="-122"/>
                <a:cs typeface="汉仪颜楷简" panose="00020600040101010101" charset="-122"/>
              </a:rPr>
              <a:t>西瓜有这样危险的经历，我先前单知道他在水果店里出卖罢了。</a:t>
            </a:r>
            <a:endParaRPr lang="zh-CN" altLang="en-US" sz="2800">
              <a:solidFill>
                <a:schemeClr val="tx1"/>
              </a:solidFill>
              <a:uFillTx/>
              <a:latin typeface="楷体" panose="02010609060101010101" pitchFamily="49" charset="-122"/>
              <a:ea typeface="楷体" panose="02010609060101010101" pitchFamily="49" charset="-122"/>
              <a:cs typeface="汉仪颜楷简" panose="00020600040101010101" charset="-122"/>
            </a:endParaRPr>
          </a:p>
          <a:p>
            <a:pPr indent="720090" fontAlgn="auto"/>
            <a:r>
              <a:rPr lang="en-US" altLang="zh-CN" sz="2800">
                <a:solidFill>
                  <a:schemeClr val="tx1"/>
                </a:solidFill>
                <a:uFillTx/>
                <a:latin typeface="楷体" panose="02010609060101010101" pitchFamily="49" charset="-122"/>
                <a:ea typeface="楷体" panose="02010609060101010101" pitchFamily="49" charset="-122"/>
                <a:cs typeface="汉仪颜楷简" panose="00020600040101010101" charset="-122"/>
              </a:rPr>
              <a:t>“</a:t>
            </a:r>
            <a:r>
              <a:rPr lang="zh-CN" altLang="en-US" sz="2800">
                <a:solidFill>
                  <a:schemeClr val="tx1"/>
                </a:solidFill>
                <a:uFillTx/>
                <a:latin typeface="楷体" panose="02010609060101010101" pitchFamily="49" charset="-122"/>
                <a:ea typeface="楷体" panose="02010609060101010101" pitchFamily="49" charset="-122"/>
                <a:cs typeface="汉仪颜楷简" panose="00020600040101010101" charset="-122"/>
              </a:rPr>
              <a:t>我们沙地里，潮汛要来的时候，就有许多跳鱼儿只是跳，都有青蛙似的两个脚</a:t>
            </a:r>
            <a:r>
              <a:rPr lang="en-US" altLang="zh-CN" sz="2800">
                <a:solidFill>
                  <a:schemeClr val="tx1"/>
                </a:solidFill>
                <a:uFillTx/>
                <a:latin typeface="楷体" panose="02010609060101010101" pitchFamily="49" charset="-122"/>
                <a:ea typeface="楷体" panose="02010609060101010101" pitchFamily="49" charset="-122"/>
                <a:cs typeface="汉仪颜楷简" panose="00020600040101010101" charset="-122"/>
              </a:rPr>
              <a:t>………”</a:t>
            </a:r>
            <a:endParaRPr lang="en-US" altLang="zh-CN" sz="2800">
              <a:solidFill>
                <a:schemeClr val="tx1"/>
              </a:solidFill>
              <a:uFillTx/>
              <a:latin typeface="楷体" panose="02010609060101010101" pitchFamily="49" charset="-122"/>
              <a:ea typeface="楷体" panose="02010609060101010101" pitchFamily="49" charset="-122"/>
              <a:cs typeface="汉仪颜楷简" panose="00020600040101010101" charset="-122"/>
            </a:endParaRPr>
          </a:p>
        </p:txBody>
      </p:sp>
      <p:pic>
        <p:nvPicPr>
          <p:cNvPr id="8" name="图片 7"/>
          <p:cNvPicPr/>
          <p:nvPr/>
        </p:nvPicPr>
        <p:blipFill>
          <a:blip r:embed="rId9"/>
          <a:stretch>
            <a:fillRect/>
          </a:stretch>
        </p:blipFill>
        <p:spPr>
          <a:xfrm rot="20760000" flipH="1">
            <a:off x="237490" y="4171950"/>
            <a:ext cx="12484735" cy="4085590"/>
          </a:xfrm>
          <a:prstGeom prst="rect">
            <a:avLst/>
          </a:prstGeom>
          <a:effectLst>
            <a:outerShdw blurRad="508000" sx="102000" sy="102000" algn="ct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>
        <p14:ripple/>
      </p:transition>
    </mc:Choice>
    <mc:Fallback>
      <p:transition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>
                <p:cTn id="10" fill="hold" display="1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15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矩形 14"/>
          <p:cNvSpPr/>
          <p:nvPr/>
        </p:nvSpPr>
        <p:spPr>
          <a:xfrm>
            <a:off x="0" y="-5715"/>
            <a:ext cx="12192635" cy="6863715"/>
          </a:xfrm>
          <a:prstGeom prst="rect">
            <a:avLst/>
          </a:prstGeom>
          <a:solidFill>
            <a:schemeClr val="accent1">
              <a:lumMod val="50000"/>
              <a:alpha val="42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b="1" dirty="0"/>
          </a:p>
        </p:txBody>
      </p:sp>
      <p:sp useBgFill="1">
        <p:nvSpPr>
          <p:cNvPr id="16" name="任意多边形: 形状 11"/>
          <p:cNvSpPr/>
          <p:nvPr/>
        </p:nvSpPr>
        <p:spPr>
          <a:xfrm>
            <a:off x="708025" y="-632460"/>
            <a:ext cx="6019800" cy="5884545"/>
          </a:xfrm>
          <a:custGeom>
            <a:avLst/>
            <a:gdLst>
              <a:gd name="connsiteX0" fmla="*/ 3661320 w 3794074"/>
              <a:gd name="connsiteY0" fmla="*/ 1019698 h 3545038"/>
              <a:gd name="connsiteX1" fmla="*/ 3578300 w 3794074"/>
              <a:gd name="connsiteY1" fmla="*/ 1037911 h 3545038"/>
              <a:gd name="connsiteX2" fmla="*/ 3500786 w 3794074"/>
              <a:gd name="connsiteY2" fmla="*/ 1092129 h 3545038"/>
              <a:gd name="connsiteX3" fmla="*/ 3330510 w 3794074"/>
              <a:gd name="connsiteY3" fmla="*/ 836714 h 3545038"/>
              <a:gd name="connsiteX4" fmla="*/ 3300436 w 3794074"/>
              <a:gd name="connsiteY4" fmla="*/ 765554 h 3545038"/>
              <a:gd name="connsiteX5" fmla="*/ 3176330 w 3794074"/>
              <a:gd name="connsiteY5" fmla="*/ 688464 h 3545038"/>
              <a:gd name="connsiteX6" fmla="*/ 2933199 w 3794074"/>
              <a:gd name="connsiteY6" fmla="*/ 450416 h 3545038"/>
              <a:gd name="connsiteX7" fmla="*/ 2826035 w 3794074"/>
              <a:gd name="connsiteY7" fmla="*/ 468630 h 3545038"/>
              <a:gd name="connsiteX8" fmla="*/ 3061118 w 3794074"/>
              <a:gd name="connsiteY8" fmla="*/ 985388 h 3545038"/>
              <a:gd name="connsiteX9" fmla="*/ 2921339 w 3794074"/>
              <a:gd name="connsiteY9" fmla="*/ 862552 h 3545038"/>
              <a:gd name="connsiteX10" fmla="*/ 2812904 w 3794074"/>
              <a:gd name="connsiteY10" fmla="*/ 735480 h 3545038"/>
              <a:gd name="connsiteX11" fmla="*/ 2693033 w 3794074"/>
              <a:gd name="connsiteY11" fmla="*/ 658390 h 3545038"/>
              <a:gd name="connsiteX12" fmla="*/ 2459644 w 3794074"/>
              <a:gd name="connsiteY12" fmla="*/ 599937 h 3545038"/>
              <a:gd name="connsiteX13" fmla="*/ 2158061 w 3794074"/>
              <a:gd name="connsiteY13" fmla="*/ 504210 h 3545038"/>
              <a:gd name="connsiteX14" fmla="*/ 2064451 w 3794074"/>
              <a:gd name="connsiteY14" fmla="*/ 421189 h 3545038"/>
              <a:gd name="connsiteX15" fmla="*/ 2093254 w 3794074"/>
              <a:gd name="connsiteY15" fmla="*/ 362736 h 3545038"/>
              <a:gd name="connsiteX16" fmla="*/ 2210584 w 3794074"/>
              <a:gd name="connsiteY16" fmla="*/ 259385 h 3545038"/>
              <a:gd name="connsiteX17" fmla="*/ 2293180 w 3794074"/>
              <a:gd name="connsiteY17" fmla="*/ 243289 h 3545038"/>
              <a:gd name="connsiteX18" fmla="*/ 2232609 w 3794074"/>
              <a:gd name="connsiteY18" fmla="*/ 212792 h 3545038"/>
              <a:gd name="connsiteX19" fmla="*/ 2370694 w 3794074"/>
              <a:gd name="connsiteY19" fmla="*/ 179329 h 3545038"/>
              <a:gd name="connsiteX20" fmla="*/ 2316053 w 3794074"/>
              <a:gd name="connsiteY20" fmla="*/ 98003 h 3545038"/>
              <a:gd name="connsiteX21" fmla="*/ 1769644 w 3794074"/>
              <a:gd name="connsiteY21" fmla="*/ 1005 h 3545038"/>
              <a:gd name="connsiteX22" fmla="*/ 1099976 w 3794074"/>
              <a:gd name="connsiteY22" fmla="*/ 119182 h 3545038"/>
              <a:gd name="connsiteX23" fmla="*/ 889884 w 3794074"/>
              <a:gd name="connsiteY23" fmla="*/ 217875 h 3545038"/>
              <a:gd name="connsiteX24" fmla="*/ 775095 w 3794074"/>
              <a:gd name="connsiteY24" fmla="*/ 327156 h 3545038"/>
              <a:gd name="connsiteX25" fmla="*/ 494690 w 3794074"/>
              <a:gd name="connsiteY25" fmla="*/ 551226 h 3545038"/>
              <a:gd name="connsiteX26" fmla="*/ 385832 w 3794074"/>
              <a:gd name="connsiteY26" fmla="*/ 673639 h 3545038"/>
              <a:gd name="connsiteX27" fmla="*/ 260031 w 3794074"/>
              <a:gd name="connsiteY27" fmla="*/ 918887 h 3545038"/>
              <a:gd name="connsiteX28" fmla="*/ 74930 w 3794074"/>
              <a:gd name="connsiteY28" fmla="*/ 1232331 h 3545038"/>
              <a:gd name="connsiteX29" fmla="*/ 14782 w 3794074"/>
              <a:gd name="connsiteY29" fmla="*/ 1563565 h 3545038"/>
              <a:gd name="connsiteX30" fmla="*/ 16053 w 3794074"/>
              <a:gd name="connsiteY30" fmla="*/ 1901576 h 3545038"/>
              <a:gd name="connsiteX31" fmla="*/ 151173 w 3794074"/>
              <a:gd name="connsiteY31" fmla="*/ 2404357 h 3545038"/>
              <a:gd name="connsiteX32" fmla="*/ 204119 w 3794074"/>
              <a:gd name="connsiteY32" fmla="*/ 2567433 h 3545038"/>
              <a:gd name="connsiteX33" fmla="*/ 257066 w 3794074"/>
              <a:gd name="connsiteY33" fmla="*/ 2667820 h 3545038"/>
              <a:gd name="connsiteX34" fmla="*/ 312554 w 3794074"/>
              <a:gd name="connsiteY34" fmla="*/ 2773713 h 3545038"/>
              <a:gd name="connsiteX35" fmla="*/ 315519 w 3794074"/>
              <a:gd name="connsiteY35" fmla="*/ 2801668 h 3545038"/>
              <a:gd name="connsiteX36" fmla="*/ 401081 w 3794074"/>
              <a:gd name="connsiteY36" fmla="*/ 2965167 h 3545038"/>
              <a:gd name="connsiteX37" fmla="*/ 546790 w 3794074"/>
              <a:gd name="connsiteY37" fmla="*/ 3139679 h 3545038"/>
              <a:gd name="connsiteX38" fmla="*/ 768318 w 3794074"/>
              <a:gd name="connsiteY38" fmla="*/ 3293013 h 3545038"/>
              <a:gd name="connsiteX39" fmla="*/ 932665 w 3794074"/>
              <a:gd name="connsiteY39" fmla="*/ 3341300 h 3545038"/>
              <a:gd name="connsiteX40" fmla="*/ 1044488 w 3794074"/>
              <a:gd name="connsiteY40" fmla="*/ 3434910 h 3545038"/>
              <a:gd name="connsiteX41" fmla="*/ 1123696 w 3794074"/>
              <a:gd name="connsiteY41" fmla="*/ 3397212 h 3545038"/>
              <a:gd name="connsiteX42" fmla="*/ 1219000 w 3794074"/>
              <a:gd name="connsiteY42" fmla="*/ 3545039 h 3545038"/>
              <a:gd name="connsiteX43" fmla="*/ 1108871 w 3794074"/>
              <a:gd name="connsiteY43" fmla="*/ 3337065 h 3545038"/>
              <a:gd name="connsiteX44" fmla="*/ 799239 w 3794074"/>
              <a:gd name="connsiteY44" fmla="*/ 3132902 h 3545038"/>
              <a:gd name="connsiteX45" fmla="*/ 418024 w 3794074"/>
              <a:gd name="connsiteY45" fmla="*/ 2638169 h 3545038"/>
              <a:gd name="connsiteX46" fmla="*/ 336698 w 3794074"/>
              <a:gd name="connsiteY46" fmla="*/ 2383179 h 3545038"/>
              <a:gd name="connsiteX47" fmla="*/ 286716 w 3794074"/>
              <a:gd name="connsiteY47" fmla="*/ 2092608 h 3545038"/>
              <a:gd name="connsiteX48" fmla="*/ 383714 w 3794074"/>
              <a:gd name="connsiteY48" fmla="*/ 1563989 h 3545038"/>
              <a:gd name="connsiteX49" fmla="*/ 398116 w 3794074"/>
              <a:gd name="connsiteY49" fmla="*/ 1488169 h 3545038"/>
              <a:gd name="connsiteX50" fmla="*/ 469276 w 3794074"/>
              <a:gd name="connsiteY50" fmla="*/ 1245039 h 3545038"/>
              <a:gd name="connsiteX51" fmla="*/ 507821 w 3794074"/>
              <a:gd name="connsiteY51" fmla="*/ 1175996 h 3545038"/>
              <a:gd name="connsiteX52" fmla="*/ 731044 w 3794074"/>
              <a:gd name="connsiteY52" fmla="*/ 860858 h 3545038"/>
              <a:gd name="connsiteX53" fmla="*/ 1019497 w 3794074"/>
              <a:gd name="connsiteY53" fmla="*/ 595701 h 3545038"/>
              <a:gd name="connsiteX54" fmla="*/ 1282536 w 3794074"/>
              <a:gd name="connsiteY54" fmla="*/ 458040 h 3545038"/>
              <a:gd name="connsiteX55" fmla="*/ 1818355 w 3794074"/>
              <a:gd name="connsiteY55" fmla="*/ 333510 h 3545038"/>
              <a:gd name="connsiteX56" fmla="*/ 1903070 w 3794074"/>
              <a:gd name="connsiteY56" fmla="*/ 345794 h 3545038"/>
              <a:gd name="connsiteX57" fmla="*/ 1845040 w 3794074"/>
              <a:gd name="connsiteY57" fmla="*/ 430508 h 3545038"/>
              <a:gd name="connsiteX58" fmla="*/ 1750160 w 3794074"/>
              <a:gd name="connsiteY58" fmla="*/ 458887 h 3545038"/>
              <a:gd name="connsiteX59" fmla="*/ 1479497 w 3794074"/>
              <a:gd name="connsiteY59" fmla="*/ 508445 h 3545038"/>
              <a:gd name="connsiteX60" fmla="*/ 1460860 w 3794074"/>
              <a:gd name="connsiteY60" fmla="*/ 500821 h 3545038"/>
              <a:gd name="connsiteX61" fmla="*/ 1386735 w 3794074"/>
              <a:gd name="connsiteY61" fmla="*/ 508022 h 3545038"/>
              <a:gd name="connsiteX62" fmla="*/ 1168171 w 3794074"/>
              <a:gd name="connsiteY62" fmla="*/ 603326 h 3545038"/>
              <a:gd name="connsiteX63" fmla="*/ 984764 w 3794074"/>
              <a:gd name="connsiteY63" fmla="*/ 726585 h 3545038"/>
              <a:gd name="connsiteX64" fmla="*/ 858963 w 3794074"/>
              <a:gd name="connsiteY64" fmla="*/ 891355 h 3545038"/>
              <a:gd name="connsiteX65" fmla="*/ 783991 w 3794074"/>
              <a:gd name="connsiteY65" fmla="*/ 958280 h 3545038"/>
              <a:gd name="connsiteX66" fmla="*/ 564156 w 3794074"/>
              <a:gd name="connsiteY66" fmla="*/ 1361945 h 3545038"/>
              <a:gd name="connsiteX67" fmla="*/ 534506 w 3794074"/>
              <a:gd name="connsiteY67" fmla="*/ 1479698 h 3545038"/>
              <a:gd name="connsiteX68" fmla="*/ 502738 w 3794074"/>
              <a:gd name="connsiteY68" fmla="*/ 2051945 h 3545038"/>
              <a:gd name="connsiteX69" fmla="*/ 717490 w 3794074"/>
              <a:gd name="connsiteY69" fmla="*/ 2569127 h 3545038"/>
              <a:gd name="connsiteX70" fmla="*/ 1024580 w 3794074"/>
              <a:gd name="connsiteY70" fmla="*/ 2808446 h 3545038"/>
              <a:gd name="connsiteX71" fmla="*/ 1118613 w 3794074"/>
              <a:gd name="connsiteY71" fmla="*/ 2877912 h 3545038"/>
              <a:gd name="connsiteX72" fmla="*/ 1302867 w 3794074"/>
              <a:gd name="connsiteY72" fmla="*/ 2967285 h 3545038"/>
              <a:gd name="connsiteX73" fmla="*/ 1399442 w 3794074"/>
              <a:gd name="connsiteY73" fmla="*/ 2949072 h 3545038"/>
              <a:gd name="connsiteX74" fmla="*/ 1509147 w 3794074"/>
              <a:gd name="connsiteY74" fmla="*/ 2806751 h 3545038"/>
              <a:gd name="connsiteX75" fmla="*/ 1701449 w 3794074"/>
              <a:gd name="connsiteY75" fmla="*/ 2867322 h 3545038"/>
              <a:gd name="connsiteX76" fmla="*/ 1884856 w 3794074"/>
              <a:gd name="connsiteY76" fmla="*/ 2979569 h 3545038"/>
              <a:gd name="connsiteX77" fmla="*/ 1844193 w 3794074"/>
              <a:gd name="connsiteY77" fmla="*/ 3112994 h 3545038"/>
              <a:gd name="connsiteX78" fmla="*/ 1884856 w 3794074"/>
              <a:gd name="connsiteY78" fmla="*/ 3205333 h 3545038"/>
              <a:gd name="connsiteX79" fmla="*/ 2016164 w 3794074"/>
              <a:gd name="connsiteY79" fmla="*/ 3232865 h 3545038"/>
              <a:gd name="connsiteX80" fmla="*/ 2032683 w 3794074"/>
              <a:gd name="connsiteY80" fmla="*/ 3226512 h 3545038"/>
              <a:gd name="connsiteX81" fmla="*/ 2024635 w 3794074"/>
              <a:gd name="connsiteY81" fmla="*/ 3241337 h 3545038"/>
              <a:gd name="connsiteX82" fmla="*/ 1888245 w 3794074"/>
              <a:gd name="connsiteY82" fmla="*/ 3307838 h 3545038"/>
              <a:gd name="connsiteX83" fmla="*/ 1995408 w 3794074"/>
              <a:gd name="connsiteY83" fmla="*/ 3434063 h 3545038"/>
              <a:gd name="connsiteX84" fmla="*/ 2002186 w 3794074"/>
              <a:gd name="connsiteY84" fmla="*/ 3462018 h 3545038"/>
              <a:gd name="connsiteX85" fmla="*/ 1650620 w 3794074"/>
              <a:gd name="connsiteY85" fmla="*/ 3503105 h 3545038"/>
              <a:gd name="connsiteX86" fmla="*/ 1739147 w 3794074"/>
              <a:gd name="connsiteY86" fmla="*/ 3540803 h 3545038"/>
              <a:gd name="connsiteX87" fmla="*/ 2327490 w 3794074"/>
              <a:gd name="connsiteY87" fmla="*/ 3467101 h 3545038"/>
              <a:gd name="connsiteX88" fmla="*/ 2534193 w 3794074"/>
              <a:gd name="connsiteY88" fmla="*/ 3378575 h 3545038"/>
              <a:gd name="connsiteX89" fmla="*/ 2782830 w 3794074"/>
              <a:gd name="connsiteY89" fmla="*/ 3138409 h 3545038"/>
              <a:gd name="connsiteX90" fmla="*/ 2812057 w 3794074"/>
              <a:gd name="connsiteY90" fmla="*/ 3092663 h 3545038"/>
              <a:gd name="connsiteX91" fmla="*/ 3007747 w 3794074"/>
              <a:gd name="connsiteY91" fmla="*/ 2836825 h 3545038"/>
              <a:gd name="connsiteX92" fmla="*/ 3071707 w 3794074"/>
              <a:gd name="connsiteY92" fmla="*/ 2716107 h 3545038"/>
              <a:gd name="connsiteX93" fmla="*/ 2986145 w 3794074"/>
              <a:gd name="connsiteY93" fmla="*/ 2749145 h 3545038"/>
              <a:gd name="connsiteX94" fmla="*/ 2987416 w 3794074"/>
              <a:gd name="connsiteY94" fmla="*/ 2745757 h 3545038"/>
              <a:gd name="connsiteX95" fmla="*/ 2985722 w 3794074"/>
              <a:gd name="connsiteY95" fmla="*/ 2747875 h 3545038"/>
              <a:gd name="connsiteX96" fmla="*/ 3082720 w 3794074"/>
              <a:gd name="connsiteY96" fmla="*/ 2582681 h 3545038"/>
              <a:gd name="connsiteX97" fmla="*/ 3182683 w 3794074"/>
              <a:gd name="connsiteY97" fmla="*/ 2647488 h 3545038"/>
              <a:gd name="connsiteX98" fmla="*/ 3171670 w 3794074"/>
              <a:gd name="connsiteY98" fmla="*/ 2826236 h 3545038"/>
              <a:gd name="connsiteX99" fmla="*/ 3298318 w 3794074"/>
              <a:gd name="connsiteY99" fmla="*/ 2504320 h 3545038"/>
              <a:gd name="connsiteX100" fmla="*/ 3278411 w 3794074"/>
              <a:gd name="connsiteY100" fmla="*/ 2296346 h 3545038"/>
              <a:gd name="connsiteX101" fmla="*/ 3288153 w 3794074"/>
              <a:gd name="connsiteY101" fmla="*/ 2135812 h 3545038"/>
              <a:gd name="connsiteX102" fmla="*/ 3258079 w 3794074"/>
              <a:gd name="connsiteY102" fmla="*/ 2007469 h 3545038"/>
              <a:gd name="connsiteX103" fmla="*/ 3327969 w 3794074"/>
              <a:gd name="connsiteY103" fmla="*/ 1757562 h 3545038"/>
              <a:gd name="connsiteX104" fmla="*/ 3288153 w 3794074"/>
              <a:gd name="connsiteY104" fmla="*/ 1698261 h 3545038"/>
              <a:gd name="connsiteX105" fmla="*/ 3243254 w 3794074"/>
              <a:gd name="connsiteY105" fmla="*/ 1539422 h 3545038"/>
              <a:gd name="connsiteX106" fmla="*/ 3208944 w 3794074"/>
              <a:gd name="connsiteY106" fmla="*/ 1319587 h 3545038"/>
              <a:gd name="connsiteX107" fmla="*/ 3243254 w 3794074"/>
              <a:gd name="connsiteY107" fmla="*/ 1081539 h 3545038"/>
              <a:gd name="connsiteX108" fmla="*/ 3366937 w 3794074"/>
              <a:gd name="connsiteY108" fmla="*/ 1172608 h 3545038"/>
              <a:gd name="connsiteX109" fmla="*/ 3424543 w 3794074"/>
              <a:gd name="connsiteY109" fmla="*/ 1307304 h 3545038"/>
              <a:gd name="connsiteX110" fmla="*/ 3486385 w 3794074"/>
              <a:gd name="connsiteY110" fmla="*/ 1559753 h 3545038"/>
              <a:gd name="connsiteX111" fmla="*/ 3497821 w 3794074"/>
              <a:gd name="connsiteY111" fmla="*/ 1701650 h 3545038"/>
              <a:gd name="connsiteX112" fmla="*/ 3510952 w 3794074"/>
              <a:gd name="connsiteY112" fmla="*/ 1560177 h 3545038"/>
              <a:gd name="connsiteX113" fmla="*/ 3469865 w 3794074"/>
              <a:gd name="connsiteY113" fmla="*/ 1336954 h 3545038"/>
              <a:gd name="connsiteX114" fmla="*/ 3487656 w 3794074"/>
              <a:gd name="connsiteY114" fmla="*/ 1264523 h 3545038"/>
              <a:gd name="connsiteX115" fmla="*/ 3597784 w 3794074"/>
              <a:gd name="connsiteY115" fmla="*/ 1661834 h 3545038"/>
              <a:gd name="connsiteX116" fmla="*/ 3649884 w 3794074"/>
              <a:gd name="connsiteY116" fmla="*/ 1744431 h 3545038"/>
              <a:gd name="connsiteX117" fmla="*/ 3688005 w 3794074"/>
              <a:gd name="connsiteY117" fmla="*/ 1665223 h 3545038"/>
              <a:gd name="connsiteX118" fmla="*/ 3694359 w 3794074"/>
              <a:gd name="connsiteY118" fmla="*/ 1576696 h 3545038"/>
              <a:gd name="connsiteX119" fmla="*/ 3789663 w 3794074"/>
              <a:gd name="connsiteY119" fmla="*/ 1316622 h 3545038"/>
              <a:gd name="connsiteX120" fmla="*/ 3661320 w 3794074"/>
              <a:gd name="connsiteY120" fmla="*/ 1019698 h 3545038"/>
              <a:gd name="connsiteX121" fmla="*/ 2984451 w 3794074"/>
              <a:gd name="connsiteY121" fmla="*/ 2751687 h 3545038"/>
              <a:gd name="connsiteX122" fmla="*/ 2981486 w 3794074"/>
              <a:gd name="connsiteY122" fmla="*/ 2808022 h 3545038"/>
              <a:gd name="connsiteX123" fmla="*/ 2745132 w 3794074"/>
              <a:gd name="connsiteY123" fmla="*/ 2938906 h 3545038"/>
              <a:gd name="connsiteX124" fmla="*/ 2974709 w 3794074"/>
              <a:gd name="connsiteY124" fmla="*/ 2759311 h 3545038"/>
              <a:gd name="connsiteX125" fmla="*/ 2984451 w 3794074"/>
              <a:gd name="connsiteY125" fmla="*/ 2751687 h 3545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</a:cxnLst>
            <a:rect l="l" t="t" r="r" b="b"/>
            <a:pathLst>
              <a:path w="3794074" h="3545038">
                <a:moveTo>
                  <a:pt x="3661320" y="1019698"/>
                </a:moveTo>
                <a:cubicBezTo>
                  <a:pt x="3619387" y="987930"/>
                  <a:pt x="3599479" y="987506"/>
                  <a:pt x="3578300" y="1037911"/>
                </a:cubicBezTo>
                <a:cubicBezTo>
                  <a:pt x="3564322" y="1071374"/>
                  <a:pt x="3525777" y="1126438"/>
                  <a:pt x="3500786" y="1092129"/>
                </a:cubicBezTo>
                <a:cubicBezTo>
                  <a:pt x="3440639" y="1010803"/>
                  <a:pt x="3275445" y="995554"/>
                  <a:pt x="3330510" y="836714"/>
                </a:cubicBezTo>
                <a:cubicBezTo>
                  <a:pt x="3338981" y="811724"/>
                  <a:pt x="3333475" y="755388"/>
                  <a:pt x="3300436" y="765554"/>
                </a:cubicBezTo>
                <a:cubicBezTo>
                  <a:pt x="3220381" y="790121"/>
                  <a:pt x="3208521" y="723620"/>
                  <a:pt x="3176330" y="688464"/>
                </a:cubicBezTo>
                <a:cubicBezTo>
                  <a:pt x="3099239" y="604597"/>
                  <a:pt x="3020878" y="524118"/>
                  <a:pt x="2933199" y="450416"/>
                </a:cubicBezTo>
                <a:cubicBezTo>
                  <a:pt x="2875593" y="402129"/>
                  <a:pt x="2859921" y="438980"/>
                  <a:pt x="2826035" y="468630"/>
                </a:cubicBezTo>
                <a:cubicBezTo>
                  <a:pt x="3020455" y="569016"/>
                  <a:pt x="3090768" y="727433"/>
                  <a:pt x="3061118" y="985388"/>
                </a:cubicBezTo>
                <a:cubicBezTo>
                  <a:pt x="3003935" y="953620"/>
                  <a:pt x="2969202" y="867635"/>
                  <a:pt x="2921339" y="862552"/>
                </a:cubicBezTo>
                <a:cubicBezTo>
                  <a:pt x="2828153" y="852387"/>
                  <a:pt x="2817140" y="805793"/>
                  <a:pt x="2812904" y="735480"/>
                </a:cubicBezTo>
                <a:cubicBezTo>
                  <a:pt x="2808245" y="655849"/>
                  <a:pt x="2741744" y="632129"/>
                  <a:pt x="2693033" y="658390"/>
                </a:cubicBezTo>
                <a:cubicBezTo>
                  <a:pt x="2587987" y="715149"/>
                  <a:pt x="2535040" y="627893"/>
                  <a:pt x="2459644" y="599937"/>
                </a:cubicBezTo>
                <a:cubicBezTo>
                  <a:pt x="2360952" y="563510"/>
                  <a:pt x="2270307" y="499974"/>
                  <a:pt x="2158061" y="504210"/>
                </a:cubicBezTo>
                <a:cubicBezTo>
                  <a:pt x="2100878" y="506328"/>
                  <a:pt x="2087324" y="458887"/>
                  <a:pt x="2064451" y="421189"/>
                </a:cubicBezTo>
                <a:cubicBezTo>
                  <a:pt x="2042001" y="384339"/>
                  <a:pt x="2075040" y="362736"/>
                  <a:pt x="2093254" y="362736"/>
                </a:cubicBezTo>
                <a:cubicBezTo>
                  <a:pt x="2167379" y="364007"/>
                  <a:pt x="2175427" y="297506"/>
                  <a:pt x="2210584" y="259385"/>
                </a:cubicBezTo>
                <a:cubicBezTo>
                  <a:pt x="2237269" y="250066"/>
                  <a:pt x="2271155" y="276751"/>
                  <a:pt x="2293180" y="243289"/>
                </a:cubicBezTo>
                <a:cubicBezTo>
                  <a:pt x="2278355" y="220840"/>
                  <a:pt x="2240234" y="247525"/>
                  <a:pt x="2232609" y="212792"/>
                </a:cubicBezTo>
                <a:cubicBezTo>
                  <a:pt x="2269037" y="167469"/>
                  <a:pt x="2324948" y="199661"/>
                  <a:pt x="2370694" y="179329"/>
                </a:cubicBezTo>
                <a:cubicBezTo>
                  <a:pt x="2359258" y="145867"/>
                  <a:pt x="2357563" y="111981"/>
                  <a:pt x="2316053" y="98003"/>
                </a:cubicBezTo>
                <a:cubicBezTo>
                  <a:pt x="2138153" y="38703"/>
                  <a:pt x="1952204" y="-7466"/>
                  <a:pt x="1769644" y="1005"/>
                </a:cubicBezTo>
                <a:cubicBezTo>
                  <a:pt x="1544727" y="11595"/>
                  <a:pt x="1315998" y="38703"/>
                  <a:pt x="1099976" y="119182"/>
                </a:cubicBezTo>
                <a:cubicBezTo>
                  <a:pt x="1026698" y="146291"/>
                  <a:pt x="980528" y="229735"/>
                  <a:pt x="889884" y="217875"/>
                </a:cubicBezTo>
                <a:cubicBezTo>
                  <a:pt x="914451" y="319108"/>
                  <a:pt x="798392" y="328851"/>
                  <a:pt x="775095" y="327156"/>
                </a:cubicBezTo>
                <a:cubicBezTo>
                  <a:pt x="610749" y="315296"/>
                  <a:pt x="609902" y="501668"/>
                  <a:pt x="494690" y="551226"/>
                </a:cubicBezTo>
                <a:cubicBezTo>
                  <a:pt x="472241" y="560545"/>
                  <a:pt x="401081" y="608832"/>
                  <a:pt x="385832" y="673639"/>
                </a:cubicBezTo>
                <a:cubicBezTo>
                  <a:pt x="364230" y="763860"/>
                  <a:pt x="310013" y="840950"/>
                  <a:pt x="260031" y="918887"/>
                </a:cubicBezTo>
                <a:cubicBezTo>
                  <a:pt x="193530" y="1021816"/>
                  <a:pt x="96955" y="1120085"/>
                  <a:pt x="74930" y="1232331"/>
                </a:cubicBezTo>
                <a:cubicBezTo>
                  <a:pt x="53751" y="1340766"/>
                  <a:pt x="35114" y="1453013"/>
                  <a:pt x="14782" y="1563565"/>
                </a:cubicBezTo>
                <a:cubicBezTo>
                  <a:pt x="-5549" y="1676236"/>
                  <a:pt x="-4702" y="1786364"/>
                  <a:pt x="16053" y="1901576"/>
                </a:cubicBezTo>
                <a:cubicBezTo>
                  <a:pt x="46974" y="2073970"/>
                  <a:pt x="80436" y="2243400"/>
                  <a:pt x="151173" y="2404357"/>
                </a:cubicBezTo>
                <a:cubicBezTo>
                  <a:pt x="173622" y="2455186"/>
                  <a:pt x="124911" y="2526770"/>
                  <a:pt x="204119" y="2567433"/>
                </a:cubicBezTo>
                <a:cubicBezTo>
                  <a:pt x="219368" y="2575057"/>
                  <a:pt x="169386" y="2666125"/>
                  <a:pt x="257066" y="2667820"/>
                </a:cubicBezTo>
                <a:cubicBezTo>
                  <a:pt x="184635" y="2751263"/>
                  <a:pt x="289681" y="2740674"/>
                  <a:pt x="312554" y="2773713"/>
                </a:cubicBezTo>
                <a:cubicBezTo>
                  <a:pt x="317213" y="2780490"/>
                  <a:pt x="310436" y="2797009"/>
                  <a:pt x="315519" y="2801668"/>
                </a:cubicBezTo>
                <a:cubicBezTo>
                  <a:pt x="364230" y="2845720"/>
                  <a:pt x="343475" y="2924928"/>
                  <a:pt x="401081" y="2965167"/>
                </a:cubicBezTo>
                <a:cubicBezTo>
                  <a:pt x="468005" y="3011337"/>
                  <a:pt x="496808" y="3133750"/>
                  <a:pt x="546790" y="3139679"/>
                </a:cubicBezTo>
                <a:cubicBezTo>
                  <a:pt x="659460" y="3152387"/>
                  <a:pt x="710712" y="3227783"/>
                  <a:pt x="768318" y="3293013"/>
                </a:cubicBezTo>
                <a:cubicBezTo>
                  <a:pt x="819994" y="3351466"/>
                  <a:pt x="864469" y="3370103"/>
                  <a:pt x="932665" y="3341300"/>
                </a:cubicBezTo>
                <a:cubicBezTo>
                  <a:pt x="941559" y="3406530"/>
                  <a:pt x="971633" y="3445923"/>
                  <a:pt x="1044488" y="3434910"/>
                </a:cubicBezTo>
                <a:cubicBezTo>
                  <a:pt x="1118189" y="3499716"/>
                  <a:pt x="1064819" y="3367985"/>
                  <a:pt x="1123696" y="3397212"/>
                </a:cubicBezTo>
                <a:cubicBezTo>
                  <a:pt x="1188926" y="3412884"/>
                  <a:pt x="1158429" y="3512423"/>
                  <a:pt x="1219000" y="3545039"/>
                </a:cubicBezTo>
                <a:cubicBezTo>
                  <a:pt x="1257545" y="3434486"/>
                  <a:pt x="1210528" y="3371374"/>
                  <a:pt x="1108871" y="3337065"/>
                </a:cubicBezTo>
                <a:cubicBezTo>
                  <a:pt x="988152" y="3296401"/>
                  <a:pt x="900049" y="3204063"/>
                  <a:pt x="799239" y="3132902"/>
                </a:cubicBezTo>
                <a:cubicBezTo>
                  <a:pt x="622609" y="3008796"/>
                  <a:pt x="451062" y="2879182"/>
                  <a:pt x="418024" y="2638169"/>
                </a:cubicBezTo>
                <a:cubicBezTo>
                  <a:pt x="406164" y="2551337"/>
                  <a:pt x="359147" y="2471282"/>
                  <a:pt x="336698" y="2383179"/>
                </a:cubicBezTo>
                <a:cubicBezTo>
                  <a:pt x="311707" y="2286180"/>
                  <a:pt x="277821" y="2193418"/>
                  <a:pt x="286716" y="2092608"/>
                </a:cubicBezTo>
                <a:cubicBezTo>
                  <a:pt x="301965" y="1913860"/>
                  <a:pt x="249442" y="1722405"/>
                  <a:pt x="383714" y="1563989"/>
                </a:cubicBezTo>
                <a:cubicBezTo>
                  <a:pt x="398539" y="1546199"/>
                  <a:pt x="408281" y="1505112"/>
                  <a:pt x="398116" y="1488169"/>
                </a:cubicBezTo>
                <a:cubicBezTo>
                  <a:pt x="330768" y="1378040"/>
                  <a:pt x="409552" y="1315775"/>
                  <a:pt x="469276" y="1245039"/>
                </a:cubicBezTo>
                <a:cubicBezTo>
                  <a:pt x="486219" y="1225131"/>
                  <a:pt x="504009" y="1200563"/>
                  <a:pt x="507821" y="1175996"/>
                </a:cubicBezTo>
                <a:cubicBezTo>
                  <a:pt x="531118" y="1035794"/>
                  <a:pt x="656495" y="963363"/>
                  <a:pt x="731044" y="860858"/>
                </a:cubicBezTo>
                <a:cubicBezTo>
                  <a:pt x="803898" y="760895"/>
                  <a:pt x="891154" y="651190"/>
                  <a:pt x="1019497" y="595701"/>
                </a:cubicBezTo>
                <a:cubicBezTo>
                  <a:pt x="1110565" y="556309"/>
                  <a:pt x="1189773" y="474560"/>
                  <a:pt x="1282536" y="458040"/>
                </a:cubicBezTo>
                <a:cubicBezTo>
                  <a:pt x="1463401" y="425425"/>
                  <a:pt x="1619276" y="286070"/>
                  <a:pt x="1818355" y="333510"/>
                </a:cubicBezTo>
                <a:cubicBezTo>
                  <a:pt x="1844617" y="339864"/>
                  <a:pt x="1879773" y="275057"/>
                  <a:pt x="1903070" y="345794"/>
                </a:cubicBezTo>
                <a:cubicBezTo>
                  <a:pt x="1922554" y="404247"/>
                  <a:pt x="1881891" y="416954"/>
                  <a:pt x="1845040" y="430508"/>
                </a:cubicBezTo>
                <a:cubicBezTo>
                  <a:pt x="1814119" y="441945"/>
                  <a:pt x="1771762" y="444910"/>
                  <a:pt x="1750160" y="458887"/>
                </a:cubicBezTo>
                <a:cubicBezTo>
                  <a:pt x="1664598" y="514375"/>
                  <a:pt x="1555317" y="421613"/>
                  <a:pt x="1479497" y="508445"/>
                </a:cubicBezTo>
                <a:cubicBezTo>
                  <a:pt x="1473143" y="505480"/>
                  <a:pt x="1467213" y="502939"/>
                  <a:pt x="1460860" y="500821"/>
                </a:cubicBezTo>
                <a:cubicBezTo>
                  <a:pt x="1436293" y="485573"/>
                  <a:pt x="1411725" y="456346"/>
                  <a:pt x="1386735" y="508022"/>
                </a:cubicBezTo>
                <a:cubicBezTo>
                  <a:pt x="1317692" y="548685"/>
                  <a:pt x="1251191" y="586806"/>
                  <a:pt x="1168171" y="603326"/>
                </a:cubicBezTo>
                <a:cubicBezTo>
                  <a:pt x="1096587" y="617727"/>
                  <a:pt x="991965" y="639329"/>
                  <a:pt x="984764" y="726585"/>
                </a:cubicBezTo>
                <a:cubicBezTo>
                  <a:pt x="977140" y="821466"/>
                  <a:pt x="922075" y="851539"/>
                  <a:pt x="858963" y="891355"/>
                </a:cubicBezTo>
                <a:cubicBezTo>
                  <a:pt x="830584" y="909145"/>
                  <a:pt x="790344" y="931171"/>
                  <a:pt x="783991" y="958280"/>
                </a:cubicBezTo>
                <a:cubicBezTo>
                  <a:pt x="748410" y="1113307"/>
                  <a:pt x="588300" y="1198446"/>
                  <a:pt x="564156" y="1361945"/>
                </a:cubicBezTo>
                <a:cubicBezTo>
                  <a:pt x="559073" y="1396254"/>
                  <a:pt x="570086" y="1437341"/>
                  <a:pt x="534506" y="1479698"/>
                </a:cubicBezTo>
                <a:cubicBezTo>
                  <a:pt x="386679" y="1656751"/>
                  <a:pt x="461652" y="1869385"/>
                  <a:pt x="502738" y="2051945"/>
                </a:cubicBezTo>
                <a:cubicBezTo>
                  <a:pt x="542130" y="2228151"/>
                  <a:pt x="598466" y="2411134"/>
                  <a:pt x="717490" y="2569127"/>
                </a:cubicBezTo>
                <a:cubicBezTo>
                  <a:pt x="803051" y="2682645"/>
                  <a:pt x="859386" y="2804210"/>
                  <a:pt x="1024580" y="2808446"/>
                </a:cubicBezTo>
                <a:cubicBezTo>
                  <a:pt x="1064396" y="2809293"/>
                  <a:pt x="1105906" y="2827506"/>
                  <a:pt x="1118613" y="2877912"/>
                </a:cubicBezTo>
                <a:cubicBezTo>
                  <a:pt x="1143604" y="2980416"/>
                  <a:pt x="1222812" y="2979569"/>
                  <a:pt x="1302867" y="2967285"/>
                </a:cubicBezTo>
                <a:cubicBezTo>
                  <a:pt x="1335059" y="2962203"/>
                  <a:pt x="1363438" y="2947801"/>
                  <a:pt x="1399442" y="2949072"/>
                </a:cubicBezTo>
                <a:cubicBezTo>
                  <a:pt x="1515501" y="2952884"/>
                  <a:pt x="1537526" y="2922810"/>
                  <a:pt x="1509147" y="2806751"/>
                </a:cubicBezTo>
                <a:cubicBezTo>
                  <a:pt x="1574801" y="2827083"/>
                  <a:pt x="1621817" y="2875370"/>
                  <a:pt x="1701449" y="2867322"/>
                </a:cubicBezTo>
                <a:cubicBezTo>
                  <a:pt x="1762867" y="2861392"/>
                  <a:pt x="1809037" y="2961779"/>
                  <a:pt x="1884856" y="2979569"/>
                </a:cubicBezTo>
                <a:cubicBezTo>
                  <a:pt x="1849276" y="3018538"/>
                  <a:pt x="1871725" y="3080803"/>
                  <a:pt x="1844193" y="3112994"/>
                </a:cubicBezTo>
                <a:cubicBezTo>
                  <a:pt x="1782775" y="3184578"/>
                  <a:pt x="1865795" y="3177801"/>
                  <a:pt x="1884856" y="3205333"/>
                </a:cubicBezTo>
                <a:cubicBezTo>
                  <a:pt x="1945003" y="3136714"/>
                  <a:pt x="1971689" y="3226936"/>
                  <a:pt x="2016164" y="3232865"/>
                </a:cubicBezTo>
                <a:cubicBezTo>
                  <a:pt x="2020399" y="3226512"/>
                  <a:pt x="2028447" y="3221853"/>
                  <a:pt x="2032683" y="3226512"/>
                </a:cubicBezTo>
                <a:cubicBezTo>
                  <a:pt x="2037766" y="3232018"/>
                  <a:pt x="2033107" y="3239219"/>
                  <a:pt x="2024635" y="3241337"/>
                </a:cubicBezTo>
                <a:cubicBezTo>
                  <a:pt x="1998374" y="3304449"/>
                  <a:pt x="1903070" y="3232865"/>
                  <a:pt x="1888245" y="3307838"/>
                </a:cubicBezTo>
                <a:cubicBezTo>
                  <a:pt x="1872149" y="3389164"/>
                  <a:pt x="1966606" y="3386199"/>
                  <a:pt x="1995408" y="3434063"/>
                </a:cubicBezTo>
                <a:cubicBezTo>
                  <a:pt x="1998797" y="3439569"/>
                  <a:pt x="1998797" y="3447617"/>
                  <a:pt x="2002186" y="3462018"/>
                </a:cubicBezTo>
                <a:cubicBezTo>
                  <a:pt x="1887821" y="3494210"/>
                  <a:pt x="1768374" y="3483621"/>
                  <a:pt x="1650620" y="3503105"/>
                </a:cubicBezTo>
                <a:cubicBezTo>
                  <a:pt x="1671375" y="3539109"/>
                  <a:pt x="1708650" y="3539109"/>
                  <a:pt x="1739147" y="3540803"/>
                </a:cubicBezTo>
                <a:cubicBezTo>
                  <a:pt x="1939497" y="3551392"/>
                  <a:pt x="2136458" y="3527672"/>
                  <a:pt x="2327490" y="3467101"/>
                </a:cubicBezTo>
                <a:cubicBezTo>
                  <a:pt x="2398650" y="3444652"/>
                  <a:pt x="2463456" y="3402718"/>
                  <a:pt x="2534193" y="3378575"/>
                </a:cubicBezTo>
                <a:cubicBezTo>
                  <a:pt x="2655759" y="3336641"/>
                  <a:pt x="2787066" y="3310379"/>
                  <a:pt x="2782830" y="3138409"/>
                </a:cubicBezTo>
                <a:cubicBezTo>
                  <a:pt x="2782407" y="3122737"/>
                  <a:pt x="2798079" y="3097746"/>
                  <a:pt x="2812057" y="3092663"/>
                </a:cubicBezTo>
                <a:cubicBezTo>
                  <a:pt x="2931928" y="3048188"/>
                  <a:pt x="2956495" y="2932129"/>
                  <a:pt x="3007747" y="2836825"/>
                </a:cubicBezTo>
                <a:cubicBezTo>
                  <a:pt x="3053917" y="2808869"/>
                  <a:pt x="3109829" y="2772442"/>
                  <a:pt x="3071707" y="2716107"/>
                </a:cubicBezTo>
                <a:cubicBezTo>
                  <a:pt x="3039939" y="2669090"/>
                  <a:pt x="3018760" y="2744910"/>
                  <a:pt x="2986145" y="2749145"/>
                </a:cubicBezTo>
                <a:lnTo>
                  <a:pt x="2987416" y="2745757"/>
                </a:lnTo>
                <a:cubicBezTo>
                  <a:pt x="2986993" y="2746604"/>
                  <a:pt x="2986145" y="2747451"/>
                  <a:pt x="2985722" y="2747875"/>
                </a:cubicBezTo>
                <a:cubicBezTo>
                  <a:pt x="2960307" y="2659348"/>
                  <a:pt x="3047987" y="2636475"/>
                  <a:pt x="3082720" y="2582681"/>
                </a:cubicBezTo>
                <a:cubicBezTo>
                  <a:pt x="3109405" y="2616144"/>
                  <a:pt x="3158539" y="2621227"/>
                  <a:pt x="3182683" y="2647488"/>
                </a:cubicBezTo>
                <a:cubicBezTo>
                  <a:pt x="3235206" y="2703823"/>
                  <a:pt x="3148374" y="2763547"/>
                  <a:pt x="3171670" y="2826236"/>
                </a:cubicBezTo>
                <a:cubicBezTo>
                  <a:pt x="3287305" y="2774560"/>
                  <a:pt x="3333898" y="2616567"/>
                  <a:pt x="3298318" y="2504320"/>
                </a:cubicBezTo>
                <a:cubicBezTo>
                  <a:pt x="3278834" y="2442902"/>
                  <a:pt x="3187342" y="2367083"/>
                  <a:pt x="3278411" y="2296346"/>
                </a:cubicBezTo>
                <a:cubicBezTo>
                  <a:pt x="3349994" y="2240858"/>
                  <a:pt x="3354654" y="2195959"/>
                  <a:pt x="3288153" y="2135812"/>
                </a:cubicBezTo>
                <a:cubicBezTo>
                  <a:pt x="3250455" y="2101503"/>
                  <a:pt x="3218263" y="2040085"/>
                  <a:pt x="3258079" y="2007469"/>
                </a:cubicBezTo>
                <a:cubicBezTo>
                  <a:pt x="3345335" y="1936309"/>
                  <a:pt x="3276716" y="1832957"/>
                  <a:pt x="3327969" y="1757562"/>
                </a:cubicBezTo>
                <a:cubicBezTo>
                  <a:pt x="3341946" y="1736807"/>
                  <a:pt x="3315685" y="1708427"/>
                  <a:pt x="3288153" y="1698261"/>
                </a:cubicBezTo>
                <a:cubicBezTo>
                  <a:pt x="3200050" y="1665223"/>
                  <a:pt x="3225887" y="1556365"/>
                  <a:pt x="3243254" y="1539422"/>
                </a:cubicBezTo>
                <a:cubicBezTo>
                  <a:pt x="3345759" y="1441576"/>
                  <a:pt x="3246219" y="1383123"/>
                  <a:pt x="3208944" y="1319587"/>
                </a:cubicBezTo>
                <a:cubicBezTo>
                  <a:pt x="3167434" y="1248851"/>
                  <a:pt x="3165740" y="1126862"/>
                  <a:pt x="3243254" y="1081539"/>
                </a:cubicBezTo>
                <a:cubicBezTo>
                  <a:pt x="3315261" y="1039606"/>
                  <a:pt x="3330086" y="1134062"/>
                  <a:pt x="3366937" y="1172608"/>
                </a:cubicBezTo>
                <a:cubicBezTo>
                  <a:pt x="3402941" y="1210729"/>
                  <a:pt x="3406330" y="1261981"/>
                  <a:pt x="3424543" y="1307304"/>
                </a:cubicBezTo>
                <a:cubicBezTo>
                  <a:pt x="3422849" y="1396678"/>
                  <a:pt x="3454617" y="1478427"/>
                  <a:pt x="3486385" y="1559753"/>
                </a:cubicBezTo>
                <a:cubicBezTo>
                  <a:pt x="3473677" y="1606346"/>
                  <a:pt x="3485961" y="1649974"/>
                  <a:pt x="3497821" y="1701650"/>
                </a:cubicBezTo>
                <a:cubicBezTo>
                  <a:pt x="3555003" y="1651245"/>
                  <a:pt x="3506293" y="1604228"/>
                  <a:pt x="3510952" y="1560177"/>
                </a:cubicBezTo>
                <a:cubicBezTo>
                  <a:pt x="3510105" y="1483510"/>
                  <a:pt x="3505445" y="1408114"/>
                  <a:pt x="3469865" y="1336954"/>
                </a:cubicBezTo>
                <a:cubicBezTo>
                  <a:pt x="3458429" y="1314081"/>
                  <a:pt x="3444451" y="1279348"/>
                  <a:pt x="3487656" y="1264523"/>
                </a:cubicBezTo>
                <a:cubicBezTo>
                  <a:pt x="3558392" y="1387783"/>
                  <a:pt x="3598208" y="1518667"/>
                  <a:pt x="3597784" y="1661834"/>
                </a:cubicBezTo>
                <a:cubicBezTo>
                  <a:pt x="3597784" y="1697414"/>
                  <a:pt x="3593549" y="1747396"/>
                  <a:pt x="3649884" y="1744431"/>
                </a:cubicBezTo>
                <a:cubicBezTo>
                  <a:pt x="3699865" y="1741889"/>
                  <a:pt x="3691394" y="1697838"/>
                  <a:pt x="3688005" y="1665223"/>
                </a:cubicBezTo>
                <a:cubicBezTo>
                  <a:pt x="3684617" y="1634725"/>
                  <a:pt x="3674451" y="1599145"/>
                  <a:pt x="3694359" y="1576696"/>
                </a:cubicBezTo>
                <a:cubicBezTo>
                  <a:pt x="3760860" y="1500876"/>
                  <a:pt x="3776532" y="1419127"/>
                  <a:pt x="3789663" y="1316622"/>
                </a:cubicBezTo>
                <a:cubicBezTo>
                  <a:pt x="3809571" y="1173878"/>
                  <a:pt x="3761283" y="1096364"/>
                  <a:pt x="3661320" y="1019698"/>
                </a:cubicBezTo>
                <a:close/>
                <a:moveTo>
                  <a:pt x="2984451" y="2751687"/>
                </a:moveTo>
                <a:cubicBezTo>
                  <a:pt x="2971320" y="2770748"/>
                  <a:pt x="2968779" y="2789385"/>
                  <a:pt x="2981486" y="2808022"/>
                </a:cubicBezTo>
                <a:cubicBezTo>
                  <a:pt x="2887876" y="2824965"/>
                  <a:pt x="2823493" y="2894431"/>
                  <a:pt x="2745132" y="2938906"/>
                </a:cubicBezTo>
                <a:cubicBezTo>
                  <a:pt x="2820952" y="2877912"/>
                  <a:pt x="2899313" y="2820729"/>
                  <a:pt x="2974709" y="2759311"/>
                </a:cubicBezTo>
                <a:cubicBezTo>
                  <a:pt x="2977674" y="2756770"/>
                  <a:pt x="2981062" y="2754228"/>
                  <a:pt x="2984451" y="2751687"/>
                </a:cubicBezTo>
                <a:close/>
              </a:path>
            </a:pathLst>
          </a:custGeom>
          <a:ln w="4232" cap="flat">
            <a:noFill/>
            <a:prstDash val="solid"/>
            <a:miter/>
          </a:ln>
        </p:spPr>
        <p:txBody>
          <a:bodyPr rtlCol="0" anchor="ctr"/>
          <a:lstStyle/>
          <a:p>
            <a:endParaRPr lang="zh-CN" altLang="en-US">
              <a:solidFill>
                <a:schemeClr val="accent1"/>
              </a:solidFill>
            </a:endParaRPr>
          </a:p>
        </p:txBody>
      </p:sp>
      <p:sp>
        <p:nvSpPr>
          <p:cNvPr id="12" name="文本框 11"/>
          <p:cNvSpPr txBox="1"/>
          <p:nvPr>
            <p:custDataLst>
              <p:tags r:id="rId2"/>
            </p:custDataLst>
          </p:nvPr>
        </p:nvSpPr>
        <p:spPr>
          <a:xfrm>
            <a:off x="5799455" y="320675"/>
            <a:ext cx="3717925" cy="1614805"/>
          </a:xfrm>
          <a:prstGeom prst="rect">
            <a:avLst/>
          </a:prstGeom>
        </p:spPr>
        <p:txBody>
          <a:bodyPr vert="horz" wrap="square">
            <a:spAutoFit/>
          </a:bodyPr>
          <a:lstStyle/>
          <a:p>
            <a:pPr marL="0" indent="306070" algn="l" defTabSz="26670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6600" b="1" dirty="0">
                <a:solidFill>
                  <a:schemeClr val="bg1"/>
                </a:solidFill>
                <a:latin typeface="字由点字虎啸体" panose="02010601030101010101" charset="-122"/>
                <a:ea typeface="字由点字虎啸体" panose="02010601030101010101" charset="-122"/>
                <a:cs typeface="汉仪北魏写经W" panose="00020600040101010101" charset="-122"/>
              </a:rPr>
              <a:t>任务二</a:t>
            </a:r>
            <a:endParaRPr lang="en-US" altLang="zh-CN" sz="6600" b="1" dirty="0">
              <a:solidFill>
                <a:schemeClr val="bg1"/>
              </a:solidFill>
              <a:latin typeface="字由点字虎啸体" panose="02010601030101010101" charset="-122"/>
              <a:ea typeface="字由点字虎啸体" panose="02010601030101010101" charset="-122"/>
              <a:cs typeface="汉仪北魏写经W" panose="00020600040101010101" charset="-122"/>
            </a:endParaRPr>
          </a:p>
        </p:txBody>
      </p:sp>
      <p:sp>
        <p:nvSpPr>
          <p:cNvPr id="11" name="文本框 10" descr="7b0a2020202022776f7264617274223a2022220a7d0a"/>
          <p:cNvSpPr txBox="1"/>
          <p:nvPr>
            <p:custDataLst>
              <p:tags r:id="rId3"/>
            </p:custDataLst>
          </p:nvPr>
        </p:nvSpPr>
        <p:spPr>
          <a:xfrm>
            <a:off x="6520180" y="2099310"/>
            <a:ext cx="5154295" cy="2525395"/>
          </a:xfrm>
          <a:prstGeom prst="rect">
            <a:avLst/>
          </a:prstGeom>
        </p:spPr>
        <p:txBody>
          <a:bodyPr vert="horz" wrap="square" anchor="t">
            <a:noAutofit/>
            <a:scene3d>
              <a:camera prst="orthographicFront"/>
              <a:lightRig rig="flat" dir="t"/>
            </a:scene3d>
            <a:sp3d prstMaterial="matte">
              <a:extrusionClr>
                <a:srgbClr val="016B67"/>
              </a:extrusionClr>
              <a:contourClr>
                <a:schemeClr val="bg1"/>
              </a:contourClr>
            </a:sp3d>
          </a:bodyPr>
          <a:lstStyle/>
          <a:p>
            <a:pPr indent="306070" algn="ctr" defTabSz="266700" fontAlgn="auto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7200" b="1" spc="300" dirty="0">
                <a:ln w="8736" cmpd="sng">
                  <a:solidFill>
                    <a:schemeClr val="accent2">
                      <a:lumMod val="50000"/>
                    </a:schemeClr>
                  </a:solidFill>
                </a:ln>
                <a:gradFill>
                  <a:gsLst>
                    <a:gs pos="96000">
                      <a:schemeClr val="accent3">
                        <a:lumMod val="40000"/>
                        <a:lumOff val="60000"/>
                      </a:schemeClr>
                    </a:gs>
                    <a:gs pos="0">
                      <a:srgbClr val="FFFEFA"/>
                    </a:gs>
                  </a:gsLst>
                  <a:lin ang="13500000" scaled="1"/>
                </a:gradFill>
                <a:effectLst>
                  <a:outerShdw blurRad="11648" dist="38100" dir="5400000" algn="t" rotWithShape="0">
                    <a:prstClr val="black">
                      <a:alpha val="26000"/>
                    </a:prstClr>
                  </a:outerShdw>
                  <a:reflection blurRad="2912" stA="55000" endA="300" endPos="45500" dist="63500" dir="5400000" sy="-100000" algn="bl" rotWithShape="0"/>
                </a:effectLst>
                <a:uFillTx/>
                <a:latin typeface="汉仪颜楷简" panose="00020600040101010101" charset="-122"/>
                <a:ea typeface="汉仪颜楷简" panose="00020600040101010101" charset="-122"/>
                <a:cs typeface="汉仪颜楷简" panose="00020600040101010101" charset="-122"/>
                <a:sym typeface="汉仪唐美人简" panose="00020600040101010101" charset="-122"/>
              </a:rPr>
              <a:t>走进我心</a:t>
            </a:r>
            <a:endParaRPr lang="zh-CN" altLang="en-US" sz="7200" b="1" spc="300" dirty="0">
              <a:ln w="8736" cmpd="sng">
                <a:solidFill>
                  <a:schemeClr val="accent2">
                    <a:lumMod val="50000"/>
                  </a:schemeClr>
                </a:solidFill>
              </a:ln>
              <a:gradFill>
                <a:gsLst>
                  <a:gs pos="96000">
                    <a:schemeClr val="accent3">
                      <a:lumMod val="40000"/>
                      <a:lumOff val="60000"/>
                    </a:schemeClr>
                  </a:gs>
                  <a:gs pos="0">
                    <a:srgbClr val="FFFEFA"/>
                  </a:gs>
                </a:gsLst>
                <a:lin ang="13500000" scaled="1"/>
              </a:gradFill>
              <a:effectLst>
                <a:outerShdw blurRad="11648" dist="38100" dir="5400000" algn="t" rotWithShape="0">
                  <a:prstClr val="black">
                    <a:alpha val="26000"/>
                  </a:prstClr>
                </a:outerShdw>
                <a:reflection blurRad="2912" stA="55000" endA="300" endPos="45500" dist="63500" dir="5400000" sy="-100000" algn="bl" rotWithShape="0"/>
              </a:effectLst>
              <a:uFillTx/>
              <a:latin typeface="汉仪颜楷简" panose="00020600040101010101" charset="-122"/>
              <a:ea typeface="汉仪颜楷简" panose="00020600040101010101" charset="-122"/>
              <a:cs typeface="汉仪颜楷简" panose="00020600040101010101" charset="-122"/>
              <a:sym typeface="汉仪唐美人简" panose="00020600040101010101" charset="-122"/>
            </a:endParaRPr>
          </a:p>
          <a:p>
            <a:pPr indent="306070" algn="ctr" defTabSz="266700" fontAlgn="auto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7200" b="1" spc="300" dirty="0">
                <a:ln w="8736" cmpd="sng">
                  <a:solidFill>
                    <a:schemeClr val="accent2">
                      <a:lumMod val="50000"/>
                    </a:schemeClr>
                  </a:solidFill>
                </a:ln>
                <a:gradFill>
                  <a:gsLst>
                    <a:gs pos="96000">
                      <a:schemeClr val="accent3">
                        <a:lumMod val="40000"/>
                        <a:lumOff val="60000"/>
                      </a:schemeClr>
                    </a:gs>
                    <a:gs pos="0">
                      <a:srgbClr val="FFFEFA"/>
                    </a:gs>
                  </a:gsLst>
                  <a:lin ang="13500000" scaled="1"/>
                </a:gradFill>
                <a:effectLst>
                  <a:outerShdw blurRad="11648" dist="38100" dir="5400000" algn="t" rotWithShape="0">
                    <a:prstClr val="black">
                      <a:alpha val="26000"/>
                    </a:prstClr>
                  </a:outerShdw>
                  <a:reflection blurRad="2912" stA="55000" endA="300" endPos="45500" dist="63500" dir="5400000" sy="-100000" algn="bl" rotWithShape="0"/>
                </a:effectLst>
                <a:uFillTx/>
                <a:latin typeface="汉仪颜楷简" panose="00020600040101010101" charset="-122"/>
                <a:ea typeface="汉仪颜楷简" panose="00020600040101010101" charset="-122"/>
                <a:cs typeface="汉仪颜楷简" panose="00020600040101010101" charset="-122"/>
                <a:sym typeface="汉仪唐美人简" panose="00020600040101010101" charset="-122"/>
              </a:rPr>
              <a:t>体悟向往</a:t>
            </a:r>
            <a:endParaRPr lang="zh-CN" altLang="en-US" sz="7200" b="1" spc="300" dirty="0">
              <a:ln w="8736" cmpd="sng">
                <a:solidFill>
                  <a:schemeClr val="accent2">
                    <a:lumMod val="50000"/>
                  </a:schemeClr>
                </a:solidFill>
              </a:ln>
              <a:gradFill>
                <a:gsLst>
                  <a:gs pos="96000">
                    <a:schemeClr val="accent3">
                      <a:lumMod val="40000"/>
                      <a:lumOff val="60000"/>
                    </a:schemeClr>
                  </a:gs>
                  <a:gs pos="0">
                    <a:srgbClr val="FFFEFA"/>
                  </a:gs>
                </a:gsLst>
                <a:lin ang="13500000" scaled="1"/>
              </a:gradFill>
              <a:effectLst>
                <a:outerShdw blurRad="11648" dist="38100" dir="5400000" algn="t" rotWithShape="0">
                  <a:prstClr val="black">
                    <a:alpha val="26000"/>
                  </a:prstClr>
                </a:outerShdw>
                <a:reflection blurRad="2912" stA="55000" endA="300" endPos="45500" dist="63500" dir="5400000" sy="-100000" algn="bl" rotWithShape="0"/>
              </a:effectLst>
              <a:uFillTx/>
              <a:latin typeface="汉仪颜楷简" panose="00020600040101010101" charset="-122"/>
              <a:ea typeface="汉仪颜楷简" panose="00020600040101010101" charset="-122"/>
              <a:cs typeface="汉仪颜楷简" panose="00020600040101010101" charset="-122"/>
              <a:sym typeface="汉仪唐美人简" panose="00020600040101010101" charset="-122"/>
            </a:endParaRPr>
          </a:p>
          <a:p>
            <a:pPr indent="306070" algn="ctr" defTabSz="266700" fontAlgn="auto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endParaRPr lang="zh-CN" altLang="en-US" sz="7200" b="1" spc="300" dirty="0">
              <a:ln w="8736" cmpd="sng">
                <a:solidFill>
                  <a:schemeClr val="accent2">
                    <a:lumMod val="50000"/>
                  </a:schemeClr>
                </a:solidFill>
              </a:ln>
              <a:gradFill>
                <a:gsLst>
                  <a:gs pos="96000">
                    <a:schemeClr val="accent3">
                      <a:lumMod val="40000"/>
                      <a:lumOff val="60000"/>
                    </a:schemeClr>
                  </a:gs>
                  <a:gs pos="0">
                    <a:srgbClr val="FFFEFA"/>
                  </a:gs>
                </a:gsLst>
                <a:lin ang="13500000" scaled="1"/>
              </a:gradFill>
              <a:effectLst>
                <a:outerShdw blurRad="11648" dist="38100" dir="5400000" algn="t" rotWithShape="0">
                  <a:prstClr val="black">
                    <a:alpha val="26000"/>
                  </a:prstClr>
                </a:outerShdw>
                <a:reflection blurRad="2912" stA="55000" endA="300" endPos="45500" dist="63500" dir="5400000" sy="-100000" algn="bl" rotWithShape="0"/>
              </a:effectLst>
              <a:uFillTx/>
              <a:latin typeface="汉仪颜楷简" panose="00020600040101010101" charset="-122"/>
              <a:ea typeface="汉仪颜楷简" panose="00020600040101010101" charset="-122"/>
              <a:cs typeface="汉仪颜楷简" panose="00020600040101010101" charset="-122"/>
              <a:sym typeface="汉仪唐美人简" panose="00020600040101010101" charset="-122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2" grpId="1"/>
      <p:bldP spid="11" grpId="0"/>
      <p:bldP spid="11" grpId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tmpwppvideo_20251130_1_20251130_10502406.mp4">
            <a:hlinkClick r:id="" action="ppaction://media"/>
          </p:cNvPr>
          <p:cNvPicPr/>
          <p:nvPr>
            <a:videoFile r:link="rId1"/>
            <p:extLst>
              <p:ext uri="{DAA4B4D4-6D71-4841-9C94-3DE7FCFB9230}">
                <p14:media xmlns:p14="http://schemas.microsoft.com/office/powerpoint/2010/main" r:embed="rId2"/>
              </p:ext>
            </p:extLst>
            <p:custDataLst>
              <p:tags r:id="rId3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43180" y="0"/>
            <a:ext cx="12105640" cy="685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6" dur="454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0">
              <p:cMediaNode>
                <p:cTn id="7" fill="hold" display="1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4" name="图片 3" descr="c35ff5e8da017d78102aa4b10eaae210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86360"/>
            <a:ext cx="12192000" cy="6685280"/>
          </a:xfrm>
          <a:prstGeom prst="rect">
            <a:avLst/>
          </a:prstGeom>
        </p:spPr>
      </p:pic>
      <p:sp>
        <p:nvSpPr>
          <p:cNvPr id="3" name="文本框 2"/>
          <p:cNvSpPr txBox="1"/>
          <p:nvPr/>
        </p:nvSpPr>
        <p:spPr>
          <a:xfrm>
            <a:off x="615950" y="1024255"/>
            <a:ext cx="4965700" cy="4980940"/>
          </a:xfrm>
          <a:prstGeom prst="rect">
            <a:avLst/>
          </a:prstGeom>
          <a:noFill/>
          <a:ln w="12700">
            <a:noFill/>
          </a:ln>
        </p:spPr>
        <p:txBody>
          <a:bodyPr wrap="square" rtlCol="0">
            <a:noAutofit/>
          </a:bodyPr>
          <a:p>
            <a:pPr>
              <a:lnSpc>
                <a:spcPts val="4000"/>
              </a:lnSpc>
            </a:pPr>
            <a:r>
              <a:rPr lang="en-US" altLang="zh-CN" sz="2400">
                <a:latin typeface="方正楷体_GBK" panose="02000000000000000000" charset="-122"/>
                <a:ea typeface="方正楷体_GBK" panose="02000000000000000000" charset="-122"/>
                <a:sym typeface="+mn-ea"/>
              </a:rPr>
              <a:t>       </a:t>
            </a:r>
            <a:r>
              <a:rPr lang="en-US" altLang="zh-CN" sz="2800">
                <a:latin typeface="方正楷体_GBK" panose="02000000000000000000" charset="-122"/>
                <a:ea typeface="方正楷体_GBK" panose="02000000000000000000" charset="-122"/>
                <a:sym typeface="+mn-ea"/>
              </a:rPr>
              <a:t> </a:t>
            </a:r>
            <a:r>
              <a:rPr lang="zh-CN" altLang="en-US" sz="2800">
                <a:solidFill>
                  <a:srgbClr val="C00000"/>
                </a:solidFill>
                <a:latin typeface="方正楷体_GBK" panose="02000000000000000000" charset="-122"/>
                <a:ea typeface="方正楷体_GBK" panose="02000000000000000000" charset="-122"/>
                <a:sym typeface="+mn-ea"/>
              </a:rPr>
              <a:t>深蓝的天空</a:t>
            </a:r>
            <a:r>
              <a:rPr lang="zh-CN" altLang="en-US" sz="2800">
                <a:latin typeface="方正楷体_GBK" panose="02000000000000000000" charset="-122"/>
                <a:ea typeface="方正楷体_GBK" panose="02000000000000000000" charset="-122"/>
                <a:sym typeface="+mn-ea"/>
              </a:rPr>
              <a:t>中挂着一轮</a:t>
            </a:r>
            <a:r>
              <a:rPr lang="zh-CN" altLang="en-US" sz="2800">
                <a:solidFill>
                  <a:srgbClr val="C00000"/>
                </a:solidFill>
                <a:latin typeface="方正楷体_GBK" panose="02000000000000000000" charset="-122"/>
                <a:ea typeface="方正楷体_GBK" panose="02000000000000000000" charset="-122"/>
                <a:sym typeface="+mn-ea"/>
              </a:rPr>
              <a:t>金黄的圆月</a:t>
            </a:r>
            <a:r>
              <a:rPr lang="zh-CN" altLang="en-US" sz="2800">
                <a:latin typeface="方正楷体_GBK" panose="02000000000000000000" charset="-122"/>
                <a:ea typeface="方正楷体_GBK" panose="02000000000000000000" charset="-122"/>
                <a:sym typeface="+mn-ea"/>
              </a:rPr>
              <a:t>，下面是海边的沙地，都种着一望无际的</a:t>
            </a:r>
            <a:r>
              <a:rPr lang="zh-CN" altLang="en-US" sz="2800">
                <a:solidFill>
                  <a:srgbClr val="C00000"/>
                </a:solidFill>
                <a:latin typeface="方正楷体_GBK" panose="02000000000000000000" charset="-122"/>
                <a:ea typeface="方正楷体_GBK" panose="02000000000000000000" charset="-122"/>
                <a:sym typeface="+mn-ea"/>
              </a:rPr>
              <a:t>碧绿的西瓜</a:t>
            </a:r>
            <a:r>
              <a:rPr lang="zh-CN" altLang="en-US" sz="2800">
                <a:latin typeface="方正楷体_GBK" panose="02000000000000000000" charset="-122"/>
                <a:ea typeface="方正楷体_GBK" panose="02000000000000000000" charset="-122"/>
                <a:sym typeface="+mn-ea"/>
              </a:rPr>
              <a:t>，</a:t>
            </a:r>
            <a:r>
              <a:rPr lang="zh-CN" altLang="en-US" sz="2800">
                <a:effectLst/>
                <a:latin typeface="方正楷体_GBK" panose="02000000000000000000" charset="-122"/>
                <a:ea typeface="方正楷体_GBK" panose="02000000000000000000" charset="-122"/>
                <a:sym typeface="+mn-ea"/>
              </a:rPr>
              <a:t>其间有一个十一二岁的少年，项带银圈，手</a:t>
            </a:r>
            <a:r>
              <a:rPr lang="zh-CN" altLang="en-US" sz="2800">
                <a:solidFill>
                  <a:srgbClr val="C00000"/>
                </a:solidFill>
                <a:effectLst/>
                <a:latin typeface="方正楷体_GBK" panose="02000000000000000000" charset="-122"/>
                <a:ea typeface="方正楷体_GBK" panose="02000000000000000000" charset="-122"/>
                <a:sym typeface="+mn-ea"/>
              </a:rPr>
              <a:t>捏</a:t>
            </a:r>
            <a:r>
              <a:rPr lang="zh-CN" altLang="en-US" sz="2800">
                <a:effectLst/>
                <a:latin typeface="方正楷体_GBK" panose="02000000000000000000" charset="-122"/>
                <a:ea typeface="方正楷体_GBK" panose="02000000000000000000" charset="-122"/>
                <a:sym typeface="+mn-ea"/>
              </a:rPr>
              <a:t>一柄钢叉，向一匹猹尽力地</a:t>
            </a:r>
            <a:r>
              <a:rPr lang="zh-CN" altLang="en-US" sz="2800">
                <a:solidFill>
                  <a:srgbClr val="C00000"/>
                </a:solidFill>
                <a:effectLst/>
                <a:latin typeface="方正楷体_GBK" panose="02000000000000000000" charset="-122"/>
                <a:ea typeface="方正楷体_GBK" panose="02000000000000000000" charset="-122"/>
                <a:sym typeface="+mn-ea"/>
              </a:rPr>
              <a:t>刺</a:t>
            </a:r>
            <a:r>
              <a:rPr lang="zh-CN" altLang="en-US" sz="2800">
                <a:solidFill>
                  <a:schemeClr val="tx1"/>
                </a:solidFill>
                <a:effectLst/>
                <a:latin typeface="方正楷体_GBK" panose="02000000000000000000" charset="-122"/>
                <a:ea typeface="方正楷体_GBK" panose="02000000000000000000" charset="-122"/>
                <a:sym typeface="+mn-ea"/>
              </a:rPr>
              <a:t>去</a:t>
            </a:r>
            <a:r>
              <a:rPr lang="zh-CN" altLang="en-US" sz="2800">
                <a:effectLst/>
                <a:latin typeface="方正楷体_GBK" panose="02000000000000000000" charset="-122"/>
                <a:ea typeface="方正楷体_GBK" panose="02000000000000000000" charset="-122"/>
                <a:sym typeface="+mn-ea"/>
              </a:rPr>
              <a:t>，那猹却将身一扭，反从他的胯下逃走了。</a:t>
            </a:r>
            <a:endParaRPr lang="zh-CN" altLang="en-US" sz="2800">
              <a:solidFill>
                <a:srgbClr val="C00000"/>
              </a:solidFill>
              <a:effectLst/>
              <a:latin typeface="方正楷体_GBK" panose="02000000000000000000" charset="-122"/>
              <a:ea typeface="方正楷体_GBK" panose="02000000000000000000" charset="-122"/>
              <a:sym typeface="+mn-ea"/>
            </a:endParaRPr>
          </a:p>
        </p:txBody>
      </p:sp>
      <p:pic>
        <p:nvPicPr>
          <p:cNvPr id="6" name="内容占位符 3" descr="微信图片_20241022172903"/>
          <p:cNvPicPr>
            <a:picLocks noChangeAspect="1"/>
          </p:cNvPicPr>
          <p:nvPr/>
        </p:nvPicPr>
        <p:blipFill>
          <a:blip r:embed="rId2">
            <a:alphaModFix amt="80000"/>
          </a:blip>
          <a:stretch>
            <a:fillRect/>
          </a:stretch>
        </p:blipFill>
        <p:spPr>
          <a:xfrm>
            <a:off x="5581650" y="620395"/>
            <a:ext cx="6668770" cy="4514850"/>
          </a:xfrm>
          <a:prstGeom prst="rect">
            <a:avLst/>
          </a:prstGeom>
          <a:noFill/>
          <a:ln w="9525">
            <a:noFill/>
          </a:ln>
          <a:effectLst>
            <a:softEdge rad="635000"/>
          </a:effectLst>
        </p:spPr>
      </p:pic>
      <p:pic>
        <p:nvPicPr>
          <p:cNvPr id="5" name="图片 4" descr="c35ff5e8da017d78102aa4b10eaae210"/>
          <p:cNvPicPr>
            <a:picLocks noChangeAspect="1"/>
          </p:cNvPicPr>
          <p:nvPr/>
        </p:nvPicPr>
        <p:blipFill>
          <a:blip r:embed="rId1"/>
          <a:srcRect b="91717"/>
          <a:stretch>
            <a:fillRect/>
          </a:stretch>
        </p:blipFill>
        <p:spPr>
          <a:xfrm>
            <a:off x="0" y="132715"/>
            <a:ext cx="12192000" cy="553720"/>
          </a:xfrm>
          <a:prstGeom prst="rect">
            <a:avLst/>
          </a:prstGeom>
        </p:spPr>
      </p:pic>
      <p:sp>
        <p:nvSpPr>
          <p:cNvPr id="34" name="文本框 33"/>
          <p:cNvSpPr txBox="1"/>
          <p:nvPr/>
        </p:nvSpPr>
        <p:spPr>
          <a:xfrm>
            <a:off x="4018915" y="182245"/>
            <a:ext cx="556069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>
                <a:solidFill>
                  <a:schemeClr val="bg1"/>
                </a:solidFill>
                <a:latin typeface="汉仪颜楷简" panose="00020600040101010101" charset="-122"/>
                <a:ea typeface="汉仪颜楷简" panose="00020600040101010101" charset="-122"/>
                <a:cs typeface="汉仪颜楷简" panose="00020600040101010101" charset="-122"/>
              </a:rPr>
              <a:t>任务二：走进我心</a:t>
            </a:r>
            <a:r>
              <a:rPr lang="en-US" altLang="zh-CN" sz="2400">
                <a:solidFill>
                  <a:schemeClr val="bg1"/>
                </a:solidFill>
                <a:latin typeface="汉仪颜楷简" panose="00020600040101010101" charset="-122"/>
                <a:ea typeface="汉仪颜楷简" panose="00020600040101010101" charset="-122"/>
                <a:cs typeface="汉仪颜楷简" panose="00020600040101010101" charset="-122"/>
              </a:rPr>
              <a:t> </a:t>
            </a:r>
            <a:r>
              <a:rPr lang="zh-CN" altLang="en-US" sz="2400">
                <a:solidFill>
                  <a:schemeClr val="bg1"/>
                </a:solidFill>
                <a:latin typeface="汉仪颜楷简" panose="00020600040101010101" charset="-122"/>
                <a:ea typeface="汉仪颜楷简" panose="00020600040101010101" charset="-122"/>
                <a:cs typeface="汉仪颜楷简" panose="00020600040101010101" charset="-122"/>
              </a:rPr>
              <a:t>体悟向往</a:t>
            </a:r>
            <a:endParaRPr lang="zh-CN" altLang="en-US" sz="2400">
              <a:solidFill>
                <a:schemeClr val="bg1"/>
              </a:solidFill>
              <a:latin typeface="汉仪颜楷简" panose="00020600040101010101" charset="-122"/>
              <a:ea typeface="汉仪颜楷简" panose="00020600040101010101" charset="-122"/>
              <a:cs typeface="汉仪颜楷简" panose="00020600040101010101" charset="-122"/>
            </a:endParaRPr>
          </a:p>
        </p:txBody>
      </p:sp>
      <p:pic>
        <p:nvPicPr>
          <p:cNvPr id="2" name="图片 1" descr="00454a81e816c085996abd1fc854395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95040" y="0"/>
            <a:ext cx="686435" cy="686435"/>
          </a:xfrm>
          <a:prstGeom prst="rect">
            <a:avLst/>
          </a:prstGeo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图片 11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 flipH="1">
            <a:off x="0" y="0"/>
            <a:ext cx="12191365" cy="6857365"/>
          </a:xfrm>
          <a:prstGeom prst="rect">
            <a:avLst/>
          </a:prstGeom>
        </p:spPr>
      </p:pic>
      <p:pic>
        <p:nvPicPr>
          <p:cNvPr id="14" name="图片 13" descr="5"/>
          <p:cNvPicPr>
            <a:picLocks noChangeAspect="1"/>
          </p:cNvPicPr>
          <p:nvPr/>
        </p:nvPicPr>
        <p:blipFill>
          <a:blip r:embed="rId2">
            <a:alphaModFix amt="40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2" name="图片 31" descr="微信图片_20231203125625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4"/>
          <a:srcRect l="11917" t="18653" r="37783"/>
          <a:stretch>
            <a:fillRect/>
          </a:stretch>
        </p:blipFill>
        <p:spPr>
          <a:xfrm>
            <a:off x="301625" y="2352675"/>
            <a:ext cx="3860165" cy="4505325"/>
          </a:xfrm>
          <a:prstGeom prst="rect">
            <a:avLst/>
          </a:prstGeom>
          <a:effectLst>
            <a:outerShdw blurRad="5080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5" name="图片 14"/>
          <p:cNvPicPr>
            <a:picLocks noChangeAspect="1"/>
          </p:cNvPicPr>
          <p:nvPr/>
        </p:nvPicPr>
        <p:blipFill>
          <a:blip r:embed="rId5"/>
          <a:srcRect l="31371" b="13770"/>
          <a:stretch>
            <a:fillRect/>
          </a:stretch>
        </p:blipFill>
        <p:spPr>
          <a:xfrm flipH="1">
            <a:off x="15875" y="0"/>
            <a:ext cx="8366760" cy="5913120"/>
          </a:xfrm>
          <a:prstGeom prst="rect">
            <a:avLst/>
          </a:prstGeom>
        </p:spPr>
      </p:pic>
      <p:pic>
        <p:nvPicPr>
          <p:cNvPr id="13" name="图片 12" descr="969f72e5043a27898e392affe5fb7064bdb7a16d91ea1-JtGdwp"/>
          <p:cNvPicPr>
            <a:picLocks noChangeAspect="1"/>
          </p:cNvPicPr>
          <p:nvPr/>
        </p:nvPicPr>
        <p:blipFill>
          <a:blip r:embed="rId6"/>
          <a:srcRect t="53349" b="8289"/>
          <a:stretch>
            <a:fillRect/>
          </a:stretch>
        </p:blipFill>
        <p:spPr>
          <a:xfrm>
            <a:off x="15875" y="5390515"/>
            <a:ext cx="12176125" cy="1467485"/>
          </a:xfrm>
          <a:prstGeom prst="rect">
            <a:avLst/>
          </a:prstGeom>
        </p:spPr>
      </p:pic>
      <p:grpSp>
        <p:nvGrpSpPr>
          <p:cNvPr id="10" name="组合 9"/>
          <p:cNvGrpSpPr/>
          <p:nvPr/>
        </p:nvGrpSpPr>
        <p:grpSpPr>
          <a:xfrm>
            <a:off x="6414689" y="965835"/>
            <a:ext cx="4250690" cy="2227767"/>
            <a:chOff x="11598" y="2134"/>
            <a:chExt cx="5459" cy="2580"/>
          </a:xfrm>
        </p:grpSpPr>
        <p:sp>
          <p:nvSpPr>
            <p:cNvPr id="64" name="圆角矩形标注 63"/>
            <p:cNvSpPr/>
            <p:nvPr>
              <p:custDataLst>
                <p:tags r:id="rId7"/>
              </p:custDataLst>
            </p:nvPr>
          </p:nvSpPr>
          <p:spPr>
            <a:xfrm flipH="1">
              <a:off x="11598" y="2134"/>
              <a:ext cx="5459" cy="2580"/>
            </a:xfrm>
            <a:prstGeom prst="wedgeRoundRectCallout">
              <a:avLst>
                <a:gd name="adj1" fmla="val 3456"/>
                <a:gd name="adj2" fmla="val 57830"/>
                <a:gd name="adj3" fmla="val 16667"/>
              </a:avLst>
            </a:prstGeom>
            <a:blipFill rotWithShape="1">
              <a:blip r:embed="rId8"/>
              <a:stretch>
                <a:fillRect/>
              </a:stretch>
            </a:blipFill>
            <a:ln w="28575">
              <a:gradFill>
                <a:gsLst>
                  <a:gs pos="2000">
                    <a:schemeClr val="accent3">
                      <a:lumMod val="20000"/>
                      <a:lumOff val="80000"/>
                    </a:schemeClr>
                  </a:gs>
                  <a:gs pos="43000">
                    <a:schemeClr val="accent3">
                      <a:lumMod val="20000"/>
                      <a:lumOff val="80000"/>
                    </a:schemeClr>
                  </a:gs>
                  <a:gs pos="100000">
                    <a:schemeClr val="accent3">
                      <a:lumMod val="60000"/>
                      <a:lumOff val="40000"/>
                    </a:schemeClr>
                  </a:gs>
                </a:gsLst>
                <a:lin ang="5400000" scaled="1"/>
              </a:gradFill>
            </a:ln>
            <a:effectLst>
              <a:outerShdw blurRad="508000" sx="102000" sy="102000" algn="ctr" rotWithShape="0">
                <a:prstClr val="black">
                  <a:alpha val="40000"/>
                </a:prstClr>
              </a:outerShdw>
            </a:effectLst>
          </p:spPr>
          <p:txBody>
            <a:bodyPr vert="horz" wrap="square" numCol="1" spcCol="0" rtlCol="0" fromWordArt="0" anchor="ctr" anchorCtr="0" forceAA="0" compatLnSpc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ysClr val="windowText" lastClr="000000"/>
                  </a:solidFill>
                  <a:latin typeface="Arial" panose="020B0604020202020204" pitchFamily="34" charset="0"/>
                  <a:ea typeface="微软雅黑" panose="020B0503020204020204" charset="-122"/>
                  <a:cs typeface="+mn-ea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ysClr val="windowText" lastClr="000000"/>
                  </a:solidFill>
                  <a:latin typeface="Arial" panose="020B0604020202020204" pitchFamily="34" charset="0"/>
                  <a:ea typeface="微软雅黑" panose="020B0503020204020204" charset="-122"/>
                  <a:cs typeface="+mn-ea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ysClr val="windowText" lastClr="000000"/>
                  </a:solidFill>
                  <a:latin typeface="Arial" panose="020B0604020202020204" pitchFamily="34" charset="0"/>
                  <a:ea typeface="微软雅黑" panose="020B0503020204020204" charset="-122"/>
                  <a:cs typeface="+mn-ea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ysClr val="windowText" lastClr="000000"/>
                  </a:solidFill>
                  <a:latin typeface="Arial" panose="020B0604020202020204" pitchFamily="34" charset="0"/>
                  <a:ea typeface="微软雅黑" panose="020B0503020204020204" charset="-122"/>
                  <a:cs typeface="+mn-ea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ysClr val="windowText" lastClr="000000"/>
                  </a:solidFill>
                  <a:latin typeface="Arial" panose="020B0604020202020204" pitchFamily="34" charset="0"/>
                  <a:ea typeface="微软雅黑" panose="020B0503020204020204" charset="-122"/>
                  <a:cs typeface="+mn-ea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ysClr val="windowText" lastClr="000000"/>
                  </a:solidFill>
                  <a:latin typeface="Arial" panose="020B0604020202020204" pitchFamily="34" charset="0"/>
                  <a:ea typeface="微软雅黑" panose="020B0503020204020204" charset="-122"/>
                  <a:cs typeface="+mn-ea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ysClr val="windowText" lastClr="000000"/>
                  </a:solidFill>
                  <a:latin typeface="Arial" panose="020B0604020202020204" pitchFamily="34" charset="0"/>
                  <a:ea typeface="微软雅黑" panose="020B0503020204020204" charset="-122"/>
                  <a:cs typeface="+mn-ea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ysClr val="windowText" lastClr="000000"/>
                  </a:solidFill>
                  <a:latin typeface="Arial" panose="020B0604020202020204" pitchFamily="34" charset="0"/>
                  <a:ea typeface="微软雅黑" panose="020B0503020204020204" charset="-122"/>
                  <a:cs typeface="+mn-ea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ysClr val="windowText" lastClr="000000"/>
                  </a:solidFill>
                  <a:latin typeface="Arial" panose="020B0604020202020204" pitchFamily="34" charset="0"/>
                  <a:ea typeface="微软雅黑" panose="020B0503020204020204" charset="-122"/>
                  <a:cs typeface="+mn-ea"/>
                </a:defRPr>
              </a:lvl9pPr>
            </a:lstStyle>
            <a:p>
              <a:pPr lvl="0" algn="ctr">
                <a:buClrTx/>
                <a:buSzTx/>
                <a:buFontTx/>
              </a:pPr>
              <a:endParaRPr lang="zh-CN" altLang="en-US">
                <a:ea typeface="等线" panose="02010600030101010101" charset="-122"/>
                <a:sym typeface="微软雅黑" panose="020B0503020204020204" charset="-122"/>
              </a:endParaRPr>
            </a:p>
          </p:txBody>
        </p:sp>
        <p:sp>
          <p:nvSpPr>
            <p:cNvPr id="100" name="文本框 99"/>
            <p:cNvSpPr txBox="1"/>
            <p:nvPr>
              <p:custDataLst>
                <p:tags r:id="rId9"/>
              </p:custDataLst>
            </p:nvPr>
          </p:nvSpPr>
          <p:spPr>
            <a:xfrm>
              <a:off x="11909" y="2340"/>
              <a:ext cx="4980" cy="2244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>
              <a:spAutoFit/>
            </a:bodyPr>
            <a:lstStyle/>
            <a:p>
              <a:pPr indent="0" algn="l" fontAlgn="auto">
                <a:lnSpc>
                  <a:spcPct val="125000"/>
                </a:lnSpc>
                <a:buClrTx/>
                <a:buSzTx/>
                <a:buFontTx/>
              </a:pPr>
              <a:r>
                <a:rPr lang="zh-CN" altLang="en-US" sz="3200" b="1" dirty="0">
                  <a:solidFill>
                    <a:schemeClr val="accent2">
                      <a:lumMod val="50000"/>
                    </a:schemeClr>
                  </a:solidFill>
                  <a:latin typeface="华文中宋" panose="02010600040101010101" charset="-122"/>
                  <a:ea typeface="华文中宋" panose="02010600040101010101" charset="-122"/>
                  <a:sym typeface="+mn-ea"/>
                </a:rPr>
                <a:t>当闰土在海边追逐跳鱼儿时，高墙里的</a:t>
              </a:r>
              <a:r>
                <a:rPr lang="en-US" altLang="zh-CN" sz="3200" b="1" dirty="0">
                  <a:solidFill>
                    <a:schemeClr val="accent2">
                      <a:lumMod val="50000"/>
                    </a:schemeClr>
                  </a:solidFill>
                  <a:latin typeface="华文中宋" panose="02010600040101010101" charset="-122"/>
                  <a:ea typeface="华文中宋" panose="02010600040101010101" charset="-122"/>
                  <a:sym typeface="+mn-ea"/>
                </a:rPr>
                <a:t>“</a:t>
              </a:r>
              <a:r>
                <a:rPr lang="zh-CN" altLang="en-US" sz="3200" b="1" dirty="0">
                  <a:solidFill>
                    <a:schemeClr val="accent2">
                      <a:lumMod val="50000"/>
                    </a:schemeClr>
                  </a:solidFill>
                  <a:latin typeface="华文中宋" panose="02010600040101010101" charset="-122"/>
                  <a:ea typeface="华文中宋" panose="02010600040101010101" charset="-122"/>
                  <a:sym typeface="+mn-ea"/>
                </a:rPr>
                <a:t>我</a:t>
              </a:r>
              <a:r>
                <a:rPr lang="en-US" altLang="zh-CN" sz="3200" b="1" dirty="0">
                  <a:solidFill>
                    <a:schemeClr val="accent2">
                      <a:lumMod val="50000"/>
                    </a:schemeClr>
                  </a:solidFill>
                  <a:latin typeface="华文中宋" panose="02010600040101010101" charset="-122"/>
                  <a:ea typeface="华文中宋" panose="02010600040101010101" charset="-122"/>
                  <a:sym typeface="+mn-ea"/>
                </a:rPr>
                <a:t>”</a:t>
              </a:r>
              <a:r>
                <a:rPr lang="zh-CN" altLang="en-US" sz="3200" b="1" dirty="0">
                  <a:solidFill>
                    <a:schemeClr val="accent2">
                      <a:lumMod val="50000"/>
                    </a:schemeClr>
                  </a:solidFill>
                  <a:latin typeface="华文中宋" panose="02010600040101010101" charset="-122"/>
                  <a:ea typeface="华文中宋" panose="02010600040101010101" charset="-122"/>
                  <a:sym typeface="+mn-ea"/>
                </a:rPr>
                <a:t>可能在做什么？</a:t>
              </a:r>
              <a:endParaRPr lang="zh-CN" altLang="en-US" sz="3200" b="1" dirty="0">
                <a:solidFill>
                  <a:schemeClr val="accent2">
                    <a:lumMod val="50000"/>
                  </a:schemeClr>
                </a:solidFill>
                <a:latin typeface="华文中宋" panose="02010600040101010101" charset="-122"/>
                <a:ea typeface="华文中宋" panose="02010600040101010101" charset="-122"/>
                <a:sym typeface="+mn-ea"/>
              </a:endParaRPr>
            </a:p>
          </p:txBody>
        </p:sp>
      </p:grp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doors dir="vert"/>
      </p:transition>
    </mc:Choice>
    <mc:Fallback>
      <p:transition spd="slow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图片 14" descr="2b25c45f1496e78cc5feacb087bb6d69f5edb41bc76e-2JdJRc_fw1200"/>
          <p:cNvPicPr>
            <a:picLocks noChangeAspect="1"/>
          </p:cNvPicPr>
          <p:nvPr userDrawn="1">
            <p:custDataLst>
              <p:tags r:id="rId1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10160"/>
            <a:ext cx="5647055" cy="1600200"/>
          </a:xfrm>
          <a:prstGeom prst="rect">
            <a:avLst/>
          </a:prstGeom>
        </p:spPr>
      </p:pic>
      <p:pic>
        <p:nvPicPr>
          <p:cNvPr id="16" name="图片 15" descr="2b25c45f1496e78cc5feacb087bb6d69f5edb41bc76e-2JdJRc_fw1200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flipH="1">
            <a:off x="6544945" y="10160"/>
            <a:ext cx="5647055" cy="1600200"/>
          </a:xfrm>
          <a:prstGeom prst="rect">
            <a:avLst/>
          </a:prstGeom>
        </p:spPr>
      </p:pic>
      <p:pic>
        <p:nvPicPr>
          <p:cNvPr id="5" name="图片 4" descr="00d786a0a81136c2edb38ecd375fa211d2e566cc1da6b5-JVVsrC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5"/>
          <a:srcRect b="49815"/>
          <a:stretch>
            <a:fillRect/>
          </a:stretch>
        </p:blipFill>
        <p:spPr>
          <a:xfrm flipH="1">
            <a:off x="1341120" y="2174875"/>
            <a:ext cx="9086850" cy="2065020"/>
          </a:xfrm>
          <a:prstGeom prst="rect">
            <a:avLst/>
          </a:prstGeom>
        </p:spPr>
      </p:pic>
      <p:sp>
        <p:nvSpPr>
          <p:cNvPr id="19" name="Text Box 30"/>
          <p:cNvSpPr txBox="1">
            <a:spLocks noChangeArrowheads="1"/>
          </p:cNvSpPr>
          <p:nvPr/>
        </p:nvSpPr>
        <p:spPr bwMode="auto">
          <a:xfrm>
            <a:off x="1402928" y="1129467"/>
            <a:ext cx="10498151" cy="5219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zh-CN" altLang="en-US" sz="2800" b="1" dirty="0">
                <a:solidFill>
                  <a:srgbClr val="0070C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 </a:t>
            </a:r>
            <a:endParaRPr lang="zh-CN" altLang="en-US" sz="2800" dirty="0">
              <a:solidFill>
                <a:srgbClr val="0070C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6" name="Text Box 30"/>
          <p:cNvSpPr txBox="1">
            <a:spLocks noChangeArrowheads="1"/>
          </p:cNvSpPr>
          <p:nvPr/>
        </p:nvSpPr>
        <p:spPr bwMode="auto">
          <a:xfrm>
            <a:off x="1929765" y="2611120"/>
            <a:ext cx="10262235" cy="11988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lvl="0" algn="l">
              <a:buClrTx/>
              <a:buSzTx/>
              <a:buFontTx/>
              <a:buNone/>
            </a:pPr>
            <a:r>
              <a:rPr lang="zh-CN" altLang="en-US" sz="2800" dirty="0">
                <a:solidFill>
                  <a:srgbClr val="0070C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   </a:t>
            </a:r>
            <a:r>
              <a:rPr lang="zh-CN" altLang="en-US" sz="2800" b="1" dirty="0">
                <a:solidFill>
                  <a:srgbClr val="0070C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  </a:t>
            </a:r>
            <a:r>
              <a:rPr lang="zh-CN" altLang="en-US" sz="3600" dirty="0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当闰土在看瓜刺猹的时候，</a:t>
            </a:r>
            <a:endParaRPr lang="zh-CN" altLang="en-US" sz="3600" dirty="0">
              <a:solidFill>
                <a:schemeClr val="bg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  <a:p>
            <a:pPr lvl="0" algn="l">
              <a:buClrTx/>
              <a:buSzTx/>
              <a:buFontTx/>
              <a:buNone/>
            </a:pPr>
            <a:r>
              <a:rPr lang="zh-CN" altLang="en-US" sz="3600" dirty="0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我___________________________ </a:t>
            </a:r>
            <a:endParaRPr lang="zh-CN" altLang="en-US" sz="3600" dirty="0">
              <a:solidFill>
                <a:schemeClr val="bg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</p:txBody>
      </p:sp>
      <p:pic>
        <p:nvPicPr>
          <p:cNvPr id="9" name="图片 8" descr="00d786a0a81136c2edb38ecd375fa211d2e566cc1da6b5-JVVsrC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rcRect b="49815"/>
          <a:stretch>
            <a:fillRect/>
          </a:stretch>
        </p:blipFill>
        <p:spPr>
          <a:xfrm flipH="1">
            <a:off x="1341120" y="188595"/>
            <a:ext cx="9086850" cy="2065020"/>
          </a:xfrm>
          <a:prstGeom prst="rect">
            <a:avLst/>
          </a:prstGeom>
        </p:spPr>
      </p:pic>
      <p:pic>
        <p:nvPicPr>
          <p:cNvPr id="11" name="图片 10" descr="00d786a0a81136c2edb38ecd375fa211d2e566cc1da6b5-JVVsrC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5"/>
          <a:srcRect b="49815"/>
          <a:stretch>
            <a:fillRect/>
          </a:stretch>
        </p:blipFill>
        <p:spPr>
          <a:xfrm flipH="1">
            <a:off x="1341120" y="4239895"/>
            <a:ext cx="9086850" cy="2065020"/>
          </a:xfrm>
          <a:prstGeom prst="rect">
            <a:avLst/>
          </a:prstGeom>
        </p:spPr>
      </p:pic>
      <p:sp>
        <p:nvSpPr>
          <p:cNvPr id="7" name="Text Box 30"/>
          <p:cNvSpPr txBox="1">
            <a:spLocks noChangeArrowheads="1"/>
          </p:cNvSpPr>
          <p:nvPr/>
        </p:nvSpPr>
        <p:spPr bwMode="auto">
          <a:xfrm>
            <a:off x="1692744" y="4763340"/>
            <a:ext cx="10498151" cy="11988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l">
              <a:buClrTx/>
              <a:buSzTx/>
              <a:buFontTx/>
            </a:pPr>
            <a:r>
              <a:rPr lang="zh-CN" altLang="en-US" sz="2800" dirty="0">
                <a:solidFill>
                  <a:srgbClr val="0070C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    </a:t>
            </a:r>
            <a:r>
              <a:rPr lang="zh-CN" altLang="en-US" sz="3600" dirty="0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当闰土海边拾贝，看跳鱼儿的时候，</a:t>
            </a:r>
            <a:endParaRPr lang="zh-CN" altLang="en-US" sz="3600" dirty="0">
              <a:solidFill>
                <a:schemeClr val="bg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 algn="l">
              <a:buClrTx/>
              <a:buSzTx/>
              <a:buFontTx/>
            </a:pPr>
            <a:r>
              <a:rPr lang="zh-CN" altLang="en-US" sz="3600" dirty="0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 我___________________________</a:t>
            </a:r>
            <a:endParaRPr lang="zh-CN" altLang="en-US" sz="3600" dirty="0">
              <a:solidFill>
                <a:schemeClr val="bg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</p:txBody>
      </p:sp>
      <p:pic>
        <p:nvPicPr>
          <p:cNvPr id="32" name="图片 31" descr="微信图片_20231203125625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9"/>
          <a:srcRect l="11917" t="18653" r="37783"/>
          <a:stretch>
            <a:fillRect/>
          </a:stretch>
        </p:blipFill>
        <p:spPr>
          <a:xfrm>
            <a:off x="-852805" y="2918460"/>
            <a:ext cx="3860165" cy="4505325"/>
          </a:xfrm>
          <a:prstGeom prst="rect">
            <a:avLst/>
          </a:prstGeom>
          <a:effectLst>
            <a:outerShdw blurRad="508000" sx="102000" sy="102000" algn="ctr" rotWithShape="0">
              <a:prstClr val="black">
                <a:alpha val="40000"/>
              </a:prstClr>
            </a:outerShdw>
          </a:effectLst>
        </p:spPr>
      </p:pic>
      <p:sp>
        <p:nvSpPr>
          <p:cNvPr id="3" name="文本框 2"/>
          <p:cNvSpPr txBox="1"/>
          <p:nvPr/>
        </p:nvSpPr>
        <p:spPr>
          <a:xfrm>
            <a:off x="1929765" y="652145"/>
            <a:ext cx="9504045" cy="1198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b="1" dirty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      </a:t>
            </a:r>
            <a:r>
              <a:rPr lang="en-US" altLang="zh-CN" dirty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 </a:t>
            </a:r>
            <a:r>
              <a:rPr lang="en-US" altLang="zh-CN" dirty="0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 </a:t>
            </a:r>
            <a:r>
              <a:rPr lang="zh-CN" altLang="en-US" sz="3600" dirty="0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当闰土在雪地里捕鸟的时候，</a:t>
            </a:r>
            <a:endParaRPr lang="zh-CN" altLang="en-US" sz="3600" dirty="0">
              <a:solidFill>
                <a:schemeClr val="bg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r>
              <a:rPr lang="zh-CN" altLang="en-US" sz="3600" dirty="0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我_</a:t>
            </a:r>
            <a:r>
              <a:rPr lang="en-US" altLang="zh-CN" sz="3600" dirty="0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__________________________</a:t>
            </a:r>
            <a:endParaRPr lang="en-US" altLang="zh-CN" sz="3600" dirty="0">
              <a:solidFill>
                <a:schemeClr val="bg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</p:txBody>
      </p:sp>
      <p:pic>
        <p:nvPicPr>
          <p:cNvPr id="13" name="图片 12" descr="969f72e5043a27898e392affe5fb7064bdb7a16d91ea1-JtGdwp"/>
          <p:cNvPicPr>
            <a:picLocks noChangeAspect="1"/>
          </p:cNvPicPr>
          <p:nvPr/>
        </p:nvPicPr>
        <p:blipFill>
          <a:blip r:embed="rId10"/>
          <a:srcRect t="53349" b="8289"/>
          <a:stretch>
            <a:fillRect/>
          </a:stretch>
        </p:blipFill>
        <p:spPr>
          <a:xfrm>
            <a:off x="15875" y="5390515"/>
            <a:ext cx="12176125" cy="1467485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>
        <p14:ripple/>
      </p:transition>
    </mc:Choice>
    <mc:Fallback>
      <p:transition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ldLvl="0" animBg="1"/>
      <p:bldP spid="7" grpId="0" bldLvl="0" animBg="1"/>
      <p:bldP spid="3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 descr="c35ff5e8da017d78102aa4b10eaae210"/>
          <p:cNvPicPr>
            <a:picLocks noChangeAspect="1"/>
          </p:cNvPicPr>
          <p:nvPr/>
        </p:nvPicPr>
        <p:blipFill>
          <a:blip r:embed="rId1"/>
          <a:srcRect b="91717"/>
          <a:stretch>
            <a:fillRect/>
          </a:stretch>
        </p:blipFill>
        <p:spPr>
          <a:xfrm>
            <a:off x="0" y="132715"/>
            <a:ext cx="12192000" cy="553720"/>
          </a:xfrm>
          <a:prstGeom prst="rect">
            <a:avLst/>
          </a:prstGeom>
        </p:spPr>
      </p:pic>
      <p:sp>
        <p:nvSpPr>
          <p:cNvPr id="31" name="缺角矩形 30"/>
          <p:cNvSpPr/>
          <p:nvPr>
            <p:custDataLst>
              <p:tags r:id="rId2"/>
            </p:custDataLst>
          </p:nvPr>
        </p:nvSpPr>
        <p:spPr>
          <a:xfrm rot="5400000">
            <a:off x="5533390" y="-4142105"/>
            <a:ext cx="1325245" cy="11586845"/>
          </a:xfrm>
          <a:prstGeom prst="plaque">
            <a:avLst>
              <a:gd name="adj" fmla="val 6309"/>
            </a:avLst>
          </a:prstGeom>
          <a:gradFill rotWithShape="0">
            <a:gsLst>
              <a:gs pos="0">
                <a:srgbClr val="EFBB1F">
                  <a:lumMod val="20000"/>
                  <a:lumOff val="80000"/>
                </a:srgbClr>
              </a:gs>
              <a:gs pos="100000">
                <a:srgbClr val="F9E1BF"/>
              </a:gs>
              <a:gs pos="46000">
                <a:srgbClr val="FFF2DF"/>
              </a:gs>
            </a:gsLst>
            <a:lin ang="10800000" scaled="0"/>
          </a:gradFill>
          <a:ln w="19050">
            <a:gradFill>
              <a:gsLst>
                <a:gs pos="2000">
                  <a:srgbClr val="E6724B">
                    <a:lumMod val="50000"/>
                    <a:alpha val="78000"/>
                  </a:srgbClr>
                </a:gs>
                <a:gs pos="43000">
                  <a:srgbClr val="E6724B">
                    <a:lumMod val="50000"/>
                    <a:alpha val="71000"/>
                  </a:srgbClr>
                </a:gs>
                <a:gs pos="75000">
                  <a:srgbClr val="4874CB">
                    <a:lumMod val="30000"/>
                    <a:lumOff val="70000"/>
                    <a:alpha val="0"/>
                  </a:srgbClr>
                </a:gs>
              </a:gsLst>
              <a:lin ang="0" scaled="1"/>
            </a:gradFill>
          </a:ln>
        </p:spPr>
        <p:style>
          <a:lnRef idx="2">
            <a:srgbClr val="60B483">
              <a:shade val="50000"/>
            </a:srgbClr>
          </a:lnRef>
          <a:fillRef idx="1">
            <a:srgbClr val="60B483"/>
          </a:fillRef>
          <a:effectRef idx="0">
            <a:srgbClr val="60B483"/>
          </a:effectRef>
          <a:fontRef idx="minor">
            <a:srgbClr val="FFFFFF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思源宋体 CN Medium" panose="02020500000000000000" charset="-122"/>
                <a:ea typeface="思源宋体 CN Medium" panose="02020500000000000000" charset="-122"/>
                <a:cs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思源宋体 CN Medium" panose="02020500000000000000" charset="-122"/>
                <a:ea typeface="思源宋体 CN Medium" panose="02020500000000000000" charset="-122"/>
                <a:cs typeface="+mn-ea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思源宋体 CN Medium" panose="02020500000000000000" charset="-122"/>
                <a:ea typeface="思源宋体 CN Medium" panose="02020500000000000000" charset="-122"/>
                <a:cs typeface="+mn-ea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思源宋体 CN Medium" panose="02020500000000000000" charset="-122"/>
                <a:ea typeface="思源宋体 CN Medium" panose="02020500000000000000" charset="-122"/>
                <a:cs typeface="+mn-ea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思源宋体 CN Medium" panose="02020500000000000000" charset="-122"/>
                <a:ea typeface="思源宋体 CN Medium" panose="02020500000000000000" charset="-122"/>
                <a:cs typeface="+mn-ea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思源宋体 CN Medium" panose="02020500000000000000" charset="-122"/>
                <a:ea typeface="思源宋体 CN Medium" panose="02020500000000000000" charset="-122"/>
                <a:cs typeface="+mn-ea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思源宋体 CN Medium" panose="02020500000000000000" charset="-122"/>
                <a:ea typeface="思源宋体 CN Medium" panose="02020500000000000000" charset="-122"/>
                <a:cs typeface="+mn-ea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思源宋体 CN Medium" panose="02020500000000000000" charset="-122"/>
                <a:ea typeface="思源宋体 CN Medium" panose="02020500000000000000" charset="-122"/>
                <a:cs typeface="+mn-ea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思源宋体 CN Medium" panose="02020500000000000000" charset="-122"/>
                <a:ea typeface="思源宋体 CN Medium" panose="02020500000000000000" charset="-122"/>
                <a:cs typeface="+mn-ea"/>
              </a:defRPr>
            </a:lvl9pPr>
          </a:lstStyle>
          <a:p>
            <a:pPr lvl="0" algn="ctr">
              <a:spcBef>
                <a:spcPts val="0"/>
              </a:spcBef>
              <a:spcAft>
                <a:spcPts val="0"/>
              </a:spcAft>
              <a:buClrTx/>
              <a:buSzTx/>
              <a:buFontTx/>
              <a:defRPr/>
            </a:pPr>
            <a:endParaRPr lang="zh-CN" altLang="en-US" noProof="0">
              <a:ln>
                <a:noFill/>
              </a:ln>
              <a:gradFill>
                <a:gsLst>
                  <a:gs pos="0">
                    <a:srgbClr val="4874CB">
                      <a:lumMod val="5000"/>
                      <a:lumOff val="95000"/>
                    </a:srgbClr>
                  </a:gs>
                  <a:gs pos="74000">
                    <a:srgbClr val="4874CB">
                      <a:lumMod val="45000"/>
                      <a:lumOff val="55000"/>
                    </a:srgbClr>
                  </a:gs>
                  <a:gs pos="83000">
                    <a:srgbClr val="4874CB">
                      <a:lumMod val="45000"/>
                      <a:lumOff val="55000"/>
                    </a:srgbClr>
                  </a:gs>
                  <a:gs pos="100000">
                    <a:srgbClr val="4874CB">
                      <a:lumMod val="30000"/>
                      <a:lumOff val="70000"/>
                    </a:srgbClr>
                  </a:gs>
                </a:gsLst>
                <a:lin ang="5400000" scaled="0"/>
              </a:gradFill>
              <a:effectLst/>
              <a:uLnTx/>
              <a:uFillTx/>
              <a:latin typeface="演示秋鸿楷" panose="00000500000000000000" pitchFamily="2" charset="-122"/>
              <a:ea typeface="演示秋鸿楷" panose="00000500000000000000" pitchFamily="2" charset="-122"/>
              <a:sym typeface="微软雅黑" panose="020B0503020204020204" charset="-122"/>
            </a:endParaRPr>
          </a:p>
        </p:txBody>
      </p:sp>
      <p:sp>
        <p:nvSpPr>
          <p:cNvPr id="34" name="文本框 33"/>
          <p:cNvSpPr txBox="1"/>
          <p:nvPr/>
        </p:nvSpPr>
        <p:spPr>
          <a:xfrm>
            <a:off x="4018915" y="182245"/>
            <a:ext cx="556069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>
                <a:solidFill>
                  <a:schemeClr val="bg1"/>
                </a:solidFill>
                <a:latin typeface="汉仪颜楷简" panose="00020600040101010101" charset="-122"/>
                <a:ea typeface="汉仪颜楷简" panose="00020600040101010101" charset="-122"/>
                <a:cs typeface="汉仪颜楷简" panose="00020600040101010101" charset="-122"/>
              </a:rPr>
              <a:t>任务二：走进我心</a:t>
            </a:r>
            <a:r>
              <a:rPr lang="en-US" altLang="zh-CN" sz="2400">
                <a:solidFill>
                  <a:schemeClr val="bg1"/>
                </a:solidFill>
                <a:latin typeface="汉仪颜楷简" panose="00020600040101010101" charset="-122"/>
                <a:ea typeface="汉仪颜楷简" panose="00020600040101010101" charset="-122"/>
                <a:cs typeface="汉仪颜楷简" panose="00020600040101010101" charset="-122"/>
              </a:rPr>
              <a:t> </a:t>
            </a:r>
            <a:r>
              <a:rPr lang="zh-CN" altLang="en-US" sz="2400">
                <a:solidFill>
                  <a:schemeClr val="bg1"/>
                </a:solidFill>
                <a:latin typeface="汉仪颜楷简" panose="00020600040101010101" charset="-122"/>
                <a:ea typeface="汉仪颜楷简" panose="00020600040101010101" charset="-122"/>
                <a:cs typeface="汉仪颜楷简" panose="00020600040101010101" charset="-122"/>
              </a:rPr>
              <a:t>体悟向往</a:t>
            </a:r>
            <a:endParaRPr lang="zh-CN" altLang="en-US" sz="2400">
              <a:solidFill>
                <a:schemeClr val="bg1"/>
              </a:solidFill>
              <a:latin typeface="汉仪颜楷简" panose="00020600040101010101" charset="-122"/>
              <a:ea typeface="汉仪颜楷简" panose="00020600040101010101" charset="-122"/>
              <a:cs typeface="汉仪颜楷简" panose="00020600040101010101" charset="-122"/>
            </a:endParaRPr>
          </a:p>
        </p:txBody>
      </p:sp>
      <p:pic>
        <p:nvPicPr>
          <p:cNvPr id="6" name="图片 5" descr="00454a81e816c085996abd1fc854395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95040" y="0"/>
            <a:ext cx="686435" cy="686435"/>
          </a:xfrm>
          <a:prstGeom prst="rect">
            <a:avLst/>
          </a:prstGeom>
        </p:spPr>
      </p:pic>
      <p:sp>
        <p:nvSpPr>
          <p:cNvPr id="32" name="缺角矩形 31"/>
          <p:cNvSpPr/>
          <p:nvPr>
            <p:custDataLst>
              <p:tags r:id="rId4"/>
            </p:custDataLst>
          </p:nvPr>
        </p:nvSpPr>
        <p:spPr>
          <a:xfrm rot="5400000">
            <a:off x="5417185" y="-2450465"/>
            <a:ext cx="1522730" cy="11520170"/>
          </a:xfrm>
          <a:prstGeom prst="plaque">
            <a:avLst>
              <a:gd name="adj" fmla="val 6309"/>
            </a:avLst>
          </a:prstGeom>
          <a:gradFill rotWithShape="0">
            <a:gsLst>
              <a:gs pos="0">
                <a:srgbClr val="EFBB1F">
                  <a:lumMod val="20000"/>
                  <a:lumOff val="80000"/>
                </a:srgbClr>
              </a:gs>
              <a:gs pos="100000">
                <a:srgbClr val="F9E1BF"/>
              </a:gs>
              <a:gs pos="46000">
                <a:srgbClr val="FFF2DF"/>
              </a:gs>
            </a:gsLst>
            <a:lin ang="10800000" scaled="0"/>
          </a:gradFill>
          <a:ln w="19050">
            <a:gradFill>
              <a:gsLst>
                <a:gs pos="2000">
                  <a:srgbClr val="E6724B">
                    <a:lumMod val="50000"/>
                    <a:alpha val="78000"/>
                  </a:srgbClr>
                </a:gs>
                <a:gs pos="43000">
                  <a:srgbClr val="E6724B">
                    <a:lumMod val="50000"/>
                    <a:alpha val="71000"/>
                  </a:srgbClr>
                </a:gs>
                <a:gs pos="75000">
                  <a:srgbClr val="4874CB">
                    <a:lumMod val="30000"/>
                    <a:lumOff val="70000"/>
                    <a:alpha val="0"/>
                  </a:srgbClr>
                </a:gs>
              </a:gsLst>
              <a:lin ang="0" scaled="1"/>
            </a:gradFill>
          </a:ln>
        </p:spPr>
        <p:style>
          <a:lnRef idx="2">
            <a:srgbClr val="60B483">
              <a:shade val="50000"/>
            </a:srgbClr>
          </a:lnRef>
          <a:fillRef idx="1">
            <a:srgbClr val="60B483"/>
          </a:fillRef>
          <a:effectRef idx="0">
            <a:srgbClr val="60B483"/>
          </a:effectRef>
          <a:fontRef idx="minor">
            <a:srgbClr val="FFFFFF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思源宋体 CN Medium" panose="02020500000000000000" charset="-122"/>
                <a:ea typeface="思源宋体 CN Medium" panose="02020500000000000000" charset="-122"/>
                <a:cs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思源宋体 CN Medium" panose="02020500000000000000" charset="-122"/>
                <a:ea typeface="思源宋体 CN Medium" panose="02020500000000000000" charset="-122"/>
                <a:cs typeface="+mn-ea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思源宋体 CN Medium" panose="02020500000000000000" charset="-122"/>
                <a:ea typeface="思源宋体 CN Medium" panose="02020500000000000000" charset="-122"/>
                <a:cs typeface="+mn-ea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思源宋体 CN Medium" panose="02020500000000000000" charset="-122"/>
                <a:ea typeface="思源宋体 CN Medium" panose="02020500000000000000" charset="-122"/>
                <a:cs typeface="+mn-ea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思源宋体 CN Medium" panose="02020500000000000000" charset="-122"/>
                <a:ea typeface="思源宋体 CN Medium" panose="02020500000000000000" charset="-122"/>
                <a:cs typeface="+mn-ea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思源宋体 CN Medium" panose="02020500000000000000" charset="-122"/>
                <a:ea typeface="思源宋体 CN Medium" panose="02020500000000000000" charset="-122"/>
                <a:cs typeface="+mn-ea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思源宋体 CN Medium" panose="02020500000000000000" charset="-122"/>
                <a:ea typeface="思源宋体 CN Medium" panose="02020500000000000000" charset="-122"/>
                <a:cs typeface="+mn-ea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思源宋体 CN Medium" panose="02020500000000000000" charset="-122"/>
                <a:ea typeface="思源宋体 CN Medium" panose="02020500000000000000" charset="-122"/>
                <a:cs typeface="+mn-ea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思源宋体 CN Medium" panose="02020500000000000000" charset="-122"/>
                <a:ea typeface="思源宋体 CN Medium" panose="02020500000000000000" charset="-122"/>
                <a:cs typeface="+mn-ea"/>
              </a:defRPr>
            </a:lvl9pPr>
          </a:lstStyle>
          <a:p>
            <a:pPr lvl="0" algn="ctr">
              <a:spcBef>
                <a:spcPts val="0"/>
              </a:spcBef>
              <a:spcAft>
                <a:spcPts val="0"/>
              </a:spcAft>
              <a:buClrTx/>
              <a:buSzTx/>
              <a:buFontTx/>
              <a:defRPr/>
            </a:pPr>
            <a:endParaRPr lang="zh-CN" altLang="en-US" noProof="0">
              <a:ln>
                <a:noFill/>
              </a:ln>
              <a:gradFill>
                <a:gsLst>
                  <a:gs pos="0">
                    <a:srgbClr val="4874CB">
                      <a:lumMod val="5000"/>
                      <a:lumOff val="95000"/>
                    </a:srgbClr>
                  </a:gs>
                  <a:gs pos="74000">
                    <a:srgbClr val="4874CB">
                      <a:lumMod val="45000"/>
                      <a:lumOff val="55000"/>
                    </a:srgbClr>
                  </a:gs>
                  <a:gs pos="83000">
                    <a:srgbClr val="4874CB">
                      <a:lumMod val="45000"/>
                      <a:lumOff val="55000"/>
                    </a:srgbClr>
                  </a:gs>
                  <a:gs pos="100000">
                    <a:srgbClr val="4874CB">
                      <a:lumMod val="30000"/>
                      <a:lumOff val="70000"/>
                    </a:srgbClr>
                  </a:gs>
                </a:gsLst>
                <a:lin ang="5400000" scaled="0"/>
              </a:gradFill>
              <a:effectLst/>
              <a:uLnTx/>
              <a:uFillTx/>
              <a:latin typeface="演示秋鸿楷" panose="00000500000000000000" pitchFamily="2" charset="-122"/>
              <a:ea typeface="演示秋鸿楷" panose="00000500000000000000" pitchFamily="2" charset="-122"/>
              <a:sym typeface="微软雅黑" panose="020B0503020204020204" charset="-122"/>
            </a:endParaRPr>
          </a:p>
        </p:txBody>
      </p:sp>
      <p:sp>
        <p:nvSpPr>
          <p:cNvPr id="23" name="文本框 22"/>
          <p:cNvSpPr txBox="1"/>
          <p:nvPr>
            <p:custDataLst>
              <p:tags r:id="rId5"/>
            </p:custDataLst>
          </p:nvPr>
        </p:nvSpPr>
        <p:spPr>
          <a:xfrm>
            <a:off x="697865" y="1026795"/>
            <a:ext cx="10726420" cy="161480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indent="762000" algn="just" fontAlgn="auto">
              <a:lnSpc>
                <a:spcPct val="110000"/>
              </a:lnSpc>
              <a:extLst>
                <a:ext uri="{35155182-B16C-46BC-9424-99874614C6A1}">
                  <wpsdc:indentchars xmlns:wpsdc="http://www.wps.cn/officeDocument/2017/drawingmlCustomData" val="200" checksum="3688930908"/>
                </a:ext>
              </a:extLst>
            </a:pPr>
            <a:r>
              <a:rPr lang="zh-CN" altLang="en-US" sz="3000" b="1" dirty="0">
                <a:latin typeface="楷体" panose="02010609060101010101" pitchFamily="49" charset="-122"/>
                <a:ea typeface="楷体" panose="02010609060101010101" pitchFamily="49" charset="-122"/>
                <a:sym typeface="微软雅黑" panose="020B0503020204020204" charset="-122"/>
              </a:rPr>
              <a:t>我那时并不知道这所谓猹的是怎么一件东西</a:t>
            </a:r>
            <a:r>
              <a:rPr lang="en-US" altLang="zh-CN" sz="3000" b="1" dirty="0">
                <a:latin typeface="楷体" panose="02010609060101010101" pitchFamily="49" charset="-122"/>
                <a:ea typeface="楷体" panose="02010609060101010101" pitchFamily="49" charset="-122"/>
                <a:sym typeface="微软雅黑" panose="020B0503020204020204" charset="-122"/>
              </a:rPr>
              <a:t>——</a:t>
            </a:r>
            <a:r>
              <a:rPr lang="zh-CN" altLang="en-US" sz="3000" b="1" dirty="0">
                <a:latin typeface="楷体" panose="02010609060101010101" pitchFamily="49" charset="-122"/>
                <a:ea typeface="楷体" panose="02010609060101010101" pitchFamily="49" charset="-122"/>
                <a:sym typeface="微软雅黑" panose="020B0503020204020204" charset="-122"/>
              </a:rPr>
              <a:t>便是现在也没有知道</a:t>
            </a:r>
            <a:r>
              <a:rPr lang="en-US" altLang="zh-CN" sz="3000" b="1" dirty="0">
                <a:latin typeface="楷体" panose="02010609060101010101" pitchFamily="49" charset="-122"/>
                <a:ea typeface="楷体" panose="02010609060101010101" pitchFamily="49" charset="-122"/>
                <a:sym typeface="微软雅黑" panose="020B0503020204020204" charset="-122"/>
              </a:rPr>
              <a:t>——</a:t>
            </a:r>
            <a:r>
              <a:rPr lang="zh-CN" altLang="en-US" sz="3000" b="1" dirty="0">
                <a:latin typeface="楷体" panose="02010609060101010101" pitchFamily="49" charset="-122"/>
                <a:ea typeface="楷体" panose="02010609060101010101" pitchFamily="49" charset="-122"/>
                <a:sym typeface="微软雅黑" panose="020B0503020204020204" charset="-122"/>
              </a:rPr>
              <a:t>只是无端的觉得状如小狗而很凶猛。</a:t>
            </a:r>
            <a:endParaRPr lang="zh-CN" altLang="en-US" sz="3000" b="1" dirty="0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  <a:sym typeface="微软雅黑" panose="020B0503020204020204" charset="-122"/>
            </a:endParaRPr>
          </a:p>
          <a:p>
            <a:pPr indent="762000" algn="just" fontAlgn="auto">
              <a:lnSpc>
                <a:spcPct val="110000"/>
              </a:lnSpc>
              <a:extLst>
                <a:ext uri="{35155182-B16C-46BC-9424-99874614C6A1}">
                  <wpsdc:indentchars xmlns:wpsdc="http://www.wps.cn/officeDocument/2017/drawingmlCustomData" val="200" checksum="3688930908"/>
                </a:ext>
              </a:extLst>
            </a:pPr>
            <a:endParaRPr lang="zh-CN" altLang="en-US" sz="3000" b="1" dirty="0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  <a:sym typeface="微软雅黑" panose="020B0503020204020204" charset="-122"/>
            </a:endParaRPr>
          </a:p>
        </p:txBody>
      </p:sp>
      <p:sp>
        <p:nvSpPr>
          <p:cNvPr id="33" name="缺角矩形 32"/>
          <p:cNvSpPr/>
          <p:nvPr>
            <p:custDataLst>
              <p:tags r:id="rId6"/>
            </p:custDataLst>
          </p:nvPr>
        </p:nvSpPr>
        <p:spPr>
          <a:xfrm rot="5400000">
            <a:off x="5394960" y="-588645"/>
            <a:ext cx="1736090" cy="11586845"/>
          </a:xfrm>
          <a:prstGeom prst="plaque">
            <a:avLst>
              <a:gd name="adj" fmla="val 6309"/>
            </a:avLst>
          </a:prstGeom>
          <a:gradFill rotWithShape="0">
            <a:gsLst>
              <a:gs pos="0">
                <a:srgbClr val="EFBB1F">
                  <a:lumMod val="20000"/>
                  <a:lumOff val="80000"/>
                </a:srgbClr>
              </a:gs>
              <a:gs pos="100000">
                <a:srgbClr val="F9E1BF"/>
              </a:gs>
              <a:gs pos="46000">
                <a:srgbClr val="FFF2DF"/>
              </a:gs>
            </a:gsLst>
            <a:lin ang="10800000" scaled="0"/>
          </a:gradFill>
          <a:ln w="19050">
            <a:gradFill>
              <a:gsLst>
                <a:gs pos="2000">
                  <a:srgbClr val="E6724B">
                    <a:lumMod val="50000"/>
                    <a:alpha val="78000"/>
                  </a:srgbClr>
                </a:gs>
                <a:gs pos="43000">
                  <a:srgbClr val="E6724B">
                    <a:lumMod val="50000"/>
                    <a:alpha val="71000"/>
                  </a:srgbClr>
                </a:gs>
                <a:gs pos="75000">
                  <a:srgbClr val="4874CB">
                    <a:lumMod val="30000"/>
                    <a:lumOff val="70000"/>
                    <a:alpha val="0"/>
                  </a:srgbClr>
                </a:gs>
              </a:gsLst>
              <a:lin ang="0" scaled="1"/>
            </a:gradFill>
          </a:ln>
        </p:spPr>
        <p:style>
          <a:lnRef idx="2">
            <a:srgbClr val="60B483">
              <a:shade val="50000"/>
            </a:srgbClr>
          </a:lnRef>
          <a:fillRef idx="1">
            <a:srgbClr val="60B483"/>
          </a:fillRef>
          <a:effectRef idx="0">
            <a:srgbClr val="60B483"/>
          </a:effectRef>
          <a:fontRef idx="minor">
            <a:srgbClr val="FFFFFF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思源宋体 CN Medium" panose="02020500000000000000" charset="-122"/>
                <a:ea typeface="思源宋体 CN Medium" panose="02020500000000000000" charset="-122"/>
                <a:cs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思源宋体 CN Medium" panose="02020500000000000000" charset="-122"/>
                <a:ea typeface="思源宋体 CN Medium" panose="02020500000000000000" charset="-122"/>
                <a:cs typeface="+mn-ea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思源宋体 CN Medium" panose="02020500000000000000" charset="-122"/>
                <a:ea typeface="思源宋体 CN Medium" panose="02020500000000000000" charset="-122"/>
                <a:cs typeface="+mn-ea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思源宋体 CN Medium" panose="02020500000000000000" charset="-122"/>
                <a:ea typeface="思源宋体 CN Medium" panose="02020500000000000000" charset="-122"/>
                <a:cs typeface="+mn-ea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思源宋体 CN Medium" panose="02020500000000000000" charset="-122"/>
                <a:ea typeface="思源宋体 CN Medium" panose="02020500000000000000" charset="-122"/>
                <a:cs typeface="+mn-ea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思源宋体 CN Medium" panose="02020500000000000000" charset="-122"/>
                <a:ea typeface="思源宋体 CN Medium" panose="02020500000000000000" charset="-122"/>
                <a:cs typeface="+mn-ea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思源宋体 CN Medium" panose="02020500000000000000" charset="-122"/>
                <a:ea typeface="思源宋体 CN Medium" panose="02020500000000000000" charset="-122"/>
                <a:cs typeface="+mn-ea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思源宋体 CN Medium" panose="02020500000000000000" charset="-122"/>
                <a:ea typeface="思源宋体 CN Medium" panose="02020500000000000000" charset="-122"/>
                <a:cs typeface="+mn-ea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思源宋体 CN Medium" panose="02020500000000000000" charset="-122"/>
                <a:ea typeface="思源宋体 CN Medium" panose="02020500000000000000" charset="-122"/>
                <a:cs typeface="+mn-ea"/>
              </a:defRPr>
            </a:lvl9pPr>
          </a:lstStyle>
          <a:p>
            <a:pPr lvl="0" algn="ctr">
              <a:spcBef>
                <a:spcPts val="0"/>
              </a:spcBef>
              <a:spcAft>
                <a:spcPts val="0"/>
              </a:spcAft>
              <a:buClrTx/>
              <a:buSzTx/>
              <a:buFontTx/>
              <a:defRPr/>
            </a:pPr>
            <a:endParaRPr lang="zh-CN" altLang="en-US" noProof="0">
              <a:ln>
                <a:noFill/>
              </a:ln>
              <a:gradFill>
                <a:gsLst>
                  <a:gs pos="0">
                    <a:srgbClr val="4874CB">
                      <a:lumMod val="5000"/>
                      <a:lumOff val="95000"/>
                    </a:srgbClr>
                  </a:gs>
                  <a:gs pos="74000">
                    <a:srgbClr val="4874CB">
                      <a:lumMod val="45000"/>
                      <a:lumOff val="55000"/>
                    </a:srgbClr>
                  </a:gs>
                  <a:gs pos="83000">
                    <a:srgbClr val="4874CB">
                      <a:lumMod val="45000"/>
                      <a:lumOff val="55000"/>
                    </a:srgbClr>
                  </a:gs>
                  <a:gs pos="100000">
                    <a:srgbClr val="4874CB">
                      <a:lumMod val="30000"/>
                      <a:lumOff val="70000"/>
                    </a:srgbClr>
                  </a:gs>
                </a:gsLst>
                <a:lin ang="5400000" scaled="0"/>
              </a:gradFill>
              <a:effectLst/>
              <a:uLnTx/>
              <a:uFillTx/>
              <a:latin typeface="演示秋鸿楷" panose="00000500000000000000" pitchFamily="2" charset="-122"/>
              <a:ea typeface="演示秋鸿楷" panose="00000500000000000000" pitchFamily="2" charset="-122"/>
              <a:sym typeface="微软雅黑" panose="020B0503020204020204" charset="-122"/>
            </a:endParaRPr>
          </a:p>
        </p:txBody>
      </p:sp>
      <p:sp>
        <p:nvSpPr>
          <p:cNvPr id="25" name="文本框 24"/>
          <p:cNvSpPr txBox="1"/>
          <p:nvPr>
            <p:custDataLst>
              <p:tags r:id="rId7"/>
            </p:custDataLst>
          </p:nvPr>
        </p:nvSpPr>
        <p:spPr>
          <a:xfrm>
            <a:off x="657225" y="2712720"/>
            <a:ext cx="10756265" cy="110680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indent="762000" algn="just" fontAlgn="auto">
              <a:lnSpc>
                <a:spcPct val="110000"/>
              </a:lnSpc>
              <a:extLst>
                <a:ext uri="{35155182-B16C-46BC-9424-99874614C6A1}">
                  <wpsdc:indentchars xmlns:wpsdc="http://www.wps.cn/officeDocument/2017/drawingmlCustomData" val="200" checksum="3688930908"/>
                </a:ext>
              </a:extLst>
            </a:pPr>
            <a:r>
              <a:rPr lang="zh-CN" altLang="en-US" sz="3000" b="1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sym typeface="微软雅黑" panose="020B0503020204020204" charset="-122"/>
              </a:rPr>
              <a:t>我素不知道天下有这许多新鲜事</a:t>
            </a:r>
            <a:r>
              <a:rPr lang="en-US" altLang="zh-CN" sz="3000" b="1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sym typeface="微软雅黑" panose="020B0503020204020204" charset="-122"/>
              </a:rPr>
              <a:t>:</a:t>
            </a:r>
            <a:r>
              <a:rPr lang="zh-CN" altLang="en-US" sz="3000" b="1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sym typeface="微软雅黑" panose="020B0503020204020204" charset="-122"/>
              </a:rPr>
              <a:t>海边有如许五色的贝壳</a:t>
            </a:r>
            <a:r>
              <a:rPr lang="en-US" altLang="zh-CN" sz="3000" b="1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sym typeface="微软雅黑" panose="020B0503020204020204" charset="-122"/>
              </a:rPr>
              <a:t>;</a:t>
            </a:r>
            <a:r>
              <a:rPr lang="zh-CN" altLang="en-US" sz="3000" b="1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sym typeface="微软雅黑" panose="020B0503020204020204" charset="-122"/>
              </a:rPr>
              <a:t>西瓜有这样危险的经历，我先前单知道他在水果店里出卖罢了。</a:t>
            </a:r>
            <a:endParaRPr lang="zh-CN" altLang="en-US" sz="3000" b="1" dirty="0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  <a:sym typeface="微软雅黑" panose="020B0503020204020204" charset="-122"/>
            </a:endParaRPr>
          </a:p>
        </p:txBody>
      </p:sp>
      <p:sp>
        <p:nvSpPr>
          <p:cNvPr id="28" name="文本框 27"/>
          <p:cNvSpPr txBox="1"/>
          <p:nvPr/>
        </p:nvSpPr>
        <p:spPr>
          <a:xfrm>
            <a:off x="601345" y="4526915"/>
            <a:ext cx="11244580" cy="1476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indent="720090" fontAlgn="auto"/>
            <a:r>
              <a:rPr lang="zh-CN" altLang="en-US" sz="3000" b="1" dirty="0">
                <a:latin typeface="楷体" panose="02010609060101010101" pitchFamily="49" charset="-122"/>
                <a:ea typeface="楷体" panose="02010609060101010101" pitchFamily="49" charset="-122"/>
              </a:rPr>
              <a:t>阿!闰土的心里有无穷无尽的希奇的事，都是我往常的朋友所不知道的。他们不知道一些事，闰土在海边时，他们都和我一样只看见院子里高墙上的四角的天空。</a:t>
            </a:r>
            <a:endParaRPr lang="zh-CN" altLang="en-US" sz="3000" b="1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36" name="文本框 35"/>
          <p:cNvSpPr txBox="1"/>
          <p:nvPr/>
        </p:nvSpPr>
        <p:spPr>
          <a:xfrm>
            <a:off x="2646680" y="1057910"/>
            <a:ext cx="1748155" cy="55308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zh-CN" altLang="en-US" sz="3000" b="1" dirty="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微软雅黑" panose="020B0503020204020204" charset="-122"/>
              </a:rPr>
              <a:t>并不知道</a:t>
            </a:r>
            <a:endParaRPr lang="zh-CN" altLang="en-US" sz="3000" b="1" dirty="0">
              <a:solidFill>
                <a:srgbClr val="C00000"/>
              </a:solidFill>
              <a:latin typeface="楷体" panose="02010609060101010101" pitchFamily="49" charset="-122"/>
              <a:ea typeface="楷体" panose="02010609060101010101" pitchFamily="49" charset="-122"/>
              <a:sym typeface="微软雅黑" panose="020B0503020204020204" charset="-122"/>
            </a:endParaRPr>
          </a:p>
        </p:txBody>
      </p:sp>
      <p:sp>
        <p:nvSpPr>
          <p:cNvPr id="37" name="文本框 36"/>
          <p:cNvSpPr txBox="1"/>
          <p:nvPr/>
        </p:nvSpPr>
        <p:spPr>
          <a:xfrm>
            <a:off x="2209800" y="2751455"/>
            <a:ext cx="1748155" cy="55308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zh-CN" altLang="en-US" sz="3000" b="1" dirty="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微软雅黑" panose="020B0503020204020204" charset="-122"/>
              </a:rPr>
              <a:t>不知道</a:t>
            </a:r>
            <a:endParaRPr lang="zh-CN" altLang="en-US" sz="3000" b="1" dirty="0">
              <a:solidFill>
                <a:srgbClr val="C00000"/>
              </a:solidFill>
              <a:latin typeface="楷体" panose="02010609060101010101" pitchFamily="49" charset="-122"/>
              <a:ea typeface="楷体" panose="02010609060101010101" pitchFamily="49" charset="-122"/>
              <a:sym typeface="微软雅黑" panose="020B0503020204020204" charset="-122"/>
            </a:endParaRPr>
          </a:p>
        </p:txBody>
      </p:sp>
      <p:sp>
        <p:nvSpPr>
          <p:cNvPr id="38" name="文本框 37"/>
          <p:cNvSpPr txBox="1"/>
          <p:nvPr/>
        </p:nvSpPr>
        <p:spPr>
          <a:xfrm>
            <a:off x="591820" y="4984115"/>
            <a:ext cx="1748155" cy="55308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zh-CN" altLang="en-US" sz="3000" b="1" dirty="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微软雅黑" panose="020B0503020204020204" charset="-122"/>
              </a:rPr>
              <a:t>不知道</a:t>
            </a:r>
            <a:endParaRPr lang="zh-CN" altLang="en-US" sz="3000" b="1" dirty="0">
              <a:solidFill>
                <a:srgbClr val="C00000"/>
              </a:solidFill>
              <a:latin typeface="楷体" panose="02010609060101010101" pitchFamily="49" charset="-122"/>
              <a:ea typeface="楷体" panose="02010609060101010101" pitchFamily="49" charset="-122"/>
              <a:sym typeface="微软雅黑" panose="020B0503020204020204" charset="-122"/>
            </a:endParaRPr>
          </a:p>
        </p:txBody>
      </p:sp>
      <p:sp>
        <p:nvSpPr>
          <p:cNvPr id="39" name="文本框 38"/>
          <p:cNvSpPr txBox="1"/>
          <p:nvPr/>
        </p:nvSpPr>
        <p:spPr>
          <a:xfrm>
            <a:off x="1074420" y="1564005"/>
            <a:ext cx="2346960" cy="55308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zh-CN" altLang="en-US" sz="3000" b="1" dirty="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微软雅黑" panose="020B0503020204020204" charset="-122"/>
              </a:rPr>
              <a:t>没有知道</a:t>
            </a:r>
            <a:endParaRPr lang="zh-CN" altLang="en-US" sz="3000" b="1" dirty="0">
              <a:solidFill>
                <a:srgbClr val="C00000"/>
              </a:solidFill>
              <a:latin typeface="楷体" panose="02010609060101010101" pitchFamily="49" charset="-122"/>
              <a:ea typeface="楷体" panose="02010609060101010101" pitchFamily="49" charset="-122"/>
              <a:sym typeface="微软雅黑" panose="020B0503020204020204" charset="-122"/>
            </a:endParaRPr>
          </a:p>
        </p:txBody>
      </p:sp>
      <p:sp>
        <p:nvSpPr>
          <p:cNvPr id="40" name="文本框 39"/>
          <p:cNvSpPr txBox="1"/>
          <p:nvPr/>
        </p:nvSpPr>
        <p:spPr>
          <a:xfrm>
            <a:off x="3279140" y="4988560"/>
            <a:ext cx="1748155" cy="55308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zh-CN" altLang="en-US" sz="3000" b="1" dirty="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微软雅黑" panose="020B0503020204020204" charset="-122"/>
              </a:rPr>
              <a:t>不知道</a:t>
            </a:r>
            <a:endParaRPr lang="zh-CN" altLang="en-US" sz="3000" b="1" dirty="0">
              <a:solidFill>
                <a:srgbClr val="C00000"/>
              </a:solidFill>
              <a:latin typeface="楷体" panose="02010609060101010101" pitchFamily="49" charset="-122"/>
              <a:ea typeface="楷体" panose="02010609060101010101" pitchFamily="49" charset="-122"/>
              <a:sym typeface="微软雅黑" panose="020B0503020204020204" charset="-122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000">
        <p:wedge/>
      </p:transition>
    </mc:Choice>
    <mc:Fallback>
      <p:transition spd="slow">
        <p:wedg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1"/>
      <p:bldP spid="36" grpId="0"/>
      <p:bldP spid="36" grpId="1"/>
      <p:bldP spid="37" grpId="0"/>
      <p:bldP spid="37" grpId="1"/>
      <p:bldP spid="38" grpId="0"/>
      <p:bldP spid="38" grpId="1"/>
      <p:bldP spid="39" grpId="0"/>
      <p:bldP spid="39" grpId="1"/>
      <p:bldP spid="40" grpId="0"/>
      <p:bldP spid="40" grpId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 descr="c35ff5e8da017d78102aa4b10eaae210"/>
          <p:cNvPicPr>
            <a:picLocks noChangeAspect="1"/>
          </p:cNvPicPr>
          <p:nvPr/>
        </p:nvPicPr>
        <p:blipFill>
          <a:blip r:embed="rId1"/>
          <a:srcRect b="91717"/>
          <a:stretch>
            <a:fillRect/>
          </a:stretch>
        </p:blipFill>
        <p:spPr>
          <a:xfrm>
            <a:off x="0" y="132715"/>
            <a:ext cx="12192000" cy="553720"/>
          </a:xfrm>
          <a:prstGeom prst="rect">
            <a:avLst/>
          </a:prstGeom>
        </p:spPr>
      </p:pic>
      <p:sp>
        <p:nvSpPr>
          <p:cNvPr id="31" name="缺角矩形 30"/>
          <p:cNvSpPr/>
          <p:nvPr>
            <p:custDataLst>
              <p:tags r:id="rId2"/>
            </p:custDataLst>
          </p:nvPr>
        </p:nvSpPr>
        <p:spPr>
          <a:xfrm rot="5400000">
            <a:off x="5533390" y="-4142105"/>
            <a:ext cx="1325245" cy="11586845"/>
          </a:xfrm>
          <a:prstGeom prst="plaque">
            <a:avLst>
              <a:gd name="adj" fmla="val 6309"/>
            </a:avLst>
          </a:prstGeom>
          <a:gradFill rotWithShape="0">
            <a:gsLst>
              <a:gs pos="0">
                <a:srgbClr val="EFBB1F">
                  <a:lumMod val="20000"/>
                  <a:lumOff val="80000"/>
                </a:srgbClr>
              </a:gs>
              <a:gs pos="100000">
                <a:srgbClr val="F9E1BF"/>
              </a:gs>
              <a:gs pos="46000">
                <a:srgbClr val="FFF2DF"/>
              </a:gs>
            </a:gsLst>
            <a:lin ang="10800000" scaled="0"/>
          </a:gradFill>
          <a:ln w="19050">
            <a:gradFill>
              <a:gsLst>
                <a:gs pos="2000">
                  <a:srgbClr val="E6724B">
                    <a:lumMod val="50000"/>
                    <a:alpha val="78000"/>
                  </a:srgbClr>
                </a:gs>
                <a:gs pos="43000">
                  <a:srgbClr val="E6724B">
                    <a:lumMod val="50000"/>
                    <a:alpha val="71000"/>
                  </a:srgbClr>
                </a:gs>
                <a:gs pos="75000">
                  <a:srgbClr val="4874CB">
                    <a:lumMod val="30000"/>
                    <a:lumOff val="70000"/>
                    <a:alpha val="0"/>
                  </a:srgbClr>
                </a:gs>
              </a:gsLst>
              <a:lin ang="0" scaled="1"/>
            </a:gradFill>
          </a:ln>
        </p:spPr>
        <p:style>
          <a:lnRef idx="2">
            <a:srgbClr val="60B483">
              <a:shade val="50000"/>
            </a:srgbClr>
          </a:lnRef>
          <a:fillRef idx="1">
            <a:srgbClr val="60B483"/>
          </a:fillRef>
          <a:effectRef idx="0">
            <a:srgbClr val="60B483"/>
          </a:effectRef>
          <a:fontRef idx="minor">
            <a:srgbClr val="FFFFFF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思源宋体 CN Medium" panose="02020500000000000000" charset="-122"/>
                <a:ea typeface="思源宋体 CN Medium" panose="02020500000000000000" charset="-122"/>
                <a:cs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思源宋体 CN Medium" panose="02020500000000000000" charset="-122"/>
                <a:ea typeface="思源宋体 CN Medium" panose="02020500000000000000" charset="-122"/>
                <a:cs typeface="+mn-ea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思源宋体 CN Medium" panose="02020500000000000000" charset="-122"/>
                <a:ea typeface="思源宋体 CN Medium" panose="02020500000000000000" charset="-122"/>
                <a:cs typeface="+mn-ea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思源宋体 CN Medium" panose="02020500000000000000" charset="-122"/>
                <a:ea typeface="思源宋体 CN Medium" panose="02020500000000000000" charset="-122"/>
                <a:cs typeface="+mn-ea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思源宋体 CN Medium" panose="02020500000000000000" charset="-122"/>
                <a:ea typeface="思源宋体 CN Medium" panose="02020500000000000000" charset="-122"/>
                <a:cs typeface="+mn-ea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思源宋体 CN Medium" panose="02020500000000000000" charset="-122"/>
                <a:ea typeface="思源宋体 CN Medium" panose="02020500000000000000" charset="-122"/>
                <a:cs typeface="+mn-ea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思源宋体 CN Medium" panose="02020500000000000000" charset="-122"/>
                <a:ea typeface="思源宋体 CN Medium" panose="02020500000000000000" charset="-122"/>
                <a:cs typeface="+mn-ea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思源宋体 CN Medium" panose="02020500000000000000" charset="-122"/>
                <a:ea typeface="思源宋体 CN Medium" panose="02020500000000000000" charset="-122"/>
                <a:cs typeface="+mn-ea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思源宋体 CN Medium" panose="02020500000000000000" charset="-122"/>
                <a:ea typeface="思源宋体 CN Medium" panose="02020500000000000000" charset="-122"/>
                <a:cs typeface="+mn-ea"/>
              </a:defRPr>
            </a:lvl9pPr>
          </a:lstStyle>
          <a:p>
            <a:pPr lvl="0" algn="ctr">
              <a:spcBef>
                <a:spcPts val="0"/>
              </a:spcBef>
              <a:spcAft>
                <a:spcPts val="0"/>
              </a:spcAft>
              <a:buClrTx/>
              <a:buSzTx/>
              <a:buFontTx/>
              <a:defRPr/>
            </a:pPr>
            <a:endParaRPr lang="zh-CN" altLang="en-US" noProof="0">
              <a:ln>
                <a:noFill/>
              </a:ln>
              <a:gradFill>
                <a:gsLst>
                  <a:gs pos="0">
                    <a:srgbClr val="4874CB">
                      <a:lumMod val="5000"/>
                      <a:lumOff val="95000"/>
                    </a:srgbClr>
                  </a:gs>
                  <a:gs pos="74000">
                    <a:srgbClr val="4874CB">
                      <a:lumMod val="45000"/>
                      <a:lumOff val="55000"/>
                    </a:srgbClr>
                  </a:gs>
                  <a:gs pos="83000">
                    <a:srgbClr val="4874CB">
                      <a:lumMod val="45000"/>
                      <a:lumOff val="55000"/>
                    </a:srgbClr>
                  </a:gs>
                  <a:gs pos="100000">
                    <a:srgbClr val="4874CB">
                      <a:lumMod val="30000"/>
                      <a:lumOff val="70000"/>
                    </a:srgbClr>
                  </a:gs>
                </a:gsLst>
                <a:lin ang="5400000" scaled="0"/>
              </a:gradFill>
              <a:effectLst/>
              <a:uLnTx/>
              <a:uFillTx/>
              <a:latin typeface="演示秋鸿楷" panose="00000500000000000000" pitchFamily="2" charset="-122"/>
              <a:ea typeface="演示秋鸿楷" panose="00000500000000000000" pitchFamily="2" charset="-122"/>
              <a:sym typeface="微软雅黑" panose="020B0503020204020204" charset="-122"/>
            </a:endParaRPr>
          </a:p>
        </p:txBody>
      </p:sp>
      <p:sp>
        <p:nvSpPr>
          <p:cNvPr id="34" name="文本框 33"/>
          <p:cNvSpPr txBox="1"/>
          <p:nvPr/>
        </p:nvSpPr>
        <p:spPr>
          <a:xfrm>
            <a:off x="4018915" y="182245"/>
            <a:ext cx="556069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>
                <a:solidFill>
                  <a:schemeClr val="bg1"/>
                </a:solidFill>
                <a:latin typeface="汉仪颜楷简" panose="00020600040101010101" charset="-122"/>
                <a:ea typeface="汉仪颜楷简" panose="00020600040101010101" charset="-122"/>
                <a:cs typeface="汉仪颜楷简" panose="00020600040101010101" charset="-122"/>
              </a:rPr>
              <a:t>任务二：走进我心</a:t>
            </a:r>
            <a:r>
              <a:rPr lang="en-US" altLang="zh-CN" sz="2400">
                <a:solidFill>
                  <a:schemeClr val="bg1"/>
                </a:solidFill>
                <a:latin typeface="汉仪颜楷简" panose="00020600040101010101" charset="-122"/>
                <a:ea typeface="汉仪颜楷简" panose="00020600040101010101" charset="-122"/>
                <a:cs typeface="汉仪颜楷简" panose="00020600040101010101" charset="-122"/>
              </a:rPr>
              <a:t> </a:t>
            </a:r>
            <a:r>
              <a:rPr lang="zh-CN" altLang="en-US" sz="2400">
                <a:solidFill>
                  <a:schemeClr val="bg1"/>
                </a:solidFill>
                <a:latin typeface="汉仪颜楷简" panose="00020600040101010101" charset="-122"/>
                <a:ea typeface="汉仪颜楷简" panose="00020600040101010101" charset="-122"/>
                <a:cs typeface="汉仪颜楷简" panose="00020600040101010101" charset="-122"/>
              </a:rPr>
              <a:t>体悟向往</a:t>
            </a:r>
            <a:endParaRPr lang="zh-CN" altLang="en-US" sz="2400">
              <a:solidFill>
                <a:schemeClr val="bg1"/>
              </a:solidFill>
              <a:latin typeface="汉仪颜楷简" panose="00020600040101010101" charset="-122"/>
              <a:ea typeface="汉仪颜楷简" panose="00020600040101010101" charset="-122"/>
              <a:cs typeface="汉仪颜楷简" panose="00020600040101010101" charset="-122"/>
            </a:endParaRPr>
          </a:p>
        </p:txBody>
      </p:sp>
      <p:pic>
        <p:nvPicPr>
          <p:cNvPr id="6" name="图片 5" descr="00454a81e816c085996abd1fc854395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95040" y="0"/>
            <a:ext cx="686435" cy="686435"/>
          </a:xfrm>
          <a:prstGeom prst="rect">
            <a:avLst/>
          </a:prstGeom>
        </p:spPr>
      </p:pic>
      <p:sp>
        <p:nvSpPr>
          <p:cNvPr id="32" name="缺角矩形 31"/>
          <p:cNvSpPr/>
          <p:nvPr>
            <p:custDataLst>
              <p:tags r:id="rId4"/>
            </p:custDataLst>
          </p:nvPr>
        </p:nvSpPr>
        <p:spPr>
          <a:xfrm rot="5400000">
            <a:off x="5417185" y="-2450465"/>
            <a:ext cx="1522730" cy="11520170"/>
          </a:xfrm>
          <a:prstGeom prst="plaque">
            <a:avLst>
              <a:gd name="adj" fmla="val 6309"/>
            </a:avLst>
          </a:prstGeom>
          <a:gradFill rotWithShape="0">
            <a:gsLst>
              <a:gs pos="0">
                <a:srgbClr val="EFBB1F">
                  <a:lumMod val="20000"/>
                  <a:lumOff val="80000"/>
                </a:srgbClr>
              </a:gs>
              <a:gs pos="100000">
                <a:srgbClr val="F9E1BF"/>
              </a:gs>
              <a:gs pos="46000">
                <a:srgbClr val="FFF2DF"/>
              </a:gs>
            </a:gsLst>
            <a:lin ang="10800000" scaled="0"/>
          </a:gradFill>
          <a:ln w="19050">
            <a:gradFill>
              <a:gsLst>
                <a:gs pos="2000">
                  <a:srgbClr val="E6724B">
                    <a:lumMod val="50000"/>
                    <a:alpha val="78000"/>
                  </a:srgbClr>
                </a:gs>
                <a:gs pos="43000">
                  <a:srgbClr val="E6724B">
                    <a:lumMod val="50000"/>
                    <a:alpha val="71000"/>
                  </a:srgbClr>
                </a:gs>
                <a:gs pos="75000">
                  <a:srgbClr val="4874CB">
                    <a:lumMod val="30000"/>
                    <a:lumOff val="70000"/>
                    <a:alpha val="0"/>
                  </a:srgbClr>
                </a:gs>
              </a:gsLst>
              <a:lin ang="0" scaled="1"/>
            </a:gradFill>
          </a:ln>
        </p:spPr>
        <p:style>
          <a:lnRef idx="2">
            <a:srgbClr val="60B483">
              <a:shade val="50000"/>
            </a:srgbClr>
          </a:lnRef>
          <a:fillRef idx="1">
            <a:srgbClr val="60B483"/>
          </a:fillRef>
          <a:effectRef idx="0">
            <a:srgbClr val="60B483"/>
          </a:effectRef>
          <a:fontRef idx="minor">
            <a:srgbClr val="FFFFFF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思源宋体 CN Medium" panose="02020500000000000000" charset="-122"/>
                <a:ea typeface="思源宋体 CN Medium" panose="02020500000000000000" charset="-122"/>
                <a:cs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思源宋体 CN Medium" panose="02020500000000000000" charset="-122"/>
                <a:ea typeface="思源宋体 CN Medium" panose="02020500000000000000" charset="-122"/>
                <a:cs typeface="+mn-ea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思源宋体 CN Medium" panose="02020500000000000000" charset="-122"/>
                <a:ea typeface="思源宋体 CN Medium" panose="02020500000000000000" charset="-122"/>
                <a:cs typeface="+mn-ea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思源宋体 CN Medium" panose="02020500000000000000" charset="-122"/>
                <a:ea typeface="思源宋体 CN Medium" panose="02020500000000000000" charset="-122"/>
                <a:cs typeface="+mn-ea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思源宋体 CN Medium" panose="02020500000000000000" charset="-122"/>
                <a:ea typeface="思源宋体 CN Medium" panose="02020500000000000000" charset="-122"/>
                <a:cs typeface="+mn-ea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思源宋体 CN Medium" panose="02020500000000000000" charset="-122"/>
                <a:ea typeface="思源宋体 CN Medium" panose="02020500000000000000" charset="-122"/>
                <a:cs typeface="+mn-ea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思源宋体 CN Medium" panose="02020500000000000000" charset="-122"/>
                <a:ea typeface="思源宋体 CN Medium" panose="02020500000000000000" charset="-122"/>
                <a:cs typeface="+mn-ea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思源宋体 CN Medium" panose="02020500000000000000" charset="-122"/>
                <a:ea typeface="思源宋体 CN Medium" panose="02020500000000000000" charset="-122"/>
                <a:cs typeface="+mn-ea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思源宋体 CN Medium" panose="02020500000000000000" charset="-122"/>
                <a:ea typeface="思源宋体 CN Medium" panose="02020500000000000000" charset="-122"/>
                <a:cs typeface="+mn-ea"/>
              </a:defRPr>
            </a:lvl9pPr>
          </a:lstStyle>
          <a:p>
            <a:pPr lvl="0" algn="ctr">
              <a:spcBef>
                <a:spcPts val="0"/>
              </a:spcBef>
              <a:spcAft>
                <a:spcPts val="0"/>
              </a:spcAft>
              <a:buClrTx/>
              <a:buSzTx/>
              <a:buFontTx/>
              <a:defRPr/>
            </a:pPr>
            <a:endParaRPr lang="zh-CN" altLang="en-US" noProof="0">
              <a:ln>
                <a:noFill/>
              </a:ln>
              <a:gradFill>
                <a:gsLst>
                  <a:gs pos="0">
                    <a:srgbClr val="4874CB">
                      <a:lumMod val="5000"/>
                      <a:lumOff val="95000"/>
                    </a:srgbClr>
                  </a:gs>
                  <a:gs pos="74000">
                    <a:srgbClr val="4874CB">
                      <a:lumMod val="45000"/>
                      <a:lumOff val="55000"/>
                    </a:srgbClr>
                  </a:gs>
                  <a:gs pos="83000">
                    <a:srgbClr val="4874CB">
                      <a:lumMod val="45000"/>
                      <a:lumOff val="55000"/>
                    </a:srgbClr>
                  </a:gs>
                  <a:gs pos="100000">
                    <a:srgbClr val="4874CB">
                      <a:lumMod val="30000"/>
                      <a:lumOff val="70000"/>
                    </a:srgbClr>
                  </a:gs>
                </a:gsLst>
                <a:lin ang="5400000" scaled="0"/>
              </a:gradFill>
              <a:effectLst/>
              <a:uLnTx/>
              <a:uFillTx/>
              <a:latin typeface="演示秋鸿楷" panose="00000500000000000000" pitchFamily="2" charset="-122"/>
              <a:ea typeface="演示秋鸿楷" panose="00000500000000000000" pitchFamily="2" charset="-122"/>
              <a:sym typeface="微软雅黑" panose="020B0503020204020204" charset="-122"/>
            </a:endParaRPr>
          </a:p>
        </p:txBody>
      </p:sp>
      <p:sp>
        <p:nvSpPr>
          <p:cNvPr id="23" name="文本框 22"/>
          <p:cNvSpPr txBox="1"/>
          <p:nvPr>
            <p:custDataLst>
              <p:tags r:id="rId5"/>
            </p:custDataLst>
          </p:nvPr>
        </p:nvSpPr>
        <p:spPr>
          <a:xfrm>
            <a:off x="697865" y="1026795"/>
            <a:ext cx="10726420" cy="161480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indent="762000" algn="just" fontAlgn="auto">
              <a:lnSpc>
                <a:spcPct val="110000"/>
              </a:lnSpc>
              <a:extLst>
                <a:ext uri="{35155182-B16C-46BC-9424-99874614C6A1}">
                  <wpsdc:indentchars xmlns:wpsdc="http://www.wps.cn/officeDocument/2017/drawingmlCustomData" val="200" checksum="3688930908"/>
                </a:ext>
              </a:extLst>
            </a:pPr>
            <a:r>
              <a:rPr lang="zh-CN" altLang="en-US" sz="3000" b="1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sym typeface="微软雅黑" panose="020B0503020204020204" charset="-122"/>
              </a:rPr>
              <a:t>我那时并不知道这所谓猹的是怎么一件东西</a:t>
            </a:r>
            <a:r>
              <a:rPr lang="en-US" altLang="zh-CN" sz="3000" b="1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sym typeface="微软雅黑" panose="020B0503020204020204" charset="-122"/>
              </a:rPr>
              <a:t>——</a:t>
            </a:r>
            <a:r>
              <a:rPr lang="zh-CN" altLang="en-US" sz="3000" b="1" dirty="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微软雅黑" panose="020B0503020204020204" charset="-122"/>
              </a:rPr>
              <a:t>便是现在也没有知道</a:t>
            </a:r>
            <a:r>
              <a:rPr lang="en-US" altLang="zh-CN" sz="3000" b="1" dirty="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微软雅黑" panose="020B0503020204020204" charset="-122"/>
              </a:rPr>
              <a:t>——</a:t>
            </a:r>
            <a:r>
              <a:rPr lang="zh-CN" altLang="en-US" sz="3000" b="1" dirty="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微软雅黑" panose="020B0503020204020204" charset="-122"/>
              </a:rPr>
              <a:t>只是无端的觉得状如小狗而很凶猛。</a:t>
            </a:r>
            <a:endParaRPr lang="zh-CN" altLang="en-US" sz="3000" b="1" dirty="0">
              <a:solidFill>
                <a:srgbClr val="C00000"/>
              </a:solidFill>
              <a:latin typeface="楷体" panose="02010609060101010101" pitchFamily="49" charset="-122"/>
              <a:ea typeface="楷体" panose="02010609060101010101" pitchFamily="49" charset="-122"/>
              <a:sym typeface="微软雅黑" panose="020B0503020204020204" charset="-122"/>
            </a:endParaRPr>
          </a:p>
          <a:p>
            <a:pPr indent="762000" algn="just" fontAlgn="auto">
              <a:lnSpc>
                <a:spcPct val="110000"/>
              </a:lnSpc>
              <a:extLst>
                <a:ext uri="{35155182-B16C-46BC-9424-99874614C6A1}">
                  <wpsdc:indentchars xmlns:wpsdc="http://www.wps.cn/officeDocument/2017/drawingmlCustomData" val="200" checksum="3688930908"/>
                </a:ext>
              </a:extLst>
            </a:pPr>
            <a:endParaRPr lang="zh-CN" altLang="en-US" sz="3000" b="1" dirty="0">
              <a:solidFill>
                <a:srgbClr val="C00000"/>
              </a:solidFill>
              <a:latin typeface="楷体" panose="02010609060101010101" pitchFamily="49" charset="-122"/>
              <a:ea typeface="楷体" panose="02010609060101010101" pitchFamily="49" charset="-122"/>
              <a:sym typeface="微软雅黑" panose="020B0503020204020204" charset="-122"/>
            </a:endParaRPr>
          </a:p>
        </p:txBody>
      </p:sp>
      <p:sp>
        <p:nvSpPr>
          <p:cNvPr id="33" name="缺角矩形 32"/>
          <p:cNvSpPr/>
          <p:nvPr>
            <p:custDataLst>
              <p:tags r:id="rId6"/>
            </p:custDataLst>
          </p:nvPr>
        </p:nvSpPr>
        <p:spPr>
          <a:xfrm rot="5400000">
            <a:off x="5394960" y="-588645"/>
            <a:ext cx="1736090" cy="11586845"/>
          </a:xfrm>
          <a:prstGeom prst="plaque">
            <a:avLst>
              <a:gd name="adj" fmla="val 6309"/>
            </a:avLst>
          </a:prstGeom>
          <a:gradFill rotWithShape="0">
            <a:gsLst>
              <a:gs pos="0">
                <a:srgbClr val="EFBB1F">
                  <a:lumMod val="20000"/>
                  <a:lumOff val="80000"/>
                </a:srgbClr>
              </a:gs>
              <a:gs pos="100000">
                <a:srgbClr val="F9E1BF"/>
              </a:gs>
              <a:gs pos="46000">
                <a:srgbClr val="FFF2DF"/>
              </a:gs>
            </a:gsLst>
            <a:lin ang="10800000" scaled="0"/>
          </a:gradFill>
          <a:ln w="19050">
            <a:gradFill>
              <a:gsLst>
                <a:gs pos="2000">
                  <a:srgbClr val="E6724B">
                    <a:lumMod val="50000"/>
                    <a:alpha val="78000"/>
                  </a:srgbClr>
                </a:gs>
                <a:gs pos="43000">
                  <a:srgbClr val="E6724B">
                    <a:lumMod val="50000"/>
                    <a:alpha val="71000"/>
                  </a:srgbClr>
                </a:gs>
                <a:gs pos="75000">
                  <a:srgbClr val="4874CB">
                    <a:lumMod val="30000"/>
                    <a:lumOff val="70000"/>
                    <a:alpha val="0"/>
                  </a:srgbClr>
                </a:gs>
              </a:gsLst>
              <a:lin ang="0" scaled="1"/>
            </a:gradFill>
          </a:ln>
        </p:spPr>
        <p:style>
          <a:lnRef idx="2">
            <a:srgbClr val="60B483">
              <a:shade val="50000"/>
            </a:srgbClr>
          </a:lnRef>
          <a:fillRef idx="1">
            <a:srgbClr val="60B483"/>
          </a:fillRef>
          <a:effectRef idx="0">
            <a:srgbClr val="60B483"/>
          </a:effectRef>
          <a:fontRef idx="minor">
            <a:srgbClr val="FFFFFF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思源宋体 CN Medium" panose="02020500000000000000" charset="-122"/>
                <a:ea typeface="思源宋体 CN Medium" panose="02020500000000000000" charset="-122"/>
                <a:cs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思源宋体 CN Medium" panose="02020500000000000000" charset="-122"/>
                <a:ea typeface="思源宋体 CN Medium" panose="02020500000000000000" charset="-122"/>
                <a:cs typeface="+mn-ea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思源宋体 CN Medium" panose="02020500000000000000" charset="-122"/>
                <a:ea typeface="思源宋体 CN Medium" panose="02020500000000000000" charset="-122"/>
                <a:cs typeface="+mn-ea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思源宋体 CN Medium" panose="02020500000000000000" charset="-122"/>
                <a:ea typeface="思源宋体 CN Medium" panose="02020500000000000000" charset="-122"/>
                <a:cs typeface="+mn-ea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思源宋体 CN Medium" panose="02020500000000000000" charset="-122"/>
                <a:ea typeface="思源宋体 CN Medium" panose="02020500000000000000" charset="-122"/>
                <a:cs typeface="+mn-ea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思源宋体 CN Medium" panose="02020500000000000000" charset="-122"/>
                <a:ea typeface="思源宋体 CN Medium" panose="02020500000000000000" charset="-122"/>
                <a:cs typeface="+mn-ea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思源宋体 CN Medium" panose="02020500000000000000" charset="-122"/>
                <a:ea typeface="思源宋体 CN Medium" panose="02020500000000000000" charset="-122"/>
                <a:cs typeface="+mn-ea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思源宋体 CN Medium" panose="02020500000000000000" charset="-122"/>
                <a:ea typeface="思源宋体 CN Medium" panose="02020500000000000000" charset="-122"/>
                <a:cs typeface="+mn-ea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思源宋体 CN Medium" panose="02020500000000000000" charset="-122"/>
                <a:ea typeface="思源宋体 CN Medium" panose="02020500000000000000" charset="-122"/>
                <a:cs typeface="+mn-ea"/>
              </a:defRPr>
            </a:lvl9pPr>
          </a:lstStyle>
          <a:p>
            <a:pPr lvl="0" algn="ctr">
              <a:spcBef>
                <a:spcPts val="0"/>
              </a:spcBef>
              <a:spcAft>
                <a:spcPts val="0"/>
              </a:spcAft>
              <a:buClrTx/>
              <a:buSzTx/>
              <a:buFontTx/>
              <a:defRPr/>
            </a:pPr>
            <a:endParaRPr lang="zh-CN" altLang="en-US" noProof="0">
              <a:ln>
                <a:noFill/>
              </a:ln>
              <a:gradFill>
                <a:gsLst>
                  <a:gs pos="0">
                    <a:srgbClr val="4874CB">
                      <a:lumMod val="5000"/>
                      <a:lumOff val="95000"/>
                    </a:srgbClr>
                  </a:gs>
                  <a:gs pos="74000">
                    <a:srgbClr val="4874CB">
                      <a:lumMod val="45000"/>
                      <a:lumOff val="55000"/>
                    </a:srgbClr>
                  </a:gs>
                  <a:gs pos="83000">
                    <a:srgbClr val="4874CB">
                      <a:lumMod val="45000"/>
                      <a:lumOff val="55000"/>
                    </a:srgbClr>
                  </a:gs>
                  <a:gs pos="100000">
                    <a:srgbClr val="4874CB">
                      <a:lumMod val="30000"/>
                      <a:lumOff val="70000"/>
                    </a:srgbClr>
                  </a:gs>
                </a:gsLst>
                <a:lin ang="5400000" scaled="0"/>
              </a:gradFill>
              <a:effectLst/>
              <a:uLnTx/>
              <a:uFillTx/>
              <a:latin typeface="演示秋鸿楷" panose="00000500000000000000" pitchFamily="2" charset="-122"/>
              <a:ea typeface="演示秋鸿楷" panose="00000500000000000000" pitchFamily="2" charset="-122"/>
              <a:sym typeface="微软雅黑" panose="020B0503020204020204" charset="-122"/>
            </a:endParaRPr>
          </a:p>
        </p:txBody>
      </p:sp>
      <p:sp>
        <p:nvSpPr>
          <p:cNvPr id="25" name="文本框 24"/>
          <p:cNvSpPr txBox="1"/>
          <p:nvPr>
            <p:custDataLst>
              <p:tags r:id="rId7"/>
            </p:custDataLst>
          </p:nvPr>
        </p:nvSpPr>
        <p:spPr>
          <a:xfrm>
            <a:off x="657225" y="2712720"/>
            <a:ext cx="10756265" cy="110680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indent="762000" algn="just" fontAlgn="auto">
              <a:lnSpc>
                <a:spcPct val="110000"/>
              </a:lnSpc>
              <a:extLst>
                <a:ext uri="{35155182-B16C-46BC-9424-99874614C6A1}">
                  <wpsdc:indentchars xmlns:wpsdc="http://www.wps.cn/officeDocument/2017/drawingmlCustomData" val="200" checksum="3688930908"/>
                </a:ext>
              </a:extLst>
            </a:pPr>
            <a:r>
              <a:rPr lang="zh-CN" altLang="en-US" sz="3000" b="1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sym typeface="微软雅黑" panose="020B0503020204020204" charset="-122"/>
              </a:rPr>
              <a:t>我素不知道天下有这许多新鲜事</a:t>
            </a:r>
            <a:r>
              <a:rPr lang="en-US" altLang="zh-CN" sz="3000" b="1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sym typeface="微软雅黑" panose="020B0503020204020204" charset="-122"/>
              </a:rPr>
              <a:t>:</a:t>
            </a:r>
            <a:r>
              <a:rPr lang="zh-CN" altLang="en-US" sz="3000" b="1" dirty="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微软雅黑" panose="020B0503020204020204" charset="-122"/>
              </a:rPr>
              <a:t>海边有如许五色的贝壳</a:t>
            </a:r>
            <a:r>
              <a:rPr lang="en-US" altLang="zh-CN" sz="3000" b="1" dirty="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微软雅黑" panose="020B0503020204020204" charset="-122"/>
              </a:rPr>
              <a:t>;</a:t>
            </a:r>
            <a:r>
              <a:rPr lang="zh-CN" altLang="en-US" sz="3000" b="1" dirty="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微软雅黑" panose="020B0503020204020204" charset="-122"/>
              </a:rPr>
              <a:t>西瓜有这样危险的经历，我先前单知道他在水果店里出卖罢了。</a:t>
            </a:r>
            <a:endParaRPr lang="zh-CN" altLang="en-US" sz="3000" b="1" dirty="0">
              <a:solidFill>
                <a:srgbClr val="C00000"/>
              </a:solidFill>
              <a:latin typeface="楷体" panose="02010609060101010101" pitchFamily="49" charset="-122"/>
              <a:ea typeface="楷体" panose="02010609060101010101" pitchFamily="49" charset="-122"/>
              <a:sym typeface="微软雅黑" panose="020B0503020204020204" charset="-122"/>
            </a:endParaRPr>
          </a:p>
        </p:txBody>
      </p:sp>
      <p:sp>
        <p:nvSpPr>
          <p:cNvPr id="28" name="文本框 27"/>
          <p:cNvSpPr txBox="1"/>
          <p:nvPr/>
        </p:nvSpPr>
        <p:spPr>
          <a:xfrm>
            <a:off x="601345" y="4526915"/>
            <a:ext cx="11244580" cy="1476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indent="720090" fontAlgn="auto"/>
            <a:r>
              <a:rPr lang="zh-CN" altLang="en-US" sz="3000" b="1" dirty="0">
                <a:latin typeface="楷体" panose="02010609060101010101" pitchFamily="49" charset="-122"/>
                <a:ea typeface="楷体" panose="02010609060101010101" pitchFamily="49" charset="-122"/>
              </a:rPr>
              <a:t>阿!闰土的心里有无穷无尽的希奇的事，都是我往常的朋友所不知道的。</a:t>
            </a:r>
            <a:r>
              <a:rPr lang="zh-CN" altLang="en-US" sz="3000" b="1" dirty="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他们不知道一些事，闰土在海边时，他们都和我一样只看见院子里高墙上的四角的天空。</a:t>
            </a:r>
            <a:endParaRPr lang="zh-CN" altLang="en-US" sz="3000" b="1" dirty="0">
              <a:solidFill>
                <a:srgbClr val="C0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grpSp>
        <p:nvGrpSpPr>
          <p:cNvPr id="14" name="组合 13"/>
          <p:cNvGrpSpPr/>
          <p:nvPr/>
        </p:nvGrpSpPr>
        <p:grpSpPr>
          <a:xfrm>
            <a:off x="9054153" y="-732904"/>
            <a:ext cx="3256022" cy="2418759"/>
            <a:chOff x="2964564" y="3338142"/>
            <a:chExt cx="3256022" cy="2418759"/>
          </a:xfrm>
        </p:grpSpPr>
        <p:pic>
          <p:nvPicPr>
            <p:cNvPr id="15366" name="Picture 6" descr="查看图片"/>
            <p:cNvPicPr>
              <a:picLocks noChangeAspect="1" noChangeArrowheads="1"/>
            </p:cNvPicPr>
            <p:nvPr/>
          </p:nvPicPr>
          <p:blipFill>
            <a:blip r:embed="rId8">
              <a:duotone>
                <a:schemeClr val="accent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600000">
              <a:off x="3383195" y="2919510"/>
              <a:ext cx="2418759" cy="325602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" name="文本框 1"/>
            <p:cNvSpPr txBox="1"/>
            <p:nvPr/>
          </p:nvSpPr>
          <p:spPr>
            <a:xfrm>
              <a:off x="3017904" y="4427802"/>
              <a:ext cx="2628900" cy="64516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3600" i="0" u="none" strike="noStrike" kern="0" cap="none" spc="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Aa马上行楷" panose="02010600010101010101" charset="-122"/>
                  <a:ea typeface="Aa马上行楷" panose="02010600010101010101" charset="-122"/>
                </a:rPr>
                <a:t>合作朗读</a:t>
              </a:r>
              <a:endParaRPr kumimoji="0" lang="zh-CN" altLang="en-US" sz="3600" i="0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a马上行楷" panose="02010600010101010101" charset="-122"/>
                <a:ea typeface="Aa马上行楷" panose="02010600010101010101" charset="-122"/>
              </a:endParaRPr>
            </a:p>
          </p:txBody>
        </p:sp>
      </p:grp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000">
        <p:wedge/>
      </p:transition>
    </mc:Choice>
    <mc:Fallback>
      <p:transition spd="slow">
        <p:wedg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图片 17" descr="c35ff5e8da017d78102aa4b10eaae210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86360"/>
            <a:ext cx="12192000" cy="6685280"/>
          </a:xfrm>
          <a:prstGeom prst="rect">
            <a:avLst/>
          </a:prstGeom>
        </p:spPr>
      </p:pic>
      <p:sp>
        <p:nvSpPr>
          <p:cNvPr id="34" name="文本框 33"/>
          <p:cNvSpPr txBox="1"/>
          <p:nvPr/>
        </p:nvSpPr>
        <p:spPr>
          <a:xfrm>
            <a:off x="4018915" y="182245"/>
            <a:ext cx="556069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>
                <a:solidFill>
                  <a:schemeClr val="bg1"/>
                </a:solidFill>
                <a:latin typeface="汉仪颜楷简" panose="00020600040101010101" charset="-122"/>
                <a:ea typeface="汉仪颜楷简" panose="00020600040101010101" charset="-122"/>
                <a:cs typeface="汉仪颜楷简" panose="00020600040101010101" charset="-122"/>
              </a:rPr>
              <a:t>任务二：走进我心</a:t>
            </a:r>
            <a:r>
              <a:rPr lang="en-US" altLang="zh-CN" sz="2400">
                <a:solidFill>
                  <a:schemeClr val="bg1"/>
                </a:solidFill>
                <a:latin typeface="汉仪颜楷简" panose="00020600040101010101" charset="-122"/>
                <a:ea typeface="汉仪颜楷简" panose="00020600040101010101" charset="-122"/>
                <a:cs typeface="汉仪颜楷简" panose="00020600040101010101" charset="-122"/>
              </a:rPr>
              <a:t> </a:t>
            </a:r>
            <a:r>
              <a:rPr lang="zh-CN" altLang="en-US" sz="2400">
                <a:solidFill>
                  <a:schemeClr val="bg1"/>
                </a:solidFill>
                <a:latin typeface="汉仪颜楷简" panose="00020600040101010101" charset="-122"/>
                <a:ea typeface="汉仪颜楷简" panose="00020600040101010101" charset="-122"/>
                <a:cs typeface="汉仪颜楷简" panose="00020600040101010101" charset="-122"/>
              </a:rPr>
              <a:t>体悟向往</a:t>
            </a:r>
            <a:endParaRPr lang="zh-CN" altLang="en-US" sz="2400">
              <a:solidFill>
                <a:schemeClr val="bg1"/>
              </a:solidFill>
              <a:latin typeface="汉仪颜楷简" panose="00020600040101010101" charset="-122"/>
              <a:ea typeface="汉仪颜楷简" panose="00020600040101010101" charset="-122"/>
              <a:cs typeface="汉仪颜楷简" panose="00020600040101010101" charset="-122"/>
            </a:endParaRPr>
          </a:p>
        </p:txBody>
      </p:sp>
      <p:pic>
        <p:nvPicPr>
          <p:cNvPr id="32" name="图片 31" descr="微信图片_2023120312562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3"/>
          <a:srcRect l="11917" t="18653" r="37783"/>
          <a:stretch>
            <a:fillRect/>
          </a:stretch>
        </p:blipFill>
        <p:spPr>
          <a:xfrm>
            <a:off x="-852805" y="2918460"/>
            <a:ext cx="3860165" cy="4505325"/>
          </a:xfrm>
          <a:prstGeom prst="rect">
            <a:avLst/>
          </a:prstGeom>
          <a:effectLst>
            <a:outerShdw blurRad="5080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6" name="图片 5" descr="00454a81e816c085996abd1fc854395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95040" y="0"/>
            <a:ext cx="686435" cy="686435"/>
          </a:xfrm>
          <a:prstGeom prst="rect">
            <a:avLst/>
          </a:prstGeom>
        </p:spPr>
      </p:pic>
      <p:pic>
        <p:nvPicPr>
          <p:cNvPr id="24" name="图片 23" descr="969f72e5043a27898e392affe5fb7064bdb7a16d91ea1-JtGdwp"/>
          <p:cNvPicPr>
            <a:picLocks noChangeAspect="1"/>
          </p:cNvPicPr>
          <p:nvPr/>
        </p:nvPicPr>
        <p:blipFill>
          <a:blip r:embed="rId5"/>
          <a:srcRect t="53349" b="8289"/>
          <a:stretch>
            <a:fillRect/>
          </a:stretch>
        </p:blipFill>
        <p:spPr>
          <a:xfrm>
            <a:off x="15875" y="5390515"/>
            <a:ext cx="12176125" cy="1467485"/>
          </a:xfrm>
          <a:prstGeom prst="rect">
            <a:avLst/>
          </a:prstGeom>
        </p:spPr>
      </p:pic>
      <p:sp>
        <p:nvSpPr>
          <p:cNvPr id="2" name="文本框 1"/>
          <p:cNvSpPr txBox="1"/>
          <p:nvPr/>
        </p:nvSpPr>
        <p:spPr>
          <a:xfrm>
            <a:off x="1000760" y="1687195"/>
            <a:ext cx="10190480" cy="391223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noAutofit/>
          </a:bodyPr>
          <a:p>
            <a:pPr indent="304800" algn="just" defTabSz="266700" fontAlgn="auto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40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链接资料</a:t>
            </a:r>
            <a:r>
              <a:rPr lang="en-US" altLang="zh-CN" sz="240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1</a:t>
            </a:r>
            <a:r>
              <a:rPr lang="zh-CN" altLang="en-US" sz="240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：</a:t>
            </a:r>
            <a:endParaRPr lang="zh-CN" altLang="en-US" sz="2400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 indent="304800" algn="just" defTabSz="266700" fontAlgn="auto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40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  <a:r>
              <a:rPr lang="en-US" altLang="zh-CN" sz="240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</a:t>
            </a:r>
            <a:r>
              <a:rPr lang="zh-CN" altLang="en-US" sz="240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我不知道为什么家里的人要将我送进书塾里去了，而且还是全城中称为最严厉的书塾。也许是因为拔何首乌毁了泥墙罢，也许是因为将砖头抛到间壁的梁家去了罢，也许是因为站在石井栏上跳下来罢，</a:t>
            </a:r>
            <a:r>
              <a:rPr lang="en-US" altLang="zh-CN" sz="240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……</a:t>
            </a:r>
            <a:r>
              <a:rPr lang="zh-CN" altLang="en-US" sz="240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都无从知道。 总而言之：我将不能常到百草园了。</a:t>
            </a:r>
            <a:endParaRPr lang="zh-CN" altLang="en-US" sz="2400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 indent="304800" algn="r" defTabSz="266700" fontAlgn="auto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240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——</a:t>
            </a:r>
            <a:r>
              <a:rPr lang="zh-CN" altLang="en-US" sz="240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鲁迅</a:t>
            </a:r>
            <a:r>
              <a:rPr lang="en-US" altLang="zh-CN" sz="240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《</a:t>
            </a:r>
            <a:r>
              <a:rPr lang="zh-CN" altLang="en-US" sz="240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从百草园到三味书屋</a:t>
            </a:r>
            <a:r>
              <a:rPr lang="en-US" altLang="zh-CN" sz="240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》</a:t>
            </a:r>
            <a:endParaRPr lang="en-US" altLang="zh-CN" sz="2400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 indent="304800" algn="just" defTabSz="266700" fontAlgn="auto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40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链接资料</a:t>
            </a:r>
            <a:r>
              <a:rPr lang="en-US" altLang="zh-CN" sz="240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2</a:t>
            </a:r>
            <a:r>
              <a:rPr lang="zh-CN" altLang="en-US" sz="240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：</a:t>
            </a:r>
            <a:endParaRPr lang="zh-CN" altLang="en-US" sz="2400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 indent="304800" algn="just" defTabSz="266700" fontAlgn="auto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40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  <a:r>
              <a:rPr lang="en-US" altLang="zh-CN" sz="240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  <a:r>
              <a:rPr lang="zh-CN" altLang="en-US" sz="240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（长妈妈）又不许我走动，拔一株草，翻一块石头，就说我顽皮，要告诉我的母亲去了。</a:t>
            </a:r>
            <a:endParaRPr lang="zh-CN" altLang="en-US" sz="2400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 indent="304800" algn="r" defTabSz="266700" fontAlgn="auto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240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——</a:t>
            </a:r>
            <a:r>
              <a:rPr lang="zh-CN" altLang="en-US" sz="240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鲁迅</a:t>
            </a:r>
            <a:r>
              <a:rPr lang="en-US" altLang="zh-CN" sz="240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《</a:t>
            </a:r>
            <a:r>
              <a:rPr lang="zh-CN" altLang="en-US" sz="240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阿长与</a:t>
            </a:r>
            <a:r>
              <a:rPr lang="en-US" altLang="zh-CN" sz="240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&lt;</a:t>
            </a:r>
            <a:r>
              <a:rPr lang="zh-CN" altLang="en-US" sz="240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山海经</a:t>
            </a:r>
            <a:r>
              <a:rPr lang="en-US" altLang="zh-CN" sz="240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&gt;》</a:t>
            </a:r>
            <a:endParaRPr lang="en-US" altLang="zh-CN" sz="2400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 marL="0" indent="304800" algn="just" defTabSz="266700" fontAlgn="auto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endParaRPr lang="en-US" altLang="zh-CN" sz="2400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1542415" y="1363345"/>
            <a:ext cx="9123045" cy="3169285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p>
            <a:pPr algn="l"/>
            <a:endParaRPr lang="zh-CN" altLang="en-US" sz="28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 algn="l"/>
            <a:endParaRPr lang="zh-CN" altLang="en-US" sz="28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 algn="l"/>
            <a:r>
              <a:rPr lang="en-US" sz="36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1</a:t>
            </a:r>
            <a:r>
              <a:rPr lang="zh-CN" altLang="en-US" sz="36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、品读含有</a:t>
            </a:r>
            <a:r>
              <a:rPr lang="en-US" altLang="zh-CN" sz="36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“</a:t>
            </a:r>
            <a:r>
              <a:rPr lang="zh-CN" altLang="en-US" sz="36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不知道</a:t>
            </a:r>
            <a:r>
              <a:rPr lang="en-US" altLang="zh-CN" sz="36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”</a:t>
            </a:r>
            <a:r>
              <a:rPr lang="zh-CN" altLang="en-US" sz="36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的</a:t>
            </a:r>
            <a:r>
              <a:rPr lang="zh-CN" altLang="en-US" sz="36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三句话和链接资料，体会</a:t>
            </a:r>
            <a:r>
              <a:rPr lang="zh-CN" altLang="en-US" sz="36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二人生活的不同。</a:t>
            </a:r>
            <a:endParaRPr lang="zh-CN" altLang="en-US" sz="36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 algn="l"/>
            <a:r>
              <a:rPr lang="en-US" sz="36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2</a:t>
            </a:r>
            <a:r>
              <a:rPr lang="zh-CN" altLang="en-US" sz="36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、思考</a:t>
            </a:r>
            <a:r>
              <a:rPr lang="en-US" altLang="zh-CN" sz="36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“</a:t>
            </a:r>
            <a:r>
              <a:rPr lang="zh-CN" altLang="en-US" sz="36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我</a:t>
            </a:r>
            <a:r>
              <a:rPr lang="en-US" altLang="zh-CN" sz="36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”</a:t>
            </a:r>
            <a:r>
              <a:rPr lang="zh-CN" altLang="en-US" sz="36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知道与闰土生活有如此大不同的情况下，体会</a:t>
            </a:r>
            <a:r>
              <a:rPr lang="en-US" altLang="zh-CN" sz="36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“</a:t>
            </a:r>
            <a:r>
              <a:rPr lang="zh-CN" altLang="en-US" sz="36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我</a:t>
            </a:r>
            <a:r>
              <a:rPr lang="en-US" altLang="zh-CN" sz="36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”</a:t>
            </a:r>
            <a:r>
              <a:rPr lang="zh-CN" altLang="en-US" sz="36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的内心世界。</a:t>
            </a:r>
            <a:endParaRPr lang="zh-CN" altLang="en-US" sz="36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pic>
        <p:nvPicPr>
          <p:cNvPr id="5" name="图片 4" descr="花瓣素材_中国风系列中式感纹理长标题文字边框元素_194668484"/>
          <p:cNvPicPr>
            <a:picLocks noChangeAspect="1"/>
          </p:cNvPicPr>
          <p:nvPr/>
        </p:nvPicPr>
        <p:blipFill>
          <a:blip r:embed="rId6"/>
          <a:srcRect l="1829" t="44918" b="44712"/>
          <a:stretch>
            <a:fillRect/>
          </a:stretch>
        </p:blipFill>
        <p:spPr>
          <a:xfrm>
            <a:off x="4069715" y="686435"/>
            <a:ext cx="3849370" cy="956945"/>
          </a:xfrm>
          <a:prstGeom prst="roundRect">
            <a:avLst/>
          </a:prstGeom>
        </p:spPr>
      </p:pic>
      <p:sp>
        <p:nvSpPr>
          <p:cNvPr id="4" name="文本框 3"/>
          <p:cNvSpPr txBox="1"/>
          <p:nvPr/>
        </p:nvSpPr>
        <p:spPr>
          <a:xfrm>
            <a:off x="4404360" y="762635"/>
            <a:ext cx="3898900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48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学习活动</a:t>
            </a:r>
            <a:r>
              <a:rPr lang="zh-CN" altLang="en-US" sz="48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二</a:t>
            </a:r>
            <a:endParaRPr lang="zh-CN" altLang="en-US" sz="4800">
              <a:solidFill>
                <a:srgbClr val="C0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xit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3" presetClass="exit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3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2" grpId="1" animBg="1"/>
      <p:bldP spid="3" grpId="0"/>
      <p:bldP spid="3" grpId="1"/>
      <p:bldP spid="4" grpId="0"/>
      <p:bldP spid="4" grpId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图片 17" descr="c35ff5e8da017d78102aa4b10eaae210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86360"/>
            <a:ext cx="12192000" cy="6685280"/>
          </a:xfrm>
          <a:prstGeom prst="rect">
            <a:avLst/>
          </a:prstGeom>
        </p:spPr>
      </p:pic>
      <p:sp>
        <p:nvSpPr>
          <p:cNvPr id="34" name="文本框 33"/>
          <p:cNvSpPr txBox="1"/>
          <p:nvPr/>
        </p:nvSpPr>
        <p:spPr>
          <a:xfrm>
            <a:off x="4018915" y="182245"/>
            <a:ext cx="556069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>
                <a:solidFill>
                  <a:schemeClr val="bg1"/>
                </a:solidFill>
                <a:latin typeface="汉仪颜楷简" panose="00020600040101010101" charset="-122"/>
                <a:ea typeface="汉仪颜楷简" panose="00020600040101010101" charset="-122"/>
                <a:cs typeface="汉仪颜楷简" panose="00020600040101010101" charset="-122"/>
              </a:rPr>
              <a:t>任务二：走进我心</a:t>
            </a:r>
            <a:r>
              <a:rPr lang="en-US" altLang="zh-CN" sz="2400">
                <a:solidFill>
                  <a:schemeClr val="bg1"/>
                </a:solidFill>
                <a:latin typeface="汉仪颜楷简" panose="00020600040101010101" charset="-122"/>
                <a:ea typeface="汉仪颜楷简" panose="00020600040101010101" charset="-122"/>
                <a:cs typeface="汉仪颜楷简" panose="00020600040101010101" charset="-122"/>
              </a:rPr>
              <a:t> </a:t>
            </a:r>
            <a:r>
              <a:rPr lang="zh-CN" altLang="en-US" sz="2400">
                <a:solidFill>
                  <a:schemeClr val="bg1"/>
                </a:solidFill>
                <a:latin typeface="汉仪颜楷简" panose="00020600040101010101" charset="-122"/>
                <a:ea typeface="汉仪颜楷简" panose="00020600040101010101" charset="-122"/>
                <a:cs typeface="汉仪颜楷简" panose="00020600040101010101" charset="-122"/>
              </a:rPr>
              <a:t>体悟向往</a:t>
            </a:r>
            <a:endParaRPr lang="zh-CN" altLang="en-US" sz="2400">
              <a:solidFill>
                <a:schemeClr val="bg1"/>
              </a:solidFill>
              <a:latin typeface="汉仪颜楷简" panose="00020600040101010101" charset="-122"/>
              <a:ea typeface="汉仪颜楷简" panose="00020600040101010101" charset="-122"/>
              <a:cs typeface="汉仪颜楷简" panose="00020600040101010101" charset="-122"/>
            </a:endParaRPr>
          </a:p>
        </p:txBody>
      </p:sp>
      <p:pic>
        <p:nvPicPr>
          <p:cNvPr id="32" name="图片 31" descr="微信图片_2023120312562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3"/>
          <a:srcRect l="11917" t="18653" r="37783"/>
          <a:stretch>
            <a:fillRect/>
          </a:stretch>
        </p:blipFill>
        <p:spPr>
          <a:xfrm>
            <a:off x="-852805" y="2918460"/>
            <a:ext cx="3860165" cy="4505325"/>
          </a:xfrm>
          <a:prstGeom prst="rect">
            <a:avLst/>
          </a:prstGeom>
          <a:effectLst>
            <a:outerShdw blurRad="5080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6" name="图片 5" descr="00454a81e816c085996abd1fc854395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95040" y="0"/>
            <a:ext cx="686435" cy="686435"/>
          </a:xfrm>
          <a:prstGeom prst="rect">
            <a:avLst/>
          </a:prstGeom>
        </p:spPr>
      </p:pic>
      <p:pic>
        <p:nvPicPr>
          <p:cNvPr id="24" name="图片 23" descr="969f72e5043a27898e392affe5fb7064bdb7a16d91ea1-JtGdwp"/>
          <p:cNvPicPr>
            <a:picLocks noChangeAspect="1"/>
          </p:cNvPicPr>
          <p:nvPr/>
        </p:nvPicPr>
        <p:blipFill>
          <a:blip r:embed="rId5"/>
          <a:srcRect t="53349" b="8289"/>
          <a:stretch>
            <a:fillRect/>
          </a:stretch>
        </p:blipFill>
        <p:spPr>
          <a:xfrm>
            <a:off x="15875" y="5390515"/>
            <a:ext cx="12176125" cy="1467485"/>
          </a:xfrm>
          <a:prstGeom prst="rect">
            <a:avLst/>
          </a:prstGeom>
        </p:spPr>
      </p:pic>
      <p:sp>
        <p:nvSpPr>
          <p:cNvPr id="20" name="文本框 19"/>
          <p:cNvSpPr txBox="1"/>
          <p:nvPr/>
        </p:nvSpPr>
        <p:spPr>
          <a:xfrm>
            <a:off x="1195070" y="1102995"/>
            <a:ext cx="9801225" cy="255333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720090" defTabSz="266700" fontAlgn="auto"/>
            <a:r>
              <a:rPr lang="en-US" altLang="zh-CN" sz="40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汉仪颜楷简" panose="00020600040101010101" charset="-122"/>
              </a:rPr>
              <a:t> </a:t>
            </a:r>
            <a:r>
              <a:rPr lang="zh-CN" altLang="en-US" sz="40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汉仪颜楷简" panose="00020600040101010101" charset="-122"/>
              </a:rPr>
              <a:t>闰土的心里有无穷无尽的稀奇的事，都是我往常的朋友所不知道的。他们不知道一些事，闰土在海边时，他们都和我一样，只看见院子里高墙上的四角的天空。</a:t>
            </a:r>
            <a:endParaRPr lang="zh-CN" altLang="en-US" sz="4000" dirty="0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  <a:cs typeface="汉仪颜楷简" panose="00020600040101010101" charset="-122"/>
            </a:endParaRPr>
          </a:p>
        </p:txBody>
      </p:sp>
      <p:grpSp>
        <p:nvGrpSpPr>
          <p:cNvPr id="25" name="组合 37"/>
          <p:cNvGrpSpPr/>
          <p:nvPr>
            <p:custDataLst>
              <p:tags r:id="rId6"/>
            </p:custDataLst>
          </p:nvPr>
        </p:nvGrpSpPr>
        <p:grpSpPr>
          <a:xfrm>
            <a:off x="7451045" y="4160247"/>
            <a:ext cx="2756534" cy="1247775"/>
            <a:chOff x="4273622" y="745930"/>
            <a:chExt cx="2678095" cy="1211276"/>
          </a:xfrm>
        </p:grpSpPr>
        <p:sp>
          <p:nvSpPr>
            <p:cNvPr id="26" name="Freeform 5"/>
            <p:cNvSpPr/>
            <p:nvPr>
              <p:custDataLst>
                <p:tags r:id="rId7"/>
              </p:custDataLst>
            </p:nvPr>
          </p:nvSpPr>
          <p:spPr>
            <a:xfrm rot="-377585" flipH="1">
              <a:off x="4273622" y="745930"/>
              <a:ext cx="2678095" cy="1211276"/>
            </a:xfrm>
            <a:custGeom>
              <a:avLst/>
              <a:gdLst/>
              <a:ahLst/>
              <a:cxnLst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0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</a:cxnLst>
              <a:rect l="0" t="0" r="0" b="0"/>
              <a:pathLst>
                <a:path w="1448" h="959">
                  <a:moveTo>
                    <a:pt x="133" y="314"/>
                  </a:moveTo>
                  <a:lnTo>
                    <a:pt x="127" y="271"/>
                  </a:lnTo>
                  <a:lnTo>
                    <a:pt x="139" y="235"/>
                  </a:lnTo>
                  <a:lnTo>
                    <a:pt x="151" y="199"/>
                  </a:lnTo>
                  <a:lnTo>
                    <a:pt x="175" y="163"/>
                  </a:lnTo>
                  <a:lnTo>
                    <a:pt x="205" y="133"/>
                  </a:lnTo>
                  <a:lnTo>
                    <a:pt x="241" y="109"/>
                  </a:lnTo>
                  <a:lnTo>
                    <a:pt x="278" y="97"/>
                  </a:lnTo>
                  <a:lnTo>
                    <a:pt x="326" y="84"/>
                  </a:lnTo>
                  <a:lnTo>
                    <a:pt x="398" y="84"/>
                  </a:lnTo>
                  <a:lnTo>
                    <a:pt x="471" y="109"/>
                  </a:lnTo>
                  <a:lnTo>
                    <a:pt x="513" y="60"/>
                  </a:lnTo>
                  <a:lnTo>
                    <a:pt x="573" y="30"/>
                  </a:lnTo>
                  <a:lnTo>
                    <a:pt x="609" y="24"/>
                  </a:lnTo>
                  <a:lnTo>
                    <a:pt x="646" y="24"/>
                  </a:lnTo>
                  <a:lnTo>
                    <a:pt x="676" y="30"/>
                  </a:lnTo>
                  <a:lnTo>
                    <a:pt x="712" y="42"/>
                  </a:lnTo>
                  <a:lnTo>
                    <a:pt x="754" y="72"/>
                  </a:lnTo>
                  <a:lnTo>
                    <a:pt x="790" y="30"/>
                  </a:lnTo>
                  <a:lnTo>
                    <a:pt x="839" y="6"/>
                  </a:lnTo>
                  <a:lnTo>
                    <a:pt x="893" y="0"/>
                  </a:lnTo>
                  <a:lnTo>
                    <a:pt x="947" y="12"/>
                  </a:lnTo>
                  <a:lnTo>
                    <a:pt x="977" y="30"/>
                  </a:lnTo>
                  <a:lnTo>
                    <a:pt x="1002" y="48"/>
                  </a:lnTo>
                  <a:lnTo>
                    <a:pt x="1050" y="12"/>
                  </a:lnTo>
                  <a:lnTo>
                    <a:pt x="1110" y="0"/>
                  </a:lnTo>
                  <a:lnTo>
                    <a:pt x="1170" y="6"/>
                  </a:lnTo>
                  <a:lnTo>
                    <a:pt x="1231" y="30"/>
                  </a:lnTo>
                  <a:lnTo>
                    <a:pt x="1267" y="72"/>
                  </a:lnTo>
                  <a:lnTo>
                    <a:pt x="1285" y="121"/>
                  </a:lnTo>
                  <a:lnTo>
                    <a:pt x="1321" y="133"/>
                  </a:lnTo>
                  <a:lnTo>
                    <a:pt x="1345" y="145"/>
                  </a:lnTo>
                  <a:lnTo>
                    <a:pt x="1394" y="193"/>
                  </a:lnTo>
                  <a:lnTo>
                    <a:pt x="1406" y="223"/>
                  </a:lnTo>
                  <a:lnTo>
                    <a:pt x="1418" y="253"/>
                  </a:lnTo>
                  <a:lnTo>
                    <a:pt x="1418" y="284"/>
                  </a:lnTo>
                  <a:lnTo>
                    <a:pt x="1412" y="320"/>
                  </a:lnTo>
                  <a:lnTo>
                    <a:pt x="1400" y="338"/>
                  </a:lnTo>
                  <a:lnTo>
                    <a:pt x="1424" y="374"/>
                  </a:lnTo>
                  <a:lnTo>
                    <a:pt x="1442" y="416"/>
                  </a:lnTo>
                  <a:lnTo>
                    <a:pt x="1448" y="452"/>
                  </a:lnTo>
                  <a:lnTo>
                    <a:pt x="1448" y="495"/>
                  </a:lnTo>
                  <a:lnTo>
                    <a:pt x="1436" y="531"/>
                  </a:lnTo>
                  <a:lnTo>
                    <a:pt x="1418" y="567"/>
                  </a:lnTo>
                  <a:lnTo>
                    <a:pt x="1394" y="597"/>
                  </a:lnTo>
                  <a:lnTo>
                    <a:pt x="1357" y="627"/>
                  </a:lnTo>
                  <a:lnTo>
                    <a:pt x="1309" y="658"/>
                  </a:lnTo>
                  <a:lnTo>
                    <a:pt x="1255" y="670"/>
                  </a:lnTo>
                  <a:lnTo>
                    <a:pt x="1249" y="706"/>
                  </a:lnTo>
                  <a:lnTo>
                    <a:pt x="1237" y="736"/>
                  </a:lnTo>
                  <a:lnTo>
                    <a:pt x="1219" y="766"/>
                  </a:lnTo>
                  <a:lnTo>
                    <a:pt x="1195" y="790"/>
                  </a:lnTo>
                  <a:lnTo>
                    <a:pt x="1134" y="833"/>
                  </a:lnTo>
                  <a:lnTo>
                    <a:pt x="1098" y="839"/>
                  </a:lnTo>
                  <a:lnTo>
                    <a:pt x="1056" y="845"/>
                  </a:lnTo>
                  <a:lnTo>
                    <a:pt x="1008" y="839"/>
                  </a:lnTo>
                  <a:lnTo>
                    <a:pt x="959" y="814"/>
                  </a:lnTo>
                  <a:lnTo>
                    <a:pt x="941" y="857"/>
                  </a:lnTo>
                  <a:lnTo>
                    <a:pt x="917" y="887"/>
                  </a:lnTo>
                  <a:lnTo>
                    <a:pt x="887" y="917"/>
                  </a:lnTo>
                  <a:lnTo>
                    <a:pt x="851" y="941"/>
                  </a:lnTo>
                  <a:lnTo>
                    <a:pt x="808" y="953"/>
                  </a:lnTo>
                  <a:lnTo>
                    <a:pt x="766" y="959"/>
                  </a:lnTo>
                  <a:lnTo>
                    <a:pt x="718" y="959"/>
                  </a:lnTo>
                  <a:lnTo>
                    <a:pt x="676" y="953"/>
                  </a:lnTo>
                  <a:lnTo>
                    <a:pt x="603" y="923"/>
                  </a:lnTo>
                  <a:lnTo>
                    <a:pt x="555" y="869"/>
                  </a:lnTo>
                  <a:lnTo>
                    <a:pt x="507" y="893"/>
                  </a:lnTo>
                  <a:lnTo>
                    <a:pt x="459" y="905"/>
                  </a:lnTo>
                  <a:lnTo>
                    <a:pt x="404" y="905"/>
                  </a:lnTo>
                  <a:lnTo>
                    <a:pt x="356" y="899"/>
                  </a:lnTo>
                  <a:lnTo>
                    <a:pt x="308" y="881"/>
                  </a:lnTo>
                  <a:lnTo>
                    <a:pt x="265" y="863"/>
                  </a:lnTo>
                  <a:lnTo>
                    <a:pt x="229" y="826"/>
                  </a:lnTo>
                  <a:lnTo>
                    <a:pt x="199" y="790"/>
                  </a:lnTo>
                  <a:lnTo>
                    <a:pt x="193" y="784"/>
                  </a:lnTo>
                  <a:lnTo>
                    <a:pt x="139" y="784"/>
                  </a:lnTo>
                  <a:lnTo>
                    <a:pt x="84" y="760"/>
                  </a:lnTo>
                  <a:lnTo>
                    <a:pt x="48" y="718"/>
                  </a:lnTo>
                  <a:lnTo>
                    <a:pt x="30" y="670"/>
                  </a:lnTo>
                  <a:lnTo>
                    <a:pt x="30" y="639"/>
                  </a:lnTo>
                  <a:lnTo>
                    <a:pt x="36" y="615"/>
                  </a:lnTo>
                  <a:lnTo>
                    <a:pt x="54" y="585"/>
                  </a:lnTo>
                  <a:lnTo>
                    <a:pt x="72" y="567"/>
                  </a:lnTo>
                  <a:lnTo>
                    <a:pt x="30" y="531"/>
                  </a:lnTo>
                  <a:lnTo>
                    <a:pt x="6" y="483"/>
                  </a:lnTo>
                  <a:lnTo>
                    <a:pt x="0" y="434"/>
                  </a:lnTo>
                  <a:lnTo>
                    <a:pt x="18" y="386"/>
                  </a:lnTo>
                  <a:lnTo>
                    <a:pt x="42" y="356"/>
                  </a:lnTo>
                  <a:lnTo>
                    <a:pt x="66" y="338"/>
                  </a:lnTo>
                  <a:lnTo>
                    <a:pt x="97" y="326"/>
                  </a:lnTo>
                  <a:lnTo>
                    <a:pt x="133" y="320"/>
                  </a:lnTo>
                  <a:lnTo>
                    <a:pt x="133" y="314"/>
                  </a:lnTo>
                  <a:close/>
                </a:path>
              </a:pathLst>
            </a:custGeom>
            <a:gradFill flip="none" rotWithShape="1">
              <a:gsLst>
                <a:gs pos="100000">
                  <a:schemeClr val="bg1"/>
                </a:gs>
                <a:gs pos="0">
                  <a:srgbClr val="E5C79D"/>
                </a:gs>
              </a:gsLst>
              <a:lin ang="2700000" scaled="1"/>
              <a:tileRect/>
            </a:gradFill>
            <a:ln w="50800">
              <a:gradFill>
                <a:gsLst>
                  <a:gs pos="0">
                    <a:srgbClr val="511F18"/>
                  </a:gs>
                  <a:gs pos="83000">
                    <a:srgbClr val="C9974C"/>
                  </a:gs>
                  <a:gs pos="40000">
                    <a:srgbClr val="7E3612"/>
                  </a:gs>
                </a:gsLst>
                <a:lin ang="5400000" scaled="1"/>
              </a:gradFill>
            </a:ln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/>
                <a:ea typeface="微软雅黑" panose="020B0503020204020204" charset="-122"/>
                <a:cs typeface="+mn-cs"/>
              </a:endParaRPr>
            </a:p>
          </p:txBody>
        </p:sp>
        <p:sp>
          <p:nvSpPr>
            <p:cNvPr id="27" name="文本框 39"/>
            <p:cNvSpPr txBox="1"/>
            <p:nvPr>
              <p:custDataLst>
                <p:tags r:id="rId8"/>
              </p:custDataLst>
            </p:nvPr>
          </p:nvSpPr>
          <p:spPr>
            <a:xfrm>
              <a:off x="4340867" y="989418"/>
              <a:ext cx="2543605" cy="685465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 anchorCtr="0">
              <a:noAutofit/>
            </a:bodyPr>
            <a:lstStyle/>
            <a:p>
              <a:pPr marL="0" marR="0" lvl="0" indent="0" algn="ctr" defTabSz="914400" rtl="0" eaLnBrk="0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4000" i="0" u="none" strike="noStrike" kern="1200" cap="none" spc="0" normalizeH="0" baseline="0" noProof="0" dirty="0">
                  <a:ln>
                    <a:noFill/>
                  </a:ln>
                  <a:solidFill>
                    <a:srgbClr val="7E3612"/>
                  </a:solidFill>
                  <a:effectLst/>
                  <a:uLnTx/>
                  <a:uFillTx/>
                  <a:latin typeface="华文新魏" panose="02010800040101010101" charset="-122"/>
                  <a:ea typeface="华文新魏" panose="02010800040101010101" charset="-122"/>
                </a:rPr>
                <a:t>孤陋寡闻</a:t>
              </a:r>
              <a:endParaRPr kumimoji="0" lang="zh-CN" altLang="en-US" sz="4000" i="0" u="none" strike="noStrike" kern="1200" cap="none" spc="0" normalizeH="0" baseline="0" noProof="0" dirty="0">
                <a:ln>
                  <a:noFill/>
                </a:ln>
                <a:solidFill>
                  <a:srgbClr val="7E3612"/>
                </a:solidFill>
                <a:effectLst/>
                <a:uLnTx/>
                <a:uFillTx/>
                <a:latin typeface="华文新魏" panose="02010800040101010101" charset="-122"/>
                <a:ea typeface="华文新魏" panose="02010800040101010101" charset="-122"/>
              </a:endParaRPr>
            </a:p>
          </p:txBody>
        </p:sp>
      </p:grp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矩形 14"/>
          <p:cNvSpPr/>
          <p:nvPr/>
        </p:nvSpPr>
        <p:spPr>
          <a:xfrm>
            <a:off x="0" y="-5715"/>
            <a:ext cx="12192635" cy="6863715"/>
          </a:xfrm>
          <a:prstGeom prst="rect">
            <a:avLst/>
          </a:prstGeom>
          <a:solidFill>
            <a:schemeClr val="accent1">
              <a:lumMod val="50000"/>
              <a:alpha val="42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b="1" dirty="0"/>
          </a:p>
        </p:txBody>
      </p:sp>
      <p:sp useBgFill="1">
        <p:nvSpPr>
          <p:cNvPr id="16" name="任意多边形: 形状 11"/>
          <p:cNvSpPr/>
          <p:nvPr/>
        </p:nvSpPr>
        <p:spPr>
          <a:xfrm>
            <a:off x="708025" y="-632460"/>
            <a:ext cx="6019800" cy="5884545"/>
          </a:xfrm>
          <a:custGeom>
            <a:avLst/>
            <a:gdLst>
              <a:gd name="connsiteX0" fmla="*/ 3661320 w 3794074"/>
              <a:gd name="connsiteY0" fmla="*/ 1019698 h 3545038"/>
              <a:gd name="connsiteX1" fmla="*/ 3578300 w 3794074"/>
              <a:gd name="connsiteY1" fmla="*/ 1037911 h 3545038"/>
              <a:gd name="connsiteX2" fmla="*/ 3500786 w 3794074"/>
              <a:gd name="connsiteY2" fmla="*/ 1092129 h 3545038"/>
              <a:gd name="connsiteX3" fmla="*/ 3330510 w 3794074"/>
              <a:gd name="connsiteY3" fmla="*/ 836714 h 3545038"/>
              <a:gd name="connsiteX4" fmla="*/ 3300436 w 3794074"/>
              <a:gd name="connsiteY4" fmla="*/ 765554 h 3545038"/>
              <a:gd name="connsiteX5" fmla="*/ 3176330 w 3794074"/>
              <a:gd name="connsiteY5" fmla="*/ 688464 h 3545038"/>
              <a:gd name="connsiteX6" fmla="*/ 2933199 w 3794074"/>
              <a:gd name="connsiteY6" fmla="*/ 450416 h 3545038"/>
              <a:gd name="connsiteX7" fmla="*/ 2826035 w 3794074"/>
              <a:gd name="connsiteY7" fmla="*/ 468630 h 3545038"/>
              <a:gd name="connsiteX8" fmla="*/ 3061118 w 3794074"/>
              <a:gd name="connsiteY8" fmla="*/ 985388 h 3545038"/>
              <a:gd name="connsiteX9" fmla="*/ 2921339 w 3794074"/>
              <a:gd name="connsiteY9" fmla="*/ 862552 h 3545038"/>
              <a:gd name="connsiteX10" fmla="*/ 2812904 w 3794074"/>
              <a:gd name="connsiteY10" fmla="*/ 735480 h 3545038"/>
              <a:gd name="connsiteX11" fmla="*/ 2693033 w 3794074"/>
              <a:gd name="connsiteY11" fmla="*/ 658390 h 3545038"/>
              <a:gd name="connsiteX12" fmla="*/ 2459644 w 3794074"/>
              <a:gd name="connsiteY12" fmla="*/ 599937 h 3545038"/>
              <a:gd name="connsiteX13" fmla="*/ 2158061 w 3794074"/>
              <a:gd name="connsiteY13" fmla="*/ 504210 h 3545038"/>
              <a:gd name="connsiteX14" fmla="*/ 2064451 w 3794074"/>
              <a:gd name="connsiteY14" fmla="*/ 421189 h 3545038"/>
              <a:gd name="connsiteX15" fmla="*/ 2093254 w 3794074"/>
              <a:gd name="connsiteY15" fmla="*/ 362736 h 3545038"/>
              <a:gd name="connsiteX16" fmla="*/ 2210584 w 3794074"/>
              <a:gd name="connsiteY16" fmla="*/ 259385 h 3545038"/>
              <a:gd name="connsiteX17" fmla="*/ 2293180 w 3794074"/>
              <a:gd name="connsiteY17" fmla="*/ 243289 h 3545038"/>
              <a:gd name="connsiteX18" fmla="*/ 2232609 w 3794074"/>
              <a:gd name="connsiteY18" fmla="*/ 212792 h 3545038"/>
              <a:gd name="connsiteX19" fmla="*/ 2370694 w 3794074"/>
              <a:gd name="connsiteY19" fmla="*/ 179329 h 3545038"/>
              <a:gd name="connsiteX20" fmla="*/ 2316053 w 3794074"/>
              <a:gd name="connsiteY20" fmla="*/ 98003 h 3545038"/>
              <a:gd name="connsiteX21" fmla="*/ 1769644 w 3794074"/>
              <a:gd name="connsiteY21" fmla="*/ 1005 h 3545038"/>
              <a:gd name="connsiteX22" fmla="*/ 1099976 w 3794074"/>
              <a:gd name="connsiteY22" fmla="*/ 119182 h 3545038"/>
              <a:gd name="connsiteX23" fmla="*/ 889884 w 3794074"/>
              <a:gd name="connsiteY23" fmla="*/ 217875 h 3545038"/>
              <a:gd name="connsiteX24" fmla="*/ 775095 w 3794074"/>
              <a:gd name="connsiteY24" fmla="*/ 327156 h 3545038"/>
              <a:gd name="connsiteX25" fmla="*/ 494690 w 3794074"/>
              <a:gd name="connsiteY25" fmla="*/ 551226 h 3545038"/>
              <a:gd name="connsiteX26" fmla="*/ 385832 w 3794074"/>
              <a:gd name="connsiteY26" fmla="*/ 673639 h 3545038"/>
              <a:gd name="connsiteX27" fmla="*/ 260031 w 3794074"/>
              <a:gd name="connsiteY27" fmla="*/ 918887 h 3545038"/>
              <a:gd name="connsiteX28" fmla="*/ 74930 w 3794074"/>
              <a:gd name="connsiteY28" fmla="*/ 1232331 h 3545038"/>
              <a:gd name="connsiteX29" fmla="*/ 14782 w 3794074"/>
              <a:gd name="connsiteY29" fmla="*/ 1563565 h 3545038"/>
              <a:gd name="connsiteX30" fmla="*/ 16053 w 3794074"/>
              <a:gd name="connsiteY30" fmla="*/ 1901576 h 3545038"/>
              <a:gd name="connsiteX31" fmla="*/ 151173 w 3794074"/>
              <a:gd name="connsiteY31" fmla="*/ 2404357 h 3545038"/>
              <a:gd name="connsiteX32" fmla="*/ 204119 w 3794074"/>
              <a:gd name="connsiteY32" fmla="*/ 2567433 h 3545038"/>
              <a:gd name="connsiteX33" fmla="*/ 257066 w 3794074"/>
              <a:gd name="connsiteY33" fmla="*/ 2667820 h 3545038"/>
              <a:gd name="connsiteX34" fmla="*/ 312554 w 3794074"/>
              <a:gd name="connsiteY34" fmla="*/ 2773713 h 3545038"/>
              <a:gd name="connsiteX35" fmla="*/ 315519 w 3794074"/>
              <a:gd name="connsiteY35" fmla="*/ 2801668 h 3545038"/>
              <a:gd name="connsiteX36" fmla="*/ 401081 w 3794074"/>
              <a:gd name="connsiteY36" fmla="*/ 2965167 h 3545038"/>
              <a:gd name="connsiteX37" fmla="*/ 546790 w 3794074"/>
              <a:gd name="connsiteY37" fmla="*/ 3139679 h 3545038"/>
              <a:gd name="connsiteX38" fmla="*/ 768318 w 3794074"/>
              <a:gd name="connsiteY38" fmla="*/ 3293013 h 3545038"/>
              <a:gd name="connsiteX39" fmla="*/ 932665 w 3794074"/>
              <a:gd name="connsiteY39" fmla="*/ 3341300 h 3545038"/>
              <a:gd name="connsiteX40" fmla="*/ 1044488 w 3794074"/>
              <a:gd name="connsiteY40" fmla="*/ 3434910 h 3545038"/>
              <a:gd name="connsiteX41" fmla="*/ 1123696 w 3794074"/>
              <a:gd name="connsiteY41" fmla="*/ 3397212 h 3545038"/>
              <a:gd name="connsiteX42" fmla="*/ 1219000 w 3794074"/>
              <a:gd name="connsiteY42" fmla="*/ 3545039 h 3545038"/>
              <a:gd name="connsiteX43" fmla="*/ 1108871 w 3794074"/>
              <a:gd name="connsiteY43" fmla="*/ 3337065 h 3545038"/>
              <a:gd name="connsiteX44" fmla="*/ 799239 w 3794074"/>
              <a:gd name="connsiteY44" fmla="*/ 3132902 h 3545038"/>
              <a:gd name="connsiteX45" fmla="*/ 418024 w 3794074"/>
              <a:gd name="connsiteY45" fmla="*/ 2638169 h 3545038"/>
              <a:gd name="connsiteX46" fmla="*/ 336698 w 3794074"/>
              <a:gd name="connsiteY46" fmla="*/ 2383179 h 3545038"/>
              <a:gd name="connsiteX47" fmla="*/ 286716 w 3794074"/>
              <a:gd name="connsiteY47" fmla="*/ 2092608 h 3545038"/>
              <a:gd name="connsiteX48" fmla="*/ 383714 w 3794074"/>
              <a:gd name="connsiteY48" fmla="*/ 1563989 h 3545038"/>
              <a:gd name="connsiteX49" fmla="*/ 398116 w 3794074"/>
              <a:gd name="connsiteY49" fmla="*/ 1488169 h 3545038"/>
              <a:gd name="connsiteX50" fmla="*/ 469276 w 3794074"/>
              <a:gd name="connsiteY50" fmla="*/ 1245039 h 3545038"/>
              <a:gd name="connsiteX51" fmla="*/ 507821 w 3794074"/>
              <a:gd name="connsiteY51" fmla="*/ 1175996 h 3545038"/>
              <a:gd name="connsiteX52" fmla="*/ 731044 w 3794074"/>
              <a:gd name="connsiteY52" fmla="*/ 860858 h 3545038"/>
              <a:gd name="connsiteX53" fmla="*/ 1019497 w 3794074"/>
              <a:gd name="connsiteY53" fmla="*/ 595701 h 3545038"/>
              <a:gd name="connsiteX54" fmla="*/ 1282536 w 3794074"/>
              <a:gd name="connsiteY54" fmla="*/ 458040 h 3545038"/>
              <a:gd name="connsiteX55" fmla="*/ 1818355 w 3794074"/>
              <a:gd name="connsiteY55" fmla="*/ 333510 h 3545038"/>
              <a:gd name="connsiteX56" fmla="*/ 1903070 w 3794074"/>
              <a:gd name="connsiteY56" fmla="*/ 345794 h 3545038"/>
              <a:gd name="connsiteX57" fmla="*/ 1845040 w 3794074"/>
              <a:gd name="connsiteY57" fmla="*/ 430508 h 3545038"/>
              <a:gd name="connsiteX58" fmla="*/ 1750160 w 3794074"/>
              <a:gd name="connsiteY58" fmla="*/ 458887 h 3545038"/>
              <a:gd name="connsiteX59" fmla="*/ 1479497 w 3794074"/>
              <a:gd name="connsiteY59" fmla="*/ 508445 h 3545038"/>
              <a:gd name="connsiteX60" fmla="*/ 1460860 w 3794074"/>
              <a:gd name="connsiteY60" fmla="*/ 500821 h 3545038"/>
              <a:gd name="connsiteX61" fmla="*/ 1386735 w 3794074"/>
              <a:gd name="connsiteY61" fmla="*/ 508022 h 3545038"/>
              <a:gd name="connsiteX62" fmla="*/ 1168171 w 3794074"/>
              <a:gd name="connsiteY62" fmla="*/ 603326 h 3545038"/>
              <a:gd name="connsiteX63" fmla="*/ 984764 w 3794074"/>
              <a:gd name="connsiteY63" fmla="*/ 726585 h 3545038"/>
              <a:gd name="connsiteX64" fmla="*/ 858963 w 3794074"/>
              <a:gd name="connsiteY64" fmla="*/ 891355 h 3545038"/>
              <a:gd name="connsiteX65" fmla="*/ 783991 w 3794074"/>
              <a:gd name="connsiteY65" fmla="*/ 958280 h 3545038"/>
              <a:gd name="connsiteX66" fmla="*/ 564156 w 3794074"/>
              <a:gd name="connsiteY66" fmla="*/ 1361945 h 3545038"/>
              <a:gd name="connsiteX67" fmla="*/ 534506 w 3794074"/>
              <a:gd name="connsiteY67" fmla="*/ 1479698 h 3545038"/>
              <a:gd name="connsiteX68" fmla="*/ 502738 w 3794074"/>
              <a:gd name="connsiteY68" fmla="*/ 2051945 h 3545038"/>
              <a:gd name="connsiteX69" fmla="*/ 717490 w 3794074"/>
              <a:gd name="connsiteY69" fmla="*/ 2569127 h 3545038"/>
              <a:gd name="connsiteX70" fmla="*/ 1024580 w 3794074"/>
              <a:gd name="connsiteY70" fmla="*/ 2808446 h 3545038"/>
              <a:gd name="connsiteX71" fmla="*/ 1118613 w 3794074"/>
              <a:gd name="connsiteY71" fmla="*/ 2877912 h 3545038"/>
              <a:gd name="connsiteX72" fmla="*/ 1302867 w 3794074"/>
              <a:gd name="connsiteY72" fmla="*/ 2967285 h 3545038"/>
              <a:gd name="connsiteX73" fmla="*/ 1399442 w 3794074"/>
              <a:gd name="connsiteY73" fmla="*/ 2949072 h 3545038"/>
              <a:gd name="connsiteX74" fmla="*/ 1509147 w 3794074"/>
              <a:gd name="connsiteY74" fmla="*/ 2806751 h 3545038"/>
              <a:gd name="connsiteX75" fmla="*/ 1701449 w 3794074"/>
              <a:gd name="connsiteY75" fmla="*/ 2867322 h 3545038"/>
              <a:gd name="connsiteX76" fmla="*/ 1884856 w 3794074"/>
              <a:gd name="connsiteY76" fmla="*/ 2979569 h 3545038"/>
              <a:gd name="connsiteX77" fmla="*/ 1844193 w 3794074"/>
              <a:gd name="connsiteY77" fmla="*/ 3112994 h 3545038"/>
              <a:gd name="connsiteX78" fmla="*/ 1884856 w 3794074"/>
              <a:gd name="connsiteY78" fmla="*/ 3205333 h 3545038"/>
              <a:gd name="connsiteX79" fmla="*/ 2016164 w 3794074"/>
              <a:gd name="connsiteY79" fmla="*/ 3232865 h 3545038"/>
              <a:gd name="connsiteX80" fmla="*/ 2032683 w 3794074"/>
              <a:gd name="connsiteY80" fmla="*/ 3226512 h 3545038"/>
              <a:gd name="connsiteX81" fmla="*/ 2024635 w 3794074"/>
              <a:gd name="connsiteY81" fmla="*/ 3241337 h 3545038"/>
              <a:gd name="connsiteX82" fmla="*/ 1888245 w 3794074"/>
              <a:gd name="connsiteY82" fmla="*/ 3307838 h 3545038"/>
              <a:gd name="connsiteX83" fmla="*/ 1995408 w 3794074"/>
              <a:gd name="connsiteY83" fmla="*/ 3434063 h 3545038"/>
              <a:gd name="connsiteX84" fmla="*/ 2002186 w 3794074"/>
              <a:gd name="connsiteY84" fmla="*/ 3462018 h 3545038"/>
              <a:gd name="connsiteX85" fmla="*/ 1650620 w 3794074"/>
              <a:gd name="connsiteY85" fmla="*/ 3503105 h 3545038"/>
              <a:gd name="connsiteX86" fmla="*/ 1739147 w 3794074"/>
              <a:gd name="connsiteY86" fmla="*/ 3540803 h 3545038"/>
              <a:gd name="connsiteX87" fmla="*/ 2327490 w 3794074"/>
              <a:gd name="connsiteY87" fmla="*/ 3467101 h 3545038"/>
              <a:gd name="connsiteX88" fmla="*/ 2534193 w 3794074"/>
              <a:gd name="connsiteY88" fmla="*/ 3378575 h 3545038"/>
              <a:gd name="connsiteX89" fmla="*/ 2782830 w 3794074"/>
              <a:gd name="connsiteY89" fmla="*/ 3138409 h 3545038"/>
              <a:gd name="connsiteX90" fmla="*/ 2812057 w 3794074"/>
              <a:gd name="connsiteY90" fmla="*/ 3092663 h 3545038"/>
              <a:gd name="connsiteX91" fmla="*/ 3007747 w 3794074"/>
              <a:gd name="connsiteY91" fmla="*/ 2836825 h 3545038"/>
              <a:gd name="connsiteX92" fmla="*/ 3071707 w 3794074"/>
              <a:gd name="connsiteY92" fmla="*/ 2716107 h 3545038"/>
              <a:gd name="connsiteX93" fmla="*/ 2986145 w 3794074"/>
              <a:gd name="connsiteY93" fmla="*/ 2749145 h 3545038"/>
              <a:gd name="connsiteX94" fmla="*/ 2987416 w 3794074"/>
              <a:gd name="connsiteY94" fmla="*/ 2745757 h 3545038"/>
              <a:gd name="connsiteX95" fmla="*/ 2985722 w 3794074"/>
              <a:gd name="connsiteY95" fmla="*/ 2747875 h 3545038"/>
              <a:gd name="connsiteX96" fmla="*/ 3082720 w 3794074"/>
              <a:gd name="connsiteY96" fmla="*/ 2582681 h 3545038"/>
              <a:gd name="connsiteX97" fmla="*/ 3182683 w 3794074"/>
              <a:gd name="connsiteY97" fmla="*/ 2647488 h 3545038"/>
              <a:gd name="connsiteX98" fmla="*/ 3171670 w 3794074"/>
              <a:gd name="connsiteY98" fmla="*/ 2826236 h 3545038"/>
              <a:gd name="connsiteX99" fmla="*/ 3298318 w 3794074"/>
              <a:gd name="connsiteY99" fmla="*/ 2504320 h 3545038"/>
              <a:gd name="connsiteX100" fmla="*/ 3278411 w 3794074"/>
              <a:gd name="connsiteY100" fmla="*/ 2296346 h 3545038"/>
              <a:gd name="connsiteX101" fmla="*/ 3288153 w 3794074"/>
              <a:gd name="connsiteY101" fmla="*/ 2135812 h 3545038"/>
              <a:gd name="connsiteX102" fmla="*/ 3258079 w 3794074"/>
              <a:gd name="connsiteY102" fmla="*/ 2007469 h 3545038"/>
              <a:gd name="connsiteX103" fmla="*/ 3327969 w 3794074"/>
              <a:gd name="connsiteY103" fmla="*/ 1757562 h 3545038"/>
              <a:gd name="connsiteX104" fmla="*/ 3288153 w 3794074"/>
              <a:gd name="connsiteY104" fmla="*/ 1698261 h 3545038"/>
              <a:gd name="connsiteX105" fmla="*/ 3243254 w 3794074"/>
              <a:gd name="connsiteY105" fmla="*/ 1539422 h 3545038"/>
              <a:gd name="connsiteX106" fmla="*/ 3208944 w 3794074"/>
              <a:gd name="connsiteY106" fmla="*/ 1319587 h 3545038"/>
              <a:gd name="connsiteX107" fmla="*/ 3243254 w 3794074"/>
              <a:gd name="connsiteY107" fmla="*/ 1081539 h 3545038"/>
              <a:gd name="connsiteX108" fmla="*/ 3366937 w 3794074"/>
              <a:gd name="connsiteY108" fmla="*/ 1172608 h 3545038"/>
              <a:gd name="connsiteX109" fmla="*/ 3424543 w 3794074"/>
              <a:gd name="connsiteY109" fmla="*/ 1307304 h 3545038"/>
              <a:gd name="connsiteX110" fmla="*/ 3486385 w 3794074"/>
              <a:gd name="connsiteY110" fmla="*/ 1559753 h 3545038"/>
              <a:gd name="connsiteX111" fmla="*/ 3497821 w 3794074"/>
              <a:gd name="connsiteY111" fmla="*/ 1701650 h 3545038"/>
              <a:gd name="connsiteX112" fmla="*/ 3510952 w 3794074"/>
              <a:gd name="connsiteY112" fmla="*/ 1560177 h 3545038"/>
              <a:gd name="connsiteX113" fmla="*/ 3469865 w 3794074"/>
              <a:gd name="connsiteY113" fmla="*/ 1336954 h 3545038"/>
              <a:gd name="connsiteX114" fmla="*/ 3487656 w 3794074"/>
              <a:gd name="connsiteY114" fmla="*/ 1264523 h 3545038"/>
              <a:gd name="connsiteX115" fmla="*/ 3597784 w 3794074"/>
              <a:gd name="connsiteY115" fmla="*/ 1661834 h 3545038"/>
              <a:gd name="connsiteX116" fmla="*/ 3649884 w 3794074"/>
              <a:gd name="connsiteY116" fmla="*/ 1744431 h 3545038"/>
              <a:gd name="connsiteX117" fmla="*/ 3688005 w 3794074"/>
              <a:gd name="connsiteY117" fmla="*/ 1665223 h 3545038"/>
              <a:gd name="connsiteX118" fmla="*/ 3694359 w 3794074"/>
              <a:gd name="connsiteY118" fmla="*/ 1576696 h 3545038"/>
              <a:gd name="connsiteX119" fmla="*/ 3789663 w 3794074"/>
              <a:gd name="connsiteY119" fmla="*/ 1316622 h 3545038"/>
              <a:gd name="connsiteX120" fmla="*/ 3661320 w 3794074"/>
              <a:gd name="connsiteY120" fmla="*/ 1019698 h 3545038"/>
              <a:gd name="connsiteX121" fmla="*/ 2984451 w 3794074"/>
              <a:gd name="connsiteY121" fmla="*/ 2751687 h 3545038"/>
              <a:gd name="connsiteX122" fmla="*/ 2981486 w 3794074"/>
              <a:gd name="connsiteY122" fmla="*/ 2808022 h 3545038"/>
              <a:gd name="connsiteX123" fmla="*/ 2745132 w 3794074"/>
              <a:gd name="connsiteY123" fmla="*/ 2938906 h 3545038"/>
              <a:gd name="connsiteX124" fmla="*/ 2974709 w 3794074"/>
              <a:gd name="connsiteY124" fmla="*/ 2759311 h 3545038"/>
              <a:gd name="connsiteX125" fmla="*/ 2984451 w 3794074"/>
              <a:gd name="connsiteY125" fmla="*/ 2751687 h 3545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</a:cxnLst>
            <a:rect l="l" t="t" r="r" b="b"/>
            <a:pathLst>
              <a:path w="3794074" h="3545038">
                <a:moveTo>
                  <a:pt x="3661320" y="1019698"/>
                </a:moveTo>
                <a:cubicBezTo>
                  <a:pt x="3619387" y="987930"/>
                  <a:pt x="3599479" y="987506"/>
                  <a:pt x="3578300" y="1037911"/>
                </a:cubicBezTo>
                <a:cubicBezTo>
                  <a:pt x="3564322" y="1071374"/>
                  <a:pt x="3525777" y="1126438"/>
                  <a:pt x="3500786" y="1092129"/>
                </a:cubicBezTo>
                <a:cubicBezTo>
                  <a:pt x="3440639" y="1010803"/>
                  <a:pt x="3275445" y="995554"/>
                  <a:pt x="3330510" y="836714"/>
                </a:cubicBezTo>
                <a:cubicBezTo>
                  <a:pt x="3338981" y="811724"/>
                  <a:pt x="3333475" y="755388"/>
                  <a:pt x="3300436" y="765554"/>
                </a:cubicBezTo>
                <a:cubicBezTo>
                  <a:pt x="3220381" y="790121"/>
                  <a:pt x="3208521" y="723620"/>
                  <a:pt x="3176330" y="688464"/>
                </a:cubicBezTo>
                <a:cubicBezTo>
                  <a:pt x="3099239" y="604597"/>
                  <a:pt x="3020878" y="524118"/>
                  <a:pt x="2933199" y="450416"/>
                </a:cubicBezTo>
                <a:cubicBezTo>
                  <a:pt x="2875593" y="402129"/>
                  <a:pt x="2859921" y="438980"/>
                  <a:pt x="2826035" y="468630"/>
                </a:cubicBezTo>
                <a:cubicBezTo>
                  <a:pt x="3020455" y="569016"/>
                  <a:pt x="3090768" y="727433"/>
                  <a:pt x="3061118" y="985388"/>
                </a:cubicBezTo>
                <a:cubicBezTo>
                  <a:pt x="3003935" y="953620"/>
                  <a:pt x="2969202" y="867635"/>
                  <a:pt x="2921339" y="862552"/>
                </a:cubicBezTo>
                <a:cubicBezTo>
                  <a:pt x="2828153" y="852387"/>
                  <a:pt x="2817140" y="805793"/>
                  <a:pt x="2812904" y="735480"/>
                </a:cubicBezTo>
                <a:cubicBezTo>
                  <a:pt x="2808245" y="655849"/>
                  <a:pt x="2741744" y="632129"/>
                  <a:pt x="2693033" y="658390"/>
                </a:cubicBezTo>
                <a:cubicBezTo>
                  <a:pt x="2587987" y="715149"/>
                  <a:pt x="2535040" y="627893"/>
                  <a:pt x="2459644" y="599937"/>
                </a:cubicBezTo>
                <a:cubicBezTo>
                  <a:pt x="2360952" y="563510"/>
                  <a:pt x="2270307" y="499974"/>
                  <a:pt x="2158061" y="504210"/>
                </a:cubicBezTo>
                <a:cubicBezTo>
                  <a:pt x="2100878" y="506328"/>
                  <a:pt x="2087324" y="458887"/>
                  <a:pt x="2064451" y="421189"/>
                </a:cubicBezTo>
                <a:cubicBezTo>
                  <a:pt x="2042001" y="384339"/>
                  <a:pt x="2075040" y="362736"/>
                  <a:pt x="2093254" y="362736"/>
                </a:cubicBezTo>
                <a:cubicBezTo>
                  <a:pt x="2167379" y="364007"/>
                  <a:pt x="2175427" y="297506"/>
                  <a:pt x="2210584" y="259385"/>
                </a:cubicBezTo>
                <a:cubicBezTo>
                  <a:pt x="2237269" y="250066"/>
                  <a:pt x="2271155" y="276751"/>
                  <a:pt x="2293180" y="243289"/>
                </a:cubicBezTo>
                <a:cubicBezTo>
                  <a:pt x="2278355" y="220840"/>
                  <a:pt x="2240234" y="247525"/>
                  <a:pt x="2232609" y="212792"/>
                </a:cubicBezTo>
                <a:cubicBezTo>
                  <a:pt x="2269037" y="167469"/>
                  <a:pt x="2324948" y="199661"/>
                  <a:pt x="2370694" y="179329"/>
                </a:cubicBezTo>
                <a:cubicBezTo>
                  <a:pt x="2359258" y="145867"/>
                  <a:pt x="2357563" y="111981"/>
                  <a:pt x="2316053" y="98003"/>
                </a:cubicBezTo>
                <a:cubicBezTo>
                  <a:pt x="2138153" y="38703"/>
                  <a:pt x="1952204" y="-7466"/>
                  <a:pt x="1769644" y="1005"/>
                </a:cubicBezTo>
                <a:cubicBezTo>
                  <a:pt x="1544727" y="11595"/>
                  <a:pt x="1315998" y="38703"/>
                  <a:pt x="1099976" y="119182"/>
                </a:cubicBezTo>
                <a:cubicBezTo>
                  <a:pt x="1026698" y="146291"/>
                  <a:pt x="980528" y="229735"/>
                  <a:pt x="889884" y="217875"/>
                </a:cubicBezTo>
                <a:cubicBezTo>
                  <a:pt x="914451" y="319108"/>
                  <a:pt x="798392" y="328851"/>
                  <a:pt x="775095" y="327156"/>
                </a:cubicBezTo>
                <a:cubicBezTo>
                  <a:pt x="610749" y="315296"/>
                  <a:pt x="609902" y="501668"/>
                  <a:pt x="494690" y="551226"/>
                </a:cubicBezTo>
                <a:cubicBezTo>
                  <a:pt x="472241" y="560545"/>
                  <a:pt x="401081" y="608832"/>
                  <a:pt x="385832" y="673639"/>
                </a:cubicBezTo>
                <a:cubicBezTo>
                  <a:pt x="364230" y="763860"/>
                  <a:pt x="310013" y="840950"/>
                  <a:pt x="260031" y="918887"/>
                </a:cubicBezTo>
                <a:cubicBezTo>
                  <a:pt x="193530" y="1021816"/>
                  <a:pt x="96955" y="1120085"/>
                  <a:pt x="74930" y="1232331"/>
                </a:cubicBezTo>
                <a:cubicBezTo>
                  <a:pt x="53751" y="1340766"/>
                  <a:pt x="35114" y="1453013"/>
                  <a:pt x="14782" y="1563565"/>
                </a:cubicBezTo>
                <a:cubicBezTo>
                  <a:pt x="-5549" y="1676236"/>
                  <a:pt x="-4702" y="1786364"/>
                  <a:pt x="16053" y="1901576"/>
                </a:cubicBezTo>
                <a:cubicBezTo>
                  <a:pt x="46974" y="2073970"/>
                  <a:pt x="80436" y="2243400"/>
                  <a:pt x="151173" y="2404357"/>
                </a:cubicBezTo>
                <a:cubicBezTo>
                  <a:pt x="173622" y="2455186"/>
                  <a:pt x="124911" y="2526770"/>
                  <a:pt x="204119" y="2567433"/>
                </a:cubicBezTo>
                <a:cubicBezTo>
                  <a:pt x="219368" y="2575057"/>
                  <a:pt x="169386" y="2666125"/>
                  <a:pt x="257066" y="2667820"/>
                </a:cubicBezTo>
                <a:cubicBezTo>
                  <a:pt x="184635" y="2751263"/>
                  <a:pt x="289681" y="2740674"/>
                  <a:pt x="312554" y="2773713"/>
                </a:cubicBezTo>
                <a:cubicBezTo>
                  <a:pt x="317213" y="2780490"/>
                  <a:pt x="310436" y="2797009"/>
                  <a:pt x="315519" y="2801668"/>
                </a:cubicBezTo>
                <a:cubicBezTo>
                  <a:pt x="364230" y="2845720"/>
                  <a:pt x="343475" y="2924928"/>
                  <a:pt x="401081" y="2965167"/>
                </a:cubicBezTo>
                <a:cubicBezTo>
                  <a:pt x="468005" y="3011337"/>
                  <a:pt x="496808" y="3133750"/>
                  <a:pt x="546790" y="3139679"/>
                </a:cubicBezTo>
                <a:cubicBezTo>
                  <a:pt x="659460" y="3152387"/>
                  <a:pt x="710712" y="3227783"/>
                  <a:pt x="768318" y="3293013"/>
                </a:cubicBezTo>
                <a:cubicBezTo>
                  <a:pt x="819994" y="3351466"/>
                  <a:pt x="864469" y="3370103"/>
                  <a:pt x="932665" y="3341300"/>
                </a:cubicBezTo>
                <a:cubicBezTo>
                  <a:pt x="941559" y="3406530"/>
                  <a:pt x="971633" y="3445923"/>
                  <a:pt x="1044488" y="3434910"/>
                </a:cubicBezTo>
                <a:cubicBezTo>
                  <a:pt x="1118189" y="3499716"/>
                  <a:pt x="1064819" y="3367985"/>
                  <a:pt x="1123696" y="3397212"/>
                </a:cubicBezTo>
                <a:cubicBezTo>
                  <a:pt x="1188926" y="3412884"/>
                  <a:pt x="1158429" y="3512423"/>
                  <a:pt x="1219000" y="3545039"/>
                </a:cubicBezTo>
                <a:cubicBezTo>
                  <a:pt x="1257545" y="3434486"/>
                  <a:pt x="1210528" y="3371374"/>
                  <a:pt x="1108871" y="3337065"/>
                </a:cubicBezTo>
                <a:cubicBezTo>
                  <a:pt x="988152" y="3296401"/>
                  <a:pt x="900049" y="3204063"/>
                  <a:pt x="799239" y="3132902"/>
                </a:cubicBezTo>
                <a:cubicBezTo>
                  <a:pt x="622609" y="3008796"/>
                  <a:pt x="451062" y="2879182"/>
                  <a:pt x="418024" y="2638169"/>
                </a:cubicBezTo>
                <a:cubicBezTo>
                  <a:pt x="406164" y="2551337"/>
                  <a:pt x="359147" y="2471282"/>
                  <a:pt x="336698" y="2383179"/>
                </a:cubicBezTo>
                <a:cubicBezTo>
                  <a:pt x="311707" y="2286180"/>
                  <a:pt x="277821" y="2193418"/>
                  <a:pt x="286716" y="2092608"/>
                </a:cubicBezTo>
                <a:cubicBezTo>
                  <a:pt x="301965" y="1913860"/>
                  <a:pt x="249442" y="1722405"/>
                  <a:pt x="383714" y="1563989"/>
                </a:cubicBezTo>
                <a:cubicBezTo>
                  <a:pt x="398539" y="1546199"/>
                  <a:pt x="408281" y="1505112"/>
                  <a:pt x="398116" y="1488169"/>
                </a:cubicBezTo>
                <a:cubicBezTo>
                  <a:pt x="330768" y="1378040"/>
                  <a:pt x="409552" y="1315775"/>
                  <a:pt x="469276" y="1245039"/>
                </a:cubicBezTo>
                <a:cubicBezTo>
                  <a:pt x="486219" y="1225131"/>
                  <a:pt x="504009" y="1200563"/>
                  <a:pt x="507821" y="1175996"/>
                </a:cubicBezTo>
                <a:cubicBezTo>
                  <a:pt x="531118" y="1035794"/>
                  <a:pt x="656495" y="963363"/>
                  <a:pt x="731044" y="860858"/>
                </a:cubicBezTo>
                <a:cubicBezTo>
                  <a:pt x="803898" y="760895"/>
                  <a:pt x="891154" y="651190"/>
                  <a:pt x="1019497" y="595701"/>
                </a:cubicBezTo>
                <a:cubicBezTo>
                  <a:pt x="1110565" y="556309"/>
                  <a:pt x="1189773" y="474560"/>
                  <a:pt x="1282536" y="458040"/>
                </a:cubicBezTo>
                <a:cubicBezTo>
                  <a:pt x="1463401" y="425425"/>
                  <a:pt x="1619276" y="286070"/>
                  <a:pt x="1818355" y="333510"/>
                </a:cubicBezTo>
                <a:cubicBezTo>
                  <a:pt x="1844617" y="339864"/>
                  <a:pt x="1879773" y="275057"/>
                  <a:pt x="1903070" y="345794"/>
                </a:cubicBezTo>
                <a:cubicBezTo>
                  <a:pt x="1922554" y="404247"/>
                  <a:pt x="1881891" y="416954"/>
                  <a:pt x="1845040" y="430508"/>
                </a:cubicBezTo>
                <a:cubicBezTo>
                  <a:pt x="1814119" y="441945"/>
                  <a:pt x="1771762" y="444910"/>
                  <a:pt x="1750160" y="458887"/>
                </a:cubicBezTo>
                <a:cubicBezTo>
                  <a:pt x="1664598" y="514375"/>
                  <a:pt x="1555317" y="421613"/>
                  <a:pt x="1479497" y="508445"/>
                </a:cubicBezTo>
                <a:cubicBezTo>
                  <a:pt x="1473143" y="505480"/>
                  <a:pt x="1467213" y="502939"/>
                  <a:pt x="1460860" y="500821"/>
                </a:cubicBezTo>
                <a:cubicBezTo>
                  <a:pt x="1436293" y="485573"/>
                  <a:pt x="1411725" y="456346"/>
                  <a:pt x="1386735" y="508022"/>
                </a:cubicBezTo>
                <a:cubicBezTo>
                  <a:pt x="1317692" y="548685"/>
                  <a:pt x="1251191" y="586806"/>
                  <a:pt x="1168171" y="603326"/>
                </a:cubicBezTo>
                <a:cubicBezTo>
                  <a:pt x="1096587" y="617727"/>
                  <a:pt x="991965" y="639329"/>
                  <a:pt x="984764" y="726585"/>
                </a:cubicBezTo>
                <a:cubicBezTo>
                  <a:pt x="977140" y="821466"/>
                  <a:pt x="922075" y="851539"/>
                  <a:pt x="858963" y="891355"/>
                </a:cubicBezTo>
                <a:cubicBezTo>
                  <a:pt x="830584" y="909145"/>
                  <a:pt x="790344" y="931171"/>
                  <a:pt x="783991" y="958280"/>
                </a:cubicBezTo>
                <a:cubicBezTo>
                  <a:pt x="748410" y="1113307"/>
                  <a:pt x="588300" y="1198446"/>
                  <a:pt x="564156" y="1361945"/>
                </a:cubicBezTo>
                <a:cubicBezTo>
                  <a:pt x="559073" y="1396254"/>
                  <a:pt x="570086" y="1437341"/>
                  <a:pt x="534506" y="1479698"/>
                </a:cubicBezTo>
                <a:cubicBezTo>
                  <a:pt x="386679" y="1656751"/>
                  <a:pt x="461652" y="1869385"/>
                  <a:pt x="502738" y="2051945"/>
                </a:cubicBezTo>
                <a:cubicBezTo>
                  <a:pt x="542130" y="2228151"/>
                  <a:pt x="598466" y="2411134"/>
                  <a:pt x="717490" y="2569127"/>
                </a:cubicBezTo>
                <a:cubicBezTo>
                  <a:pt x="803051" y="2682645"/>
                  <a:pt x="859386" y="2804210"/>
                  <a:pt x="1024580" y="2808446"/>
                </a:cubicBezTo>
                <a:cubicBezTo>
                  <a:pt x="1064396" y="2809293"/>
                  <a:pt x="1105906" y="2827506"/>
                  <a:pt x="1118613" y="2877912"/>
                </a:cubicBezTo>
                <a:cubicBezTo>
                  <a:pt x="1143604" y="2980416"/>
                  <a:pt x="1222812" y="2979569"/>
                  <a:pt x="1302867" y="2967285"/>
                </a:cubicBezTo>
                <a:cubicBezTo>
                  <a:pt x="1335059" y="2962203"/>
                  <a:pt x="1363438" y="2947801"/>
                  <a:pt x="1399442" y="2949072"/>
                </a:cubicBezTo>
                <a:cubicBezTo>
                  <a:pt x="1515501" y="2952884"/>
                  <a:pt x="1537526" y="2922810"/>
                  <a:pt x="1509147" y="2806751"/>
                </a:cubicBezTo>
                <a:cubicBezTo>
                  <a:pt x="1574801" y="2827083"/>
                  <a:pt x="1621817" y="2875370"/>
                  <a:pt x="1701449" y="2867322"/>
                </a:cubicBezTo>
                <a:cubicBezTo>
                  <a:pt x="1762867" y="2861392"/>
                  <a:pt x="1809037" y="2961779"/>
                  <a:pt x="1884856" y="2979569"/>
                </a:cubicBezTo>
                <a:cubicBezTo>
                  <a:pt x="1849276" y="3018538"/>
                  <a:pt x="1871725" y="3080803"/>
                  <a:pt x="1844193" y="3112994"/>
                </a:cubicBezTo>
                <a:cubicBezTo>
                  <a:pt x="1782775" y="3184578"/>
                  <a:pt x="1865795" y="3177801"/>
                  <a:pt x="1884856" y="3205333"/>
                </a:cubicBezTo>
                <a:cubicBezTo>
                  <a:pt x="1945003" y="3136714"/>
                  <a:pt x="1971689" y="3226936"/>
                  <a:pt x="2016164" y="3232865"/>
                </a:cubicBezTo>
                <a:cubicBezTo>
                  <a:pt x="2020399" y="3226512"/>
                  <a:pt x="2028447" y="3221853"/>
                  <a:pt x="2032683" y="3226512"/>
                </a:cubicBezTo>
                <a:cubicBezTo>
                  <a:pt x="2037766" y="3232018"/>
                  <a:pt x="2033107" y="3239219"/>
                  <a:pt x="2024635" y="3241337"/>
                </a:cubicBezTo>
                <a:cubicBezTo>
                  <a:pt x="1998374" y="3304449"/>
                  <a:pt x="1903070" y="3232865"/>
                  <a:pt x="1888245" y="3307838"/>
                </a:cubicBezTo>
                <a:cubicBezTo>
                  <a:pt x="1872149" y="3389164"/>
                  <a:pt x="1966606" y="3386199"/>
                  <a:pt x="1995408" y="3434063"/>
                </a:cubicBezTo>
                <a:cubicBezTo>
                  <a:pt x="1998797" y="3439569"/>
                  <a:pt x="1998797" y="3447617"/>
                  <a:pt x="2002186" y="3462018"/>
                </a:cubicBezTo>
                <a:cubicBezTo>
                  <a:pt x="1887821" y="3494210"/>
                  <a:pt x="1768374" y="3483621"/>
                  <a:pt x="1650620" y="3503105"/>
                </a:cubicBezTo>
                <a:cubicBezTo>
                  <a:pt x="1671375" y="3539109"/>
                  <a:pt x="1708650" y="3539109"/>
                  <a:pt x="1739147" y="3540803"/>
                </a:cubicBezTo>
                <a:cubicBezTo>
                  <a:pt x="1939497" y="3551392"/>
                  <a:pt x="2136458" y="3527672"/>
                  <a:pt x="2327490" y="3467101"/>
                </a:cubicBezTo>
                <a:cubicBezTo>
                  <a:pt x="2398650" y="3444652"/>
                  <a:pt x="2463456" y="3402718"/>
                  <a:pt x="2534193" y="3378575"/>
                </a:cubicBezTo>
                <a:cubicBezTo>
                  <a:pt x="2655759" y="3336641"/>
                  <a:pt x="2787066" y="3310379"/>
                  <a:pt x="2782830" y="3138409"/>
                </a:cubicBezTo>
                <a:cubicBezTo>
                  <a:pt x="2782407" y="3122737"/>
                  <a:pt x="2798079" y="3097746"/>
                  <a:pt x="2812057" y="3092663"/>
                </a:cubicBezTo>
                <a:cubicBezTo>
                  <a:pt x="2931928" y="3048188"/>
                  <a:pt x="2956495" y="2932129"/>
                  <a:pt x="3007747" y="2836825"/>
                </a:cubicBezTo>
                <a:cubicBezTo>
                  <a:pt x="3053917" y="2808869"/>
                  <a:pt x="3109829" y="2772442"/>
                  <a:pt x="3071707" y="2716107"/>
                </a:cubicBezTo>
                <a:cubicBezTo>
                  <a:pt x="3039939" y="2669090"/>
                  <a:pt x="3018760" y="2744910"/>
                  <a:pt x="2986145" y="2749145"/>
                </a:cubicBezTo>
                <a:lnTo>
                  <a:pt x="2987416" y="2745757"/>
                </a:lnTo>
                <a:cubicBezTo>
                  <a:pt x="2986993" y="2746604"/>
                  <a:pt x="2986145" y="2747451"/>
                  <a:pt x="2985722" y="2747875"/>
                </a:cubicBezTo>
                <a:cubicBezTo>
                  <a:pt x="2960307" y="2659348"/>
                  <a:pt x="3047987" y="2636475"/>
                  <a:pt x="3082720" y="2582681"/>
                </a:cubicBezTo>
                <a:cubicBezTo>
                  <a:pt x="3109405" y="2616144"/>
                  <a:pt x="3158539" y="2621227"/>
                  <a:pt x="3182683" y="2647488"/>
                </a:cubicBezTo>
                <a:cubicBezTo>
                  <a:pt x="3235206" y="2703823"/>
                  <a:pt x="3148374" y="2763547"/>
                  <a:pt x="3171670" y="2826236"/>
                </a:cubicBezTo>
                <a:cubicBezTo>
                  <a:pt x="3287305" y="2774560"/>
                  <a:pt x="3333898" y="2616567"/>
                  <a:pt x="3298318" y="2504320"/>
                </a:cubicBezTo>
                <a:cubicBezTo>
                  <a:pt x="3278834" y="2442902"/>
                  <a:pt x="3187342" y="2367083"/>
                  <a:pt x="3278411" y="2296346"/>
                </a:cubicBezTo>
                <a:cubicBezTo>
                  <a:pt x="3349994" y="2240858"/>
                  <a:pt x="3354654" y="2195959"/>
                  <a:pt x="3288153" y="2135812"/>
                </a:cubicBezTo>
                <a:cubicBezTo>
                  <a:pt x="3250455" y="2101503"/>
                  <a:pt x="3218263" y="2040085"/>
                  <a:pt x="3258079" y="2007469"/>
                </a:cubicBezTo>
                <a:cubicBezTo>
                  <a:pt x="3345335" y="1936309"/>
                  <a:pt x="3276716" y="1832957"/>
                  <a:pt x="3327969" y="1757562"/>
                </a:cubicBezTo>
                <a:cubicBezTo>
                  <a:pt x="3341946" y="1736807"/>
                  <a:pt x="3315685" y="1708427"/>
                  <a:pt x="3288153" y="1698261"/>
                </a:cubicBezTo>
                <a:cubicBezTo>
                  <a:pt x="3200050" y="1665223"/>
                  <a:pt x="3225887" y="1556365"/>
                  <a:pt x="3243254" y="1539422"/>
                </a:cubicBezTo>
                <a:cubicBezTo>
                  <a:pt x="3345759" y="1441576"/>
                  <a:pt x="3246219" y="1383123"/>
                  <a:pt x="3208944" y="1319587"/>
                </a:cubicBezTo>
                <a:cubicBezTo>
                  <a:pt x="3167434" y="1248851"/>
                  <a:pt x="3165740" y="1126862"/>
                  <a:pt x="3243254" y="1081539"/>
                </a:cubicBezTo>
                <a:cubicBezTo>
                  <a:pt x="3315261" y="1039606"/>
                  <a:pt x="3330086" y="1134062"/>
                  <a:pt x="3366937" y="1172608"/>
                </a:cubicBezTo>
                <a:cubicBezTo>
                  <a:pt x="3402941" y="1210729"/>
                  <a:pt x="3406330" y="1261981"/>
                  <a:pt x="3424543" y="1307304"/>
                </a:cubicBezTo>
                <a:cubicBezTo>
                  <a:pt x="3422849" y="1396678"/>
                  <a:pt x="3454617" y="1478427"/>
                  <a:pt x="3486385" y="1559753"/>
                </a:cubicBezTo>
                <a:cubicBezTo>
                  <a:pt x="3473677" y="1606346"/>
                  <a:pt x="3485961" y="1649974"/>
                  <a:pt x="3497821" y="1701650"/>
                </a:cubicBezTo>
                <a:cubicBezTo>
                  <a:pt x="3555003" y="1651245"/>
                  <a:pt x="3506293" y="1604228"/>
                  <a:pt x="3510952" y="1560177"/>
                </a:cubicBezTo>
                <a:cubicBezTo>
                  <a:pt x="3510105" y="1483510"/>
                  <a:pt x="3505445" y="1408114"/>
                  <a:pt x="3469865" y="1336954"/>
                </a:cubicBezTo>
                <a:cubicBezTo>
                  <a:pt x="3458429" y="1314081"/>
                  <a:pt x="3444451" y="1279348"/>
                  <a:pt x="3487656" y="1264523"/>
                </a:cubicBezTo>
                <a:cubicBezTo>
                  <a:pt x="3558392" y="1387783"/>
                  <a:pt x="3598208" y="1518667"/>
                  <a:pt x="3597784" y="1661834"/>
                </a:cubicBezTo>
                <a:cubicBezTo>
                  <a:pt x="3597784" y="1697414"/>
                  <a:pt x="3593549" y="1747396"/>
                  <a:pt x="3649884" y="1744431"/>
                </a:cubicBezTo>
                <a:cubicBezTo>
                  <a:pt x="3699865" y="1741889"/>
                  <a:pt x="3691394" y="1697838"/>
                  <a:pt x="3688005" y="1665223"/>
                </a:cubicBezTo>
                <a:cubicBezTo>
                  <a:pt x="3684617" y="1634725"/>
                  <a:pt x="3674451" y="1599145"/>
                  <a:pt x="3694359" y="1576696"/>
                </a:cubicBezTo>
                <a:cubicBezTo>
                  <a:pt x="3760860" y="1500876"/>
                  <a:pt x="3776532" y="1419127"/>
                  <a:pt x="3789663" y="1316622"/>
                </a:cubicBezTo>
                <a:cubicBezTo>
                  <a:pt x="3809571" y="1173878"/>
                  <a:pt x="3761283" y="1096364"/>
                  <a:pt x="3661320" y="1019698"/>
                </a:cubicBezTo>
                <a:close/>
                <a:moveTo>
                  <a:pt x="2984451" y="2751687"/>
                </a:moveTo>
                <a:cubicBezTo>
                  <a:pt x="2971320" y="2770748"/>
                  <a:pt x="2968779" y="2789385"/>
                  <a:pt x="2981486" y="2808022"/>
                </a:cubicBezTo>
                <a:cubicBezTo>
                  <a:pt x="2887876" y="2824965"/>
                  <a:pt x="2823493" y="2894431"/>
                  <a:pt x="2745132" y="2938906"/>
                </a:cubicBezTo>
                <a:cubicBezTo>
                  <a:pt x="2820952" y="2877912"/>
                  <a:pt x="2899313" y="2820729"/>
                  <a:pt x="2974709" y="2759311"/>
                </a:cubicBezTo>
                <a:cubicBezTo>
                  <a:pt x="2977674" y="2756770"/>
                  <a:pt x="2981062" y="2754228"/>
                  <a:pt x="2984451" y="2751687"/>
                </a:cubicBezTo>
                <a:close/>
              </a:path>
            </a:pathLst>
          </a:custGeom>
          <a:ln w="4232" cap="flat">
            <a:noFill/>
            <a:prstDash val="solid"/>
            <a:miter/>
          </a:ln>
        </p:spPr>
        <p:txBody>
          <a:bodyPr rtlCol="0" anchor="ctr"/>
          <a:lstStyle/>
          <a:p>
            <a:endParaRPr lang="zh-CN" altLang="en-US">
              <a:solidFill>
                <a:schemeClr val="accent1"/>
              </a:solidFill>
            </a:endParaRPr>
          </a:p>
        </p:txBody>
      </p:sp>
      <p:sp>
        <p:nvSpPr>
          <p:cNvPr id="12" name="文本框 11"/>
          <p:cNvSpPr txBox="1"/>
          <p:nvPr>
            <p:custDataLst>
              <p:tags r:id="rId2"/>
            </p:custDataLst>
          </p:nvPr>
        </p:nvSpPr>
        <p:spPr>
          <a:xfrm>
            <a:off x="5799455" y="320675"/>
            <a:ext cx="3717925" cy="1614805"/>
          </a:xfrm>
          <a:prstGeom prst="rect">
            <a:avLst/>
          </a:prstGeom>
        </p:spPr>
        <p:txBody>
          <a:bodyPr vert="horz" wrap="square">
            <a:spAutoFit/>
          </a:bodyPr>
          <a:lstStyle/>
          <a:p>
            <a:pPr marL="0" indent="306070" algn="l" defTabSz="26670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6600" b="1" dirty="0">
                <a:solidFill>
                  <a:schemeClr val="bg1"/>
                </a:solidFill>
                <a:latin typeface="字由点字虎啸体" panose="02010601030101010101" charset="-122"/>
                <a:ea typeface="字由点字虎啸体" panose="02010601030101010101" charset="-122"/>
                <a:cs typeface="汉仪北魏写经W" panose="00020600040101010101" charset="-122"/>
              </a:rPr>
              <a:t>任务三</a:t>
            </a:r>
            <a:endParaRPr lang="en-US" altLang="zh-CN" sz="6600" b="1" dirty="0">
              <a:solidFill>
                <a:schemeClr val="bg1"/>
              </a:solidFill>
              <a:latin typeface="字由点字虎啸体" panose="02010601030101010101" charset="-122"/>
              <a:ea typeface="字由点字虎啸体" panose="02010601030101010101" charset="-122"/>
              <a:cs typeface="汉仪北魏写经W" panose="00020600040101010101" charset="-122"/>
            </a:endParaRPr>
          </a:p>
        </p:txBody>
      </p:sp>
      <p:sp>
        <p:nvSpPr>
          <p:cNvPr id="11" name="文本框 10" descr="7b0a2020202022776f7264617274223a2022220a7d0a"/>
          <p:cNvSpPr txBox="1"/>
          <p:nvPr>
            <p:custDataLst>
              <p:tags r:id="rId3"/>
            </p:custDataLst>
          </p:nvPr>
        </p:nvSpPr>
        <p:spPr>
          <a:xfrm>
            <a:off x="6520180" y="2099310"/>
            <a:ext cx="5154295" cy="2525395"/>
          </a:xfrm>
          <a:prstGeom prst="rect">
            <a:avLst/>
          </a:prstGeom>
        </p:spPr>
        <p:txBody>
          <a:bodyPr vert="horz" wrap="square" anchor="t">
            <a:noAutofit/>
            <a:scene3d>
              <a:camera prst="orthographicFront"/>
              <a:lightRig rig="flat" dir="t"/>
            </a:scene3d>
            <a:sp3d prstMaterial="matte">
              <a:extrusionClr>
                <a:srgbClr val="016B67"/>
              </a:extrusionClr>
              <a:contourClr>
                <a:schemeClr val="bg1"/>
              </a:contourClr>
            </a:sp3d>
          </a:bodyPr>
          <a:lstStyle/>
          <a:p>
            <a:pPr indent="306070" algn="ctr" defTabSz="266700" fontAlgn="auto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7200" b="1" spc="300" dirty="0">
                <a:ln w="8736" cmpd="sng">
                  <a:solidFill>
                    <a:schemeClr val="accent2">
                      <a:lumMod val="50000"/>
                    </a:schemeClr>
                  </a:solidFill>
                </a:ln>
                <a:gradFill>
                  <a:gsLst>
                    <a:gs pos="96000">
                      <a:schemeClr val="accent3">
                        <a:lumMod val="40000"/>
                        <a:lumOff val="60000"/>
                      </a:schemeClr>
                    </a:gs>
                    <a:gs pos="0">
                      <a:srgbClr val="FFFEFA"/>
                    </a:gs>
                  </a:gsLst>
                  <a:lin ang="13500000" scaled="1"/>
                </a:gradFill>
                <a:effectLst>
                  <a:outerShdw blurRad="11648" dist="38100" dir="5400000" algn="t" rotWithShape="0">
                    <a:prstClr val="black">
                      <a:alpha val="26000"/>
                    </a:prstClr>
                  </a:outerShdw>
                  <a:reflection blurRad="2912" stA="55000" endA="300" endPos="45500" dist="63500" dir="5400000" sy="-100000" algn="bl" rotWithShape="0"/>
                </a:effectLst>
                <a:uFillTx/>
                <a:latin typeface="汉仪颜楷简" panose="00020600040101010101" charset="-122"/>
                <a:ea typeface="汉仪颜楷简" panose="00020600040101010101" charset="-122"/>
                <a:cs typeface="汉仪颜楷简" panose="00020600040101010101" charset="-122"/>
                <a:sym typeface="汉仪唐美人简" panose="00020600040101010101" charset="-122"/>
              </a:rPr>
              <a:t>对比变化</a:t>
            </a:r>
            <a:endParaRPr lang="zh-CN" altLang="en-US" sz="7200" b="1" spc="300" dirty="0">
              <a:ln w="8736" cmpd="sng">
                <a:solidFill>
                  <a:schemeClr val="accent2">
                    <a:lumMod val="50000"/>
                  </a:schemeClr>
                </a:solidFill>
              </a:ln>
              <a:gradFill>
                <a:gsLst>
                  <a:gs pos="96000">
                    <a:schemeClr val="accent3">
                      <a:lumMod val="40000"/>
                      <a:lumOff val="60000"/>
                    </a:schemeClr>
                  </a:gs>
                  <a:gs pos="0">
                    <a:srgbClr val="FFFEFA"/>
                  </a:gs>
                </a:gsLst>
                <a:lin ang="13500000" scaled="1"/>
              </a:gradFill>
              <a:effectLst>
                <a:outerShdw blurRad="11648" dist="38100" dir="5400000" algn="t" rotWithShape="0">
                  <a:prstClr val="black">
                    <a:alpha val="26000"/>
                  </a:prstClr>
                </a:outerShdw>
                <a:reflection blurRad="2912" stA="55000" endA="300" endPos="45500" dist="63500" dir="5400000" sy="-100000" algn="bl" rotWithShape="0"/>
              </a:effectLst>
              <a:uFillTx/>
              <a:latin typeface="汉仪颜楷简" panose="00020600040101010101" charset="-122"/>
              <a:ea typeface="汉仪颜楷简" panose="00020600040101010101" charset="-122"/>
              <a:cs typeface="汉仪颜楷简" panose="00020600040101010101" charset="-122"/>
              <a:sym typeface="汉仪唐美人简" panose="00020600040101010101" charset="-122"/>
            </a:endParaRPr>
          </a:p>
          <a:p>
            <a:pPr indent="306070" algn="ctr" defTabSz="266700" fontAlgn="auto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7200" b="1" spc="300" dirty="0">
                <a:ln w="8736" cmpd="sng">
                  <a:solidFill>
                    <a:schemeClr val="accent2">
                      <a:lumMod val="50000"/>
                    </a:schemeClr>
                  </a:solidFill>
                </a:ln>
                <a:gradFill>
                  <a:gsLst>
                    <a:gs pos="96000">
                      <a:schemeClr val="accent3">
                        <a:lumMod val="40000"/>
                        <a:lumOff val="60000"/>
                      </a:schemeClr>
                    </a:gs>
                    <a:gs pos="0">
                      <a:srgbClr val="FFFEFA"/>
                    </a:gs>
                  </a:gsLst>
                  <a:lin ang="13500000" scaled="1"/>
                </a:gradFill>
                <a:effectLst>
                  <a:outerShdw blurRad="11648" dist="38100" dir="5400000" algn="t" rotWithShape="0">
                    <a:prstClr val="black">
                      <a:alpha val="26000"/>
                    </a:prstClr>
                  </a:outerShdw>
                  <a:reflection blurRad="2912" stA="55000" endA="300" endPos="45500" dist="63500" dir="5400000" sy="-100000" algn="bl" rotWithShape="0"/>
                </a:effectLst>
                <a:uFillTx/>
                <a:latin typeface="汉仪颜楷简" panose="00020600040101010101" charset="-122"/>
                <a:ea typeface="汉仪颜楷简" panose="00020600040101010101" charset="-122"/>
                <a:cs typeface="汉仪颜楷简" panose="00020600040101010101" charset="-122"/>
                <a:sym typeface="汉仪唐美人简" panose="00020600040101010101" charset="-122"/>
              </a:rPr>
              <a:t>时代烙印</a:t>
            </a:r>
            <a:endParaRPr lang="zh-CN" altLang="en-US" sz="7200" b="1" spc="300" dirty="0">
              <a:ln w="8736" cmpd="sng">
                <a:solidFill>
                  <a:schemeClr val="accent2">
                    <a:lumMod val="50000"/>
                  </a:schemeClr>
                </a:solidFill>
              </a:ln>
              <a:gradFill>
                <a:gsLst>
                  <a:gs pos="96000">
                    <a:schemeClr val="accent3">
                      <a:lumMod val="40000"/>
                      <a:lumOff val="60000"/>
                    </a:schemeClr>
                  </a:gs>
                  <a:gs pos="0">
                    <a:srgbClr val="FFFEFA"/>
                  </a:gs>
                </a:gsLst>
                <a:lin ang="13500000" scaled="1"/>
              </a:gradFill>
              <a:effectLst>
                <a:outerShdw blurRad="11648" dist="38100" dir="5400000" algn="t" rotWithShape="0">
                  <a:prstClr val="black">
                    <a:alpha val="26000"/>
                  </a:prstClr>
                </a:outerShdw>
                <a:reflection blurRad="2912" stA="55000" endA="300" endPos="45500" dist="63500" dir="5400000" sy="-100000" algn="bl" rotWithShape="0"/>
              </a:effectLst>
              <a:uFillTx/>
              <a:latin typeface="汉仪颜楷简" panose="00020600040101010101" charset="-122"/>
              <a:ea typeface="汉仪颜楷简" panose="00020600040101010101" charset="-122"/>
              <a:cs typeface="汉仪颜楷简" panose="00020600040101010101" charset="-122"/>
              <a:sym typeface="汉仪唐美人简" panose="00020600040101010101" charset="-122"/>
            </a:endParaRPr>
          </a:p>
          <a:p>
            <a:pPr indent="306070" algn="ctr" defTabSz="266700" fontAlgn="auto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endParaRPr lang="zh-CN" altLang="en-US" sz="7200" b="1" spc="300" dirty="0">
              <a:ln w="8736" cmpd="sng">
                <a:solidFill>
                  <a:schemeClr val="accent2">
                    <a:lumMod val="50000"/>
                  </a:schemeClr>
                </a:solidFill>
              </a:ln>
              <a:gradFill>
                <a:gsLst>
                  <a:gs pos="96000">
                    <a:schemeClr val="accent3">
                      <a:lumMod val="40000"/>
                      <a:lumOff val="60000"/>
                    </a:schemeClr>
                  </a:gs>
                  <a:gs pos="0">
                    <a:srgbClr val="FFFEFA"/>
                  </a:gs>
                </a:gsLst>
                <a:lin ang="13500000" scaled="1"/>
              </a:gradFill>
              <a:effectLst>
                <a:outerShdw blurRad="11648" dist="38100" dir="5400000" algn="t" rotWithShape="0">
                  <a:prstClr val="black">
                    <a:alpha val="26000"/>
                  </a:prstClr>
                </a:outerShdw>
                <a:reflection blurRad="2912" stA="55000" endA="300" endPos="45500" dist="63500" dir="5400000" sy="-100000" algn="bl" rotWithShape="0"/>
              </a:effectLst>
              <a:uFillTx/>
              <a:latin typeface="汉仪颜楷简" panose="00020600040101010101" charset="-122"/>
              <a:ea typeface="汉仪颜楷简" panose="00020600040101010101" charset="-122"/>
              <a:cs typeface="汉仪颜楷简" panose="00020600040101010101" charset="-122"/>
              <a:sym typeface="汉仪唐美人简" panose="00020600040101010101" charset="-122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2" grpId="1"/>
      <p:bldP spid="11" grpId="0"/>
      <p:bldP spid="11" grpId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pSp>
        <p:nvGrpSpPr>
          <p:cNvPr id="17" name="组合 16"/>
          <p:cNvGrpSpPr/>
          <p:nvPr/>
        </p:nvGrpSpPr>
        <p:grpSpPr>
          <a:xfrm>
            <a:off x="337820" y="518160"/>
            <a:ext cx="11463655" cy="6261172"/>
            <a:chOff x="1380" y="2161"/>
            <a:chExt cx="15974" cy="9093"/>
          </a:xfrm>
        </p:grpSpPr>
        <p:pic>
          <p:nvPicPr>
            <p:cNvPr id="16" name="图片 15" descr="6a32b16aa8f405db4b2612dd0f1a5b45efddc300e14f1-vxAvKP"/>
            <p:cNvPicPr>
              <a:picLocks noChangeAspect="1"/>
            </p:cNvPicPr>
            <p:nvPr>
              <p:custDataLst>
                <p:tags r:id="rId1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1380" y="2161"/>
              <a:ext cx="15974" cy="8416"/>
            </a:xfrm>
            <a:prstGeom prst="rect">
              <a:avLst/>
            </a:prstGeom>
            <a:effectLst>
              <a:outerShdw blurRad="508000" sx="102000" sy="102000" algn="ctr" rotWithShape="0">
                <a:prstClr val="black">
                  <a:alpha val="40000"/>
                </a:prstClr>
              </a:outerShdw>
              <a:reflection blurRad="12700" stA="40000" endPos="35000" dir="5400000" sy="-100000" algn="bl" rotWithShape="0"/>
            </a:effectLst>
          </p:spPr>
        </p:pic>
        <p:sp>
          <p:nvSpPr>
            <p:cNvPr id="7" name="文本框 6"/>
            <p:cNvSpPr txBox="1"/>
            <p:nvPr>
              <p:custDataLst>
                <p:tags r:id="rId3"/>
              </p:custDataLst>
            </p:nvPr>
          </p:nvSpPr>
          <p:spPr>
            <a:xfrm>
              <a:off x="1840" y="2405"/>
              <a:ext cx="15223" cy="8849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lstStyle/>
            <a:p>
              <a:pPr indent="720090" algn="just" fontAlgn="auto">
                <a:spcAft>
                  <a:spcPts val="0"/>
                </a:spcAft>
              </a:pPr>
              <a:r>
                <a:rPr lang="zh-CN" altLang="en-US" sz="2400" b="1" kern="100" dirty="0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+mn-ea"/>
                </a:rPr>
                <a:t>这来的便是闰土。虽然我一见便知道是闰土，但又不是我这记忆上的闰土了。</a:t>
              </a:r>
              <a:r>
                <a:rPr lang="zh-CN" altLang="en-US" sz="2400" b="1" kern="100" dirty="0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+mn-ea"/>
                </a:rPr>
                <a:t>他身材增加了一倍；先前的紫色的圆脸，已经变作灰黄，而且加上了很深的皱纹；眼睛也像他父亲一样，周围都肿得通红，这我知道，在海边种地的人，终日吹着海风，大抵是这样的。他头上是一顶破毡帽，身上只一件极薄的棉衣，浑身瑟索着；手里提着一个纸包和一支长烟管，那手也不是我所记得的红活圆实的手，却又粗又笨而且开裂，像是松树皮了。</a:t>
              </a:r>
              <a:endParaRPr lang="zh-CN" altLang="en-US" sz="2400" b="1" kern="1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  <a:p>
              <a:pPr indent="720090" algn="just" fontAlgn="auto">
                <a:spcAft>
                  <a:spcPts val="0"/>
                </a:spcAft>
              </a:pPr>
              <a:r>
                <a:rPr lang="zh-CN" altLang="en-US" sz="2400" b="1" kern="100" dirty="0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+mn-ea"/>
                </a:rPr>
                <a:t>我这时很兴奋，但不知道怎么说才好，只是说：</a:t>
              </a:r>
              <a:endParaRPr lang="zh-CN" altLang="en-US" sz="2400" b="1" kern="100" dirty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endParaRPr>
            </a:p>
            <a:p>
              <a:pPr indent="720090" algn="just" fontAlgn="auto">
                <a:spcAft>
                  <a:spcPts val="0"/>
                </a:spcAft>
              </a:pPr>
              <a:r>
                <a:rPr lang="zh-CN" altLang="en-US" sz="2400" b="1" kern="100" dirty="0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+mn-ea"/>
                </a:rPr>
                <a:t>“啊！闰土哥，</a:t>
              </a:r>
              <a:r>
                <a:rPr lang="en-US" altLang="zh-CN" sz="2400" b="1" kern="100" dirty="0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+mn-ea"/>
                </a:rPr>
                <a:t>――</a:t>
              </a:r>
              <a:r>
                <a:rPr lang="zh-CN" altLang="en-US" sz="2400" b="1" kern="100" dirty="0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+mn-ea"/>
                </a:rPr>
                <a:t>你来了？</a:t>
              </a:r>
              <a:r>
                <a:rPr lang="en-US" altLang="zh-CN" sz="2400" b="1" kern="100" dirty="0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+mn-ea"/>
                </a:rPr>
                <a:t>……”</a:t>
              </a:r>
              <a:endParaRPr lang="en-US" altLang="zh-CN" sz="2400" b="1" kern="100" dirty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endParaRPr>
            </a:p>
            <a:p>
              <a:pPr indent="720090" algn="just" fontAlgn="auto">
                <a:spcAft>
                  <a:spcPts val="0"/>
                </a:spcAft>
              </a:pPr>
              <a:r>
                <a:rPr lang="zh-CN" altLang="en-US" sz="2400" b="1" kern="100" dirty="0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+mn-ea"/>
                </a:rPr>
                <a:t>我接着便有许多话，想要连珠一般涌出：角鸡，跳鱼儿，贝壳，猹，</a:t>
              </a:r>
              <a:r>
                <a:rPr lang="en-US" altLang="zh-CN" sz="2400" b="1" kern="100" dirty="0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+mn-ea"/>
                </a:rPr>
                <a:t>……</a:t>
              </a:r>
              <a:r>
                <a:rPr lang="zh-CN" altLang="en-US" sz="2400" b="1" kern="100" dirty="0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+mn-ea"/>
                </a:rPr>
                <a:t>但又总觉得被什么挡着似的，单在脑里面回旋，吐不出口外去。</a:t>
              </a:r>
              <a:endParaRPr lang="zh-CN" altLang="en-US" sz="2400" b="1" kern="100" dirty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  <a:p>
              <a:pPr indent="720090" algn="just" fontAlgn="auto">
                <a:spcAft>
                  <a:spcPts val="0"/>
                </a:spcAft>
              </a:pPr>
              <a:r>
                <a:rPr lang="zh-CN" altLang="en-US" sz="2400" b="1" kern="100" dirty="0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+mn-ea"/>
                </a:rPr>
                <a:t>他站住了，脸上现出欢喜和凄凉的神情；动着嘴唇，却没有作声。他的态度终于恭敬起来了，分明的叫道：</a:t>
              </a:r>
              <a:endParaRPr lang="zh-CN" altLang="en-US" sz="2400" b="1" kern="1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  <a:p>
              <a:pPr indent="720090" algn="just" fontAlgn="auto">
                <a:spcAft>
                  <a:spcPts val="0"/>
                </a:spcAft>
              </a:pPr>
              <a:r>
                <a:rPr lang="zh-CN" altLang="en-US" sz="2400" b="1" kern="100" dirty="0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+mn-ea"/>
                </a:rPr>
                <a:t>“老爷！</a:t>
              </a:r>
              <a:r>
                <a:rPr lang="en-US" altLang="zh-CN" sz="2400" b="1" kern="100" dirty="0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+mn-ea"/>
                </a:rPr>
                <a:t>……”</a:t>
              </a:r>
              <a:endParaRPr lang="en-US" altLang="zh-CN" sz="2400" b="1" kern="1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  <a:p>
              <a:pPr indent="720090" algn="just" fontAlgn="auto">
                <a:spcAft>
                  <a:spcPts val="0"/>
                </a:spcAft>
              </a:pPr>
              <a:r>
                <a:rPr lang="zh-CN" altLang="en-US" sz="2400" b="1" kern="100" dirty="0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+mn-ea"/>
                </a:rPr>
                <a:t>我似乎打了一个寒噤；我就知道，我们之间已经隔了一层可悲的厚障隔开了了。我也说不出话。</a:t>
              </a:r>
              <a:endParaRPr lang="en-US" altLang="zh-CN" sz="2400" b="1" kern="100" dirty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  <a:p>
              <a:pPr indent="720090" algn="just" fontAlgn="auto">
                <a:lnSpc>
                  <a:spcPct val="125000"/>
                </a:lnSpc>
                <a:buClrTx/>
                <a:buSzTx/>
                <a:buNone/>
              </a:pPr>
              <a:endParaRPr lang="en-US" altLang="zh-CN" sz="2400" b="1" kern="100" dirty="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endParaRPr>
            </a:p>
          </p:txBody>
        </p:sp>
      </p:grpSp>
      <p:pic>
        <p:nvPicPr>
          <p:cNvPr id="5" name="图片 4" descr="c35ff5e8da017d78102aa4b10eaae210"/>
          <p:cNvPicPr>
            <a:picLocks noChangeAspect="1"/>
          </p:cNvPicPr>
          <p:nvPr/>
        </p:nvPicPr>
        <p:blipFill>
          <a:blip r:embed="rId4"/>
          <a:srcRect b="91717"/>
          <a:stretch>
            <a:fillRect/>
          </a:stretch>
        </p:blipFill>
        <p:spPr>
          <a:xfrm>
            <a:off x="0" y="132715"/>
            <a:ext cx="12192000" cy="553720"/>
          </a:xfrm>
          <a:prstGeom prst="rect">
            <a:avLst/>
          </a:prstGeom>
        </p:spPr>
      </p:pic>
      <p:sp>
        <p:nvSpPr>
          <p:cNvPr id="34" name="文本框 33"/>
          <p:cNvSpPr txBox="1"/>
          <p:nvPr/>
        </p:nvSpPr>
        <p:spPr>
          <a:xfrm>
            <a:off x="4018915" y="182245"/>
            <a:ext cx="556069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>
                <a:solidFill>
                  <a:schemeClr val="bg1"/>
                </a:solidFill>
                <a:latin typeface="汉仪颜楷简" panose="00020600040101010101" charset="-122"/>
                <a:ea typeface="汉仪颜楷简" panose="00020600040101010101" charset="-122"/>
                <a:cs typeface="汉仪颜楷简" panose="00020600040101010101" charset="-122"/>
              </a:rPr>
              <a:t>任务三：对比变化</a:t>
            </a:r>
            <a:r>
              <a:rPr lang="en-US" altLang="zh-CN" sz="2400">
                <a:solidFill>
                  <a:schemeClr val="bg1"/>
                </a:solidFill>
                <a:latin typeface="汉仪颜楷简" panose="00020600040101010101" charset="-122"/>
                <a:ea typeface="汉仪颜楷简" panose="00020600040101010101" charset="-122"/>
                <a:cs typeface="汉仪颜楷简" panose="00020600040101010101" charset="-122"/>
              </a:rPr>
              <a:t> </a:t>
            </a:r>
            <a:r>
              <a:rPr lang="zh-CN" altLang="en-US" sz="2400">
                <a:solidFill>
                  <a:schemeClr val="bg1"/>
                </a:solidFill>
                <a:latin typeface="汉仪颜楷简" panose="00020600040101010101" charset="-122"/>
                <a:ea typeface="汉仪颜楷简" panose="00020600040101010101" charset="-122"/>
                <a:cs typeface="汉仪颜楷简" panose="00020600040101010101" charset="-122"/>
              </a:rPr>
              <a:t>时代烙印</a:t>
            </a:r>
            <a:endParaRPr lang="zh-CN" altLang="en-US" sz="2400">
              <a:solidFill>
                <a:schemeClr val="bg1"/>
              </a:solidFill>
              <a:latin typeface="汉仪颜楷简" panose="00020600040101010101" charset="-122"/>
              <a:ea typeface="汉仪颜楷简" panose="00020600040101010101" charset="-122"/>
              <a:cs typeface="汉仪颜楷简" panose="00020600040101010101" charset="-122"/>
            </a:endParaRPr>
          </a:p>
        </p:txBody>
      </p:sp>
      <p:pic>
        <p:nvPicPr>
          <p:cNvPr id="6" name="图片 5" descr="00454a81e816c085996abd1fc854395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95040" y="0"/>
            <a:ext cx="686435" cy="686435"/>
          </a:xfrm>
          <a:prstGeom prst="rect">
            <a:avLst/>
          </a:prstGeom>
        </p:spPr>
      </p:pic>
      <p:sp>
        <p:nvSpPr>
          <p:cNvPr id="3" name="文本框 2"/>
          <p:cNvSpPr txBox="1"/>
          <p:nvPr/>
        </p:nvSpPr>
        <p:spPr>
          <a:xfrm>
            <a:off x="1802765" y="2205355"/>
            <a:ext cx="9001125" cy="25711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</a:extLst>
        </p:spPr>
        <p:txBody>
          <a:bodyPr>
            <a:no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p>
            <a:pPr algn="l"/>
            <a:r>
              <a:rPr lang="en-US" altLang="zh-CN" sz="36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1.</a:t>
            </a:r>
            <a:r>
              <a:rPr lang="zh-CN" altLang="en-US" sz="36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阅读补充习题</a:t>
            </a:r>
            <a:r>
              <a:rPr lang="en-US" altLang="zh-CN" sz="36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P78</a:t>
            </a:r>
            <a:r>
              <a:rPr lang="zh-CN" altLang="en-US" sz="36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的《故乡（节选）》。</a:t>
            </a:r>
            <a:endParaRPr lang="zh-CN" altLang="en-US" sz="36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 algn="l"/>
            <a:r>
              <a:rPr lang="en-US" altLang="zh-CN" sz="36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2.</a:t>
            </a:r>
            <a:r>
              <a:rPr lang="zh-CN" altLang="en-US" sz="36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找出少年闰土与中年闰土相比，发生了哪些变化？在相关内容旁边批注。</a:t>
            </a:r>
            <a:endParaRPr lang="zh-CN" altLang="en-US" sz="36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 algn="l"/>
            <a:r>
              <a:rPr lang="en-US" altLang="zh-CN" sz="36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3.</a:t>
            </a:r>
            <a:r>
              <a:rPr lang="zh-CN" altLang="en-US" sz="36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思考：为什么会有如此大的变化？</a:t>
            </a:r>
            <a:endParaRPr lang="zh-CN" altLang="en-US" sz="36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pic>
        <p:nvPicPr>
          <p:cNvPr id="9" name="图片 8" descr="花瓣素材_中国风系列中式感纹理长标题文字边框元素_194668484"/>
          <p:cNvPicPr>
            <a:picLocks noChangeAspect="1"/>
          </p:cNvPicPr>
          <p:nvPr/>
        </p:nvPicPr>
        <p:blipFill>
          <a:blip r:embed="rId6"/>
          <a:srcRect l="1829" t="44918" b="44712"/>
          <a:stretch>
            <a:fillRect/>
          </a:stretch>
        </p:blipFill>
        <p:spPr>
          <a:xfrm>
            <a:off x="4069715" y="686435"/>
            <a:ext cx="3849370" cy="956945"/>
          </a:xfrm>
          <a:prstGeom prst="roundRect">
            <a:avLst/>
          </a:prstGeom>
        </p:spPr>
      </p:pic>
      <p:sp>
        <p:nvSpPr>
          <p:cNvPr id="10" name="文本框 9"/>
          <p:cNvSpPr txBox="1"/>
          <p:nvPr/>
        </p:nvSpPr>
        <p:spPr>
          <a:xfrm>
            <a:off x="4404360" y="762635"/>
            <a:ext cx="3898900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48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学习活动</a:t>
            </a:r>
            <a:r>
              <a:rPr lang="zh-CN" altLang="en-US" sz="48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三</a:t>
            </a:r>
            <a:endParaRPr lang="zh-CN" altLang="en-US" sz="4800">
              <a:solidFill>
                <a:srgbClr val="C0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xit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3" presetClass="exit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3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3" grpId="1"/>
      <p:bldP spid="10" grpId="0"/>
      <p:bldP spid="10" grpId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组合 16"/>
          <p:cNvGrpSpPr/>
          <p:nvPr/>
        </p:nvGrpSpPr>
        <p:grpSpPr>
          <a:xfrm>
            <a:off x="337820" y="518160"/>
            <a:ext cx="11463655" cy="6261172"/>
            <a:chOff x="1380" y="2161"/>
            <a:chExt cx="15974" cy="9093"/>
          </a:xfrm>
        </p:grpSpPr>
        <p:pic>
          <p:nvPicPr>
            <p:cNvPr id="16" name="图片 15" descr="6a32b16aa8f405db4b2612dd0f1a5b45efddc300e14f1-vxAvKP"/>
            <p:cNvPicPr>
              <a:picLocks noChangeAspect="1"/>
            </p:cNvPicPr>
            <p:nvPr>
              <p:custDataLst>
                <p:tags r:id="rId1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1380" y="2161"/>
              <a:ext cx="15974" cy="8416"/>
            </a:xfrm>
            <a:prstGeom prst="rect">
              <a:avLst/>
            </a:prstGeom>
            <a:effectLst>
              <a:outerShdw blurRad="508000" sx="102000" sy="102000" algn="ctr" rotWithShape="0">
                <a:prstClr val="black">
                  <a:alpha val="40000"/>
                </a:prstClr>
              </a:outerShdw>
              <a:reflection blurRad="12700" stA="40000" endPos="35000" dir="5400000" sy="-100000" algn="bl" rotWithShape="0"/>
            </a:effectLst>
          </p:spPr>
        </p:pic>
        <p:sp>
          <p:nvSpPr>
            <p:cNvPr id="7" name="文本框 6"/>
            <p:cNvSpPr txBox="1"/>
            <p:nvPr>
              <p:custDataLst>
                <p:tags r:id="rId3"/>
              </p:custDataLst>
            </p:nvPr>
          </p:nvSpPr>
          <p:spPr>
            <a:xfrm>
              <a:off x="1840" y="2405"/>
              <a:ext cx="15223" cy="8849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lstStyle/>
            <a:p>
              <a:pPr indent="720090" algn="just" fontAlgn="auto">
                <a:spcAft>
                  <a:spcPts val="0"/>
                </a:spcAft>
              </a:pPr>
              <a:r>
                <a:rPr lang="zh-CN" altLang="en-US" sz="2400" b="1" kern="100" dirty="0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+mn-ea"/>
                </a:rPr>
                <a:t>这来的便是闰土。虽然我一见便知道是闰土，但又不是我这记忆上的闰土了。</a:t>
              </a:r>
              <a:r>
                <a:rPr lang="zh-CN" altLang="en-US" sz="2400" b="1" kern="100" dirty="0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+mn-ea"/>
                </a:rPr>
                <a:t>他身材增加了一倍；先前的紫色的圆脸，已经变作灰黄，而且加上了很深的皱纹；眼睛也像他父亲一样，周围都肿得通红，这我知道，在海边种地的人，终日吹着海风，大抵是这样的。他头上是一顶破毡帽，身上只一件极薄的棉衣，浑身瑟索着；手里提着一个纸包和一支长烟管，那手也不是我所记得的红活圆实的手，却又粗又笨而且开裂，像是松树皮了。</a:t>
              </a:r>
              <a:endParaRPr lang="zh-CN" altLang="en-US" sz="2400" b="1" kern="1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  <a:p>
              <a:pPr indent="720090" algn="just" fontAlgn="auto">
                <a:spcAft>
                  <a:spcPts val="0"/>
                </a:spcAft>
              </a:pPr>
              <a:r>
                <a:rPr lang="zh-CN" altLang="en-US" sz="2400" b="1" kern="100" dirty="0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+mn-ea"/>
                </a:rPr>
                <a:t>我这时很兴奋，但不知道怎么说才好，只是说：</a:t>
              </a:r>
              <a:endParaRPr lang="zh-CN" altLang="en-US" sz="2400" b="1" kern="100" dirty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endParaRPr>
            </a:p>
            <a:p>
              <a:pPr indent="720090" algn="just" fontAlgn="auto">
                <a:spcAft>
                  <a:spcPts val="0"/>
                </a:spcAft>
              </a:pPr>
              <a:r>
                <a:rPr lang="zh-CN" altLang="en-US" sz="2400" b="1" kern="100" dirty="0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+mn-ea"/>
                </a:rPr>
                <a:t>“啊！闰土哥，</a:t>
              </a:r>
              <a:r>
                <a:rPr lang="en-US" altLang="zh-CN" sz="2400" b="1" kern="100" dirty="0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+mn-ea"/>
                </a:rPr>
                <a:t>――</a:t>
              </a:r>
              <a:r>
                <a:rPr lang="zh-CN" altLang="en-US" sz="2400" b="1" kern="100" dirty="0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+mn-ea"/>
                </a:rPr>
                <a:t>你来了？</a:t>
              </a:r>
              <a:r>
                <a:rPr lang="en-US" altLang="zh-CN" sz="2400" b="1" kern="100" dirty="0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+mn-ea"/>
                </a:rPr>
                <a:t>……”</a:t>
              </a:r>
              <a:endParaRPr lang="en-US" altLang="zh-CN" sz="2400" b="1" kern="100" dirty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endParaRPr>
            </a:p>
            <a:p>
              <a:pPr indent="720090" algn="just" fontAlgn="auto">
                <a:spcAft>
                  <a:spcPts val="0"/>
                </a:spcAft>
              </a:pPr>
              <a:r>
                <a:rPr lang="zh-CN" altLang="en-US" sz="2400" b="1" kern="100" dirty="0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+mn-ea"/>
                </a:rPr>
                <a:t>我接着便有许多话，想要连珠一般涌出：角鸡，跳鱼儿，贝壳，猹，</a:t>
              </a:r>
              <a:r>
                <a:rPr lang="en-US" altLang="zh-CN" sz="2400" b="1" kern="100" dirty="0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+mn-ea"/>
                </a:rPr>
                <a:t>……</a:t>
              </a:r>
              <a:r>
                <a:rPr lang="zh-CN" altLang="en-US" sz="2400" b="1" kern="100" dirty="0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+mn-ea"/>
                </a:rPr>
                <a:t>但又总觉得被什么挡着似的，单在脑里面回旋，吐不出口外去。</a:t>
              </a:r>
              <a:endParaRPr lang="zh-CN" altLang="en-US" sz="2400" b="1" kern="100" dirty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  <a:p>
              <a:pPr indent="720090" algn="just" fontAlgn="auto">
                <a:spcAft>
                  <a:spcPts val="0"/>
                </a:spcAft>
              </a:pPr>
              <a:r>
                <a:rPr lang="zh-CN" altLang="en-US" sz="2400" b="1" kern="100" dirty="0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+mn-ea"/>
                </a:rPr>
                <a:t>他站住了，脸上现出欢喜和凄凉的神情；动着嘴唇，却没有作声。他的态度终于恭敬起来了，分明的叫道：</a:t>
              </a:r>
              <a:endParaRPr lang="zh-CN" altLang="en-US" sz="2400" b="1" kern="1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  <a:p>
              <a:pPr indent="720090" algn="just" fontAlgn="auto">
                <a:spcAft>
                  <a:spcPts val="0"/>
                </a:spcAft>
              </a:pPr>
              <a:r>
                <a:rPr lang="zh-CN" altLang="en-US" sz="2400" b="1" kern="100" dirty="0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+mn-ea"/>
                </a:rPr>
                <a:t>“老爷！</a:t>
              </a:r>
              <a:r>
                <a:rPr lang="en-US" altLang="zh-CN" sz="2400" b="1" kern="100" dirty="0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+mn-ea"/>
                </a:rPr>
                <a:t>……”</a:t>
              </a:r>
              <a:endParaRPr lang="en-US" altLang="zh-CN" sz="2400" b="1" kern="1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  <a:p>
              <a:pPr indent="720090" algn="just" fontAlgn="auto">
                <a:spcAft>
                  <a:spcPts val="0"/>
                </a:spcAft>
              </a:pPr>
              <a:r>
                <a:rPr lang="zh-CN" altLang="en-US" sz="2400" b="1" kern="100" dirty="0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+mn-ea"/>
                </a:rPr>
                <a:t>我似乎打了一个寒噤；我就知道，我们之间已经隔了一层可悲的厚障隔开了了。我也说不出话。</a:t>
              </a:r>
              <a:endParaRPr lang="en-US" altLang="zh-CN" sz="2400" b="1" kern="100" dirty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  <a:p>
              <a:pPr indent="720090" algn="just" fontAlgn="auto">
                <a:lnSpc>
                  <a:spcPct val="125000"/>
                </a:lnSpc>
                <a:buClrTx/>
                <a:buSzTx/>
                <a:buNone/>
              </a:pPr>
              <a:endParaRPr lang="en-US" altLang="zh-CN" sz="2400" b="1" kern="100" dirty="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endParaRPr>
            </a:p>
          </p:txBody>
        </p:sp>
      </p:grpSp>
      <p:pic>
        <p:nvPicPr>
          <p:cNvPr id="5" name="图片 4" descr="c35ff5e8da017d78102aa4b10eaae210"/>
          <p:cNvPicPr>
            <a:picLocks noChangeAspect="1"/>
          </p:cNvPicPr>
          <p:nvPr/>
        </p:nvPicPr>
        <p:blipFill>
          <a:blip r:embed="rId4"/>
          <a:srcRect b="91717"/>
          <a:stretch>
            <a:fillRect/>
          </a:stretch>
        </p:blipFill>
        <p:spPr>
          <a:xfrm>
            <a:off x="0" y="132715"/>
            <a:ext cx="12192000" cy="553720"/>
          </a:xfrm>
          <a:prstGeom prst="rect">
            <a:avLst/>
          </a:prstGeom>
        </p:spPr>
      </p:pic>
      <p:sp>
        <p:nvSpPr>
          <p:cNvPr id="34" name="文本框 33"/>
          <p:cNvSpPr txBox="1"/>
          <p:nvPr/>
        </p:nvSpPr>
        <p:spPr>
          <a:xfrm>
            <a:off x="4018915" y="182245"/>
            <a:ext cx="556069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>
                <a:solidFill>
                  <a:schemeClr val="bg1"/>
                </a:solidFill>
                <a:latin typeface="汉仪颜楷简" panose="00020600040101010101" charset="-122"/>
                <a:ea typeface="汉仪颜楷简" panose="00020600040101010101" charset="-122"/>
                <a:cs typeface="汉仪颜楷简" panose="00020600040101010101" charset="-122"/>
              </a:rPr>
              <a:t>任务三：对比变化</a:t>
            </a:r>
            <a:r>
              <a:rPr lang="en-US" altLang="zh-CN" sz="2400">
                <a:solidFill>
                  <a:schemeClr val="bg1"/>
                </a:solidFill>
                <a:latin typeface="汉仪颜楷简" panose="00020600040101010101" charset="-122"/>
                <a:ea typeface="汉仪颜楷简" panose="00020600040101010101" charset="-122"/>
                <a:cs typeface="汉仪颜楷简" panose="00020600040101010101" charset="-122"/>
              </a:rPr>
              <a:t> </a:t>
            </a:r>
            <a:r>
              <a:rPr lang="zh-CN" altLang="en-US" sz="2400">
                <a:solidFill>
                  <a:schemeClr val="bg1"/>
                </a:solidFill>
                <a:latin typeface="汉仪颜楷简" panose="00020600040101010101" charset="-122"/>
                <a:ea typeface="汉仪颜楷简" panose="00020600040101010101" charset="-122"/>
                <a:cs typeface="汉仪颜楷简" panose="00020600040101010101" charset="-122"/>
              </a:rPr>
              <a:t>时代烙印</a:t>
            </a:r>
            <a:endParaRPr lang="zh-CN" altLang="en-US" sz="2400">
              <a:solidFill>
                <a:schemeClr val="bg1"/>
              </a:solidFill>
              <a:latin typeface="汉仪颜楷简" panose="00020600040101010101" charset="-122"/>
              <a:ea typeface="汉仪颜楷简" panose="00020600040101010101" charset="-122"/>
              <a:cs typeface="汉仪颜楷简" panose="00020600040101010101" charset="-122"/>
            </a:endParaRPr>
          </a:p>
        </p:txBody>
      </p:sp>
      <p:pic>
        <p:nvPicPr>
          <p:cNvPr id="6" name="图片 5" descr="00454a81e816c085996abd1fc854395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95040" y="0"/>
            <a:ext cx="686435" cy="686435"/>
          </a:xfrm>
          <a:prstGeom prst="rect">
            <a:avLst/>
          </a:prstGeom>
        </p:spPr>
      </p:pic>
      <p:sp>
        <p:nvSpPr>
          <p:cNvPr id="25" name="圆角矩形 24"/>
          <p:cNvSpPr/>
          <p:nvPr/>
        </p:nvSpPr>
        <p:spPr>
          <a:xfrm>
            <a:off x="712470" y="1056005"/>
            <a:ext cx="10830560" cy="1900555"/>
          </a:xfrm>
          <a:prstGeom prst="roundRect">
            <a:avLst/>
          </a:prstGeom>
          <a:noFill/>
          <a:ln w="38100">
            <a:solidFill>
              <a:srgbClr val="C00000"/>
            </a:solidFill>
            <a:prstDash val="dash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" name="圆角矩形 1"/>
          <p:cNvSpPr/>
          <p:nvPr/>
        </p:nvSpPr>
        <p:spPr>
          <a:xfrm>
            <a:off x="668020" y="4334510"/>
            <a:ext cx="10875010" cy="1859915"/>
          </a:xfrm>
          <a:prstGeom prst="roundRect">
            <a:avLst/>
          </a:prstGeom>
          <a:noFill/>
          <a:ln w="38100">
            <a:solidFill>
              <a:srgbClr val="C00000"/>
            </a:solidFill>
            <a:prstDash val="dash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000">
        <p:wedge/>
      </p:transition>
    </mc:Choice>
    <mc:Fallback>
      <p:transition spd="slow">
        <p:wedg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 animBg="1"/>
      <p:bldP spid="25" grpId="1" animBg="1"/>
      <p:bldP spid="2" grpId="0" bldLvl="0" animBg="1"/>
      <p:bldP spid="2" grpId="1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2" name="图片 1" descr="c35ff5e8da017d78102aa4b10eaae210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86360"/>
            <a:ext cx="12192000" cy="6685280"/>
          </a:xfrm>
          <a:prstGeom prst="rect">
            <a:avLst/>
          </a:prstGeom>
        </p:spPr>
      </p:pic>
      <p:pic>
        <p:nvPicPr>
          <p:cNvPr id="26" name="图片 2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18045" y="1320165"/>
            <a:ext cx="3570605" cy="425831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pic>
      <p:pic>
        <p:nvPicPr>
          <p:cNvPr id="27" name="图片 2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42390" y="1320165"/>
            <a:ext cx="5875655" cy="425831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"/>
          <a:stretch>
            <a:fillRect t="-6000" b="-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组合 2"/>
          <p:cNvGrpSpPr/>
          <p:nvPr/>
        </p:nvGrpSpPr>
        <p:grpSpPr>
          <a:xfrm>
            <a:off x="4729480" y="1078865"/>
            <a:ext cx="5613400" cy="5496560"/>
            <a:chOff x="761" y="1587"/>
            <a:chExt cx="8840" cy="8656"/>
          </a:xfrm>
        </p:grpSpPr>
        <p:pic>
          <p:nvPicPr>
            <p:cNvPr id="20" name="图片 19" descr="0d38ce21e9a25e8d7a71a3121ee1423a0786c8256a7b0-xUzvh2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761" y="1587"/>
              <a:ext cx="8840" cy="8657"/>
            </a:xfrm>
            <a:prstGeom prst="rect">
              <a:avLst/>
            </a:prstGeom>
            <a:effectLst>
              <a:outerShdw blurRad="508000" sx="102000" sy="102000" algn="ctr" rotWithShape="0">
                <a:prstClr val="black">
                  <a:alpha val="40000"/>
                </a:prstClr>
              </a:outerShdw>
              <a:reflection blurRad="12700" stA="40000" endPos="35000" dir="5400000" sy="-100000" algn="bl" rotWithShape="0"/>
            </a:effectLst>
          </p:spPr>
        </p:pic>
        <p:sp>
          <p:nvSpPr>
            <p:cNvPr id="21" name="文本框 20"/>
            <p:cNvSpPr txBox="1"/>
            <p:nvPr/>
          </p:nvSpPr>
          <p:spPr>
            <a:xfrm>
              <a:off x="1758" y="2388"/>
              <a:ext cx="5535" cy="6075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lstStyle/>
            <a:p>
              <a:pPr indent="813435" algn="just" fontAlgn="auto">
                <a:lnSpc>
                  <a:spcPct val="120000"/>
                </a:lnSpc>
              </a:pPr>
              <a:r>
                <a:rPr kumimoji="1" lang="zh-CN" altLang="en-US" sz="3400" b="1" noProof="0" dirty="0">
                  <a:solidFill>
                    <a:schemeClr val="accent2">
                      <a:lumMod val="50000"/>
                    </a:schemeClr>
                  </a:solidFill>
                  <a:effectLst/>
                  <a:latin typeface="华文中宋" panose="02010600040101010101" charset="-122"/>
                  <a:ea typeface="华文中宋" panose="02010600040101010101" charset="-122"/>
                  <a:sym typeface="+mn-ea"/>
                </a:rPr>
                <a:t>鲁迅是中国文化革命的主将，他不但是伟大的文学家，而且是伟大的思想家和伟大的革命家。</a:t>
              </a:r>
              <a:endParaRPr kumimoji="1" lang="zh-CN" altLang="en-US" sz="3400" b="1" noProof="0" dirty="0">
                <a:solidFill>
                  <a:schemeClr val="accent2">
                    <a:lumMod val="50000"/>
                  </a:schemeClr>
                </a:solidFill>
                <a:effectLst/>
                <a:latin typeface="华文中宋" panose="02010600040101010101" charset="-122"/>
                <a:ea typeface="华文中宋" panose="02010600040101010101" charset="-122"/>
                <a:sym typeface="+mn-ea"/>
              </a:endParaRPr>
            </a:p>
          </p:txBody>
        </p:sp>
        <p:sp>
          <p:nvSpPr>
            <p:cNvPr id="22" name="文本框 21"/>
            <p:cNvSpPr txBox="1"/>
            <p:nvPr/>
          </p:nvSpPr>
          <p:spPr>
            <a:xfrm>
              <a:off x="2253" y="8625"/>
              <a:ext cx="4799" cy="1113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lstStyle/>
            <a:p>
              <a:pPr indent="0" algn="r" fontAlgn="auto">
                <a:lnSpc>
                  <a:spcPct val="100000"/>
                </a:lnSpc>
              </a:pPr>
              <a:r>
                <a:rPr lang="en-US" altLang="zh-CN" sz="3600">
                  <a:latin typeface="演示新手书" panose="00000500000000000000" charset="-122"/>
                  <a:ea typeface="演示新手书" panose="00000500000000000000" charset="-122"/>
                  <a:cs typeface="演示新手书" panose="00000500000000000000" charset="-122"/>
                  <a:sym typeface="+mn-ea"/>
                </a:rPr>
                <a:t>——</a:t>
              </a:r>
              <a:r>
                <a:rPr kumimoji="1" lang="zh-CN" altLang="en-US" sz="4000" noProof="0" dirty="0">
                  <a:solidFill>
                    <a:schemeClr val="tx1"/>
                  </a:solidFill>
                  <a:effectLst/>
                  <a:latin typeface="演示新手书" panose="00000500000000000000" charset="-122"/>
                  <a:ea typeface="演示新手书" panose="00000500000000000000" charset="-122"/>
                  <a:cs typeface="演示新手书" panose="00000500000000000000" charset="-122"/>
                  <a:sym typeface="+mn-ea"/>
                </a:rPr>
                <a:t>毛泽东</a:t>
              </a:r>
              <a:endParaRPr kumimoji="1" lang="zh-CN" altLang="en-US" sz="4000" noProof="0" dirty="0">
                <a:solidFill>
                  <a:schemeClr val="tx1"/>
                </a:solidFill>
                <a:effectLst/>
                <a:latin typeface="演示新手书" panose="00000500000000000000" charset="-122"/>
                <a:ea typeface="演示新手书" panose="00000500000000000000" charset="-122"/>
                <a:cs typeface="演示新手书" panose="00000500000000000000" charset="-122"/>
                <a:sym typeface="+mn-ea"/>
              </a:endParaRPr>
            </a:p>
          </p:txBody>
        </p:sp>
      </p:grpSp>
      <p:pic>
        <p:nvPicPr>
          <p:cNvPr id="15" name="图片 14" descr="7f8a68ac0a2e595c89bfa963b091c303b6af434612175d-KoBdmC_fw120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3210" y="796925"/>
            <a:ext cx="4599940" cy="6061075"/>
          </a:xfrm>
          <a:prstGeom prst="rect">
            <a:avLst/>
          </a:prstGeom>
          <a:effectLst>
            <a:outerShdw blurRad="5080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6" name="图片 5" descr="微信截图_2023120412384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20160" y="610235"/>
            <a:ext cx="4124960" cy="4937760"/>
          </a:xfrm>
          <a:prstGeom prst="rect">
            <a:avLst/>
          </a:prstGeom>
          <a:effectLst>
            <a:softEdge rad="177800"/>
          </a:effectLst>
        </p:spPr>
      </p:pic>
      <p:pic>
        <p:nvPicPr>
          <p:cNvPr id="7" name="图片 6" descr="微信截图_2023120412410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27850" y="1432560"/>
            <a:ext cx="4162425" cy="5143500"/>
          </a:xfrm>
          <a:prstGeom prst="rect">
            <a:avLst/>
          </a:prstGeom>
          <a:effectLst>
            <a:softEdge rad="152400"/>
          </a:effec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000">
        <p:comb/>
      </p:transition>
    </mc:Choice>
    <mc:Fallback>
      <p:transition spd="slow">
        <p:comb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图片 15" descr="6a32b16aa8f405db4b2612dd0f1a5b45efddc300e14f1-vxAvKP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37820" y="518160"/>
            <a:ext cx="11463655" cy="5795010"/>
          </a:xfrm>
          <a:prstGeom prst="rect">
            <a:avLst/>
          </a:prstGeom>
          <a:effectLst>
            <a:outerShdw blurRad="508000" sx="102000" sy="102000" algn="ctr" rotWithShape="0">
              <a:prstClr val="black">
                <a:alpha val="40000"/>
              </a:prstClr>
            </a:outerShdw>
            <a:reflection blurRad="12700" stA="40000" endPos="35000" dir="5400000" sy="-100000" algn="bl" rotWithShape="0"/>
          </a:effectLst>
        </p:spPr>
      </p:pic>
      <p:pic>
        <p:nvPicPr>
          <p:cNvPr id="5" name="图片 4" descr="c35ff5e8da017d78102aa4b10eaae210"/>
          <p:cNvPicPr>
            <a:picLocks noChangeAspect="1"/>
          </p:cNvPicPr>
          <p:nvPr/>
        </p:nvPicPr>
        <p:blipFill>
          <a:blip r:embed="rId3"/>
          <a:srcRect b="91717"/>
          <a:stretch>
            <a:fillRect/>
          </a:stretch>
        </p:blipFill>
        <p:spPr>
          <a:xfrm>
            <a:off x="0" y="132715"/>
            <a:ext cx="12192000" cy="553720"/>
          </a:xfrm>
          <a:prstGeom prst="rect">
            <a:avLst/>
          </a:prstGeom>
        </p:spPr>
      </p:pic>
      <p:sp>
        <p:nvSpPr>
          <p:cNvPr id="2" name="文本框 1"/>
          <p:cNvSpPr txBox="1"/>
          <p:nvPr/>
        </p:nvSpPr>
        <p:spPr>
          <a:xfrm>
            <a:off x="985520" y="2045335"/>
            <a:ext cx="9824085" cy="238442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>
              <a:spcAft>
                <a:spcPts val="600"/>
              </a:spcAft>
            </a:pPr>
            <a:r>
              <a:rPr lang="en-US" altLang="zh-CN" sz="24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  </a:t>
            </a:r>
            <a:r>
              <a:rPr lang="en-US" altLang="zh-CN" sz="28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 </a:t>
            </a:r>
            <a:r>
              <a:rPr lang="zh-CN" altLang="en-US" sz="3600" b="1">
                <a:solidFill>
                  <a:schemeClr val="tx1"/>
                </a:solidFill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 </a:t>
            </a:r>
            <a:r>
              <a:rPr lang="en-US" altLang="zh-CN" sz="3600" b="1">
                <a:solidFill>
                  <a:schemeClr val="tx1"/>
                </a:solidFill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1.</a:t>
            </a:r>
            <a:r>
              <a:rPr lang="zh-CN" altLang="en-US" sz="3600" b="1">
                <a:solidFill>
                  <a:schemeClr val="tx1"/>
                </a:solidFill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完成课后小练笔：照片凝固了我们生活中的一个个瞬间。从你的照片中选一张，仿照第一自然段写一写。</a:t>
            </a:r>
            <a:endParaRPr lang="zh-CN" altLang="en-US" sz="3600" b="1">
              <a:solidFill>
                <a:schemeClr val="tx1"/>
              </a:solidFill>
              <a:uFillTx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>
              <a:spcAft>
                <a:spcPts val="600"/>
              </a:spcAft>
            </a:pPr>
            <a:r>
              <a:rPr lang="en-US" altLang="zh-CN" sz="3600" b="1">
                <a:solidFill>
                  <a:schemeClr val="tx1"/>
                </a:solidFill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    2.</a:t>
            </a:r>
            <a:r>
              <a:rPr lang="zh-CN" altLang="en-US" sz="3600" b="1">
                <a:solidFill>
                  <a:schemeClr val="tx1"/>
                </a:solidFill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读鲁迅的《故乡》。</a:t>
            </a:r>
            <a:endParaRPr lang="zh-CN" altLang="en-US" sz="3600" b="1">
              <a:solidFill>
                <a:schemeClr val="tx1"/>
              </a:solidFill>
              <a:uFillTx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1107440" y="1147445"/>
            <a:ext cx="3058160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4000" b="1">
                <a:solidFill>
                  <a:schemeClr val="tx1"/>
                </a:solidFill>
                <a:uFillTx/>
                <a:latin typeface="楷体" panose="02010609060101010101" pitchFamily="49" charset="-122"/>
                <a:ea typeface="楷体" panose="02010609060101010101" pitchFamily="49" charset="-122"/>
              </a:rPr>
              <a:t>课后作业</a:t>
            </a:r>
            <a:endParaRPr lang="zh-CN" altLang="en-US" sz="4000" b="1">
              <a:solidFill>
                <a:schemeClr val="tx1"/>
              </a:solidFill>
              <a:uFillTx/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1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1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1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3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3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3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3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3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3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4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5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5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5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  <p:tag name="KSO_WM_TEMPLATE_CATEGORY" val="custom"/>
  <p:tag name="KSO_WM_TEMPLATE_INDEX" val="20205081"/>
</p:tagLst>
</file>

<file path=ppt/tags/tag5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  <p:tag name="KSO_WM_TEMPLATE_CATEGORY" val="custom"/>
  <p:tag name="KSO_WM_TEMPLATE_INDEX" val="20205081"/>
</p:tagLst>
</file>

<file path=ppt/tags/tag5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6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6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62.xml><?xml version="1.0" encoding="utf-8"?>
<p:tagLst xmlns:p="http://schemas.openxmlformats.org/presentationml/2006/main">
  <p:tag name="KSO_WM_MEDIACOVER_FLAG" val="1"/>
  <p:tag name="KSO_WM_UNIT_MEDIACOVER_BTN_STATE" val="1"/>
  <p:tag name="KSO_WM_UNIT_MEDIACOVER_BTNRECT" val="0*0*0*0"/>
</p:tagLst>
</file>

<file path=ppt/tags/tag63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  <p:tag name="resource_record_key" val="{&quot;12&quot;:[25002771,25004480,25004823,4677550,20262385,25004307,25003286,17839556,25102786,25001739],&quot;65&quot;:[20205081]}"/>
</p:tagLst>
</file>

<file path=ppt/tags/tag64.xml><?xml version="1.0" encoding="utf-8"?>
<p:tagLst xmlns:p="http://schemas.openxmlformats.org/presentationml/2006/main">
  <p:tag name="KSO_WM_DIAGRAM_VIRTUALLY_FRAME" val="{&quot;height&quot;:631.15,&quot;left&quot;:53.65,&quot;top&quot;:-41.85,&quot;width&quot;:922}"/>
</p:tagLst>
</file>

<file path=ppt/tags/tag65.xml><?xml version="1.0" encoding="utf-8"?>
<p:tagLst xmlns:p="http://schemas.openxmlformats.org/presentationml/2006/main">
  <p:tag name="KSO_WM_DIAGRAM_VIRTUALLY_FRAME" val="{&quot;height&quot;:631.15,&quot;left&quot;:53.65,&quot;top&quot;:-41.85,&quot;width&quot;:922}"/>
</p:tagLst>
</file>

<file path=ppt/tags/tag66.xml><?xml version="1.0" encoding="utf-8"?>
<p:tagLst xmlns:p="http://schemas.openxmlformats.org/presentationml/2006/main">
  <p:tag name="KSO_WM_DIAGRAM_VIRTUALLY_FRAME" val="{&quot;height&quot;:512.3620472440945,&quot;left&quot;:-39.099055118110236,&quot;top&quot;:22.384409448818896,&quot;width&quot;:1038.1982677165356}"/>
</p:tagLst>
</file>

<file path=ppt/tags/tag67.xml><?xml version="1.0" encoding="utf-8"?>
<p:tagLst xmlns:p="http://schemas.openxmlformats.org/presentationml/2006/main">
  <p:tag name="KSO_WM_DIAGRAM_VIRTUALLY_FRAME" val="{&quot;height&quot;:512.3620472440945,&quot;left&quot;:-39.099055118110236,&quot;top&quot;:22.384409448818896,&quot;width&quot;:1038.1982677165356}"/>
</p:tagLst>
</file>

<file path=ppt/tags/tag68.xml><?xml version="1.0" encoding="utf-8"?>
<p:tagLst xmlns:p="http://schemas.openxmlformats.org/presentationml/2006/main">
  <p:tag name="KSO_WM_DIAGRAM_VIRTUALLY_FRAME" val="{&quot;height&quot;:512.3620472440945,&quot;left&quot;:-39.099055118110236,&quot;top&quot;:22.384409448818896,&quot;width&quot;:1038.1982677165356}"/>
</p:tagLst>
</file>

<file path=ppt/tags/tag69.xml><?xml version="1.0" encoding="utf-8"?>
<p:tagLst xmlns:p="http://schemas.openxmlformats.org/presentationml/2006/main">
  <p:tag name="KSO_WM_DIAGRAM_VIRTUALLY_FRAME" val="{&quot;height&quot;:512.3620472440945,&quot;left&quot;:-39.099055118110236,&quot;top&quot;:22.384409448818896,&quot;width&quot;:1038.1982677165356}"/>
</p:tagLst>
</file>

<file path=ppt/tags/tag70.xml><?xml version="1.0" encoding="utf-8"?>
<p:tagLst xmlns:p="http://schemas.openxmlformats.org/presentationml/2006/main">
  <p:tag name="KSO_WM_DIAGRAM_VIRTUALLY_FRAME" val="{&quot;height&quot;:512.3620472440945,&quot;left&quot;:-39.099055118110236,&quot;top&quot;:22.384409448818896,&quot;width&quot;:1038.1982677165356}"/>
</p:tagLst>
</file>

<file path=ppt/tags/tag71.xml><?xml version="1.0" encoding="utf-8"?>
<p:tagLst xmlns:p="http://schemas.openxmlformats.org/presentationml/2006/main">
  <p:tag name="KSO_WM_DIAGRAM_VIRTUALLY_FRAME" val="{&quot;height&quot;:512.3620472440945,&quot;left&quot;:-39.099055118110236,&quot;top&quot;:22.384409448818896,&quot;width&quot;:1038.1982677165356}"/>
</p:tagLst>
</file>

<file path=ppt/tags/tag72.xml><?xml version="1.0" encoding="utf-8"?>
<p:tagLst xmlns:p="http://schemas.openxmlformats.org/presentationml/2006/main">
  <p:tag name="KSO_WM_DIAGRAM_VIRTUALLY_FRAME" val="{&quot;height&quot;:512.3620472440945,&quot;left&quot;:-39.099055118110236,&quot;top&quot;:22.384409448818896,&quot;width&quot;:1038.1982677165356}"/>
</p:tagLst>
</file>

<file path=ppt/tags/tag73.xml><?xml version="1.0" encoding="utf-8"?>
<p:tagLst xmlns:p="http://schemas.openxmlformats.org/presentationml/2006/main">
  <p:tag name="KSO_WM_BEAUTIFY_FLAG" val=""/>
  <p:tag name="KSO_WM_DIAGRAM_VIRTUALLY_FRAME" val="{&quot;height&quot;:512.3620472440945,&quot;left&quot;:-39.099055118110236,&quot;top&quot;:22.384409448818896,&quot;width&quot;:1038.1982677165356}"/>
</p:tagLst>
</file>

<file path=ppt/tags/tag74.xml><?xml version="1.0" encoding="utf-8"?>
<p:tagLst xmlns:p="http://schemas.openxmlformats.org/presentationml/2006/main">
  <p:tag name="KSO_WM_BEAUTIFY_FLAG" val=""/>
  <p:tag name="KSO_WM_DIAGRAM_VIRTUALLY_FRAME" val="{&quot;height&quot;:512.3620472440945,&quot;left&quot;:-39.099055118110236,&quot;top&quot;:22.384409448818896,&quot;width&quot;:1038.1982677165356}"/>
</p:tagLst>
</file>

<file path=ppt/tags/tag75.xml><?xml version="1.0" encoding="utf-8"?>
<p:tagLst xmlns:p="http://schemas.openxmlformats.org/presentationml/2006/main">
  <p:tag name="KSO_WM_DIAGRAM_VIRTUALLY_FRAME" val="{&quot;height&quot;:512.3620472440945,&quot;left&quot;:-39.099055118110236,&quot;top&quot;:22.384409448818896,&quot;width&quot;:1038.1982677165356}"/>
</p:tagLst>
</file>

<file path=ppt/tags/tag76.xml><?xml version="1.0" encoding="utf-8"?>
<p:tagLst xmlns:p="http://schemas.openxmlformats.org/presentationml/2006/main">
  <p:tag name="KSO_WM_DIAGRAM_VIRTUALLY_FRAME" val="{&quot;height&quot;:512.3620472440945,&quot;left&quot;:-39.099055118110236,&quot;top&quot;:22.384409448818896,&quot;width&quot;:1038.1982677165356}"/>
</p:tagLst>
</file>

<file path=ppt/tags/tag77.xml><?xml version="1.0" encoding="utf-8"?>
<p:tagLst xmlns:p="http://schemas.openxmlformats.org/presentationml/2006/main">
  <p:tag name="KSO_WM_BEAUTIFY_FLAG" val=""/>
</p:tagLst>
</file>

<file path=ppt/tags/tag78.xml><?xml version="1.0" encoding="utf-8"?>
<p:tagLst xmlns:p="http://schemas.openxmlformats.org/presentationml/2006/main">
  <p:tag name="KSO_WM_BEAUTIFY_FLAG" val=""/>
</p:tagLst>
</file>

<file path=ppt/tags/tag79.xml><?xml version="1.0" encoding="utf-8"?>
<p:tagLst xmlns:p="http://schemas.openxmlformats.org/presentationml/2006/main">
  <p:tag name="KSO_WM_BEAUTIFY_FLAG" val=""/>
</p:tagLst>
</file>

<file path=ppt/tags/tag80.xml><?xml version="1.0" encoding="utf-8"?>
<p:tagLst xmlns:p="http://schemas.openxmlformats.org/presentationml/2006/main">
  <p:tag name="KSO_WM_BEAUTIFY_FLAG" val=""/>
</p:tagLst>
</file>

<file path=ppt/tags/tag81.xml><?xml version="1.0" encoding="utf-8"?>
<p:tagLst xmlns:p="http://schemas.openxmlformats.org/presentationml/2006/main">
  <p:tag name="KSO_WM_BEAUTIFY_FLAG" val=""/>
</p:tagLst>
</file>

<file path=ppt/tags/tag82.xml><?xml version="1.0" encoding="utf-8"?>
<p:tagLst xmlns:p="http://schemas.openxmlformats.org/presentationml/2006/main">
  <p:tag name="KSO_WM_BEAUTIFY_FLAG" val=""/>
</p:tagLst>
</file>

<file path=ppt/tags/tag83.xml><?xml version="1.0" encoding="utf-8"?>
<p:tagLst xmlns:p="http://schemas.openxmlformats.org/presentationml/2006/main">
  <p:tag name="KSO_WM_BEAUTIFY_FLAG" val=""/>
</p:tagLst>
</file>

<file path=ppt/tags/tag84.xml><?xml version="1.0" encoding="utf-8"?>
<p:tagLst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</p:tagLst>
</file>

<file path=ppt/tags/tag85.xml><?xml version="1.0" encoding="utf-8"?>
<p:tagLst xmlns:p="http://schemas.openxmlformats.org/presentationml/2006/main">
  <p:tag name="KSO_WM_DIAGRAM_VIRTUALLY_FRAME" val="{&quot;height&quot;:512.3620472440945,&quot;left&quot;:-39.099055118110236,&quot;top&quot;:22.384409448818896,&quot;width&quot;:1038.1982677165356}"/>
</p:tagLst>
</file>

<file path=ppt/tags/tag86.xml><?xml version="1.0" encoding="utf-8"?>
<p:tagLst xmlns:p="http://schemas.openxmlformats.org/presentationml/2006/main">
  <p:tag name="KSO_WM_DIAGRAM_VIRTUALLY_FRAME" val="{&quot;height&quot;:512.3620472440945,&quot;left&quot;:-39.099055118110236,&quot;top&quot;:22.384409448818896,&quot;width&quot;:1038.1982677165356}"/>
</p:tagLst>
</file>

<file path=ppt/tags/tag87.xml><?xml version="1.0" encoding="utf-8"?>
<p:tagLst xmlns:p="http://schemas.openxmlformats.org/presentationml/2006/main">
  <p:tag name="KSO_WM_DIAGRAM_VIRTUALLY_FRAME" val="{&quot;height&quot;:512.3620472440945,&quot;left&quot;:-39.099055118110236,&quot;top&quot;:22.384409448818896,&quot;width&quot;:1038.1982677165356}"/>
</p:tagLst>
</file>

<file path=ppt/tags/tag88.xml><?xml version="1.0" encoding="utf-8"?>
<p:tagLst xmlns:p="http://schemas.openxmlformats.org/presentationml/2006/main">
  <p:tag name="KSO_WM_DIAGRAM_VIRTUALLY_FRAME" val="{&quot;height&quot;:512.3620472440945,&quot;left&quot;:-39.099055118110236,&quot;top&quot;:22.384409448818896,&quot;width&quot;:1038.1982677165356}"/>
</p:tagLst>
</file>

<file path=ppt/tags/tag89.xml><?xml version="1.0" encoding="utf-8"?>
<p:tagLst xmlns:p="http://schemas.openxmlformats.org/presentationml/2006/main">
  <p:tag name="KSO_WM_BEAUTIFY_FLAG" val=""/>
</p:tagLst>
</file>

<file path=ppt/tags/tag90.xml><?xml version="1.0" encoding="utf-8"?>
<p:tagLst xmlns:p="http://schemas.openxmlformats.org/presentationml/2006/main">
  <p:tag name="KSO_WM_DIAGRAM_VIRTUALLY_FRAME" val="{&quot;height&quot;:631.15,&quot;left&quot;:53.65,&quot;top&quot;:-41.85,&quot;width&quot;:922}"/>
</p:tagLst>
</file>

<file path=ppt/tags/tag91.xml><?xml version="1.0" encoding="utf-8"?>
<p:tagLst xmlns:p="http://schemas.openxmlformats.org/presentationml/2006/main">
  <p:tag name="KSO_WM_DIAGRAM_VIRTUALLY_FRAME" val="{&quot;height&quot;:631.15,&quot;left&quot;:53.65,&quot;top&quot;:-41.85,&quot;width&quot;:922}"/>
</p:tagLst>
</file>

<file path=ppt/tags/tag92.xml><?xml version="1.0" encoding="utf-8"?>
<p:tagLst xmlns:p="http://schemas.openxmlformats.org/presentationml/2006/main">
  <p:tag name="KSO_WM_MEDIACOVER_FLAG" val="1"/>
  <p:tag name="KSO_WM_UNIT_MEDIACOVER_BTN_STATE" val="1"/>
  <p:tag name="KSO_WM_UNIT_MEDIACOVER_BTNRECT" val="0*0*0*0"/>
</p:tagLst>
</file>

<file path=ppt/tags/tag93.xml><?xml version="1.0" encoding="utf-8"?>
<p:tagLst xmlns:p="http://schemas.openxmlformats.org/presentationml/2006/main">
  <p:tag name="KSO_WM_BEAUTIFY_FLAG" val=""/>
</p:tagLst>
</file>

<file path=ppt/tags/tag94.xml><?xml version="1.0" encoding="utf-8"?>
<p:tagLst xmlns:p="http://schemas.openxmlformats.org/presentationml/2006/main">
  <p:tag name="KSO_WM_BEAUTIFY_FLAG" val=""/>
</p:tagLst>
</file>

<file path=ppt/tags/tag95.xml><?xml version="1.0" encoding="utf-8"?>
<p:tagLst xmlns:p="http://schemas.openxmlformats.org/presentationml/2006/main">
  <p:tag name="KSO_WM_BEAUTIFY_FLAG" val=""/>
</p:tagLst>
</file>

<file path=ppt/tags/tag96.xml><?xml version="1.0" encoding="utf-8"?>
<p:tagLst xmlns:p="http://schemas.openxmlformats.org/presentationml/2006/main">
  <p:tag name="KSO_WM_BEAUTIFY_FLAG" val=""/>
</p:tagLst>
</file>

<file path=ppt/tags/tag97.xml><?xml version="1.0" encoding="utf-8"?>
<p:tagLst xmlns:p="http://schemas.openxmlformats.org/presentationml/2006/main">
  <p:tag name="KSO_WM_BEAUTIFY_FLAG" val=""/>
</p:tagLst>
</file>

<file path=ppt/tags/tag98.xml><?xml version="1.0" encoding="utf-8"?>
<p:tagLst xmlns:p="http://schemas.openxmlformats.org/presentationml/2006/main">
  <p:tag name="KSO_WM_BEAUTIFY_FLAG" val=""/>
  <p:tag name="KSO_WM_DIAGRAM_VIRTUALLY_FRAME" val="{&quot;height&quot;:463.05,&quot;left&quot;:0,&quot;top&quot;:80.9,&quot;width&quot;:959.95}"/>
</p:tagLst>
</file>

<file path=ppt/tags/tag99.xml><?xml version="1.0" encoding="utf-8"?>
<p:tagLst xmlns:p="http://schemas.openxmlformats.org/presentationml/2006/main">
  <p:tag name="KSO_WM_BEAUTIFY_FLAG" val=""/>
  <p:tag name="KSO_WM_DIAGRAM_VIRTUALLY_FRAME" val="{&quot;height&quot;:463.05,&quot;left&quot;:0,&quot;top&quot;:80.9,&quot;width&quot;:959.95}"/>
</p:tagLst>
</file>

<file path=ppt/tags/tag100.xml><?xml version="1.0" encoding="utf-8"?>
<p:tagLst xmlns:p="http://schemas.openxmlformats.org/presentationml/2006/main">
  <p:tag name="KSO_WM_BEAUTIFY_FLAG" val=""/>
  <p:tag name="KSO_WM_DIAGRAM_VIRTUALLY_FRAME" val="{&quot;height&quot;:463.05,&quot;left&quot;:0,&quot;top&quot;:80.9,&quot;width&quot;:959.95}"/>
</p:tagLst>
</file>

<file path=ppt/tags/tag101.xml><?xml version="1.0" encoding="utf-8"?>
<p:tagLst xmlns:p="http://schemas.openxmlformats.org/presentationml/2006/main">
  <p:tag name="KSO_WM_BEAUTIFY_FLAG" val=""/>
</p:tagLst>
</file>

<file path=ppt/tags/tag102.xml><?xml version="1.0" encoding="utf-8"?>
<p:tagLst xmlns:p="http://schemas.openxmlformats.org/presentationml/2006/main">
  <p:tag name="KSO_WM_BEAUTIFY_FLAG" val=""/>
</p:tagLst>
</file>

<file path=ppt/tags/tag103.xml><?xml version="1.0" encoding="utf-8"?>
<p:tagLst xmlns:p="http://schemas.openxmlformats.org/presentationml/2006/main">
  <p:tag name="KSO_WM_BEAUTIFY_FLAG" val=""/>
</p:tagLst>
</file>

<file path=ppt/tags/tag104.xml><?xml version="1.0" encoding="utf-8"?>
<p:tagLst xmlns:p="http://schemas.openxmlformats.org/presentationml/2006/main">
  <p:tag name="KSO_WM_BEAUTIFY_FLAG" val=""/>
</p:tagLst>
</file>

<file path=ppt/tags/tag105.xml><?xml version="1.0" encoding="utf-8"?>
<p:tagLst xmlns:p="http://schemas.openxmlformats.org/presentationml/2006/main">
  <p:tag name="KSO_WM_BEAUTIFY_FLAG" val=""/>
</p:tagLst>
</file>

<file path=ppt/tags/tag106.xml><?xml version="1.0" encoding="utf-8"?>
<p:tagLst xmlns:p="http://schemas.openxmlformats.org/presentationml/2006/main">
  <p:tag name="KSO_WM_BEAUTIFY_FLAG" val=""/>
</p:tagLst>
</file>

<file path=ppt/tags/tag107.xml><?xml version="1.0" encoding="utf-8"?>
<p:tagLst xmlns:p="http://schemas.openxmlformats.org/presentationml/2006/main">
  <p:tag name="KSO_WM_BEAUTIFY_FLAG" val=""/>
</p:tagLst>
</file>

<file path=ppt/tags/tag108.xml><?xml version="1.0" encoding="utf-8"?>
<p:tagLst xmlns:p="http://schemas.openxmlformats.org/presentationml/2006/main">
  <p:tag name="KSO_WM_BEAUTIFY_FLAG" val=""/>
</p:tagLst>
</file>

<file path=ppt/tags/tag109.xml><?xml version="1.0" encoding="utf-8"?>
<p:tagLst xmlns:p="http://schemas.openxmlformats.org/presentationml/2006/main">
  <p:tag name="KSO_WM_BEAUTIFY_FLAG" val=""/>
</p:tagLst>
</file>

<file path=ppt/tags/tag110.xml><?xml version="1.0" encoding="utf-8"?>
<p:tagLst xmlns:p="http://schemas.openxmlformats.org/presentationml/2006/main">
  <p:tag name="KSO_WM_BEAUTIFY_FLAG" val=""/>
</p:tagLst>
</file>

<file path=ppt/tags/tag111.xml><?xml version="1.0" encoding="utf-8"?>
<p:tagLst xmlns:p="http://schemas.openxmlformats.org/presentationml/2006/main">
  <p:tag name="KSO_WM_BEAUTIFY_FLAG" val=""/>
</p:tagLst>
</file>

<file path=ppt/tags/tag112.xml><?xml version="1.0" encoding="utf-8"?>
<p:tagLst xmlns:p="http://schemas.openxmlformats.org/presentationml/2006/main">
  <p:tag name="KSO_WM_BEAUTIFY_FLAG" val=""/>
</p:tagLst>
</file>

<file path=ppt/tags/tag113.xml><?xml version="1.0" encoding="utf-8"?>
<p:tagLst xmlns:p="http://schemas.openxmlformats.org/presentationml/2006/main">
  <p:tag name="KSO_WM_BEAUTIFY_FLAG" val=""/>
</p:tagLst>
</file>

<file path=ppt/tags/tag114.xml><?xml version="1.0" encoding="utf-8"?>
<p:tagLst xmlns:p="http://schemas.openxmlformats.org/presentationml/2006/main">
  <p:tag name="KSO_WM_DIAGRAM_VIRTUALLY_FRAME" val="{&quot;height&quot;:512.3620472440945,&quot;left&quot;:-39.099055118110236,&quot;top&quot;:22.384409448818896,&quot;width&quot;:1038.1982677165356}"/>
</p:tagLst>
</file>

<file path=ppt/tags/tag115.xml><?xml version="1.0" encoding="utf-8"?>
<p:tagLst xmlns:p="http://schemas.openxmlformats.org/presentationml/2006/main">
  <p:tag name="KSO_WM_BEAUTIFY_FLAG" val=""/>
  <p:tag name="KSO_WM_DIAGRAM_VIRTUALLY_FRAME" val="{&quot;height&quot;:512.3620472440945,&quot;left&quot;:-39.099055118110236,&quot;top&quot;:22.384409448818896,&quot;width&quot;:1038.1982677165356}"/>
</p:tagLst>
</file>

<file path=ppt/tags/tag116.xml><?xml version="1.0" encoding="utf-8"?>
<p:tagLst xmlns:p="http://schemas.openxmlformats.org/presentationml/2006/main">
  <p:tag name="KSO_WM_BEAUTIFY_FLAG" val=""/>
  <p:tag name="KSO_WM_DIAGRAM_VIRTUALLY_FRAME" val="{&quot;height&quot;:512.3620472440945,&quot;left&quot;:-39.099055118110236,&quot;top&quot;:22.384409448818896,&quot;width&quot;:1038.1982677165356}"/>
</p:tagLst>
</file>

<file path=ppt/tags/tag117.xml><?xml version="1.0" encoding="utf-8"?>
<p:tagLst xmlns:p="http://schemas.openxmlformats.org/presentationml/2006/main">
  <p:tag name="KSO_WM_DIAGRAM_VIRTUALLY_FRAME" val="{&quot;height&quot;:631.15,&quot;left&quot;:53.65,&quot;top&quot;:-41.85,&quot;width&quot;:922}"/>
</p:tagLst>
</file>

<file path=ppt/tags/tag118.xml><?xml version="1.0" encoding="utf-8"?>
<p:tagLst xmlns:p="http://schemas.openxmlformats.org/presentationml/2006/main">
  <p:tag name="KSO_WM_DIAGRAM_VIRTUALLY_FRAME" val="{&quot;height&quot;:631.15,&quot;left&quot;:53.65,&quot;top&quot;:-41.85,&quot;width&quot;:922}"/>
</p:tagLst>
</file>

<file path=ppt/tags/tag119.xml><?xml version="1.0" encoding="utf-8"?>
<p:tagLst xmlns:p="http://schemas.openxmlformats.org/presentationml/2006/main">
  <p:tag name="KSO_WM_BEAUTIFY_FLAG" val=""/>
</p:tagLst>
</file>

<file path=ppt/tags/tag120.xml><?xml version="1.0" encoding="utf-8"?>
<p:tagLst xmlns:p="http://schemas.openxmlformats.org/presentationml/2006/main">
  <p:tag name="KSO_WM_BEAUTIFY_FLAG" val=""/>
</p:tagLst>
</file>

<file path=ppt/tags/tag121.xml><?xml version="1.0" encoding="utf-8"?>
<p:tagLst xmlns:p="http://schemas.openxmlformats.org/presentationml/2006/main">
  <p:tag name="KSO_WM_BEAUTIFY_FLAG" val=""/>
</p:tagLst>
</file>

<file path=ppt/tags/tag122.xml><?xml version="1.0" encoding="utf-8"?>
<p:tagLst xmlns:p="http://schemas.openxmlformats.org/presentationml/2006/main">
  <p:tag name="KSO_WM_BEAUTIFY_FLAG" val=""/>
</p:tagLst>
</file>

<file path=ppt/tags/tag123.xml><?xml version="1.0" encoding="utf-8"?>
<p:tagLst xmlns:p="http://schemas.openxmlformats.org/presentationml/2006/main">
  <p:tag name="KSO_WM_BEAUTIFY_FLAG" val=""/>
</p:tagLst>
</file>

<file path=ppt/theme/theme1.xml><?xml version="1.0" encoding="utf-8"?>
<a:theme xmlns:a="http://schemas.openxmlformats.org/drawingml/2006/main" name="WPS">
  <a:themeElements>
    <a:clrScheme name="WPS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"/>
      </a:majorFont>
      <a:minorFont>
        <a:latin typeface="Arial"/>
        <a:ea typeface="微软雅黑"/>
        <a:cs typeface=""/>
      </a:minorFont>
    </a:fontScheme>
    <a:fmtScheme name="WPS"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>
                <a:hueOff val="-2520000"/>
              </a:schemeClr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gradFill>
            <a:gsLst>
              <a:gs pos="0">
                <a:schemeClr val="phClr">
                  <a:hueOff val="-4200000"/>
                </a:schemeClr>
              </a:gs>
              <a:gs pos="100000">
                <a:schemeClr val="phClr"/>
              </a:gs>
            </a:gsLst>
            <a:lin ang="2700000" scaled="1"/>
          </a:gradFill>
          <a:prstDash val="solid"/>
          <a:miter lim="800000"/>
        </a:ln>
      </a:lnStyleLst>
      <a:effectStyleLst>
        <a:effectStyle>
          <a:effectLst>
            <a:outerShdw blurRad="101600" dist="50800" dir="5400000" algn="ctr" rotWithShape="0">
              <a:schemeClr val="phClr">
                <a:alpha val="60000"/>
              </a:schemeClr>
            </a:outerShdw>
          </a:effectLst>
        </a:effectStyle>
        <a:effectStyle>
          <a:effectLst>
            <a:reflection stA="50000" endA="300" endPos="40000" dist="25400" dir="5400000" sy="-100000" algn="bl" rotWithShape="0"/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WPS">
  <a:themeElements>
    <a:clrScheme name="WPS">
      <a:dk1>
        <a:srgbClr val="000000"/>
      </a:dk1>
      <a:lt1>
        <a:srgbClr val="FFFFFF"/>
      </a:lt1>
      <a:dk2>
        <a:srgbClr val="0F1423"/>
      </a:dk2>
      <a:lt2>
        <a:srgbClr val="FFFFFF"/>
      </a:lt2>
      <a:accent1>
        <a:srgbClr val="4874CB"/>
      </a:accent1>
      <a:accent2>
        <a:srgbClr val="E6724B"/>
      </a:accent2>
      <a:accent3>
        <a:srgbClr val="EFBB1F"/>
      </a:accent3>
      <a:accent4>
        <a:srgbClr val="75BD42"/>
      </a:accent4>
      <a:accent5>
        <a:srgbClr val="30C0B4"/>
      </a:accent5>
      <a:accent6>
        <a:srgbClr val="E05269"/>
      </a:accent6>
      <a:hlink>
        <a:srgbClr val="0026E5"/>
      </a:hlink>
      <a:folHlink>
        <a:srgbClr val="7E1FAD"/>
      </a:folHlink>
    </a:clrScheme>
    <a:fontScheme name="WPS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微软雅黑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WPS"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>
                <a:hueOff val="-2520000"/>
              </a:schemeClr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gradFill>
            <a:gsLst>
              <a:gs pos="0">
                <a:schemeClr val="phClr">
                  <a:hueOff val="-4200000"/>
                </a:schemeClr>
              </a:gs>
              <a:gs pos="100000">
                <a:schemeClr val="phClr"/>
              </a:gs>
            </a:gsLst>
            <a:lin ang="2700000" scaled="1"/>
          </a:gradFill>
          <a:prstDash val="solid"/>
          <a:miter lim="800000"/>
        </a:ln>
      </a:lnStyleLst>
      <a:effectStyleLst>
        <a:effectStyle>
          <a:effectLst>
            <a:outerShdw blurRad="101600" dist="50800" dir="5400000" algn="ctr" rotWithShape="0">
              <a:schemeClr val="phClr">
                <a:alpha val="60000"/>
              </a:schemeClr>
            </a:outerShdw>
          </a:effectLst>
        </a:effectStyle>
        <a:effectStyle>
          <a:effectLst>
            <a:reflection stA="50000" endA="300" endPos="40000" dist="25400" dir="5400000" sy="-100000" algn="bl" rotWithShape="0"/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3480</Words>
  <Application>WPS 演示</Application>
  <PresentationFormat>宽屏</PresentationFormat>
  <Paragraphs>240</Paragraphs>
  <Slides>28</Slides>
  <Notes>2</Notes>
  <HiddenSlides>0</HiddenSlides>
  <MMClips>3</MMClips>
  <ScaleCrop>false</ScaleCrop>
  <HeadingPairs>
    <vt:vector size="6" baseType="variant">
      <vt:variant>
        <vt:lpstr>已用的字体</vt:lpstr>
      </vt:variant>
      <vt:variant>
        <vt:i4>29</vt:i4>
      </vt:variant>
      <vt:variant>
        <vt:lpstr>主题</vt:lpstr>
      </vt:variant>
      <vt:variant>
        <vt:i4>2</vt:i4>
      </vt:variant>
      <vt:variant>
        <vt:lpstr>幻灯片标题</vt:lpstr>
      </vt:variant>
      <vt:variant>
        <vt:i4>28</vt:i4>
      </vt:variant>
    </vt:vector>
  </HeadingPairs>
  <TitlesOfParts>
    <vt:vector size="59" baseType="lpstr">
      <vt:lpstr>Arial</vt:lpstr>
      <vt:lpstr>宋体</vt:lpstr>
      <vt:lpstr>Wingdings</vt:lpstr>
      <vt:lpstr>Wingdings</vt:lpstr>
      <vt:lpstr>汉仪颜楷简</vt:lpstr>
      <vt:lpstr>方正字迹-邢体草书简体</vt:lpstr>
      <vt:lpstr>字由点字虎啸体</vt:lpstr>
      <vt:lpstr>沈尹默行书</vt:lpstr>
      <vt:lpstr>汉仪尚巍手书W</vt:lpstr>
      <vt:lpstr>汉仪北魏写经W</vt:lpstr>
      <vt:lpstr>汉仪唐美人简</vt:lpstr>
      <vt:lpstr>楷体</vt:lpstr>
      <vt:lpstr>华文新魏</vt:lpstr>
      <vt:lpstr>Calibri</vt:lpstr>
      <vt:lpstr>微软雅黑</vt:lpstr>
      <vt:lpstr>等线</vt:lpstr>
      <vt:lpstr>华文中宋</vt:lpstr>
      <vt:lpstr>思源宋体 CN Medium</vt:lpstr>
      <vt:lpstr>演示秋鸿楷</vt:lpstr>
      <vt:lpstr>Arial Unicode MS</vt:lpstr>
      <vt:lpstr>Aa马上行楷</vt:lpstr>
      <vt:lpstr>演示新手书</vt:lpstr>
      <vt:lpstr>Calibri</vt:lpstr>
      <vt:lpstr>字由点字虎啸体</vt:lpstr>
      <vt:lpstr>演示新手书</vt:lpstr>
      <vt:lpstr>演示秋鸿楷</vt:lpstr>
      <vt:lpstr>Segoe Print</vt:lpstr>
      <vt:lpstr>镇魂手书</vt:lpstr>
      <vt:lpstr>方正楷体_GBK</vt:lpstr>
      <vt:lpstr>WPS</vt:lpstr>
      <vt:lpstr>1_WPS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空白演示</dc:title>
  <dc:creator/>
  <cp:lastModifiedBy>金鱼饼</cp:lastModifiedBy>
  <cp:revision>187</cp:revision>
  <dcterms:created xsi:type="dcterms:W3CDTF">2019-06-19T02:08:00Z</dcterms:created>
  <dcterms:modified xsi:type="dcterms:W3CDTF">2025-12-21T12:17:08Z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2052-12.1.0.24034</vt:lpwstr>
  </property>
  <property fmtid="{D5CDD505-2E9C-101B-9397-08002B2CF9AE}" pid="3" name="ICV">
    <vt:lpwstr>14D31151DD0349B98E8806DF901BC921_11</vt:lpwstr>
  </property>
</Properties>
</file>